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3.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31" r:id="rId1"/>
    <p:sldMasterId id="2147483732" r:id="rId2"/>
    <p:sldMasterId id="2147483733" r:id="rId3"/>
    <p:sldMasterId id="2147483734" r:id="rId4"/>
  </p:sldMasterIdLst>
  <p:notesMasterIdLst>
    <p:notesMasterId r:id="rId3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4" r:id="rId31"/>
    <p:sldId id="282" r:id="rId32"/>
    <p:sldId id="283" r:id="rId33"/>
  </p:sldIdLst>
  <p:sldSz cx="9144000" cy="5143500" type="screen16x9"/>
  <p:notesSz cx="9144000" cy="6858000"/>
  <p:embeddedFontLst>
    <p:embeddedFont>
      <p:font typeface="Arial Black" panose="020B0604020202020204" pitchFamily="34" charset="0"/>
      <p:bold r:id="rId35"/>
    </p:embeddedFont>
    <p:embeddedFont>
      <p:font typeface="Avenir" panose="02000503020000020003" pitchFamily="2" charset="0"/>
      <p:regular r:id="rId36"/>
      <p:italic r:id="rId37"/>
    </p:embeddedFont>
    <p:embeddedFont>
      <p:font typeface="Calibri" panose="020F0502020204030204" pitchFamily="34" charset="0"/>
      <p:regular r:id="rId38"/>
      <p:bold r:id="rId39"/>
      <p:italic r:id="rId40"/>
      <p:boldItalic r:id="rId41"/>
    </p:embeddedFont>
    <p:embeddedFont>
      <p:font typeface="Lato" panose="020F0502020204030203" pitchFamily="34" charset="77"/>
      <p:regular r:id="rId42"/>
      <p:bold r:id="rId43"/>
      <p:italic r:id="rId44"/>
      <p:boldItalic r:id="rId45"/>
    </p:embeddedFont>
    <p:embeddedFont>
      <p:font typeface="Proxima Nova" panose="02000506030000020004" pitchFamily="2" charset="0"/>
      <p:regular r:id="rId46"/>
      <p:bold r:id="rId47"/>
      <p:italic r:id="rId48"/>
      <p:boldItalic r:id="rId49"/>
    </p:embeddedFont>
    <p:embeddedFont>
      <p:font typeface="Roboto" panose="02000000000000000000" pitchFamily="2" charset="0"/>
      <p:regular r:id="rId50"/>
      <p:bold r:id="rId51"/>
      <p:italic r:id="rId52"/>
      <p:boldItalic r:id="rId53"/>
    </p:embeddedFont>
    <p:embeddedFont>
      <p:font typeface="Roboto Light" panose="02000000000000000000" pitchFamily="2" charset="0"/>
      <p:regular r:id="rId54"/>
      <p:bold r:id="rId55"/>
      <p:italic r:id="rId56"/>
      <p:boldItalic r:id="rId57"/>
    </p:embeddedFont>
    <p:embeddedFont>
      <p:font typeface="Roboto Medium" panose="02000000000000000000" pitchFamily="2" charset="0"/>
      <p:regular r:id="rId58"/>
      <p:bold r:id="rId59"/>
      <p:italic r:id="rId60"/>
      <p:boldItalic r:id="rId6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713AA0C-5083-44E3-A1AD-B05D57504709}">
  <a:tblStyle styleId="{1713AA0C-5083-44E3-A1AD-B05D5750470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58708"/>
  </p:normalViewPr>
  <p:slideViewPr>
    <p:cSldViewPr snapToGrid="0">
      <p:cViewPr varScale="1">
        <p:scale>
          <a:sx n="93" d="100"/>
          <a:sy n="93" d="100"/>
        </p:scale>
        <p:origin x="2200" y="192"/>
      </p:cViewPr>
      <p:guideLst>
        <p:guide orient="horz" pos="1620"/>
        <p:guide pos="2880"/>
      </p:guideLst>
    </p:cSldViewPr>
  </p:slideViewPr>
  <p:notesTextViewPr>
    <p:cViewPr>
      <p:scale>
        <a:sx n="1" d="1"/>
        <a:sy n="1" d="1"/>
      </p:scale>
      <p:origin x="0" y="0"/>
    </p:cViewPr>
  </p:notesTextViewPr>
  <p:notesViewPr>
    <p:cSldViewPr snapToGrid="0">
      <p:cViewPr varScale="1">
        <p:scale>
          <a:sx n="125" d="100"/>
          <a:sy n="125" d="100"/>
        </p:scale>
        <p:origin x="2160" y="168"/>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notesMaster" Target="notesMasters/notesMaster1.xml"/><Relationship Id="rId42" Type="http://schemas.openxmlformats.org/officeDocument/2006/relationships/font" Target="fonts/font8.fntdata"/><Relationship Id="rId47" Type="http://schemas.openxmlformats.org/officeDocument/2006/relationships/font" Target="fonts/font13.fntdata"/><Relationship Id="rId50" Type="http://schemas.openxmlformats.org/officeDocument/2006/relationships/font" Target="fonts/font16.fntdata"/><Relationship Id="rId55" Type="http://schemas.openxmlformats.org/officeDocument/2006/relationships/font" Target="fonts/font21.fntdata"/><Relationship Id="rId63" Type="http://schemas.openxmlformats.org/officeDocument/2006/relationships/viewProps" Target="viewProps.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font" Target="fonts/font3.fntdata"/><Relationship Id="rId40" Type="http://schemas.openxmlformats.org/officeDocument/2006/relationships/font" Target="fonts/font6.fntdata"/><Relationship Id="rId45" Type="http://schemas.openxmlformats.org/officeDocument/2006/relationships/font" Target="fonts/font11.fntdata"/><Relationship Id="rId53" Type="http://schemas.openxmlformats.org/officeDocument/2006/relationships/font" Target="fonts/font19.fntdata"/><Relationship Id="rId58" Type="http://schemas.openxmlformats.org/officeDocument/2006/relationships/font" Target="fonts/font24.fntdata"/><Relationship Id="rId5" Type="http://schemas.openxmlformats.org/officeDocument/2006/relationships/slide" Target="slides/slide1.xml"/><Relationship Id="rId61" Type="http://schemas.openxmlformats.org/officeDocument/2006/relationships/font" Target="fonts/font27.fntdata"/><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font" Target="fonts/font1.fntdata"/><Relationship Id="rId43" Type="http://schemas.openxmlformats.org/officeDocument/2006/relationships/font" Target="fonts/font9.fntdata"/><Relationship Id="rId48" Type="http://schemas.openxmlformats.org/officeDocument/2006/relationships/font" Target="fonts/font14.fntdata"/><Relationship Id="rId56" Type="http://schemas.openxmlformats.org/officeDocument/2006/relationships/font" Target="fonts/font22.fntdata"/><Relationship Id="rId64" Type="http://schemas.openxmlformats.org/officeDocument/2006/relationships/theme" Target="theme/theme1.xml"/><Relationship Id="rId8" Type="http://schemas.openxmlformats.org/officeDocument/2006/relationships/slide" Target="slides/slide4.xml"/><Relationship Id="rId51" Type="http://schemas.openxmlformats.org/officeDocument/2006/relationships/font" Target="fonts/font17.fntdata"/><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font" Target="fonts/font4.fntdata"/><Relationship Id="rId46" Type="http://schemas.openxmlformats.org/officeDocument/2006/relationships/font" Target="fonts/font12.fntdata"/><Relationship Id="rId59" Type="http://schemas.openxmlformats.org/officeDocument/2006/relationships/font" Target="fonts/font25.fntdata"/><Relationship Id="rId20" Type="http://schemas.openxmlformats.org/officeDocument/2006/relationships/slide" Target="slides/slide16.xml"/><Relationship Id="rId41" Type="http://schemas.openxmlformats.org/officeDocument/2006/relationships/font" Target="fonts/font7.fntdata"/><Relationship Id="rId54" Type="http://schemas.openxmlformats.org/officeDocument/2006/relationships/font" Target="fonts/font20.fntdata"/><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font" Target="fonts/font2.fntdata"/><Relationship Id="rId49" Type="http://schemas.openxmlformats.org/officeDocument/2006/relationships/font" Target="fonts/font15.fntdata"/><Relationship Id="rId57" Type="http://schemas.openxmlformats.org/officeDocument/2006/relationships/font" Target="fonts/font23.fntdata"/><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font" Target="fonts/font10.fntdata"/><Relationship Id="rId52" Type="http://schemas.openxmlformats.org/officeDocument/2006/relationships/font" Target="fonts/font18.fntdata"/><Relationship Id="rId60" Type="http://schemas.openxmlformats.org/officeDocument/2006/relationships/font" Target="fonts/font26.fntdata"/><Relationship Id="rId65"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font" Target="fonts/font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914400" y="3257550"/>
            <a:ext cx="7315200" cy="30861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6"/>
        <p:cNvGrpSpPr/>
        <p:nvPr/>
      </p:nvGrpSpPr>
      <p:grpSpPr>
        <a:xfrm>
          <a:off x="0" y="0"/>
          <a:ext cx="0" cy="0"/>
          <a:chOff x="0" y="0"/>
          <a:chExt cx="0" cy="0"/>
        </a:xfrm>
      </p:grpSpPr>
      <p:sp>
        <p:nvSpPr>
          <p:cNvPr id="6857" name="Google Shape;6857;g61a2f397d5_0_30: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58" name="Google Shape;6858;g61a2f397d5_0_30: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30"/>
        <p:cNvGrpSpPr/>
        <p:nvPr/>
      </p:nvGrpSpPr>
      <p:grpSpPr>
        <a:xfrm>
          <a:off x="0" y="0"/>
          <a:ext cx="0" cy="0"/>
          <a:chOff x="0" y="0"/>
          <a:chExt cx="0" cy="0"/>
        </a:xfrm>
      </p:grpSpPr>
      <p:sp>
        <p:nvSpPr>
          <p:cNvPr id="6931" name="Google Shape;6931;g61a2f397d5_0_3421: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32" name="Google Shape;6932;g61a2f397d5_0_3421: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38"/>
        <p:cNvGrpSpPr/>
        <p:nvPr/>
      </p:nvGrpSpPr>
      <p:grpSpPr>
        <a:xfrm>
          <a:off x="0" y="0"/>
          <a:ext cx="0" cy="0"/>
          <a:chOff x="0" y="0"/>
          <a:chExt cx="0" cy="0"/>
        </a:xfrm>
      </p:grpSpPr>
      <p:sp>
        <p:nvSpPr>
          <p:cNvPr id="6939" name="Google Shape;6939;g61a2f397d5_0_3447: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0" name="Google Shape;6940;g61a2f397d5_0_3447: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4"/>
        <p:cNvGrpSpPr/>
        <p:nvPr/>
      </p:nvGrpSpPr>
      <p:grpSpPr>
        <a:xfrm>
          <a:off x="0" y="0"/>
          <a:ext cx="0" cy="0"/>
          <a:chOff x="0" y="0"/>
          <a:chExt cx="0" cy="0"/>
        </a:xfrm>
      </p:grpSpPr>
      <p:sp>
        <p:nvSpPr>
          <p:cNvPr id="6945" name="Google Shape;6945;g61a2f397d5_0_3429: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6" name="Google Shape;6946;g61a2f397d5_0_3429: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-iOS and Android versions</a:t>
            </a:r>
            <a:endParaRPr/>
          </a:p>
          <a:p>
            <a:pPr marL="0" lvl="0" indent="0" algn="l" rtl="0">
              <a:spcBef>
                <a:spcPts val="0"/>
              </a:spcBef>
              <a:spcAft>
                <a:spcPts val="0"/>
              </a:spcAft>
              <a:buNone/>
            </a:pPr>
            <a:r>
              <a:rPr lang="en">
                <a:highlight>
                  <a:srgbClr val="00FF00"/>
                </a:highlight>
              </a:rPr>
              <a:t>ACTION ITEM</a:t>
            </a:r>
            <a:r>
              <a:rPr lang="en"/>
              <a:t> -go to App Store or Google Play -  download Poynt app - set up test merchant to show as demo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2"/>
        <p:cNvGrpSpPr/>
        <p:nvPr/>
      </p:nvGrpSpPr>
      <p:grpSpPr>
        <a:xfrm>
          <a:off x="0" y="0"/>
          <a:ext cx="0" cy="0"/>
          <a:chOff x="0" y="0"/>
          <a:chExt cx="0" cy="0"/>
        </a:xfrm>
      </p:grpSpPr>
      <p:sp>
        <p:nvSpPr>
          <p:cNvPr id="6953" name="Google Shape;6953;g61a2f397d5_0_3437: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4" name="Google Shape;6954;g61a2f397d5_0_3437: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9"/>
        <p:cNvGrpSpPr/>
        <p:nvPr/>
      </p:nvGrpSpPr>
      <p:grpSpPr>
        <a:xfrm>
          <a:off x="0" y="0"/>
          <a:ext cx="0" cy="0"/>
          <a:chOff x="0" y="0"/>
          <a:chExt cx="0" cy="0"/>
        </a:xfrm>
      </p:grpSpPr>
      <p:sp>
        <p:nvSpPr>
          <p:cNvPr id="6960" name="Google Shape;6960;g61a2f397d5_0_10274: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1" name="Google Shape;6961;g61a2f397d5_0_10274: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4"/>
        <p:cNvGrpSpPr/>
        <p:nvPr/>
      </p:nvGrpSpPr>
      <p:grpSpPr>
        <a:xfrm>
          <a:off x="0" y="0"/>
          <a:ext cx="0" cy="0"/>
          <a:chOff x="0" y="0"/>
          <a:chExt cx="0" cy="0"/>
        </a:xfrm>
      </p:grpSpPr>
      <p:sp>
        <p:nvSpPr>
          <p:cNvPr id="6965" name="Google Shape;6965;g61a2f397d5_0_3459:notes"/>
          <p:cNvSpPr txBox="1">
            <a:spLocks noGrp="1"/>
          </p:cNvSpPr>
          <p:nvPr>
            <p:ph type="body" idx="1"/>
          </p:nvPr>
        </p:nvSpPr>
        <p:spPr>
          <a:xfrm>
            <a:off x="914400" y="3300413"/>
            <a:ext cx="7315200" cy="270045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966" name="Google Shape;6966;g61a2f397d5_0_3459:notes"/>
          <p:cNvSpPr>
            <a:spLocks noGrp="1" noRot="1" noChangeAspect="1"/>
          </p:cNvSpPr>
          <p:nvPr>
            <p:ph type="sldImg" idx="2"/>
          </p:nvPr>
        </p:nvSpPr>
        <p:spPr>
          <a:xfrm>
            <a:off x="2514600" y="857250"/>
            <a:ext cx="4114800" cy="2314575"/>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0"/>
        <p:cNvGrpSpPr/>
        <p:nvPr/>
      </p:nvGrpSpPr>
      <p:grpSpPr>
        <a:xfrm>
          <a:off x="0" y="0"/>
          <a:ext cx="0" cy="0"/>
          <a:chOff x="0" y="0"/>
          <a:chExt cx="0" cy="0"/>
        </a:xfrm>
      </p:grpSpPr>
      <p:sp>
        <p:nvSpPr>
          <p:cNvPr id="6971" name="Google Shape;6971;g61a2f397d5_0_27346: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2" name="Google Shape;6972;g61a2f397d5_0_27346: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8"/>
        <p:cNvGrpSpPr/>
        <p:nvPr/>
      </p:nvGrpSpPr>
      <p:grpSpPr>
        <a:xfrm>
          <a:off x="0" y="0"/>
          <a:ext cx="0" cy="0"/>
          <a:chOff x="0" y="0"/>
          <a:chExt cx="0" cy="0"/>
        </a:xfrm>
      </p:grpSpPr>
      <p:sp>
        <p:nvSpPr>
          <p:cNvPr id="6979" name="Google Shape;6979;g61a2f397d5_0_30752: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80" name="Google Shape;6980;g61a2f397d5_0_30752: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8"/>
        <p:cNvGrpSpPr/>
        <p:nvPr/>
      </p:nvGrpSpPr>
      <p:grpSpPr>
        <a:xfrm>
          <a:off x="0" y="0"/>
          <a:ext cx="0" cy="0"/>
          <a:chOff x="0" y="0"/>
          <a:chExt cx="0" cy="0"/>
        </a:xfrm>
      </p:grpSpPr>
      <p:sp>
        <p:nvSpPr>
          <p:cNvPr id="6989" name="Google Shape;6989;g61a2f397d5_0_27339: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0" name="Google Shape;6990;g61a2f397d5_0_27339: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96"/>
        <p:cNvGrpSpPr/>
        <p:nvPr/>
      </p:nvGrpSpPr>
      <p:grpSpPr>
        <a:xfrm>
          <a:off x="0" y="0"/>
          <a:ext cx="0" cy="0"/>
          <a:chOff x="0" y="0"/>
          <a:chExt cx="0" cy="0"/>
        </a:xfrm>
      </p:grpSpPr>
      <p:sp>
        <p:nvSpPr>
          <p:cNvPr id="6997" name="Google Shape;6997;g61a2f397d5_0_10291: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8" name="Google Shape;6998;g61a2f397d5_0_10291: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62"/>
        <p:cNvGrpSpPr/>
        <p:nvPr/>
      </p:nvGrpSpPr>
      <p:grpSpPr>
        <a:xfrm>
          <a:off x="0" y="0"/>
          <a:ext cx="0" cy="0"/>
          <a:chOff x="0" y="0"/>
          <a:chExt cx="0" cy="0"/>
        </a:xfrm>
      </p:grpSpPr>
      <p:sp>
        <p:nvSpPr>
          <p:cNvPr id="6863" name="Google Shape;6863;g61a2f397d5_0_3332: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64" name="Google Shape;6864;g61a2f397d5_0_3332: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3"/>
        <p:cNvGrpSpPr/>
        <p:nvPr/>
      </p:nvGrpSpPr>
      <p:grpSpPr>
        <a:xfrm>
          <a:off x="0" y="0"/>
          <a:ext cx="0" cy="0"/>
          <a:chOff x="0" y="0"/>
          <a:chExt cx="0" cy="0"/>
        </a:xfrm>
      </p:grpSpPr>
      <p:sp>
        <p:nvSpPr>
          <p:cNvPr id="7004" name="Google Shape;7004;g61a2f397d5_0_10279: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05" name="Google Shape;7005;g61a2f397d5_0_10279: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1"/>
        <p:cNvGrpSpPr/>
        <p:nvPr/>
      </p:nvGrpSpPr>
      <p:grpSpPr>
        <a:xfrm>
          <a:off x="0" y="0"/>
          <a:ext cx="0" cy="0"/>
          <a:chOff x="0" y="0"/>
          <a:chExt cx="0" cy="0"/>
        </a:xfrm>
      </p:grpSpPr>
      <p:sp>
        <p:nvSpPr>
          <p:cNvPr id="7012" name="Google Shape;7012;g61a2f397d5_0_23905: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3" name="Google Shape;7013;g61a2f397d5_0_23905: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6"/>
        <p:cNvGrpSpPr/>
        <p:nvPr/>
      </p:nvGrpSpPr>
      <p:grpSpPr>
        <a:xfrm>
          <a:off x="0" y="0"/>
          <a:ext cx="0" cy="0"/>
          <a:chOff x="0" y="0"/>
          <a:chExt cx="0" cy="0"/>
        </a:xfrm>
      </p:grpSpPr>
      <p:sp>
        <p:nvSpPr>
          <p:cNvPr id="7017" name="Google Shape;7017;g61a2f397d5_0_34059: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8" name="Google Shape;7018;g61a2f397d5_0_34059: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1150" dirty="0">
              <a:solidFill>
                <a:srgbClr val="333333"/>
              </a:solidFill>
              <a:highlight>
                <a:srgbClr val="FFFFFF"/>
              </a:highlight>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5"/>
        <p:cNvGrpSpPr/>
        <p:nvPr/>
      </p:nvGrpSpPr>
      <p:grpSpPr>
        <a:xfrm>
          <a:off x="0" y="0"/>
          <a:ext cx="0" cy="0"/>
          <a:chOff x="0" y="0"/>
          <a:chExt cx="0" cy="0"/>
        </a:xfrm>
      </p:grpSpPr>
      <p:sp>
        <p:nvSpPr>
          <p:cNvPr id="7026" name="Google Shape;7026;g61a2f397d5_0_23910:notes"/>
          <p:cNvSpPr>
            <a:spLocks noGrp="1" noRot="1" noChangeAspect="1"/>
          </p:cNvSpPr>
          <p:nvPr>
            <p:ph type="sldImg" idx="2"/>
          </p:nvPr>
        </p:nvSpPr>
        <p:spPr>
          <a:xfrm>
            <a:off x="2514600" y="857250"/>
            <a:ext cx="4114800" cy="231457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027" name="Google Shape;7027;g61a2f397d5_0_23910:notes"/>
          <p:cNvSpPr txBox="1">
            <a:spLocks noGrp="1"/>
          </p:cNvSpPr>
          <p:nvPr>
            <p:ph type="body" idx="1"/>
          </p:nvPr>
        </p:nvSpPr>
        <p:spPr>
          <a:xfrm>
            <a:off x="914400" y="3300413"/>
            <a:ext cx="7315200" cy="27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028" name="Google Shape;7028;g61a2f397d5_0_23910:notes"/>
          <p:cNvSpPr txBox="1">
            <a:spLocks noGrp="1"/>
          </p:cNvSpPr>
          <p:nvPr>
            <p:ph type="sldNum" idx="12"/>
          </p:nvPr>
        </p:nvSpPr>
        <p:spPr>
          <a:xfrm>
            <a:off x="5179484" y="6513910"/>
            <a:ext cx="3962400" cy="344025"/>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
              <a:t>23</a:t>
            </a:fld>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3"/>
        <p:cNvGrpSpPr/>
        <p:nvPr/>
      </p:nvGrpSpPr>
      <p:grpSpPr>
        <a:xfrm>
          <a:off x="0" y="0"/>
          <a:ext cx="0" cy="0"/>
          <a:chOff x="0" y="0"/>
          <a:chExt cx="0" cy="0"/>
        </a:xfrm>
      </p:grpSpPr>
      <p:sp>
        <p:nvSpPr>
          <p:cNvPr id="7064" name="Google Shape;7064;g61a2f397d5_0_34094: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5" name="Google Shape;7065;g61a2f397d5_0_34094: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75"/>
        <p:cNvGrpSpPr/>
        <p:nvPr/>
      </p:nvGrpSpPr>
      <p:grpSpPr>
        <a:xfrm>
          <a:off x="0" y="0"/>
          <a:ext cx="0" cy="0"/>
          <a:chOff x="0" y="0"/>
          <a:chExt cx="0" cy="0"/>
        </a:xfrm>
      </p:grpSpPr>
      <p:sp>
        <p:nvSpPr>
          <p:cNvPr id="7076" name="Google Shape;7076;g61a2f397d5_0_34351: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7" name="Google Shape;7077;g61a2f397d5_0_34351: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6"/>
        <p:cNvGrpSpPr/>
        <p:nvPr/>
      </p:nvGrpSpPr>
      <p:grpSpPr>
        <a:xfrm>
          <a:off x="0" y="0"/>
          <a:ext cx="0" cy="0"/>
          <a:chOff x="0" y="0"/>
          <a:chExt cx="0" cy="0"/>
        </a:xfrm>
      </p:grpSpPr>
      <p:sp>
        <p:nvSpPr>
          <p:cNvPr id="7087" name="Google Shape;7087;g61a2f397d5_0_34222: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88" name="Google Shape;7088;g61a2f397d5_0_34222: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
        <p:cNvGrpSpPr/>
        <p:nvPr/>
      </p:nvGrpSpPr>
      <p:grpSpPr>
        <a:xfrm>
          <a:off x="0" y="0"/>
          <a:ext cx="0" cy="0"/>
          <a:chOff x="0" y="0"/>
          <a:chExt cx="0" cy="0"/>
        </a:xfrm>
      </p:grpSpPr>
      <p:sp>
        <p:nvSpPr>
          <p:cNvPr id="172" name="Google Shape;172;g632dc0399e_0_0: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 name="Google Shape;173;g632dc0399e_0_0: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63175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99"/>
        <p:cNvGrpSpPr/>
        <p:nvPr/>
      </p:nvGrpSpPr>
      <p:grpSpPr>
        <a:xfrm>
          <a:off x="0" y="0"/>
          <a:ext cx="0" cy="0"/>
          <a:chOff x="0" y="0"/>
          <a:chExt cx="0" cy="0"/>
        </a:xfrm>
      </p:grpSpPr>
      <p:sp>
        <p:nvSpPr>
          <p:cNvPr id="7100" name="Google Shape;7100;g61a2f397d5_0_34478: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1" name="Google Shape;7101;g61a2f397d5_0_34478: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18"/>
        <p:cNvGrpSpPr/>
        <p:nvPr/>
      </p:nvGrpSpPr>
      <p:grpSpPr>
        <a:xfrm>
          <a:off x="0" y="0"/>
          <a:ext cx="0" cy="0"/>
          <a:chOff x="0" y="0"/>
          <a:chExt cx="0" cy="0"/>
        </a:xfrm>
      </p:grpSpPr>
      <p:sp>
        <p:nvSpPr>
          <p:cNvPr id="7119" name="Google Shape;7119;g61a2f397d5_0_34617: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0" name="Google Shape;7120;g61a2f397d5_0_34617: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68"/>
        <p:cNvGrpSpPr/>
        <p:nvPr/>
      </p:nvGrpSpPr>
      <p:grpSpPr>
        <a:xfrm>
          <a:off x="0" y="0"/>
          <a:ext cx="0" cy="0"/>
          <a:chOff x="0" y="0"/>
          <a:chExt cx="0" cy="0"/>
        </a:xfrm>
      </p:grpSpPr>
      <p:sp>
        <p:nvSpPr>
          <p:cNvPr id="6869" name="Google Shape;6869;g61a2f397d5_0_20498:notes"/>
          <p:cNvSpPr>
            <a:spLocks noGrp="1" noRot="1" noChangeAspect="1"/>
          </p:cNvSpPr>
          <p:nvPr>
            <p:ph type="sldImg" idx="2"/>
          </p:nvPr>
        </p:nvSpPr>
        <p:spPr>
          <a:xfrm>
            <a:off x="2514600" y="857250"/>
            <a:ext cx="4114800" cy="231457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870" name="Google Shape;6870;g61a2f397d5_0_20498:notes"/>
          <p:cNvSpPr txBox="1">
            <a:spLocks noGrp="1"/>
          </p:cNvSpPr>
          <p:nvPr>
            <p:ph type="body" idx="1"/>
          </p:nvPr>
        </p:nvSpPr>
        <p:spPr>
          <a:xfrm>
            <a:off x="914400" y="3300413"/>
            <a:ext cx="7315200" cy="2700450"/>
          </a:xfrm>
          <a:prstGeom prst="rect">
            <a:avLst/>
          </a:prstGeom>
          <a:noFill/>
          <a:ln>
            <a:noFill/>
          </a:ln>
        </p:spPr>
        <p:txBody>
          <a:bodyPr spcFirstLastPara="1" wrap="square" lIns="91425" tIns="45700" rIns="91425" bIns="45700" anchor="t" anchorCtr="0">
            <a:noAutofit/>
          </a:bodyPr>
          <a:lstStyle/>
          <a:p>
            <a:pPr marL="0" lvl="0" indent="0" algn="l" rtl="0">
              <a:spcBef>
                <a:spcPts val="900"/>
              </a:spcBef>
              <a:spcAft>
                <a:spcPts val="0"/>
              </a:spcAft>
              <a:buNone/>
            </a:pPr>
            <a:endParaRPr sz="1800" b="0" i="0" u="none" strike="noStrike">
              <a:solidFill>
                <a:srgbClr val="36516F"/>
              </a:solidFill>
              <a:latin typeface="Arial"/>
              <a:ea typeface="Arial"/>
              <a:cs typeface="Arial"/>
              <a:sym typeface="Arial"/>
            </a:endParaRPr>
          </a:p>
        </p:txBody>
      </p:sp>
      <p:sp>
        <p:nvSpPr>
          <p:cNvPr id="6871" name="Google Shape;6871;g61a2f397d5_0_20498:notes"/>
          <p:cNvSpPr txBox="1">
            <a:spLocks noGrp="1"/>
          </p:cNvSpPr>
          <p:nvPr>
            <p:ph type="sldNum" idx="12"/>
          </p:nvPr>
        </p:nvSpPr>
        <p:spPr>
          <a:xfrm>
            <a:off x="5179484" y="6513910"/>
            <a:ext cx="3962400" cy="344025"/>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
              <a:t>3</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1"/>
        <p:cNvGrpSpPr/>
        <p:nvPr/>
      </p:nvGrpSpPr>
      <p:grpSpPr>
        <a:xfrm>
          <a:off x="0" y="0"/>
          <a:ext cx="0" cy="0"/>
          <a:chOff x="0" y="0"/>
          <a:chExt cx="0" cy="0"/>
        </a:xfrm>
      </p:grpSpPr>
      <p:sp>
        <p:nvSpPr>
          <p:cNvPr id="6882" name="Google Shape;6882;g61a2f397d5_0_13699:notes"/>
          <p:cNvSpPr txBox="1">
            <a:spLocks noGrp="1"/>
          </p:cNvSpPr>
          <p:nvPr>
            <p:ph type="body" idx="1"/>
          </p:nvPr>
        </p:nvSpPr>
        <p:spPr>
          <a:xfrm>
            <a:off x="914400" y="3300413"/>
            <a:ext cx="7315200" cy="270045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883" name="Google Shape;6883;g61a2f397d5_0_13699:notes"/>
          <p:cNvSpPr>
            <a:spLocks noGrp="1" noRot="1" noChangeAspect="1"/>
          </p:cNvSpPr>
          <p:nvPr>
            <p:ph type="sldImg" idx="2"/>
          </p:nvPr>
        </p:nvSpPr>
        <p:spPr>
          <a:xfrm>
            <a:off x="2514600" y="857250"/>
            <a:ext cx="4114800" cy="2314575"/>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0"/>
        <p:cNvGrpSpPr/>
        <p:nvPr/>
      </p:nvGrpSpPr>
      <p:grpSpPr>
        <a:xfrm>
          <a:off x="0" y="0"/>
          <a:ext cx="0" cy="0"/>
          <a:chOff x="0" y="0"/>
          <a:chExt cx="0" cy="0"/>
        </a:xfrm>
      </p:grpSpPr>
      <p:sp>
        <p:nvSpPr>
          <p:cNvPr id="6891" name="Google Shape;6891;g61a2f397d5_0_10300:notes"/>
          <p:cNvSpPr txBox="1">
            <a:spLocks noGrp="1"/>
          </p:cNvSpPr>
          <p:nvPr>
            <p:ph type="body" idx="1"/>
          </p:nvPr>
        </p:nvSpPr>
        <p:spPr>
          <a:xfrm>
            <a:off x="914400" y="3300413"/>
            <a:ext cx="7315200" cy="270045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892" name="Google Shape;6892;g61a2f397d5_0_10300:notes"/>
          <p:cNvSpPr>
            <a:spLocks noGrp="1" noRot="1" noChangeAspect="1"/>
          </p:cNvSpPr>
          <p:nvPr>
            <p:ph type="sldImg" idx="2"/>
          </p:nvPr>
        </p:nvSpPr>
        <p:spPr>
          <a:xfrm>
            <a:off x="2514600" y="857250"/>
            <a:ext cx="4114800" cy="2314575"/>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1"/>
        <p:cNvGrpSpPr/>
        <p:nvPr/>
      </p:nvGrpSpPr>
      <p:grpSpPr>
        <a:xfrm>
          <a:off x="0" y="0"/>
          <a:ext cx="0" cy="0"/>
          <a:chOff x="0" y="0"/>
          <a:chExt cx="0" cy="0"/>
        </a:xfrm>
      </p:grpSpPr>
      <p:sp>
        <p:nvSpPr>
          <p:cNvPr id="6902" name="Google Shape;6902;g61a2f397d5_0_3390: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3" name="Google Shape;6903;g61a2f397d5_0_3390: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7"/>
        <p:cNvGrpSpPr/>
        <p:nvPr/>
      </p:nvGrpSpPr>
      <p:grpSpPr>
        <a:xfrm>
          <a:off x="0" y="0"/>
          <a:ext cx="0" cy="0"/>
          <a:chOff x="0" y="0"/>
          <a:chExt cx="0" cy="0"/>
        </a:xfrm>
      </p:grpSpPr>
      <p:sp>
        <p:nvSpPr>
          <p:cNvPr id="6908" name="Google Shape;6908;g61a2f397d5_0_3385: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9" name="Google Shape;6909;g61a2f397d5_0_3385: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Sample of welcome email after order is placed</a:t>
            </a: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16"/>
        <p:cNvGrpSpPr/>
        <p:nvPr/>
      </p:nvGrpSpPr>
      <p:grpSpPr>
        <a:xfrm>
          <a:off x="0" y="0"/>
          <a:ext cx="0" cy="0"/>
          <a:chOff x="0" y="0"/>
          <a:chExt cx="0" cy="0"/>
        </a:xfrm>
      </p:grpSpPr>
      <p:sp>
        <p:nvSpPr>
          <p:cNvPr id="6917" name="Google Shape;6917;g61a2f397d5_0_3402: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8" name="Google Shape;6918;g61a2f397d5_0_3402: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3"/>
        <p:cNvGrpSpPr/>
        <p:nvPr/>
      </p:nvGrpSpPr>
      <p:grpSpPr>
        <a:xfrm>
          <a:off x="0" y="0"/>
          <a:ext cx="0" cy="0"/>
          <a:chOff x="0" y="0"/>
          <a:chExt cx="0" cy="0"/>
        </a:xfrm>
      </p:grpSpPr>
      <p:sp>
        <p:nvSpPr>
          <p:cNvPr id="6924" name="Google Shape;6924;g61a2f397d5_0_3413: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5" name="Google Shape;6925;g61a2f397d5_0_3413: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2.xml"/><Relationship Id="rId4" Type="http://schemas.openxmlformats.org/officeDocument/2006/relationships/image" Target="../media/image9.png"/></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jpe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jpe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jpe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jpe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jpe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jpe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4.pn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6.pn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3.xml"/><Relationship Id="rId4" Type="http://schemas.openxmlformats.org/officeDocument/2006/relationships/image" Target="../media/image9.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jpeg"/><Relationship Id="rId1" Type="http://schemas.openxmlformats.org/officeDocument/2006/relationships/slideMaster" Target="../slideMasters/slideMaster4.xml"/><Relationship Id="rId5" Type="http://schemas.openxmlformats.org/officeDocument/2006/relationships/image" Target="../media/image20.png"/><Relationship Id="rId4" Type="http://schemas.openxmlformats.org/officeDocument/2006/relationships/image" Target="../media/image19.png"/></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jpe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jpe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4.jpe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22.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8.jpe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9.jpe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0.jpe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2.jpe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4.jpe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1" type="title">
  <p:cSld name="TITLE">
    <p:bg>
      <p:bgPr>
        <a:solidFill>
          <a:srgbClr val="133247"/>
        </a:solidFill>
        <a:effectLst/>
      </p:bgPr>
    </p:bg>
    <p:spTree>
      <p:nvGrpSpPr>
        <p:cNvPr id="1" name="Shape 53"/>
        <p:cNvGrpSpPr/>
        <p:nvPr/>
      </p:nvGrpSpPr>
      <p:grpSpPr>
        <a:xfrm>
          <a:off x="0" y="0"/>
          <a:ext cx="0" cy="0"/>
          <a:chOff x="0" y="0"/>
          <a:chExt cx="0" cy="0"/>
        </a:xfrm>
      </p:grpSpPr>
      <p:sp>
        <p:nvSpPr>
          <p:cNvPr id="54" name="Google Shape;54;p14"/>
          <p:cNvSpPr txBox="1">
            <a:spLocks noGrp="1"/>
          </p:cNvSpPr>
          <p:nvPr>
            <p:ph type="ctrTitle"/>
          </p:nvPr>
        </p:nvSpPr>
        <p:spPr>
          <a:xfrm>
            <a:off x="1143000" y="1734307"/>
            <a:ext cx="6858000" cy="1790700"/>
          </a:xfrm>
          <a:prstGeom prst="rect">
            <a:avLst/>
          </a:prstGeom>
          <a:noFill/>
          <a:ln>
            <a:noFill/>
          </a:ln>
        </p:spPr>
        <p:txBody>
          <a:bodyPr spcFirstLastPara="1" wrap="square" lIns="68575" tIns="34275" rIns="68575" bIns="34275" anchor="b" anchorCtr="0">
            <a:noAutofit/>
          </a:bodyPr>
          <a:lstStyle>
            <a:lvl1pPr lvl="0" algn="ctr" rtl="0">
              <a:lnSpc>
                <a:spcPct val="90000"/>
              </a:lnSpc>
              <a:spcBef>
                <a:spcPts val="0"/>
              </a:spcBef>
              <a:spcAft>
                <a:spcPts val="0"/>
              </a:spcAft>
              <a:buClr>
                <a:schemeClr val="lt1"/>
              </a:buClr>
              <a:buSzPts val="4500"/>
              <a:buFont typeface="Avenir"/>
              <a:buNone/>
              <a:defRPr sz="4500" b="1">
                <a:solidFill>
                  <a:schemeClr val="lt1"/>
                </a:solidFill>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55" name="Google Shape;55;p14"/>
          <p:cNvSpPr txBox="1">
            <a:spLocks noGrp="1"/>
          </p:cNvSpPr>
          <p:nvPr>
            <p:ph type="subTitle" idx="1"/>
          </p:nvPr>
        </p:nvSpPr>
        <p:spPr>
          <a:xfrm>
            <a:off x="1143000" y="3936963"/>
            <a:ext cx="6858000" cy="426000"/>
          </a:xfrm>
          <a:prstGeom prst="rect">
            <a:avLst/>
          </a:prstGeom>
          <a:noFill/>
          <a:ln>
            <a:noFill/>
          </a:ln>
        </p:spPr>
        <p:txBody>
          <a:bodyPr spcFirstLastPara="1" wrap="square" lIns="68575" tIns="34275" rIns="68575" bIns="34275" anchor="t" anchorCtr="0">
            <a:noAutofit/>
          </a:bodyPr>
          <a:lstStyle>
            <a:lvl1pPr lvl="0" algn="ctr" rtl="0">
              <a:lnSpc>
                <a:spcPct val="90000"/>
              </a:lnSpc>
              <a:spcBef>
                <a:spcPts val="800"/>
              </a:spcBef>
              <a:spcAft>
                <a:spcPts val="0"/>
              </a:spcAft>
              <a:buClr>
                <a:schemeClr val="lt1"/>
              </a:buClr>
              <a:buSzPts val="1800"/>
              <a:buNone/>
              <a:defRPr sz="1800">
                <a:solidFill>
                  <a:schemeClr val="lt1"/>
                </a:solidFill>
              </a:defRPr>
            </a:lvl1pPr>
            <a:lvl2pPr lvl="1" algn="ctr" rtl="0">
              <a:lnSpc>
                <a:spcPct val="90000"/>
              </a:lnSpc>
              <a:spcBef>
                <a:spcPts val="400"/>
              </a:spcBef>
              <a:spcAft>
                <a:spcPts val="0"/>
              </a:spcAft>
              <a:buClr>
                <a:srgbClr val="4C4C4C"/>
              </a:buClr>
              <a:buSzPts val="1500"/>
              <a:buNone/>
              <a:defRPr sz="1500"/>
            </a:lvl2pPr>
            <a:lvl3pPr lvl="2" algn="ctr" rtl="0">
              <a:lnSpc>
                <a:spcPct val="90000"/>
              </a:lnSpc>
              <a:spcBef>
                <a:spcPts val="400"/>
              </a:spcBef>
              <a:spcAft>
                <a:spcPts val="0"/>
              </a:spcAft>
              <a:buClr>
                <a:srgbClr val="4C4C4C"/>
              </a:buClr>
              <a:buSzPts val="1400"/>
              <a:buNone/>
              <a:defRPr sz="1400"/>
            </a:lvl3pPr>
            <a:lvl4pPr lvl="3" algn="ctr" rtl="0">
              <a:lnSpc>
                <a:spcPct val="90000"/>
              </a:lnSpc>
              <a:spcBef>
                <a:spcPts val="400"/>
              </a:spcBef>
              <a:spcAft>
                <a:spcPts val="0"/>
              </a:spcAft>
              <a:buClr>
                <a:srgbClr val="4C4C4C"/>
              </a:buClr>
              <a:buSzPts val="1200"/>
              <a:buNone/>
              <a:defRPr sz="1200"/>
            </a:lvl4pPr>
            <a:lvl5pPr lvl="4" algn="ctr" rtl="0">
              <a:lnSpc>
                <a:spcPct val="90000"/>
              </a:lnSpc>
              <a:spcBef>
                <a:spcPts val="400"/>
              </a:spcBef>
              <a:spcAft>
                <a:spcPts val="0"/>
              </a:spcAft>
              <a:buClr>
                <a:srgbClr val="4C4C4C"/>
              </a:buClr>
              <a:buSzPts val="1200"/>
              <a:buNone/>
              <a:defRPr sz="1200"/>
            </a:lvl5pPr>
            <a:lvl6pPr lvl="5" algn="ctr" rtl="0">
              <a:lnSpc>
                <a:spcPct val="90000"/>
              </a:lnSpc>
              <a:spcBef>
                <a:spcPts val="400"/>
              </a:spcBef>
              <a:spcAft>
                <a:spcPts val="0"/>
              </a:spcAft>
              <a:buClr>
                <a:schemeClr val="dk1"/>
              </a:buClr>
              <a:buSzPts val="1200"/>
              <a:buNone/>
              <a:defRPr sz="1200"/>
            </a:lvl6pPr>
            <a:lvl7pPr lvl="6" algn="ctr" rtl="0">
              <a:lnSpc>
                <a:spcPct val="90000"/>
              </a:lnSpc>
              <a:spcBef>
                <a:spcPts val="400"/>
              </a:spcBef>
              <a:spcAft>
                <a:spcPts val="0"/>
              </a:spcAft>
              <a:buClr>
                <a:schemeClr val="dk1"/>
              </a:buClr>
              <a:buSzPts val="1200"/>
              <a:buNone/>
              <a:defRPr sz="1200"/>
            </a:lvl7pPr>
            <a:lvl8pPr lvl="7" algn="ctr" rtl="0">
              <a:lnSpc>
                <a:spcPct val="90000"/>
              </a:lnSpc>
              <a:spcBef>
                <a:spcPts val="400"/>
              </a:spcBef>
              <a:spcAft>
                <a:spcPts val="0"/>
              </a:spcAft>
              <a:buClr>
                <a:schemeClr val="dk1"/>
              </a:buClr>
              <a:buSzPts val="1200"/>
              <a:buNone/>
              <a:defRPr sz="1200"/>
            </a:lvl8pPr>
            <a:lvl9pPr lvl="8" algn="ctr" rtl="0">
              <a:lnSpc>
                <a:spcPct val="90000"/>
              </a:lnSpc>
              <a:spcBef>
                <a:spcPts val="400"/>
              </a:spcBef>
              <a:spcAft>
                <a:spcPts val="0"/>
              </a:spcAft>
              <a:buClr>
                <a:schemeClr val="dk1"/>
              </a:buClr>
              <a:buSzPts val="1200"/>
              <a:buNone/>
              <a:defRPr sz="1200"/>
            </a:lvl9pPr>
          </a:lstStyle>
          <a:p>
            <a:endParaRPr/>
          </a:p>
        </p:txBody>
      </p:sp>
      <p:pic>
        <p:nvPicPr>
          <p:cNvPr id="56" name="Google Shape;56;p14"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3089868" y="367814"/>
            <a:ext cx="2534696" cy="646595"/>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matchingName="1_Section Header">
  <p:cSld name="1_Section Header">
    <p:bg>
      <p:bgPr>
        <a:blipFill>
          <a:blip r:embed="rId2" cstate="screen">
            <a:alphaModFix amt="27000"/>
            <a:extLst>
              <a:ext uri="{28A0092B-C50C-407E-A947-70E740481C1C}">
                <a14:useLocalDpi xmlns:a14="http://schemas.microsoft.com/office/drawing/2010/main"/>
              </a:ext>
            </a:extLst>
          </a:blip>
          <a:stretch>
            <a:fillRect/>
          </a:stretch>
        </a:blipFill>
        <a:effectLst/>
      </p:bgPr>
    </p:bg>
    <p:spTree>
      <p:nvGrpSpPr>
        <p:cNvPr id="1" name="Shape 57"/>
        <p:cNvGrpSpPr/>
        <p:nvPr/>
      </p:nvGrpSpPr>
      <p:grpSpPr>
        <a:xfrm>
          <a:off x="0" y="0"/>
          <a:ext cx="0" cy="0"/>
          <a:chOff x="0" y="0"/>
          <a:chExt cx="0" cy="0"/>
        </a:xfrm>
      </p:grpSpPr>
      <p:sp>
        <p:nvSpPr>
          <p:cNvPr id="58" name="Google Shape;58;p15"/>
          <p:cNvSpPr/>
          <p:nvPr/>
        </p:nvSpPr>
        <p:spPr>
          <a:xfrm>
            <a:off x="1835726" y="1191490"/>
            <a:ext cx="5500500" cy="2763900"/>
          </a:xfrm>
          <a:prstGeom prst="rect">
            <a:avLst/>
          </a:prstGeom>
          <a:solidFill>
            <a:schemeClr val="accent2"/>
          </a:solidFill>
          <a:ln w="12700" cap="flat" cmpd="sng">
            <a:solidFill>
              <a:schemeClr val="accent2"/>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59" name="Google Shape;59;p15"/>
          <p:cNvSpPr txBox="1">
            <a:spLocks noGrp="1"/>
          </p:cNvSpPr>
          <p:nvPr>
            <p:ph type="body" idx="1"/>
          </p:nvPr>
        </p:nvSpPr>
        <p:spPr>
          <a:xfrm>
            <a:off x="2174243" y="1528763"/>
            <a:ext cx="4823400" cy="2085900"/>
          </a:xfrm>
          <a:prstGeom prst="rect">
            <a:avLst/>
          </a:prstGeom>
          <a:noFill/>
          <a:ln>
            <a:noFill/>
          </a:ln>
        </p:spPr>
        <p:txBody>
          <a:bodyPr spcFirstLastPara="1" wrap="square" lIns="68575" tIns="34275" rIns="68575" bIns="34275" anchor="ctr" anchorCtr="0">
            <a:noAutofit/>
          </a:bodyPr>
          <a:lstStyle>
            <a:lvl1pPr marL="457200" lvl="0" indent="-228600" algn="ctr" rtl="0">
              <a:lnSpc>
                <a:spcPct val="90000"/>
              </a:lnSpc>
              <a:spcBef>
                <a:spcPts val="800"/>
              </a:spcBef>
              <a:spcAft>
                <a:spcPts val="0"/>
              </a:spcAft>
              <a:buClr>
                <a:schemeClr val="dk1"/>
              </a:buClr>
              <a:buSzPts val="1800"/>
              <a:buNone/>
              <a:defRPr/>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pic>
        <p:nvPicPr>
          <p:cNvPr id="60" name="Google Shape;60;p15" descr="A close up of a sign&#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61" name="Google Shape;61;p15"/>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Content Slide [Blank]">
  <p:cSld name="Content Slide [Blank]">
    <p:spTree>
      <p:nvGrpSpPr>
        <p:cNvPr id="1" name="Shape 62"/>
        <p:cNvGrpSpPr/>
        <p:nvPr/>
      </p:nvGrpSpPr>
      <p:grpSpPr>
        <a:xfrm>
          <a:off x="0" y="0"/>
          <a:ext cx="0" cy="0"/>
          <a:chOff x="0" y="0"/>
          <a:chExt cx="0" cy="0"/>
        </a:xfrm>
      </p:grpSpPr>
      <p:pic>
        <p:nvPicPr>
          <p:cNvPr id="63" name="Google Shape;63;p16"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64" name="Google Shape;64;p16"/>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65" name="Google Shape;65;p16"/>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Content Slide [2 Column]">
  <p:cSld name="Content Slide [2 Column]">
    <p:spTree>
      <p:nvGrpSpPr>
        <p:cNvPr id="1" name="Shape 66"/>
        <p:cNvGrpSpPr/>
        <p:nvPr/>
      </p:nvGrpSpPr>
      <p:grpSpPr>
        <a:xfrm>
          <a:off x="0" y="0"/>
          <a:ext cx="0" cy="0"/>
          <a:chOff x="0" y="0"/>
          <a:chExt cx="0" cy="0"/>
        </a:xfrm>
      </p:grpSpPr>
      <p:sp>
        <p:nvSpPr>
          <p:cNvPr id="67" name="Google Shape;67;p17"/>
          <p:cNvSpPr txBox="1">
            <a:spLocks noGrp="1"/>
          </p:cNvSpPr>
          <p:nvPr>
            <p:ph type="body" idx="1"/>
          </p:nvPr>
        </p:nvSpPr>
        <p:spPr>
          <a:xfrm>
            <a:off x="590551" y="1376601"/>
            <a:ext cx="3886200" cy="32634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800"/>
              <a:buNone/>
              <a:defRPr sz="1800" b="1"/>
            </a:lvl1pPr>
            <a:lvl2pPr marL="914400" lvl="1" indent="-323850" algn="l" rtl="0">
              <a:lnSpc>
                <a:spcPct val="90000"/>
              </a:lnSpc>
              <a:spcBef>
                <a:spcPts val="400"/>
              </a:spcBef>
              <a:spcAft>
                <a:spcPts val="0"/>
              </a:spcAft>
              <a:buClr>
                <a:srgbClr val="4C4C4C"/>
              </a:buClr>
              <a:buSzPts val="1500"/>
              <a:buFont typeface="Arial"/>
              <a:buChar char="•"/>
              <a:defRPr sz="1500">
                <a:solidFill>
                  <a:srgbClr val="4C4C4C"/>
                </a:solidFill>
              </a:defRPr>
            </a:lvl2pPr>
            <a:lvl3pPr marL="1371600" lvl="2" indent="-317500" algn="l" rtl="0">
              <a:lnSpc>
                <a:spcPct val="90000"/>
              </a:lnSpc>
              <a:spcBef>
                <a:spcPts val="400"/>
              </a:spcBef>
              <a:spcAft>
                <a:spcPts val="0"/>
              </a:spcAft>
              <a:buClr>
                <a:srgbClr val="4C4C4C"/>
              </a:buClr>
              <a:buSzPts val="1400"/>
              <a:buFont typeface="Arial Black"/>
              <a:buChar char="○"/>
              <a:defRPr sz="1400">
                <a:solidFill>
                  <a:srgbClr val="4C4C4C"/>
                </a:solidFill>
              </a:defRPr>
            </a:lvl3pPr>
            <a:lvl4pPr marL="1828800" lvl="3" indent="-304800" algn="l" rtl="0">
              <a:lnSpc>
                <a:spcPct val="90000"/>
              </a:lnSpc>
              <a:spcBef>
                <a:spcPts val="400"/>
              </a:spcBef>
              <a:spcAft>
                <a:spcPts val="0"/>
              </a:spcAft>
              <a:buClr>
                <a:srgbClr val="4C4C4C"/>
              </a:buClr>
              <a:buSzPts val="1200"/>
              <a:buFont typeface="Avenir"/>
              <a:buChar char="›"/>
              <a:defRPr sz="1200">
                <a:solidFill>
                  <a:srgbClr val="4C4C4C"/>
                </a:solidFill>
              </a:defRPr>
            </a:lvl4pPr>
            <a:lvl5pPr marL="2286000" lvl="4" indent="-304800" algn="l" rtl="0">
              <a:lnSpc>
                <a:spcPct val="90000"/>
              </a:lnSpc>
              <a:spcBef>
                <a:spcPts val="400"/>
              </a:spcBef>
              <a:spcAft>
                <a:spcPts val="0"/>
              </a:spcAft>
              <a:buClr>
                <a:srgbClr val="4C4C4C"/>
              </a:buClr>
              <a:buSzPts val="1200"/>
              <a:buFont typeface="Avenir"/>
              <a:buChar char="»"/>
              <a:defRPr sz="1200">
                <a:solidFill>
                  <a:srgbClr val="4C4C4C"/>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68" name="Google Shape;68;p17"/>
          <p:cNvSpPr/>
          <p:nvPr/>
        </p:nvSpPr>
        <p:spPr>
          <a:xfrm>
            <a:off x="4322768" y="239740"/>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69" name="Google Shape;69;p17"/>
          <p:cNvSpPr txBox="1">
            <a:spLocks noGrp="1"/>
          </p:cNvSpPr>
          <p:nvPr>
            <p:ph type="body" idx="2"/>
          </p:nvPr>
        </p:nvSpPr>
        <p:spPr>
          <a:xfrm>
            <a:off x="4659631" y="1376601"/>
            <a:ext cx="3886200" cy="32634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800"/>
              <a:buNone/>
              <a:defRPr sz="1800" b="1"/>
            </a:lvl1pPr>
            <a:lvl2pPr marL="914400" lvl="1" indent="-323850" algn="l" rtl="0">
              <a:lnSpc>
                <a:spcPct val="90000"/>
              </a:lnSpc>
              <a:spcBef>
                <a:spcPts val="400"/>
              </a:spcBef>
              <a:spcAft>
                <a:spcPts val="0"/>
              </a:spcAft>
              <a:buClr>
                <a:srgbClr val="4C4C4C"/>
              </a:buClr>
              <a:buSzPts val="1500"/>
              <a:buFont typeface="Arial"/>
              <a:buChar char="•"/>
              <a:defRPr sz="1500">
                <a:solidFill>
                  <a:srgbClr val="4C4C4C"/>
                </a:solidFill>
              </a:defRPr>
            </a:lvl2pPr>
            <a:lvl3pPr marL="1371600" lvl="2" indent="-317500" algn="l" rtl="0">
              <a:lnSpc>
                <a:spcPct val="90000"/>
              </a:lnSpc>
              <a:spcBef>
                <a:spcPts val="400"/>
              </a:spcBef>
              <a:spcAft>
                <a:spcPts val="0"/>
              </a:spcAft>
              <a:buClr>
                <a:srgbClr val="4C4C4C"/>
              </a:buClr>
              <a:buSzPts val="1400"/>
              <a:buFont typeface="Arial Black"/>
              <a:buChar char="○"/>
              <a:defRPr sz="1400">
                <a:solidFill>
                  <a:srgbClr val="4C4C4C"/>
                </a:solidFill>
              </a:defRPr>
            </a:lvl3pPr>
            <a:lvl4pPr marL="1828800" lvl="3" indent="-304800" algn="l" rtl="0">
              <a:lnSpc>
                <a:spcPct val="90000"/>
              </a:lnSpc>
              <a:spcBef>
                <a:spcPts val="400"/>
              </a:spcBef>
              <a:spcAft>
                <a:spcPts val="0"/>
              </a:spcAft>
              <a:buClr>
                <a:srgbClr val="4C4C4C"/>
              </a:buClr>
              <a:buSzPts val="1200"/>
              <a:buFont typeface="Avenir"/>
              <a:buChar char="›"/>
              <a:defRPr sz="1200">
                <a:solidFill>
                  <a:srgbClr val="4C4C4C"/>
                </a:solidFill>
              </a:defRPr>
            </a:lvl4pPr>
            <a:lvl5pPr marL="2286000" lvl="4" indent="-304800" algn="l" rtl="0">
              <a:lnSpc>
                <a:spcPct val="90000"/>
              </a:lnSpc>
              <a:spcBef>
                <a:spcPts val="400"/>
              </a:spcBef>
              <a:spcAft>
                <a:spcPts val="0"/>
              </a:spcAft>
              <a:buClr>
                <a:srgbClr val="4C4C4C"/>
              </a:buClr>
              <a:buSzPts val="1200"/>
              <a:buFont typeface="Avenir"/>
              <a:buChar char="»"/>
              <a:defRPr sz="1200">
                <a:solidFill>
                  <a:srgbClr val="4C4C4C"/>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pic>
        <p:nvPicPr>
          <p:cNvPr id="70" name="Google Shape;70;p17"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71" name="Google Shape;71;p17"/>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72" name="Google Shape;72;p17"/>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73" name="Google Shape;73;p17"/>
          <p:cNvSpPr txBox="1">
            <a:spLocks noGrp="1"/>
          </p:cNvSpPr>
          <p:nvPr>
            <p:ph type="body" idx="3"/>
          </p:nvPr>
        </p:nvSpPr>
        <p:spPr>
          <a:xfrm>
            <a:off x="590075" y="377810"/>
            <a:ext cx="7955700" cy="639600"/>
          </a:xfrm>
          <a:prstGeom prst="rect">
            <a:avLst/>
          </a:prstGeom>
          <a:noFill/>
          <a:ln>
            <a:noFill/>
          </a:ln>
        </p:spPr>
        <p:txBody>
          <a:bodyPr spcFirstLastPara="1" wrap="square" lIns="68575" tIns="34275" rIns="68575" bIns="34275" anchor="ctr" anchorCtr="0">
            <a:noAutofit/>
          </a:bodyPr>
          <a:lstStyle>
            <a:lvl1pPr marL="457200" lvl="0" indent="-228600" algn="ctr" rtl="0">
              <a:lnSpc>
                <a:spcPct val="90000"/>
              </a:lnSpc>
              <a:spcBef>
                <a:spcPts val="800"/>
              </a:spcBef>
              <a:spcAft>
                <a:spcPts val="0"/>
              </a:spcAft>
              <a:buClr>
                <a:schemeClr val="dk1"/>
              </a:buClr>
              <a:buSzPts val="2400"/>
              <a:buNone/>
              <a:defRPr sz="2400" b="1"/>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Content Slide [White]">
  <p:cSld name="Content Slide [White]">
    <p:spTree>
      <p:nvGrpSpPr>
        <p:cNvPr id="1" name="Shape 74"/>
        <p:cNvGrpSpPr/>
        <p:nvPr/>
      </p:nvGrpSpPr>
      <p:grpSpPr>
        <a:xfrm>
          <a:off x="0" y="0"/>
          <a:ext cx="0" cy="0"/>
          <a:chOff x="0" y="0"/>
          <a:chExt cx="0" cy="0"/>
        </a:xfrm>
      </p:grpSpPr>
      <p:sp>
        <p:nvSpPr>
          <p:cNvPr id="75" name="Google Shape;75;p18"/>
          <p:cNvSpPr/>
          <p:nvPr/>
        </p:nvSpPr>
        <p:spPr>
          <a:xfrm>
            <a:off x="4324673" y="301286"/>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76" name="Google Shape;76;p18"/>
          <p:cNvSpPr txBox="1">
            <a:spLocks noGrp="1"/>
          </p:cNvSpPr>
          <p:nvPr>
            <p:ph type="body" idx="1"/>
          </p:nvPr>
        </p:nvSpPr>
        <p:spPr>
          <a:xfrm>
            <a:off x="386715" y="451711"/>
            <a:ext cx="8363100" cy="653700"/>
          </a:xfrm>
          <a:prstGeom prst="rect">
            <a:avLst/>
          </a:prstGeom>
          <a:noFill/>
          <a:ln>
            <a:noFill/>
          </a:ln>
        </p:spPr>
        <p:txBody>
          <a:bodyPr spcFirstLastPara="1" wrap="square" lIns="68575" tIns="34275" rIns="68575" bIns="34275" anchor="ctr" anchorCtr="0">
            <a:noAutofit/>
          </a:bodyPr>
          <a:lstStyle>
            <a:lvl1pPr marL="457200" lvl="0" indent="-228600" algn="ctr" rtl="0">
              <a:lnSpc>
                <a:spcPct val="90000"/>
              </a:lnSpc>
              <a:spcBef>
                <a:spcPts val="800"/>
              </a:spcBef>
              <a:spcAft>
                <a:spcPts val="0"/>
              </a:spcAft>
              <a:buClr>
                <a:schemeClr val="dk1"/>
              </a:buClr>
              <a:buSzPts val="2700"/>
              <a:buNone/>
              <a:defRPr sz="2700" b="1"/>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pic>
        <p:nvPicPr>
          <p:cNvPr id="77" name="Google Shape;77;p18"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78" name="Google Shape;78;p18"/>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79" name="Google Shape;79;p18"/>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1_Content Slide [Image + Box Text]">
  <p:cSld name="1_Content Slide [Image + Box Text]">
    <p:spTree>
      <p:nvGrpSpPr>
        <p:cNvPr id="1" name="Shape 80"/>
        <p:cNvGrpSpPr/>
        <p:nvPr/>
      </p:nvGrpSpPr>
      <p:grpSpPr>
        <a:xfrm>
          <a:off x="0" y="0"/>
          <a:ext cx="0" cy="0"/>
          <a:chOff x="0" y="0"/>
          <a:chExt cx="0" cy="0"/>
        </a:xfrm>
      </p:grpSpPr>
      <p:sp>
        <p:nvSpPr>
          <p:cNvPr id="81" name="Google Shape;81;p19"/>
          <p:cNvSpPr/>
          <p:nvPr/>
        </p:nvSpPr>
        <p:spPr>
          <a:xfrm>
            <a:off x="4322768" y="239740"/>
            <a:ext cx="4983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82" name="Google Shape;82;p19"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83" name="Google Shape;83;p19"/>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84" name="Google Shape;84;p19"/>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85" name="Google Shape;85;p19"/>
          <p:cNvSpPr txBox="1">
            <a:spLocks noGrp="1"/>
          </p:cNvSpPr>
          <p:nvPr>
            <p:ph type="body" idx="1"/>
          </p:nvPr>
        </p:nvSpPr>
        <p:spPr>
          <a:xfrm>
            <a:off x="423708" y="491108"/>
            <a:ext cx="8301000" cy="502500"/>
          </a:xfrm>
          <a:prstGeom prst="rect">
            <a:avLst/>
          </a:prstGeom>
          <a:noFill/>
          <a:ln>
            <a:noFill/>
          </a:ln>
        </p:spPr>
        <p:txBody>
          <a:bodyPr spcFirstLastPara="1" wrap="square" lIns="68575" tIns="34275" rIns="68575" bIns="34275" anchor="t" anchorCtr="0">
            <a:noAutofit/>
          </a:bodyPr>
          <a:lstStyle>
            <a:lvl1pPr marL="457200" lvl="0" indent="-228600" algn="ctr" rtl="0">
              <a:lnSpc>
                <a:spcPct val="90000"/>
              </a:lnSpc>
              <a:spcBef>
                <a:spcPts val="800"/>
              </a:spcBef>
              <a:spcAft>
                <a:spcPts val="0"/>
              </a:spcAft>
              <a:buClr>
                <a:schemeClr val="dk1"/>
              </a:buClr>
              <a:buSzPts val="2400"/>
              <a:buNone/>
              <a:defRPr sz="2400" b="1"/>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86" name="Google Shape;86;p19"/>
          <p:cNvGrpSpPr/>
          <p:nvPr/>
        </p:nvGrpSpPr>
        <p:grpSpPr>
          <a:xfrm rot="5400000">
            <a:off x="-125603" y="2015194"/>
            <a:ext cx="2958423" cy="2492197"/>
            <a:chOff x="13078405" y="4280598"/>
            <a:chExt cx="9077702" cy="7575068"/>
          </a:xfrm>
        </p:grpSpPr>
        <p:sp>
          <p:nvSpPr>
            <p:cNvPr id="87" name="Google Shape;87;p19"/>
            <p:cNvSpPr/>
            <p:nvPr/>
          </p:nvSpPr>
          <p:spPr>
            <a:xfrm>
              <a:off x="13078407" y="4280598"/>
              <a:ext cx="9077700" cy="3693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sp>
          <p:nvSpPr>
            <p:cNvPr id="88" name="Google Shape;88;p19"/>
            <p:cNvSpPr/>
            <p:nvPr/>
          </p:nvSpPr>
          <p:spPr>
            <a:xfrm>
              <a:off x="13078405" y="8162366"/>
              <a:ext cx="9077700" cy="36933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grpSp>
      <p:grpSp>
        <p:nvGrpSpPr>
          <p:cNvPr id="89" name="Google Shape;89;p19"/>
          <p:cNvGrpSpPr/>
          <p:nvPr/>
        </p:nvGrpSpPr>
        <p:grpSpPr>
          <a:xfrm rot="5400000">
            <a:off x="2455905" y="2015194"/>
            <a:ext cx="2958423" cy="2492197"/>
            <a:chOff x="13078405" y="4280599"/>
            <a:chExt cx="9077702" cy="7575067"/>
          </a:xfrm>
        </p:grpSpPr>
        <p:sp>
          <p:nvSpPr>
            <p:cNvPr id="90" name="Google Shape;90;p19"/>
            <p:cNvSpPr/>
            <p:nvPr/>
          </p:nvSpPr>
          <p:spPr>
            <a:xfrm>
              <a:off x="13078406" y="4280599"/>
              <a:ext cx="9077700" cy="36894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sp>
          <p:nvSpPr>
            <p:cNvPr id="91" name="Google Shape;91;p19"/>
            <p:cNvSpPr/>
            <p:nvPr/>
          </p:nvSpPr>
          <p:spPr>
            <a:xfrm>
              <a:off x="13078405" y="8162366"/>
              <a:ext cx="9077700" cy="36933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grpSp>
      <p:grpSp>
        <p:nvGrpSpPr>
          <p:cNvPr id="92" name="Google Shape;92;p19"/>
          <p:cNvGrpSpPr/>
          <p:nvPr/>
        </p:nvGrpSpPr>
        <p:grpSpPr>
          <a:xfrm rot="5400000">
            <a:off x="5670967" y="1369322"/>
            <a:ext cx="2958423" cy="3783945"/>
            <a:chOff x="13078405" y="210508"/>
            <a:chExt cx="9077702" cy="11501351"/>
          </a:xfrm>
        </p:grpSpPr>
        <p:sp>
          <p:nvSpPr>
            <p:cNvPr id="93" name="Google Shape;93;p19"/>
            <p:cNvSpPr/>
            <p:nvPr/>
          </p:nvSpPr>
          <p:spPr>
            <a:xfrm>
              <a:off x="13078407" y="4092275"/>
              <a:ext cx="9077700" cy="3693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sp>
          <p:nvSpPr>
            <p:cNvPr id="94" name="Google Shape;94;p19"/>
            <p:cNvSpPr/>
            <p:nvPr/>
          </p:nvSpPr>
          <p:spPr>
            <a:xfrm>
              <a:off x="13078405" y="8018559"/>
              <a:ext cx="9077700" cy="36933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sp>
          <p:nvSpPr>
            <p:cNvPr id="95" name="Google Shape;95;p19"/>
            <p:cNvSpPr/>
            <p:nvPr/>
          </p:nvSpPr>
          <p:spPr>
            <a:xfrm>
              <a:off x="13078407" y="210508"/>
              <a:ext cx="9077700" cy="36933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1_Content Slide [Smartphone]">
  <p:cSld name="1_Content Slide [Smartphone]">
    <p:spTree>
      <p:nvGrpSpPr>
        <p:cNvPr id="1" name="Shape 96"/>
        <p:cNvGrpSpPr/>
        <p:nvPr/>
      </p:nvGrpSpPr>
      <p:grpSpPr>
        <a:xfrm>
          <a:off x="0" y="0"/>
          <a:ext cx="0" cy="0"/>
          <a:chOff x="0" y="0"/>
          <a:chExt cx="0" cy="0"/>
        </a:xfrm>
      </p:grpSpPr>
      <p:sp>
        <p:nvSpPr>
          <p:cNvPr id="97" name="Google Shape;97;p20"/>
          <p:cNvSpPr/>
          <p:nvPr/>
        </p:nvSpPr>
        <p:spPr>
          <a:xfrm>
            <a:off x="0" y="848525"/>
            <a:ext cx="9144000" cy="1452300"/>
          </a:xfrm>
          <a:prstGeom prst="rect">
            <a:avLst/>
          </a:prstGeom>
          <a:solidFill>
            <a:schemeClr val="dk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Avenir"/>
              <a:ea typeface="Avenir"/>
              <a:cs typeface="Avenir"/>
              <a:sym typeface="Avenir"/>
            </a:endParaRPr>
          </a:p>
        </p:txBody>
      </p:sp>
      <p:pic>
        <p:nvPicPr>
          <p:cNvPr id="98" name="Google Shape;98;p20" descr="iPhone6_mockup_front_white.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5931903" y="17362"/>
            <a:ext cx="3206521" cy="5073318"/>
          </a:xfrm>
          <a:prstGeom prst="rect">
            <a:avLst/>
          </a:prstGeom>
          <a:noFill/>
          <a:ln>
            <a:noFill/>
          </a:ln>
        </p:spPr>
      </p:pic>
      <p:sp>
        <p:nvSpPr>
          <p:cNvPr id="99" name="Google Shape;99;p20"/>
          <p:cNvSpPr/>
          <p:nvPr/>
        </p:nvSpPr>
        <p:spPr>
          <a:xfrm>
            <a:off x="538847" y="1143166"/>
            <a:ext cx="4041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100" name="Google Shape;100;p20" descr="A close up of a sign&#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101" name="Google Shape;101;p20"/>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102" name="Google Shape;102;p20"/>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1_Content Slide [Laptop]">
  <p:cSld name="1_Content Slide [Laptop]">
    <p:spTree>
      <p:nvGrpSpPr>
        <p:cNvPr id="1" name="Shape 103"/>
        <p:cNvGrpSpPr/>
        <p:nvPr/>
      </p:nvGrpSpPr>
      <p:grpSpPr>
        <a:xfrm>
          <a:off x="0" y="0"/>
          <a:ext cx="0" cy="0"/>
          <a:chOff x="0" y="0"/>
          <a:chExt cx="0" cy="0"/>
        </a:xfrm>
      </p:grpSpPr>
      <p:sp>
        <p:nvSpPr>
          <p:cNvPr id="104" name="Google Shape;104;p21"/>
          <p:cNvSpPr/>
          <p:nvPr/>
        </p:nvSpPr>
        <p:spPr>
          <a:xfrm>
            <a:off x="0" y="848525"/>
            <a:ext cx="9144000" cy="1452300"/>
          </a:xfrm>
          <a:prstGeom prst="rect">
            <a:avLst/>
          </a:prstGeom>
          <a:solidFill>
            <a:schemeClr val="dk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Avenir"/>
              <a:ea typeface="Avenir"/>
              <a:cs typeface="Avenir"/>
              <a:sym typeface="Avenir"/>
            </a:endParaRPr>
          </a:p>
        </p:txBody>
      </p:sp>
      <p:sp>
        <p:nvSpPr>
          <p:cNvPr id="105" name="Google Shape;105;p21"/>
          <p:cNvSpPr/>
          <p:nvPr/>
        </p:nvSpPr>
        <p:spPr>
          <a:xfrm>
            <a:off x="538847" y="1143166"/>
            <a:ext cx="4041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106" name="Google Shape;106;p21" descr="A screenshot of a computer scree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3483945" y="633711"/>
            <a:ext cx="5660051" cy="3754158"/>
          </a:xfrm>
          <a:prstGeom prst="rect">
            <a:avLst/>
          </a:prstGeom>
          <a:noFill/>
          <a:ln>
            <a:noFill/>
          </a:ln>
        </p:spPr>
      </p:pic>
      <p:pic>
        <p:nvPicPr>
          <p:cNvPr id="107" name="Google Shape;107;p21" descr="A close up of a sign&#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108" name="Google Shape;108;p21"/>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109" name="Google Shape;109;p21"/>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1_Content Slide [2 Column]">
  <p:cSld name="1_Content Slide [2 Column]">
    <p:spTree>
      <p:nvGrpSpPr>
        <p:cNvPr id="1" name="Shape 110"/>
        <p:cNvGrpSpPr/>
        <p:nvPr/>
      </p:nvGrpSpPr>
      <p:grpSpPr>
        <a:xfrm>
          <a:off x="0" y="0"/>
          <a:ext cx="0" cy="0"/>
          <a:chOff x="0" y="0"/>
          <a:chExt cx="0" cy="0"/>
        </a:xfrm>
      </p:grpSpPr>
      <p:sp>
        <p:nvSpPr>
          <p:cNvPr id="111" name="Google Shape;111;p22"/>
          <p:cNvSpPr/>
          <p:nvPr/>
        </p:nvSpPr>
        <p:spPr>
          <a:xfrm>
            <a:off x="4322768" y="239740"/>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112" name="Google Shape;112;p22"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113" name="Google Shape;113;p22"/>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114" name="Google Shape;114;p22"/>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115" name="Google Shape;115;p22"/>
          <p:cNvSpPr txBox="1">
            <a:spLocks noGrp="1"/>
          </p:cNvSpPr>
          <p:nvPr>
            <p:ph type="body" idx="1"/>
          </p:nvPr>
        </p:nvSpPr>
        <p:spPr>
          <a:xfrm>
            <a:off x="590550" y="381133"/>
            <a:ext cx="7955700" cy="639600"/>
          </a:xfrm>
          <a:prstGeom prst="rect">
            <a:avLst/>
          </a:prstGeom>
          <a:noFill/>
          <a:ln>
            <a:noFill/>
          </a:ln>
        </p:spPr>
        <p:txBody>
          <a:bodyPr spcFirstLastPara="1" wrap="square" lIns="68575" tIns="34275" rIns="68575" bIns="34275" anchor="ctr" anchorCtr="0">
            <a:noAutofit/>
          </a:bodyPr>
          <a:lstStyle>
            <a:lvl1pPr marL="457200" lvl="0" indent="-228600" algn="ctr" rtl="0">
              <a:lnSpc>
                <a:spcPct val="90000"/>
              </a:lnSpc>
              <a:spcBef>
                <a:spcPts val="800"/>
              </a:spcBef>
              <a:spcAft>
                <a:spcPts val="0"/>
              </a:spcAft>
              <a:buClr>
                <a:schemeClr val="dk1"/>
              </a:buClr>
              <a:buSzPts val="2400"/>
              <a:buNone/>
              <a:defRPr sz="2400" b="1"/>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116" name="Google Shape;116;p22"/>
          <p:cNvSpPr txBox="1">
            <a:spLocks noGrp="1"/>
          </p:cNvSpPr>
          <p:nvPr>
            <p:ph type="body" idx="2"/>
          </p:nvPr>
        </p:nvSpPr>
        <p:spPr>
          <a:xfrm>
            <a:off x="3261114" y="1347713"/>
            <a:ext cx="2613900" cy="32634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800"/>
              <a:buNone/>
              <a:defRPr sz="1800" b="1"/>
            </a:lvl1pPr>
            <a:lvl2pPr marL="914400" lvl="1" indent="-323850" algn="l" rtl="0">
              <a:lnSpc>
                <a:spcPct val="90000"/>
              </a:lnSpc>
              <a:spcBef>
                <a:spcPts val="400"/>
              </a:spcBef>
              <a:spcAft>
                <a:spcPts val="0"/>
              </a:spcAft>
              <a:buClr>
                <a:srgbClr val="4C4C4C"/>
              </a:buClr>
              <a:buSzPts val="1500"/>
              <a:buFont typeface="Arial"/>
              <a:buChar char="•"/>
              <a:defRPr sz="1500">
                <a:solidFill>
                  <a:srgbClr val="4C4C4C"/>
                </a:solidFill>
              </a:defRPr>
            </a:lvl2pPr>
            <a:lvl3pPr marL="1371600" lvl="2" indent="-317500" algn="l" rtl="0">
              <a:lnSpc>
                <a:spcPct val="90000"/>
              </a:lnSpc>
              <a:spcBef>
                <a:spcPts val="400"/>
              </a:spcBef>
              <a:spcAft>
                <a:spcPts val="0"/>
              </a:spcAft>
              <a:buClr>
                <a:srgbClr val="4C4C4C"/>
              </a:buClr>
              <a:buSzPts val="1400"/>
              <a:buFont typeface="Arial Black"/>
              <a:buChar char="○"/>
              <a:defRPr sz="1400">
                <a:solidFill>
                  <a:srgbClr val="4C4C4C"/>
                </a:solidFill>
              </a:defRPr>
            </a:lvl3pPr>
            <a:lvl4pPr marL="1828800" lvl="3" indent="-304800" algn="l" rtl="0">
              <a:lnSpc>
                <a:spcPct val="90000"/>
              </a:lnSpc>
              <a:spcBef>
                <a:spcPts val="400"/>
              </a:spcBef>
              <a:spcAft>
                <a:spcPts val="0"/>
              </a:spcAft>
              <a:buClr>
                <a:srgbClr val="4C4C4C"/>
              </a:buClr>
              <a:buSzPts val="1200"/>
              <a:buFont typeface="Avenir"/>
              <a:buChar char="›"/>
              <a:defRPr sz="1200">
                <a:solidFill>
                  <a:srgbClr val="4C4C4C"/>
                </a:solidFill>
              </a:defRPr>
            </a:lvl4pPr>
            <a:lvl5pPr marL="2286000" lvl="4" indent="-304800" algn="l" rtl="0">
              <a:lnSpc>
                <a:spcPct val="90000"/>
              </a:lnSpc>
              <a:spcBef>
                <a:spcPts val="400"/>
              </a:spcBef>
              <a:spcAft>
                <a:spcPts val="0"/>
              </a:spcAft>
              <a:buClr>
                <a:srgbClr val="4C4C4C"/>
              </a:buClr>
              <a:buSzPts val="1200"/>
              <a:buFont typeface="Avenir"/>
              <a:buChar char="»"/>
              <a:defRPr sz="1200">
                <a:solidFill>
                  <a:srgbClr val="4C4C4C"/>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117" name="Google Shape;117;p22"/>
          <p:cNvSpPr txBox="1">
            <a:spLocks noGrp="1"/>
          </p:cNvSpPr>
          <p:nvPr>
            <p:ph type="body" idx="3"/>
          </p:nvPr>
        </p:nvSpPr>
        <p:spPr>
          <a:xfrm>
            <a:off x="5932154" y="1347713"/>
            <a:ext cx="2613900" cy="32634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800"/>
              <a:buNone/>
              <a:defRPr sz="1800" b="1"/>
            </a:lvl1pPr>
            <a:lvl2pPr marL="914400" lvl="1" indent="-323850" algn="l" rtl="0">
              <a:lnSpc>
                <a:spcPct val="90000"/>
              </a:lnSpc>
              <a:spcBef>
                <a:spcPts val="400"/>
              </a:spcBef>
              <a:spcAft>
                <a:spcPts val="0"/>
              </a:spcAft>
              <a:buClr>
                <a:srgbClr val="4C4C4C"/>
              </a:buClr>
              <a:buSzPts val="1500"/>
              <a:buFont typeface="Arial"/>
              <a:buChar char="•"/>
              <a:defRPr sz="1500">
                <a:solidFill>
                  <a:srgbClr val="4C4C4C"/>
                </a:solidFill>
              </a:defRPr>
            </a:lvl2pPr>
            <a:lvl3pPr marL="1371600" lvl="2" indent="-317500" algn="l" rtl="0">
              <a:lnSpc>
                <a:spcPct val="90000"/>
              </a:lnSpc>
              <a:spcBef>
                <a:spcPts val="400"/>
              </a:spcBef>
              <a:spcAft>
                <a:spcPts val="0"/>
              </a:spcAft>
              <a:buClr>
                <a:srgbClr val="4C4C4C"/>
              </a:buClr>
              <a:buSzPts val="1400"/>
              <a:buFont typeface="Arial Black"/>
              <a:buChar char="○"/>
              <a:defRPr sz="1400">
                <a:solidFill>
                  <a:srgbClr val="4C4C4C"/>
                </a:solidFill>
              </a:defRPr>
            </a:lvl3pPr>
            <a:lvl4pPr marL="1828800" lvl="3" indent="-304800" algn="l" rtl="0">
              <a:lnSpc>
                <a:spcPct val="90000"/>
              </a:lnSpc>
              <a:spcBef>
                <a:spcPts val="400"/>
              </a:spcBef>
              <a:spcAft>
                <a:spcPts val="0"/>
              </a:spcAft>
              <a:buClr>
                <a:srgbClr val="4C4C4C"/>
              </a:buClr>
              <a:buSzPts val="1200"/>
              <a:buFont typeface="Avenir"/>
              <a:buChar char="›"/>
              <a:defRPr sz="1200">
                <a:solidFill>
                  <a:srgbClr val="4C4C4C"/>
                </a:solidFill>
              </a:defRPr>
            </a:lvl4pPr>
            <a:lvl5pPr marL="2286000" lvl="4" indent="-304800" algn="l" rtl="0">
              <a:lnSpc>
                <a:spcPct val="90000"/>
              </a:lnSpc>
              <a:spcBef>
                <a:spcPts val="400"/>
              </a:spcBef>
              <a:spcAft>
                <a:spcPts val="0"/>
              </a:spcAft>
              <a:buClr>
                <a:srgbClr val="4C4C4C"/>
              </a:buClr>
              <a:buSzPts val="1200"/>
              <a:buFont typeface="Avenir"/>
              <a:buChar char="»"/>
              <a:defRPr sz="1200">
                <a:solidFill>
                  <a:srgbClr val="4C4C4C"/>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118" name="Google Shape;118;p22"/>
          <p:cNvSpPr txBox="1">
            <a:spLocks noGrp="1"/>
          </p:cNvSpPr>
          <p:nvPr>
            <p:ph type="body" idx="4"/>
          </p:nvPr>
        </p:nvSpPr>
        <p:spPr>
          <a:xfrm>
            <a:off x="590074" y="1347713"/>
            <a:ext cx="2613900" cy="32634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800"/>
              <a:buNone/>
              <a:defRPr sz="1800" b="1"/>
            </a:lvl1pPr>
            <a:lvl2pPr marL="914400" lvl="1" indent="-323850" algn="l" rtl="0">
              <a:lnSpc>
                <a:spcPct val="90000"/>
              </a:lnSpc>
              <a:spcBef>
                <a:spcPts val="400"/>
              </a:spcBef>
              <a:spcAft>
                <a:spcPts val="0"/>
              </a:spcAft>
              <a:buClr>
                <a:srgbClr val="4C4C4C"/>
              </a:buClr>
              <a:buSzPts val="1500"/>
              <a:buFont typeface="Arial"/>
              <a:buChar char="•"/>
              <a:defRPr sz="1500">
                <a:solidFill>
                  <a:srgbClr val="4C4C4C"/>
                </a:solidFill>
              </a:defRPr>
            </a:lvl2pPr>
            <a:lvl3pPr marL="1371600" lvl="2" indent="-317500" algn="l" rtl="0">
              <a:lnSpc>
                <a:spcPct val="90000"/>
              </a:lnSpc>
              <a:spcBef>
                <a:spcPts val="400"/>
              </a:spcBef>
              <a:spcAft>
                <a:spcPts val="0"/>
              </a:spcAft>
              <a:buClr>
                <a:srgbClr val="4C4C4C"/>
              </a:buClr>
              <a:buSzPts val="1400"/>
              <a:buFont typeface="Arial Black"/>
              <a:buChar char="○"/>
              <a:defRPr sz="1400">
                <a:solidFill>
                  <a:srgbClr val="4C4C4C"/>
                </a:solidFill>
              </a:defRPr>
            </a:lvl3pPr>
            <a:lvl4pPr marL="1828800" lvl="3" indent="-304800" algn="l" rtl="0">
              <a:lnSpc>
                <a:spcPct val="90000"/>
              </a:lnSpc>
              <a:spcBef>
                <a:spcPts val="400"/>
              </a:spcBef>
              <a:spcAft>
                <a:spcPts val="0"/>
              </a:spcAft>
              <a:buClr>
                <a:srgbClr val="4C4C4C"/>
              </a:buClr>
              <a:buSzPts val="1200"/>
              <a:buFont typeface="Avenir"/>
              <a:buChar char="›"/>
              <a:defRPr sz="1200">
                <a:solidFill>
                  <a:srgbClr val="4C4C4C"/>
                </a:solidFill>
              </a:defRPr>
            </a:lvl4pPr>
            <a:lvl5pPr marL="2286000" lvl="4" indent="-304800" algn="l" rtl="0">
              <a:lnSpc>
                <a:spcPct val="90000"/>
              </a:lnSpc>
              <a:spcBef>
                <a:spcPts val="400"/>
              </a:spcBef>
              <a:spcAft>
                <a:spcPts val="0"/>
              </a:spcAft>
              <a:buClr>
                <a:srgbClr val="4C4C4C"/>
              </a:buClr>
              <a:buSzPts val="1200"/>
              <a:buFont typeface="Avenir"/>
              <a:buChar char="»"/>
              <a:defRPr sz="1200">
                <a:solidFill>
                  <a:srgbClr val="4C4C4C"/>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ontent [World Map]">
  <p:cSld name="Content [World Map]">
    <p:bg>
      <p:bgPr>
        <a:solidFill>
          <a:schemeClr val="dk1"/>
        </a:solidFill>
        <a:effectLst/>
      </p:bgPr>
    </p:bg>
    <p:spTree>
      <p:nvGrpSpPr>
        <p:cNvPr id="1" name="Shape 119"/>
        <p:cNvGrpSpPr/>
        <p:nvPr/>
      </p:nvGrpSpPr>
      <p:grpSpPr>
        <a:xfrm>
          <a:off x="0" y="0"/>
          <a:ext cx="0" cy="0"/>
          <a:chOff x="0" y="0"/>
          <a:chExt cx="0" cy="0"/>
        </a:xfrm>
      </p:grpSpPr>
      <p:grpSp>
        <p:nvGrpSpPr>
          <p:cNvPr id="120" name="Google Shape;120;p23"/>
          <p:cNvGrpSpPr/>
          <p:nvPr/>
        </p:nvGrpSpPr>
        <p:grpSpPr>
          <a:xfrm>
            <a:off x="354745" y="1068794"/>
            <a:ext cx="8434415" cy="4007301"/>
            <a:chOff x="1184275" y="1289050"/>
            <a:chExt cx="9823451" cy="4667251"/>
          </a:xfrm>
        </p:grpSpPr>
        <p:sp>
          <p:nvSpPr>
            <p:cNvPr id="121" name="Google Shape;121;p23"/>
            <p:cNvSpPr/>
            <p:nvPr/>
          </p:nvSpPr>
          <p:spPr>
            <a:xfrm>
              <a:off x="5797551" y="3384550"/>
              <a:ext cx="49213" cy="49213"/>
            </a:xfrm>
            <a:custGeom>
              <a:avLst/>
              <a:gdLst/>
              <a:ahLst/>
              <a:cxnLst/>
              <a:rect l="l" t="t" r="r" b="b"/>
              <a:pathLst>
                <a:path w="153" h="155" extrusionOk="0">
                  <a:moveTo>
                    <a:pt x="153" y="78"/>
                  </a:moveTo>
                  <a:lnTo>
                    <a:pt x="153" y="78"/>
                  </a:lnTo>
                  <a:lnTo>
                    <a:pt x="153" y="85"/>
                  </a:lnTo>
                  <a:lnTo>
                    <a:pt x="152" y="93"/>
                  </a:lnTo>
                  <a:lnTo>
                    <a:pt x="150" y="100"/>
                  </a:lnTo>
                  <a:lnTo>
                    <a:pt x="147" y="108"/>
                  </a:lnTo>
                  <a:lnTo>
                    <a:pt x="144" y="113"/>
                  </a:lnTo>
                  <a:lnTo>
                    <a:pt x="140" y="120"/>
                  </a:lnTo>
                  <a:lnTo>
                    <a:pt x="136" y="126"/>
                  </a:lnTo>
                  <a:lnTo>
                    <a:pt x="130" y="132"/>
                  </a:lnTo>
                  <a:lnTo>
                    <a:pt x="125"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2" name="Google Shape;122;p23"/>
            <p:cNvSpPr/>
            <p:nvPr/>
          </p:nvSpPr>
          <p:spPr>
            <a:xfrm>
              <a:off x="5797551" y="3455988"/>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3" name="Google Shape;123;p23"/>
            <p:cNvSpPr/>
            <p:nvPr/>
          </p:nvSpPr>
          <p:spPr>
            <a:xfrm>
              <a:off x="5867401" y="3384550"/>
              <a:ext cx="49213" cy="49213"/>
            </a:xfrm>
            <a:custGeom>
              <a:avLst/>
              <a:gdLst/>
              <a:ahLst/>
              <a:cxnLst/>
              <a:rect l="l" t="t" r="r" b="b"/>
              <a:pathLst>
                <a:path w="154" h="155" extrusionOk="0">
                  <a:moveTo>
                    <a:pt x="154" y="78"/>
                  </a:moveTo>
                  <a:lnTo>
                    <a:pt x="154" y="78"/>
                  </a:lnTo>
                  <a:lnTo>
                    <a:pt x="154"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2" y="152"/>
                  </a:lnTo>
                  <a:lnTo>
                    <a:pt x="85" y="153"/>
                  </a:lnTo>
                  <a:lnTo>
                    <a:pt x="77" y="155"/>
                  </a:lnTo>
                  <a:lnTo>
                    <a:pt x="77" y="155"/>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4" name="Google Shape;124;p23"/>
            <p:cNvSpPr/>
            <p:nvPr/>
          </p:nvSpPr>
          <p:spPr>
            <a:xfrm>
              <a:off x="5867401" y="3455988"/>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19"/>
                  </a:lnTo>
                  <a:lnTo>
                    <a:pt x="136" y="126"/>
                  </a:lnTo>
                  <a:lnTo>
                    <a:pt x="132" y="131"/>
                  </a:lnTo>
                  <a:lnTo>
                    <a:pt x="126" y="136"/>
                  </a:lnTo>
                  <a:lnTo>
                    <a:pt x="120"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5" name="Google Shape;125;p23"/>
            <p:cNvSpPr/>
            <p:nvPr/>
          </p:nvSpPr>
          <p:spPr>
            <a:xfrm>
              <a:off x="5937251" y="3384550"/>
              <a:ext cx="49213" cy="49213"/>
            </a:xfrm>
            <a:custGeom>
              <a:avLst/>
              <a:gdLst/>
              <a:ahLst/>
              <a:cxnLst/>
              <a:rect l="l" t="t" r="r" b="b"/>
              <a:pathLst>
                <a:path w="154" h="155" extrusionOk="0">
                  <a:moveTo>
                    <a:pt x="154" y="78"/>
                  </a:moveTo>
                  <a:lnTo>
                    <a:pt x="154" y="78"/>
                  </a:lnTo>
                  <a:lnTo>
                    <a:pt x="154" y="85"/>
                  </a:lnTo>
                  <a:lnTo>
                    <a:pt x="153" y="93"/>
                  </a:lnTo>
                  <a:lnTo>
                    <a:pt x="151" y="100"/>
                  </a:lnTo>
                  <a:lnTo>
                    <a:pt x="149" y="108"/>
                  </a:lnTo>
                  <a:lnTo>
                    <a:pt x="145" y="113"/>
                  </a:lnTo>
                  <a:lnTo>
                    <a:pt x="141" y="120"/>
                  </a:lnTo>
                  <a:lnTo>
                    <a:pt x="137" y="126"/>
                  </a:lnTo>
                  <a:lnTo>
                    <a:pt x="132" y="132"/>
                  </a:lnTo>
                  <a:lnTo>
                    <a:pt x="126" y="136"/>
                  </a:lnTo>
                  <a:lnTo>
                    <a:pt x="120" y="141"/>
                  </a:lnTo>
                  <a:lnTo>
                    <a:pt x="114" y="145"/>
                  </a:lnTo>
                  <a:lnTo>
                    <a:pt x="107" y="148"/>
                  </a:lnTo>
                  <a:lnTo>
                    <a:pt x="101" y="151"/>
                  </a:lnTo>
                  <a:lnTo>
                    <a:pt x="93" y="152"/>
                  </a:lnTo>
                  <a:lnTo>
                    <a:pt x="86" y="153"/>
                  </a:lnTo>
                  <a:lnTo>
                    <a:pt x="78" y="155"/>
                  </a:lnTo>
                  <a:lnTo>
                    <a:pt x="78" y="155"/>
                  </a:lnTo>
                  <a:lnTo>
                    <a:pt x="70" y="153"/>
                  </a:lnTo>
                  <a:lnTo>
                    <a:pt x="62" y="152"/>
                  </a:lnTo>
                  <a:lnTo>
                    <a:pt x="55" y="151"/>
                  </a:lnTo>
                  <a:lnTo>
                    <a:pt x="47" y="148"/>
                  </a:lnTo>
                  <a:lnTo>
                    <a:pt x="41" y="145"/>
                  </a:lnTo>
                  <a:lnTo>
                    <a:pt x="34" y="141"/>
                  </a:lnTo>
                  <a:lnTo>
                    <a:pt x="29" y="136"/>
                  </a:lnTo>
                  <a:lnTo>
                    <a:pt x="23" y="132"/>
                  </a:lnTo>
                  <a:lnTo>
                    <a:pt x="18" y="126"/>
                  </a:lnTo>
                  <a:lnTo>
                    <a:pt x="14" y="120"/>
                  </a:lnTo>
                  <a:lnTo>
                    <a:pt x="10" y="113"/>
                  </a:lnTo>
                  <a:lnTo>
                    <a:pt x="7" y="108"/>
                  </a:lnTo>
                  <a:lnTo>
                    <a:pt x="3" y="100"/>
                  </a:lnTo>
                  <a:lnTo>
                    <a:pt x="2" y="93"/>
                  </a:lnTo>
                  <a:lnTo>
                    <a:pt x="1" y="85"/>
                  </a:lnTo>
                  <a:lnTo>
                    <a:pt x="0" y="78"/>
                  </a:lnTo>
                  <a:lnTo>
                    <a:pt x="0" y="78"/>
                  </a:lnTo>
                  <a:lnTo>
                    <a:pt x="1" y="70"/>
                  </a:lnTo>
                  <a:lnTo>
                    <a:pt x="2" y="62"/>
                  </a:lnTo>
                  <a:lnTo>
                    <a:pt x="3" y="54"/>
                  </a:lnTo>
                  <a:lnTo>
                    <a:pt x="7" y="47"/>
                  </a:lnTo>
                  <a:lnTo>
                    <a:pt x="10" y="40"/>
                  </a:lnTo>
                  <a:lnTo>
                    <a:pt x="14" y="34"/>
                  </a:lnTo>
                  <a:lnTo>
                    <a:pt x="18" y="29"/>
                  </a:lnTo>
                  <a:lnTo>
                    <a:pt x="23" y="23"/>
                  </a:lnTo>
                  <a:lnTo>
                    <a:pt x="29" y="17"/>
                  </a:lnTo>
                  <a:lnTo>
                    <a:pt x="34" y="14"/>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4"/>
                  </a:lnTo>
                  <a:lnTo>
                    <a:pt x="126" y="17"/>
                  </a:lnTo>
                  <a:lnTo>
                    <a:pt x="132" y="23"/>
                  </a:lnTo>
                  <a:lnTo>
                    <a:pt x="137" y="29"/>
                  </a:lnTo>
                  <a:lnTo>
                    <a:pt x="141"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6" name="Google Shape;126;p23"/>
            <p:cNvSpPr/>
            <p:nvPr/>
          </p:nvSpPr>
          <p:spPr>
            <a:xfrm>
              <a:off x="5937251" y="3455988"/>
              <a:ext cx="49213"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19"/>
                  </a:lnTo>
                  <a:lnTo>
                    <a:pt x="137" y="126"/>
                  </a:lnTo>
                  <a:lnTo>
                    <a:pt x="132" y="131"/>
                  </a:lnTo>
                  <a:lnTo>
                    <a:pt x="126" y="136"/>
                  </a:lnTo>
                  <a:lnTo>
                    <a:pt x="120" y="141"/>
                  </a:lnTo>
                  <a:lnTo>
                    <a:pt x="114" y="144"/>
                  </a:lnTo>
                  <a:lnTo>
                    <a:pt x="107" y="148"/>
                  </a:lnTo>
                  <a:lnTo>
                    <a:pt x="101" y="150"/>
                  </a:lnTo>
                  <a:lnTo>
                    <a:pt x="93" y="152"/>
                  </a:lnTo>
                  <a:lnTo>
                    <a:pt x="86" y="154"/>
                  </a:lnTo>
                  <a:lnTo>
                    <a:pt x="78" y="154"/>
                  </a:lnTo>
                  <a:lnTo>
                    <a:pt x="78" y="154"/>
                  </a:lnTo>
                  <a:lnTo>
                    <a:pt x="70" y="154"/>
                  </a:lnTo>
                  <a:lnTo>
                    <a:pt x="62" y="152"/>
                  </a:lnTo>
                  <a:lnTo>
                    <a:pt x="55" y="150"/>
                  </a:lnTo>
                  <a:lnTo>
                    <a:pt x="47" y="148"/>
                  </a:lnTo>
                  <a:lnTo>
                    <a:pt x="41" y="144"/>
                  </a:lnTo>
                  <a:lnTo>
                    <a:pt x="34" y="141"/>
                  </a:lnTo>
                  <a:lnTo>
                    <a:pt x="29"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7" name="Google Shape;127;p23"/>
            <p:cNvSpPr/>
            <p:nvPr/>
          </p:nvSpPr>
          <p:spPr>
            <a:xfrm>
              <a:off x="6008688" y="3384550"/>
              <a:ext cx="47625" cy="49213"/>
            </a:xfrm>
            <a:custGeom>
              <a:avLst/>
              <a:gdLst/>
              <a:ahLst/>
              <a:cxnLst/>
              <a:rect l="l" t="t" r="r" b="b"/>
              <a:pathLst>
                <a:path w="153" h="155" extrusionOk="0">
                  <a:moveTo>
                    <a:pt x="153" y="78"/>
                  </a:moveTo>
                  <a:lnTo>
                    <a:pt x="153" y="78"/>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6"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8" y="136"/>
                  </a:lnTo>
                  <a:lnTo>
                    <a:pt x="23" y="132"/>
                  </a:lnTo>
                  <a:lnTo>
                    <a:pt x="17" y="126"/>
                  </a:lnTo>
                  <a:lnTo>
                    <a:pt x="13" y="120"/>
                  </a:lnTo>
                  <a:lnTo>
                    <a:pt x="9" y="113"/>
                  </a:lnTo>
                  <a:lnTo>
                    <a:pt x="6" y="108"/>
                  </a:lnTo>
                  <a:lnTo>
                    <a:pt x="3" y="100"/>
                  </a:lnTo>
                  <a:lnTo>
                    <a:pt x="1" y="93"/>
                  </a:lnTo>
                  <a:lnTo>
                    <a:pt x="0" y="85"/>
                  </a:lnTo>
                  <a:lnTo>
                    <a:pt x="0" y="78"/>
                  </a:lnTo>
                  <a:lnTo>
                    <a:pt x="0" y="78"/>
                  </a:lnTo>
                  <a:lnTo>
                    <a:pt x="0" y="70"/>
                  </a:lnTo>
                  <a:lnTo>
                    <a:pt x="1" y="62"/>
                  </a:lnTo>
                  <a:lnTo>
                    <a:pt x="3" y="54"/>
                  </a:lnTo>
                  <a:lnTo>
                    <a:pt x="6" y="47"/>
                  </a:lnTo>
                  <a:lnTo>
                    <a:pt x="9" y="40"/>
                  </a:lnTo>
                  <a:lnTo>
                    <a:pt x="13" y="34"/>
                  </a:lnTo>
                  <a:lnTo>
                    <a:pt x="17" y="29"/>
                  </a:lnTo>
                  <a:lnTo>
                    <a:pt x="23" y="23"/>
                  </a:lnTo>
                  <a:lnTo>
                    <a:pt x="28" y="17"/>
                  </a:lnTo>
                  <a:lnTo>
                    <a:pt x="34" y="14"/>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8" name="Google Shape;128;p23"/>
            <p:cNvSpPr/>
            <p:nvPr/>
          </p:nvSpPr>
          <p:spPr>
            <a:xfrm>
              <a:off x="6008688" y="3455988"/>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2" y="131"/>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1"/>
                  </a:lnTo>
                  <a:lnTo>
                    <a:pt x="17" y="126"/>
                  </a:lnTo>
                  <a:lnTo>
                    <a:pt x="13"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9" name="Google Shape;129;p23"/>
            <p:cNvSpPr/>
            <p:nvPr/>
          </p:nvSpPr>
          <p:spPr>
            <a:xfrm>
              <a:off x="6076951" y="3384550"/>
              <a:ext cx="49213" cy="49213"/>
            </a:xfrm>
            <a:custGeom>
              <a:avLst/>
              <a:gdLst/>
              <a:ahLst/>
              <a:cxnLst/>
              <a:rect l="l" t="t" r="r" b="b"/>
              <a:pathLst>
                <a:path w="153" h="155" extrusionOk="0">
                  <a:moveTo>
                    <a:pt x="153" y="78"/>
                  </a:moveTo>
                  <a:lnTo>
                    <a:pt x="153" y="78"/>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1" y="152"/>
                  </a:lnTo>
                  <a:lnTo>
                    <a:pt x="53" y="151"/>
                  </a:lnTo>
                  <a:lnTo>
                    <a:pt x="47" y="148"/>
                  </a:lnTo>
                  <a:lnTo>
                    <a:pt x="40" y="145"/>
                  </a:lnTo>
                  <a:lnTo>
                    <a:pt x="34" y="141"/>
                  </a:lnTo>
                  <a:lnTo>
                    <a:pt x="27" y="136"/>
                  </a:lnTo>
                  <a:lnTo>
                    <a:pt x="23"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0" name="Google Shape;130;p23"/>
            <p:cNvSpPr/>
            <p:nvPr/>
          </p:nvSpPr>
          <p:spPr>
            <a:xfrm>
              <a:off x="6076951" y="3455988"/>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1" name="Google Shape;131;p23"/>
            <p:cNvSpPr/>
            <p:nvPr/>
          </p:nvSpPr>
          <p:spPr>
            <a:xfrm>
              <a:off x="5797551" y="3525838"/>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2" name="Google Shape;132;p23"/>
            <p:cNvSpPr/>
            <p:nvPr/>
          </p:nvSpPr>
          <p:spPr>
            <a:xfrm>
              <a:off x="5797551" y="3597275"/>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5" y="136"/>
                  </a:lnTo>
                  <a:lnTo>
                    <a:pt x="119" y="141"/>
                  </a:lnTo>
                  <a:lnTo>
                    <a:pt x="113" y="146"/>
                  </a:lnTo>
                  <a:lnTo>
                    <a:pt x="106" y="149"/>
                  </a:lnTo>
                  <a:lnTo>
                    <a:pt x="99" y="151"/>
                  </a:lnTo>
                  <a:lnTo>
                    <a:pt x="91" y="152"/>
                  </a:lnTo>
                  <a:lnTo>
                    <a:pt x="84" y="154"/>
                  </a:lnTo>
                  <a:lnTo>
                    <a:pt x="76" y="155"/>
                  </a:lnTo>
                  <a:lnTo>
                    <a:pt x="76" y="155"/>
                  </a:lnTo>
                  <a:lnTo>
                    <a:pt x="68" y="154"/>
                  </a:lnTo>
                  <a:lnTo>
                    <a:pt x="60" y="152"/>
                  </a:lnTo>
                  <a:lnTo>
                    <a:pt x="53" y="151"/>
                  </a:lnTo>
                  <a:lnTo>
                    <a:pt x="47"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3" name="Google Shape;133;p23"/>
            <p:cNvSpPr/>
            <p:nvPr/>
          </p:nvSpPr>
          <p:spPr>
            <a:xfrm>
              <a:off x="5867401" y="3525838"/>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4" name="Google Shape;134;p23"/>
            <p:cNvSpPr/>
            <p:nvPr/>
          </p:nvSpPr>
          <p:spPr>
            <a:xfrm>
              <a:off x="5867401" y="3597275"/>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9"/>
                  </a:lnTo>
                  <a:lnTo>
                    <a:pt x="100" y="151"/>
                  </a:lnTo>
                  <a:lnTo>
                    <a:pt x="92" y="152"/>
                  </a:lnTo>
                  <a:lnTo>
                    <a:pt x="85" y="154"/>
                  </a:lnTo>
                  <a:lnTo>
                    <a:pt x="77" y="155"/>
                  </a:lnTo>
                  <a:lnTo>
                    <a:pt x="77" y="155"/>
                  </a:lnTo>
                  <a:lnTo>
                    <a:pt x="69" y="154"/>
                  </a:lnTo>
                  <a:lnTo>
                    <a:pt x="61" y="152"/>
                  </a:lnTo>
                  <a:lnTo>
                    <a:pt x="54" y="151"/>
                  </a:lnTo>
                  <a:lnTo>
                    <a:pt x="47" y="149"/>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5" name="Google Shape;135;p23"/>
            <p:cNvSpPr/>
            <p:nvPr/>
          </p:nvSpPr>
          <p:spPr>
            <a:xfrm>
              <a:off x="5937251" y="3525838"/>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3"/>
                  </a:lnTo>
                  <a:lnTo>
                    <a:pt x="141" y="120"/>
                  </a:lnTo>
                  <a:lnTo>
                    <a:pt x="137" y="126"/>
                  </a:lnTo>
                  <a:lnTo>
                    <a:pt x="132" y="132"/>
                  </a:lnTo>
                  <a:lnTo>
                    <a:pt x="126" y="136"/>
                  </a:lnTo>
                  <a:lnTo>
                    <a:pt x="120" y="141"/>
                  </a:lnTo>
                  <a:lnTo>
                    <a:pt x="114" y="144"/>
                  </a:lnTo>
                  <a:lnTo>
                    <a:pt x="107" y="148"/>
                  </a:lnTo>
                  <a:lnTo>
                    <a:pt x="101" y="151"/>
                  </a:lnTo>
                  <a:lnTo>
                    <a:pt x="93" y="152"/>
                  </a:lnTo>
                  <a:lnTo>
                    <a:pt x="86" y="154"/>
                  </a:lnTo>
                  <a:lnTo>
                    <a:pt x="78" y="155"/>
                  </a:lnTo>
                  <a:lnTo>
                    <a:pt x="78" y="155"/>
                  </a:lnTo>
                  <a:lnTo>
                    <a:pt x="70" y="154"/>
                  </a:lnTo>
                  <a:lnTo>
                    <a:pt x="62" y="152"/>
                  </a:lnTo>
                  <a:lnTo>
                    <a:pt x="55" y="151"/>
                  </a:lnTo>
                  <a:lnTo>
                    <a:pt x="47" y="148"/>
                  </a:lnTo>
                  <a:lnTo>
                    <a:pt x="41" y="144"/>
                  </a:lnTo>
                  <a:lnTo>
                    <a:pt x="34" y="141"/>
                  </a:lnTo>
                  <a:lnTo>
                    <a:pt x="29"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6" name="Google Shape;136;p23"/>
            <p:cNvSpPr/>
            <p:nvPr/>
          </p:nvSpPr>
          <p:spPr>
            <a:xfrm>
              <a:off x="5937251" y="3597275"/>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7" y="149"/>
                  </a:lnTo>
                  <a:lnTo>
                    <a:pt x="41" y="146"/>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1"/>
                  </a:lnTo>
                  <a:lnTo>
                    <a:pt x="14" y="35"/>
                  </a:lnTo>
                  <a:lnTo>
                    <a:pt x="18" y="29"/>
                  </a:lnTo>
                  <a:lnTo>
                    <a:pt x="23" y="23"/>
                  </a:lnTo>
                  <a:lnTo>
                    <a:pt x="29" y="18"/>
                  </a:lnTo>
                  <a:lnTo>
                    <a:pt x="34" y="14"/>
                  </a:lnTo>
                  <a:lnTo>
                    <a:pt x="41" y="9"/>
                  </a:lnTo>
                  <a:lnTo>
                    <a:pt x="47" y="7"/>
                  </a:lnTo>
                  <a:lnTo>
                    <a:pt x="55" y="4"/>
                  </a:lnTo>
                  <a:lnTo>
                    <a:pt x="62" y="2"/>
                  </a:lnTo>
                  <a:lnTo>
                    <a:pt x="70" y="1"/>
                  </a:lnTo>
                  <a:lnTo>
                    <a:pt x="78" y="0"/>
                  </a:lnTo>
                  <a:lnTo>
                    <a:pt x="78" y="0"/>
                  </a:lnTo>
                  <a:lnTo>
                    <a:pt x="86" y="1"/>
                  </a:lnTo>
                  <a:lnTo>
                    <a:pt x="93" y="2"/>
                  </a:lnTo>
                  <a:lnTo>
                    <a:pt x="101" y="4"/>
                  </a:lnTo>
                  <a:lnTo>
                    <a:pt x="107" y="7"/>
                  </a:lnTo>
                  <a:lnTo>
                    <a:pt x="114" y="9"/>
                  </a:lnTo>
                  <a:lnTo>
                    <a:pt x="120" y="14"/>
                  </a:lnTo>
                  <a:lnTo>
                    <a:pt x="126" y="18"/>
                  </a:lnTo>
                  <a:lnTo>
                    <a:pt x="132" y="23"/>
                  </a:lnTo>
                  <a:lnTo>
                    <a:pt x="137" y="29"/>
                  </a:lnTo>
                  <a:lnTo>
                    <a:pt x="141" y="35"/>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7" name="Google Shape;137;p23"/>
            <p:cNvSpPr/>
            <p:nvPr/>
          </p:nvSpPr>
          <p:spPr>
            <a:xfrm>
              <a:off x="6008688" y="3525838"/>
              <a:ext cx="47625"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8" y="136"/>
                  </a:lnTo>
                  <a:lnTo>
                    <a:pt x="23"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8" name="Google Shape;138;p23"/>
            <p:cNvSpPr/>
            <p:nvPr/>
          </p:nvSpPr>
          <p:spPr>
            <a:xfrm>
              <a:off x="6008688" y="3597275"/>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6" y="149"/>
                  </a:lnTo>
                  <a:lnTo>
                    <a:pt x="100" y="151"/>
                  </a:lnTo>
                  <a:lnTo>
                    <a:pt x="93" y="152"/>
                  </a:lnTo>
                  <a:lnTo>
                    <a:pt x="85" y="154"/>
                  </a:lnTo>
                  <a:lnTo>
                    <a:pt x="77" y="155"/>
                  </a:lnTo>
                  <a:lnTo>
                    <a:pt x="77" y="155"/>
                  </a:lnTo>
                  <a:lnTo>
                    <a:pt x="69" y="154"/>
                  </a:lnTo>
                  <a:lnTo>
                    <a:pt x="62" y="152"/>
                  </a:lnTo>
                  <a:lnTo>
                    <a:pt x="54" y="151"/>
                  </a:lnTo>
                  <a:lnTo>
                    <a:pt x="47" y="149"/>
                  </a:lnTo>
                  <a:lnTo>
                    <a:pt x="40" y="146"/>
                  </a:lnTo>
                  <a:lnTo>
                    <a:pt x="34" y="141"/>
                  </a:lnTo>
                  <a:lnTo>
                    <a:pt x="28"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5"/>
                  </a:lnTo>
                  <a:lnTo>
                    <a:pt x="17" y="29"/>
                  </a:lnTo>
                  <a:lnTo>
                    <a:pt x="23" y="23"/>
                  </a:lnTo>
                  <a:lnTo>
                    <a:pt x="28" y="18"/>
                  </a:lnTo>
                  <a:lnTo>
                    <a:pt x="34" y="14"/>
                  </a:lnTo>
                  <a:lnTo>
                    <a:pt x="40" y="9"/>
                  </a:lnTo>
                  <a:lnTo>
                    <a:pt x="47" y="7"/>
                  </a:lnTo>
                  <a:lnTo>
                    <a:pt x="54" y="4"/>
                  </a:lnTo>
                  <a:lnTo>
                    <a:pt x="62"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5"/>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9" name="Google Shape;139;p23"/>
            <p:cNvSpPr/>
            <p:nvPr/>
          </p:nvSpPr>
          <p:spPr>
            <a:xfrm>
              <a:off x="6076951" y="3525838"/>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0" name="Google Shape;140;p23"/>
            <p:cNvSpPr/>
            <p:nvPr/>
          </p:nvSpPr>
          <p:spPr>
            <a:xfrm>
              <a:off x="6076951" y="3597275"/>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1" y="152"/>
                  </a:lnTo>
                  <a:lnTo>
                    <a:pt x="53" y="151"/>
                  </a:lnTo>
                  <a:lnTo>
                    <a:pt x="47" y="149"/>
                  </a:lnTo>
                  <a:lnTo>
                    <a:pt x="40" y="146"/>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1" name="Google Shape;141;p23"/>
            <p:cNvSpPr/>
            <p:nvPr/>
          </p:nvSpPr>
          <p:spPr>
            <a:xfrm>
              <a:off x="5797551" y="3663950"/>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2" name="Google Shape;142;p23"/>
            <p:cNvSpPr/>
            <p:nvPr/>
          </p:nvSpPr>
          <p:spPr>
            <a:xfrm>
              <a:off x="5797551" y="3733800"/>
              <a:ext cx="49213"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4"/>
                  </a:lnTo>
                  <a:lnTo>
                    <a:pt x="125" y="17"/>
                  </a:lnTo>
                  <a:lnTo>
                    <a:pt x="130"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3" name="Google Shape;143;p23"/>
            <p:cNvSpPr/>
            <p:nvPr/>
          </p:nvSpPr>
          <p:spPr>
            <a:xfrm>
              <a:off x="5867401" y="3663950"/>
              <a:ext cx="49213"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4" name="Google Shape;144;p23"/>
            <p:cNvSpPr/>
            <p:nvPr/>
          </p:nvSpPr>
          <p:spPr>
            <a:xfrm>
              <a:off x="5867401" y="3733800"/>
              <a:ext cx="49213" cy="49213"/>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4"/>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5" name="Google Shape;145;p23"/>
            <p:cNvSpPr/>
            <p:nvPr/>
          </p:nvSpPr>
          <p:spPr>
            <a:xfrm>
              <a:off x="5937251" y="3663950"/>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6" name="Google Shape;146;p23"/>
            <p:cNvSpPr/>
            <p:nvPr/>
          </p:nvSpPr>
          <p:spPr>
            <a:xfrm>
              <a:off x="5937251" y="3733800"/>
              <a:ext cx="49213"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4"/>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2"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7" name="Google Shape;147;p23"/>
            <p:cNvSpPr/>
            <p:nvPr/>
          </p:nvSpPr>
          <p:spPr>
            <a:xfrm>
              <a:off x="6008688" y="3663950"/>
              <a:ext cx="47625"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8" name="Google Shape;148;p23"/>
            <p:cNvSpPr/>
            <p:nvPr/>
          </p:nvSpPr>
          <p:spPr>
            <a:xfrm>
              <a:off x="6008688" y="3733800"/>
              <a:ext cx="47625"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8" y="17"/>
                  </a:lnTo>
                  <a:lnTo>
                    <a:pt x="34" y="14"/>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4"/>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9" name="Google Shape;149;p23"/>
            <p:cNvSpPr/>
            <p:nvPr/>
          </p:nvSpPr>
          <p:spPr>
            <a:xfrm>
              <a:off x="6076951" y="3663950"/>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0" name="Google Shape;150;p23"/>
            <p:cNvSpPr/>
            <p:nvPr/>
          </p:nvSpPr>
          <p:spPr>
            <a:xfrm>
              <a:off x="6076951" y="3733800"/>
              <a:ext cx="49213"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4"/>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1" name="Google Shape;151;p23"/>
            <p:cNvSpPr/>
            <p:nvPr/>
          </p:nvSpPr>
          <p:spPr>
            <a:xfrm>
              <a:off x="5797551" y="3805238"/>
              <a:ext cx="49213"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2" name="Google Shape;152;p23"/>
            <p:cNvSpPr/>
            <p:nvPr/>
          </p:nvSpPr>
          <p:spPr>
            <a:xfrm>
              <a:off x="5797551" y="387508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3" name="Google Shape;153;p23"/>
            <p:cNvSpPr/>
            <p:nvPr/>
          </p:nvSpPr>
          <p:spPr>
            <a:xfrm>
              <a:off x="5867401" y="3805238"/>
              <a:ext cx="49213" cy="49213"/>
            </a:xfrm>
            <a:custGeom>
              <a:avLst/>
              <a:gdLst/>
              <a:ahLst/>
              <a:cxnLst/>
              <a:rect l="l" t="t" r="r" b="b"/>
              <a:pathLst>
                <a:path w="154" h="154" extrusionOk="0">
                  <a:moveTo>
                    <a:pt x="154" y="78"/>
                  </a:moveTo>
                  <a:lnTo>
                    <a:pt x="154" y="78"/>
                  </a:lnTo>
                  <a:lnTo>
                    <a:pt x="154"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3" y="10"/>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4" name="Google Shape;154;p23"/>
            <p:cNvSpPr/>
            <p:nvPr/>
          </p:nvSpPr>
          <p:spPr>
            <a:xfrm>
              <a:off x="5867401" y="387508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5" name="Google Shape;155;p23"/>
            <p:cNvSpPr/>
            <p:nvPr/>
          </p:nvSpPr>
          <p:spPr>
            <a:xfrm>
              <a:off x="5937251" y="3805238"/>
              <a:ext cx="49213" cy="49213"/>
            </a:xfrm>
            <a:custGeom>
              <a:avLst/>
              <a:gdLst/>
              <a:ahLst/>
              <a:cxnLst/>
              <a:rect l="l" t="t" r="r" b="b"/>
              <a:pathLst>
                <a:path w="154" h="154" extrusionOk="0">
                  <a:moveTo>
                    <a:pt x="154" y="78"/>
                  </a:moveTo>
                  <a:lnTo>
                    <a:pt x="154" y="78"/>
                  </a:lnTo>
                  <a:lnTo>
                    <a:pt x="154" y="86"/>
                  </a:lnTo>
                  <a:lnTo>
                    <a:pt x="153" y="93"/>
                  </a:lnTo>
                  <a:lnTo>
                    <a:pt x="151" y="101"/>
                  </a:lnTo>
                  <a:lnTo>
                    <a:pt x="149" y="107"/>
                  </a:lnTo>
                  <a:lnTo>
                    <a:pt x="145" y="114"/>
                  </a:lnTo>
                  <a:lnTo>
                    <a:pt x="141" y="120"/>
                  </a:lnTo>
                  <a:lnTo>
                    <a:pt x="137" y="127"/>
                  </a:lnTo>
                  <a:lnTo>
                    <a:pt x="132"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10" y="114"/>
                  </a:lnTo>
                  <a:lnTo>
                    <a:pt x="7" y="107"/>
                  </a:lnTo>
                  <a:lnTo>
                    <a:pt x="3" y="101"/>
                  </a:lnTo>
                  <a:lnTo>
                    <a:pt x="2" y="93"/>
                  </a:lnTo>
                  <a:lnTo>
                    <a:pt x="1" y="86"/>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4"/>
                  </a:lnTo>
                  <a:lnTo>
                    <a:pt x="41" y="10"/>
                  </a:lnTo>
                  <a:lnTo>
                    <a:pt x="47"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2" y="23"/>
                  </a:lnTo>
                  <a:lnTo>
                    <a:pt x="137" y="28"/>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6" name="Google Shape;156;p23"/>
            <p:cNvSpPr/>
            <p:nvPr/>
          </p:nvSpPr>
          <p:spPr>
            <a:xfrm>
              <a:off x="5937251" y="3875088"/>
              <a:ext cx="49213"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2"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7" name="Google Shape;157;p23"/>
            <p:cNvSpPr/>
            <p:nvPr/>
          </p:nvSpPr>
          <p:spPr>
            <a:xfrm>
              <a:off x="6008688" y="3805238"/>
              <a:ext cx="47625"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7"/>
                  </a:lnTo>
                  <a:lnTo>
                    <a:pt x="13"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3" y="34"/>
                  </a:lnTo>
                  <a:lnTo>
                    <a:pt x="17" y="28"/>
                  </a:lnTo>
                  <a:lnTo>
                    <a:pt x="23" y="23"/>
                  </a:lnTo>
                  <a:lnTo>
                    <a:pt x="28" y="18"/>
                  </a:lnTo>
                  <a:lnTo>
                    <a:pt x="34" y="14"/>
                  </a:lnTo>
                  <a:lnTo>
                    <a:pt x="40" y="10"/>
                  </a:lnTo>
                  <a:lnTo>
                    <a:pt x="47" y="7"/>
                  </a:lnTo>
                  <a:lnTo>
                    <a:pt x="54" y="3"/>
                  </a:lnTo>
                  <a:lnTo>
                    <a:pt x="62" y="2"/>
                  </a:lnTo>
                  <a:lnTo>
                    <a:pt x="69" y="1"/>
                  </a:lnTo>
                  <a:lnTo>
                    <a:pt x="77" y="0"/>
                  </a:lnTo>
                  <a:lnTo>
                    <a:pt x="77" y="0"/>
                  </a:lnTo>
                  <a:lnTo>
                    <a:pt x="85" y="1"/>
                  </a:lnTo>
                  <a:lnTo>
                    <a:pt x="93" y="2"/>
                  </a:lnTo>
                  <a:lnTo>
                    <a:pt x="100" y="3"/>
                  </a:lnTo>
                  <a:lnTo>
                    <a:pt x="106" y="7"/>
                  </a:lnTo>
                  <a:lnTo>
                    <a:pt x="113" y="10"/>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8" name="Google Shape;158;p23"/>
            <p:cNvSpPr/>
            <p:nvPr/>
          </p:nvSpPr>
          <p:spPr>
            <a:xfrm>
              <a:off x="6008688" y="3875088"/>
              <a:ext cx="47625"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7"/>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9" name="Google Shape;159;p23"/>
            <p:cNvSpPr/>
            <p:nvPr/>
          </p:nvSpPr>
          <p:spPr>
            <a:xfrm>
              <a:off x="6076951" y="3805238"/>
              <a:ext cx="49213"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0"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0" name="Google Shape;160;p23"/>
            <p:cNvSpPr/>
            <p:nvPr/>
          </p:nvSpPr>
          <p:spPr>
            <a:xfrm>
              <a:off x="6076951" y="387508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1" name="Google Shape;161;p23"/>
            <p:cNvSpPr/>
            <p:nvPr/>
          </p:nvSpPr>
          <p:spPr>
            <a:xfrm>
              <a:off x="5448301" y="3384550"/>
              <a:ext cx="49213" cy="49213"/>
            </a:xfrm>
            <a:custGeom>
              <a:avLst/>
              <a:gdLst/>
              <a:ahLst/>
              <a:cxnLst/>
              <a:rect l="l" t="t" r="r" b="b"/>
              <a:pathLst>
                <a:path w="154" h="155" extrusionOk="0">
                  <a:moveTo>
                    <a:pt x="154" y="78"/>
                  </a:moveTo>
                  <a:lnTo>
                    <a:pt x="154" y="78"/>
                  </a:lnTo>
                  <a:lnTo>
                    <a:pt x="153" y="85"/>
                  </a:lnTo>
                  <a:lnTo>
                    <a:pt x="152" y="93"/>
                  </a:lnTo>
                  <a:lnTo>
                    <a:pt x="151"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1" y="152"/>
                  </a:lnTo>
                  <a:lnTo>
                    <a:pt x="53" y="151"/>
                  </a:lnTo>
                  <a:lnTo>
                    <a:pt x="47" y="148"/>
                  </a:lnTo>
                  <a:lnTo>
                    <a:pt x="40" y="145"/>
                  </a:lnTo>
                  <a:lnTo>
                    <a:pt x="34" y="141"/>
                  </a:lnTo>
                  <a:lnTo>
                    <a:pt x="27" y="136"/>
                  </a:lnTo>
                  <a:lnTo>
                    <a:pt x="23"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4"/>
                  </a:lnTo>
                  <a:lnTo>
                    <a:pt x="144"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2" name="Google Shape;162;p23"/>
            <p:cNvSpPr/>
            <p:nvPr/>
          </p:nvSpPr>
          <p:spPr>
            <a:xfrm>
              <a:off x="5448301" y="3455988"/>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3" name="Google Shape;163;p23"/>
            <p:cNvSpPr/>
            <p:nvPr/>
          </p:nvSpPr>
          <p:spPr>
            <a:xfrm>
              <a:off x="5518151" y="3384550"/>
              <a:ext cx="49213" cy="49213"/>
            </a:xfrm>
            <a:custGeom>
              <a:avLst/>
              <a:gdLst/>
              <a:ahLst/>
              <a:cxnLst/>
              <a:rect l="l" t="t" r="r" b="b"/>
              <a:pathLst>
                <a:path w="155" h="155" extrusionOk="0">
                  <a:moveTo>
                    <a:pt x="155" y="78"/>
                  </a:moveTo>
                  <a:lnTo>
                    <a:pt x="155" y="78"/>
                  </a:lnTo>
                  <a:lnTo>
                    <a:pt x="154" y="85"/>
                  </a:lnTo>
                  <a:lnTo>
                    <a:pt x="152" y="93"/>
                  </a:lnTo>
                  <a:lnTo>
                    <a:pt x="151" y="100"/>
                  </a:lnTo>
                  <a:lnTo>
                    <a:pt x="148" y="108"/>
                  </a:lnTo>
                  <a:lnTo>
                    <a:pt x="146" y="113"/>
                  </a:lnTo>
                  <a:lnTo>
                    <a:pt x="141" y="120"/>
                  </a:lnTo>
                  <a:lnTo>
                    <a:pt x="136"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6" y="29"/>
                  </a:lnTo>
                  <a:lnTo>
                    <a:pt x="141" y="34"/>
                  </a:lnTo>
                  <a:lnTo>
                    <a:pt x="146"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4" name="Google Shape;164;p23"/>
            <p:cNvSpPr/>
            <p:nvPr/>
          </p:nvSpPr>
          <p:spPr>
            <a:xfrm>
              <a:off x="5518151" y="3455988"/>
              <a:ext cx="49213" cy="49213"/>
            </a:xfrm>
            <a:custGeom>
              <a:avLst/>
              <a:gdLst/>
              <a:ahLst/>
              <a:cxnLst/>
              <a:rect l="l" t="t" r="r" b="b"/>
              <a:pathLst>
                <a:path w="155" h="154" extrusionOk="0">
                  <a:moveTo>
                    <a:pt x="155" y="77"/>
                  </a:moveTo>
                  <a:lnTo>
                    <a:pt x="155" y="77"/>
                  </a:lnTo>
                  <a:lnTo>
                    <a:pt x="154" y="85"/>
                  </a:lnTo>
                  <a:lnTo>
                    <a:pt x="152" y="92"/>
                  </a:lnTo>
                  <a:lnTo>
                    <a:pt x="151" y="100"/>
                  </a:lnTo>
                  <a:lnTo>
                    <a:pt x="148" y="107"/>
                  </a:lnTo>
                  <a:lnTo>
                    <a:pt x="146" y="114"/>
                  </a:lnTo>
                  <a:lnTo>
                    <a:pt x="141" y="119"/>
                  </a:lnTo>
                  <a:lnTo>
                    <a:pt x="136" y="126"/>
                  </a:lnTo>
                  <a:lnTo>
                    <a:pt x="132" y="131"/>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5" name="Google Shape;165;p23"/>
            <p:cNvSpPr/>
            <p:nvPr/>
          </p:nvSpPr>
          <p:spPr>
            <a:xfrm>
              <a:off x="5588001" y="3384550"/>
              <a:ext cx="49213" cy="49213"/>
            </a:xfrm>
            <a:custGeom>
              <a:avLst/>
              <a:gdLst/>
              <a:ahLst/>
              <a:cxnLst/>
              <a:rect l="l" t="t" r="r" b="b"/>
              <a:pathLst>
                <a:path w="153" h="155" extrusionOk="0">
                  <a:moveTo>
                    <a:pt x="153" y="78"/>
                  </a:moveTo>
                  <a:lnTo>
                    <a:pt x="153" y="78"/>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3" y="141"/>
                  </a:lnTo>
                  <a:lnTo>
                    <a:pt x="28" y="136"/>
                  </a:lnTo>
                  <a:lnTo>
                    <a:pt x="23"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7"/>
                  </a:lnTo>
                  <a:lnTo>
                    <a:pt x="33"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6" name="Google Shape;166;p23"/>
            <p:cNvSpPr/>
            <p:nvPr/>
          </p:nvSpPr>
          <p:spPr>
            <a:xfrm>
              <a:off x="5588001" y="3455988"/>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7" name="Google Shape;167;p23"/>
            <p:cNvSpPr/>
            <p:nvPr/>
          </p:nvSpPr>
          <p:spPr>
            <a:xfrm>
              <a:off x="5657851" y="3384550"/>
              <a:ext cx="49213" cy="49213"/>
            </a:xfrm>
            <a:custGeom>
              <a:avLst/>
              <a:gdLst/>
              <a:ahLst/>
              <a:cxnLst/>
              <a:rect l="l" t="t" r="r" b="b"/>
              <a:pathLst>
                <a:path w="155" h="155" extrusionOk="0">
                  <a:moveTo>
                    <a:pt x="155" y="78"/>
                  </a:moveTo>
                  <a:lnTo>
                    <a:pt x="155" y="78"/>
                  </a:lnTo>
                  <a:lnTo>
                    <a:pt x="153" y="85"/>
                  </a:lnTo>
                  <a:lnTo>
                    <a:pt x="152" y="93"/>
                  </a:lnTo>
                  <a:lnTo>
                    <a:pt x="151" y="100"/>
                  </a:lnTo>
                  <a:lnTo>
                    <a:pt x="148" y="108"/>
                  </a:lnTo>
                  <a:lnTo>
                    <a:pt x="145" y="113"/>
                  </a:lnTo>
                  <a:lnTo>
                    <a:pt x="141" y="120"/>
                  </a:lnTo>
                  <a:lnTo>
                    <a:pt x="136" y="126"/>
                  </a:lnTo>
                  <a:lnTo>
                    <a:pt x="132" y="132"/>
                  </a:lnTo>
                  <a:lnTo>
                    <a:pt x="126" y="136"/>
                  </a:lnTo>
                  <a:lnTo>
                    <a:pt x="120" y="141"/>
                  </a:lnTo>
                  <a:lnTo>
                    <a:pt x="115"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3"/>
                  </a:lnTo>
                  <a:lnTo>
                    <a:pt x="7" y="108"/>
                  </a:lnTo>
                  <a:lnTo>
                    <a:pt x="4" y="100"/>
                  </a:lnTo>
                  <a:lnTo>
                    <a:pt x="2" y="93"/>
                  </a:lnTo>
                  <a:lnTo>
                    <a:pt x="1" y="85"/>
                  </a:lnTo>
                  <a:lnTo>
                    <a:pt x="0" y="78"/>
                  </a:lnTo>
                  <a:lnTo>
                    <a:pt x="0" y="78"/>
                  </a:lnTo>
                  <a:lnTo>
                    <a:pt x="1" y="70"/>
                  </a:lnTo>
                  <a:lnTo>
                    <a:pt x="2" y="62"/>
                  </a:lnTo>
                  <a:lnTo>
                    <a:pt x="4" y="54"/>
                  </a:lnTo>
                  <a:lnTo>
                    <a:pt x="7" y="47"/>
                  </a:lnTo>
                  <a:lnTo>
                    <a:pt x="9" y="40"/>
                  </a:lnTo>
                  <a:lnTo>
                    <a:pt x="14" y="34"/>
                  </a:lnTo>
                  <a:lnTo>
                    <a:pt x="18" y="29"/>
                  </a:lnTo>
                  <a:lnTo>
                    <a:pt x="23" y="23"/>
                  </a:lnTo>
                  <a:lnTo>
                    <a:pt x="29" y="17"/>
                  </a:lnTo>
                  <a:lnTo>
                    <a:pt x="34"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4"/>
                  </a:lnTo>
                  <a:lnTo>
                    <a:pt x="126" y="17"/>
                  </a:lnTo>
                  <a:lnTo>
                    <a:pt x="132" y="23"/>
                  </a:lnTo>
                  <a:lnTo>
                    <a:pt x="136" y="29"/>
                  </a:lnTo>
                  <a:lnTo>
                    <a:pt x="141" y="34"/>
                  </a:lnTo>
                  <a:lnTo>
                    <a:pt x="145" y="40"/>
                  </a:lnTo>
                  <a:lnTo>
                    <a:pt x="148" y="47"/>
                  </a:lnTo>
                  <a:lnTo>
                    <a:pt x="151" y="54"/>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8" name="Google Shape;168;p23"/>
            <p:cNvSpPr/>
            <p:nvPr/>
          </p:nvSpPr>
          <p:spPr>
            <a:xfrm>
              <a:off x="5657851" y="3455988"/>
              <a:ext cx="49213" cy="49213"/>
            </a:xfrm>
            <a:custGeom>
              <a:avLst/>
              <a:gdLst/>
              <a:ahLst/>
              <a:cxnLst/>
              <a:rect l="l" t="t" r="r" b="b"/>
              <a:pathLst>
                <a:path w="155" h="154" extrusionOk="0">
                  <a:moveTo>
                    <a:pt x="155" y="77"/>
                  </a:moveTo>
                  <a:lnTo>
                    <a:pt x="155"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4"/>
                  </a:lnTo>
                  <a:lnTo>
                    <a:pt x="7" y="107"/>
                  </a:lnTo>
                  <a:lnTo>
                    <a:pt x="4" y="100"/>
                  </a:lnTo>
                  <a:lnTo>
                    <a:pt x="2" y="92"/>
                  </a:lnTo>
                  <a:lnTo>
                    <a:pt x="1" y="85"/>
                  </a:lnTo>
                  <a:lnTo>
                    <a:pt x="0" y="77"/>
                  </a:lnTo>
                  <a:lnTo>
                    <a:pt x="0" y="77"/>
                  </a:lnTo>
                  <a:lnTo>
                    <a:pt x="1" y="69"/>
                  </a:lnTo>
                  <a:lnTo>
                    <a:pt x="2" y="61"/>
                  </a:lnTo>
                  <a:lnTo>
                    <a:pt x="4"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2"/>
                  </a:lnTo>
                  <a:lnTo>
                    <a:pt x="136" y="28"/>
                  </a:lnTo>
                  <a:lnTo>
                    <a:pt x="141" y="33"/>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9" name="Google Shape;169;p23"/>
            <p:cNvSpPr/>
            <p:nvPr/>
          </p:nvSpPr>
          <p:spPr>
            <a:xfrm>
              <a:off x="5727701" y="3384550"/>
              <a:ext cx="49213" cy="49213"/>
            </a:xfrm>
            <a:custGeom>
              <a:avLst/>
              <a:gdLst/>
              <a:ahLst/>
              <a:cxnLst/>
              <a:rect l="l" t="t" r="r" b="b"/>
              <a:pathLst>
                <a:path w="154" h="155" extrusionOk="0">
                  <a:moveTo>
                    <a:pt x="154" y="78"/>
                  </a:moveTo>
                  <a:lnTo>
                    <a:pt x="154" y="78"/>
                  </a:lnTo>
                  <a:lnTo>
                    <a:pt x="154" y="85"/>
                  </a:lnTo>
                  <a:lnTo>
                    <a:pt x="153" y="93"/>
                  </a:lnTo>
                  <a:lnTo>
                    <a:pt x="151" y="100"/>
                  </a:lnTo>
                  <a:lnTo>
                    <a:pt x="148" y="108"/>
                  </a:lnTo>
                  <a:lnTo>
                    <a:pt x="145" y="113"/>
                  </a:lnTo>
                  <a:lnTo>
                    <a:pt x="140" y="120"/>
                  </a:lnTo>
                  <a:lnTo>
                    <a:pt x="137" y="126"/>
                  </a:lnTo>
                  <a:lnTo>
                    <a:pt x="131" y="132"/>
                  </a:lnTo>
                  <a:lnTo>
                    <a:pt x="126" y="136"/>
                  </a:lnTo>
                  <a:lnTo>
                    <a:pt x="120" y="141"/>
                  </a:lnTo>
                  <a:lnTo>
                    <a:pt x="114" y="145"/>
                  </a:lnTo>
                  <a:lnTo>
                    <a:pt x="107" y="148"/>
                  </a:lnTo>
                  <a:lnTo>
                    <a:pt x="100" y="151"/>
                  </a:lnTo>
                  <a:lnTo>
                    <a:pt x="92" y="152"/>
                  </a:lnTo>
                  <a:lnTo>
                    <a:pt x="86" y="153"/>
                  </a:lnTo>
                  <a:lnTo>
                    <a:pt x="78" y="155"/>
                  </a:lnTo>
                  <a:lnTo>
                    <a:pt x="78" y="155"/>
                  </a:lnTo>
                  <a:lnTo>
                    <a:pt x="70" y="153"/>
                  </a:lnTo>
                  <a:lnTo>
                    <a:pt x="62" y="152"/>
                  </a:lnTo>
                  <a:lnTo>
                    <a:pt x="55" y="151"/>
                  </a:lnTo>
                  <a:lnTo>
                    <a:pt x="47" y="148"/>
                  </a:lnTo>
                  <a:lnTo>
                    <a:pt x="41" y="145"/>
                  </a:lnTo>
                  <a:lnTo>
                    <a:pt x="34" y="141"/>
                  </a:lnTo>
                  <a:lnTo>
                    <a:pt x="28" y="136"/>
                  </a:lnTo>
                  <a:lnTo>
                    <a:pt x="23" y="132"/>
                  </a:lnTo>
                  <a:lnTo>
                    <a:pt x="18" y="126"/>
                  </a:lnTo>
                  <a:lnTo>
                    <a:pt x="13" y="120"/>
                  </a:lnTo>
                  <a:lnTo>
                    <a:pt x="9" y="113"/>
                  </a:lnTo>
                  <a:lnTo>
                    <a:pt x="7" y="108"/>
                  </a:lnTo>
                  <a:lnTo>
                    <a:pt x="3" y="100"/>
                  </a:lnTo>
                  <a:lnTo>
                    <a:pt x="2" y="93"/>
                  </a:lnTo>
                  <a:lnTo>
                    <a:pt x="1" y="85"/>
                  </a:lnTo>
                  <a:lnTo>
                    <a:pt x="0" y="78"/>
                  </a:lnTo>
                  <a:lnTo>
                    <a:pt x="0" y="78"/>
                  </a:lnTo>
                  <a:lnTo>
                    <a:pt x="1" y="70"/>
                  </a:lnTo>
                  <a:lnTo>
                    <a:pt x="2" y="62"/>
                  </a:lnTo>
                  <a:lnTo>
                    <a:pt x="3" y="54"/>
                  </a:lnTo>
                  <a:lnTo>
                    <a:pt x="7" y="47"/>
                  </a:lnTo>
                  <a:lnTo>
                    <a:pt x="9" y="40"/>
                  </a:lnTo>
                  <a:lnTo>
                    <a:pt x="13" y="34"/>
                  </a:lnTo>
                  <a:lnTo>
                    <a:pt x="18" y="29"/>
                  </a:lnTo>
                  <a:lnTo>
                    <a:pt x="23" y="23"/>
                  </a:lnTo>
                  <a:lnTo>
                    <a:pt x="28" y="17"/>
                  </a:lnTo>
                  <a:lnTo>
                    <a:pt x="34" y="14"/>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4"/>
                  </a:lnTo>
                  <a:lnTo>
                    <a:pt x="126" y="17"/>
                  </a:lnTo>
                  <a:lnTo>
                    <a:pt x="131" y="23"/>
                  </a:lnTo>
                  <a:lnTo>
                    <a:pt x="137" y="29"/>
                  </a:lnTo>
                  <a:lnTo>
                    <a:pt x="140" y="34"/>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0" name="Google Shape;170;p23"/>
            <p:cNvSpPr/>
            <p:nvPr/>
          </p:nvSpPr>
          <p:spPr>
            <a:xfrm>
              <a:off x="5727701" y="3455988"/>
              <a:ext cx="49213" cy="49213"/>
            </a:xfrm>
            <a:custGeom>
              <a:avLst/>
              <a:gdLst/>
              <a:ahLst/>
              <a:cxnLst/>
              <a:rect l="l" t="t" r="r" b="b"/>
              <a:pathLst>
                <a:path w="154" h="154" extrusionOk="0">
                  <a:moveTo>
                    <a:pt x="154" y="77"/>
                  </a:moveTo>
                  <a:lnTo>
                    <a:pt x="154" y="77"/>
                  </a:lnTo>
                  <a:lnTo>
                    <a:pt x="154" y="85"/>
                  </a:lnTo>
                  <a:lnTo>
                    <a:pt x="153" y="92"/>
                  </a:lnTo>
                  <a:lnTo>
                    <a:pt x="151" y="100"/>
                  </a:lnTo>
                  <a:lnTo>
                    <a:pt x="148" y="107"/>
                  </a:lnTo>
                  <a:lnTo>
                    <a:pt x="145" y="114"/>
                  </a:lnTo>
                  <a:lnTo>
                    <a:pt x="140" y="119"/>
                  </a:lnTo>
                  <a:lnTo>
                    <a:pt x="137" y="126"/>
                  </a:lnTo>
                  <a:lnTo>
                    <a:pt x="131" y="131"/>
                  </a:lnTo>
                  <a:lnTo>
                    <a:pt x="126" y="136"/>
                  </a:lnTo>
                  <a:lnTo>
                    <a:pt x="120" y="141"/>
                  </a:lnTo>
                  <a:lnTo>
                    <a:pt x="114" y="144"/>
                  </a:lnTo>
                  <a:lnTo>
                    <a:pt x="107" y="148"/>
                  </a:lnTo>
                  <a:lnTo>
                    <a:pt x="100" y="150"/>
                  </a:lnTo>
                  <a:lnTo>
                    <a:pt x="92" y="152"/>
                  </a:lnTo>
                  <a:lnTo>
                    <a:pt x="86" y="154"/>
                  </a:lnTo>
                  <a:lnTo>
                    <a:pt x="78" y="154"/>
                  </a:lnTo>
                  <a:lnTo>
                    <a:pt x="78" y="154"/>
                  </a:lnTo>
                  <a:lnTo>
                    <a:pt x="70" y="154"/>
                  </a:lnTo>
                  <a:lnTo>
                    <a:pt x="62" y="152"/>
                  </a:lnTo>
                  <a:lnTo>
                    <a:pt x="55" y="150"/>
                  </a:lnTo>
                  <a:lnTo>
                    <a:pt x="47" y="148"/>
                  </a:lnTo>
                  <a:lnTo>
                    <a:pt x="41" y="144"/>
                  </a:lnTo>
                  <a:lnTo>
                    <a:pt x="34" y="141"/>
                  </a:lnTo>
                  <a:lnTo>
                    <a:pt x="28" y="136"/>
                  </a:lnTo>
                  <a:lnTo>
                    <a:pt x="23" y="131"/>
                  </a:lnTo>
                  <a:lnTo>
                    <a:pt x="18" y="126"/>
                  </a:lnTo>
                  <a:lnTo>
                    <a:pt x="13"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3"/>
                  </a:lnTo>
                  <a:lnTo>
                    <a:pt x="126" y="17"/>
                  </a:lnTo>
                  <a:lnTo>
                    <a:pt x="131" y="22"/>
                  </a:lnTo>
                  <a:lnTo>
                    <a:pt x="137" y="28"/>
                  </a:lnTo>
                  <a:lnTo>
                    <a:pt x="140"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1" name="Google Shape;171;p23"/>
            <p:cNvSpPr/>
            <p:nvPr/>
          </p:nvSpPr>
          <p:spPr>
            <a:xfrm>
              <a:off x="5448301" y="3525838"/>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2" name="Google Shape;172;p23"/>
            <p:cNvSpPr/>
            <p:nvPr/>
          </p:nvSpPr>
          <p:spPr>
            <a:xfrm>
              <a:off x="5448301" y="3597275"/>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1" y="152"/>
                  </a:lnTo>
                  <a:lnTo>
                    <a:pt x="53" y="151"/>
                  </a:lnTo>
                  <a:lnTo>
                    <a:pt x="47" y="149"/>
                  </a:lnTo>
                  <a:lnTo>
                    <a:pt x="40" y="146"/>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5"/>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3" name="Google Shape;173;p23"/>
            <p:cNvSpPr/>
            <p:nvPr/>
          </p:nvSpPr>
          <p:spPr>
            <a:xfrm>
              <a:off x="5518151" y="3525838"/>
              <a:ext cx="49213" cy="49213"/>
            </a:xfrm>
            <a:custGeom>
              <a:avLst/>
              <a:gdLst/>
              <a:ahLst/>
              <a:cxnLst/>
              <a:rect l="l" t="t" r="r" b="b"/>
              <a:pathLst>
                <a:path w="155" h="155" extrusionOk="0">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4" name="Google Shape;174;p23"/>
            <p:cNvSpPr/>
            <p:nvPr/>
          </p:nvSpPr>
          <p:spPr>
            <a:xfrm>
              <a:off x="5518151" y="3597275"/>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6"/>
                  </a:lnTo>
                  <a:lnTo>
                    <a:pt x="108" y="149"/>
                  </a:lnTo>
                  <a:lnTo>
                    <a:pt x="100" y="151"/>
                  </a:lnTo>
                  <a:lnTo>
                    <a:pt x="93" y="152"/>
                  </a:lnTo>
                  <a:lnTo>
                    <a:pt x="85" y="154"/>
                  </a:lnTo>
                  <a:lnTo>
                    <a:pt x="77" y="155"/>
                  </a:lnTo>
                  <a:lnTo>
                    <a:pt x="77" y="155"/>
                  </a:lnTo>
                  <a:lnTo>
                    <a:pt x="69" y="154"/>
                  </a:lnTo>
                  <a:lnTo>
                    <a:pt x="62" y="152"/>
                  </a:lnTo>
                  <a:lnTo>
                    <a:pt x="54" y="151"/>
                  </a:lnTo>
                  <a:lnTo>
                    <a:pt x="47" y="149"/>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5"/>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8"/>
                  </a:lnTo>
                  <a:lnTo>
                    <a:pt x="132" y="23"/>
                  </a:lnTo>
                  <a:lnTo>
                    <a:pt x="136" y="29"/>
                  </a:lnTo>
                  <a:lnTo>
                    <a:pt x="141" y="35"/>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5" name="Google Shape;175;p23"/>
            <p:cNvSpPr/>
            <p:nvPr/>
          </p:nvSpPr>
          <p:spPr>
            <a:xfrm>
              <a:off x="5588001" y="3525838"/>
              <a:ext cx="49213"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3"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6" name="Google Shape;176;p23"/>
            <p:cNvSpPr/>
            <p:nvPr/>
          </p:nvSpPr>
          <p:spPr>
            <a:xfrm>
              <a:off x="5588001" y="3597275"/>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3"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3" y="23"/>
                  </a:lnTo>
                  <a:lnTo>
                    <a:pt x="28" y="18"/>
                  </a:lnTo>
                  <a:lnTo>
                    <a:pt x="33"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5"/>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7" name="Google Shape;177;p23"/>
            <p:cNvSpPr/>
            <p:nvPr/>
          </p:nvSpPr>
          <p:spPr>
            <a:xfrm>
              <a:off x="5657851" y="3525838"/>
              <a:ext cx="49213" cy="49213"/>
            </a:xfrm>
            <a:custGeom>
              <a:avLst/>
              <a:gdLst/>
              <a:ahLst/>
              <a:cxnLst/>
              <a:rect l="l" t="t" r="r" b="b"/>
              <a:pathLst>
                <a:path w="155" h="155" extrusionOk="0">
                  <a:moveTo>
                    <a:pt x="155" y="77"/>
                  </a:moveTo>
                  <a:lnTo>
                    <a:pt x="155"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5" y="144"/>
                  </a:lnTo>
                  <a:lnTo>
                    <a:pt x="108" y="148"/>
                  </a:lnTo>
                  <a:lnTo>
                    <a:pt x="101" y="151"/>
                  </a:lnTo>
                  <a:lnTo>
                    <a:pt x="93" y="152"/>
                  </a:lnTo>
                  <a:lnTo>
                    <a:pt x="85" y="154"/>
                  </a:lnTo>
                  <a:lnTo>
                    <a:pt x="78" y="155"/>
                  </a:lnTo>
                  <a:lnTo>
                    <a:pt x="78" y="155"/>
                  </a:lnTo>
                  <a:lnTo>
                    <a:pt x="70" y="154"/>
                  </a:lnTo>
                  <a:lnTo>
                    <a:pt x="62" y="152"/>
                  </a:lnTo>
                  <a:lnTo>
                    <a:pt x="55" y="151"/>
                  </a:lnTo>
                  <a:lnTo>
                    <a:pt x="47" y="148"/>
                  </a:lnTo>
                  <a:lnTo>
                    <a:pt x="40"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5"/>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8" name="Google Shape;178;p23"/>
            <p:cNvSpPr/>
            <p:nvPr/>
          </p:nvSpPr>
          <p:spPr>
            <a:xfrm>
              <a:off x="5657851" y="3597275"/>
              <a:ext cx="49213" cy="49213"/>
            </a:xfrm>
            <a:custGeom>
              <a:avLst/>
              <a:gdLst/>
              <a:ahLst/>
              <a:cxnLst/>
              <a:rect l="l" t="t" r="r" b="b"/>
              <a:pathLst>
                <a:path w="155" h="155" extrusionOk="0">
                  <a:moveTo>
                    <a:pt x="155" y="78"/>
                  </a:moveTo>
                  <a:lnTo>
                    <a:pt x="155"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5" y="146"/>
                  </a:lnTo>
                  <a:lnTo>
                    <a:pt x="108" y="149"/>
                  </a:lnTo>
                  <a:lnTo>
                    <a:pt x="101" y="151"/>
                  </a:lnTo>
                  <a:lnTo>
                    <a:pt x="93" y="152"/>
                  </a:lnTo>
                  <a:lnTo>
                    <a:pt x="85" y="154"/>
                  </a:lnTo>
                  <a:lnTo>
                    <a:pt x="78" y="155"/>
                  </a:lnTo>
                  <a:lnTo>
                    <a:pt x="78" y="155"/>
                  </a:lnTo>
                  <a:lnTo>
                    <a:pt x="70" y="154"/>
                  </a:lnTo>
                  <a:lnTo>
                    <a:pt x="62" y="152"/>
                  </a:lnTo>
                  <a:lnTo>
                    <a:pt x="55" y="151"/>
                  </a:lnTo>
                  <a:lnTo>
                    <a:pt x="47" y="149"/>
                  </a:lnTo>
                  <a:lnTo>
                    <a:pt x="40" y="146"/>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1"/>
                  </a:lnTo>
                  <a:lnTo>
                    <a:pt x="14" y="35"/>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1" y="4"/>
                  </a:lnTo>
                  <a:lnTo>
                    <a:pt x="108" y="7"/>
                  </a:lnTo>
                  <a:lnTo>
                    <a:pt x="115" y="9"/>
                  </a:lnTo>
                  <a:lnTo>
                    <a:pt x="120" y="14"/>
                  </a:lnTo>
                  <a:lnTo>
                    <a:pt x="126" y="18"/>
                  </a:lnTo>
                  <a:lnTo>
                    <a:pt x="132" y="23"/>
                  </a:lnTo>
                  <a:lnTo>
                    <a:pt x="136" y="29"/>
                  </a:lnTo>
                  <a:lnTo>
                    <a:pt x="141" y="35"/>
                  </a:lnTo>
                  <a:lnTo>
                    <a:pt x="145" y="41"/>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9" name="Google Shape;179;p23"/>
            <p:cNvSpPr/>
            <p:nvPr/>
          </p:nvSpPr>
          <p:spPr>
            <a:xfrm>
              <a:off x="5727701" y="3525838"/>
              <a:ext cx="49213" cy="49213"/>
            </a:xfrm>
            <a:custGeom>
              <a:avLst/>
              <a:gdLst/>
              <a:ahLst/>
              <a:cxnLst/>
              <a:rect l="l" t="t" r="r" b="b"/>
              <a:pathLst>
                <a:path w="154" h="155" extrusionOk="0">
                  <a:moveTo>
                    <a:pt x="154" y="77"/>
                  </a:moveTo>
                  <a:lnTo>
                    <a:pt x="154" y="77"/>
                  </a:lnTo>
                  <a:lnTo>
                    <a:pt x="154" y="85"/>
                  </a:lnTo>
                  <a:lnTo>
                    <a:pt x="153" y="93"/>
                  </a:lnTo>
                  <a:lnTo>
                    <a:pt x="151" y="100"/>
                  </a:lnTo>
                  <a:lnTo>
                    <a:pt x="148" y="107"/>
                  </a:lnTo>
                  <a:lnTo>
                    <a:pt x="145" y="113"/>
                  </a:lnTo>
                  <a:lnTo>
                    <a:pt x="140" y="120"/>
                  </a:lnTo>
                  <a:lnTo>
                    <a:pt x="137" y="126"/>
                  </a:lnTo>
                  <a:lnTo>
                    <a:pt x="131" y="132"/>
                  </a:lnTo>
                  <a:lnTo>
                    <a:pt x="126" y="136"/>
                  </a:lnTo>
                  <a:lnTo>
                    <a:pt x="120" y="141"/>
                  </a:lnTo>
                  <a:lnTo>
                    <a:pt x="114" y="144"/>
                  </a:lnTo>
                  <a:lnTo>
                    <a:pt x="107" y="148"/>
                  </a:lnTo>
                  <a:lnTo>
                    <a:pt x="100" y="151"/>
                  </a:lnTo>
                  <a:lnTo>
                    <a:pt x="92" y="152"/>
                  </a:lnTo>
                  <a:lnTo>
                    <a:pt x="86" y="154"/>
                  </a:lnTo>
                  <a:lnTo>
                    <a:pt x="78" y="155"/>
                  </a:lnTo>
                  <a:lnTo>
                    <a:pt x="78" y="155"/>
                  </a:lnTo>
                  <a:lnTo>
                    <a:pt x="70" y="154"/>
                  </a:lnTo>
                  <a:lnTo>
                    <a:pt x="62" y="152"/>
                  </a:lnTo>
                  <a:lnTo>
                    <a:pt x="55" y="151"/>
                  </a:lnTo>
                  <a:lnTo>
                    <a:pt x="47" y="148"/>
                  </a:lnTo>
                  <a:lnTo>
                    <a:pt x="41"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5"/>
                  </a:lnTo>
                  <a:lnTo>
                    <a:pt x="18" y="28"/>
                  </a:lnTo>
                  <a:lnTo>
                    <a:pt x="23" y="23"/>
                  </a:lnTo>
                  <a:lnTo>
                    <a:pt x="28" y="17"/>
                  </a:lnTo>
                  <a:lnTo>
                    <a:pt x="34" y="13"/>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3"/>
                  </a:lnTo>
                  <a:lnTo>
                    <a:pt x="126" y="17"/>
                  </a:lnTo>
                  <a:lnTo>
                    <a:pt x="131" y="23"/>
                  </a:lnTo>
                  <a:lnTo>
                    <a:pt x="137" y="28"/>
                  </a:lnTo>
                  <a:lnTo>
                    <a:pt x="140"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0" name="Google Shape;180;p23"/>
            <p:cNvSpPr/>
            <p:nvPr/>
          </p:nvSpPr>
          <p:spPr>
            <a:xfrm>
              <a:off x="5727701" y="3597275"/>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0" y="120"/>
                  </a:lnTo>
                  <a:lnTo>
                    <a:pt x="137" y="126"/>
                  </a:lnTo>
                  <a:lnTo>
                    <a:pt x="131" y="132"/>
                  </a:lnTo>
                  <a:lnTo>
                    <a:pt x="126" y="136"/>
                  </a:lnTo>
                  <a:lnTo>
                    <a:pt x="120" y="141"/>
                  </a:lnTo>
                  <a:lnTo>
                    <a:pt x="114" y="146"/>
                  </a:lnTo>
                  <a:lnTo>
                    <a:pt x="107" y="149"/>
                  </a:lnTo>
                  <a:lnTo>
                    <a:pt x="100" y="151"/>
                  </a:lnTo>
                  <a:lnTo>
                    <a:pt x="92" y="152"/>
                  </a:lnTo>
                  <a:lnTo>
                    <a:pt x="86" y="154"/>
                  </a:lnTo>
                  <a:lnTo>
                    <a:pt x="78" y="155"/>
                  </a:lnTo>
                  <a:lnTo>
                    <a:pt x="78" y="155"/>
                  </a:lnTo>
                  <a:lnTo>
                    <a:pt x="70" y="154"/>
                  </a:lnTo>
                  <a:lnTo>
                    <a:pt x="62" y="152"/>
                  </a:lnTo>
                  <a:lnTo>
                    <a:pt x="55" y="151"/>
                  </a:lnTo>
                  <a:lnTo>
                    <a:pt x="47" y="149"/>
                  </a:lnTo>
                  <a:lnTo>
                    <a:pt x="41" y="146"/>
                  </a:lnTo>
                  <a:lnTo>
                    <a:pt x="34" y="141"/>
                  </a:lnTo>
                  <a:lnTo>
                    <a:pt x="28" y="136"/>
                  </a:lnTo>
                  <a:lnTo>
                    <a:pt x="23" y="132"/>
                  </a:lnTo>
                  <a:lnTo>
                    <a:pt x="18" y="126"/>
                  </a:lnTo>
                  <a:lnTo>
                    <a:pt x="13"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3" y="35"/>
                  </a:lnTo>
                  <a:lnTo>
                    <a:pt x="18" y="29"/>
                  </a:lnTo>
                  <a:lnTo>
                    <a:pt x="23" y="23"/>
                  </a:lnTo>
                  <a:lnTo>
                    <a:pt x="28" y="18"/>
                  </a:lnTo>
                  <a:lnTo>
                    <a:pt x="34" y="14"/>
                  </a:lnTo>
                  <a:lnTo>
                    <a:pt x="41" y="9"/>
                  </a:lnTo>
                  <a:lnTo>
                    <a:pt x="47" y="7"/>
                  </a:lnTo>
                  <a:lnTo>
                    <a:pt x="55" y="4"/>
                  </a:lnTo>
                  <a:lnTo>
                    <a:pt x="62" y="2"/>
                  </a:lnTo>
                  <a:lnTo>
                    <a:pt x="70" y="1"/>
                  </a:lnTo>
                  <a:lnTo>
                    <a:pt x="78" y="0"/>
                  </a:lnTo>
                  <a:lnTo>
                    <a:pt x="78" y="0"/>
                  </a:lnTo>
                  <a:lnTo>
                    <a:pt x="86" y="1"/>
                  </a:lnTo>
                  <a:lnTo>
                    <a:pt x="92" y="2"/>
                  </a:lnTo>
                  <a:lnTo>
                    <a:pt x="100" y="4"/>
                  </a:lnTo>
                  <a:lnTo>
                    <a:pt x="107" y="7"/>
                  </a:lnTo>
                  <a:lnTo>
                    <a:pt x="114" y="9"/>
                  </a:lnTo>
                  <a:lnTo>
                    <a:pt x="120" y="14"/>
                  </a:lnTo>
                  <a:lnTo>
                    <a:pt x="126" y="18"/>
                  </a:lnTo>
                  <a:lnTo>
                    <a:pt x="131" y="23"/>
                  </a:lnTo>
                  <a:lnTo>
                    <a:pt x="137" y="29"/>
                  </a:lnTo>
                  <a:lnTo>
                    <a:pt x="140" y="35"/>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1" name="Google Shape;181;p23"/>
            <p:cNvSpPr/>
            <p:nvPr/>
          </p:nvSpPr>
          <p:spPr>
            <a:xfrm>
              <a:off x="5448301" y="3663950"/>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2" name="Google Shape;182;p23"/>
            <p:cNvSpPr/>
            <p:nvPr/>
          </p:nvSpPr>
          <p:spPr>
            <a:xfrm>
              <a:off x="5448301" y="3733800"/>
              <a:ext cx="49213" cy="49213"/>
            </a:xfrm>
            <a:custGeom>
              <a:avLst/>
              <a:gdLst/>
              <a:ahLst/>
              <a:cxnLst/>
              <a:rect l="l" t="t" r="r" b="b"/>
              <a:pathLst>
                <a:path w="154" h="154" extrusionOk="0">
                  <a:moveTo>
                    <a:pt x="154" y="77"/>
                  </a:moveTo>
                  <a:lnTo>
                    <a:pt x="154" y="77"/>
                  </a:lnTo>
                  <a:lnTo>
                    <a:pt x="153" y="85"/>
                  </a:lnTo>
                  <a:lnTo>
                    <a:pt x="152" y="93"/>
                  </a:lnTo>
                  <a:lnTo>
                    <a:pt x="151" y="99"/>
                  </a:lnTo>
                  <a:lnTo>
                    <a:pt x="147" y="106"/>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4"/>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3" name="Google Shape;183;p23"/>
            <p:cNvSpPr/>
            <p:nvPr/>
          </p:nvSpPr>
          <p:spPr>
            <a:xfrm>
              <a:off x="5518151" y="3663950"/>
              <a:ext cx="49213" cy="49213"/>
            </a:xfrm>
            <a:custGeom>
              <a:avLst/>
              <a:gdLst/>
              <a:ahLst/>
              <a:cxnLst/>
              <a:rect l="l" t="t" r="r" b="b"/>
              <a:pathLst>
                <a:path w="155" h="153" extrusionOk="0">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4" name="Google Shape;184;p23"/>
            <p:cNvSpPr/>
            <p:nvPr/>
          </p:nvSpPr>
          <p:spPr>
            <a:xfrm>
              <a:off x="5518151" y="3733800"/>
              <a:ext cx="49213" cy="49213"/>
            </a:xfrm>
            <a:custGeom>
              <a:avLst/>
              <a:gdLst/>
              <a:ahLst/>
              <a:cxnLst/>
              <a:rect l="l" t="t" r="r" b="b"/>
              <a:pathLst>
                <a:path w="155" h="154" extrusionOk="0">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4"/>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4"/>
                  </a:lnTo>
                  <a:lnTo>
                    <a:pt x="126" y="17"/>
                  </a:lnTo>
                  <a:lnTo>
                    <a:pt x="132" y="23"/>
                  </a:lnTo>
                  <a:lnTo>
                    <a:pt x="136" y="28"/>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5" name="Google Shape;185;p23"/>
            <p:cNvSpPr/>
            <p:nvPr/>
          </p:nvSpPr>
          <p:spPr>
            <a:xfrm>
              <a:off x="5588001" y="3663950"/>
              <a:ext cx="49213"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6" name="Google Shape;186;p23"/>
            <p:cNvSpPr/>
            <p:nvPr/>
          </p:nvSpPr>
          <p:spPr>
            <a:xfrm>
              <a:off x="5588001" y="3733800"/>
              <a:ext cx="49213"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7" name="Google Shape;187;p23"/>
            <p:cNvSpPr/>
            <p:nvPr/>
          </p:nvSpPr>
          <p:spPr>
            <a:xfrm>
              <a:off x="5657851" y="3663950"/>
              <a:ext cx="49213" cy="49213"/>
            </a:xfrm>
            <a:custGeom>
              <a:avLst/>
              <a:gdLst/>
              <a:ahLst/>
              <a:cxnLst/>
              <a:rect l="l" t="t" r="r" b="b"/>
              <a:pathLst>
                <a:path w="155" h="153" extrusionOk="0">
                  <a:moveTo>
                    <a:pt x="155" y="77"/>
                  </a:moveTo>
                  <a:lnTo>
                    <a:pt x="155"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3"/>
                  </a:lnTo>
                  <a:lnTo>
                    <a:pt x="1" y="85"/>
                  </a:lnTo>
                  <a:lnTo>
                    <a:pt x="0" y="77"/>
                  </a:lnTo>
                  <a:lnTo>
                    <a:pt x="0" y="77"/>
                  </a:lnTo>
                  <a:lnTo>
                    <a:pt x="1" y="69"/>
                  </a:lnTo>
                  <a:lnTo>
                    <a:pt x="2" y="61"/>
                  </a:lnTo>
                  <a:lnTo>
                    <a:pt x="4"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8" name="Google Shape;188;p23"/>
            <p:cNvSpPr/>
            <p:nvPr/>
          </p:nvSpPr>
          <p:spPr>
            <a:xfrm>
              <a:off x="5657851" y="3733800"/>
              <a:ext cx="49213" cy="49213"/>
            </a:xfrm>
            <a:custGeom>
              <a:avLst/>
              <a:gdLst/>
              <a:ahLst/>
              <a:cxnLst/>
              <a:rect l="l" t="t" r="r" b="b"/>
              <a:pathLst>
                <a:path w="155" h="154" extrusionOk="0">
                  <a:moveTo>
                    <a:pt x="155" y="77"/>
                  </a:moveTo>
                  <a:lnTo>
                    <a:pt x="155"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3"/>
                  </a:lnTo>
                  <a:lnTo>
                    <a:pt x="7" y="106"/>
                  </a:lnTo>
                  <a:lnTo>
                    <a:pt x="4" y="99"/>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4"/>
                  </a:lnTo>
                  <a:lnTo>
                    <a:pt x="126" y="17"/>
                  </a:lnTo>
                  <a:lnTo>
                    <a:pt x="132" y="23"/>
                  </a:lnTo>
                  <a:lnTo>
                    <a:pt x="136" y="28"/>
                  </a:lnTo>
                  <a:lnTo>
                    <a:pt x="141" y="34"/>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9" name="Google Shape;189;p23"/>
            <p:cNvSpPr/>
            <p:nvPr/>
          </p:nvSpPr>
          <p:spPr>
            <a:xfrm>
              <a:off x="5727701" y="3663950"/>
              <a:ext cx="49213" cy="49213"/>
            </a:xfrm>
            <a:custGeom>
              <a:avLst/>
              <a:gdLst/>
              <a:ahLst/>
              <a:cxnLst/>
              <a:rect l="l" t="t" r="r" b="b"/>
              <a:pathLst>
                <a:path w="154" h="153" extrusionOk="0">
                  <a:moveTo>
                    <a:pt x="154" y="77"/>
                  </a:moveTo>
                  <a:lnTo>
                    <a:pt x="154" y="77"/>
                  </a:lnTo>
                  <a:lnTo>
                    <a:pt x="154" y="85"/>
                  </a:lnTo>
                  <a:lnTo>
                    <a:pt x="153" y="93"/>
                  </a:lnTo>
                  <a:lnTo>
                    <a:pt x="151" y="99"/>
                  </a:lnTo>
                  <a:lnTo>
                    <a:pt x="148" y="106"/>
                  </a:lnTo>
                  <a:lnTo>
                    <a:pt x="145" y="113"/>
                  </a:lnTo>
                  <a:lnTo>
                    <a:pt x="140" y="120"/>
                  </a:lnTo>
                  <a:lnTo>
                    <a:pt x="137" y="126"/>
                  </a:lnTo>
                  <a:lnTo>
                    <a:pt x="131" y="131"/>
                  </a:lnTo>
                  <a:lnTo>
                    <a:pt x="126"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3"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3" y="33"/>
                  </a:lnTo>
                  <a:lnTo>
                    <a:pt x="18" y="27"/>
                  </a:lnTo>
                  <a:lnTo>
                    <a:pt x="23" y="22"/>
                  </a:lnTo>
                  <a:lnTo>
                    <a:pt x="28" y="17"/>
                  </a:lnTo>
                  <a:lnTo>
                    <a:pt x="34" y="12"/>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2"/>
                  </a:lnTo>
                  <a:lnTo>
                    <a:pt x="126" y="17"/>
                  </a:lnTo>
                  <a:lnTo>
                    <a:pt x="131" y="22"/>
                  </a:lnTo>
                  <a:lnTo>
                    <a:pt x="137" y="27"/>
                  </a:lnTo>
                  <a:lnTo>
                    <a:pt x="140"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0" name="Google Shape;190;p23"/>
            <p:cNvSpPr/>
            <p:nvPr/>
          </p:nvSpPr>
          <p:spPr>
            <a:xfrm>
              <a:off x="5727701" y="3733800"/>
              <a:ext cx="49213" cy="49213"/>
            </a:xfrm>
            <a:custGeom>
              <a:avLst/>
              <a:gdLst/>
              <a:ahLst/>
              <a:cxnLst/>
              <a:rect l="l" t="t" r="r" b="b"/>
              <a:pathLst>
                <a:path w="154" h="154" extrusionOk="0">
                  <a:moveTo>
                    <a:pt x="154" y="77"/>
                  </a:moveTo>
                  <a:lnTo>
                    <a:pt x="154" y="77"/>
                  </a:lnTo>
                  <a:lnTo>
                    <a:pt x="154" y="85"/>
                  </a:lnTo>
                  <a:lnTo>
                    <a:pt x="153" y="93"/>
                  </a:lnTo>
                  <a:lnTo>
                    <a:pt x="151" y="99"/>
                  </a:lnTo>
                  <a:lnTo>
                    <a:pt x="148" y="106"/>
                  </a:lnTo>
                  <a:lnTo>
                    <a:pt x="145" y="113"/>
                  </a:lnTo>
                  <a:lnTo>
                    <a:pt x="140" y="120"/>
                  </a:lnTo>
                  <a:lnTo>
                    <a:pt x="137" y="126"/>
                  </a:lnTo>
                  <a:lnTo>
                    <a:pt x="131" y="131"/>
                  </a:lnTo>
                  <a:lnTo>
                    <a:pt x="126" y="136"/>
                  </a:lnTo>
                  <a:lnTo>
                    <a:pt x="120" y="141"/>
                  </a:lnTo>
                  <a:lnTo>
                    <a:pt x="114" y="145"/>
                  </a:lnTo>
                  <a:lnTo>
                    <a:pt x="107" y="147"/>
                  </a:lnTo>
                  <a:lnTo>
                    <a:pt x="100" y="151"/>
                  </a:lnTo>
                  <a:lnTo>
                    <a:pt x="92" y="152"/>
                  </a:lnTo>
                  <a:lnTo>
                    <a:pt x="86" y="153"/>
                  </a:lnTo>
                  <a:lnTo>
                    <a:pt x="78" y="154"/>
                  </a:lnTo>
                  <a:lnTo>
                    <a:pt x="78" y="154"/>
                  </a:lnTo>
                  <a:lnTo>
                    <a:pt x="70" y="153"/>
                  </a:lnTo>
                  <a:lnTo>
                    <a:pt x="62" y="152"/>
                  </a:lnTo>
                  <a:lnTo>
                    <a:pt x="55" y="151"/>
                  </a:lnTo>
                  <a:lnTo>
                    <a:pt x="47" y="147"/>
                  </a:lnTo>
                  <a:lnTo>
                    <a:pt x="41" y="145"/>
                  </a:lnTo>
                  <a:lnTo>
                    <a:pt x="34" y="141"/>
                  </a:lnTo>
                  <a:lnTo>
                    <a:pt x="28" y="136"/>
                  </a:lnTo>
                  <a:lnTo>
                    <a:pt x="23" y="131"/>
                  </a:lnTo>
                  <a:lnTo>
                    <a:pt x="18" y="126"/>
                  </a:lnTo>
                  <a:lnTo>
                    <a:pt x="13"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4"/>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4"/>
                  </a:lnTo>
                  <a:lnTo>
                    <a:pt x="126" y="17"/>
                  </a:lnTo>
                  <a:lnTo>
                    <a:pt x="131" y="23"/>
                  </a:lnTo>
                  <a:lnTo>
                    <a:pt x="137" y="28"/>
                  </a:lnTo>
                  <a:lnTo>
                    <a:pt x="140"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1" name="Google Shape;191;p23"/>
            <p:cNvSpPr/>
            <p:nvPr/>
          </p:nvSpPr>
          <p:spPr>
            <a:xfrm>
              <a:off x="5237163" y="3384550"/>
              <a:ext cx="49213" cy="49213"/>
            </a:xfrm>
            <a:custGeom>
              <a:avLst/>
              <a:gdLst/>
              <a:ahLst/>
              <a:cxnLst/>
              <a:rect l="l" t="t" r="r" b="b"/>
              <a:pathLst>
                <a:path w="153" h="155" extrusionOk="0">
                  <a:moveTo>
                    <a:pt x="153" y="78"/>
                  </a:moveTo>
                  <a:lnTo>
                    <a:pt x="153" y="78"/>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2" name="Google Shape;192;p23"/>
            <p:cNvSpPr/>
            <p:nvPr/>
          </p:nvSpPr>
          <p:spPr>
            <a:xfrm>
              <a:off x="5237163" y="3455988"/>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3" name="Google Shape;193;p23"/>
            <p:cNvSpPr/>
            <p:nvPr/>
          </p:nvSpPr>
          <p:spPr>
            <a:xfrm>
              <a:off x="5307013" y="3384550"/>
              <a:ext cx="47625" cy="49213"/>
            </a:xfrm>
            <a:custGeom>
              <a:avLst/>
              <a:gdLst/>
              <a:ahLst/>
              <a:cxnLst/>
              <a:rect l="l" t="t" r="r" b="b"/>
              <a:pathLst>
                <a:path w="154" h="155" extrusionOk="0">
                  <a:moveTo>
                    <a:pt x="154" y="78"/>
                  </a:moveTo>
                  <a:lnTo>
                    <a:pt x="154" y="78"/>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7"/>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4"/>
                  </a:lnTo>
                  <a:lnTo>
                    <a:pt x="126" y="17"/>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4" name="Google Shape;194;p23"/>
            <p:cNvSpPr/>
            <p:nvPr/>
          </p:nvSpPr>
          <p:spPr>
            <a:xfrm>
              <a:off x="5307013" y="3455988"/>
              <a:ext cx="47625"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5" name="Google Shape;195;p23"/>
            <p:cNvSpPr/>
            <p:nvPr/>
          </p:nvSpPr>
          <p:spPr>
            <a:xfrm>
              <a:off x="5376863" y="3384550"/>
              <a:ext cx="47625" cy="49213"/>
            </a:xfrm>
            <a:custGeom>
              <a:avLst/>
              <a:gdLst/>
              <a:ahLst/>
              <a:cxnLst/>
              <a:rect l="l" t="t" r="r" b="b"/>
              <a:pathLst>
                <a:path w="153" h="155" extrusionOk="0">
                  <a:moveTo>
                    <a:pt x="153" y="78"/>
                  </a:moveTo>
                  <a:lnTo>
                    <a:pt x="153" y="78"/>
                  </a:lnTo>
                  <a:lnTo>
                    <a:pt x="153" y="85"/>
                  </a:lnTo>
                  <a:lnTo>
                    <a:pt x="152" y="93"/>
                  </a:lnTo>
                  <a:lnTo>
                    <a:pt x="150" y="100"/>
                  </a:lnTo>
                  <a:lnTo>
                    <a:pt x="148" y="108"/>
                  </a:lnTo>
                  <a:lnTo>
                    <a:pt x="144" y="113"/>
                  </a:lnTo>
                  <a:lnTo>
                    <a:pt x="141" y="120"/>
                  </a:lnTo>
                  <a:lnTo>
                    <a:pt x="136" y="126"/>
                  </a:lnTo>
                  <a:lnTo>
                    <a:pt x="131" y="132"/>
                  </a:lnTo>
                  <a:lnTo>
                    <a:pt x="126" y="136"/>
                  </a:lnTo>
                  <a:lnTo>
                    <a:pt x="119" y="141"/>
                  </a:lnTo>
                  <a:lnTo>
                    <a:pt x="113" y="145"/>
                  </a:lnTo>
                  <a:lnTo>
                    <a:pt x="107" y="148"/>
                  </a:lnTo>
                  <a:lnTo>
                    <a:pt x="100" y="151"/>
                  </a:lnTo>
                  <a:lnTo>
                    <a:pt x="92" y="152"/>
                  </a:lnTo>
                  <a:lnTo>
                    <a:pt x="85" y="153"/>
                  </a:lnTo>
                  <a:lnTo>
                    <a:pt x="77" y="155"/>
                  </a:lnTo>
                  <a:lnTo>
                    <a:pt x="77" y="155"/>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4"/>
                  </a:lnTo>
                  <a:lnTo>
                    <a:pt x="126" y="17"/>
                  </a:lnTo>
                  <a:lnTo>
                    <a:pt x="131"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6" name="Google Shape;196;p23"/>
            <p:cNvSpPr/>
            <p:nvPr/>
          </p:nvSpPr>
          <p:spPr>
            <a:xfrm>
              <a:off x="5376863" y="3455988"/>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1" y="131"/>
                  </a:lnTo>
                  <a:lnTo>
                    <a:pt x="126" y="136"/>
                  </a:lnTo>
                  <a:lnTo>
                    <a:pt x="119"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7" name="Google Shape;197;p23"/>
            <p:cNvSpPr/>
            <p:nvPr/>
          </p:nvSpPr>
          <p:spPr>
            <a:xfrm>
              <a:off x="5237163" y="3525838"/>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8" name="Google Shape;198;p23"/>
            <p:cNvSpPr/>
            <p:nvPr/>
          </p:nvSpPr>
          <p:spPr>
            <a:xfrm>
              <a:off x="5237163" y="3597275"/>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0" y="152"/>
                  </a:lnTo>
                  <a:lnTo>
                    <a:pt x="53" y="151"/>
                  </a:lnTo>
                  <a:lnTo>
                    <a:pt x="47"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9" name="Google Shape;199;p23"/>
            <p:cNvSpPr/>
            <p:nvPr/>
          </p:nvSpPr>
          <p:spPr>
            <a:xfrm>
              <a:off x="5307013" y="3525838"/>
              <a:ext cx="47625"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0" name="Google Shape;200;p23"/>
            <p:cNvSpPr/>
            <p:nvPr/>
          </p:nvSpPr>
          <p:spPr>
            <a:xfrm>
              <a:off x="5307013" y="3597275"/>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1" name="Google Shape;201;p23"/>
            <p:cNvSpPr/>
            <p:nvPr/>
          </p:nvSpPr>
          <p:spPr>
            <a:xfrm>
              <a:off x="5376863" y="3525838"/>
              <a:ext cx="47625"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2" name="Google Shape;202;p23"/>
            <p:cNvSpPr/>
            <p:nvPr/>
          </p:nvSpPr>
          <p:spPr>
            <a:xfrm>
              <a:off x="5376863" y="3597275"/>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1" y="132"/>
                  </a:lnTo>
                  <a:lnTo>
                    <a:pt x="126" y="136"/>
                  </a:lnTo>
                  <a:lnTo>
                    <a:pt x="119" y="141"/>
                  </a:lnTo>
                  <a:lnTo>
                    <a:pt x="113" y="146"/>
                  </a:lnTo>
                  <a:lnTo>
                    <a:pt x="107" y="149"/>
                  </a:lnTo>
                  <a:lnTo>
                    <a:pt x="100" y="151"/>
                  </a:lnTo>
                  <a:lnTo>
                    <a:pt x="92" y="152"/>
                  </a:lnTo>
                  <a:lnTo>
                    <a:pt x="85" y="154"/>
                  </a:lnTo>
                  <a:lnTo>
                    <a:pt x="77" y="155"/>
                  </a:lnTo>
                  <a:lnTo>
                    <a:pt x="77" y="155"/>
                  </a:lnTo>
                  <a:lnTo>
                    <a:pt x="69" y="154"/>
                  </a:lnTo>
                  <a:lnTo>
                    <a:pt x="61" y="152"/>
                  </a:lnTo>
                  <a:lnTo>
                    <a:pt x="54" y="151"/>
                  </a:lnTo>
                  <a:lnTo>
                    <a:pt x="47" y="149"/>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19" y="14"/>
                  </a:lnTo>
                  <a:lnTo>
                    <a:pt x="126" y="18"/>
                  </a:lnTo>
                  <a:lnTo>
                    <a:pt x="131" y="23"/>
                  </a:lnTo>
                  <a:lnTo>
                    <a:pt x="136" y="29"/>
                  </a:lnTo>
                  <a:lnTo>
                    <a:pt x="141" y="35"/>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3" name="Google Shape;203;p23"/>
            <p:cNvSpPr/>
            <p:nvPr/>
          </p:nvSpPr>
          <p:spPr>
            <a:xfrm>
              <a:off x="5237163" y="3663950"/>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4" name="Google Shape;204;p23"/>
            <p:cNvSpPr/>
            <p:nvPr/>
          </p:nvSpPr>
          <p:spPr>
            <a:xfrm>
              <a:off x="5237163" y="3733800"/>
              <a:ext cx="49213"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5" name="Google Shape;205;p23"/>
            <p:cNvSpPr/>
            <p:nvPr/>
          </p:nvSpPr>
          <p:spPr>
            <a:xfrm>
              <a:off x="5307013" y="3663950"/>
              <a:ext cx="47625"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6" name="Google Shape;206;p23"/>
            <p:cNvSpPr/>
            <p:nvPr/>
          </p:nvSpPr>
          <p:spPr>
            <a:xfrm>
              <a:off x="5307013" y="3733800"/>
              <a:ext cx="47625" cy="49213"/>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7" name="Google Shape;207;p23"/>
            <p:cNvSpPr/>
            <p:nvPr/>
          </p:nvSpPr>
          <p:spPr>
            <a:xfrm>
              <a:off x="5376863" y="3663950"/>
              <a:ext cx="47625"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8" name="Google Shape;208;p23"/>
            <p:cNvSpPr/>
            <p:nvPr/>
          </p:nvSpPr>
          <p:spPr>
            <a:xfrm>
              <a:off x="5376863" y="3733800"/>
              <a:ext cx="47625"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1" y="131"/>
                  </a:lnTo>
                  <a:lnTo>
                    <a:pt x="126" y="136"/>
                  </a:lnTo>
                  <a:lnTo>
                    <a:pt x="119"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4"/>
                  </a:lnTo>
                  <a:lnTo>
                    <a:pt x="126" y="17"/>
                  </a:lnTo>
                  <a:lnTo>
                    <a:pt x="131"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9" name="Google Shape;209;p23"/>
            <p:cNvSpPr/>
            <p:nvPr/>
          </p:nvSpPr>
          <p:spPr>
            <a:xfrm>
              <a:off x="4887913" y="3384550"/>
              <a:ext cx="49213" cy="49213"/>
            </a:xfrm>
            <a:custGeom>
              <a:avLst/>
              <a:gdLst/>
              <a:ahLst/>
              <a:cxnLst/>
              <a:rect l="l" t="t" r="r" b="b"/>
              <a:pathLst>
                <a:path w="154" h="155" extrusionOk="0">
                  <a:moveTo>
                    <a:pt x="154" y="78"/>
                  </a:moveTo>
                  <a:lnTo>
                    <a:pt x="154" y="78"/>
                  </a:lnTo>
                  <a:lnTo>
                    <a:pt x="153" y="85"/>
                  </a:lnTo>
                  <a:lnTo>
                    <a:pt x="152" y="93"/>
                  </a:lnTo>
                  <a:lnTo>
                    <a:pt x="151" y="100"/>
                  </a:lnTo>
                  <a:lnTo>
                    <a:pt x="147" y="108"/>
                  </a:lnTo>
                  <a:lnTo>
                    <a:pt x="145" y="113"/>
                  </a:lnTo>
                  <a:lnTo>
                    <a:pt x="140" y="120"/>
                  </a:lnTo>
                  <a:lnTo>
                    <a:pt x="136" y="126"/>
                  </a:lnTo>
                  <a:lnTo>
                    <a:pt x="131" y="132"/>
                  </a:lnTo>
                  <a:lnTo>
                    <a:pt x="126" y="136"/>
                  </a:lnTo>
                  <a:lnTo>
                    <a:pt x="120" y="141"/>
                  </a:lnTo>
                  <a:lnTo>
                    <a:pt x="114" y="145"/>
                  </a:lnTo>
                  <a:lnTo>
                    <a:pt x="107" y="148"/>
                  </a:lnTo>
                  <a:lnTo>
                    <a:pt x="99" y="151"/>
                  </a:lnTo>
                  <a:lnTo>
                    <a:pt x="92" y="152"/>
                  </a:lnTo>
                  <a:lnTo>
                    <a:pt x="84" y="153"/>
                  </a:lnTo>
                  <a:lnTo>
                    <a:pt x="76" y="155"/>
                  </a:lnTo>
                  <a:lnTo>
                    <a:pt x="76" y="155"/>
                  </a:lnTo>
                  <a:lnTo>
                    <a:pt x="70" y="153"/>
                  </a:lnTo>
                  <a:lnTo>
                    <a:pt x="62" y="152"/>
                  </a:lnTo>
                  <a:lnTo>
                    <a:pt x="54" y="151"/>
                  </a:lnTo>
                  <a:lnTo>
                    <a:pt x="47" y="148"/>
                  </a:lnTo>
                  <a:lnTo>
                    <a:pt x="40" y="145"/>
                  </a:lnTo>
                  <a:lnTo>
                    <a:pt x="34" y="141"/>
                  </a:lnTo>
                  <a:lnTo>
                    <a:pt x="28" y="136"/>
                  </a:lnTo>
                  <a:lnTo>
                    <a:pt x="23" y="132"/>
                  </a:lnTo>
                  <a:lnTo>
                    <a:pt x="18" y="126"/>
                  </a:lnTo>
                  <a:lnTo>
                    <a:pt x="13"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3" y="34"/>
                  </a:lnTo>
                  <a:lnTo>
                    <a:pt x="18" y="29"/>
                  </a:lnTo>
                  <a:lnTo>
                    <a:pt x="23" y="23"/>
                  </a:lnTo>
                  <a:lnTo>
                    <a:pt x="28" y="17"/>
                  </a:lnTo>
                  <a:lnTo>
                    <a:pt x="34" y="14"/>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4"/>
                  </a:lnTo>
                  <a:lnTo>
                    <a:pt x="126" y="17"/>
                  </a:lnTo>
                  <a:lnTo>
                    <a:pt x="131" y="23"/>
                  </a:lnTo>
                  <a:lnTo>
                    <a:pt x="136" y="29"/>
                  </a:lnTo>
                  <a:lnTo>
                    <a:pt x="140" y="34"/>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0" name="Google Shape;210;p23"/>
            <p:cNvSpPr/>
            <p:nvPr/>
          </p:nvSpPr>
          <p:spPr>
            <a:xfrm>
              <a:off x="4887913" y="3455988"/>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0" y="119"/>
                  </a:lnTo>
                  <a:lnTo>
                    <a:pt x="136" y="126"/>
                  </a:lnTo>
                  <a:lnTo>
                    <a:pt x="131" y="131"/>
                  </a:lnTo>
                  <a:lnTo>
                    <a:pt x="126" y="136"/>
                  </a:lnTo>
                  <a:lnTo>
                    <a:pt x="120" y="141"/>
                  </a:lnTo>
                  <a:lnTo>
                    <a:pt x="114" y="144"/>
                  </a:lnTo>
                  <a:lnTo>
                    <a:pt x="107" y="148"/>
                  </a:lnTo>
                  <a:lnTo>
                    <a:pt x="99" y="150"/>
                  </a:lnTo>
                  <a:lnTo>
                    <a:pt x="92" y="152"/>
                  </a:lnTo>
                  <a:lnTo>
                    <a:pt x="84" y="154"/>
                  </a:lnTo>
                  <a:lnTo>
                    <a:pt x="76" y="154"/>
                  </a:lnTo>
                  <a:lnTo>
                    <a:pt x="76" y="154"/>
                  </a:lnTo>
                  <a:lnTo>
                    <a:pt x="70" y="154"/>
                  </a:lnTo>
                  <a:lnTo>
                    <a:pt x="62" y="152"/>
                  </a:lnTo>
                  <a:lnTo>
                    <a:pt x="54" y="150"/>
                  </a:lnTo>
                  <a:lnTo>
                    <a:pt x="47" y="148"/>
                  </a:lnTo>
                  <a:lnTo>
                    <a:pt x="40" y="144"/>
                  </a:lnTo>
                  <a:lnTo>
                    <a:pt x="34" y="141"/>
                  </a:lnTo>
                  <a:lnTo>
                    <a:pt x="28" y="136"/>
                  </a:lnTo>
                  <a:lnTo>
                    <a:pt x="23" y="131"/>
                  </a:lnTo>
                  <a:lnTo>
                    <a:pt x="18" y="126"/>
                  </a:lnTo>
                  <a:lnTo>
                    <a:pt x="13"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1" name="Google Shape;211;p23"/>
            <p:cNvSpPr/>
            <p:nvPr/>
          </p:nvSpPr>
          <p:spPr>
            <a:xfrm>
              <a:off x="4956176" y="3384550"/>
              <a:ext cx="49213" cy="49213"/>
            </a:xfrm>
            <a:custGeom>
              <a:avLst/>
              <a:gdLst/>
              <a:ahLst/>
              <a:cxnLst/>
              <a:rect l="l" t="t" r="r" b="b"/>
              <a:pathLst>
                <a:path w="155" h="155" extrusionOk="0">
                  <a:moveTo>
                    <a:pt x="155" y="78"/>
                  </a:moveTo>
                  <a:lnTo>
                    <a:pt x="155" y="78"/>
                  </a:lnTo>
                  <a:lnTo>
                    <a:pt x="155" y="85"/>
                  </a:lnTo>
                  <a:lnTo>
                    <a:pt x="154" y="93"/>
                  </a:lnTo>
                  <a:lnTo>
                    <a:pt x="151" y="100"/>
                  </a:lnTo>
                  <a:lnTo>
                    <a:pt x="149" y="108"/>
                  </a:lnTo>
                  <a:lnTo>
                    <a:pt x="146" y="113"/>
                  </a:lnTo>
                  <a:lnTo>
                    <a:pt x="141" y="120"/>
                  </a:lnTo>
                  <a:lnTo>
                    <a:pt x="136" y="126"/>
                  </a:lnTo>
                  <a:lnTo>
                    <a:pt x="132" y="132"/>
                  </a:lnTo>
                  <a:lnTo>
                    <a:pt x="126" y="136"/>
                  </a:lnTo>
                  <a:lnTo>
                    <a:pt x="120" y="141"/>
                  </a:lnTo>
                  <a:lnTo>
                    <a:pt x="115"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5" y="141"/>
                  </a:lnTo>
                  <a:lnTo>
                    <a:pt x="29" y="136"/>
                  </a:lnTo>
                  <a:lnTo>
                    <a:pt x="23" y="132"/>
                  </a:lnTo>
                  <a:lnTo>
                    <a:pt x="19" y="126"/>
                  </a:lnTo>
                  <a:lnTo>
                    <a:pt x="14" y="120"/>
                  </a:lnTo>
                  <a:lnTo>
                    <a:pt x="9" y="113"/>
                  </a:lnTo>
                  <a:lnTo>
                    <a:pt x="7" y="108"/>
                  </a:lnTo>
                  <a:lnTo>
                    <a:pt x="4" y="100"/>
                  </a:lnTo>
                  <a:lnTo>
                    <a:pt x="3" y="93"/>
                  </a:lnTo>
                  <a:lnTo>
                    <a:pt x="1" y="85"/>
                  </a:lnTo>
                  <a:lnTo>
                    <a:pt x="0" y="78"/>
                  </a:lnTo>
                  <a:lnTo>
                    <a:pt x="0" y="78"/>
                  </a:lnTo>
                  <a:lnTo>
                    <a:pt x="1" y="70"/>
                  </a:lnTo>
                  <a:lnTo>
                    <a:pt x="3" y="62"/>
                  </a:lnTo>
                  <a:lnTo>
                    <a:pt x="4" y="54"/>
                  </a:lnTo>
                  <a:lnTo>
                    <a:pt x="7" y="47"/>
                  </a:lnTo>
                  <a:lnTo>
                    <a:pt x="9" y="40"/>
                  </a:lnTo>
                  <a:lnTo>
                    <a:pt x="14" y="34"/>
                  </a:lnTo>
                  <a:lnTo>
                    <a:pt x="19" y="29"/>
                  </a:lnTo>
                  <a:lnTo>
                    <a:pt x="23" y="23"/>
                  </a:lnTo>
                  <a:lnTo>
                    <a:pt x="29" y="17"/>
                  </a:lnTo>
                  <a:lnTo>
                    <a:pt x="35"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4"/>
                  </a:lnTo>
                  <a:lnTo>
                    <a:pt x="126" y="17"/>
                  </a:lnTo>
                  <a:lnTo>
                    <a:pt x="132" y="23"/>
                  </a:lnTo>
                  <a:lnTo>
                    <a:pt x="136" y="29"/>
                  </a:lnTo>
                  <a:lnTo>
                    <a:pt x="141" y="34"/>
                  </a:lnTo>
                  <a:lnTo>
                    <a:pt x="146" y="40"/>
                  </a:lnTo>
                  <a:lnTo>
                    <a:pt x="149" y="47"/>
                  </a:lnTo>
                  <a:lnTo>
                    <a:pt x="151"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2" name="Google Shape;212;p23"/>
            <p:cNvSpPr/>
            <p:nvPr/>
          </p:nvSpPr>
          <p:spPr>
            <a:xfrm>
              <a:off x="4956176" y="3455988"/>
              <a:ext cx="49213" cy="49213"/>
            </a:xfrm>
            <a:custGeom>
              <a:avLst/>
              <a:gdLst/>
              <a:ahLst/>
              <a:cxnLst/>
              <a:rect l="l" t="t" r="r" b="b"/>
              <a:pathLst>
                <a:path w="155" h="154" extrusionOk="0">
                  <a:moveTo>
                    <a:pt x="155" y="77"/>
                  </a:moveTo>
                  <a:lnTo>
                    <a:pt x="155" y="77"/>
                  </a:lnTo>
                  <a:lnTo>
                    <a:pt x="155" y="85"/>
                  </a:lnTo>
                  <a:lnTo>
                    <a:pt x="154" y="92"/>
                  </a:lnTo>
                  <a:lnTo>
                    <a:pt x="151" y="100"/>
                  </a:lnTo>
                  <a:lnTo>
                    <a:pt x="149" y="107"/>
                  </a:lnTo>
                  <a:lnTo>
                    <a:pt x="146" y="114"/>
                  </a:lnTo>
                  <a:lnTo>
                    <a:pt x="141" y="119"/>
                  </a:lnTo>
                  <a:lnTo>
                    <a:pt x="136" y="126"/>
                  </a:lnTo>
                  <a:lnTo>
                    <a:pt x="132" y="131"/>
                  </a:lnTo>
                  <a:lnTo>
                    <a:pt x="126" y="136"/>
                  </a:lnTo>
                  <a:lnTo>
                    <a:pt x="120"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5" y="141"/>
                  </a:lnTo>
                  <a:lnTo>
                    <a:pt x="29" y="136"/>
                  </a:lnTo>
                  <a:lnTo>
                    <a:pt x="23" y="131"/>
                  </a:lnTo>
                  <a:lnTo>
                    <a:pt x="19" y="126"/>
                  </a:lnTo>
                  <a:lnTo>
                    <a:pt x="14" y="119"/>
                  </a:lnTo>
                  <a:lnTo>
                    <a:pt x="9" y="114"/>
                  </a:lnTo>
                  <a:lnTo>
                    <a:pt x="7" y="107"/>
                  </a:lnTo>
                  <a:lnTo>
                    <a:pt x="4" y="100"/>
                  </a:lnTo>
                  <a:lnTo>
                    <a:pt x="3" y="92"/>
                  </a:lnTo>
                  <a:lnTo>
                    <a:pt x="1" y="85"/>
                  </a:lnTo>
                  <a:lnTo>
                    <a:pt x="0" y="77"/>
                  </a:lnTo>
                  <a:lnTo>
                    <a:pt x="0" y="77"/>
                  </a:lnTo>
                  <a:lnTo>
                    <a:pt x="1" y="69"/>
                  </a:lnTo>
                  <a:lnTo>
                    <a:pt x="3" y="61"/>
                  </a:lnTo>
                  <a:lnTo>
                    <a:pt x="4" y="54"/>
                  </a:lnTo>
                  <a:lnTo>
                    <a:pt x="7" y="47"/>
                  </a:lnTo>
                  <a:lnTo>
                    <a:pt x="9" y="40"/>
                  </a:lnTo>
                  <a:lnTo>
                    <a:pt x="14" y="33"/>
                  </a:lnTo>
                  <a:lnTo>
                    <a:pt x="19" y="28"/>
                  </a:lnTo>
                  <a:lnTo>
                    <a:pt x="23" y="22"/>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2"/>
                  </a:lnTo>
                  <a:lnTo>
                    <a:pt x="136" y="28"/>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3" name="Google Shape;213;p23"/>
            <p:cNvSpPr/>
            <p:nvPr/>
          </p:nvSpPr>
          <p:spPr>
            <a:xfrm>
              <a:off x="5027613" y="3384550"/>
              <a:ext cx="49213" cy="49213"/>
            </a:xfrm>
            <a:custGeom>
              <a:avLst/>
              <a:gdLst/>
              <a:ahLst/>
              <a:cxnLst/>
              <a:rect l="l" t="t" r="r" b="b"/>
              <a:pathLst>
                <a:path w="155" h="155" extrusionOk="0">
                  <a:moveTo>
                    <a:pt x="155" y="78"/>
                  </a:moveTo>
                  <a:lnTo>
                    <a:pt x="155" y="78"/>
                  </a:lnTo>
                  <a:lnTo>
                    <a:pt x="154" y="85"/>
                  </a:lnTo>
                  <a:lnTo>
                    <a:pt x="152" y="93"/>
                  </a:lnTo>
                  <a:lnTo>
                    <a:pt x="151"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4"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4" y="34"/>
                  </a:lnTo>
                  <a:lnTo>
                    <a:pt x="17" y="29"/>
                  </a:lnTo>
                  <a:lnTo>
                    <a:pt x="23" y="23"/>
                  </a:lnTo>
                  <a:lnTo>
                    <a:pt x="28" y="17"/>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4"/>
                  </a:lnTo>
                  <a:lnTo>
                    <a:pt x="144"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4" name="Google Shape;214;p23"/>
            <p:cNvSpPr/>
            <p:nvPr/>
          </p:nvSpPr>
          <p:spPr>
            <a:xfrm>
              <a:off x="5027613" y="3455988"/>
              <a:ext cx="49213" cy="49213"/>
            </a:xfrm>
            <a:custGeom>
              <a:avLst/>
              <a:gdLst/>
              <a:ahLst/>
              <a:cxnLst/>
              <a:rect l="l" t="t" r="r" b="b"/>
              <a:pathLst>
                <a:path w="155" h="154" extrusionOk="0">
                  <a:moveTo>
                    <a:pt x="155" y="77"/>
                  </a:moveTo>
                  <a:lnTo>
                    <a:pt x="155" y="77"/>
                  </a:lnTo>
                  <a:lnTo>
                    <a:pt x="154" y="85"/>
                  </a:lnTo>
                  <a:lnTo>
                    <a:pt x="152" y="92"/>
                  </a:lnTo>
                  <a:lnTo>
                    <a:pt x="151" y="100"/>
                  </a:lnTo>
                  <a:lnTo>
                    <a:pt x="148" y="107"/>
                  </a:lnTo>
                  <a:lnTo>
                    <a:pt x="144" y="114"/>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5" name="Google Shape;215;p23"/>
            <p:cNvSpPr/>
            <p:nvPr/>
          </p:nvSpPr>
          <p:spPr>
            <a:xfrm>
              <a:off x="5097463" y="3384550"/>
              <a:ext cx="49213" cy="49213"/>
            </a:xfrm>
            <a:custGeom>
              <a:avLst/>
              <a:gdLst/>
              <a:ahLst/>
              <a:cxnLst/>
              <a:rect l="l" t="t" r="r" b="b"/>
              <a:pathLst>
                <a:path w="155" h="155" extrusionOk="0">
                  <a:moveTo>
                    <a:pt x="155" y="78"/>
                  </a:moveTo>
                  <a:lnTo>
                    <a:pt x="155" y="78"/>
                  </a:lnTo>
                  <a:lnTo>
                    <a:pt x="155" y="85"/>
                  </a:lnTo>
                  <a:lnTo>
                    <a:pt x="154" y="93"/>
                  </a:lnTo>
                  <a:lnTo>
                    <a:pt x="151" y="100"/>
                  </a:lnTo>
                  <a:lnTo>
                    <a:pt x="149" y="108"/>
                  </a:lnTo>
                  <a:lnTo>
                    <a:pt x="146" y="113"/>
                  </a:lnTo>
                  <a:lnTo>
                    <a:pt x="142" y="120"/>
                  </a:lnTo>
                  <a:lnTo>
                    <a:pt x="138"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5" y="141"/>
                  </a:lnTo>
                  <a:lnTo>
                    <a:pt x="29" y="136"/>
                  </a:lnTo>
                  <a:lnTo>
                    <a:pt x="23" y="132"/>
                  </a:lnTo>
                  <a:lnTo>
                    <a:pt x="18" y="126"/>
                  </a:lnTo>
                  <a:lnTo>
                    <a:pt x="14" y="120"/>
                  </a:lnTo>
                  <a:lnTo>
                    <a:pt x="10" y="113"/>
                  </a:lnTo>
                  <a:lnTo>
                    <a:pt x="7" y="108"/>
                  </a:lnTo>
                  <a:lnTo>
                    <a:pt x="4" y="100"/>
                  </a:lnTo>
                  <a:lnTo>
                    <a:pt x="2" y="93"/>
                  </a:lnTo>
                  <a:lnTo>
                    <a:pt x="1" y="85"/>
                  </a:lnTo>
                  <a:lnTo>
                    <a:pt x="0" y="78"/>
                  </a:lnTo>
                  <a:lnTo>
                    <a:pt x="0" y="78"/>
                  </a:lnTo>
                  <a:lnTo>
                    <a:pt x="1" y="70"/>
                  </a:lnTo>
                  <a:lnTo>
                    <a:pt x="2" y="62"/>
                  </a:lnTo>
                  <a:lnTo>
                    <a:pt x="4" y="54"/>
                  </a:lnTo>
                  <a:lnTo>
                    <a:pt x="7" y="47"/>
                  </a:lnTo>
                  <a:lnTo>
                    <a:pt x="10" y="40"/>
                  </a:lnTo>
                  <a:lnTo>
                    <a:pt x="14" y="34"/>
                  </a:lnTo>
                  <a:lnTo>
                    <a:pt x="18" y="29"/>
                  </a:lnTo>
                  <a:lnTo>
                    <a:pt x="23" y="23"/>
                  </a:lnTo>
                  <a:lnTo>
                    <a:pt x="29" y="17"/>
                  </a:lnTo>
                  <a:lnTo>
                    <a:pt x="35" y="14"/>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4"/>
                  </a:lnTo>
                  <a:lnTo>
                    <a:pt x="127" y="17"/>
                  </a:lnTo>
                  <a:lnTo>
                    <a:pt x="132" y="23"/>
                  </a:lnTo>
                  <a:lnTo>
                    <a:pt x="138" y="29"/>
                  </a:lnTo>
                  <a:lnTo>
                    <a:pt x="142" y="34"/>
                  </a:lnTo>
                  <a:lnTo>
                    <a:pt x="146" y="40"/>
                  </a:lnTo>
                  <a:lnTo>
                    <a:pt x="149" y="47"/>
                  </a:lnTo>
                  <a:lnTo>
                    <a:pt x="151"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6" name="Google Shape;216;p23"/>
            <p:cNvSpPr/>
            <p:nvPr/>
          </p:nvSpPr>
          <p:spPr>
            <a:xfrm>
              <a:off x="5097463" y="3455988"/>
              <a:ext cx="49213" cy="49213"/>
            </a:xfrm>
            <a:custGeom>
              <a:avLst/>
              <a:gdLst/>
              <a:ahLst/>
              <a:cxnLst/>
              <a:rect l="l" t="t" r="r" b="b"/>
              <a:pathLst>
                <a:path w="155" h="154" extrusionOk="0">
                  <a:moveTo>
                    <a:pt x="155" y="77"/>
                  </a:moveTo>
                  <a:lnTo>
                    <a:pt x="155" y="77"/>
                  </a:lnTo>
                  <a:lnTo>
                    <a:pt x="155" y="85"/>
                  </a:lnTo>
                  <a:lnTo>
                    <a:pt x="154" y="92"/>
                  </a:lnTo>
                  <a:lnTo>
                    <a:pt x="151" y="100"/>
                  </a:lnTo>
                  <a:lnTo>
                    <a:pt x="149" y="107"/>
                  </a:lnTo>
                  <a:lnTo>
                    <a:pt x="146" y="114"/>
                  </a:lnTo>
                  <a:lnTo>
                    <a:pt x="142" y="119"/>
                  </a:lnTo>
                  <a:lnTo>
                    <a:pt x="138" y="126"/>
                  </a:lnTo>
                  <a:lnTo>
                    <a:pt x="132" y="131"/>
                  </a:lnTo>
                  <a:lnTo>
                    <a:pt x="127" y="136"/>
                  </a:lnTo>
                  <a:lnTo>
                    <a:pt x="120" y="141"/>
                  </a:lnTo>
                  <a:lnTo>
                    <a:pt x="115" y="144"/>
                  </a:lnTo>
                  <a:lnTo>
                    <a:pt x="108" y="148"/>
                  </a:lnTo>
                  <a:lnTo>
                    <a:pt x="101" y="150"/>
                  </a:lnTo>
                  <a:lnTo>
                    <a:pt x="93" y="152"/>
                  </a:lnTo>
                  <a:lnTo>
                    <a:pt x="86" y="154"/>
                  </a:lnTo>
                  <a:lnTo>
                    <a:pt x="78" y="154"/>
                  </a:lnTo>
                  <a:lnTo>
                    <a:pt x="78" y="154"/>
                  </a:lnTo>
                  <a:lnTo>
                    <a:pt x="70" y="154"/>
                  </a:lnTo>
                  <a:lnTo>
                    <a:pt x="62" y="152"/>
                  </a:lnTo>
                  <a:lnTo>
                    <a:pt x="55" y="150"/>
                  </a:lnTo>
                  <a:lnTo>
                    <a:pt x="48" y="148"/>
                  </a:lnTo>
                  <a:lnTo>
                    <a:pt x="41" y="144"/>
                  </a:lnTo>
                  <a:lnTo>
                    <a:pt x="35" y="141"/>
                  </a:lnTo>
                  <a:lnTo>
                    <a:pt x="29" y="136"/>
                  </a:lnTo>
                  <a:lnTo>
                    <a:pt x="23" y="131"/>
                  </a:lnTo>
                  <a:lnTo>
                    <a:pt x="18" y="126"/>
                  </a:lnTo>
                  <a:lnTo>
                    <a:pt x="14" y="119"/>
                  </a:lnTo>
                  <a:lnTo>
                    <a:pt x="10" y="114"/>
                  </a:lnTo>
                  <a:lnTo>
                    <a:pt x="7" y="107"/>
                  </a:lnTo>
                  <a:lnTo>
                    <a:pt x="4" y="100"/>
                  </a:lnTo>
                  <a:lnTo>
                    <a:pt x="2" y="92"/>
                  </a:lnTo>
                  <a:lnTo>
                    <a:pt x="1" y="85"/>
                  </a:lnTo>
                  <a:lnTo>
                    <a:pt x="0" y="77"/>
                  </a:lnTo>
                  <a:lnTo>
                    <a:pt x="0" y="77"/>
                  </a:lnTo>
                  <a:lnTo>
                    <a:pt x="1" y="69"/>
                  </a:lnTo>
                  <a:lnTo>
                    <a:pt x="2" y="61"/>
                  </a:lnTo>
                  <a:lnTo>
                    <a:pt x="4" y="54"/>
                  </a:lnTo>
                  <a:lnTo>
                    <a:pt x="7" y="47"/>
                  </a:lnTo>
                  <a:lnTo>
                    <a:pt x="10" y="40"/>
                  </a:lnTo>
                  <a:lnTo>
                    <a:pt x="14" y="33"/>
                  </a:lnTo>
                  <a:lnTo>
                    <a:pt x="18" y="28"/>
                  </a:lnTo>
                  <a:lnTo>
                    <a:pt x="23" y="22"/>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7" name="Google Shape;217;p23"/>
            <p:cNvSpPr/>
            <p:nvPr/>
          </p:nvSpPr>
          <p:spPr>
            <a:xfrm>
              <a:off x="5167313" y="3384550"/>
              <a:ext cx="49213" cy="49213"/>
            </a:xfrm>
            <a:custGeom>
              <a:avLst/>
              <a:gdLst/>
              <a:ahLst/>
              <a:cxnLst/>
              <a:rect l="l" t="t" r="r" b="b"/>
              <a:pathLst>
                <a:path w="153" h="155" extrusionOk="0">
                  <a:moveTo>
                    <a:pt x="153" y="78"/>
                  </a:moveTo>
                  <a:lnTo>
                    <a:pt x="153" y="78"/>
                  </a:lnTo>
                  <a:lnTo>
                    <a:pt x="153" y="85"/>
                  </a:lnTo>
                  <a:lnTo>
                    <a:pt x="152" y="93"/>
                  </a:lnTo>
                  <a:lnTo>
                    <a:pt x="150" y="100"/>
                  </a:lnTo>
                  <a:lnTo>
                    <a:pt x="148" y="108"/>
                  </a:lnTo>
                  <a:lnTo>
                    <a:pt x="144" y="113"/>
                  </a:lnTo>
                  <a:lnTo>
                    <a:pt x="141" y="120"/>
                  </a:lnTo>
                  <a:lnTo>
                    <a:pt x="136" y="126"/>
                  </a:lnTo>
                  <a:lnTo>
                    <a:pt x="130" y="132"/>
                  </a:lnTo>
                  <a:lnTo>
                    <a:pt x="126" y="136"/>
                  </a:lnTo>
                  <a:lnTo>
                    <a:pt x="119" y="141"/>
                  </a:lnTo>
                  <a:lnTo>
                    <a:pt x="113" y="145"/>
                  </a:lnTo>
                  <a:lnTo>
                    <a:pt x="106" y="148"/>
                  </a:lnTo>
                  <a:lnTo>
                    <a:pt x="99" y="151"/>
                  </a:lnTo>
                  <a:lnTo>
                    <a:pt x="91" y="152"/>
                  </a:lnTo>
                  <a:lnTo>
                    <a:pt x="85" y="153"/>
                  </a:lnTo>
                  <a:lnTo>
                    <a:pt x="77" y="155"/>
                  </a:lnTo>
                  <a:lnTo>
                    <a:pt x="77" y="155"/>
                  </a:lnTo>
                  <a:lnTo>
                    <a:pt x="69" y="153"/>
                  </a:lnTo>
                  <a:lnTo>
                    <a:pt x="61" y="152"/>
                  </a:lnTo>
                  <a:lnTo>
                    <a:pt x="54" y="151"/>
                  </a:lnTo>
                  <a:lnTo>
                    <a:pt x="47" y="148"/>
                  </a:lnTo>
                  <a:lnTo>
                    <a:pt x="40" y="145"/>
                  </a:lnTo>
                  <a:lnTo>
                    <a:pt x="33" y="141"/>
                  </a:lnTo>
                  <a:lnTo>
                    <a:pt x="27" y="136"/>
                  </a:lnTo>
                  <a:lnTo>
                    <a:pt x="22" y="132"/>
                  </a:lnTo>
                  <a:lnTo>
                    <a:pt x="17" y="126"/>
                  </a:lnTo>
                  <a:lnTo>
                    <a:pt x="13" y="120"/>
                  </a:lnTo>
                  <a:lnTo>
                    <a:pt x="9" y="113"/>
                  </a:lnTo>
                  <a:lnTo>
                    <a:pt x="6" y="108"/>
                  </a:lnTo>
                  <a:lnTo>
                    <a:pt x="3" y="100"/>
                  </a:lnTo>
                  <a:lnTo>
                    <a:pt x="1" y="93"/>
                  </a:lnTo>
                  <a:lnTo>
                    <a:pt x="0" y="85"/>
                  </a:lnTo>
                  <a:lnTo>
                    <a:pt x="0" y="78"/>
                  </a:lnTo>
                  <a:lnTo>
                    <a:pt x="0" y="78"/>
                  </a:lnTo>
                  <a:lnTo>
                    <a:pt x="0" y="70"/>
                  </a:lnTo>
                  <a:lnTo>
                    <a:pt x="1" y="62"/>
                  </a:lnTo>
                  <a:lnTo>
                    <a:pt x="3" y="54"/>
                  </a:lnTo>
                  <a:lnTo>
                    <a:pt x="6" y="47"/>
                  </a:lnTo>
                  <a:lnTo>
                    <a:pt x="9" y="40"/>
                  </a:lnTo>
                  <a:lnTo>
                    <a:pt x="13" y="34"/>
                  </a:lnTo>
                  <a:lnTo>
                    <a:pt x="17" y="29"/>
                  </a:lnTo>
                  <a:lnTo>
                    <a:pt x="22" y="23"/>
                  </a:lnTo>
                  <a:lnTo>
                    <a:pt x="27" y="17"/>
                  </a:lnTo>
                  <a:lnTo>
                    <a:pt x="33" y="14"/>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4"/>
                  </a:lnTo>
                  <a:lnTo>
                    <a:pt x="126" y="17"/>
                  </a:lnTo>
                  <a:lnTo>
                    <a:pt x="130"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8" name="Google Shape;218;p23"/>
            <p:cNvSpPr/>
            <p:nvPr/>
          </p:nvSpPr>
          <p:spPr>
            <a:xfrm>
              <a:off x="5167313" y="3455988"/>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0" y="131"/>
                  </a:lnTo>
                  <a:lnTo>
                    <a:pt x="126" y="136"/>
                  </a:lnTo>
                  <a:lnTo>
                    <a:pt x="119" y="141"/>
                  </a:lnTo>
                  <a:lnTo>
                    <a:pt x="113" y="144"/>
                  </a:lnTo>
                  <a:lnTo>
                    <a:pt x="106" y="148"/>
                  </a:lnTo>
                  <a:lnTo>
                    <a:pt x="99" y="150"/>
                  </a:lnTo>
                  <a:lnTo>
                    <a:pt x="91" y="152"/>
                  </a:lnTo>
                  <a:lnTo>
                    <a:pt x="85" y="154"/>
                  </a:lnTo>
                  <a:lnTo>
                    <a:pt x="77" y="154"/>
                  </a:lnTo>
                  <a:lnTo>
                    <a:pt x="77" y="154"/>
                  </a:lnTo>
                  <a:lnTo>
                    <a:pt x="69" y="154"/>
                  </a:lnTo>
                  <a:lnTo>
                    <a:pt x="61" y="152"/>
                  </a:lnTo>
                  <a:lnTo>
                    <a:pt x="54" y="150"/>
                  </a:lnTo>
                  <a:lnTo>
                    <a:pt x="47" y="148"/>
                  </a:lnTo>
                  <a:lnTo>
                    <a:pt x="40" y="144"/>
                  </a:lnTo>
                  <a:lnTo>
                    <a:pt x="33" y="141"/>
                  </a:lnTo>
                  <a:lnTo>
                    <a:pt x="27" y="136"/>
                  </a:lnTo>
                  <a:lnTo>
                    <a:pt x="22" y="131"/>
                  </a:lnTo>
                  <a:lnTo>
                    <a:pt x="17" y="126"/>
                  </a:lnTo>
                  <a:lnTo>
                    <a:pt x="13"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7"/>
                  </a:lnTo>
                  <a:lnTo>
                    <a:pt x="130"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9" name="Google Shape;219;p23"/>
            <p:cNvSpPr/>
            <p:nvPr/>
          </p:nvSpPr>
          <p:spPr>
            <a:xfrm>
              <a:off x="4887913" y="3525838"/>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3"/>
                  </a:lnTo>
                  <a:lnTo>
                    <a:pt x="140" y="120"/>
                  </a:lnTo>
                  <a:lnTo>
                    <a:pt x="136" y="126"/>
                  </a:lnTo>
                  <a:lnTo>
                    <a:pt x="131" y="132"/>
                  </a:lnTo>
                  <a:lnTo>
                    <a:pt x="126" y="136"/>
                  </a:lnTo>
                  <a:lnTo>
                    <a:pt x="120" y="141"/>
                  </a:lnTo>
                  <a:lnTo>
                    <a:pt x="114" y="144"/>
                  </a:lnTo>
                  <a:lnTo>
                    <a:pt x="107" y="148"/>
                  </a:lnTo>
                  <a:lnTo>
                    <a:pt x="99" y="151"/>
                  </a:lnTo>
                  <a:lnTo>
                    <a:pt x="92" y="152"/>
                  </a:lnTo>
                  <a:lnTo>
                    <a:pt x="84" y="154"/>
                  </a:lnTo>
                  <a:lnTo>
                    <a:pt x="76" y="155"/>
                  </a:lnTo>
                  <a:lnTo>
                    <a:pt x="76" y="155"/>
                  </a:lnTo>
                  <a:lnTo>
                    <a:pt x="70" y="154"/>
                  </a:lnTo>
                  <a:lnTo>
                    <a:pt x="62" y="152"/>
                  </a:lnTo>
                  <a:lnTo>
                    <a:pt x="54" y="151"/>
                  </a:lnTo>
                  <a:lnTo>
                    <a:pt x="47" y="148"/>
                  </a:lnTo>
                  <a:lnTo>
                    <a:pt x="40" y="144"/>
                  </a:lnTo>
                  <a:lnTo>
                    <a:pt x="34" y="141"/>
                  </a:lnTo>
                  <a:lnTo>
                    <a:pt x="28" y="136"/>
                  </a:lnTo>
                  <a:lnTo>
                    <a:pt x="23" y="132"/>
                  </a:lnTo>
                  <a:lnTo>
                    <a:pt x="18" y="126"/>
                  </a:lnTo>
                  <a:lnTo>
                    <a:pt x="13"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3" y="35"/>
                  </a:lnTo>
                  <a:lnTo>
                    <a:pt x="18" y="28"/>
                  </a:lnTo>
                  <a:lnTo>
                    <a:pt x="23" y="23"/>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3"/>
                  </a:lnTo>
                  <a:lnTo>
                    <a:pt x="136" y="28"/>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0" name="Google Shape;220;p23"/>
            <p:cNvSpPr/>
            <p:nvPr/>
          </p:nvSpPr>
          <p:spPr>
            <a:xfrm>
              <a:off x="4887913" y="3597275"/>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6" y="136"/>
                  </a:lnTo>
                  <a:lnTo>
                    <a:pt x="120" y="141"/>
                  </a:lnTo>
                  <a:lnTo>
                    <a:pt x="114" y="146"/>
                  </a:lnTo>
                  <a:lnTo>
                    <a:pt x="107" y="149"/>
                  </a:lnTo>
                  <a:lnTo>
                    <a:pt x="99" y="151"/>
                  </a:lnTo>
                  <a:lnTo>
                    <a:pt x="92" y="152"/>
                  </a:lnTo>
                  <a:lnTo>
                    <a:pt x="84" y="154"/>
                  </a:lnTo>
                  <a:lnTo>
                    <a:pt x="76" y="155"/>
                  </a:lnTo>
                  <a:lnTo>
                    <a:pt x="76" y="155"/>
                  </a:lnTo>
                  <a:lnTo>
                    <a:pt x="70" y="154"/>
                  </a:lnTo>
                  <a:lnTo>
                    <a:pt x="62" y="152"/>
                  </a:lnTo>
                  <a:lnTo>
                    <a:pt x="54" y="151"/>
                  </a:lnTo>
                  <a:lnTo>
                    <a:pt x="47" y="149"/>
                  </a:lnTo>
                  <a:lnTo>
                    <a:pt x="40" y="146"/>
                  </a:lnTo>
                  <a:lnTo>
                    <a:pt x="34" y="141"/>
                  </a:lnTo>
                  <a:lnTo>
                    <a:pt x="28" y="136"/>
                  </a:lnTo>
                  <a:lnTo>
                    <a:pt x="23" y="132"/>
                  </a:lnTo>
                  <a:lnTo>
                    <a:pt x="18"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3" y="35"/>
                  </a:lnTo>
                  <a:lnTo>
                    <a:pt x="18" y="29"/>
                  </a:lnTo>
                  <a:lnTo>
                    <a:pt x="23" y="23"/>
                  </a:lnTo>
                  <a:lnTo>
                    <a:pt x="28" y="18"/>
                  </a:lnTo>
                  <a:lnTo>
                    <a:pt x="34" y="14"/>
                  </a:lnTo>
                  <a:lnTo>
                    <a:pt x="40" y="9"/>
                  </a:lnTo>
                  <a:lnTo>
                    <a:pt x="47" y="7"/>
                  </a:lnTo>
                  <a:lnTo>
                    <a:pt x="54" y="4"/>
                  </a:lnTo>
                  <a:lnTo>
                    <a:pt x="62" y="2"/>
                  </a:lnTo>
                  <a:lnTo>
                    <a:pt x="70" y="1"/>
                  </a:lnTo>
                  <a:lnTo>
                    <a:pt x="76" y="0"/>
                  </a:lnTo>
                  <a:lnTo>
                    <a:pt x="76" y="0"/>
                  </a:lnTo>
                  <a:lnTo>
                    <a:pt x="84" y="1"/>
                  </a:lnTo>
                  <a:lnTo>
                    <a:pt x="92" y="2"/>
                  </a:lnTo>
                  <a:lnTo>
                    <a:pt x="99" y="4"/>
                  </a:lnTo>
                  <a:lnTo>
                    <a:pt x="107" y="7"/>
                  </a:lnTo>
                  <a:lnTo>
                    <a:pt x="114" y="9"/>
                  </a:lnTo>
                  <a:lnTo>
                    <a:pt x="120" y="14"/>
                  </a:lnTo>
                  <a:lnTo>
                    <a:pt x="126" y="18"/>
                  </a:lnTo>
                  <a:lnTo>
                    <a:pt x="131" y="23"/>
                  </a:lnTo>
                  <a:lnTo>
                    <a:pt x="136" y="29"/>
                  </a:lnTo>
                  <a:lnTo>
                    <a:pt x="140" y="35"/>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1" name="Google Shape;221;p23"/>
            <p:cNvSpPr/>
            <p:nvPr/>
          </p:nvSpPr>
          <p:spPr>
            <a:xfrm>
              <a:off x="4821238" y="3384550"/>
              <a:ext cx="49213" cy="49213"/>
            </a:xfrm>
            <a:custGeom>
              <a:avLst/>
              <a:gdLst/>
              <a:ahLst/>
              <a:cxnLst/>
              <a:rect l="l" t="t" r="r" b="b"/>
              <a:pathLst>
                <a:path w="154" h="155" extrusionOk="0">
                  <a:moveTo>
                    <a:pt x="154" y="78"/>
                  </a:moveTo>
                  <a:lnTo>
                    <a:pt x="154" y="78"/>
                  </a:lnTo>
                  <a:lnTo>
                    <a:pt x="154" y="85"/>
                  </a:lnTo>
                  <a:lnTo>
                    <a:pt x="152" y="93"/>
                  </a:lnTo>
                  <a:lnTo>
                    <a:pt x="151" y="100"/>
                  </a:lnTo>
                  <a:lnTo>
                    <a:pt x="148" y="108"/>
                  </a:lnTo>
                  <a:lnTo>
                    <a:pt x="145" y="113"/>
                  </a:lnTo>
                  <a:lnTo>
                    <a:pt x="140" y="120"/>
                  </a:lnTo>
                  <a:lnTo>
                    <a:pt x="136" y="126"/>
                  </a:lnTo>
                  <a:lnTo>
                    <a:pt x="131" y="132"/>
                  </a:lnTo>
                  <a:lnTo>
                    <a:pt x="125" y="136"/>
                  </a:lnTo>
                  <a:lnTo>
                    <a:pt x="120" y="141"/>
                  </a:lnTo>
                  <a:lnTo>
                    <a:pt x="114" y="145"/>
                  </a:lnTo>
                  <a:lnTo>
                    <a:pt x="107" y="148"/>
                  </a:lnTo>
                  <a:lnTo>
                    <a:pt x="100" y="151"/>
                  </a:lnTo>
                  <a:lnTo>
                    <a:pt x="92" y="152"/>
                  </a:lnTo>
                  <a:lnTo>
                    <a:pt x="84" y="153"/>
                  </a:lnTo>
                  <a:lnTo>
                    <a:pt x="77" y="155"/>
                  </a:lnTo>
                  <a:lnTo>
                    <a:pt x="77" y="155"/>
                  </a:lnTo>
                  <a:lnTo>
                    <a:pt x="69" y="153"/>
                  </a:lnTo>
                  <a:lnTo>
                    <a:pt x="61" y="152"/>
                  </a:lnTo>
                  <a:lnTo>
                    <a:pt x="55" y="151"/>
                  </a:lnTo>
                  <a:lnTo>
                    <a:pt x="47" y="148"/>
                  </a:lnTo>
                  <a:lnTo>
                    <a:pt x="40" y="145"/>
                  </a:lnTo>
                  <a:lnTo>
                    <a:pt x="34" y="141"/>
                  </a:lnTo>
                  <a:lnTo>
                    <a:pt x="28" y="136"/>
                  </a:lnTo>
                  <a:lnTo>
                    <a:pt x="22" y="132"/>
                  </a:lnTo>
                  <a:lnTo>
                    <a:pt x="18" y="126"/>
                  </a:lnTo>
                  <a:lnTo>
                    <a:pt x="13" y="120"/>
                  </a:lnTo>
                  <a:lnTo>
                    <a:pt x="9" y="113"/>
                  </a:lnTo>
                  <a:lnTo>
                    <a:pt x="6" y="108"/>
                  </a:lnTo>
                  <a:lnTo>
                    <a:pt x="3" y="100"/>
                  </a:lnTo>
                  <a:lnTo>
                    <a:pt x="2" y="93"/>
                  </a:lnTo>
                  <a:lnTo>
                    <a:pt x="1" y="85"/>
                  </a:lnTo>
                  <a:lnTo>
                    <a:pt x="0" y="78"/>
                  </a:lnTo>
                  <a:lnTo>
                    <a:pt x="0" y="78"/>
                  </a:lnTo>
                  <a:lnTo>
                    <a:pt x="1" y="70"/>
                  </a:lnTo>
                  <a:lnTo>
                    <a:pt x="2" y="62"/>
                  </a:lnTo>
                  <a:lnTo>
                    <a:pt x="3" y="54"/>
                  </a:lnTo>
                  <a:lnTo>
                    <a:pt x="6" y="47"/>
                  </a:lnTo>
                  <a:lnTo>
                    <a:pt x="9" y="40"/>
                  </a:lnTo>
                  <a:lnTo>
                    <a:pt x="13" y="34"/>
                  </a:lnTo>
                  <a:lnTo>
                    <a:pt x="18" y="29"/>
                  </a:lnTo>
                  <a:lnTo>
                    <a:pt x="22" y="23"/>
                  </a:lnTo>
                  <a:lnTo>
                    <a:pt x="28" y="17"/>
                  </a:lnTo>
                  <a:lnTo>
                    <a:pt x="34" y="14"/>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4"/>
                  </a:lnTo>
                  <a:lnTo>
                    <a:pt x="125" y="17"/>
                  </a:lnTo>
                  <a:lnTo>
                    <a:pt x="131" y="23"/>
                  </a:lnTo>
                  <a:lnTo>
                    <a:pt x="136" y="29"/>
                  </a:lnTo>
                  <a:lnTo>
                    <a:pt x="140" y="34"/>
                  </a:lnTo>
                  <a:lnTo>
                    <a:pt x="145" y="40"/>
                  </a:lnTo>
                  <a:lnTo>
                    <a:pt x="148" y="47"/>
                  </a:lnTo>
                  <a:lnTo>
                    <a:pt x="151"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2" name="Google Shape;222;p23"/>
            <p:cNvSpPr/>
            <p:nvPr/>
          </p:nvSpPr>
          <p:spPr>
            <a:xfrm>
              <a:off x="4821238" y="3455988"/>
              <a:ext cx="49213" cy="49213"/>
            </a:xfrm>
            <a:custGeom>
              <a:avLst/>
              <a:gdLst/>
              <a:ahLst/>
              <a:cxnLst/>
              <a:rect l="l" t="t" r="r" b="b"/>
              <a:pathLst>
                <a:path w="154" h="154" extrusionOk="0">
                  <a:moveTo>
                    <a:pt x="154" y="77"/>
                  </a:moveTo>
                  <a:lnTo>
                    <a:pt x="154" y="77"/>
                  </a:lnTo>
                  <a:lnTo>
                    <a:pt x="154" y="85"/>
                  </a:lnTo>
                  <a:lnTo>
                    <a:pt x="152" y="92"/>
                  </a:lnTo>
                  <a:lnTo>
                    <a:pt x="151" y="100"/>
                  </a:lnTo>
                  <a:lnTo>
                    <a:pt x="148" y="107"/>
                  </a:lnTo>
                  <a:lnTo>
                    <a:pt x="145" y="114"/>
                  </a:lnTo>
                  <a:lnTo>
                    <a:pt x="140" y="119"/>
                  </a:lnTo>
                  <a:lnTo>
                    <a:pt x="136" y="126"/>
                  </a:lnTo>
                  <a:lnTo>
                    <a:pt x="131" y="131"/>
                  </a:lnTo>
                  <a:lnTo>
                    <a:pt x="125" y="136"/>
                  </a:lnTo>
                  <a:lnTo>
                    <a:pt x="120" y="141"/>
                  </a:lnTo>
                  <a:lnTo>
                    <a:pt x="114" y="144"/>
                  </a:lnTo>
                  <a:lnTo>
                    <a:pt x="107" y="148"/>
                  </a:lnTo>
                  <a:lnTo>
                    <a:pt x="100" y="150"/>
                  </a:lnTo>
                  <a:lnTo>
                    <a:pt x="92" y="152"/>
                  </a:lnTo>
                  <a:lnTo>
                    <a:pt x="84" y="154"/>
                  </a:lnTo>
                  <a:lnTo>
                    <a:pt x="77" y="154"/>
                  </a:lnTo>
                  <a:lnTo>
                    <a:pt x="77" y="154"/>
                  </a:lnTo>
                  <a:lnTo>
                    <a:pt x="69" y="154"/>
                  </a:lnTo>
                  <a:lnTo>
                    <a:pt x="61" y="152"/>
                  </a:lnTo>
                  <a:lnTo>
                    <a:pt x="55" y="150"/>
                  </a:lnTo>
                  <a:lnTo>
                    <a:pt x="47" y="148"/>
                  </a:lnTo>
                  <a:lnTo>
                    <a:pt x="40" y="144"/>
                  </a:lnTo>
                  <a:lnTo>
                    <a:pt x="34" y="141"/>
                  </a:lnTo>
                  <a:lnTo>
                    <a:pt x="28" y="136"/>
                  </a:lnTo>
                  <a:lnTo>
                    <a:pt x="22" y="131"/>
                  </a:lnTo>
                  <a:lnTo>
                    <a:pt x="18" y="126"/>
                  </a:lnTo>
                  <a:lnTo>
                    <a:pt x="13" y="119"/>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3" y="33"/>
                  </a:lnTo>
                  <a:lnTo>
                    <a:pt x="18" y="28"/>
                  </a:lnTo>
                  <a:lnTo>
                    <a:pt x="22" y="22"/>
                  </a:lnTo>
                  <a:lnTo>
                    <a:pt x="28" y="17"/>
                  </a:lnTo>
                  <a:lnTo>
                    <a:pt x="34" y="13"/>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3"/>
                  </a:lnTo>
                  <a:lnTo>
                    <a:pt x="125" y="17"/>
                  </a:lnTo>
                  <a:lnTo>
                    <a:pt x="131" y="22"/>
                  </a:lnTo>
                  <a:lnTo>
                    <a:pt x="136" y="28"/>
                  </a:lnTo>
                  <a:lnTo>
                    <a:pt x="140" y="33"/>
                  </a:lnTo>
                  <a:lnTo>
                    <a:pt x="145" y="40"/>
                  </a:lnTo>
                  <a:lnTo>
                    <a:pt x="148" y="47"/>
                  </a:lnTo>
                  <a:lnTo>
                    <a:pt x="151"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3" name="Google Shape;223;p23"/>
            <p:cNvSpPr/>
            <p:nvPr/>
          </p:nvSpPr>
          <p:spPr>
            <a:xfrm>
              <a:off x="4741863" y="3455988"/>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2"/>
                  </a:lnTo>
                  <a:lnTo>
                    <a:pt x="85" y="154"/>
                  </a:lnTo>
                  <a:lnTo>
                    <a:pt x="76" y="154"/>
                  </a:lnTo>
                  <a:lnTo>
                    <a:pt x="76" y="154"/>
                  </a:lnTo>
                  <a:lnTo>
                    <a:pt x="68" y="154"/>
                  </a:lnTo>
                  <a:lnTo>
                    <a:pt x="60" y="152"/>
                  </a:lnTo>
                  <a:lnTo>
                    <a:pt x="54" y="150"/>
                  </a:lnTo>
                  <a:lnTo>
                    <a:pt x="47" y="148"/>
                  </a:lnTo>
                  <a:lnTo>
                    <a:pt x="40" y="144"/>
                  </a:lnTo>
                  <a:lnTo>
                    <a:pt x="33" y="141"/>
                  </a:lnTo>
                  <a:lnTo>
                    <a:pt x="27" y="136"/>
                  </a:lnTo>
                  <a:lnTo>
                    <a:pt x="22"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4"/>
                  </a:lnTo>
                  <a:lnTo>
                    <a:pt x="60" y="1"/>
                  </a:lnTo>
                  <a:lnTo>
                    <a:pt x="68" y="0"/>
                  </a:lnTo>
                  <a:lnTo>
                    <a:pt x="76" y="0"/>
                  </a:lnTo>
                  <a:lnTo>
                    <a:pt x="76"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4" name="Google Shape;224;p23"/>
            <p:cNvSpPr/>
            <p:nvPr/>
          </p:nvSpPr>
          <p:spPr>
            <a:xfrm>
              <a:off x="4821238" y="3525838"/>
              <a:ext cx="49213" cy="49213"/>
            </a:xfrm>
            <a:custGeom>
              <a:avLst/>
              <a:gdLst/>
              <a:ahLst/>
              <a:cxnLst/>
              <a:rect l="l" t="t" r="r" b="b"/>
              <a:pathLst>
                <a:path w="154" h="155" extrusionOk="0">
                  <a:moveTo>
                    <a:pt x="154" y="77"/>
                  </a:moveTo>
                  <a:lnTo>
                    <a:pt x="154" y="77"/>
                  </a:lnTo>
                  <a:lnTo>
                    <a:pt x="154" y="85"/>
                  </a:lnTo>
                  <a:lnTo>
                    <a:pt x="152" y="93"/>
                  </a:lnTo>
                  <a:lnTo>
                    <a:pt x="151" y="100"/>
                  </a:lnTo>
                  <a:lnTo>
                    <a:pt x="148" y="107"/>
                  </a:lnTo>
                  <a:lnTo>
                    <a:pt x="145" y="113"/>
                  </a:lnTo>
                  <a:lnTo>
                    <a:pt x="140" y="120"/>
                  </a:lnTo>
                  <a:lnTo>
                    <a:pt x="136" y="126"/>
                  </a:lnTo>
                  <a:lnTo>
                    <a:pt x="131" y="132"/>
                  </a:lnTo>
                  <a:lnTo>
                    <a:pt x="125" y="136"/>
                  </a:lnTo>
                  <a:lnTo>
                    <a:pt x="120" y="141"/>
                  </a:lnTo>
                  <a:lnTo>
                    <a:pt x="114" y="144"/>
                  </a:lnTo>
                  <a:lnTo>
                    <a:pt x="107" y="148"/>
                  </a:lnTo>
                  <a:lnTo>
                    <a:pt x="100" y="151"/>
                  </a:lnTo>
                  <a:lnTo>
                    <a:pt x="92" y="152"/>
                  </a:lnTo>
                  <a:lnTo>
                    <a:pt x="84" y="154"/>
                  </a:lnTo>
                  <a:lnTo>
                    <a:pt x="77" y="155"/>
                  </a:lnTo>
                  <a:lnTo>
                    <a:pt x="77" y="155"/>
                  </a:lnTo>
                  <a:lnTo>
                    <a:pt x="69" y="154"/>
                  </a:lnTo>
                  <a:lnTo>
                    <a:pt x="61" y="152"/>
                  </a:lnTo>
                  <a:lnTo>
                    <a:pt x="55" y="151"/>
                  </a:lnTo>
                  <a:lnTo>
                    <a:pt x="47" y="148"/>
                  </a:lnTo>
                  <a:lnTo>
                    <a:pt x="40" y="144"/>
                  </a:lnTo>
                  <a:lnTo>
                    <a:pt x="34" y="141"/>
                  </a:lnTo>
                  <a:lnTo>
                    <a:pt x="28" y="136"/>
                  </a:lnTo>
                  <a:lnTo>
                    <a:pt x="22" y="132"/>
                  </a:lnTo>
                  <a:lnTo>
                    <a:pt x="18" y="126"/>
                  </a:lnTo>
                  <a:lnTo>
                    <a:pt x="13" y="120"/>
                  </a:lnTo>
                  <a:lnTo>
                    <a:pt x="9" y="113"/>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2" y="23"/>
                  </a:lnTo>
                  <a:lnTo>
                    <a:pt x="28" y="17"/>
                  </a:lnTo>
                  <a:lnTo>
                    <a:pt x="34" y="13"/>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3"/>
                  </a:lnTo>
                  <a:lnTo>
                    <a:pt x="125" y="17"/>
                  </a:lnTo>
                  <a:lnTo>
                    <a:pt x="131" y="23"/>
                  </a:lnTo>
                  <a:lnTo>
                    <a:pt x="136" y="28"/>
                  </a:lnTo>
                  <a:lnTo>
                    <a:pt x="140" y="35"/>
                  </a:lnTo>
                  <a:lnTo>
                    <a:pt x="145" y="40"/>
                  </a:lnTo>
                  <a:lnTo>
                    <a:pt x="148" y="47"/>
                  </a:lnTo>
                  <a:lnTo>
                    <a:pt x="151"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5" name="Google Shape;225;p23"/>
            <p:cNvSpPr/>
            <p:nvPr/>
          </p:nvSpPr>
          <p:spPr>
            <a:xfrm>
              <a:off x="4821238" y="3597275"/>
              <a:ext cx="49213" cy="49213"/>
            </a:xfrm>
            <a:custGeom>
              <a:avLst/>
              <a:gdLst/>
              <a:ahLst/>
              <a:cxnLst/>
              <a:rect l="l" t="t" r="r" b="b"/>
              <a:pathLst>
                <a:path w="154" h="155" extrusionOk="0">
                  <a:moveTo>
                    <a:pt x="154" y="78"/>
                  </a:moveTo>
                  <a:lnTo>
                    <a:pt x="154" y="78"/>
                  </a:lnTo>
                  <a:lnTo>
                    <a:pt x="154" y="85"/>
                  </a:lnTo>
                  <a:lnTo>
                    <a:pt x="152" y="93"/>
                  </a:lnTo>
                  <a:lnTo>
                    <a:pt x="151" y="101"/>
                  </a:lnTo>
                  <a:lnTo>
                    <a:pt x="148" y="108"/>
                  </a:lnTo>
                  <a:lnTo>
                    <a:pt x="145" y="115"/>
                  </a:lnTo>
                  <a:lnTo>
                    <a:pt x="140" y="120"/>
                  </a:lnTo>
                  <a:lnTo>
                    <a:pt x="136" y="126"/>
                  </a:lnTo>
                  <a:lnTo>
                    <a:pt x="131" y="132"/>
                  </a:lnTo>
                  <a:lnTo>
                    <a:pt x="125" y="136"/>
                  </a:lnTo>
                  <a:lnTo>
                    <a:pt x="120" y="141"/>
                  </a:lnTo>
                  <a:lnTo>
                    <a:pt x="114" y="146"/>
                  </a:lnTo>
                  <a:lnTo>
                    <a:pt x="107" y="149"/>
                  </a:lnTo>
                  <a:lnTo>
                    <a:pt x="100" y="151"/>
                  </a:lnTo>
                  <a:lnTo>
                    <a:pt x="92" y="152"/>
                  </a:lnTo>
                  <a:lnTo>
                    <a:pt x="84" y="154"/>
                  </a:lnTo>
                  <a:lnTo>
                    <a:pt x="77" y="155"/>
                  </a:lnTo>
                  <a:lnTo>
                    <a:pt x="77" y="155"/>
                  </a:lnTo>
                  <a:lnTo>
                    <a:pt x="69" y="154"/>
                  </a:lnTo>
                  <a:lnTo>
                    <a:pt x="61" y="152"/>
                  </a:lnTo>
                  <a:lnTo>
                    <a:pt x="55" y="151"/>
                  </a:lnTo>
                  <a:lnTo>
                    <a:pt x="47" y="149"/>
                  </a:lnTo>
                  <a:lnTo>
                    <a:pt x="40" y="146"/>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1"/>
                  </a:lnTo>
                  <a:lnTo>
                    <a:pt x="13" y="35"/>
                  </a:lnTo>
                  <a:lnTo>
                    <a:pt x="18" y="29"/>
                  </a:lnTo>
                  <a:lnTo>
                    <a:pt x="22" y="23"/>
                  </a:lnTo>
                  <a:lnTo>
                    <a:pt x="28" y="18"/>
                  </a:lnTo>
                  <a:lnTo>
                    <a:pt x="34" y="14"/>
                  </a:lnTo>
                  <a:lnTo>
                    <a:pt x="40" y="9"/>
                  </a:lnTo>
                  <a:lnTo>
                    <a:pt x="47" y="7"/>
                  </a:lnTo>
                  <a:lnTo>
                    <a:pt x="55" y="4"/>
                  </a:lnTo>
                  <a:lnTo>
                    <a:pt x="61" y="2"/>
                  </a:lnTo>
                  <a:lnTo>
                    <a:pt x="69" y="1"/>
                  </a:lnTo>
                  <a:lnTo>
                    <a:pt x="77" y="0"/>
                  </a:lnTo>
                  <a:lnTo>
                    <a:pt x="77" y="0"/>
                  </a:lnTo>
                  <a:lnTo>
                    <a:pt x="84" y="1"/>
                  </a:lnTo>
                  <a:lnTo>
                    <a:pt x="92" y="2"/>
                  </a:lnTo>
                  <a:lnTo>
                    <a:pt x="100" y="4"/>
                  </a:lnTo>
                  <a:lnTo>
                    <a:pt x="107" y="7"/>
                  </a:lnTo>
                  <a:lnTo>
                    <a:pt x="114" y="9"/>
                  </a:lnTo>
                  <a:lnTo>
                    <a:pt x="120" y="14"/>
                  </a:lnTo>
                  <a:lnTo>
                    <a:pt x="125" y="18"/>
                  </a:lnTo>
                  <a:lnTo>
                    <a:pt x="131" y="23"/>
                  </a:lnTo>
                  <a:lnTo>
                    <a:pt x="136" y="29"/>
                  </a:lnTo>
                  <a:lnTo>
                    <a:pt x="140" y="35"/>
                  </a:lnTo>
                  <a:lnTo>
                    <a:pt x="145" y="41"/>
                  </a:lnTo>
                  <a:lnTo>
                    <a:pt x="148" y="47"/>
                  </a:lnTo>
                  <a:lnTo>
                    <a:pt x="151"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6" name="Google Shape;226;p23"/>
            <p:cNvSpPr/>
            <p:nvPr/>
          </p:nvSpPr>
          <p:spPr>
            <a:xfrm>
              <a:off x="4956176" y="3525838"/>
              <a:ext cx="49213" cy="49213"/>
            </a:xfrm>
            <a:custGeom>
              <a:avLst/>
              <a:gdLst/>
              <a:ahLst/>
              <a:cxnLst/>
              <a:rect l="l" t="t" r="r" b="b"/>
              <a:pathLst>
                <a:path w="155" h="155" extrusionOk="0">
                  <a:moveTo>
                    <a:pt x="155" y="77"/>
                  </a:moveTo>
                  <a:lnTo>
                    <a:pt x="155" y="77"/>
                  </a:lnTo>
                  <a:lnTo>
                    <a:pt x="155" y="85"/>
                  </a:lnTo>
                  <a:lnTo>
                    <a:pt x="154" y="93"/>
                  </a:lnTo>
                  <a:lnTo>
                    <a:pt x="151" y="100"/>
                  </a:lnTo>
                  <a:lnTo>
                    <a:pt x="149" y="107"/>
                  </a:lnTo>
                  <a:lnTo>
                    <a:pt x="146" y="113"/>
                  </a:lnTo>
                  <a:lnTo>
                    <a:pt x="141" y="120"/>
                  </a:lnTo>
                  <a:lnTo>
                    <a:pt x="136" y="126"/>
                  </a:lnTo>
                  <a:lnTo>
                    <a:pt x="132" y="132"/>
                  </a:lnTo>
                  <a:lnTo>
                    <a:pt x="126" y="136"/>
                  </a:lnTo>
                  <a:lnTo>
                    <a:pt x="120" y="141"/>
                  </a:lnTo>
                  <a:lnTo>
                    <a:pt x="115" y="144"/>
                  </a:lnTo>
                  <a:lnTo>
                    <a:pt x="108" y="148"/>
                  </a:lnTo>
                  <a:lnTo>
                    <a:pt x="101" y="151"/>
                  </a:lnTo>
                  <a:lnTo>
                    <a:pt x="93" y="152"/>
                  </a:lnTo>
                  <a:lnTo>
                    <a:pt x="85" y="154"/>
                  </a:lnTo>
                  <a:lnTo>
                    <a:pt x="78" y="155"/>
                  </a:lnTo>
                  <a:lnTo>
                    <a:pt x="78" y="155"/>
                  </a:lnTo>
                  <a:lnTo>
                    <a:pt x="70" y="154"/>
                  </a:lnTo>
                  <a:lnTo>
                    <a:pt x="62" y="152"/>
                  </a:lnTo>
                  <a:lnTo>
                    <a:pt x="55" y="151"/>
                  </a:lnTo>
                  <a:lnTo>
                    <a:pt x="47" y="148"/>
                  </a:lnTo>
                  <a:lnTo>
                    <a:pt x="40" y="144"/>
                  </a:lnTo>
                  <a:lnTo>
                    <a:pt x="35" y="141"/>
                  </a:lnTo>
                  <a:lnTo>
                    <a:pt x="29" y="136"/>
                  </a:lnTo>
                  <a:lnTo>
                    <a:pt x="23" y="132"/>
                  </a:lnTo>
                  <a:lnTo>
                    <a:pt x="19" y="126"/>
                  </a:lnTo>
                  <a:lnTo>
                    <a:pt x="14" y="120"/>
                  </a:lnTo>
                  <a:lnTo>
                    <a:pt x="9" y="113"/>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7" name="Google Shape;227;p23"/>
            <p:cNvSpPr/>
            <p:nvPr/>
          </p:nvSpPr>
          <p:spPr>
            <a:xfrm>
              <a:off x="4956176" y="3597275"/>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6" y="126"/>
                  </a:lnTo>
                  <a:lnTo>
                    <a:pt x="132" y="132"/>
                  </a:lnTo>
                  <a:lnTo>
                    <a:pt x="126" y="136"/>
                  </a:lnTo>
                  <a:lnTo>
                    <a:pt x="120" y="141"/>
                  </a:lnTo>
                  <a:lnTo>
                    <a:pt x="115" y="146"/>
                  </a:lnTo>
                  <a:lnTo>
                    <a:pt x="108" y="149"/>
                  </a:lnTo>
                  <a:lnTo>
                    <a:pt x="101" y="151"/>
                  </a:lnTo>
                  <a:lnTo>
                    <a:pt x="93" y="152"/>
                  </a:lnTo>
                  <a:lnTo>
                    <a:pt x="85" y="154"/>
                  </a:lnTo>
                  <a:lnTo>
                    <a:pt x="78" y="155"/>
                  </a:lnTo>
                  <a:lnTo>
                    <a:pt x="78" y="155"/>
                  </a:lnTo>
                  <a:lnTo>
                    <a:pt x="70" y="154"/>
                  </a:lnTo>
                  <a:lnTo>
                    <a:pt x="62" y="152"/>
                  </a:lnTo>
                  <a:lnTo>
                    <a:pt x="55" y="151"/>
                  </a:lnTo>
                  <a:lnTo>
                    <a:pt x="47" y="149"/>
                  </a:lnTo>
                  <a:lnTo>
                    <a:pt x="40" y="146"/>
                  </a:lnTo>
                  <a:lnTo>
                    <a:pt x="35" y="141"/>
                  </a:lnTo>
                  <a:lnTo>
                    <a:pt x="29" y="136"/>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1"/>
                  </a:lnTo>
                  <a:lnTo>
                    <a:pt x="14" y="35"/>
                  </a:lnTo>
                  <a:lnTo>
                    <a:pt x="19" y="29"/>
                  </a:lnTo>
                  <a:lnTo>
                    <a:pt x="23" y="23"/>
                  </a:lnTo>
                  <a:lnTo>
                    <a:pt x="29" y="18"/>
                  </a:lnTo>
                  <a:lnTo>
                    <a:pt x="35" y="14"/>
                  </a:lnTo>
                  <a:lnTo>
                    <a:pt x="40" y="9"/>
                  </a:lnTo>
                  <a:lnTo>
                    <a:pt x="47" y="7"/>
                  </a:lnTo>
                  <a:lnTo>
                    <a:pt x="55" y="4"/>
                  </a:lnTo>
                  <a:lnTo>
                    <a:pt x="62" y="2"/>
                  </a:lnTo>
                  <a:lnTo>
                    <a:pt x="70" y="1"/>
                  </a:lnTo>
                  <a:lnTo>
                    <a:pt x="78" y="0"/>
                  </a:lnTo>
                  <a:lnTo>
                    <a:pt x="78" y="0"/>
                  </a:lnTo>
                  <a:lnTo>
                    <a:pt x="85" y="1"/>
                  </a:lnTo>
                  <a:lnTo>
                    <a:pt x="93" y="2"/>
                  </a:lnTo>
                  <a:lnTo>
                    <a:pt x="101" y="4"/>
                  </a:lnTo>
                  <a:lnTo>
                    <a:pt x="108" y="7"/>
                  </a:lnTo>
                  <a:lnTo>
                    <a:pt x="115" y="9"/>
                  </a:lnTo>
                  <a:lnTo>
                    <a:pt x="120" y="14"/>
                  </a:lnTo>
                  <a:lnTo>
                    <a:pt x="126" y="18"/>
                  </a:lnTo>
                  <a:lnTo>
                    <a:pt x="132" y="23"/>
                  </a:lnTo>
                  <a:lnTo>
                    <a:pt x="136" y="29"/>
                  </a:lnTo>
                  <a:lnTo>
                    <a:pt x="141" y="35"/>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8" name="Google Shape;228;p23"/>
            <p:cNvSpPr/>
            <p:nvPr/>
          </p:nvSpPr>
          <p:spPr>
            <a:xfrm>
              <a:off x="5027613" y="3525838"/>
              <a:ext cx="49213" cy="49213"/>
            </a:xfrm>
            <a:custGeom>
              <a:avLst/>
              <a:gdLst/>
              <a:ahLst/>
              <a:cxnLst/>
              <a:rect l="l" t="t" r="r" b="b"/>
              <a:pathLst>
                <a:path w="155" h="155" extrusionOk="0">
                  <a:moveTo>
                    <a:pt x="155" y="77"/>
                  </a:moveTo>
                  <a:lnTo>
                    <a:pt x="155" y="77"/>
                  </a:lnTo>
                  <a:lnTo>
                    <a:pt x="154"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8"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9" name="Google Shape;229;p23"/>
            <p:cNvSpPr/>
            <p:nvPr/>
          </p:nvSpPr>
          <p:spPr>
            <a:xfrm>
              <a:off x="5027613" y="3597275"/>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5" y="141"/>
                  </a:lnTo>
                  <a:lnTo>
                    <a:pt x="28"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5"/>
                  </a:lnTo>
                  <a:lnTo>
                    <a:pt x="17"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5"/>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0" name="Google Shape;230;p23"/>
            <p:cNvSpPr/>
            <p:nvPr/>
          </p:nvSpPr>
          <p:spPr>
            <a:xfrm>
              <a:off x="5097463" y="3525838"/>
              <a:ext cx="49213" cy="49213"/>
            </a:xfrm>
            <a:custGeom>
              <a:avLst/>
              <a:gdLst/>
              <a:ahLst/>
              <a:cxnLst/>
              <a:rect l="l" t="t" r="r" b="b"/>
              <a:pathLst>
                <a:path w="155" h="155" extrusionOk="0">
                  <a:moveTo>
                    <a:pt x="155" y="77"/>
                  </a:moveTo>
                  <a:lnTo>
                    <a:pt x="155" y="77"/>
                  </a:lnTo>
                  <a:lnTo>
                    <a:pt x="155" y="85"/>
                  </a:lnTo>
                  <a:lnTo>
                    <a:pt x="154" y="93"/>
                  </a:lnTo>
                  <a:lnTo>
                    <a:pt x="151" y="100"/>
                  </a:lnTo>
                  <a:lnTo>
                    <a:pt x="149" y="107"/>
                  </a:lnTo>
                  <a:lnTo>
                    <a:pt x="146" y="113"/>
                  </a:lnTo>
                  <a:lnTo>
                    <a:pt x="142" y="120"/>
                  </a:lnTo>
                  <a:lnTo>
                    <a:pt x="138" y="126"/>
                  </a:lnTo>
                  <a:lnTo>
                    <a:pt x="132" y="132"/>
                  </a:lnTo>
                  <a:lnTo>
                    <a:pt x="127" y="136"/>
                  </a:lnTo>
                  <a:lnTo>
                    <a:pt x="120" y="141"/>
                  </a:lnTo>
                  <a:lnTo>
                    <a:pt x="115" y="144"/>
                  </a:lnTo>
                  <a:lnTo>
                    <a:pt x="108" y="148"/>
                  </a:lnTo>
                  <a:lnTo>
                    <a:pt x="101" y="151"/>
                  </a:lnTo>
                  <a:lnTo>
                    <a:pt x="93" y="152"/>
                  </a:lnTo>
                  <a:lnTo>
                    <a:pt x="86" y="154"/>
                  </a:lnTo>
                  <a:lnTo>
                    <a:pt x="78" y="155"/>
                  </a:lnTo>
                  <a:lnTo>
                    <a:pt x="78" y="155"/>
                  </a:lnTo>
                  <a:lnTo>
                    <a:pt x="70" y="154"/>
                  </a:lnTo>
                  <a:lnTo>
                    <a:pt x="62" y="152"/>
                  </a:lnTo>
                  <a:lnTo>
                    <a:pt x="55" y="151"/>
                  </a:lnTo>
                  <a:lnTo>
                    <a:pt x="48" y="148"/>
                  </a:lnTo>
                  <a:lnTo>
                    <a:pt x="41" y="144"/>
                  </a:lnTo>
                  <a:lnTo>
                    <a:pt x="35" y="141"/>
                  </a:lnTo>
                  <a:lnTo>
                    <a:pt x="29" y="136"/>
                  </a:lnTo>
                  <a:lnTo>
                    <a:pt x="23" y="132"/>
                  </a:lnTo>
                  <a:lnTo>
                    <a:pt x="18" y="126"/>
                  </a:lnTo>
                  <a:lnTo>
                    <a:pt x="14"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1" name="Google Shape;231;p23"/>
            <p:cNvSpPr/>
            <p:nvPr/>
          </p:nvSpPr>
          <p:spPr>
            <a:xfrm>
              <a:off x="5097463" y="3597275"/>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7" y="136"/>
                  </a:lnTo>
                  <a:lnTo>
                    <a:pt x="120" y="141"/>
                  </a:lnTo>
                  <a:lnTo>
                    <a:pt x="115" y="146"/>
                  </a:lnTo>
                  <a:lnTo>
                    <a:pt x="108" y="149"/>
                  </a:lnTo>
                  <a:lnTo>
                    <a:pt x="101" y="151"/>
                  </a:lnTo>
                  <a:lnTo>
                    <a:pt x="93" y="152"/>
                  </a:lnTo>
                  <a:lnTo>
                    <a:pt x="86" y="154"/>
                  </a:lnTo>
                  <a:lnTo>
                    <a:pt x="78" y="155"/>
                  </a:lnTo>
                  <a:lnTo>
                    <a:pt x="78" y="155"/>
                  </a:lnTo>
                  <a:lnTo>
                    <a:pt x="70" y="154"/>
                  </a:lnTo>
                  <a:lnTo>
                    <a:pt x="62" y="152"/>
                  </a:lnTo>
                  <a:lnTo>
                    <a:pt x="55" y="151"/>
                  </a:lnTo>
                  <a:lnTo>
                    <a:pt x="48" y="149"/>
                  </a:lnTo>
                  <a:lnTo>
                    <a:pt x="41" y="146"/>
                  </a:lnTo>
                  <a:lnTo>
                    <a:pt x="35"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1"/>
                  </a:lnTo>
                  <a:lnTo>
                    <a:pt x="14" y="35"/>
                  </a:lnTo>
                  <a:lnTo>
                    <a:pt x="18" y="29"/>
                  </a:lnTo>
                  <a:lnTo>
                    <a:pt x="23" y="23"/>
                  </a:lnTo>
                  <a:lnTo>
                    <a:pt x="29" y="18"/>
                  </a:lnTo>
                  <a:lnTo>
                    <a:pt x="35" y="14"/>
                  </a:lnTo>
                  <a:lnTo>
                    <a:pt x="41" y="9"/>
                  </a:lnTo>
                  <a:lnTo>
                    <a:pt x="48"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7" y="18"/>
                  </a:lnTo>
                  <a:lnTo>
                    <a:pt x="132" y="23"/>
                  </a:lnTo>
                  <a:lnTo>
                    <a:pt x="138" y="29"/>
                  </a:lnTo>
                  <a:lnTo>
                    <a:pt x="142" y="35"/>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2" name="Google Shape;232;p23"/>
            <p:cNvSpPr/>
            <p:nvPr/>
          </p:nvSpPr>
          <p:spPr>
            <a:xfrm>
              <a:off x="5167313" y="3525838"/>
              <a:ext cx="49213"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3"/>
                  </a:lnTo>
                  <a:lnTo>
                    <a:pt x="141" y="120"/>
                  </a:lnTo>
                  <a:lnTo>
                    <a:pt x="136" y="126"/>
                  </a:lnTo>
                  <a:lnTo>
                    <a:pt x="130" y="132"/>
                  </a:lnTo>
                  <a:lnTo>
                    <a:pt x="126" y="136"/>
                  </a:lnTo>
                  <a:lnTo>
                    <a:pt x="119" y="141"/>
                  </a:lnTo>
                  <a:lnTo>
                    <a:pt x="113" y="144"/>
                  </a:lnTo>
                  <a:lnTo>
                    <a:pt x="106" y="148"/>
                  </a:lnTo>
                  <a:lnTo>
                    <a:pt x="99" y="151"/>
                  </a:lnTo>
                  <a:lnTo>
                    <a:pt x="91" y="152"/>
                  </a:lnTo>
                  <a:lnTo>
                    <a:pt x="85" y="154"/>
                  </a:lnTo>
                  <a:lnTo>
                    <a:pt x="77" y="155"/>
                  </a:lnTo>
                  <a:lnTo>
                    <a:pt x="77" y="155"/>
                  </a:lnTo>
                  <a:lnTo>
                    <a:pt x="69" y="154"/>
                  </a:lnTo>
                  <a:lnTo>
                    <a:pt x="61" y="152"/>
                  </a:lnTo>
                  <a:lnTo>
                    <a:pt x="54" y="151"/>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7"/>
                  </a:lnTo>
                  <a:lnTo>
                    <a:pt x="130"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3" name="Google Shape;233;p23"/>
            <p:cNvSpPr/>
            <p:nvPr/>
          </p:nvSpPr>
          <p:spPr>
            <a:xfrm>
              <a:off x="5167313" y="3597275"/>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0" y="132"/>
                  </a:lnTo>
                  <a:lnTo>
                    <a:pt x="126" y="136"/>
                  </a:lnTo>
                  <a:lnTo>
                    <a:pt x="119" y="141"/>
                  </a:lnTo>
                  <a:lnTo>
                    <a:pt x="113" y="146"/>
                  </a:lnTo>
                  <a:lnTo>
                    <a:pt x="106" y="149"/>
                  </a:lnTo>
                  <a:lnTo>
                    <a:pt x="99" y="151"/>
                  </a:lnTo>
                  <a:lnTo>
                    <a:pt x="91" y="152"/>
                  </a:lnTo>
                  <a:lnTo>
                    <a:pt x="85" y="154"/>
                  </a:lnTo>
                  <a:lnTo>
                    <a:pt x="77" y="155"/>
                  </a:lnTo>
                  <a:lnTo>
                    <a:pt x="77" y="155"/>
                  </a:lnTo>
                  <a:lnTo>
                    <a:pt x="69" y="154"/>
                  </a:lnTo>
                  <a:lnTo>
                    <a:pt x="61" y="152"/>
                  </a:lnTo>
                  <a:lnTo>
                    <a:pt x="54" y="151"/>
                  </a:lnTo>
                  <a:lnTo>
                    <a:pt x="47" y="149"/>
                  </a:lnTo>
                  <a:lnTo>
                    <a:pt x="40" y="146"/>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5"/>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1" y="2"/>
                  </a:lnTo>
                  <a:lnTo>
                    <a:pt x="99" y="4"/>
                  </a:lnTo>
                  <a:lnTo>
                    <a:pt x="106" y="7"/>
                  </a:lnTo>
                  <a:lnTo>
                    <a:pt x="113" y="9"/>
                  </a:lnTo>
                  <a:lnTo>
                    <a:pt x="119" y="14"/>
                  </a:lnTo>
                  <a:lnTo>
                    <a:pt x="126" y="18"/>
                  </a:lnTo>
                  <a:lnTo>
                    <a:pt x="130" y="23"/>
                  </a:lnTo>
                  <a:lnTo>
                    <a:pt x="136" y="29"/>
                  </a:lnTo>
                  <a:lnTo>
                    <a:pt x="141" y="35"/>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4" name="Google Shape;234;p23"/>
            <p:cNvSpPr/>
            <p:nvPr/>
          </p:nvSpPr>
          <p:spPr>
            <a:xfrm>
              <a:off x="4887913" y="3663950"/>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5" y="113"/>
                  </a:lnTo>
                  <a:lnTo>
                    <a:pt x="140" y="120"/>
                  </a:lnTo>
                  <a:lnTo>
                    <a:pt x="136" y="126"/>
                  </a:lnTo>
                  <a:lnTo>
                    <a:pt x="131" y="131"/>
                  </a:lnTo>
                  <a:lnTo>
                    <a:pt x="126" y="136"/>
                  </a:lnTo>
                  <a:lnTo>
                    <a:pt x="120" y="141"/>
                  </a:lnTo>
                  <a:lnTo>
                    <a:pt x="114" y="144"/>
                  </a:lnTo>
                  <a:lnTo>
                    <a:pt x="107" y="147"/>
                  </a:lnTo>
                  <a:lnTo>
                    <a:pt x="99" y="150"/>
                  </a:lnTo>
                  <a:lnTo>
                    <a:pt x="92" y="152"/>
                  </a:lnTo>
                  <a:lnTo>
                    <a:pt x="84" y="153"/>
                  </a:lnTo>
                  <a:lnTo>
                    <a:pt x="76" y="153"/>
                  </a:lnTo>
                  <a:lnTo>
                    <a:pt x="76" y="153"/>
                  </a:lnTo>
                  <a:lnTo>
                    <a:pt x="70" y="153"/>
                  </a:lnTo>
                  <a:lnTo>
                    <a:pt x="62" y="152"/>
                  </a:lnTo>
                  <a:lnTo>
                    <a:pt x="54" y="150"/>
                  </a:lnTo>
                  <a:lnTo>
                    <a:pt x="47" y="147"/>
                  </a:lnTo>
                  <a:lnTo>
                    <a:pt x="40" y="144"/>
                  </a:lnTo>
                  <a:lnTo>
                    <a:pt x="34" y="141"/>
                  </a:lnTo>
                  <a:lnTo>
                    <a:pt x="28" y="136"/>
                  </a:lnTo>
                  <a:lnTo>
                    <a:pt x="23" y="131"/>
                  </a:lnTo>
                  <a:lnTo>
                    <a:pt x="18" y="126"/>
                  </a:lnTo>
                  <a:lnTo>
                    <a:pt x="13"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3" y="33"/>
                  </a:lnTo>
                  <a:lnTo>
                    <a:pt x="18" y="27"/>
                  </a:lnTo>
                  <a:lnTo>
                    <a:pt x="23" y="22"/>
                  </a:lnTo>
                  <a:lnTo>
                    <a:pt x="28" y="17"/>
                  </a:lnTo>
                  <a:lnTo>
                    <a:pt x="34" y="12"/>
                  </a:lnTo>
                  <a:lnTo>
                    <a:pt x="40" y="9"/>
                  </a:lnTo>
                  <a:lnTo>
                    <a:pt x="47" y="6"/>
                  </a:lnTo>
                  <a:lnTo>
                    <a:pt x="54" y="3"/>
                  </a:lnTo>
                  <a:lnTo>
                    <a:pt x="62" y="1"/>
                  </a:lnTo>
                  <a:lnTo>
                    <a:pt x="70" y="0"/>
                  </a:lnTo>
                  <a:lnTo>
                    <a:pt x="76" y="0"/>
                  </a:lnTo>
                  <a:lnTo>
                    <a:pt x="76" y="0"/>
                  </a:lnTo>
                  <a:lnTo>
                    <a:pt x="84" y="0"/>
                  </a:lnTo>
                  <a:lnTo>
                    <a:pt x="92" y="1"/>
                  </a:lnTo>
                  <a:lnTo>
                    <a:pt x="99" y="3"/>
                  </a:lnTo>
                  <a:lnTo>
                    <a:pt x="107" y="6"/>
                  </a:lnTo>
                  <a:lnTo>
                    <a:pt x="114" y="9"/>
                  </a:lnTo>
                  <a:lnTo>
                    <a:pt x="120" y="12"/>
                  </a:lnTo>
                  <a:lnTo>
                    <a:pt x="126" y="17"/>
                  </a:lnTo>
                  <a:lnTo>
                    <a:pt x="131" y="22"/>
                  </a:lnTo>
                  <a:lnTo>
                    <a:pt x="136" y="27"/>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5" name="Google Shape;235;p23"/>
            <p:cNvSpPr/>
            <p:nvPr/>
          </p:nvSpPr>
          <p:spPr>
            <a:xfrm>
              <a:off x="4887913" y="3733800"/>
              <a:ext cx="49213" cy="49213"/>
            </a:xfrm>
            <a:custGeom>
              <a:avLst/>
              <a:gdLst/>
              <a:ahLst/>
              <a:cxnLst/>
              <a:rect l="l" t="t" r="r" b="b"/>
              <a:pathLst>
                <a:path w="154" h="154" extrusionOk="0">
                  <a:moveTo>
                    <a:pt x="154" y="77"/>
                  </a:moveTo>
                  <a:lnTo>
                    <a:pt x="154" y="77"/>
                  </a:lnTo>
                  <a:lnTo>
                    <a:pt x="153" y="85"/>
                  </a:lnTo>
                  <a:lnTo>
                    <a:pt x="152" y="93"/>
                  </a:lnTo>
                  <a:lnTo>
                    <a:pt x="151" y="99"/>
                  </a:lnTo>
                  <a:lnTo>
                    <a:pt x="147" y="106"/>
                  </a:lnTo>
                  <a:lnTo>
                    <a:pt x="145" y="113"/>
                  </a:lnTo>
                  <a:lnTo>
                    <a:pt x="140" y="120"/>
                  </a:lnTo>
                  <a:lnTo>
                    <a:pt x="136" y="126"/>
                  </a:lnTo>
                  <a:lnTo>
                    <a:pt x="131" y="131"/>
                  </a:lnTo>
                  <a:lnTo>
                    <a:pt x="126" y="136"/>
                  </a:lnTo>
                  <a:lnTo>
                    <a:pt x="120" y="141"/>
                  </a:lnTo>
                  <a:lnTo>
                    <a:pt x="114" y="145"/>
                  </a:lnTo>
                  <a:lnTo>
                    <a:pt x="107" y="147"/>
                  </a:lnTo>
                  <a:lnTo>
                    <a:pt x="99" y="151"/>
                  </a:lnTo>
                  <a:lnTo>
                    <a:pt x="92" y="152"/>
                  </a:lnTo>
                  <a:lnTo>
                    <a:pt x="84" y="153"/>
                  </a:lnTo>
                  <a:lnTo>
                    <a:pt x="76" y="154"/>
                  </a:lnTo>
                  <a:lnTo>
                    <a:pt x="76" y="154"/>
                  </a:lnTo>
                  <a:lnTo>
                    <a:pt x="70" y="153"/>
                  </a:lnTo>
                  <a:lnTo>
                    <a:pt x="62" y="152"/>
                  </a:lnTo>
                  <a:lnTo>
                    <a:pt x="54" y="151"/>
                  </a:lnTo>
                  <a:lnTo>
                    <a:pt x="47" y="147"/>
                  </a:lnTo>
                  <a:lnTo>
                    <a:pt x="40" y="145"/>
                  </a:lnTo>
                  <a:lnTo>
                    <a:pt x="34" y="141"/>
                  </a:lnTo>
                  <a:lnTo>
                    <a:pt x="28" y="136"/>
                  </a:lnTo>
                  <a:lnTo>
                    <a:pt x="23" y="131"/>
                  </a:lnTo>
                  <a:lnTo>
                    <a:pt x="18"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8" y="28"/>
                  </a:lnTo>
                  <a:lnTo>
                    <a:pt x="23" y="23"/>
                  </a:lnTo>
                  <a:lnTo>
                    <a:pt x="28" y="17"/>
                  </a:lnTo>
                  <a:lnTo>
                    <a:pt x="34" y="14"/>
                  </a:lnTo>
                  <a:lnTo>
                    <a:pt x="40" y="9"/>
                  </a:lnTo>
                  <a:lnTo>
                    <a:pt x="47" y="6"/>
                  </a:lnTo>
                  <a:lnTo>
                    <a:pt x="54" y="3"/>
                  </a:lnTo>
                  <a:lnTo>
                    <a:pt x="62" y="1"/>
                  </a:lnTo>
                  <a:lnTo>
                    <a:pt x="70" y="0"/>
                  </a:lnTo>
                  <a:lnTo>
                    <a:pt x="76" y="0"/>
                  </a:lnTo>
                  <a:lnTo>
                    <a:pt x="76" y="0"/>
                  </a:lnTo>
                  <a:lnTo>
                    <a:pt x="84" y="0"/>
                  </a:lnTo>
                  <a:lnTo>
                    <a:pt x="92" y="1"/>
                  </a:lnTo>
                  <a:lnTo>
                    <a:pt x="99" y="3"/>
                  </a:lnTo>
                  <a:lnTo>
                    <a:pt x="107" y="6"/>
                  </a:lnTo>
                  <a:lnTo>
                    <a:pt x="114" y="9"/>
                  </a:lnTo>
                  <a:lnTo>
                    <a:pt x="120" y="14"/>
                  </a:lnTo>
                  <a:lnTo>
                    <a:pt x="126" y="17"/>
                  </a:lnTo>
                  <a:lnTo>
                    <a:pt x="131" y="23"/>
                  </a:lnTo>
                  <a:lnTo>
                    <a:pt x="136" y="28"/>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6" name="Google Shape;236;p23"/>
            <p:cNvSpPr/>
            <p:nvPr/>
          </p:nvSpPr>
          <p:spPr>
            <a:xfrm>
              <a:off x="4956176" y="3663950"/>
              <a:ext cx="49213" cy="49213"/>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9"/>
                  </a:lnTo>
                  <a:lnTo>
                    <a:pt x="3" y="61"/>
                  </a:lnTo>
                  <a:lnTo>
                    <a:pt x="4" y="54"/>
                  </a:lnTo>
                  <a:lnTo>
                    <a:pt x="7" y="47"/>
                  </a:lnTo>
                  <a:lnTo>
                    <a:pt x="9" y="40"/>
                  </a:lnTo>
                  <a:lnTo>
                    <a:pt x="14" y="33"/>
                  </a:lnTo>
                  <a:lnTo>
                    <a:pt x="19" y="27"/>
                  </a:lnTo>
                  <a:lnTo>
                    <a:pt x="23" y="22"/>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7" name="Google Shape;237;p23"/>
            <p:cNvSpPr/>
            <p:nvPr/>
          </p:nvSpPr>
          <p:spPr>
            <a:xfrm>
              <a:off x="4956176" y="3733800"/>
              <a:ext cx="49213" cy="49213"/>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1" y="120"/>
                  </a:lnTo>
                  <a:lnTo>
                    <a:pt x="136" y="126"/>
                  </a:lnTo>
                  <a:lnTo>
                    <a:pt x="132" y="131"/>
                  </a:lnTo>
                  <a:lnTo>
                    <a:pt x="126" y="136"/>
                  </a:lnTo>
                  <a:lnTo>
                    <a:pt x="120"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9"/>
                  </a:lnTo>
                  <a:lnTo>
                    <a:pt x="3" y="62"/>
                  </a:lnTo>
                  <a:lnTo>
                    <a:pt x="4" y="54"/>
                  </a:lnTo>
                  <a:lnTo>
                    <a:pt x="7" y="47"/>
                  </a:lnTo>
                  <a:lnTo>
                    <a:pt x="9" y="40"/>
                  </a:lnTo>
                  <a:lnTo>
                    <a:pt x="14" y="34"/>
                  </a:lnTo>
                  <a:lnTo>
                    <a:pt x="19" y="28"/>
                  </a:lnTo>
                  <a:lnTo>
                    <a:pt x="23" y="23"/>
                  </a:lnTo>
                  <a:lnTo>
                    <a:pt x="29" y="17"/>
                  </a:lnTo>
                  <a:lnTo>
                    <a:pt x="35"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4"/>
                  </a:lnTo>
                  <a:lnTo>
                    <a:pt x="126" y="17"/>
                  </a:lnTo>
                  <a:lnTo>
                    <a:pt x="132" y="23"/>
                  </a:lnTo>
                  <a:lnTo>
                    <a:pt x="136" y="28"/>
                  </a:lnTo>
                  <a:lnTo>
                    <a:pt x="141"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8" name="Google Shape;238;p23"/>
            <p:cNvSpPr/>
            <p:nvPr/>
          </p:nvSpPr>
          <p:spPr>
            <a:xfrm>
              <a:off x="5027613" y="3663950"/>
              <a:ext cx="49213" cy="49213"/>
            </a:xfrm>
            <a:custGeom>
              <a:avLst/>
              <a:gdLst/>
              <a:ahLst/>
              <a:cxnLst/>
              <a:rect l="l" t="t" r="r" b="b"/>
              <a:pathLst>
                <a:path w="155" h="153" extrusionOk="0">
                  <a:moveTo>
                    <a:pt x="155" y="77"/>
                  </a:moveTo>
                  <a:lnTo>
                    <a:pt x="155" y="77"/>
                  </a:lnTo>
                  <a:lnTo>
                    <a:pt x="154" y="85"/>
                  </a:lnTo>
                  <a:lnTo>
                    <a:pt x="152" y="93"/>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9" name="Google Shape;239;p23"/>
            <p:cNvSpPr/>
            <p:nvPr/>
          </p:nvSpPr>
          <p:spPr>
            <a:xfrm>
              <a:off x="5027613" y="3733800"/>
              <a:ext cx="49213" cy="49213"/>
            </a:xfrm>
            <a:custGeom>
              <a:avLst/>
              <a:gdLst/>
              <a:ahLst/>
              <a:cxnLst/>
              <a:rect l="l" t="t" r="r" b="b"/>
              <a:pathLst>
                <a:path w="155" h="154" extrusionOk="0">
                  <a:moveTo>
                    <a:pt x="155" y="77"/>
                  </a:moveTo>
                  <a:lnTo>
                    <a:pt x="155" y="77"/>
                  </a:lnTo>
                  <a:lnTo>
                    <a:pt x="154" y="85"/>
                  </a:lnTo>
                  <a:lnTo>
                    <a:pt x="152" y="93"/>
                  </a:lnTo>
                  <a:lnTo>
                    <a:pt x="151" y="99"/>
                  </a:lnTo>
                  <a:lnTo>
                    <a:pt x="148" y="106"/>
                  </a:lnTo>
                  <a:lnTo>
                    <a:pt x="144" y="113"/>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0" name="Google Shape;240;p23"/>
            <p:cNvSpPr/>
            <p:nvPr/>
          </p:nvSpPr>
          <p:spPr>
            <a:xfrm>
              <a:off x="5097463" y="3663950"/>
              <a:ext cx="49213" cy="49213"/>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1"/>
                  </a:lnTo>
                  <a:lnTo>
                    <a:pt x="4" y="54"/>
                  </a:lnTo>
                  <a:lnTo>
                    <a:pt x="7" y="47"/>
                  </a:lnTo>
                  <a:lnTo>
                    <a:pt x="10" y="40"/>
                  </a:lnTo>
                  <a:lnTo>
                    <a:pt x="14" y="33"/>
                  </a:lnTo>
                  <a:lnTo>
                    <a:pt x="18" y="27"/>
                  </a:lnTo>
                  <a:lnTo>
                    <a:pt x="23" y="22"/>
                  </a:lnTo>
                  <a:lnTo>
                    <a:pt x="29" y="17"/>
                  </a:lnTo>
                  <a:lnTo>
                    <a:pt x="35"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2"/>
                  </a:lnTo>
                  <a:lnTo>
                    <a:pt x="138" y="27"/>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1" name="Google Shape;241;p23"/>
            <p:cNvSpPr/>
            <p:nvPr/>
          </p:nvSpPr>
          <p:spPr>
            <a:xfrm>
              <a:off x="5097463" y="3733800"/>
              <a:ext cx="49213" cy="49213"/>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0"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5"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8"/>
                  </a:lnTo>
                  <a:lnTo>
                    <a:pt x="23" y="23"/>
                  </a:lnTo>
                  <a:lnTo>
                    <a:pt x="29" y="17"/>
                  </a:lnTo>
                  <a:lnTo>
                    <a:pt x="35" y="14"/>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7" y="17"/>
                  </a:lnTo>
                  <a:lnTo>
                    <a:pt x="132" y="23"/>
                  </a:lnTo>
                  <a:lnTo>
                    <a:pt x="138" y="28"/>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2" name="Google Shape;242;p23"/>
            <p:cNvSpPr/>
            <p:nvPr/>
          </p:nvSpPr>
          <p:spPr>
            <a:xfrm>
              <a:off x="5167313" y="3663950"/>
              <a:ext cx="49213"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0"/>
                  </a:lnTo>
                  <a:lnTo>
                    <a:pt x="91"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2"/>
                  </a:lnTo>
                  <a:lnTo>
                    <a:pt x="126" y="17"/>
                  </a:lnTo>
                  <a:lnTo>
                    <a:pt x="130"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3" name="Google Shape;243;p23"/>
            <p:cNvSpPr/>
            <p:nvPr/>
          </p:nvSpPr>
          <p:spPr>
            <a:xfrm>
              <a:off x="5167313" y="3733800"/>
              <a:ext cx="49213"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0" y="131"/>
                  </a:lnTo>
                  <a:lnTo>
                    <a:pt x="126" y="136"/>
                  </a:lnTo>
                  <a:lnTo>
                    <a:pt x="119" y="141"/>
                  </a:lnTo>
                  <a:lnTo>
                    <a:pt x="113" y="145"/>
                  </a:lnTo>
                  <a:lnTo>
                    <a:pt x="106" y="147"/>
                  </a:lnTo>
                  <a:lnTo>
                    <a:pt x="99" y="151"/>
                  </a:lnTo>
                  <a:lnTo>
                    <a:pt x="91" y="152"/>
                  </a:lnTo>
                  <a:lnTo>
                    <a:pt x="85" y="153"/>
                  </a:lnTo>
                  <a:lnTo>
                    <a:pt x="77" y="154"/>
                  </a:lnTo>
                  <a:lnTo>
                    <a:pt x="77" y="154"/>
                  </a:lnTo>
                  <a:lnTo>
                    <a:pt x="69" y="153"/>
                  </a:lnTo>
                  <a:lnTo>
                    <a:pt x="61" y="152"/>
                  </a:lnTo>
                  <a:lnTo>
                    <a:pt x="54" y="151"/>
                  </a:lnTo>
                  <a:lnTo>
                    <a:pt x="47" y="147"/>
                  </a:lnTo>
                  <a:lnTo>
                    <a:pt x="40" y="145"/>
                  </a:lnTo>
                  <a:lnTo>
                    <a:pt x="33" y="141"/>
                  </a:lnTo>
                  <a:lnTo>
                    <a:pt x="27" y="136"/>
                  </a:lnTo>
                  <a:lnTo>
                    <a:pt x="22" y="131"/>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4"/>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4"/>
                  </a:lnTo>
                  <a:lnTo>
                    <a:pt x="126" y="17"/>
                  </a:lnTo>
                  <a:lnTo>
                    <a:pt x="130"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4" name="Google Shape;244;p23"/>
            <p:cNvSpPr/>
            <p:nvPr/>
          </p:nvSpPr>
          <p:spPr>
            <a:xfrm>
              <a:off x="5237163" y="3805238"/>
              <a:ext cx="49213" cy="49213"/>
            </a:xfrm>
            <a:custGeom>
              <a:avLst/>
              <a:gdLst/>
              <a:ahLst/>
              <a:cxnLst/>
              <a:rect l="l" t="t" r="r" b="b"/>
              <a:pathLst>
                <a:path w="153" h="154" extrusionOk="0">
                  <a:moveTo>
                    <a:pt x="153" y="76"/>
                  </a:moveTo>
                  <a:lnTo>
                    <a:pt x="153" y="76"/>
                  </a:lnTo>
                  <a:lnTo>
                    <a:pt x="153" y="85"/>
                  </a:lnTo>
                  <a:lnTo>
                    <a:pt x="152" y="93"/>
                  </a:lnTo>
                  <a:lnTo>
                    <a:pt x="150" y="99"/>
                  </a:lnTo>
                  <a:lnTo>
                    <a:pt x="147" y="107"/>
                  </a:lnTo>
                  <a:lnTo>
                    <a:pt x="144" y="114"/>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5" name="Google Shape;245;p23"/>
            <p:cNvSpPr/>
            <p:nvPr/>
          </p:nvSpPr>
          <p:spPr>
            <a:xfrm>
              <a:off x="4956176" y="3805238"/>
              <a:ext cx="49213" cy="49213"/>
            </a:xfrm>
            <a:custGeom>
              <a:avLst/>
              <a:gdLst/>
              <a:ahLst/>
              <a:cxnLst/>
              <a:rect l="l" t="t" r="r" b="b"/>
              <a:pathLst>
                <a:path w="155" h="154" extrusionOk="0">
                  <a:moveTo>
                    <a:pt x="155" y="76"/>
                  </a:moveTo>
                  <a:lnTo>
                    <a:pt x="155" y="76"/>
                  </a:lnTo>
                  <a:lnTo>
                    <a:pt x="155" y="85"/>
                  </a:lnTo>
                  <a:lnTo>
                    <a:pt x="154" y="93"/>
                  </a:lnTo>
                  <a:lnTo>
                    <a:pt x="151" y="99"/>
                  </a:lnTo>
                  <a:lnTo>
                    <a:pt x="149" y="107"/>
                  </a:lnTo>
                  <a:lnTo>
                    <a:pt x="146" y="114"/>
                  </a:lnTo>
                  <a:lnTo>
                    <a:pt x="141" y="120"/>
                  </a:lnTo>
                  <a:lnTo>
                    <a:pt x="136" y="126"/>
                  </a:lnTo>
                  <a:lnTo>
                    <a:pt x="132" y="131"/>
                  </a:lnTo>
                  <a:lnTo>
                    <a:pt x="126" y="136"/>
                  </a:lnTo>
                  <a:lnTo>
                    <a:pt x="120"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9" y="114"/>
                  </a:lnTo>
                  <a:lnTo>
                    <a:pt x="7" y="107"/>
                  </a:lnTo>
                  <a:lnTo>
                    <a:pt x="4" y="99"/>
                  </a:lnTo>
                  <a:lnTo>
                    <a:pt x="3" y="93"/>
                  </a:lnTo>
                  <a:lnTo>
                    <a:pt x="1" y="85"/>
                  </a:lnTo>
                  <a:lnTo>
                    <a:pt x="0" y="76"/>
                  </a:lnTo>
                  <a:lnTo>
                    <a:pt x="0" y="76"/>
                  </a:lnTo>
                  <a:lnTo>
                    <a:pt x="1" y="70"/>
                  </a:lnTo>
                  <a:lnTo>
                    <a:pt x="3" y="62"/>
                  </a:lnTo>
                  <a:lnTo>
                    <a:pt x="4" y="54"/>
                  </a:lnTo>
                  <a:lnTo>
                    <a:pt x="7" y="47"/>
                  </a:lnTo>
                  <a:lnTo>
                    <a:pt x="9" y="40"/>
                  </a:lnTo>
                  <a:lnTo>
                    <a:pt x="14" y="34"/>
                  </a:lnTo>
                  <a:lnTo>
                    <a:pt x="19" y="28"/>
                  </a:lnTo>
                  <a:lnTo>
                    <a:pt x="23" y="23"/>
                  </a:lnTo>
                  <a:lnTo>
                    <a:pt x="29" y="17"/>
                  </a:lnTo>
                  <a:lnTo>
                    <a:pt x="35"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4"/>
                  </a:lnTo>
                  <a:lnTo>
                    <a:pt x="126" y="17"/>
                  </a:lnTo>
                  <a:lnTo>
                    <a:pt x="132" y="23"/>
                  </a:lnTo>
                  <a:lnTo>
                    <a:pt x="136" y="28"/>
                  </a:lnTo>
                  <a:lnTo>
                    <a:pt x="141"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6" name="Google Shape;246;p23"/>
            <p:cNvSpPr/>
            <p:nvPr/>
          </p:nvSpPr>
          <p:spPr>
            <a:xfrm>
              <a:off x="5027613" y="3805238"/>
              <a:ext cx="49213" cy="49213"/>
            </a:xfrm>
            <a:custGeom>
              <a:avLst/>
              <a:gdLst/>
              <a:ahLst/>
              <a:cxnLst/>
              <a:rect l="l" t="t" r="r" b="b"/>
              <a:pathLst>
                <a:path w="155" h="154" extrusionOk="0">
                  <a:moveTo>
                    <a:pt x="155" y="76"/>
                  </a:moveTo>
                  <a:lnTo>
                    <a:pt x="155" y="76"/>
                  </a:lnTo>
                  <a:lnTo>
                    <a:pt x="154" y="85"/>
                  </a:lnTo>
                  <a:lnTo>
                    <a:pt x="152" y="93"/>
                  </a:lnTo>
                  <a:lnTo>
                    <a:pt x="151" y="99"/>
                  </a:lnTo>
                  <a:lnTo>
                    <a:pt x="148" y="107"/>
                  </a:lnTo>
                  <a:lnTo>
                    <a:pt x="144" y="114"/>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4" y="120"/>
                  </a:lnTo>
                  <a:lnTo>
                    <a:pt x="9" y="114"/>
                  </a:lnTo>
                  <a:lnTo>
                    <a:pt x="6" y="107"/>
                  </a:lnTo>
                  <a:lnTo>
                    <a:pt x="4" y="99"/>
                  </a:lnTo>
                  <a:lnTo>
                    <a:pt x="1" y="93"/>
                  </a:lnTo>
                  <a:lnTo>
                    <a:pt x="0" y="85"/>
                  </a:lnTo>
                  <a:lnTo>
                    <a:pt x="0" y="76"/>
                  </a:lnTo>
                  <a:lnTo>
                    <a:pt x="0" y="76"/>
                  </a:lnTo>
                  <a:lnTo>
                    <a:pt x="0" y="70"/>
                  </a:lnTo>
                  <a:lnTo>
                    <a:pt x="1" y="62"/>
                  </a:lnTo>
                  <a:lnTo>
                    <a:pt x="4" y="54"/>
                  </a:lnTo>
                  <a:lnTo>
                    <a:pt x="6" y="47"/>
                  </a:lnTo>
                  <a:lnTo>
                    <a:pt x="9" y="40"/>
                  </a:lnTo>
                  <a:lnTo>
                    <a:pt x="14"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1" y="54"/>
                  </a:lnTo>
                  <a:lnTo>
                    <a:pt x="152"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7" name="Google Shape;247;p23"/>
            <p:cNvSpPr/>
            <p:nvPr/>
          </p:nvSpPr>
          <p:spPr>
            <a:xfrm>
              <a:off x="5097463" y="3805238"/>
              <a:ext cx="49213" cy="49213"/>
            </a:xfrm>
            <a:custGeom>
              <a:avLst/>
              <a:gdLst/>
              <a:ahLst/>
              <a:cxnLst/>
              <a:rect l="l" t="t" r="r" b="b"/>
              <a:pathLst>
                <a:path w="155" h="154" extrusionOk="0">
                  <a:moveTo>
                    <a:pt x="155" y="76"/>
                  </a:moveTo>
                  <a:lnTo>
                    <a:pt x="155" y="76"/>
                  </a:lnTo>
                  <a:lnTo>
                    <a:pt x="155" y="85"/>
                  </a:lnTo>
                  <a:lnTo>
                    <a:pt x="154" y="93"/>
                  </a:lnTo>
                  <a:lnTo>
                    <a:pt x="151" y="99"/>
                  </a:lnTo>
                  <a:lnTo>
                    <a:pt x="149" y="107"/>
                  </a:lnTo>
                  <a:lnTo>
                    <a:pt x="146" y="114"/>
                  </a:lnTo>
                  <a:lnTo>
                    <a:pt x="142" y="120"/>
                  </a:lnTo>
                  <a:lnTo>
                    <a:pt x="138" y="126"/>
                  </a:lnTo>
                  <a:lnTo>
                    <a:pt x="132" y="131"/>
                  </a:lnTo>
                  <a:lnTo>
                    <a:pt x="127" y="136"/>
                  </a:lnTo>
                  <a:lnTo>
                    <a:pt x="120"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5" y="141"/>
                  </a:lnTo>
                  <a:lnTo>
                    <a:pt x="29" y="136"/>
                  </a:lnTo>
                  <a:lnTo>
                    <a:pt x="23" y="131"/>
                  </a:lnTo>
                  <a:lnTo>
                    <a:pt x="18" y="126"/>
                  </a:lnTo>
                  <a:lnTo>
                    <a:pt x="14" y="120"/>
                  </a:lnTo>
                  <a:lnTo>
                    <a:pt x="10" y="114"/>
                  </a:lnTo>
                  <a:lnTo>
                    <a:pt x="7" y="107"/>
                  </a:lnTo>
                  <a:lnTo>
                    <a:pt x="4" y="99"/>
                  </a:lnTo>
                  <a:lnTo>
                    <a:pt x="2" y="93"/>
                  </a:lnTo>
                  <a:lnTo>
                    <a:pt x="1" y="85"/>
                  </a:lnTo>
                  <a:lnTo>
                    <a:pt x="0" y="76"/>
                  </a:lnTo>
                  <a:lnTo>
                    <a:pt x="0" y="76"/>
                  </a:lnTo>
                  <a:lnTo>
                    <a:pt x="1" y="70"/>
                  </a:lnTo>
                  <a:lnTo>
                    <a:pt x="2" y="62"/>
                  </a:lnTo>
                  <a:lnTo>
                    <a:pt x="4" y="54"/>
                  </a:lnTo>
                  <a:lnTo>
                    <a:pt x="7" y="47"/>
                  </a:lnTo>
                  <a:lnTo>
                    <a:pt x="10" y="40"/>
                  </a:lnTo>
                  <a:lnTo>
                    <a:pt x="14" y="34"/>
                  </a:lnTo>
                  <a:lnTo>
                    <a:pt x="18" y="28"/>
                  </a:lnTo>
                  <a:lnTo>
                    <a:pt x="23" y="23"/>
                  </a:lnTo>
                  <a:lnTo>
                    <a:pt x="29" y="17"/>
                  </a:lnTo>
                  <a:lnTo>
                    <a:pt x="35" y="14"/>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7" y="17"/>
                  </a:lnTo>
                  <a:lnTo>
                    <a:pt x="132" y="23"/>
                  </a:lnTo>
                  <a:lnTo>
                    <a:pt x="138" y="28"/>
                  </a:lnTo>
                  <a:lnTo>
                    <a:pt x="142"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8" name="Google Shape;248;p23"/>
            <p:cNvSpPr/>
            <p:nvPr/>
          </p:nvSpPr>
          <p:spPr>
            <a:xfrm>
              <a:off x="5167313" y="3805238"/>
              <a:ext cx="49213" cy="49213"/>
            </a:xfrm>
            <a:custGeom>
              <a:avLst/>
              <a:gdLst/>
              <a:ahLst/>
              <a:cxnLst/>
              <a:rect l="l" t="t" r="r" b="b"/>
              <a:pathLst>
                <a:path w="153" h="154" extrusionOk="0">
                  <a:moveTo>
                    <a:pt x="153" y="76"/>
                  </a:moveTo>
                  <a:lnTo>
                    <a:pt x="153" y="76"/>
                  </a:lnTo>
                  <a:lnTo>
                    <a:pt x="153" y="85"/>
                  </a:lnTo>
                  <a:lnTo>
                    <a:pt x="152" y="93"/>
                  </a:lnTo>
                  <a:lnTo>
                    <a:pt x="150" y="99"/>
                  </a:lnTo>
                  <a:lnTo>
                    <a:pt x="148" y="107"/>
                  </a:lnTo>
                  <a:lnTo>
                    <a:pt x="144" y="114"/>
                  </a:lnTo>
                  <a:lnTo>
                    <a:pt x="141" y="120"/>
                  </a:lnTo>
                  <a:lnTo>
                    <a:pt x="136" y="126"/>
                  </a:lnTo>
                  <a:lnTo>
                    <a:pt x="130" y="131"/>
                  </a:lnTo>
                  <a:lnTo>
                    <a:pt x="126" y="136"/>
                  </a:lnTo>
                  <a:lnTo>
                    <a:pt x="119" y="141"/>
                  </a:lnTo>
                  <a:lnTo>
                    <a:pt x="113" y="145"/>
                  </a:lnTo>
                  <a:lnTo>
                    <a:pt x="106" y="147"/>
                  </a:lnTo>
                  <a:lnTo>
                    <a:pt x="99" y="151"/>
                  </a:lnTo>
                  <a:lnTo>
                    <a:pt x="91" y="152"/>
                  </a:lnTo>
                  <a:lnTo>
                    <a:pt x="85" y="153"/>
                  </a:lnTo>
                  <a:lnTo>
                    <a:pt x="77" y="154"/>
                  </a:lnTo>
                  <a:lnTo>
                    <a:pt x="77" y="154"/>
                  </a:lnTo>
                  <a:lnTo>
                    <a:pt x="69" y="153"/>
                  </a:lnTo>
                  <a:lnTo>
                    <a:pt x="61" y="152"/>
                  </a:lnTo>
                  <a:lnTo>
                    <a:pt x="54" y="151"/>
                  </a:lnTo>
                  <a:lnTo>
                    <a:pt x="47" y="147"/>
                  </a:lnTo>
                  <a:lnTo>
                    <a:pt x="40" y="145"/>
                  </a:lnTo>
                  <a:lnTo>
                    <a:pt x="33" y="141"/>
                  </a:lnTo>
                  <a:lnTo>
                    <a:pt x="27" y="136"/>
                  </a:lnTo>
                  <a:lnTo>
                    <a:pt x="22" y="131"/>
                  </a:lnTo>
                  <a:lnTo>
                    <a:pt x="17" y="126"/>
                  </a:lnTo>
                  <a:lnTo>
                    <a:pt x="13" y="120"/>
                  </a:lnTo>
                  <a:lnTo>
                    <a:pt x="9" y="114"/>
                  </a:lnTo>
                  <a:lnTo>
                    <a:pt x="6" y="107"/>
                  </a:lnTo>
                  <a:lnTo>
                    <a:pt x="3" y="99"/>
                  </a:lnTo>
                  <a:lnTo>
                    <a:pt x="1" y="93"/>
                  </a:lnTo>
                  <a:lnTo>
                    <a:pt x="0" y="85"/>
                  </a:lnTo>
                  <a:lnTo>
                    <a:pt x="0" y="76"/>
                  </a:lnTo>
                  <a:lnTo>
                    <a:pt x="0" y="76"/>
                  </a:lnTo>
                  <a:lnTo>
                    <a:pt x="0" y="70"/>
                  </a:lnTo>
                  <a:lnTo>
                    <a:pt x="1" y="62"/>
                  </a:lnTo>
                  <a:lnTo>
                    <a:pt x="3" y="54"/>
                  </a:lnTo>
                  <a:lnTo>
                    <a:pt x="6" y="47"/>
                  </a:lnTo>
                  <a:lnTo>
                    <a:pt x="9" y="40"/>
                  </a:lnTo>
                  <a:lnTo>
                    <a:pt x="13" y="34"/>
                  </a:lnTo>
                  <a:lnTo>
                    <a:pt x="17" y="28"/>
                  </a:lnTo>
                  <a:lnTo>
                    <a:pt x="22" y="23"/>
                  </a:lnTo>
                  <a:lnTo>
                    <a:pt x="27" y="17"/>
                  </a:lnTo>
                  <a:lnTo>
                    <a:pt x="33" y="14"/>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4"/>
                  </a:lnTo>
                  <a:lnTo>
                    <a:pt x="126" y="17"/>
                  </a:lnTo>
                  <a:lnTo>
                    <a:pt x="130" y="23"/>
                  </a:lnTo>
                  <a:lnTo>
                    <a:pt x="136" y="28"/>
                  </a:lnTo>
                  <a:lnTo>
                    <a:pt x="141" y="34"/>
                  </a:lnTo>
                  <a:lnTo>
                    <a:pt x="144" y="40"/>
                  </a:lnTo>
                  <a:lnTo>
                    <a:pt x="148"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9" name="Google Shape;249;p23"/>
            <p:cNvSpPr/>
            <p:nvPr/>
          </p:nvSpPr>
          <p:spPr>
            <a:xfrm>
              <a:off x="5448301" y="3805238"/>
              <a:ext cx="49213" cy="49213"/>
            </a:xfrm>
            <a:custGeom>
              <a:avLst/>
              <a:gdLst/>
              <a:ahLst/>
              <a:cxnLst/>
              <a:rect l="l" t="t" r="r" b="b"/>
              <a:pathLst>
                <a:path w="154" h="154" extrusionOk="0">
                  <a:moveTo>
                    <a:pt x="154" y="78"/>
                  </a:moveTo>
                  <a:lnTo>
                    <a:pt x="154" y="78"/>
                  </a:lnTo>
                  <a:lnTo>
                    <a:pt x="153" y="86"/>
                  </a:lnTo>
                  <a:lnTo>
                    <a:pt x="152" y="93"/>
                  </a:lnTo>
                  <a:lnTo>
                    <a:pt x="151" y="101"/>
                  </a:lnTo>
                  <a:lnTo>
                    <a:pt x="147" y="107"/>
                  </a:lnTo>
                  <a:lnTo>
                    <a:pt x="144" y="114"/>
                  </a:lnTo>
                  <a:lnTo>
                    <a:pt x="140"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0"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0" name="Google Shape;250;p23"/>
            <p:cNvSpPr/>
            <p:nvPr/>
          </p:nvSpPr>
          <p:spPr>
            <a:xfrm>
              <a:off x="5518151" y="3805238"/>
              <a:ext cx="49213" cy="49213"/>
            </a:xfrm>
            <a:custGeom>
              <a:avLst/>
              <a:gdLst/>
              <a:ahLst/>
              <a:cxnLst/>
              <a:rect l="l" t="t" r="r" b="b"/>
              <a:pathLst>
                <a:path w="155" h="154" extrusionOk="0">
                  <a:moveTo>
                    <a:pt x="155" y="78"/>
                  </a:moveTo>
                  <a:lnTo>
                    <a:pt x="155" y="78"/>
                  </a:lnTo>
                  <a:lnTo>
                    <a:pt x="154" y="86"/>
                  </a:lnTo>
                  <a:lnTo>
                    <a:pt x="152" y="93"/>
                  </a:lnTo>
                  <a:lnTo>
                    <a:pt x="151" y="101"/>
                  </a:lnTo>
                  <a:lnTo>
                    <a:pt x="148" y="107"/>
                  </a:lnTo>
                  <a:lnTo>
                    <a:pt x="146"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6" y="28"/>
                  </a:lnTo>
                  <a:lnTo>
                    <a:pt x="141" y="34"/>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1" name="Google Shape;251;p23"/>
            <p:cNvSpPr/>
            <p:nvPr/>
          </p:nvSpPr>
          <p:spPr>
            <a:xfrm>
              <a:off x="5588001" y="3805238"/>
              <a:ext cx="49213"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3"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2" name="Google Shape;252;p23"/>
            <p:cNvSpPr/>
            <p:nvPr/>
          </p:nvSpPr>
          <p:spPr>
            <a:xfrm>
              <a:off x="5588001" y="3875088"/>
              <a:ext cx="49213"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3" name="Google Shape;253;p23"/>
            <p:cNvSpPr/>
            <p:nvPr/>
          </p:nvSpPr>
          <p:spPr>
            <a:xfrm>
              <a:off x="5657851" y="3805238"/>
              <a:ext cx="49213" cy="49213"/>
            </a:xfrm>
            <a:custGeom>
              <a:avLst/>
              <a:gdLst/>
              <a:ahLst/>
              <a:cxnLst/>
              <a:rect l="l" t="t" r="r" b="b"/>
              <a:pathLst>
                <a:path w="155" h="154" extrusionOk="0">
                  <a:moveTo>
                    <a:pt x="155" y="78"/>
                  </a:moveTo>
                  <a:lnTo>
                    <a:pt x="155" y="78"/>
                  </a:lnTo>
                  <a:lnTo>
                    <a:pt x="153" y="86"/>
                  </a:lnTo>
                  <a:lnTo>
                    <a:pt x="152" y="93"/>
                  </a:lnTo>
                  <a:lnTo>
                    <a:pt x="151" y="101"/>
                  </a:lnTo>
                  <a:lnTo>
                    <a:pt x="148" y="107"/>
                  </a:lnTo>
                  <a:lnTo>
                    <a:pt x="145" y="114"/>
                  </a:lnTo>
                  <a:lnTo>
                    <a:pt x="141" y="120"/>
                  </a:lnTo>
                  <a:lnTo>
                    <a:pt x="136" y="127"/>
                  </a:lnTo>
                  <a:lnTo>
                    <a:pt x="132" y="131"/>
                  </a:lnTo>
                  <a:lnTo>
                    <a:pt x="126" y="137"/>
                  </a:lnTo>
                  <a:lnTo>
                    <a:pt x="120"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7"/>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7"/>
                  </a:lnTo>
                  <a:lnTo>
                    <a:pt x="9" y="41"/>
                  </a:lnTo>
                  <a:lnTo>
                    <a:pt x="14" y="34"/>
                  </a:lnTo>
                  <a:lnTo>
                    <a:pt x="18" y="28"/>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0" y="14"/>
                  </a:lnTo>
                  <a:lnTo>
                    <a:pt x="126" y="18"/>
                  </a:lnTo>
                  <a:lnTo>
                    <a:pt x="132" y="23"/>
                  </a:lnTo>
                  <a:lnTo>
                    <a:pt x="136" y="28"/>
                  </a:lnTo>
                  <a:lnTo>
                    <a:pt x="141" y="34"/>
                  </a:lnTo>
                  <a:lnTo>
                    <a:pt x="145" y="41"/>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4" name="Google Shape;254;p23"/>
            <p:cNvSpPr/>
            <p:nvPr/>
          </p:nvSpPr>
          <p:spPr>
            <a:xfrm>
              <a:off x="5657851" y="3875088"/>
              <a:ext cx="49213" cy="49213"/>
            </a:xfrm>
            <a:custGeom>
              <a:avLst/>
              <a:gdLst/>
              <a:ahLst/>
              <a:cxnLst/>
              <a:rect l="l" t="t" r="r" b="b"/>
              <a:pathLst>
                <a:path w="155" h="153" extrusionOk="0">
                  <a:moveTo>
                    <a:pt x="155" y="77"/>
                  </a:moveTo>
                  <a:lnTo>
                    <a:pt x="155"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4" y="100"/>
                  </a:lnTo>
                  <a:lnTo>
                    <a:pt x="2" y="93"/>
                  </a:lnTo>
                  <a:lnTo>
                    <a:pt x="1" y="85"/>
                  </a:lnTo>
                  <a:lnTo>
                    <a:pt x="0" y="77"/>
                  </a:lnTo>
                  <a:lnTo>
                    <a:pt x="0" y="77"/>
                  </a:lnTo>
                  <a:lnTo>
                    <a:pt x="1" y="69"/>
                  </a:lnTo>
                  <a:lnTo>
                    <a:pt x="2" y="62"/>
                  </a:lnTo>
                  <a:lnTo>
                    <a:pt x="4"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3"/>
                  </a:lnTo>
                  <a:lnTo>
                    <a:pt x="126" y="17"/>
                  </a:lnTo>
                  <a:lnTo>
                    <a:pt x="132" y="23"/>
                  </a:lnTo>
                  <a:lnTo>
                    <a:pt x="136" y="27"/>
                  </a:lnTo>
                  <a:lnTo>
                    <a:pt x="141" y="34"/>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5" name="Google Shape;255;p23"/>
            <p:cNvSpPr/>
            <p:nvPr/>
          </p:nvSpPr>
          <p:spPr>
            <a:xfrm>
              <a:off x="5727701" y="3805238"/>
              <a:ext cx="49213" cy="49213"/>
            </a:xfrm>
            <a:custGeom>
              <a:avLst/>
              <a:gdLst/>
              <a:ahLst/>
              <a:cxnLst/>
              <a:rect l="l" t="t" r="r" b="b"/>
              <a:pathLst>
                <a:path w="154" h="154" extrusionOk="0">
                  <a:moveTo>
                    <a:pt x="154" y="78"/>
                  </a:moveTo>
                  <a:lnTo>
                    <a:pt x="154" y="78"/>
                  </a:lnTo>
                  <a:lnTo>
                    <a:pt x="154" y="86"/>
                  </a:lnTo>
                  <a:lnTo>
                    <a:pt x="153" y="93"/>
                  </a:lnTo>
                  <a:lnTo>
                    <a:pt x="151" y="101"/>
                  </a:lnTo>
                  <a:lnTo>
                    <a:pt x="148" y="107"/>
                  </a:lnTo>
                  <a:lnTo>
                    <a:pt x="145" y="114"/>
                  </a:lnTo>
                  <a:lnTo>
                    <a:pt x="140" y="120"/>
                  </a:lnTo>
                  <a:lnTo>
                    <a:pt x="137" y="127"/>
                  </a:lnTo>
                  <a:lnTo>
                    <a:pt x="131" y="131"/>
                  </a:lnTo>
                  <a:lnTo>
                    <a:pt x="126" y="137"/>
                  </a:lnTo>
                  <a:lnTo>
                    <a:pt x="120" y="142"/>
                  </a:lnTo>
                  <a:lnTo>
                    <a:pt x="114" y="145"/>
                  </a:lnTo>
                  <a:lnTo>
                    <a:pt x="107" y="149"/>
                  </a:lnTo>
                  <a:lnTo>
                    <a:pt x="100" y="151"/>
                  </a:lnTo>
                  <a:lnTo>
                    <a:pt x="92" y="153"/>
                  </a:lnTo>
                  <a:lnTo>
                    <a:pt x="86" y="154"/>
                  </a:lnTo>
                  <a:lnTo>
                    <a:pt x="78" y="154"/>
                  </a:lnTo>
                  <a:lnTo>
                    <a:pt x="78" y="154"/>
                  </a:lnTo>
                  <a:lnTo>
                    <a:pt x="70" y="154"/>
                  </a:lnTo>
                  <a:lnTo>
                    <a:pt x="62" y="153"/>
                  </a:lnTo>
                  <a:lnTo>
                    <a:pt x="55" y="151"/>
                  </a:lnTo>
                  <a:lnTo>
                    <a:pt x="47" y="149"/>
                  </a:lnTo>
                  <a:lnTo>
                    <a:pt x="41" y="145"/>
                  </a:lnTo>
                  <a:lnTo>
                    <a:pt x="34" y="142"/>
                  </a:lnTo>
                  <a:lnTo>
                    <a:pt x="28" y="137"/>
                  </a:lnTo>
                  <a:lnTo>
                    <a:pt x="23" y="131"/>
                  </a:lnTo>
                  <a:lnTo>
                    <a:pt x="18" y="127"/>
                  </a:lnTo>
                  <a:lnTo>
                    <a:pt x="13" y="120"/>
                  </a:lnTo>
                  <a:lnTo>
                    <a:pt x="9" y="114"/>
                  </a:lnTo>
                  <a:lnTo>
                    <a:pt x="7" y="107"/>
                  </a:lnTo>
                  <a:lnTo>
                    <a:pt x="3" y="101"/>
                  </a:lnTo>
                  <a:lnTo>
                    <a:pt x="2" y="93"/>
                  </a:lnTo>
                  <a:lnTo>
                    <a:pt x="1" y="86"/>
                  </a:lnTo>
                  <a:lnTo>
                    <a:pt x="0" y="78"/>
                  </a:lnTo>
                  <a:lnTo>
                    <a:pt x="0" y="78"/>
                  </a:lnTo>
                  <a:lnTo>
                    <a:pt x="1" y="70"/>
                  </a:lnTo>
                  <a:lnTo>
                    <a:pt x="2" y="62"/>
                  </a:lnTo>
                  <a:lnTo>
                    <a:pt x="3" y="55"/>
                  </a:lnTo>
                  <a:lnTo>
                    <a:pt x="7" y="47"/>
                  </a:lnTo>
                  <a:lnTo>
                    <a:pt x="9" y="41"/>
                  </a:lnTo>
                  <a:lnTo>
                    <a:pt x="13" y="34"/>
                  </a:lnTo>
                  <a:lnTo>
                    <a:pt x="18" y="28"/>
                  </a:lnTo>
                  <a:lnTo>
                    <a:pt x="23" y="23"/>
                  </a:lnTo>
                  <a:lnTo>
                    <a:pt x="28" y="18"/>
                  </a:lnTo>
                  <a:lnTo>
                    <a:pt x="34" y="14"/>
                  </a:lnTo>
                  <a:lnTo>
                    <a:pt x="41" y="10"/>
                  </a:lnTo>
                  <a:lnTo>
                    <a:pt x="47" y="7"/>
                  </a:lnTo>
                  <a:lnTo>
                    <a:pt x="55" y="3"/>
                  </a:lnTo>
                  <a:lnTo>
                    <a:pt x="62" y="2"/>
                  </a:lnTo>
                  <a:lnTo>
                    <a:pt x="70" y="1"/>
                  </a:lnTo>
                  <a:lnTo>
                    <a:pt x="78" y="0"/>
                  </a:lnTo>
                  <a:lnTo>
                    <a:pt x="78" y="0"/>
                  </a:lnTo>
                  <a:lnTo>
                    <a:pt x="86" y="1"/>
                  </a:lnTo>
                  <a:lnTo>
                    <a:pt x="92" y="2"/>
                  </a:lnTo>
                  <a:lnTo>
                    <a:pt x="100" y="3"/>
                  </a:lnTo>
                  <a:lnTo>
                    <a:pt x="107" y="7"/>
                  </a:lnTo>
                  <a:lnTo>
                    <a:pt x="114" y="10"/>
                  </a:lnTo>
                  <a:lnTo>
                    <a:pt x="120" y="14"/>
                  </a:lnTo>
                  <a:lnTo>
                    <a:pt x="126" y="18"/>
                  </a:lnTo>
                  <a:lnTo>
                    <a:pt x="131" y="23"/>
                  </a:lnTo>
                  <a:lnTo>
                    <a:pt x="137" y="28"/>
                  </a:lnTo>
                  <a:lnTo>
                    <a:pt x="140"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6" name="Google Shape;256;p23"/>
            <p:cNvSpPr/>
            <p:nvPr/>
          </p:nvSpPr>
          <p:spPr>
            <a:xfrm>
              <a:off x="5727701" y="3875088"/>
              <a:ext cx="49213" cy="49213"/>
            </a:xfrm>
            <a:custGeom>
              <a:avLst/>
              <a:gdLst/>
              <a:ahLst/>
              <a:cxnLst/>
              <a:rect l="l" t="t" r="r" b="b"/>
              <a:pathLst>
                <a:path w="154" h="153" extrusionOk="0">
                  <a:moveTo>
                    <a:pt x="154" y="77"/>
                  </a:moveTo>
                  <a:lnTo>
                    <a:pt x="154" y="77"/>
                  </a:lnTo>
                  <a:lnTo>
                    <a:pt x="154" y="85"/>
                  </a:lnTo>
                  <a:lnTo>
                    <a:pt x="153" y="93"/>
                  </a:lnTo>
                  <a:lnTo>
                    <a:pt x="151" y="100"/>
                  </a:lnTo>
                  <a:lnTo>
                    <a:pt x="148" y="106"/>
                  </a:lnTo>
                  <a:lnTo>
                    <a:pt x="145" y="113"/>
                  </a:lnTo>
                  <a:lnTo>
                    <a:pt x="140" y="120"/>
                  </a:lnTo>
                  <a:lnTo>
                    <a:pt x="137" y="126"/>
                  </a:lnTo>
                  <a:lnTo>
                    <a:pt x="131" y="132"/>
                  </a:lnTo>
                  <a:lnTo>
                    <a:pt x="126" y="136"/>
                  </a:lnTo>
                  <a:lnTo>
                    <a:pt x="120" y="141"/>
                  </a:lnTo>
                  <a:lnTo>
                    <a:pt x="114" y="144"/>
                  </a:lnTo>
                  <a:lnTo>
                    <a:pt x="107" y="148"/>
                  </a:lnTo>
                  <a:lnTo>
                    <a:pt x="100" y="150"/>
                  </a:lnTo>
                  <a:lnTo>
                    <a:pt x="92"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7"/>
                  </a:lnTo>
                  <a:lnTo>
                    <a:pt x="23" y="23"/>
                  </a:lnTo>
                  <a:lnTo>
                    <a:pt x="28" y="17"/>
                  </a:lnTo>
                  <a:lnTo>
                    <a:pt x="34" y="13"/>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3"/>
                  </a:lnTo>
                  <a:lnTo>
                    <a:pt x="126" y="17"/>
                  </a:lnTo>
                  <a:lnTo>
                    <a:pt x="131" y="23"/>
                  </a:lnTo>
                  <a:lnTo>
                    <a:pt x="137" y="27"/>
                  </a:lnTo>
                  <a:lnTo>
                    <a:pt x="140"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7" name="Google Shape;257;p23"/>
            <p:cNvSpPr/>
            <p:nvPr/>
          </p:nvSpPr>
          <p:spPr>
            <a:xfrm>
              <a:off x="5797551" y="3946525"/>
              <a:ext cx="49213"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1"/>
                  </a:lnTo>
                  <a:lnTo>
                    <a:pt x="91" y="152"/>
                  </a:lnTo>
                  <a:lnTo>
                    <a:pt x="84" y="153"/>
                  </a:lnTo>
                  <a:lnTo>
                    <a:pt x="76" y="154"/>
                  </a:lnTo>
                  <a:lnTo>
                    <a:pt x="76" y="154"/>
                  </a:lnTo>
                  <a:lnTo>
                    <a:pt x="68" y="153"/>
                  </a:lnTo>
                  <a:lnTo>
                    <a:pt x="60" y="152"/>
                  </a:lnTo>
                  <a:lnTo>
                    <a:pt x="53" y="151"/>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8" name="Google Shape;258;p23"/>
            <p:cNvSpPr/>
            <p:nvPr/>
          </p:nvSpPr>
          <p:spPr>
            <a:xfrm>
              <a:off x="5797551" y="4016375"/>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9" name="Google Shape;259;p23"/>
            <p:cNvSpPr/>
            <p:nvPr/>
          </p:nvSpPr>
          <p:spPr>
            <a:xfrm>
              <a:off x="5867401" y="3946525"/>
              <a:ext cx="49213" cy="47625"/>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0" name="Google Shape;260;p23"/>
            <p:cNvSpPr/>
            <p:nvPr/>
          </p:nvSpPr>
          <p:spPr>
            <a:xfrm>
              <a:off x="5867401" y="4016375"/>
              <a:ext cx="49213"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1" name="Google Shape;261;p23"/>
            <p:cNvSpPr/>
            <p:nvPr/>
          </p:nvSpPr>
          <p:spPr>
            <a:xfrm>
              <a:off x="5937251" y="3946525"/>
              <a:ext cx="49213" cy="47625"/>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3"/>
                  </a:lnTo>
                  <a:lnTo>
                    <a:pt x="137" y="27"/>
                  </a:lnTo>
                  <a:lnTo>
                    <a:pt x="141"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2" name="Google Shape;262;p23"/>
            <p:cNvSpPr/>
            <p:nvPr/>
          </p:nvSpPr>
          <p:spPr>
            <a:xfrm>
              <a:off x="5937251" y="4016375"/>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1" y="120"/>
                  </a:lnTo>
                  <a:lnTo>
                    <a:pt x="137" y="126"/>
                  </a:lnTo>
                  <a:lnTo>
                    <a:pt x="132"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2" y="23"/>
                  </a:lnTo>
                  <a:lnTo>
                    <a:pt x="137" y="28"/>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3" name="Google Shape;263;p23"/>
            <p:cNvSpPr/>
            <p:nvPr/>
          </p:nvSpPr>
          <p:spPr>
            <a:xfrm>
              <a:off x="6008688" y="3946525"/>
              <a:ext cx="47625" cy="47625"/>
            </a:xfrm>
            <a:custGeom>
              <a:avLst/>
              <a:gdLst/>
              <a:ahLst/>
              <a:cxnLst/>
              <a:rect l="l" t="t" r="r" b="b"/>
              <a:pathLst>
                <a:path w="153" h="154"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1"/>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4"/>
                  </a:lnTo>
                  <a:lnTo>
                    <a:pt x="17" y="27"/>
                  </a:lnTo>
                  <a:lnTo>
                    <a:pt x="23"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3"/>
                  </a:lnTo>
                  <a:lnTo>
                    <a:pt x="136" y="27"/>
                  </a:lnTo>
                  <a:lnTo>
                    <a:pt x="141" y="34"/>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4" name="Google Shape;264;p23"/>
            <p:cNvSpPr/>
            <p:nvPr/>
          </p:nvSpPr>
          <p:spPr>
            <a:xfrm>
              <a:off x="6008688" y="4016375"/>
              <a:ext cx="47625" cy="49213"/>
            </a:xfrm>
            <a:custGeom>
              <a:avLst/>
              <a:gdLst/>
              <a:ahLst/>
              <a:cxnLst/>
              <a:rect l="l" t="t" r="r" b="b"/>
              <a:pathLst>
                <a:path w="153" h="154" extrusionOk="0">
                  <a:moveTo>
                    <a:pt x="153" y="78"/>
                  </a:moveTo>
                  <a:lnTo>
                    <a:pt x="153" y="78"/>
                  </a:lnTo>
                  <a:lnTo>
                    <a:pt x="153" y="84"/>
                  </a:lnTo>
                  <a:lnTo>
                    <a:pt x="152" y="92"/>
                  </a:lnTo>
                  <a:lnTo>
                    <a:pt x="150" y="100"/>
                  </a:lnTo>
                  <a:lnTo>
                    <a:pt x="148" y="107"/>
                  </a:lnTo>
                  <a:lnTo>
                    <a:pt x="144" y="114"/>
                  </a:lnTo>
                  <a:lnTo>
                    <a:pt x="141" y="120"/>
                  </a:lnTo>
                  <a:lnTo>
                    <a:pt x="136" y="126"/>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1"/>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5" name="Google Shape;265;p23"/>
            <p:cNvSpPr/>
            <p:nvPr/>
          </p:nvSpPr>
          <p:spPr>
            <a:xfrm>
              <a:off x="6076951" y="3946525"/>
              <a:ext cx="49213"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1" y="152"/>
                  </a:lnTo>
                  <a:lnTo>
                    <a:pt x="53" y="151"/>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3" y="23"/>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6" name="Google Shape;266;p23"/>
            <p:cNvSpPr/>
            <p:nvPr/>
          </p:nvSpPr>
          <p:spPr>
            <a:xfrm>
              <a:off x="6076951" y="4016375"/>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7" name="Google Shape;267;p23"/>
            <p:cNvSpPr/>
            <p:nvPr/>
          </p:nvSpPr>
          <p:spPr>
            <a:xfrm>
              <a:off x="5797551" y="408781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8" name="Google Shape;268;p23"/>
            <p:cNvSpPr/>
            <p:nvPr/>
          </p:nvSpPr>
          <p:spPr>
            <a:xfrm>
              <a:off x="5797551" y="4157663"/>
              <a:ext cx="49213" cy="49213"/>
            </a:xfrm>
            <a:custGeom>
              <a:avLst/>
              <a:gdLst/>
              <a:ahLst/>
              <a:cxnLst/>
              <a:rect l="l" t="t" r="r" b="b"/>
              <a:pathLst>
                <a:path w="153" h="154" extrusionOk="0">
                  <a:moveTo>
                    <a:pt x="153" y="77"/>
                  </a:moveTo>
                  <a:lnTo>
                    <a:pt x="153" y="77"/>
                  </a:lnTo>
                  <a:lnTo>
                    <a:pt x="153" y="85"/>
                  </a:lnTo>
                  <a:lnTo>
                    <a:pt x="152" y="93"/>
                  </a:lnTo>
                  <a:lnTo>
                    <a:pt x="150" y="101"/>
                  </a:lnTo>
                  <a:lnTo>
                    <a:pt x="147" y="107"/>
                  </a:lnTo>
                  <a:lnTo>
                    <a:pt x="144" y="114"/>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9" name="Google Shape;269;p23"/>
            <p:cNvSpPr/>
            <p:nvPr/>
          </p:nvSpPr>
          <p:spPr>
            <a:xfrm>
              <a:off x="5867401" y="408781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0" name="Google Shape;270;p23"/>
            <p:cNvSpPr/>
            <p:nvPr/>
          </p:nvSpPr>
          <p:spPr>
            <a:xfrm>
              <a:off x="5867401" y="4157663"/>
              <a:ext cx="49213" cy="49213"/>
            </a:xfrm>
            <a:custGeom>
              <a:avLst/>
              <a:gdLst/>
              <a:ahLst/>
              <a:cxnLst/>
              <a:rect l="l" t="t" r="r" b="b"/>
              <a:pathLst>
                <a:path w="154" h="154" extrusionOk="0">
                  <a:moveTo>
                    <a:pt x="154" y="77"/>
                  </a:moveTo>
                  <a:lnTo>
                    <a:pt x="154" y="77"/>
                  </a:lnTo>
                  <a:lnTo>
                    <a:pt x="154"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4"/>
                  </a:lnTo>
                  <a:lnTo>
                    <a:pt x="6" y="107"/>
                  </a:lnTo>
                  <a:lnTo>
                    <a:pt x="4" y="101"/>
                  </a:lnTo>
                  <a:lnTo>
                    <a:pt x="1" y="93"/>
                  </a:lnTo>
                  <a:lnTo>
                    <a:pt x="0" y="85"/>
                  </a:lnTo>
                  <a:lnTo>
                    <a:pt x="0" y="77"/>
                  </a:lnTo>
                  <a:lnTo>
                    <a:pt x="0" y="77"/>
                  </a:lnTo>
                  <a:lnTo>
                    <a:pt x="0" y="70"/>
                  </a:lnTo>
                  <a:lnTo>
                    <a:pt x="1" y="62"/>
                  </a:lnTo>
                  <a:lnTo>
                    <a:pt x="4" y="54"/>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20" y="14"/>
                  </a:lnTo>
                  <a:lnTo>
                    <a:pt x="126" y="18"/>
                  </a:lnTo>
                  <a:lnTo>
                    <a:pt x="132" y="23"/>
                  </a:lnTo>
                  <a:lnTo>
                    <a:pt x="136" y="28"/>
                  </a:lnTo>
                  <a:lnTo>
                    <a:pt x="141" y="34"/>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1" name="Google Shape;271;p23"/>
            <p:cNvSpPr/>
            <p:nvPr/>
          </p:nvSpPr>
          <p:spPr>
            <a:xfrm>
              <a:off x="5937251" y="4087813"/>
              <a:ext cx="49213"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2" name="Google Shape;272;p23"/>
            <p:cNvSpPr/>
            <p:nvPr/>
          </p:nvSpPr>
          <p:spPr>
            <a:xfrm>
              <a:off x="5937251" y="4157663"/>
              <a:ext cx="49213" cy="49213"/>
            </a:xfrm>
            <a:custGeom>
              <a:avLst/>
              <a:gdLst/>
              <a:ahLst/>
              <a:cxnLst/>
              <a:rect l="l" t="t" r="r" b="b"/>
              <a:pathLst>
                <a:path w="154" h="154" extrusionOk="0">
                  <a:moveTo>
                    <a:pt x="154" y="77"/>
                  </a:moveTo>
                  <a:lnTo>
                    <a:pt x="154" y="77"/>
                  </a:lnTo>
                  <a:lnTo>
                    <a:pt x="154" y="85"/>
                  </a:lnTo>
                  <a:lnTo>
                    <a:pt x="153" y="93"/>
                  </a:lnTo>
                  <a:lnTo>
                    <a:pt x="151" y="101"/>
                  </a:lnTo>
                  <a:lnTo>
                    <a:pt x="149" y="107"/>
                  </a:lnTo>
                  <a:lnTo>
                    <a:pt x="145" y="114"/>
                  </a:lnTo>
                  <a:lnTo>
                    <a:pt x="141" y="120"/>
                  </a:lnTo>
                  <a:lnTo>
                    <a:pt x="137" y="126"/>
                  </a:lnTo>
                  <a:lnTo>
                    <a:pt x="132"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10" y="114"/>
                  </a:lnTo>
                  <a:lnTo>
                    <a:pt x="7" y="107"/>
                  </a:lnTo>
                  <a:lnTo>
                    <a:pt x="3" y="101"/>
                  </a:lnTo>
                  <a:lnTo>
                    <a:pt x="2" y="93"/>
                  </a:lnTo>
                  <a:lnTo>
                    <a:pt x="1" y="85"/>
                  </a:lnTo>
                  <a:lnTo>
                    <a:pt x="0" y="77"/>
                  </a:lnTo>
                  <a:lnTo>
                    <a:pt x="0" y="77"/>
                  </a:lnTo>
                  <a:lnTo>
                    <a:pt x="1" y="70"/>
                  </a:lnTo>
                  <a:lnTo>
                    <a:pt x="2" y="62"/>
                  </a:lnTo>
                  <a:lnTo>
                    <a:pt x="3" y="54"/>
                  </a:lnTo>
                  <a:lnTo>
                    <a:pt x="7" y="47"/>
                  </a:lnTo>
                  <a:lnTo>
                    <a:pt x="10"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2" y="23"/>
                  </a:lnTo>
                  <a:lnTo>
                    <a:pt x="137" y="28"/>
                  </a:lnTo>
                  <a:lnTo>
                    <a:pt x="141"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3" name="Google Shape;273;p23"/>
            <p:cNvSpPr/>
            <p:nvPr/>
          </p:nvSpPr>
          <p:spPr>
            <a:xfrm>
              <a:off x="6008688" y="4087813"/>
              <a:ext cx="47625" cy="47625"/>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4" name="Google Shape;274;p23"/>
            <p:cNvSpPr/>
            <p:nvPr/>
          </p:nvSpPr>
          <p:spPr>
            <a:xfrm>
              <a:off x="6008688" y="4157663"/>
              <a:ext cx="47625" cy="49213"/>
            </a:xfrm>
            <a:custGeom>
              <a:avLst/>
              <a:gdLst/>
              <a:ahLst/>
              <a:cxnLst/>
              <a:rect l="l" t="t" r="r" b="b"/>
              <a:pathLst>
                <a:path w="153" h="154" extrusionOk="0">
                  <a:moveTo>
                    <a:pt x="153" y="77"/>
                  </a:moveTo>
                  <a:lnTo>
                    <a:pt x="153" y="77"/>
                  </a:lnTo>
                  <a:lnTo>
                    <a:pt x="153"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8" y="136"/>
                  </a:lnTo>
                  <a:lnTo>
                    <a:pt x="23" y="131"/>
                  </a:lnTo>
                  <a:lnTo>
                    <a:pt x="17" y="126"/>
                  </a:lnTo>
                  <a:lnTo>
                    <a:pt x="13" y="120"/>
                  </a:lnTo>
                  <a:lnTo>
                    <a:pt x="9" y="114"/>
                  </a:lnTo>
                  <a:lnTo>
                    <a:pt x="6" y="107"/>
                  </a:lnTo>
                  <a:lnTo>
                    <a:pt x="3" y="101"/>
                  </a:lnTo>
                  <a:lnTo>
                    <a:pt x="1" y="93"/>
                  </a:lnTo>
                  <a:lnTo>
                    <a:pt x="0" y="85"/>
                  </a:lnTo>
                  <a:lnTo>
                    <a:pt x="0" y="77"/>
                  </a:lnTo>
                  <a:lnTo>
                    <a:pt x="0" y="77"/>
                  </a:lnTo>
                  <a:lnTo>
                    <a:pt x="0" y="70"/>
                  </a:lnTo>
                  <a:lnTo>
                    <a:pt x="1" y="62"/>
                  </a:lnTo>
                  <a:lnTo>
                    <a:pt x="3" y="54"/>
                  </a:lnTo>
                  <a:lnTo>
                    <a:pt x="6" y="47"/>
                  </a:lnTo>
                  <a:lnTo>
                    <a:pt x="9" y="40"/>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8"/>
                  </a:lnTo>
                  <a:lnTo>
                    <a:pt x="141" y="34"/>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5" name="Google Shape;275;p23"/>
            <p:cNvSpPr/>
            <p:nvPr/>
          </p:nvSpPr>
          <p:spPr>
            <a:xfrm>
              <a:off x="5588001" y="4016375"/>
              <a:ext cx="49213"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6" name="Google Shape;276;p23"/>
            <p:cNvSpPr/>
            <p:nvPr/>
          </p:nvSpPr>
          <p:spPr>
            <a:xfrm>
              <a:off x="5657851" y="3946525"/>
              <a:ext cx="49213" cy="47625"/>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3"/>
                  </a:lnTo>
                  <a:lnTo>
                    <a:pt x="137" y="27"/>
                  </a:lnTo>
                  <a:lnTo>
                    <a:pt x="142"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7" name="Google Shape;277;p23"/>
            <p:cNvSpPr/>
            <p:nvPr/>
          </p:nvSpPr>
          <p:spPr>
            <a:xfrm>
              <a:off x="5657851" y="4016375"/>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7" y="137"/>
                  </a:lnTo>
                  <a:lnTo>
                    <a:pt x="120" y="142"/>
                  </a:lnTo>
                  <a:lnTo>
                    <a:pt x="114" y="145"/>
                  </a:lnTo>
                  <a:lnTo>
                    <a:pt x="108"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8" name="Google Shape;278;p23"/>
            <p:cNvSpPr/>
            <p:nvPr/>
          </p:nvSpPr>
          <p:spPr>
            <a:xfrm>
              <a:off x="5729288" y="3946525"/>
              <a:ext cx="49213" cy="47625"/>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9" name="Google Shape;279;p23"/>
            <p:cNvSpPr/>
            <p:nvPr/>
          </p:nvSpPr>
          <p:spPr>
            <a:xfrm>
              <a:off x="5729288" y="4016375"/>
              <a:ext cx="49213"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0" name="Google Shape;280;p23"/>
            <p:cNvSpPr/>
            <p:nvPr/>
          </p:nvSpPr>
          <p:spPr>
            <a:xfrm>
              <a:off x="5588001" y="408781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1" name="Google Shape;281;p23"/>
            <p:cNvSpPr/>
            <p:nvPr/>
          </p:nvSpPr>
          <p:spPr>
            <a:xfrm>
              <a:off x="5657851" y="4087813"/>
              <a:ext cx="49213"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2" name="Google Shape;282;p23"/>
            <p:cNvSpPr/>
            <p:nvPr/>
          </p:nvSpPr>
          <p:spPr>
            <a:xfrm>
              <a:off x="5657851" y="4157663"/>
              <a:ext cx="49213" cy="49213"/>
            </a:xfrm>
            <a:custGeom>
              <a:avLst/>
              <a:gdLst/>
              <a:ahLst/>
              <a:cxnLst/>
              <a:rect l="l" t="t" r="r" b="b"/>
              <a:pathLst>
                <a:path w="154" h="154" extrusionOk="0">
                  <a:moveTo>
                    <a:pt x="154" y="77"/>
                  </a:moveTo>
                  <a:lnTo>
                    <a:pt x="154" y="77"/>
                  </a:lnTo>
                  <a:lnTo>
                    <a:pt x="154" y="85"/>
                  </a:lnTo>
                  <a:lnTo>
                    <a:pt x="153" y="93"/>
                  </a:lnTo>
                  <a:lnTo>
                    <a:pt x="151" y="101"/>
                  </a:lnTo>
                  <a:lnTo>
                    <a:pt x="149" y="107"/>
                  </a:lnTo>
                  <a:lnTo>
                    <a:pt x="145" y="114"/>
                  </a:lnTo>
                  <a:lnTo>
                    <a:pt x="142" y="120"/>
                  </a:lnTo>
                  <a:lnTo>
                    <a:pt x="137" y="126"/>
                  </a:lnTo>
                  <a:lnTo>
                    <a:pt x="132" y="131"/>
                  </a:lnTo>
                  <a:lnTo>
                    <a:pt x="127" y="136"/>
                  </a:lnTo>
                  <a:lnTo>
                    <a:pt x="120" y="141"/>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10" y="114"/>
                  </a:lnTo>
                  <a:lnTo>
                    <a:pt x="7" y="107"/>
                  </a:lnTo>
                  <a:lnTo>
                    <a:pt x="3" y="101"/>
                  </a:lnTo>
                  <a:lnTo>
                    <a:pt x="2" y="93"/>
                  </a:lnTo>
                  <a:lnTo>
                    <a:pt x="1" y="85"/>
                  </a:lnTo>
                  <a:lnTo>
                    <a:pt x="0" y="77"/>
                  </a:lnTo>
                  <a:lnTo>
                    <a:pt x="0" y="77"/>
                  </a:lnTo>
                  <a:lnTo>
                    <a:pt x="1" y="70"/>
                  </a:lnTo>
                  <a:lnTo>
                    <a:pt x="2" y="62"/>
                  </a:lnTo>
                  <a:lnTo>
                    <a:pt x="3" y="54"/>
                  </a:lnTo>
                  <a:lnTo>
                    <a:pt x="7" y="47"/>
                  </a:lnTo>
                  <a:lnTo>
                    <a:pt x="10"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3" name="Google Shape;283;p23"/>
            <p:cNvSpPr/>
            <p:nvPr/>
          </p:nvSpPr>
          <p:spPr>
            <a:xfrm>
              <a:off x="5729288" y="408781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4" name="Google Shape;284;p23"/>
            <p:cNvSpPr/>
            <p:nvPr/>
          </p:nvSpPr>
          <p:spPr>
            <a:xfrm>
              <a:off x="5729288" y="4157663"/>
              <a:ext cx="49213" cy="49213"/>
            </a:xfrm>
            <a:custGeom>
              <a:avLst/>
              <a:gdLst/>
              <a:ahLst/>
              <a:cxnLst/>
              <a:rect l="l" t="t" r="r" b="b"/>
              <a:pathLst>
                <a:path w="154" h="154" extrusionOk="0">
                  <a:moveTo>
                    <a:pt x="154" y="77"/>
                  </a:moveTo>
                  <a:lnTo>
                    <a:pt x="154" y="77"/>
                  </a:lnTo>
                  <a:lnTo>
                    <a:pt x="154"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8" y="136"/>
                  </a:lnTo>
                  <a:lnTo>
                    <a:pt x="23" y="131"/>
                  </a:lnTo>
                  <a:lnTo>
                    <a:pt x="17" y="126"/>
                  </a:lnTo>
                  <a:lnTo>
                    <a:pt x="13" y="120"/>
                  </a:lnTo>
                  <a:lnTo>
                    <a:pt x="9" y="114"/>
                  </a:lnTo>
                  <a:lnTo>
                    <a:pt x="6" y="107"/>
                  </a:lnTo>
                  <a:lnTo>
                    <a:pt x="4" y="101"/>
                  </a:lnTo>
                  <a:lnTo>
                    <a:pt x="1" y="93"/>
                  </a:lnTo>
                  <a:lnTo>
                    <a:pt x="0" y="85"/>
                  </a:lnTo>
                  <a:lnTo>
                    <a:pt x="0" y="77"/>
                  </a:lnTo>
                  <a:lnTo>
                    <a:pt x="0" y="77"/>
                  </a:lnTo>
                  <a:lnTo>
                    <a:pt x="0" y="70"/>
                  </a:lnTo>
                  <a:lnTo>
                    <a:pt x="1" y="62"/>
                  </a:lnTo>
                  <a:lnTo>
                    <a:pt x="4" y="54"/>
                  </a:lnTo>
                  <a:lnTo>
                    <a:pt x="6" y="47"/>
                  </a:lnTo>
                  <a:lnTo>
                    <a:pt x="9" y="40"/>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5" name="Google Shape;285;p23"/>
            <p:cNvSpPr/>
            <p:nvPr/>
          </p:nvSpPr>
          <p:spPr>
            <a:xfrm>
              <a:off x="6076951" y="408781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6" name="Google Shape;286;p23"/>
            <p:cNvSpPr/>
            <p:nvPr/>
          </p:nvSpPr>
          <p:spPr>
            <a:xfrm>
              <a:off x="6076951" y="4157663"/>
              <a:ext cx="49213" cy="49213"/>
            </a:xfrm>
            <a:custGeom>
              <a:avLst/>
              <a:gdLst/>
              <a:ahLst/>
              <a:cxnLst/>
              <a:rect l="l" t="t" r="r" b="b"/>
              <a:pathLst>
                <a:path w="153" h="154" extrusionOk="0">
                  <a:moveTo>
                    <a:pt x="153" y="77"/>
                  </a:moveTo>
                  <a:lnTo>
                    <a:pt x="153" y="77"/>
                  </a:lnTo>
                  <a:lnTo>
                    <a:pt x="153" y="85"/>
                  </a:lnTo>
                  <a:lnTo>
                    <a:pt x="152" y="93"/>
                  </a:lnTo>
                  <a:lnTo>
                    <a:pt x="150" y="101"/>
                  </a:lnTo>
                  <a:lnTo>
                    <a:pt x="147" y="107"/>
                  </a:lnTo>
                  <a:lnTo>
                    <a:pt x="144" y="114"/>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7" y="136"/>
                  </a:lnTo>
                  <a:lnTo>
                    <a:pt x="23"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7" name="Google Shape;287;p23"/>
            <p:cNvSpPr/>
            <p:nvPr/>
          </p:nvSpPr>
          <p:spPr>
            <a:xfrm>
              <a:off x="6146801" y="3384550"/>
              <a:ext cx="49213" cy="49213"/>
            </a:xfrm>
            <a:custGeom>
              <a:avLst/>
              <a:gdLst/>
              <a:ahLst/>
              <a:cxnLst/>
              <a:rect l="l" t="t" r="r" b="b"/>
              <a:pathLst>
                <a:path w="155" h="155" extrusionOk="0">
                  <a:moveTo>
                    <a:pt x="155" y="78"/>
                  </a:moveTo>
                  <a:lnTo>
                    <a:pt x="155" y="78"/>
                  </a:lnTo>
                  <a:lnTo>
                    <a:pt x="154" y="85"/>
                  </a:lnTo>
                  <a:lnTo>
                    <a:pt x="153" y="93"/>
                  </a:lnTo>
                  <a:lnTo>
                    <a:pt x="151" y="100"/>
                  </a:lnTo>
                  <a:lnTo>
                    <a:pt x="148" y="108"/>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5"/>
                  </a:lnTo>
                  <a:lnTo>
                    <a:pt x="77" y="155"/>
                  </a:lnTo>
                  <a:lnTo>
                    <a:pt x="70" y="153"/>
                  </a:lnTo>
                  <a:lnTo>
                    <a:pt x="62" y="152"/>
                  </a:lnTo>
                  <a:lnTo>
                    <a:pt x="54" y="151"/>
                  </a:lnTo>
                  <a:lnTo>
                    <a:pt x="47" y="148"/>
                  </a:lnTo>
                  <a:lnTo>
                    <a:pt x="40" y="145"/>
                  </a:lnTo>
                  <a:lnTo>
                    <a:pt x="35" y="141"/>
                  </a:lnTo>
                  <a:lnTo>
                    <a:pt x="29" y="136"/>
                  </a:lnTo>
                  <a:lnTo>
                    <a:pt x="23" y="132"/>
                  </a:lnTo>
                  <a:lnTo>
                    <a:pt x="19" y="126"/>
                  </a:lnTo>
                  <a:lnTo>
                    <a:pt x="14" y="120"/>
                  </a:lnTo>
                  <a:lnTo>
                    <a:pt x="10" y="113"/>
                  </a:lnTo>
                  <a:lnTo>
                    <a:pt x="6" y="108"/>
                  </a:lnTo>
                  <a:lnTo>
                    <a:pt x="4" y="100"/>
                  </a:lnTo>
                  <a:lnTo>
                    <a:pt x="3" y="93"/>
                  </a:lnTo>
                  <a:lnTo>
                    <a:pt x="2" y="85"/>
                  </a:lnTo>
                  <a:lnTo>
                    <a:pt x="0" y="78"/>
                  </a:lnTo>
                  <a:lnTo>
                    <a:pt x="0" y="78"/>
                  </a:lnTo>
                  <a:lnTo>
                    <a:pt x="2" y="70"/>
                  </a:lnTo>
                  <a:lnTo>
                    <a:pt x="3" y="62"/>
                  </a:lnTo>
                  <a:lnTo>
                    <a:pt x="4" y="54"/>
                  </a:lnTo>
                  <a:lnTo>
                    <a:pt x="6" y="47"/>
                  </a:lnTo>
                  <a:lnTo>
                    <a:pt x="10" y="40"/>
                  </a:lnTo>
                  <a:lnTo>
                    <a:pt x="14" y="34"/>
                  </a:lnTo>
                  <a:lnTo>
                    <a:pt x="19" y="29"/>
                  </a:lnTo>
                  <a:lnTo>
                    <a:pt x="23" y="23"/>
                  </a:lnTo>
                  <a:lnTo>
                    <a:pt x="29" y="17"/>
                  </a:lnTo>
                  <a:lnTo>
                    <a:pt x="35" y="14"/>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4"/>
                  </a:lnTo>
                  <a:lnTo>
                    <a:pt x="126" y="17"/>
                  </a:lnTo>
                  <a:lnTo>
                    <a:pt x="132" y="23"/>
                  </a:lnTo>
                  <a:lnTo>
                    <a:pt x="137" y="29"/>
                  </a:lnTo>
                  <a:lnTo>
                    <a:pt x="141" y="34"/>
                  </a:lnTo>
                  <a:lnTo>
                    <a:pt x="145" y="40"/>
                  </a:lnTo>
                  <a:lnTo>
                    <a:pt x="148" y="47"/>
                  </a:lnTo>
                  <a:lnTo>
                    <a:pt x="151"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8" name="Google Shape;288;p23"/>
            <p:cNvSpPr/>
            <p:nvPr/>
          </p:nvSpPr>
          <p:spPr>
            <a:xfrm>
              <a:off x="6146801" y="3455988"/>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5" y="114"/>
                  </a:lnTo>
                  <a:lnTo>
                    <a:pt x="141" y="119"/>
                  </a:lnTo>
                  <a:lnTo>
                    <a:pt x="137" y="126"/>
                  </a:lnTo>
                  <a:lnTo>
                    <a:pt x="132" y="131"/>
                  </a:lnTo>
                  <a:lnTo>
                    <a:pt x="126" y="136"/>
                  </a:lnTo>
                  <a:lnTo>
                    <a:pt x="121" y="141"/>
                  </a:lnTo>
                  <a:lnTo>
                    <a:pt x="114"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9" y="126"/>
                  </a:lnTo>
                  <a:lnTo>
                    <a:pt x="14" y="119"/>
                  </a:lnTo>
                  <a:lnTo>
                    <a:pt x="10" y="114"/>
                  </a:lnTo>
                  <a:lnTo>
                    <a:pt x="6" y="107"/>
                  </a:lnTo>
                  <a:lnTo>
                    <a:pt x="4" y="100"/>
                  </a:lnTo>
                  <a:lnTo>
                    <a:pt x="3" y="92"/>
                  </a:lnTo>
                  <a:lnTo>
                    <a:pt x="2" y="85"/>
                  </a:lnTo>
                  <a:lnTo>
                    <a:pt x="0" y="77"/>
                  </a:lnTo>
                  <a:lnTo>
                    <a:pt x="0" y="77"/>
                  </a:lnTo>
                  <a:lnTo>
                    <a:pt x="2" y="69"/>
                  </a:lnTo>
                  <a:lnTo>
                    <a:pt x="3" y="61"/>
                  </a:lnTo>
                  <a:lnTo>
                    <a:pt x="4" y="54"/>
                  </a:lnTo>
                  <a:lnTo>
                    <a:pt x="6" y="47"/>
                  </a:lnTo>
                  <a:lnTo>
                    <a:pt x="10" y="40"/>
                  </a:lnTo>
                  <a:lnTo>
                    <a:pt x="14" y="33"/>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9" name="Google Shape;289;p23"/>
            <p:cNvSpPr/>
            <p:nvPr/>
          </p:nvSpPr>
          <p:spPr>
            <a:xfrm>
              <a:off x="6216651" y="3384550"/>
              <a:ext cx="49213" cy="49213"/>
            </a:xfrm>
            <a:custGeom>
              <a:avLst/>
              <a:gdLst/>
              <a:ahLst/>
              <a:cxnLst/>
              <a:rect l="l" t="t" r="r" b="b"/>
              <a:pathLst>
                <a:path w="154" h="155" extrusionOk="0">
                  <a:moveTo>
                    <a:pt x="154" y="78"/>
                  </a:moveTo>
                  <a:lnTo>
                    <a:pt x="154" y="78"/>
                  </a:lnTo>
                  <a:lnTo>
                    <a:pt x="153" y="85"/>
                  </a:lnTo>
                  <a:lnTo>
                    <a:pt x="152" y="93"/>
                  </a:lnTo>
                  <a:lnTo>
                    <a:pt x="151" y="100"/>
                  </a:lnTo>
                  <a:lnTo>
                    <a:pt x="148" y="108"/>
                  </a:lnTo>
                  <a:lnTo>
                    <a:pt x="145" y="113"/>
                  </a:lnTo>
                  <a:lnTo>
                    <a:pt x="141" y="120"/>
                  </a:lnTo>
                  <a:lnTo>
                    <a:pt x="136" y="126"/>
                  </a:lnTo>
                  <a:lnTo>
                    <a:pt x="132" y="132"/>
                  </a:lnTo>
                  <a:lnTo>
                    <a:pt x="126" y="136"/>
                  </a:lnTo>
                  <a:lnTo>
                    <a:pt x="120" y="141"/>
                  </a:lnTo>
                  <a:lnTo>
                    <a:pt x="114" y="145"/>
                  </a:lnTo>
                  <a:lnTo>
                    <a:pt x="108" y="148"/>
                  </a:lnTo>
                  <a:lnTo>
                    <a:pt x="100"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3"/>
                  </a:lnTo>
                  <a:lnTo>
                    <a:pt x="7" y="108"/>
                  </a:lnTo>
                  <a:lnTo>
                    <a:pt x="3" y="100"/>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9" y="17"/>
                  </a:lnTo>
                  <a:lnTo>
                    <a:pt x="34" y="14"/>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4"/>
                  </a:lnTo>
                  <a:lnTo>
                    <a:pt x="126" y="17"/>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0" name="Google Shape;290;p23"/>
            <p:cNvSpPr/>
            <p:nvPr/>
          </p:nvSpPr>
          <p:spPr>
            <a:xfrm>
              <a:off x="6216651" y="3455988"/>
              <a:ext cx="49213" cy="49213"/>
            </a:xfrm>
            <a:custGeom>
              <a:avLst/>
              <a:gdLst/>
              <a:ahLst/>
              <a:cxnLst/>
              <a:rect l="l" t="t" r="r" b="b"/>
              <a:pathLst>
                <a:path w="154" h="154" extrusionOk="0">
                  <a:moveTo>
                    <a:pt x="154" y="77"/>
                  </a:moveTo>
                  <a:lnTo>
                    <a:pt x="154"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4" y="144"/>
                  </a:lnTo>
                  <a:lnTo>
                    <a:pt x="108" y="148"/>
                  </a:lnTo>
                  <a:lnTo>
                    <a:pt x="100"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1" name="Google Shape;291;p23"/>
            <p:cNvSpPr/>
            <p:nvPr/>
          </p:nvSpPr>
          <p:spPr>
            <a:xfrm>
              <a:off x="6286501" y="3384550"/>
              <a:ext cx="49213" cy="49213"/>
            </a:xfrm>
            <a:custGeom>
              <a:avLst/>
              <a:gdLst/>
              <a:ahLst/>
              <a:cxnLst/>
              <a:rect l="l" t="t" r="r" b="b"/>
              <a:pathLst>
                <a:path w="154" h="155" extrusionOk="0">
                  <a:moveTo>
                    <a:pt x="154" y="78"/>
                  </a:moveTo>
                  <a:lnTo>
                    <a:pt x="154" y="78"/>
                  </a:lnTo>
                  <a:lnTo>
                    <a:pt x="153" y="85"/>
                  </a:lnTo>
                  <a:lnTo>
                    <a:pt x="152" y="93"/>
                  </a:lnTo>
                  <a:lnTo>
                    <a:pt x="151"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4" y="153"/>
                  </a:lnTo>
                  <a:lnTo>
                    <a:pt x="76" y="155"/>
                  </a:lnTo>
                  <a:lnTo>
                    <a:pt x="76" y="155"/>
                  </a:lnTo>
                  <a:lnTo>
                    <a:pt x="68"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4"/>
                  </a:lnTo>
                  <a:lnTo>
                    <a:pt x="126" y="17"/>
                  </a:lnTo>
                  <a:lnTo>
                    <a:pt x="131" y="23"/>
                  </a:lnTo>
                  <a:lnTo>
                    <a:pt x="136" y="29"/>
                  </a:lnTo>
                  <a:lnTo>
                    <a:pt x="141" y="34"/>
                  </a:lnTo>
                  <a:lnTo>
                    <a:pt x="144"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2" name="Google Shape;292;p23"/>
            <p:cNvSpPr/>
            <p:nvPr/>
          </p:nvSpPr>
          <p:spPr>
            <a:xfrm>
              <a:off x="6286501" y="3455988"/>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2"/>
                  </a:lnTo>
                  <a:lnTo>
                    <a:pt x="84" y="154"/>
                  </a:lnTo>
                  <a:lnTo>
                    <a:pt x="76" y="154"/>
                  </a:lnTo>
                  <a:lnTo>
                    <a:pt x="76" y="154"/>
                  </a:lnTo>
                  <a:lnTo>
                    <a:pt x="68" y="154"/>
                  </a:lnTo>
                  <a:lnTo>
                    <a:pt x="62" y="152"/>
                  </a:lnTo>
                  <a:lnTo>
                    <a:pt x="54" y="150"/>
                  </a:lnTo>
                  <a:lnTo>
                    <a:pt x="47" y="148"/>
                  </a:lnTo>
                  <a:lnTo>
                    <a:pt x="40" y="144"/>
                  </a:lnTo>
                  <a:lnTo>
                    <a:pt x="34" y="141"/>
                  </a:lnTo>
                  <a:lnTo>
                    <a:pt x="27" y="136"/>
                  </a:lnTo>
                  <a:lnTo>
                    <a:pt x="23"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3" name="Google Shape;293;p23"/>
            <p:cNvSpPr/>
            <p:nvPr/>
          </p:nvSpPr>
          <p:spPr>
            <a:xfrm>
              <a:off x="6357938" y="3384550"/>
              <a:ext cx="47625" cy="49213"/>
            </a:xfrm>
            <a:custGeom>
              <a:avLst/>
              <a:gdLst/>
              <a:ahLst/>
              <a:cxnLst/>
              <a:rect l="l" t="t" r="r" b="b"/>
              <a:pathLst>
                <a:path w="154" h="155" extrusionOk="0">
                  <a:moveTo>
                    <a:pt x="154" y="78"/>
                  </a:moveTo>
                  <a:lnTo>
                    <a:pt x="154" y="78"/>
                  </a:lnTo>
                  <a:lnTo>
                    <a:pt x="154" y="85"/>
                  </a:lnTo>
                  <a:lnTo>
                    <a:pt x="153" y="93"/>
                  </a:lnTo>
                  <a:lnTo>
                    <a:pt x="151" y="100"/>
                  </a:lnTo>
                  <a:lnTo>
                    <a:pt x="149" y="108"/>
                  </a:lnTo>
                  <a:lnTo>
                    <a:pt x="145" y="113"/>
                  </a:lnTo>
                  <a:lnTo>
                    <a:pt x="141" y="120"/>
                  </a:lnTo>
                  <a:lnTo>
                    <a:pt x="137" y="126"/>
                  </a:lnTo>
                  <a:lnTo>
                    <a:pt x="131" y="132"/>
                  </a:lnTo>
                  <a:lnTo>
                    <a:pt x="126" y="136"/>
                  </a:lnTo>
                  <a:lnTo>
                    <a:pt x="120" y="141"/>
                  </a:lnTo>
                  <a:lnTo>
                    <a:pt x="114" y="145"/>
                  </a:lnTo>
                  <a:lnTo>
                    <a:pt x="107"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8" y="136"/>
                  </a:lnTo>
                  <a:lnTo>
                    <a:pt x="23" y="132"/>
                  </a:lnTo>
                  <a:lnTo>
                    <a:pt x="18" y="126"/>
                  </a:lnTo>
                  <a:lnTo>
                    <a:pt x="14" y="120"/>
                  </a:lnTo>
                  <a:lnTo>
                    <a:pt x="10" y="113"/>
                  </a:lnTo>
                  <a:lnTo>
                    <a:pt x="7" y="108"/>
                  </a:lnTo>
                  <a:lnTo>
                    <a:pt x="3" y="100"/>
                  </a:lnTo>
                  <a:lnTo>
                    <a:pt x="2" y="93"/>
                  </a:lnTo>
                  <a:lnTo>
                    <a:pt x="1" y="85"/>
                  </a:lnTo>
                  <a:lnTo>
                    <a:pt x="0" y="78"/>
                  </a:lnTo>
                  <a:lnTo>
                    <a:pt x="0" y="78"/>
                  </a:lnTo>
                  <a:lnTo>
                    <a:pt x="1" y="70"/>
                  </a:lnTo>
                  <a:lnTo>
                    <a:pt x="2" y="62"/>
                  </a:lnTo>
                  <a:lnTo>
                    <a:pt x="3" y="54"/>
                  </a:lnTo>
                  <a:lnTo>
                    <a:pt x="7" y="47"/>
                  </a:lnTo>
                  <a:lnTo>
                    <a:pt x="10" y="40"/>
                  </a:lnTo>
                  <a:lnTo>
                    <a:pt x="14" y="34"/>
                  </a:lnTo>
                  <a:lnTo>
                    <a:pt x="18" y="29"/>
                  </a:lnTo>
                  <a:lnTo>
                    <a:pt x="23" y="23"/>
                  </a:lnTo>
                  <a:lnTo>
                    <a:pt x="28" y="17"/>
                  </a:lnTo>
                  <a:lnTo>
                    <a:pt x="34" y="14"/>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4"/>
                  </a:lnTo>
                  <a:lnTo>
                    <a:pt x="126" y="17"/>
                  </a:lnTo>
                  <a:lnTo>
                    <a:pt x="131" y="23"/>
                  </a:lnTo>
                  <a:lnTo>
                    <a:pt x="137" y="29"/>
                  </a:lnTo>
                  <a:lnTo>
                    <a:pt x="141"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4" name="Google Shape;294;p23"/>
            <p:cNvSpPr/>
            <p:nvPr/>
          </p:nvSpPr>
          <p:spPr>
            <a:xfrm>
              <a:off x="6357938" y="3455988"/>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19"/>
                  </a:lnTo>
                  <a:lnTo>
                    <a:pt x="137" y="126"/>
                  </a:lnTo>
                  <a:lnTo>
                    <a:pt x="131" y="131"/>
                  </a:lnTo>
                  <a:lnTo>
                    <a:pt x="126" y="136"/>
                  </a:lnTo>
                  <a:lnTo>
                    <a:pt x="120" y="141"/>
                  </a:lnTo>
                  <a:lnTo>
                    <a:pt x="114" y="144"/>
                  </a:lnTo>
                  <a:lnTo>
                    <a:pt x="107" y="148"/>
                  </a:lnTo>
                  <a:lnTo>
                    <a:pt x="101" y="150"/>
                  </a:lnTo>
                  <a:lnTo>
                    <a:pt x="93" y="152"/>
                  </a:lnTo>
                  <a:lnTo>
                    <a:pt x="86" y="154"/>
                  </a:lnTo>
                  <a:lnTo>
                    <a:pt x="78" y="154"/>
                  </a:lnTo>
                  <a:lnTo>
                    <a:pt x="78" y="154"/>
                  </a:lnTo>
                  <a:lnTo>
                    <a:pt x="70" y="154"/>
                  </a:lnTo>
                  <a:lnTo>
                    <a:pt x="62" y="152"/>
                  </a:lnTo>
                  <a:lnTo>
                    <a:pt x="55" y="150"/>
                  </a:lnTo>
                  <a:lnTo>
                    <a:pt x="48" y="148"/>
                  </a:lnTo>
                  <a:lnTo>
                    <a:pt x="41" y="144"/>
                  </a:lnTo>
                  <a:lnTo>
                    <a:pt x="34" y="141"/>
                  </a:lnTo>
                  <a:lnTo>
                    <a:pt x="28"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3"/>
                  </a:lnTo>
                  <a:lnTo>
                    <a:pt x="18" y="28"/>
                  </a:lnTo>
                  <a:lnTo>
                    <a:pt x="23" y="22"/>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5" name="Google Shape;295;p23"/>
            <p:cNvSpPr/>
            <p:nvPr/>
          </p:nvSpPr>
          <p:spPr>
            <a:xfrm>
              <a:off x="6427788" y="3384550"/>
              <a:ext cx="47625" cy="49213"/>
            </a:xfrm>
            <a:custGeom>
              <a:avLst/>
              <a:gdLst/>
              <a:ahLst/>
              <a:cxnLst/>
              <a:rect l="l" t="t" r="r" b="b"/>
              <a:pathLst>
                <a:path w="153" h="155" extrusionOk="0">
                  <a:moveTo>
                    <a:pt x="153" y="78"/>
                  </a:moveTo>
                  <a:lnTo>
                    <a:pt x="153" y="78"/>
                  </a:lnTo>
                  <a:lnTo>
                    <a:pt x="153" y="85"/>
                  </a:lnTo>
                  <a:lnTo>
                    <a:pt x="152" y="93"/>
                  </a:lnTo>
                  <a:lnTo>
                    <a:pt x="149" y="100"/>
                  </a:lnTo>
                  <a:lnTo>
                    <a:pt x="147" y="108"/>
                  </a:lnTo>
                  <a:lnTo>
                    <a:pt x="144" y="113"/>
                  </a:lnTo>
                  <a:lnTo>
                    <a:pt x="140" y="120"/>
                  </a:lnTo>
                  <a:lnTo>
                    <a:pt x="136" y="126"/>
                  </a:lnTo>
                  <a:lnTo>
                    <a:pt x="130" y="132"/>
                  </a:lnTo>
                  <a:lnTo>
                    <a:pt x="125"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6"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4"/>
                  </a:lnTo>
                  <a:lnTo>
                    <a:pt x="144" y="40"/>
                  </a:lnTo>
                  <a:lnTo>
                    <a:pt x="147" y="47"/>
                  </a:lnTo>
                  <a:lnTo>
                    <a:pt x="149"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6" name="Google Shape;296;p23"/>
            <p:cNvSpPr/>
            <p:nvPr/>
          </p:nvSpPr>
          <p:spPr>
            <a:xfrm>
              <a:off x="6427788" y="3455988"/>
              <a:ext cx="47625"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7" name="Google Shape;297;p23"/>
            <p:cNvSpPr/>
            <p:nvPr/>
          </p:nvSpPr>
          <p:spPr>
            <a:xfrm>
              <a:off x="6146801" y="3525838"/>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5" y="141"/>
                  </a:lnTo>
                  <a:lnTo>
                    <a:pt x="29" y="136"/>
                  </a:lnTo>
                  <a:lnTo>
                    <a:pt x="23" y="132"/>
                  </a:lnTo>
                  <a:lnTo>
                    <a:pt x="19" y="126"/>
                  </a:lnTo>
                  <a:lnTo>
                    <a:pt x="14" y="120"/>
                  </a:lnTo>
                  <a:lnTo>
                    <a:pt x="10" y="113"/>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8" name="Google Shape;298;p23"/>
            <p:cNvSpPr/>
            <p:nvPr/>
          </p:nvSpPr>
          <p:spPr>
            <a:xfrm>
              <a:off x="6146801" y="3597275"/>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9"/>
                  </a:lnTo>
                  <a:lnTo>
                    <a:pt x="100" y="151"/>
                  </a:lnTo>
                  <a:lnTo>
                    <a:pt x="93" y="152"/>
                  </a:lnTo>
                  <a:lnTo>
                    <a:pt x="85" y="154"/>
                  </a:lnTo>
                  <a:lnTo>
                    <a:pt x="77" y="155"/>
                  </a:lnTo>
                  <a:lnTo>
                    <a:pt x="77" y="155"/>
                  </a:lnTo>
                  <a:lnTo>
                    <a:pt x="70" y="154"/>
                  </a:lnTo>
                  <a:lnTo>
                    <a:pt x="62" y="152"/>
                  </a:lnTo>
                  <a:lnTo>
                    <a:pt x="54" y="151"/>
                  </a:lnTo>
                  <a:lnTo>
                    <a:pt x="47" y="149"/>
                  </a:lnTo>
                  <a:lnTo>
                    <a:pt x="40" y="146"/>
                  </a:lnTo>
                  <a:lnTo>
                    <a:pt x="35" y="141"/>
                  </a:lnTo>
                  <a:lnTo>
                    <a:pt x="29" y="136"/>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1"/>
                  </a:lnTo>
                  <a:lnTo>
                    <a:pt x="14" y="35"/>
                  </a:lnTo>
                  <a:lnTo>
                    <a:pt x="19" y="29"/>
                  </a:lnTo>
                  <a:lnTo>
                    <a:pt x="23" y="23"/>
                  </a:lnTo>
                  <a:lnTo>
                    <a:pt x="29" y="18"/>
                  </a:lnTo>
                  <a:lnTo>
                    <a:pt x="35" y="14"/>
                  </a:lnTo>
                  <a:lnTo>
                    <a:pt x="40" y="9"/>
                  </a:lnTo>
                  <a:lnTo>
                    <a:pt x="47" y="7"/>
                  </a:lnTo>
                  <a:lnTo>
                    <a:pt x="54" y="4"/>
                  </a:lnTo>
                  <a:lnTo>
                    <a:pt x="62" y="2"/>
                  </a:lnTo>
                  <a:lnTo>
                    <a:pt x="70" y="1"/>
                  </a:lnTo>
                  <a:lnTo>
                    <a:pt x="77" y="0"/>
                  </a:lnTo>
                  <a:lnTo>
                    <a:pt x="77" y="0"/>
                  </a:lnTo>
                  <a:lnTo>
                    <a:pt x="85" y="1"/>
                  </a:lnTo>
                  <a:lnTo>
                    <a:pt x="93" y="2"/>
                  </a:lnTo>
                  <a:lnTo>
                    <a:pt x="100" y="4"/>
                  </a:lnTo>
                  <a:lnTo>
                    <a:pt x="108" y="7"/>
                  </a:lnTo>
                  <a:lnTo>
                    <a:pt x="114" y="9"/>
                  </a:lnTo>
                  <a:lnTo>
                    <a:pt x="121" y="14"/>
                  </a:lnTo>
                  <a:lnTo>
                    <a:pt x="126" y="18"/>
                  </a:lnTo>
                  <a:lnTo>
                    <a:pt x="132" y="23"/>
                  </a:lnTo>
                  <a:lnTo>
                    <a:pt x="137" y="29"/>
                  </a:lnTo>
                  <a:lnTo>
                    <a:pt x="141" y="35"/>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9" name="Google Shape;299;p23"/>
            <p:cNvSpPr/>
            <p:nvPr/>
          </p:nvSpPr>
          <p:spPr>
            <a:xfrm>
              <a:off x="6216651" y="3525838"/>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4" y="144"/>
                  </a:lnTo>
                  <a:lnTo>
                    <a:pt x="108" y="148"/>
                  </a:lnTo>
                  <a:lnTo>
                    <a:pt x="100" y="151"/>
                  </a:lnTo>
                  <a:lnTo>
                    <a:pt x="93" y="152"/>
                  </a:lnTo>
                  <a:lnTo>
                    <a:pt x="85" y="154"/>
                  </a:lnTo>
                  <a:lnTo>
                    <a:pt x="78" y="155"/>
                  </a:lnTo>
                  <a:lnTo>
                    <a:pt x="78" y="155"/>
                  </a:lnTo>
                  <a:lnTo>
                    <a:pt x="70" y="154"/>
                  </a:lnTo>
                  <a:lnTo>
                    <a:pt x="62" y="152"/>
                  </a:lnTo>
                  <a:lnTo>
                    <a:pt x="55" y="151"/>
                  </a:lnTo>
                  <a:lnTo>
                    <a:pt x="47" y="148"/>
                  </a:lnTo>
                  <a:lnTo>
                    <a:pt x="40" y="144"/>
                  </a:lnTo>
                  <a:lnTo>
                    <a:pt x="34" y="141"/>
                  </a:lnTo>
                  <a:lnTo>
                    <a:pt x="29" y="136"/>
                  </a:lnTo>
                  <a:lnTo>
                    <a:pt x="23" y="132"/>
                  </a:lnTo>
                  <a:lnTo>
                    <a:pt x="18" y="126"/>
                  </a:lnTo>
                  <a:lnTo>
                    <a:pt x="14"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0" name="Google Shape;300;p23"/>
            <p:cNvSpPr/>
            <p:nvPr/>
          </p:nvSpPr>
          <p:spPr>
            <a:xfrm>
              <a:off x="6216651" y="3597275"/>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4" y="146"/>
                  </a:lnTo>
                  <a:lnTo>
                    <a:pt x="108" y="149"/>
                  </a:lnTo>
                  <a:lnTo>
                    <a:pt x="100" y="151"/>
                  </a:lnTo>
                  <a:lnTo>
                    <a:pt x="93" y="152"/>
                  </a:lnTo>
                  <a:lnTo>
                    <a:pt x="85" y="154"/>
                  </a:lnTo>
                  <a:lnTo>
                    <a:pt x="78" y="155"/>
                  </a:lnTo>
                  <a:lnTo>
                    <a:pt x="78" y="155"/>
                  </a:lnTo>
                  <a:lnTo>
                    <a:pt x="70" y="154"/>
                  </a:lnTo>
                  <a:lnTo>
                    <a:pt x="62" y="152"/>
                  </a:lnTo>
                  <a:lnTo>
                    <a:pt x="55" y="151"/>
                  </a:lnTo>
                  <a:lnTo>
                    <a:pt x="47" y="149"/>
                  </a:lnTo>
                  <a:lnTo>
                    <a:pt x="40"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5"/>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0" y="4"/>
                  </a:lnTo>
                  <a:lnTo>
                    <a:pt x="108" y="7"/>
                  </a:lnTo>
                  <a:lnTo>
                    <a:pt x="114" y="9"/>
                  </a:lnTo>
                  <a:lnTo>
                    <a:pt x="120" y="14"/>
                  </a:lnTo>
                  <a:lnTo>
                    <a:pt x="126" y="18"/>
                  </a:lnTo>
                  <a:lnTo>
                    <a:pt x="132" y="23"/>
                  </a:lnTo>
                  <a:lnTo>
                    <a:pt x="136" y="29"/>
                  </a:lnTo>
                  <a:lnTo>
                    <a:pt x="141" y="35"/>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1" name="Google Shape;301;p23"/>
            <p:cNvSpPr/>
            <p:nvPr/>
          </p:nvSpPr>
          <p:spPr>
            <a:xfrm>
              <a:off x="6286501" y="3525838"/>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1"/>
                  </a:lnTo>
                  <a:lnTo>
                    <a:pt x="93" y="152"/>
                  </a:lnTo>
                  <a:lnTo>
                    <a:pt x="84" y="154"/>
                  </a:lnTo>
                  <a:lnTo>
                    <a:pt x="76" y="155"/>
                  </a:lnTo>
                  <a:lnTo>
                    <a:pt x="76" y="155"/>
                  </a:lnTo>
                  <a:lnTo>
                    <a:pt x="68" y="154"/>
                  </a:lnTo>
                  <a:lnTo>
                    <a:pt x="62" y="152"/>
                  </a:lnTo>
                  <a:lnTo>
                    <a:pt x="54" y="151"/>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2" name="Google Shape;302;p23"/>
            <p:cNvSpPr/>
            <p:nvPr/>
          </p:nvSpPr>
          <p:spPr>
            <a:xfrm>
              <a:off x="6286501" y="3597275"/>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6"/>
                  </a:lnTo>
                  <a:lnTo>
                    <a:pt x="106" y="149"/>
                  </a:lnTo>
                  <a:lnTo>
                    <a:pt x="99" y="151"/>
                  </a:lnTo>
                  <a:lnTo>
                    <a:pt x="93" y="152"/>
                  </a:lnTo>
                  <a:lnTo>
                    <a:pt x="84" y="154"/>
                  </a:lnTo>
                  <a:lnTo>
                    <a:pt x="76" y="155"/>
                  </a:lnTo>
                  <a:lnTo>
                    <a:pt x="76" y="155"/>
                  </a:lnTo>
                  <a:lnTo>
                    <a:pt x="68" y="154"/>
                  </a:lnTo>
                  <a:lnTo>
                    <a:pt x="62" y="152"/>
                  </a:lnTo>
                  <a:lnTo>
                    <a:pt x="54" y="151"/>
                  </a:lnTo>
                  <a:lnTo>
                    <a:pt x="47" y="149"/>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5"/>
                  </a:lnTo>
                  <a:lnTo>
                    <a:pt x="17" y="29"/>
                  </a:lnTo>
                  <a:lnTo>
                    <a:pt x="23" y="23"/>
                  </a:lnTo>
                  <a:lnTo>
                    <a:pt x="27" y="18"/>
                  </a:lnTo>
                  <a:lnTo>
                    <a:pt x="34" y="14"/>
                  </a:lnTo>
                  <a:lnTo>
                    <a:pt x="40" y="9"/>
                  </a:lnTo>
                  <a:lnTo>
                    <a:pt x="47" y="7"/>
                  </a:lnTo>
                  <a:lnTo>
                    <a:pt x="54" y="4"/>
                  </a:lnTo>
                  <a:lnTo>
                    <a:pt x="62" y="2"/>
                  </a:lnTo>
                  <a:lnTo>
                    <a:pt x="68" y="1"/>
                  </a:lnTo>
                  <a:lnTo>
                    <a:pt x="76" y="0"/>
                  </a:lnTo>
                  <a:lnTo>
                    <a:pt x="76" y="0"/>
                  </a:lnTo>
                  <a:lnTo>
                    <a:pt x="84" y="1"/>
                  </a:lnTo>
                  <a:lnTo>
                    <a:pt x="93" y="2"/>
                  </a:lnTo>
                  <a:lnTo>
                    <a:pt x="99" y="4"/>
                  </a:lnTo>
                  <a:lnTo>
                    <a:pt x="106" y="7"/>
                  </a:lnTo>
                  <a:lnTo>
                    <a:pt x="113" y="9"/>
                  </a:lnTo>
                  <a:lnTo>
                    <a:pt x="120" y="14"/>
                  </a:lnTo>
                  <a:lnTo>
                    <a:pt x="126" y="18"/>
                  </a:lnTo>
                  <a:lnTo>
                    <a:pt x="131" y="23"/>
                  </a:lnTo>
                  <a:lnTo>
                    <a:pt x="136" y="29"/>
                  </a:lnTo>
                  <a:lnTo>
                    <a:pt x="141" y="35"/>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3" name="Google Shape;303;p23"/>
            <p:cNvSpPr/>
            <p:nvPr/>
          </p:nvSpPr>
          <p:spPr>
            <a:xfrm>
              <a:off x="6357938" y="3525838"/>
              <a:ext cx="47625"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3"/>
                  </a:lnTo>
                  <a:lnTo>
                    <a:pt x="141" y="120"/>
                  </a:lnTo>
                  <a:lnTo>
                    <a:pt x="137" y="126"/>
                  </a:lnTo>
                  <a:lnTo>
                    <a:pt x="131" y="132"/>
                  </a:lnTo>
                  <a:lnTo>
                    <a:pt x="126" y="136"/>
                  </a:lnTo>
                  <a:lnTo>
                    <a:pt x="120" y="141"/>
                  </a:lnTo>
                  <a:lnTo>
                    <a:pt x="114" y="144"/>
                  </a:lnTo>
                  <a:lnTo>
                    <a:pt x="107" y="148"/>
                  </a:lnTo>
                  <a:lnTo>
                    <a:pt x="101" y="151"/>
                  </a:lnTo>
                  <a:lnTo>
                    <a:pt x="93" y="152"/>
                  </a:lnTo>
                  <a:lnTo>
                    <a:pt x="86" y="154"/>
                  </a:lnTo>
                  <a:lnTo>
                    <a:pt x="78" y="155"/>
                  </a:lnTo>
                  <a:lnTo>
                    <a:pt x="78" y="155"/>
                  </a:lnTo>
                  <a:lnTo>
                    <a:pt x="70" y="154"/>
                  </a:lnTo>
                  <a:lnTo>
                    <a:pt x="62" y="152"/>
                  </a:lnTo>
                  <a:lnTo>
                    <a:pt x="55" y="151"/>
                  </a:lnTo>
                  <a:lnTo>
                    <a:pt x="48" y="148"/>
                  </a:lnTo>
                  <a:lnTo>
                    <a:pt x="41" y="144"/>
                  </a:lnTo>
                  <a:lnTo>
                    <a:pt x="34" y="141"/>
                  </a:lnTo>
                  <a:lnTo>
                    <a:pt x="28"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4" name="Google Shape;304;p23"/>
            <p:cNvSpPr/>
            <p:nvPr/>
          </p:nvSpPr>
          <p:spPr>
            <a:xfrm>
              <a:off x="6357938" y="3597275"/>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1"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8" y="149"/>
                  </a:lnTo>
                  <a:lnTo>
                    <a:pt x="41" y="146"/>
                  </a:lnTo>
                  <a:lnTo>
                    <a:pt x="34" y="141"/>
                  </a:lnTo>
                  <a:lnTo>
                    <a:pt x="28"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1"/>
                  </a:lnTo>
                  <a:lnTo>
                    <a:pt x="14" y="35"/>
                  </a:lnTo>
                  <a:lnTo>
                    <a:pt x="18" y="29"/>
                  </a:lnTo>
                  <a:lnTo>
                    <a:pt x="23" y="23"/>
                  </a:lnTo>
                  <a:lnTo>
                    <a:pt x="28" y="18"/>
                  </a:lnTo>
                  <a:lnTo>
                    <a:pt x="34" y="14"/>
                  </a:lnTo>
                  <a:lnTo>
                    <a:pt x="41" y="9"/>
                  </a:lnTo>
                  <a:lnTo>
                    <a:pt x="48" y="7"/>
                  </a:lnTo>
                  <a:lnTo>
                    <a:pt x="55" y="4"/>
                  </a:lnTo>
                  <a:lnTo>
                    <a:pt x="62" y="2"/>
                  </a:lnTo>
                  <a:lnTo>
                    <a:pt x="70" y="1"/>
                  </a:lnTo>
                  <a:lnTo>
                    <a:pt x="78" y="0"/>
                  </a:lnTo>
                  <a:lnTo>
                    <a:pt x="78" y="0"/>
                  </a:lnTo>
                  <a:lnTo>
                    <a:pt x="86" y="1"/>
                  </a:lnTo>
                  <a:lnTo>
                    <a:pt x="93" y="2"/>
                  </a:lnTo>
                  <a:lnTo>
                    <a:pt x="101" y="4"/>
                  </a:lnTo>
                  <a:lnTo>
                    <a:pt x="107" y="7"/>
                  </a:lnTo>
                  <a:lnTo>
                    <a:pt x="114" y="9"/>
                  </a:lnTo>
                  <a:lnTo>
                    <a:pt x="120" y="14"/>
                  </a:lnTo>
                  <a:lnTo>
                    <a:pt x="126" y="18"/>
                  </a:lnTo>
                  <a:lnTo>
                    <a:pt x="131" y="23"/>
                  </a:lnTo>
                  <a:lnTo>
                    <a:pt x="137" y="29"/>
                  </a:lnTo>
                  <a:lnTo>
                    <a:pt x="141" y="35"/>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5" name="Google Shape;305;p23"/>
            <p:cNvSpPr/>
            <p:nvPr/>
          </p:nvSpPr>
          <p:spPr>
            <a:xfrm>
              <a:off x="6427788" y="3525838"/>
              <a:ext cx="47625" cy="49213"/>
            </a:xfrm>
            <a:custGeom>
              <a:avLst/>
              <a:gdLst/>
              <a:ahLst/>
              <a:cxnLst/>
              <a:rect l="l" t="t" r="r" b="b"/>
              <a:pathLst>
                <a:path w="153" h="155" extrusionOk="0">
                  <a:moveTo>
                    <a:pt x="153" y="77"/>
                  </a:moveTo>
                  <a:lnTo>
                    <a:pt x="153" y="77"/>
                  </a:lnTo>
                  <a:lnTo>
                    <a:pt x="153" y="85"/>
                  </a:lnTo>
                  <a:lnTo>
                    <a:pt x="152" y="93"/>
                  </a:lnTo>
                  <a:lnTo>
                    <a:pt x="149" y="100"/>
                  </a:lnTo>
                  <a:lnTo>
                    <a:pt x="147" y="107"/>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6"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6" name="Google Shape;306;p23"/>
            <p:cNvSpPr/>
            <p:nvPr/>
          </p:nvSpPr>
          <p:spPr>
            <a:xfrm>
              <a:off x="6427788" y="3597275"/>
              <a:ext cx="47625"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0" y="132"/>
                  </a:lnTo>
                  <a:lnTo>
                    <a:pt x="125" y="136"/>
                  </a:lnTo>
                  <a:lnTo>
                    <a:pt x="119" y="141"/>
                  </a:lnTo>
                  <a:lnTo>
                    <a:pt x="113" y="146"/>
                  </a:lnTo>
                  <a:lnTo>
                    <a:pt x="106" y="149"/>
                  </a:lnTo>
                  <a:lnTo>
                    <a:pt x="99" y="151"/>
                  </a:lnTo>
                  <a:lnTo>
                    <a:pt x="91" y="152"/>
                  </a:lnTo>
                  <a:lnTo>
                    <a:pt x="84" y="154"/>
                  </a:lnTo>
                  <a:lnTo>
                    <a:pt x="76" y="155"/>
                  </a:lnTo>
                  <a:lnTo>
                    <a:pt x="76" y="155"/>
                  </a:lnTo>
                  <a:lnTo>
                    <a:pt x="68" y="154"/>
                  </a:lnTo>
                  <a:lnTo>
                    <a:pt x="60" y="152"/>
                  </a:lnTo>
                  <a:lnTo>
                    <a:pt x="53" y="151"/>
                  </a:lnTo>
                  <a:lnTo>
                    <a:pt x="46"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5"/>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7" name="Google Shape;307;p23"/>
            <p:cNvSpPr/>
            <p:nvPr/>
          </p:nvSpPr>
          <p:spPr>
            <a:xfrm>
              <a:off x="6146801" y="3663950"/>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8" name="Google Shape;308;p23"/>
            <p:cNvSpPr/>
            <p:nvPr/>
          </p:nvSpPr>
          <p:spPr>
            <a:xfrm>
              <a:off x="6146801" y="3733800"/>
              <a:ext cx="49213" cy="49213"/>
            </a:xfrm>
            <a:custGeom>
              <a:avLst/>
              <a:gdLst/>
              <a:ahLst/>
              <a:cxnLst/>
              <a:rect l="l" t="t" r="r" b="b"/>
              <a:pathLst>
                <a:path w="155" h="154"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2"/>
                  </a:lnTo>
                  <a:lnTo>
                    <a:pt x="4" y="54"/>
                  </a:lnTo>
                  <a:lnTo>
                    <a:pt x="6" y="47"/>
                  </a:lnTo>
                  <a:lnTo>
                    <a:pt x="10" y="40"/>
                  </a:lnTo>
                  <a:lnTo>
                    <a:pt x="14" y="34"/>
                  </a:lnTo>
                  <a:lnTo>
                    <a:pt x="19"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4"/>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9" name="Google Shape;309;p23"/>
            <p:cNvSpPr/>
            <p:nvPr/>
          </p:nvSpPr>
          <p:spPr>
            <a:xfrm>
              <a:off x="6216651" y="3663950"/>
              <a:ext cx="49213" cy="49213"/>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0" name="Google Shape;310;p23"/>
            <p:cNvSpPr/>
            <p:nvPr/>
          </p:nvSpPr>
          <p:spPr>
            <a:xfrm>
              <a:off x="6216651" y="3733800"/>
              <a:ext cx="49213" cy="49213"/>
            </a:xfrm>
            <a:custGeom>
              <a:avLst/>
              <a:gdLst/>
              <a:ahLst/>
              <a:cxnLst/>
              <a:rect l="l" t="t" r="r" b="b"/>
              <a:pathLst>
                <a:path w="154" h="154"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4"/>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4"/>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1" name="Google Shape;311;p23"/>
            <p:cNvSpPr/>
            <p:nvPr/>
          </p:nvSpPr>
          <p:spPr>
            <a:xfrm>
              <a:off x="6286501" y="3663950"/>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2" name="Google Shape;312;p23"/>
            <p:cNvSpPr/>
            <p:nvPr/>
          </p:nvSpPr>
          <p:spPr>
            <a:xfrm>
              <a:off x="6286501" y="3733800"/>
              <a:ext cx="49213" cy="49213"/>
            </a:xfrm>
            <a:custGeom>
              <a:avLst/>
              <a:gdLst/>
              <a:ahLst/>
              <a:cxnLst/>
              <a:rect l="l" t="t" r="r" b="b"/>
              <a:pathLst>
                <a:path w="154" h="154"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4"/>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4"/>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3" name="Google Shape;313;p23"/>
            <p:cNvSpPr/>
            <p:nvPr/>
          </p:nvSpPr>
          <p:spPr>
            <a:xfrm>
              <a:off x="6357938" y="3663950"/>
              <a:ext cx="47625"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4" name="Google Shape;314;p23"/>
            <p:cNvSpPr/>
            <p:nvPr/>
          </p:nvSpPr>
          <p:spPr>
            <a:xfrm>
              <a:off x="6357938" y="3733800"/>
              <a:ext cx="47625"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8" y="17"/>
                  </a:lnTo>
                  <a:lnTo>
                    <a:pt x="34" y="14"/>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1"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5" name="Google Shape;315;p23"/>
            <p:cNvSpPr/>
            <p:nvPr/>
          </p:nvSpPr>
          <p:spPr>
            <a:xfrm>
              <a:off x="6427788" y="3663950"/>
              <a:ext cx="47625" cy="49213"/>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6" name="Google Shape;316;p23"/>
            <p:cNvSpPr/>
            <p:nvPr/>
          </p:nvSpPr>
          <p:spPr>
            <a:xfrm>
              <a:off x="6427788" y="3733800"/>
              <a:ext cx="47625" cy="49213"/>
            </a:xfrm>
            <a:custGeom>
              <a:avLst/>
              <a:gdLst/>
              <a:ahLst/>
              <a:cxnLst/>
              <a:rect l="l" t="t" r="r" b="b"/>
              <a:pathLst>
                <a:path w="153" h="154"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4"/>
                  </a:lnTo>
                  <a:lnTo>
                    <a:pt x="125" y="17"/>
                  </a:lnTo>
                  <a:lnTo>
                    <a:pt x="130" y="23"/>
                  </a:lnTo>
                  <a:lnTo>
                    <a:pt x="136" y="28"/>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7" name="Google Shape;317;p23"/>
            <p:cNvSpPr/>
            <p:nvPr/>
          </p:nvSpPr>
          <p:spPr>
            <a:xfrm>
              <a:off x="6146801" y="3805238"/>
              <a:ext cx="49213" cy="49213"/>
            </a:xfrm>
            <a:custGeom>
              <a:avLst/>
              <a:gdLst/>
              <a:ahLst/>
              <a:cxnLst/>
              <a:rect l="l" t="t" r="r" b="b"/>
              <a:pathLst>
                <a:path w="155" h="154" extrusionOk="0">
                  <a:moveTo>
                    <a:pt x="155" y="78"/>
                  </a:moveTo>
                  <a:lnTo>
                    <a:pt x="155" y="78"/>
                  </a:lnTo>
                  <a:lnTo>
                    <a:pt x="154" y="86"/>
                  </a:lnTo>
                  <a:lnTo>
                    <a:pt x="153" y="93"/>
                  </a:lnTo>
                  <a:lnTo>
                    <a:pt x="151" y="101"/>
                  </a:lnTo>
                  <a:lnTo>
                    <a:pt x="148" y="107"/>
                  </a:lnTo>
                  <a:lnTo>
                    <a:pt x="145" y="114"/>
                  </a:lnTo>
                  <a:lnTo>
                    <a:pt x="141" y="120"/>
                  </a:lnTo>
                  <a:lnTo>
                    <a:pt x="137" y="127"/>
                  </a:lnTo>
                  <a:lnTo>
                    <a:pt x="132" y="131"/>
                  </a:lnTo>
                  <a:lnTo>
                    <a:pt x="126" y="137"/>
                  </a:lnTo>
                  <a:lnTo>
                    <a:pt x="121"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9" y="127"/>
                  </a:lnTo>
                  <a:lnTo>
                    <a:pt x="14" y="120"/>
                  </a:lnTo>
                  <a:lnTo>
                    <a:pt x="10" y="114"/>
                  </a:lnTo>
                  <a:lnTo>
                    <a:pt x="6" y="107"/>
                  </a:lnTo>
                  <a:lnTo>
                    <a:pt x="4" y="101"/>
                  </a:lnTo>
                  <a:lnTo>
                    <a:pt x="3" y="93"/>
                  </a:lnTo>
                  <a:lnTo>
                    <a:pt x="2" y="86"/>
                  </a:lnTo>
                  <a:lnTo>
                    <a:pt x="0" y="78"/>
                  </a:lnTo>
                  <a:lnTo>
                    <a:pt x="0" y="78"/>
                  </a:lnTo>
                  <a:lnTo>
                    <a:pt x="2" y="70"/>
                  </a:lnTo>
                  <a:lnTo>
                    <a:pt x="3" y="62"/>
                  </a:lnTo>
                  <a:lnTo>
                    <a:pt x="4" y="55"/>
                  </a:lnTo>
                  <a:lnTo>
                    <a:pt x="6" y="47"/>
                  </a:lnTo>
                  <a:lnTo>
                    <a:pt x="10" y="41"/>
                  </a:lnTo>
                  <a:lnTo>
                    <a:pt x="14" y="34"/>
                  </a:lnTo>
                  <a:lnTo>
                    <a:pt x="19"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1" y="14"/>
                  </a:lnTo>
                  <a:lnTo>
                    <a:pt x="126" y="18"/>
                  </a:lnTo>
                  <a:lnTo>
                    <a:pt x="132" y="23"/>
                  </a:lnTo>
                  <a:lnTo>
                    <a:pt x="137" y="28"/>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8" name="Google Shape;318;p23"/>
            <p:cNvSpPr/>
            <p:nvPr/>
          </p:nvSpPr>
          <p:spPr>
            <a:xfrm>
              <a:off x="6146801" y="387508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10" y="113"/>
                  </a:lnTo>
                  <a:lnTo>
                    <a:pt x="6" y="106"/>
                  </a:lnTo>
                  <a:lnTo>
                    <a:pt x="4" y="100"/>
                  </a:lnTo>
                  <a:lnTo>
                    <a:pt x="3" y="93"/>
                  </a:lnTo>
                  <a:lnTo>
                    <a:pt x="2" y="85"/>
                  </a:lnTo>
                  <a:lnTo>
                    <a:pt x="0" y="77"/>
                  </a:lnTo>
                  <a:lnTo>
                    <a:pt x="0" y="77"/>
                  </a:lnTo>
                  <a:lnTo>
                    <a:pt x="2" y="69"/>
                  </a:lnTo>
                  <a:lnTo>
                    <a:pt x="3" y="62"/>
                  </a:lnTo>
                  <a:lnTo>
                    <a:pt x="4" y="54"/>
                  </a:lnTo>
                  <a:lnTo>
                    <a:pt x="6" y="47"/>
                  </a:lnTo>
                  <a:lnTo>
                    <a:pt x="10" y="40"/>
                  </a:lnTo>
                  <a:lnTo>
                    <a:pt x="14" y="34"/>
                  </a:lnTo>
                  <a:lnTo>
                    <a:pt x="19" y="27"/>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3"/>
                  </a:lnTo>
                  <a:lnTo>
                    <a:pt x="126" y="17"/>
                  </a:lnTo>
                  <a:lnTo>
                    <a:pt x="132" y="23"/>
                  </a:lnTo>
                  <a:lnTo>
                    <a:pt x="137" y="27"/>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9" name="Google Shape;319;p23"/>
            <p:cNvSpPr/>
            <p:nvPr/>
          </p:nvSpPr>
          <p:spPr>
            <a:xfrm>
              <a:off x="6216651" y="3805238"/>
              <a:ext cx="49213" cy="49213"/>
            </a:xfrm>
            <a:custGeom>
              <a:avLst/>
              <a:gdLst/>
              <a:ahLst/>
              <a:cxnLst/>
              <a:rect l="l" t="t" r="r" b="b"/>
              <a:pathLst>
                <a:path w="154" h="154" extrusionOk="0">
                  <a:moveTo>
                    <a:pt x="154" y="78"/>
                  </a:moveTo>
                  <a:lnTo>
                    <a:pt x="154" y="78"/>
                  </a:lnTo>
                  <a:lnTo>
                    <a:pt x="153" y="86"/>
                  </a:lnTo>
                  <a:lnTo>
                    <a:pt x="152" y="93"/>
                  </a:lnTo>
                  <a:lnTo>
                    <a:pt x="151" y="101"/>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7"/>
                  </a:lnTo>
                  <a:lnTo>
                    <a:pt x="14" y="120"/>
                  </a:lnTo>
                  <a:lnTo>
                    <a:pt x="9" y="114"/>
                  </a:lnTo>
                  <a:lnTo>
                    <a:pt x="7" y="107"/>
                  </a:lnTo>
                  <a:lnTo>
                    <a:pt x="3" y="101"/>
                  </a:lnTo>
                  <a:lnTo>
                    <a:pt x="2" y="93"/>
                  </a:lnTo>
                  <a:lnTo>
                    <a:pt x="1" y="86"/>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0" y="3"/>
                  </a:lnTo>
                  <a:lnTo>
                    <a:pt x="108" y="7"/>
                  </a:lnTo>
                  <a:lnTo>
                    <a:pt x="114" y="10"/>
                  </a:lnTo>
                  <a:lnTo>
                    <a:pt x="120" y="14"/>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0" name="Google Shape;320;p23"/>
            <p:cNvSpPr/>
            <p:nvPr/>
          </p:nvSpPr>
          <p:spPr>
            <a:xfrm>
              <a:off x="6216651" y="3875088"/>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1" name="Google Shape;321;p23"/>
            <p:cNvSpPr/>
            <p:nvPr/>
          </p:nvSpPr>
          <p:spPr>
            <a:xfrm>
              <a:off x="6286501" y="3805238"/>
              <a:ext cx="49213" cy="49213"/>
            </a:xfrm>
            <a:custGeom>
              <a:avLst/>
              <a:gdLst/>
              <a:ahLst/>
              <a:cxnLst/>
              <a:rect l="l" t="t" r="r" b="b"/>
              <a:pathLst>
                <a:path w="154" h="154" extrusionOk="0">
                  <a:moveTo>
                    <a:pt x="154" y="78"/>
                  </a:moveTo>
                  <a:lnTo>
                    <a:pt x="154" y="78"/>
                  </a:lnTo>
                  <a:lnTo>
                    <a:pt x="153" y="86"/>
                  </a:lnTo>
                  <a:lnTo>
                    <a:pt x="152" y="93"/>
                  </a:lnTo>
                  <a:lnTo>
                    <a:pt x="151"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2" y="153"/>
                  </a:lnTo>
                  <a:lnTo>
                    <a:pt x="54" y="151"/>
                  </a:lnTo>
                  <a:lnTo>
                    <a:pt x="47" y="149"/>
                  </a:lnTo>
                  <a:lnTo>
                    <a:pt x="40" y="145"/>
                  </a:lnTo>
                  <a:lnTo>
                    <a:pt x="34" y="142"/>
                  </a:lnTo>
                  <a:lnTo>
                    <a:pt x="27" y="137"/>
                  </a:lnTo>
                  <a:lnTo>
                    <a:pt x="23" y="131"/>
                  </a:lnTo>
                  <a:lnTo>
                    <a:pt x="17" y="127"/>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4"/>
                  </a:lnTo>
                  <a:lnTo>
                    <a:pt x="40" y="10"/>
                  </a:lnTo>
                  <a:lnTo>
                    <a:pt x="47" y="7"/>
                  </a:lnTo>
                  <a:lnTo>
                    <a:pt x="54" y="3"/>
                  </a:lnTo>
                  <a:lnTo>
                    <a:pt x="62" y="2"/>
                  </a:lnTo>
                  <a:lnTo>
                    <a:pt x="68" y="1"/>
                  </a:lnTo>
                  <a:lnTo>
                    <a:pt x="76" y="0"/>
                  </a:lnTo>
                  <a:lnTo>
                    <a:pt x="76" y="0"/>
                  </a:lnTo>
                  <a:lnTo>
                    <a:pt x="84" y="1"/>
                  </a:lnTo>
                  <a:lnTo>
                    <a:pt x="93" y="2"/>
                  </a:lnTo>
                  <a:lnTo>
                    <a:pt x="99" y="3"/>
                  </a:lnTo>
                  <a:lnTo>
                    <a:pt x="106" y="7"/>
                  </a:lnTo>
                  <a:lnTo>
                    <a:pt x="113" y="10"/>
                  </a:lnTo>
                  <a:lnTo>
                    <a:pt x="120" y="14"/>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2" name="Google Shape;322;p23"/>
            <p:cNvSpPr/>
            <p:nvPr/>
          </p:nvSpPr>
          <p:spPr>
            <a:xfrm>
              <a:off x="6286501" y="387508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3" y="23"/>
                  </a:lnTo>
                  <a:lnTo>
                    <a:pt x="27" y="17"/>
                  </a:lnTo>
                  <a:lnTo>
                    <a:pt x="34" y="13"/>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3"/>
                  </a:lnTo>
                  <a:lnTo>
                    <a:pt x="126" y="17"/>
                  </a:lnTo>
                  <a:lnTo>
                    <a:pt x="131" y="23"/>
                  </a:lnTo>
                  <a:lnTo>
                    <a:pt x="136" y="27"/>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3" name="Google Shape;323;p23"/>
            <p:cNvSpPr/>
            <p:nvPr/>
          </p:nvSpPr>
          <p:spPr>
            <a:xfrm>
              <a:off x="6357938" y="3805238"/>
              <a:ext cx="47625" cy="49213"/>
            </a:xfrm>
            <a:custGeom>
              <a:avLst/>
              <a:gdLst/>
              <a:ahLst/>
              <a:cxnLst/>
              <a:rect l="l" t="t" r="r" b="b"/>
              <a:pathLst>
                <a:path w="154" h="154" extrusionOk="0">
                  <a:moveTo>
                    <a:pt x="154" y="78"/>
                  </a:moveTo>
                  <a:lnTo>
                    <a:pt x="154" y="78"/>
                  </a:lnTo>
                  <a:lnTo>
                    <a:pt x="154" y="86"/>
                  </a:lnTo>
                  <a:lnTo>
                    <a:pt x="153" y="93"/>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7"/>
                  </a:lnTo>
                  <a:lnTo>
                    <a:pt x="14" y="120"/>
                  </a:lnTo>
                  <a:lnTo>
                    <a:pt x="10" y="114"/>
                  </a:lnTo>
                  <a:lnTo>
                    <a:pt x="7" y="107"/>
                  </a:lnTo>
                  <a:lnTo>
                    <a:pt x="3" y="101"/>
                  </a:lnTo>
                  <a:lnTo>
                    <a:pt x="2" y="93"/>
                  </a:lnTo>
                  <a:lnTo>
                    <a:pt x="1" y="86"/>
                  </a:lnTo>
                  <a:lnTo>
                    <a:pt x="0" y="78"/>
                  </a:lnTo>
                  <a:lnTo>
                    <a:pt x="0" y="78"/>
                  </a:lnTo>
                  <a:lnTo>
                    <a:pt x="1" y="70"/>
                  </a:lnTo>
                  <a:lnTo>
                    <a:pt x="2" y="62"/>
                  </a:lnTo>
                  <a:lnTo>
                    <a:pt x="3" y="55"/>
                  </a:lnTo>
                  <a:lnTo>
                    <a:pt x="7" y="47"/>
                  </a:lnTo>
                  <a:lnTo>
                    <a:pt x="10" y="41"/>
                  </a:lnTo>
                  <a:lnTo>
                    <a:pt x="14" y="34"/>
                  </a:lnTo>
                  <a:lnTo>
                    <a:pt x="18" y="28"/>
                  </a:lnTo>
                  <a:lnTo>
                    <a:pt x="23" y="23"/>
                  </a:lnTo>
                  <a:lnTo>
                    <a:pt x="28" y="18"/>
                  </a:lnTo>
                  <a:lnTo>
                    <a:pt x="34" y="14"/>
                  </a:lnTo>
                  <a:lnTo>
                    <a:pt x="41" y="10"/>
                  </a:lnTo>
                  <a:lnTo>
                    <a:pt x="48"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4" name="Google Shape;324;p23"/>
            <p:cNvSpPr/>
            <p:nvPr/>
          </p:nvSpPr>
          <p:spPr>
            <a:xfrm>
              <a:off x="6357938" y="3875088"/>
              <a:ext cx="47625"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8" y="17"/>
                  </a:lnTo>
                  <a:lnTo>
                    <a:pt x="34" y="13"/>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1"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5" name="Google Shape;325;p23"/>
            <p:cNvSpPr/>
            <p:nvPr/>
          </p:nvSpPr>
          <p:spPr>
            <a:xfrm>
              <a:off x="6427788" y="3805238"/>
              <a:ext cx="47625" cy="49213"/>
            </a:xfrm>
            <a:custGeom>
              <a:avLst/>
              <a:gdLst/>
              <a:ahLst/>
              <a:cxnLst/>
              <a:rect l="l" t="t" r="r" b="b"/>
              <a:pathLst>
                <a:path w="153" h="154" extrusionOk="0">
                  <a:moveTo>
                    <a:pt x="153" y="78"/>
                  </a:moveTo>
                  <a:lnTo>
                    <a:pt x="153" y="78"/>
                  </a:lnTo>
                  <a:lnTo>
                    <a:pt x="153" y="86"/>
                  </a:lnTo>
                  <a:lnTo>
                    <a:pt x="152" y="93"/>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6" name="Google Shape;326;p23"/>
            <p:cNvSpPr/>
            <p:nvPr/>
          </p:nvSpPr>
          <p:spPr>
            <a:xfrm>
              <a:off x="6427788" y="3875088"/>
              <a:ext cx="47625" cy="49213"/>
            </a:xfrm>
            <a:custGeom>
              <a:avLst/>
              <a:gdLst/>
              <a:ahLst/>
              <a:cxnLst/>
              <a:rect l="l" t="t" r="r" b="b"/>
              <a:pathLst>
                <a:path w="153" h="153" extrusionOk="0">
                  <a:moveTo>
                    <a:pt x="153" y="77"/>
                  </a:moveTo>
                  <a:lnTo>
                    <a:pt x="153" y="77"/>
                  </a:lnTo>
                  <a:lnTo>
                    <a:pt x="153" y="85"/>
                  </a:lnTo>
                  <a:lnTo>
                    <a:pt x="152" y="93"/>
                  </a:lnTo>
                  <a:lnTo>
                    <a:pt x="149" y="100"/>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7" name="Google Shape;327;p23"/>
            <p:cNvSpPr/>
            <p:nvPr/>
          </p:nvSpPr>
          <p:spPr>
            <a:xfrm>
              <a:off x="6146801" y="3946526"/>
              <a:ext cx="49213" cy="47625"/>
            </a:xfrm>
            <a:custGeom>
              <a:avLst/>
              <a:gdLst/>
              <a:ahLst/>
              <a:cxnLst/>
              <a:rect l="l" t="t" r="r" b="b"/>
              <a:pathLst>
                <a:path w="155" h="154"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2"/>
                  </a:lnTo>
                  <a:lnTo>
                    <a:pt x="4" y="54"/>
                  </a:lnTo>
                  <a:lnTo>
                    <a:pt x="6" y="47"/>
                  </a:lnTo>
                  <a:lnTo>
                    <a:pt x="10"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3"/>
                  </a:lnTo>
                  <a:lnTo>
                    <a:pt x="137" y="27"/>
                  </a:lnTo>
                  <a:lnTo>
                    <a:pt x="141" y="34"/>
                  </a:lnTo>
                  <a:lnTo>
                    <a:pt x="145" y="40"/>
                  </a:lnTo>
                  <a:lnTo>
                    <a:pt x="148" y="47"/>
                  </a:lnTo>
                  <a:lnTo>
                    <a:pt x="151" y="54"/>
                  </a:lnTo>
                  <a:lnTo>
                    <a:pt x="153"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8" name="Google Shape;328;p23"/>
            <p:cNvSpPr/>
            <p:nvPr/>
          </p:nvSpPr>
          <p:spPr>
            <a:xfrm>
              <a:off x="6146801" y="4016376"/>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5" y="114"/>
                  </a:lnTo>
                  <a:lnTo>
                    <a:pt x="141" y="120"/>
                  </a:lnTo>
                  <a:lnTo>
                    <a:pt x="137" y="126"/>
                  </a:lnTo>
                  <a:lnTo>
                    <a:pt x="132" y="131"/>
                  </a:lnTo>
                  <a:lnTo>
                    <a:pt x="126" y="137"/>
                  </a:lnTo>
                  <a:lnTo>
                    <a:pt x="121"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9" y="126"/>
                  </a:lnTo>
                  <a:lnTo>
                    <a:pt x="14" y="120"/>
                  </a:lnTo>
                  <a:lnTo>
                    <a:pt x="10" y="114"/>
                  </a:lnTo>
                  <a:lnTo>
                    <a:pt x="6" y="107"/>
                  </a:lnTo>
                  <a:lnTo>
                    <a:pt x="4" y="100"/>
                  </a:lnTo>
                  <a:lnTo>
                    <a:pt x="3" y="92"/>
                  </a:lnTo>
                  <a:lnTo>
                    <a:pt x="2" y="84"/>
                  </a:lnTo>
                  <a:lnTo>
                    <a:pt x="0" y="78"/>
                  </a:lnTo>
                  <a:lnTo>
                    <a:pt x="0" y="78"/>
                  </a:lnTo>
                  <a:lnTo>
                    <a:pt x="2" y="70"/>
                  </a:lnTo>
                  <a:lnTo>
                    <a:pt x="3" y="62"/>
                  </a:lnTo>
                  <a:lnTo>
                    <a:pt x="4" y="55"/>
                  </a:lnTo>
                  <a:lnTo>
                    <a:pt x="6" y="47"/>
                  </a:lnTo>
                  <a:lnTo>
                    <a:pt x="10" y="41"/>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1" y="14"/>
                  </a:lnTo>
                  <a:lnTo>
                    <a:pt x="126" y="18"/>
                  </a:lnTo>
                  <a:lnTo>
                    <a:pt x="132" y="23"/>
                  </a:lnTo>
                  <a:lnTo>
                    <a:pt x="137" y="28"/>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9" name="Google Shape;329;p23"/>
            <p:cNvSpPr/>
            <p:nvPr/>
          </p:nvSpPr>
          <p:spPr>
            <a:xfrm>
              <a:off x="6216651" y="3946526"/>
              <a:ext cx="49213" cy="47625"/>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1"/>
                  </a:lnTo>
                  <a:lnTo>
                    <a:pt x="93" y="152"/>
                  </a:lnTo>
                  <a:lnTo>
                    <a:pt x="85" y="153"/>
                  </a:lnTo>
                  <a:lnTo>
                    <a:pt x="78" y="154"/>
                  </a:lnTo>
                  <a:lnTo>
                    <a:pt x="78" y="154"/>
                  </a:lnTo>
                  <a:lnTo>
                    <a:pt x="70" y="153"/>
                  </a:lnTo>
                  <a:lnTo>
                    <a:pt x="62" y="152"/>
                  </a:lnTo>
                  <a:lnTo>
                    <a:pt x="55" y="151"/>
                  </a:lnTo>
                  <a:lnTo>
                    <a:pt x="47" y="147"/>
                  </a:lnTo>
                  <a:lnTo>
                    <a:pt x="40"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3"/>
                  </a:lnTo>
                  <a:lnTo>
                    <a:pt x="136" y="27"/>
                  </a:lnTo>
                  <a:lnTo>
                    <a:pt x="141" y="34"/>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30" name="Google Shape;330;p23"/>
            <p:cNvSpPr/>
            <p:nvPr/>
          </p:nvSpPr>
          <p:spPr>
            <a:xfrm>
              <a:off x="6216651" y="4016376"/>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5" y="114"/>
                  </a:lnTo>
                  <a:lnTo>
                    <a:pt x="141" y="120"/>
                  </a:lnTo>
                  <a:lnTo>
                    <a:pt x="136" y="126"/>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0" y="3"/>
                  </a:lnTo>
                  <a:lnTo>
                    <a:pt x="108" y="7"/>
                  </a:lnTo>
                  <a:lnTo>
                    <a:pt x="114" y="9"/>
                  </a:lnTo>
                  <a:lnTo>
                    <a:pt x="120" y="14"/>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31" name="Google Shape;331;p23"/>
            <p:cNvSpPr/>
            <p:nvPr/>
          </p:nvSpPr>
          <p:spPr>
            <a:xfrm>
              <a:off x="6286501" y="3946526"/>
              <a:ext cx="49213" cy="47625"/>
            </a:xfrm>
            <a:custGeom>
              <a:avLst/>
              <a:gdLst/>
              <a:ahLst/>
              <a:cxnLst/>
              <a:rect l="l" t="t" r="r" b="b"/>
              <a:pathLst>
                <a:path w="154" h="154"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3" y="152"/>
                  </a:lnTo>
                  <a:lnTo>
                    <a:pt x="84" y="153"/>
                  </a:lnTo>
                  <a:lnTo>
                    <a:pt x="76" y="154"/>
                  </a:lnTo>
                  <a:lnTo>
                    <a:pt x="76" y="154"/>
                  </a:lnTo>
                  <a:lnTo>
                    <a:pt x="68" y="153"/>
                  </a:lnTo>
                  <a:lnTo>
                    <a:pt x="62" y="152"/>
                  </a:lnTo>
                  <a:lnTo>
                    <a:pt x="54" y="151"/>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32" name="Google Shape;332;p23"/>
            <p:cNvSpPr/>
            <p:nvPr/>
          </p:nvSpPr>
          <p:spPr>
            <a:xfrm>
              <a:off x="6286501" y="4016376"/>
              <a:ext cx="49213" cy="49213"/>
            </a:xfrm>
            <a:custGeom>
              <a:avLst/>
              <a:gdLst/>
              <a:ahLst/>
              <a:cxnLst/>
              <a:rect l="l" t="t" r="r" b="b"/>
              <a:pathLst>
                <a:path w="154" h="154" extrusionOk="0">
                  <a:moveTo>
                    <a:pt x="154" y="78"/>
                  </a:moveTo>
                  <a:lnTo>
                    <a:pt x="154" y="78"/>
                  </a:lnTo>
                  <a:lnTo>
                    <a:pt x="153" y="84"/>
                  </a:lnTo>
                  <a:lnTo>
                    <a:pt x="152" y="92"/>
                  </a:lnTo>
                  <a:lnTo>
                    <a:pt x="151" y="100"/>
                  </a:lnTo>
                  <a:lnTo>
                    <a:pt x="147" y="107"/>
                  </a:lnTo>
                  <a:lnTo>
                    <a:pt x="144" y="114"/>
                  </a:lnTo>
                  <a:lnTo>
                    <a:pt x="141" y="120"/>
                  </a:lnTo>
                  <a:lnTo>
                    <a:pt x="136" y="126"/>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2" y="153"/>
                  </a:lnTo>
                  <a:lnTo>
                    <a:pt x="54" y="151"/>
                  </a:lnTo>
                  <a:lnTo>
                    <a:pt x="47" y="149"/>
                  </a:lnTo>
                  <a:lnTo>
                    <a:pt x="40" y="145"/>
                  </a:lnTo>
                  <a:lnTo>
                    <a:pt x="34" y="142"/>
                  </a:lnTo>
                  <a:lnTo>
                    <a:pt x="27" y="137"/>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4"/>
                  </a:lnTo>
                  <a:lnTo>
                    <a:pt x="40" y="9"/>
                  </a:lnTo>
                  <a:lnTo>
                    <a:pt x="47" y="7"/>
                  </a:lnTo>
                  <a:lnTo>
                    <a:pt x="54" y="3"/>
                  </a:lnTo>
                  <a:lnTo>
                    <a:pt x="62"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33" name="Google Shape;333;p23"/>
            <p:cNvSpPr/>
            <p:nvPr/>
          </p:nvSpPr>
          <p:spPr>
            <a:xfrm>
              <a:off x="6357938" y="3946526"/>
              <a:ext cx="47625" cy="47625"/>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1"/>
                  </a:lnTo>
                  <a:lnTo>
                    <a:pt x="93" y="152"/>
                  </a:lnTo>
                  <a:lnTo>
                    <a:pt x="86" y="153"/>
                  </a:lnTo>
                  <a:lnTo>
                    <a:pt x="78" y="154"/>
                  </a:lnTo>
                  <a:lnTo>
                    <a:pt x="78" y="154"/>
                  </a:lnTo>
                  <a:lnTo>
                    <a:pt x="70" y="153"/>
                  </a:lnTo>
                  <a:lnTo>
                    <a:pt x="62" y="152"/>
                  </a:lnTo>
                  <a:lnTo>
                    <a:pt x="55" y="151"/>
                  </a:lnTo>
                  <a:lnTo>
                    <a:pt x="48" y="147"/>
                  </a:lnTo>
                  <a:lnTo>
                    <a:pt x="41" y="144"/>
                  </a:lnTo>
                  <a:lnTo>
                    <a:pt x="34" y="141"/>
                  </a:lnTo>
                  <a:lnTo>
                    <a:pt x="28"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3"/>
                  </a:lnTo>
                  <a:lnTo>
                    <a:pt x="137" y="27"/>
                  </a:lnTo>
                  <a:lnTo>
                    <a:pt x="141"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34" name="Google Shape;334;p23"/>
            <p:cNvSpPr/>
            <p:nvPr/>
          </p:nvSpPr>
          <p:spPr>
            <a:xfrm>
              <a:off x="6357938" y="4016376"/>
              <a:ext cx="47625"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1" y="120"/>
                  </a:lnTo>
                  <a:lnTo>
                    <a:pt x="137" y="126"/>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1"/>
                  </a:lnTo>
                  <a:lnTo>
                    <a:pt x="14" y="34"/>
                  </a:lnTo>
                  <a:lnTo>
                    <a:pt x="18" y="28"/>
                  </a:lnTo>
                  <a:lnTo>
                    <a:pt x="23" y="23"/>
                  </a:lnTo>
                  <a:lnTo>
                    <a:pt x="28" y="18"/>
                  </a:lnTo>
                  <a:lnTo>
                    <a:pt x="34" y="14"/>
                  </a:lnTo>
                  <a:lnTo>
                    <a:pt x="41" y="9"/>
                  </a:lnTo>
                  <a:lnTo>
                    <a:pt x="48"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1" y="23"/>
                  </a:lnTo>
                  <a:lnTo>
                    <a:pt x="137" y="28"/>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35" name="Google Shape;335;p23"/>
            <p:cNvSpPr/>
            <p:nvPr/>
          </p:nvSpPr>
          <p:spPr>
            <a:xfrm>
              <a:off x="6427788" y="3946526"/>
              <a:ext cx="47625" cy="47625"/>
            </a:xfrm>
            <a:custGeom>
              <a:avLst/>
              <a:gdLst/>
              <a:ahLst/>
              <a:cxnLst/>
              <a:rect l="l" t="t" r="r" b="b"/>
              <a:pathLst>
                <a:path w="153" h="154" extrusionOk="0">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7"/>
                  </a:lnTo>
                  <a:lnTo>
                    <a:pt x="140" y="34"/>
                  </a:lnTo>
                  <a:lnTo>
                    <a:pt x="144" y="40"/>
                  </a:lnTo>
                  <a:lnTo>
                    <a:pt x="147" y="47"/>
                  </a:lnTo>
                  <a:lnTo>
                    <a:pt x="149"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36" name="Google Shape;336;p23"/>
            <p:cNvSpPr/>
            <p:nvPr/>
          </p:nvSpPr>
          <p:spPr>
            <a:xfrm>
              <a:off x="6427788" y="4016376"/>
              <a:ext cx="47625" cy="49213"/>
            </a:xfrm>
            <a:custGeom>
              <a:avLst/>
              <a:gdLst/>
              <a:ahLst/>
              <a:cxnLst/>
              <a:rect l="l" t="t" r="r" b="b"/>
              <a:pathLst>
                <a:path w="153" h="154" extrusionOk="0">
                  <a:moveTo>
                    <a:pt x="153" y="78"/>
                  </a:moveTo>
                  <a:lnTo>
                    <a:pt x="153" y="78"/>
                  </a:lnTo>
                  <a:lnTo>
                    <a:pt x="153" y="84"/>
                  </a:lnTo>
                  <a:lnTo>
                    <a:pt x="152" y="92"/>
                  </a:lnTo>
                  <a:lnTo>
                    <a:pt x="149" y="100"/>
                  </a:lnTo>
                  <a:lnTo>
                    <a:pt x="147" y="107"/>
                  </a:lnTo>
                  <a:lnTo>
                    <a:pt x="144" y="114"/>
                  </a:lnTo>
                  <a:lnTo>
                    <a:pt x="140" y="120"/>
                  </a:lnTo>
                  <a:lnTo>
                    <a:pt x="136" y="126"/>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37" name="Google Shape;337;p23"/>
            <p:cNvSpPr/>
            <p:nvPr/>
          </p:nvSpPr>
          <p:spPr>
            <a:xfrm>
              <a:off x="6146801" y="4087813"/>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38" name="Google Shape;338;p23"/>
            <p:cNvSpPr/>
            <p:nvPr/>
          </p:nvSpPr>
          <p:spPr>
            <a:xfrm>
              <a:off x="6146801" y="4157663"/>
              <a:ext cx="49213" cy="49213"/>
            </a:xfrm>
            <a:custGeom>
              <a:avLst/>
              <a:gdLst/>
              <a:ahLst/>
              <a:cxnLst/>
              <a:rect l="l" t="t" r="r" b="b"/>
              <a:pathLst>
                <a:path w="155" h="154" extrusionOk="0">
                  <a:moveTo>
                    <a:pt x="155" y="77"/>
                  </a:moveTo>
                  <a:lnTo>
                    <a:pt x="155" y="77"/>
                  </a:lnTo>
                  <a:lnTo>
                    <a:pt x="154" y="85"/>
                  </a:lnTo>
                  <a:lnTo>
                    <a:pt x="153" y="93"/>
                  </a:lnTo>
                  <a:lnTo>
                    <a:pt x="151" y="101"/>
                  </a:lnTo>
                  <a:lnTo>
                    <a:pt x="148" y="107"/>
                  </a:lnTo>
                  <a:lnTo>
                    <a:pt x="145" y="114"/>
                  </a:lnTo>
                  <a:lnTo>
                    <a:pt x="141" y="120"/>
                  </a:lnTo>
                  <a:lnTo>
                    <a:pt x="137" y="126"/>
                  </a:lnTo>
                  <a:lnTo>
                    <a:pt x="132" y="131"/>
                  </a:lnTo>
                  <a:lnTo>
                    <a:pt x="126" y="136"/>
                  </a:lnTo>
                  <a:lnTo>
                    <a:pt x="121"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10" y="114"/>
                  </a:lnTo>
                  <a:lnTo>
                    <a:pt x="6" y="107"/>
                  </a:lnTo>
                  <a:lnTo>
                    <a:pt x="4" y="101"/>
                  </a:lnTo>
                  <a:lnTo>
                    <a:pt x="3" y="93"/>
                  </a:lnTo>
                  <a:lnTo>
                    <a:pt x="2" y="85"/>
                  </a:lnTo>
                  <a:lnTo>
                    <a:pt x="0" y="77"/>
                  </a:lnTo>
                  <a:lnTo>
                    <a:pt x="0" y="77"/>
                  </a:lnTo>
                  <a:lnTo>
                    <a:pt x="2" y="70"/>
                  </a:lnTo>
                  <a:lnTo>
                    <a:pt x="3" y="62"/>
                  </a:lnTo>
                  <a:lnTo>
                    <a:pt x="4" y="54"/>
                  </a:lnTo>
                  <a:lnTo>
                    <a:pt x="6" y="47"/>
                  </a:lnTo>
                  <a:lnTo>
                    <a:pt x="10" y="40"/>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1" y="14"/>
                  </a:lnTo>
                  <a:lnTo>
                    <a:pt x="126" y="18"/>
                  </a:lnTo>
                  <a:lnTo>
                    <a:pt x="132" y="23"/>
                  </a:lnTo>
                  <a:lnTo>
                    <a:pt x="137" y="28"/>
                  </a:lnTo>
                  <a:lnTo>
                    <a:pt x="141" y="34"/>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39" name="Google Shape;339;p23"/>
            <p:cNvSpPr/>
            <p:nvPr/>
          </p:nvSpPr>
          <p:spPr>
            <a:xfrm>
              <a:off x="6216651" y="4087813"/>
              <a:ext cx="49213" cy="47625"/>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40" name="Google Shape;340;p23"/>
            <p:cNvSpPr/>
            <p:nvPr/>
          </p:nvSpPr>
          <p:spPr>
            <a:xfrm>
              <a:off x="6216651" y="4157663"/>
              <a:ext cx="49213" cy="49213"/>
            </a:xfrm>
            <a:custGeom>
              <a:avLst/>
              <a:gdLst/>
              <a:ahLst/>
              <a:cxnLst/>
              <a:rect l="l" t="t" r="r" b="b"/>
              <a:pathLst>
                <a:path w="154" h="154" extrusionOk="0">
                  <a:moveTo>
                    <a:pt x="154" y="77"/>
                  </a:moveTo>
                  <a:lnTo>
                    <a:pt x="154" y="77"/>
                  </a:lnTo>
                  <a:lnTo>
                    <a:pt x="153" y="85"/>
                  </a:lnTo>
                  <a:lnTo>
                    <a:pt x="152" y="93"/>
                  </a:lnTo>
                  <a:lnTo>
                    <a:pt x="151" y="101"/>
                  </a:lnTo>
                  <a:lnTo>
                    <a:pt x="148" y="107"/>
                  </a:lnTo>
                  <a:lnTo>
                    <a:pt x="145" y="114"/>
                  </a:lnTo>
                  <a:lnTo>
                    <a:pt x="141" y="120"/>
                  </a:lnTo>
                  <a:lnTo>
                    <a:pt x="136" y="126"/>
                  </a:lnTo>
                  <a:lnTo>
                    <a:pt x="132" y="131"/>
                  </a:lnTo>
                  <a:lnTo>
                    <a:pt x="126" y="136"/>
                  </a:lnTo>
                  <a:lnTo>
                    <a:pt x="120" y="141"/>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4"/>
                  </a:lnTo>
                  <a:lnTo>
                    <a:pt x="7" y="107"/>
                  </a:lnTo>
                  <a:lnTo>
                    <a:pt x="3" y="101"/>
                  </a:lnTo>
                  <a:lnTo>
                    <a:pt x="2" y="93"/>
                  </a:lnTo>
                  <a:lnTo>
                    <a:pt x="1" y="85"/>
                  </a:lnTo>
                  <a:lnTo>
                    <a:pt x="0" y="77"/>
                  </a:lnTo>
                  <a:lnTo>
                    <a:pt x="0" y="77"/>
                  </a:lnTo>
                  <a:lnTo>
                    <a:pt x="1" y="70"/>
                  </a:lnTo>
                  <a:lnTo>
                    <a:pt x="2" y="62"/>
                  </a:lnTo>
                  <a:lnTo>
                    <a:pt x="3" y="54"/>
                  </a:lnTo>
                  <a:lnTo>
                    <a:pt x="7" y="47"/>
                  </a:lnTo>
                  <a:lnTo>
                    <a:pt x="9" y="40"/>
                  </a:lnTo>
                  <a:lnTo>
                    <a:pt x="14" y="34"/>
                  </a:lnTo>
                  <a:lnTo>
                    <a:pt x="18" y="28"/>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0" y="3"/>
                  </a:lnTo>
                  <a:lnTo>
                    <a:pt x="108" y="7"/>
                  </a:lnTo>
                  <a:lnTo>
                    <a:pt x="114" y="9"/>
                  </a:lnTo>
                  <a:lnTo>
                    <a:pt x="120" y="14"/>
                  </a:lnTo>
                  <a:lnTo>
                    <a:pt x="126" y="18"/>
                  </a:lnTo>
                  <a:lnTo>
                    <a:pt x="132" y="23"/>
                  </a:lnTo>
                  <a:lnTo>
                    <a:pt x="136" y="28"/>
                  </a:lnTo>
                  <a:lnTo>
                    <a:pt x="141" y="34"/>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41" name="Google Shape;341;p23"/>
            <p:cNvSpPr/>
            <p:nvPr/>
          </p:nvSpPr>
          <p:spPr>
            <a:xfrm>
              <a:off x="6286501" y="4087813"/>
              <a:ext cx="49213" cy="47625"/>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42" name="Google Shape;342;p23"/>
            <p:cNvSpPr/>
            <p:nvPr/>
          </p:nvSpPr>
          <p:spPr>
            <a:xfrm>
              <a:off x="6286501" y="4157663"/>
              <a:ext cx="49213" cy="49213"/>
            </a:xfrm>
            <a:custGeom>
              <a:avLst/>
              <a:gdLst/>
              <a:ahLst/>
              <a:cxnLst/>
              <a:rect l="l" t="t" r="r" b="b"/>
              <a:pathLst>
                <a:path w="154" h="154" extrusionOk="0">
                  <a:moveTo>
                    <a:pt x="154" y="77"/>
                  </a:moveTo>
                  <a:lnTo>
                    <a:pt x="154" y="77"/>
                  </a:lnTo>
                  <a:lnTo>
                    <a:pt x="153" y="85"/>
                  </a:lnTo>
                  <a:lnTo>
                    <a:pt x="152" y="93"/>
                  </a:lnTo>
                  <a:lnTo>
                    <a:pt x="151" y="101"/>
                  </a:lnTo>
                  <a:lnTo>
                    <a:pt x="147" y="107"/>
                  </a:lnTo>
                  <a:lnTo>
                    <a:pt x="144" y="114"/>
                  </a:lnTo>
                  <a:lnTo>
                    <a:pt x="141" y="120"/>
                  </a:lnTo>
                  <a:lnTo>
                    <a:pt x="136" y="126"/>
                  </a:lnTo>
                  <a:lnTo>
                    <a:pt x="131" y="131"/>
                  </a:lnTo>
                  <a:lnTo>
                    <a:pt x="126" y="136"/>
                  </a:lnTo>
                  <a:lnTo>
                    <a:pt x="120" y="141"/>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4"/>
                  </a:lnTo>
                  <a:lnTo>
                    <a:pt x="6" y="107"/>
                  </a:lnTo>
                  <a:lnTo>
                    <a:pt x="3" y="101"/>
                  </a:lnTo>
                  <a:lnTo>
                    <a:pt x="1" y="93"/>
                  </a:lnTo>
                  <a:lnTo>
                    <a:pt x="0" y="85"/>
                  </a:lnTo>
                  <a:lnTo>
                    <a:pt x="0" y="77"/>
                  </a:lnTo>
                  <a:lnTo>
                    <a:pt x="0" y="77"/>
                  </a:lnTo>
                  <a:lnTo>
                    <a:pt x="0" y="70"/>
                  </a:lnTo>
                  <a:lnTo>
                    <a:pt x="1" y="62"/>
                  </a:lnTo>
                  <a:lnTo>
                    <a:pt x="3" y="54"/>
                  </a:lnTo>
                  <a:lnTo>
                    <a:pt x="6" y="47"/>
                  </a:lnTo>
                  <a:lnTo>
                    <a:pt x="9" y="40"/>
                  </a:lnTo>
                  <a:lnTo>
                    <a:pt x="12" y="34"/>
                  </a:lnTo>
                  <a:lnTo>
                    <a:pt x="17" y="28"/>
                  </a:lnTo>
                  <a:lnTo>
                    <a:pt x="23" y="23"/>
                  </a:lnTo>
                  <a:lnTo>
                    <a:pt x="27" y="18"/>
                  </a:lnTo>
                  <a:lnTo>
                    <a:pt x="34" y="14"/>
                  </a:lnTo>
                  <a:lnTo>
                    <a:pt x="40" y="9"/>
                  </a:lnTo>
                  <a:lnTo>
                    <a:pt x="47" y="7"/>
                  </a:lnTo>
                  <a:lnTo>
                    <a:pt x="54" y="3"/>
                  </a:lnTo>
                  <a:lnTo>
                    <a:pt x="62"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43" name="Google Shape;343;p23"/>
            <p:cNvSpPr/>
            <p:nvPr/>
          </p:nvSpPr>
          <p:spPr>
            <a:xfrm>
              <a:off x="6357938" y="4087813"/>
              <a:ext cx="47625"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44" name="Google Shape;344;p23"/>
            <p:cNvSpPr/>
            <p:nvPr/>
          </p:nvSpPr>
          <p:spPr>
            <a:xfrm>
              <a:off x="6357938" y="4157663"/>
              <a:ext cx="47625" cy="49213"/>
            </a:xfrm>
            <a:custGeom>
              <a:avLst/>
              <a:gdLst/>
              <a:ahLst/>
              <a:cxnLst/>
              <a:rect l="l" t="t" r="r" b="b"/>
              <a:pathLst>
                <a:path w="154" h="154" extrusionOk="0">
                  <a:moveTo>
                    <a:pt x="154" y="77"/>
                  </a:moveTo>
                  <a:lnTo>
                    <a:pt x="154" y="77"/>
                  </a:lnTo>
                  <a:lnTo>
                    <a:pt x="154" y="85"/>
                  </a:lnTo>
                  <a:lnTo>
                    <a:pt x="153" y="93"/>
                  </a:lnTo>
                  <a:lnTo>
                    <a:pt x="151" y="101"/>
                  </a:lnTo>
                  <a:lnTo>
                    <a:pt x="149" y="107"/>
                  </a:lnTo>
                  <a:lnTo>
                    <a:pt x="145" y="114"/>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1"/>
                  </a:lnTo>
                  <a:lnTo>
                    <a:pt x="28" y="136"/>
                  </a:lnTo>
                  <a:lnTo>
                    <a:pt x="23" y="131"/>
                  </a:lnTo>
                  <a:lnTo>
                    <a:pt x="18" y="126"/>
                  </a:lnTo>
                  <a:lnTo>
                    <a:pt x="14" y="120"/>
                  </a:lnTo>
                  <a:lnTo>
                    <a:pt x="10" y="114"/>
                  </a:lnTo>
                  <a:lnTo>
                    <a:pt x="7" y="107"/>
                  </a:lnTo>
                  <a:lnTo>
                    <a:pt x="3" y="101"/>
                  </a:lnTo>
                  <a:lnTo>
                    <a:pt x="2" y="93"/>
                  </a:lnTo>
                  <a:lnTo>
                    <a:pt x="1" y="85"/>
                  </a:lnTo>
                  <a:lnTo>
                    <a:pt x="0" y="77"/>
                  </a:lnTo>
                  <a:lnTo>
                    <a:pt x="0" y="77"/>
                  </a:lnTo>
                  <a:lnTo>
                    <a:pt x="1" y="70"/>
                  </a:lnTo>
                  <a:lnTo>
                    <a:pt x="2" y="62"/>
                  </a:lnTo>
                  <a:lnTo>
                    <a:pt x="3" y="54"/>
                  </a:lnTo>
                  <a:lnTo>
                    <a:pt x="7" y="47"/>
                  </a:lnTo>
                  <a:lnTo>
                    <a:pt x="10" y="40"/>
                  </a:lnTo>
                  <a:lnTo>
                    <a:pt x="14" y="34"/>
                  </a:lnTo>
                  <a:lnTo>
                    <a:pt x="18" y="28"/>
                  </a:lnTo>
                  <a:lnTo>
                    <a:pt x="23" y="23"/>
                  </a:lnTo>
                  <a:lnTo>
                    <a:pt x="28" y="18"/>
                  </a:lnTo>
                  <a:lnTo>
                    <a:pt x="34" y="14"/>
                  </a:lnTo>
                  <a:lnTo>
                    <a:pt x="41" y="9"/>
                  </a:lnTo>
                  <a:lnTo>
                    <a:pt x="48"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1" y="23"/>
                  </a:lnTo>
                  <a:lnTo>
                    <a:pt x="137" y="28"/>
                  </a:lnTo>
                  <a:lnTo>
                    <a:pt x="141"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45" name="Google Shape;345;p23"/>
            <p:cNvSpPr/>
            <p:nvPr/>
          </p:nvSpPr>
          <p:spPr>
            <a:xfrm>
              <a:off x="6427788" y="4087813"/>
              <a:ext cx="47625" cy="47625"/>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46" name="Google Shape;346;p23"/>
            <p:cNvSpPr/>
            <p:nvPr/>
          </p:nvSpPr>
          <p:spPr>
            <a:xfrm>
              <a:off x="6427788" y="4157663"/>
              <a:ext cx="47625" cy="49213"/>
            </a:xfrm>
            <a:custGeom>
              <a:avLst/>
              <a:gdLst/>
              <a:ahLst/>
              <a:cxnLst/>
              <a:rect l="l" t="t" r="r" b="b"/>
              <a:pathLst>
                <a:path w="153" h="154" extrusionOk="0">
                  <a:moveTo>
                    <a:pt x="153" y="77"/>
                  </a:moveTo>
                  <a:lnTo>
                    <a:pt x="153" y="77"/>
                  </a:lnTo>
                  <a:lnTo>
                    <a:pt x="153" y="85"/>
                  </a:lnTo>
                  <a:lnTo>
                    <a:pt x="152" y="93"/>
                  </a:lnTo>
                  <a:lnTo>
                    <a:pt x="149" y="101"/>
                  </a:lnTo>
                  <a:lnTo>
                    <a:pt x="147" y="107"/>
                  </a:lnTo>
                  <a:lnTo>
                    <a:pt x="144" y="114"/>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47" name="Google Shape;347;p23"/>
            <p:cNvSpPr/>
            <p:nvPr/>
          </p:nvSpPr>
          <p:spPr>
            <a:xfrm>
              <a:off x="6146801" y="4227513"/>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5" y="114"/>
                  </a:lnTo>
                  <a:lnTo>
                    <a:pt x="141" y="120"/>
                  </a:lnTo>
                  <a:lnTo>
                    <a:pt x="137" y="126"/>
                  </a:lnTo>
                  <a:lnTo>
                    <a:pt x="132" y="131"/>
                  </a:lnTo>
                  <a:lnTo>
                    <a:pt x="126" y="136"/>
                  </a:lnTo>
                  <a:lnTo>
                    <a:pt x="121" y="140"/>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9" y="126"/>
                  </a:lnTo>
                  <a:lnTo>
                    <a:pt x="14" y="120"/>
                  </a:lnTo>
                  <a:lnTo>
                    <a:pt x="10" y="114"/>
                  </a:lnTo>
                  <a:lnTo>
                    <a:pt x="6" y="107"/>
                  </a:lnTo>
                  <a:lnTo>
                    <a:pt x="4" y="100"/>
                  </a:lnTo>
                  <a:lnTo>
                    <a:pt x="3" y="92"/>
                  </a:lnTo>
                  <a:lnTo>
                    <a:pt x="2" y="84"/>
                  </a:lnTo>
                  <a:lnTo>
                    <a:pt x="0" y="78"/>
                  </a:lnTo>
                  <a:lnTo>
                    <a:pt x="0" y="78"/>
                  </a:lnTo>
                  <a:lnTo>
                    <a:pt x="2" y="70"/>
                  </a:lnTo>
                  <a:lnTo>
                    <a:pt x="3" y="62"/>
                  </a:lnTo>
                  <a:lnTo>
                    <a:pt x="4" y="55"/>
                  </a:lnTo>
                  <a:lnTo>
                    <a:pt x="6" y="47"/>
                  </a:lnTo>
                  <a:lnTo>
                    <a:pt x="10" y="40"/>
                  </a:lnTo>
                  <a:lnTo>
                    <a:pt x="14" y="34"/>
                  </a:lnTo>
                  <a:lnTo>
                    <a:pt x="19" y="28"/>
                  </a:lnTo>
                  <a:lnTo>
                    <a:pt x="23" y="23"/>
                  </a:lnTo>
                  <a:lnTo>
                    <a:pt x="29" y="18"/>
                  </a:lnTo>
                  <a:lnTo>
                    <a:pt x="35" y="13"/>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48" name="Google Shape;348;p23"/>
            <p:cNvSpPr/>
            <p:nvPr/>
          </p:nvSpPr>
          <p:spPr>
            <a:xfrm>
              <a:off x="6146801" y="4298951"/>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0"/>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0"/>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49" name="Google Shape;349;p23"/>
            <p:cNvSpPr/>
            <p:nvPr/>
          </p:nvSpPr>
          <p:spPr>
            <a:xfrm>
              <a:off x="6216651" y="42275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5" y="114"/>
                  </a:lnTo>
                  <a:lnTo>
                    <a:pt x="141" y="120"/>
                  </a:lnTo>
                  <a:lnTo>
                    <a:pt x="136" y="126"/>
                  </a:lnTo>
                  <a:lnTo>
                    <a:pt x="132" y="131"/>
                  </a:lnTo>
                  <a:lnTo>
                    <a:pt x="126" y="136"/>
                  </a:lnTo>
                  <a:lnTo>
                    <a:pt x="120" y="140"/>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0" y="3"/>
                  </a:lnTo>
                  <a:lnTo>
                    <a:pt x="108" y="7"/>
                  </a:lnTo>
                  <a:lnTo>
                    <a:pt x="114" y="9"/>
                  </a:lnTo>
                  <a:lnTo>
                    <a:pt x="120" y="13"/>
                  </a:lnTo>
                  <a:lnTo>
                    <a:pt x="126" y="18"/>
                  </a:lnTo>
                  <a:lnTo>
                    <a:pt x="132" y="23"/>
                  </a:lnTo>
                  <a:lnTo>
                    <a:pt x="136" y="28"/>
                  </a:lnTo>
                  <a:lnTo>
                    <a:pt x="141" y="34"/>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50" name="Google Shape;350;p23"/>
            <p:cNvSpPr/>
            <p:nvPr/>
          </p:nvSpPr>
          <p:spPr>
            <a:xfrm>
              <a:off x="6216651" y="4298951"/>
              <a:ext cx="49213" cy="47625"/>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0"/>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0"/>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51" name="Google Shape;351;p23"/>
            <p:cNvSpPr/>
            <p:nvPr/>
          </p:nvSpPr>
          <p:spPr>
            <a:xfrm>
              <a:off x="6286501" y="4227513"/>
              <a:ext cx="49213" cy="49213"/>
            </a:xfrm>
            <a:custGeom>
              <a:avLst/>
              <a:gdLst/>
              <a:ahLst/>
              <a:cxnLst/>
              <a:rect l="l" t="t" r="r" b="b"/>
              <a:pathLst>
                <a:path w="154" h="154" extrusionOk="0">
                  <a:moveTo>
                    <a:pt x="154" y="78"/>
                  </a:moveTo>
                  <a:lnTo>
                    <a:pt x="154" y="78"/>
                  </a:lnTo>
                  <a:lnTo>
                    <a:pt x="153" y="84"/>
                  </a:lnTo>
                  <a:lnTo>
                    <a:pt x="152" y="92"/>
                  </a:lnTo>
                  <a:lnTo>
                    <a:pt x="151"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7"/>
                  </a:lnTo>
                  <a:lnTo>
                    <a:pt x="54" y="3"/>
                  </a:lnTo>
                  <a:lnTo>
                    <a:pt x="62" y="2"/>
                  </a:lnTo>
                  <a:lnTo>
                    <a:pt x="68" y="1"/>
                  </a:lnTo>
                  <a:lnTo>
                    <a:pt x="76" y="0"/>
                  </a:lnTo>
                  <a:lnTo>
                    <a:pt x="76" y="0"/>
                  </a:lnTo>
                  <a:lnTo>
                    <a:pt x="84" y="1"/>
                  </a:lnTo>
                  <a:lnTo>
                    <a:pt x="93" y="2"/>
                  </a:lnTo>
                  <a:lnTo>
                    <a:pt x="99" y="3"/>
                  </a:lnTo>
                  <a:lnTo>
                    <a:pt x="106" y="7"/>
                  </a:lnTo>
                  <a:lnTo>
                    <a:pt x="113" y="9"/>
                  </a:lnTo>
                  <a:lnTo>
                    <a:pt x="120" y="13"/>
                  </a:lnTo>
                  <a:lnTo>
                    <a:pt x="126" y="18"/>
                  </a:lnTo>
                  <a:lnTo>
                    <a:pt x="131" y="23"/>
                  </a:lnTo>
                  <a:lnTo>
                    <a:pt x="136" y="28"/>
                  </a:lnTo>
                  <a:lnTo>
                    <a:pt x="141"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52" name="Google Shape;352;p23"/>
            <p:cNvSpPr/>
            <p:nvPr/>
          </p:nvSpPr>
          <p:spPr>
            <a:xfrm>
              <a:off x="6286501" y="4298951"/>
              <a:ext cx="49213" cy="47625"/>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0"/>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53" name="Google Shape;353;p23"/>
            <p:cNvSpPr/>
            <p:nvPr/>
          </p:nvSpPr>
          <p:spPr>
            <a:xfrm>
              <a:off x="6357938" y="4227513"/>
              <a:ext cx="47625"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1" y="120"/>
                  </a:lnTo>
                  <a:lnTo>
                    <a:pt x="137" y="126"/>
                  </a:lnTo>
                  <a:lnTo>
                    <a:pt x="131"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8"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8" y="18"/>
                  </a:lnTo>
                  <a:lnTo>
                    <a:pt x="34" y="13"/>
                  </a:lnTo>
                  <a:lnTo>
                    <a:pt x="41" y="9"/>
                  </a:lnTo>
                  <a:lnTo>
                    <a:pt x="48" y="7"/>
                  </a:lnTo>
                  <a:lnTo>
                    <a:pt x="55" y="3"/>
                  </a:lnTo>
                  <a:lnTo>
                    <a:pt x="62" y="2"/>
                  </a:lnTo>
                  <a:lnTo>
                    <a:pt x="70" y="1"/>
                  </a:lnTo>
                  <a:lnTo>
                    <a:pt x="78" y="0"/>
                  </a:lnTo>
                  <a:lnTo>
                    <a:pt x="78" y="0"/>
                  </a:lnTo>
                  <a:lnTo>
                    <a:pt x="86" y="1"/>
                  </a:lnTo>
                  <a:lnTo>
                    <a:pt x="93" y="2"/>
                  </a:lnTo>
                  <a:lnTo>
                    <a:pt x="101" y="3"/>
                  </a:lnTo>
                  <a:lnTo>
                    <a:pt x="107" y="7"/>
                  </a:lnTo>
                  <a:lnTo>
                    <a:pt x="114" y="9"/>
                  </a:lnTo>
                  <a:lnTo>
                    <a:pt x="120" y="13"/>
                  </a:lnTo>
                  <a:lnTo>
                    <a:pt x="126" y="18"/>
                  </a:lnTo>
                  <a:lnTo>
                    <a:pt x="131" y="23"/>
                  </a:lnTo>
                  <a:lnTo>
                    <a:pt x="137" y="28"/>
                  </a:lnTo>
                  <a:lnTo>
                    <a:pt x="141"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54" name="Google Shape;354;p23"/>
            <p:cNvSpPr/>
            <p:nvPr/>
          </p:nvSpPr>
          <p:spPr>
            <a:xfrm>
              <a:off x="6357938" y="4298951"/>
              <a:ext cx="47625"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0"/>
                  </a:lnTo>
                  <a:lnTo>
                    <a:pt x="3" y="54"/>
                  </a:lnTo>
                  <a:lnTo>
                    <a:pt x="7" y="47"/>
                  </a:lnTo>
                  <a:lnTo>
                    <a:pt x="10" y="40"/>
                  </a:lnTo>
                  <a:lnTo>
                    <a:pt x="14"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0"/>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55" name="Google Shape;355;p23"/>
            <p:cNvSpPr/>
            <p:nvPr/>
          </p:nvSpPr>
          <p:spPr>
            <a:xfrm>
              <a:off x="6427788" y="4227513"/>
              <a:ext cx="47625" cy="49213"/>
            </a:xfrm>
            <a:custGeom>
              <a:avLst/>
              <a:gdLst/>
              <a:ahLst/>
              <a:cxnLst/>
              <a:rect l="l" t="t" r="r" b="b"/>
              <a:pathLst>
                <a:path w="153" h="154" extrusionOk="0">
                  <a:moveTo>
                    <a:pt x="153" y="78"/>
                  </a:moveTo>
                  <a:lnTo>
                    <a:pt x="153" y="78"/>
                  </a:lnTo>
                  <a:lnTo>
                    <a:pt x="153" y="84"/>
                  </a:lnTo>
                  <a:lnTo>
                    <a:pt x="152" y="92"/>
                  </a:lnTo>
                  <a:lnTo>
                    <a:pt x="149" y="100"/>
                  </a:lnTo>
                  <a:lnTo>
                    <a:pt x="147" y="107"/>
                  </a:lnTo>
                  <a:lnTo>
                    <a:pt x="144" y="114"/>
                  </a:lnTo>
                  <a:lnTo>
                    <a:pt x="140" y="120"/>
                  </a:lnTo>
                  <a:lnTo>
                    <a:pt x="136" y="126"/>
                  </a:lnTo>
                  <a:lnTo>
                    <a:pt x="130" y="131"/>
                  </a:lnTo>
                  <a:lnTo>
                    <a:pt x="125"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5" y="18"/>
                  </a:lnTo>
                  <a:lnTo>
                    <a:pt x="130" y="23"/>
                  </a:lnTo>
                  <a:lnTo>
                    <a:pt x="136" y="28"/>
                  </a:lnTo>
                  <a:lnTo>
                    <a:pt x="140" y="34"/>
                  </a:lnTo>
                  <a:lnTo>
                    <a:pt x="144" y="40"/>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56" name="Google Shape;356;p23"/>
            <p:cNvSpPr/>
            <p:nvPr/>
          </p:nvSpPr>
          <p:spPr>
            <a:xfrm>
              <a:off x="6427788" y="4298951"/>
              <a:ext cx="47625" cy="47625"/>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0"/>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57" name="Google Shape;357;p23"/>
            <p:cNvSpPr/>
            <p:nvPr/>
          </p:nvSpPr>
          <p:spPr>
            <a:xfrm>
              <a:off x="6146801" y="4368801"/>
              <a:ext cx="49213" cy="49213"/>
            </a:xfrm>
            <a:custGeom>
              <a:avLst/>
              <a:gdLst/>
              <a:ahLst/>
              <a:cxnLst/>
              <a:rect l="l" t="t" r="r" b="b"/>
              <a:pathLst>
                <a:path w="155" h="154" extrusionOk="0">
                  <a:moveTo>
                    <a:pt x="155" y="76"/>
                  </a:moveTo>
                  <a:lnTo>
                    <a:pt x="155" y="76"/>
                  </a:lnTo>
                  <a:lnTo>
                    <a:pt x="154" y="85"/>
                  </a:lnTo>
                  <a:lnTo>
                    <a:pt x="153" y="93"/>
                  </a:lnTo>
                  <a:lnTo>
                    <a:pt x="151" y="99"/>
                  </a:lnTo>
                  <a:lnTo>
                    <a:pt x="148" y="107"/>
                  </a:lnTo>
                  <a:lnTo>
                    <a:pt x="145" y="113"/>
                  </a:lnTo>
                  <a:lnTo>
                    <a:pt x="141" y="120"/>
                  </a:lnTo>
                  <a:lnTo>
                    <a:pt x="137" y="126"/>
                  </a:lnTo>
                  <a:lnTo>
                    <a:pt x="132" y="131"/>
                  </a:lnTo>
                  <a:lnTo>
                    <a:pt x="126" y="136"/>
                  </a:lnTo>
                  <a:lnTo>
                    <a:pt x="121"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10" y="113"/>
                  </a:lnTo>
                  <a:lnTo>
                    <a:pt x="6" y="107"/>
                  </a:lnTo>
                  <a:lnTo>
                    <a:pt x="4" y="99"/>
                  </a:lnTo>
                  <a:lnTo>
                    <a:pt x="3" y="93"/>
                  </a:lnTo>
                  <a:lnTo>
                    <a:pt x="2" y="85"/>
                  </a:lnTo>
                  <a:lnTo>
                    <a:pt x="0" y="76"/>
                  </a:lnTo>
                  <a:lnTo>
                    <a:pt x="0" y="76"/>
                  </a:lnTo>
                  <a:lnTo>
                    <a:pt x="2" y="70"/>
                  </a:lnTo>
                  <a:lnTo>
                    <a:pt x="3" y="62"/>
                  </a:lnTo>
                  <a:lnTo>
                    <a:pt x="4" y="54"/>
                  </a:lnTo>
                  <a:lnTo>
                    <a:pt x="6" y="47"/>
                  </a:lnTo>
                  <a:lnTo>
                    <a:pt x="10" y="40"/>
                  </a:lnTo>
                  <a:lnTo>
                    <a:pt x="14" y="34"/>
                  </a:lnTo>
                  <a:lnTo>
                    <a:pt x="19" y="28"/>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3"/>
                  </a:lnTo>
                  <a:lnTo>
                    <a:pt x="137" y="28"/>
                  </a:lnTo>
                  <a:lnTo>
                    <a:pt x="141" y="34"/>
                  </a:lnTo>
                  <a:lnTo>
                    <a:pt x="145" y="40"/>
                  </a:lnTo>
                  <a:lnTo>
                    <a:pt x="148" y="47"/>
                  </a:lnTo>
                  <a:lnTo>
                    <a:pt x="151" y="54"/>
                  </a:lnTo>
                  <a:lnTo>
                    <a:pt x="153"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58" name="Google Shape;358;p23"/>
            <p:cNvSpPr/>
            <p:nvPr/>
          </p:nvSpPr>
          <p:spPr>
            <a:xfrm>
              <a:off x="6146801" y="4440238"/>
              <a:ext cx="49213" cy="47625"/>
            </a:xfrm>
            <a:custGeom>
              <a:avLst/>
              <a:gdLst/>
              <a:ahLst/>
              <a:cxnLst/>
              <a:rect l="l" t="t" r="r" b="b"/>
              <a:pathLst>
                <a:path w="155" h="154" extrusionOk="0">
                  <a:moveTo>
                    <a:pt x="155" y="78"/>
                  </a:moveTo>
                  <a:lnTo>
                    <a:pt x="155" y="78"/>
                  </a:lnTo>
                  <a:lnTo>
                    <a:pt x="154" y="86"/>
                  </a:lnTo>
                  <a:lnTo>
                    <a:pt x="153" y="92"/>
                  </a:lnTo>
                  <a:lnTo>
                    <a:pt x="151" y="101"/>
                  </a:lnTo>
                  <a:lnTo>
                    <a:pt x="148" y="107"/>
                  </a:lnTo>
                  <a:lnTo>
                    <a:pt x="145" y="114"/>
                  </a:lnTo>
                  <a:lnTo>
                    <a:pt x="141" y="120"/>
                  </a:lnTo>
                  <a:lnTo>
                    <a:pt x="137" y="127"/>
                  </a:lnTo>
                  <a:lnTo>
                    <a:pt x="132" y="131"/>
                  </a:lnTo>
                  <a:lnTo>
                    <a:pt x="126" y="137"/>
                  </a:lnTo>
                  <a:lnTo>
                    <a:pt x="121"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9" y="127"/>
                  </a:lnTo>
                  <a:lnTo>
                    <a:pt x="14" y="120"/>
                  </a:lnTo>
                  <a:lnTo>
                    <a:pt x="10" y="114"/>
                  </a:lnTo>
                  <a:lnTo>
                    <a:pt x="6" y="107"/>
                  </a:lnTo>
                  <a:lnTo>
                    <a:pt x="4" y="101"/>
                  </a:lnTo>
                  <a:lnTo>
                    <a:pt x="3" y="92"/>
                  </a:lnTo>
                  <a:lnTo>
                    <a:pt x="2" y="86"/>
                  </a:lnTo>
                  <a:lnTo>
                    <a:pt x="0" y="78"/>
                  </a:lnTo>
                  <a:lnTo>
                    <a:pt x="0" y="78"/>
                  </a:lnTo>
                  <a:lnTo>
                    <a:pt x="2" y="70"/>
                  </a:lnTo>
                  <a:lnTo>
                    <a:pt x="3" y="62"/>
                  </a:lnTo>
                  <a:lnTo>
                    <a:pt x="4" y="55"/>
                  </a:lnTo>
                  <a:lnTo>
                    <a:pt x="6" y="48"/>
                  </a:lnTo>
                  <a:lnTo>
                    <a:pt x="10" y="41"/>
                  </a:lnTo>
                  <a:lnTo>
                    <a:pt x="14" y="34"/>
                  </a:lnTo>
                  <a:lnTo>
                    <a:pt x="19"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1" y="14"/>
                  </a:lnTo>
                  <a:lnTo>
                    <a:pt x="126" y="18"/>
                  </a:lnTo>
                  <a:lnTo>
                    <a:pt x="132" y="23"/>
                  </a:lnTo>
                  <a:lnTo>
                    <a:pt x="137" y="28"/>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59" name="Google Shape;359;p23"/>
            <p:cNvSpPr/>
            <p:nvPr/>
          </p:nvSpPr>
          <p:spPr>
            <a:xfrm>
              <a:off x="6216651" y="4368801"/>
              <a:ext cx="49213" cy="49213"/>
            </a:xfrm>
            <a:custGeom>
              <a:avLst/>
              <a:gdLst/>
              <a:ahLst/>
              <a:cxnLst/>
              <a:rect l="l" t="t" r="r" b="b"/>
              <a:pathLst>
                <a:path w="154" h="154" extrusionOk="0">
                  <a:moveTo>
                    <a:pt x="154" y="76"/>
                  </a:moveTo>
                  <a:lnTo>
                    <a:pt x="154" y="76"/>
                  </a:lnTo>
                  <a:lnTo>
                    <a:pt x="153" y="85"/>
                  </a:lnTo>
                  <a:lnTo>
                    <a:pt x="152" y="93"/>
                  </a:lnTo>
                  <a:lnTo>
                    <a:pt x="151" y="99"/>
                  </a:lnTo>
                  <a:lnTo>
                    <a:pt x="148" y="107"/>
                  </a:lnTo>
                  <a:lnTo>
                    <a:pt x="145"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3"/>
                  </a:lnTo>
                  <a:lnTo>
                    <a:pt x="7" y="107"/>
                  </a:lnTo>
                  <a:lnTo>
                    <a:pt x="3" y="99"/>
                  </a:lnTo>
                  <a:lnTo>
                    <a:pt x="2" y="93"/>
                  </a:lnTo>
                  <a:lnTo>
                    <a:pt x="1" y="85"/>
                  </a:lnTo>
                  <a:lnTo>
                    <a:pt x="0" y="76"/>
                  </a:lnTo>
                  <a:lnTo>
                    <a:pt x="0" y="76"/>
                  </a:lnTo>
                  <a:lnTo>
                    <a:pt x="1" y="70"/>
                  </a:lnTo>
                  <a:lnTo>
                    <a:pt x="2" y="62"/>
                  </a:lnTo>
                  <a:lnTo>
                    <a:pt x="3" y="54"/>
                  </a:lnTo>
                  <a:lnTo>
                    <a:pt x="7" y="47"/>
                  </a:lnTo>
                  <a:lnTo>
                    <a:pt x="9" y="40"/>
                  </a:lnTo>
                  <a:lnTo>
                    <a:pt x="14" y="34"/>
                  </a:lnTo>
                  <a:lnTo>
                    <a:pt x="18" y="28"/>
                  </a:lnTo>
                  <a:lnTo>
                    <a:pt x="23" y="23"/>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3"/>
                  </a:lnTo>
                  <a:lnTo>
                    <a:pt x="136" y="28"/>
                  </a:lnTo>
                  <a:lnTo>
                    <a:pt x="141" y="34"/>
                  </a:lnTo>
                  <a:lnTo>
                    <a:pt x="145" y="40"/>
                  </a:lnTo>
                  <a:lnTo>
                    <a:pt x="148"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0" name="Google Shape;360;p23"/>
            <p:cNvSpPr/>
            <p:nvPr/>
          </p:nvSpPr>
          <p:spPr>
            <a:xfrm>
              <a:off x="6216651" y="4440238"/>
              <a:ext cx="49213" cy="47625"/>
            </a:xfrm>
            <a:custGeom>
              <a:avLst/>
              <a:gdLst/>
              <a:ahLst/>
              <a:cxnLst/>
              <a:rect l="l" t="t" r="r" b="b"/>
              <a:pathLst>
                <a:path w="154" h="154" extrusionOk="0">
                  <a:moveTo>
                    <a:pt x="154" y="78"/>
                  </a:moveTo>
                  <a:lnTo>
                    <a:pt x="154" y="78"/>
                  </a:lnTo>
                  <a:lnTo>
                    <a:pt x="153" y="86"/>
                  </a:lnTo>
                  <a:lnTo>
                    <a:pt x="152" y="92"/>
                  </a:lnTo>
                  <a:lnTo>
                    <a:pt x="151" y="101"/>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0" y="3"/>
                  </a:lnTo>
                  <a:lnTo>
                    <a:pt x="108" y="7"/>
                  </a:lnTo>
                  <a:lnTo>
                    <a:pt x="114" y="10"/>
                  </a:lnTo>
                  <a:lnTo>
                    <a:pt x="120" y="14"/>
                  </a:lnTo>
                  <a:lnTo>
                    <a:pt x="126" y="18"/>
                  </a:lnTo>
                  <a:lnTo>
                    <a:pt x="132" y="23"/>
                  </a:lnTo>
                  <a:lnTo>
                    <a:pt x="136" y="28"/>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1" name="Google Shape;361;p23"/>
            <p:cNvSpPr/>
            <p:nvPr/>
          </p:nvSpPr>
          <p:spPr>
            <a:xfrm>
              <a:off x="6286501" y="4368801"/>
              <a:ext cx="49213" cy="49213"/>
            </a:xfrm>
            <a:custGeom>
              <a:avLst/>
              <a:gdLst/>
              <a:ahLst/>
              <a:cxnLst/>
              <a:rect l="l" t="t" r="r" b="b"/>
              <a:pathLst>
                <a:path w="154" h="154" extrusionOk="0">
                  <a:moveTo>
                    <a:pt x="154" y="76"/>
                  </a:moveTo>
                  <a:lnTo>
                    <a:pt x="154" y="76"/>
                  </a:lnTo>
                  <a:lnTo>
                    <a:pt x="153" y="85"/>
                  </a:lnTo>
                  <a:lnTo>
                    <a:pt x="152" y="93"/>
                  </a:lnTo>
                  <a:lnTo>
                    <a:pt x="151" y="99"/>
                  </a:lnTo>
                  <a:lnTo>
                    <a:pt x="147" y="107"/>
                  </a:lnTo>
                  <a:lnTo>
                    <a:pt x="144" y="113"/>
                  </a:lnTo>
                  <a:lnTo>
                    <a:pt x="141" y="120"/>
                  </a:lnTo>
                  <a:lnTo>
                    <a:pt x="136" y="126"/>
                  </a:lnTo>
                  <a:lnTo>
                    <a:pt x="131" y="131"/>
                  </a:lnTo>
                  <a:lnTo>
                    <a:pt x="126" y="136"/>
                  </a:lnTo>
                  <a:lnTo>
                    <a:pt x="120" y="141"/>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3"/>
                  </a:lnTo>
                  <a:lnTo>
                    <a:pt x="6" y="107"/>
                  </a:lnTo>
                  <a:lnTo>
                    <a:pt x="3" y="99"/>
                  </a:lnTo>
                  <a:lnTo>
                    <a:pt x="1" y="93"/>
                  </a:lnTo>
                  <a:lnTo>
                    <a:pt x="0" y="85"/>
                  </a:lnTo>
                  <a:lnTo>
                    <a:pt x="0" y="76"/>
                  </a:lnTo>
                  <a:lnTo>
                    <a:pt x="0" y="76"/>
                  </a:lnTo>
                  <a:lnTo>
                    <a:pt x="0" y="70"/>
                  </a:lnTo>
                  <a:lnTo>
                    <a:pt x="1" y="62"/>
                  </a:lnTo>
                  <a:lnTo>
                    <a:pt x="3" y="54"/>
                  </a:lnTo>
                  <a:lnTo>
                    <a:pt x="6" y="47"/>
                  </a:lnTo>
                  <a:lnTo>
                    <a:pt x="9" y="40"/>
                  </a:lnTo>
                  <a:lnTo>
                    <a:pt x="12" y="34"/>
                  </a:lnTo>
                  <a:lnTo>
                    <a:pt x="17" y="28"/>
                  </a:lnTo>
                  <a:lnTo>
                    <a:pt x="23" y="23"/>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3"/>
                  </a:lnTo>
                  <a:lnTo>
                    <a:pt x="136" y="28"/>
                  </a:lnTo>
                  <a:lnTo>
                    <a:pt x="141" y="34"/>
                  </a:lnTo>
                  <a:lnTo>
                    <a:pt x="144" y="40"/>
                  </a:lnTo>
                  <a:lnTo>
                    <a:pt x="147"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2" name="Google Shape;362;p23"/>
            <p:cNvSpPr/>
            <p:nvPr/>
          </p:nvSpPr>
          <p:spPr>
            <a:xfrm>
              <a:off x="6286501" y="4440238"/>
              <a:ext cx="49213" cy="47625"/>
            </a:xfrm>
            <a:custGeom>
              <a:avLst/>
              <a:gdLst/>
              <a:ahLst/>
              <a:cxnLst/>
              <a:rect l="l" t="t" r="r" b="b"/>
              <a:pathLst>
                <a:path w="154" h="154" extrusionOk="0">
                  <a:moveTo>
                    <a:pt x="154" y="78"/>
                  </a:moveTo>
                  <a:lnTo>
                    <a:pt x="154" y="78"/>
                  </a:lnTo>
                  <a:lnTo>
                    <a:pt x="153" y="86"/>
                  </a:lnTo>
                  <a:lnTo>
                    <a:pt x="152" y="92"/>
                  </a:lnTo>
                  <a:lnTo>
                    <a:pt x="151"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2" y="153"/>
                  </a:lnTo>
                  <a:lnTo>
                    <a:pt x="54" y="151"/>
                  </a:lnTo>
                  <a:lnTo>
                    <a:pt x="47" y="149"/>
                  </a:lnTo>
                  <a:lnTo>
                    <a:pt x="40" y="145"/>
                  </a:lnTo>
                  <a:lnTo>
                    <a:pt x="34" y="142"/>
                  </a:lnTo>
                  <a:lnTo>
                    <a:pt x="27" y="137"/>
                  </a:lnTo>
                  <a:lnTo>
                    <a:pt x="23" y="131"/>
                  </a:lnTo>
                  <a:lnTo>
                    <a:pt x="17" y="127"/>
                  </a:lnTo>
                  <a:lnTo>
                    <a:pt x="12"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2" y="34"/>
                  </a:lnTo>
                  <a:lnTo>
                    <a:pt x="17" y="28"/>
                  </a:lnTo>
                  <a:lnTo>
                    <a:pt x="23" y="23"/>
                  </a:lnTo>
                  <a:lnTo>
                    <a:pt x="27" y="18"/>
                  </a:lnTo>
                  <a:lnTo>
                    <a:pt x="34" y="14"/>
                  </a:lnTo>
                  <a:lnTo>
                    <a:pt x="40" y="10"/>
                  </a:lnTo>
                  <a:lnTo>
                    <a:pt x="47" y="7"/>
                  </a:lnTo>
                  <a:lnTo>
                    <a:pt x="54" y="3"/>
                  </a:lnTo>
                  <a:lnTo>
                    <a:pt x="62" y="2"/>
                  </a:lnTo>
                  <a:lnTo>
                    <a:pt x="68" y="1"/>
                  </a:lnTo>
                  <a:lnTo>
                    <a:pt x="76" y="0"/>
                  </a:lnTo>
                  <a:lnTo>
                    <a:pt x="76" y="0"/>
                  </a:lnTo>
                  <a:lnTo>
                    <a:pt x="84" y="1"/>
                  </a:lnTo>
                  <a:lnTo>
                    <a:pt x="93" y="2"/>
                  </a:lnTo>
                  <a:lnTo>
                    <a:pt x="99" y="3"/>
                  </a:lnTo>
                  <a:lnTo>
                    <a:pt x="106" y="7"/>
                  </a:lnTo>
                  <a:lnTo>
                    <a:pt x="113" y="10"/>
                  </a:lnTo>
                  <a:lnTo>
                    <a:pt x="120" y="14"/>
                  </a:lnTo>
                  <a:lnTo>
                    <a:pt x="126" y="18"/>
                  </a:lnTo>
                  <a:lnTo>
                    <a:pt x="131" y="23"/>
                  </a:lnTo>
                  <a:lnTo>
                    <a:pt x="136" y="28"/>
                  </a:lnTo>
                  <a:lnTo>
                    <a:pt x="141"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3" name="Google Shape;363;p23"/>
            <p:cNvSpPr/>
            <p:nvPr/>
          </p:nvSpPr>
          <p:spPr>
            <a:xfrm>
              <a:off x="6357938" y="4368801"/>
              <a:ext cx="47625" cy="49213"/>
            </a:xfrm>
            <a:custGeom>
              <a:avLst/>
              <a:gdLst/>
              <a:ahLst/>
              <a:cxnLst/>
              <a:rect l="l" t="t" r="r" b="b"/>
              <a:pathLst>
                <a:path w="154" h="154" extrusionOk="0">
                  <a:moveTo>
                    <a:pt x="154" y="76"/>
                  </a:moveTo>
                  <a:lnTo>
                    <a:pt x="154" y="76"/>
                  </a:lnTo>
                  <a:lnTo>
                    <a:pt x="154" y="85"/>
                  </a:lnTo>
                  <a:lnTo>
                    <a:pt x="153" y="93"/>
                  </a:lnTo>
                  <a:lnTo>
                    <a:pt x="151" y="99"/>
                  </a:lnTo>
                  <a:lnTo>
                    <a:pt x="149" y="107"/>
                  </a:lnTo>
                  <a:lnTo>
                    <a:pt x="145" y="113"/>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1"/>
                  </a:lnTo>
                  <a:lnTo>
                    <a:pt x="28" y="136"/>
                  </a:lnTo>
                  <a:lnTo>
                    <a:pt x="23" y="131"/>
                  </a:lnTo>
                  <a:lnTo>
                    <a:pt x="18" y="126"/>
                  </a:lnTo>
                  <a:lnTo>
                    <a:pt x="14" y="120"/>
                  </a:lnTo>
                  <a:lnTo>
                    <a:pt x="10" y="113"/>
                  </a:lnTo>
                  <a:lnTo>
                    <a:pt x="7" y="107"/>
                  </a:lnTo>
                  <a:lnTo>
                    <a:pt x="3" y="99"/>
                  </a:lnTo>
                  <a:lnTo>
                    <a:pt x="2" y="93"/>
                  </a:lnTo>
                  <a:lnTo>
                    <a:pt x="1" y="85"/>
                  </a:lnTo>
                  <a:lnTo>
                    <a:pt x="0" y="76"/>
                  </a:lnTo>
                  <a:lnTo>
                    <a:pt x="0" y="76"/>
                  </a:lnTo>
                  <a:lnTo>
                    <a:pt x="1" y="70"/>
                  </a:lnTo>
                  <a:lnTo>
                    <a:pt x="2" y="62"/>
                  </a:lnTo>
                  <a:lnTo>
                    <a:pt x="3" y="54"/>
                  </a:lnTo>
                  <a:lnTo>
                    <a:pt x="7" y="47"/>
                  </a:lnTo>
                  <a:lnTo>
                    <a:pt x="10" y="40"/>
                  </a:lnTo>
                  <a:lnTo>
                    <a:pt x="14" y="34"/>
                  </a:lnTo>
                  <a:lnTo>
                    <a:pt x="18" y="28"/>
                  </a:lnTo>
                  <a:lnTo>
                    <a:pt x="23" y="23"/>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3"/>
                  </a:lnTo>
                  <a:lnTo>
                    <a:pt x="137" y="28"/>
                  </a:lnTo>
                  <a:lnTo>
                    <a:pt x="141" y="34"/>
                  </a:lnTo>
                  <a:lnTo>
                    <a:pt x="145" y="40"/>
                  </a:lnTo>
                  <a:lnTo>
                    <a:pt x="149" y="47"/>
                  </a:lnTo>
                  <a:lnTo>
                    <a:pt x="151"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4" name="Google Shape;364;p23"/>
            <p:cNvSpPr/>
            <p:nvPr/>
          </p:nvSpPr>
          <p:spPr>
            <a:xfrm>
              <a:off x="6357938" y="4440238"/>
              <a:ext cx="47625" cy="47625"/>
            </a:xfrm>
            <a:custGeom>
              <a:avLst/>
              <a:gdLst/>
              <a:ahLst/>
              <a:cxnLst/>
              <a:rect l="l" t="t" r="r" b="b"/>
              <a:pathLst>
                <a:path w="154" h="154" extrusionOk="0">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7"/>
                  </a:lnTo>
                  <a:lnTo>
                    <a:pt x="14" y="120"/>
                  </a:lnTo>
                  <a:lnTo>
                    <a:pt x="10" y="114"/>
                  </a:lnTo>
                  <a:lnTo>
                    <a:pt x="7" y="107"/>
                  </a:lnTo>
                  <a:lnTo>
                    <a:pt x="3" y="101"/>
                  </a:lnTo>
                  <a:lnTo>
                    <a:pt x="2" y="92"/>
                  </a:lnTo>
                  <a:lnTo>
                    <a:pt x="1" y="86"/>
                  </a:lnTo>
                  <a:lnTo>
                    <a:pt x="0" y="78"/>
                  </a:lnTo>
                  <a:lnTo>
                    <a:pt x="0" y="78"/>
                  </a:lnTo>
                  <a:lnTo>
                    <a:pt x="1" y="70"/>
                  </a:lnTo>
                  <a:lnTo>
                    <a:pt x="2" y="62"/>
                  </a:lnTo>
                  <a:lnTo>
                    <a:pt x="3" y="55"/>
                  </a:lnTo>
                  <a:lnTo>
                    <a:pt x="7" y="48"/>
                  </a:lnTo>
                  <a:lnTo>
                    <a:pt x="10" y="41"/>
                  </a:lnTo>
                  <a:lnTo>
                    <a:pt x="14" y="34"/>
                  </a:lnTo>
                  <a:lnTo>
                    <a:pt x="18" y="28"/>
                  </a:lnTo>
                  <a:lnTo>
                    <a:pt x="23" y="23"/>
                  </a:lnTo>
                  <a:lnTo>
                    <a:pt x="28" y="18"/>
                  </a:lnTo>
                  <a:lnTo>
                    <a:pt x="34" y="14"/>
                  </a:lnTo>
                  <a:lnTo>
                    <a:pt x="41" y="10"/>
                  </a:lnTo>
                  <a:lnTo>
                    <a:pt x="48"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5" name="Google Shape;365;p23"/>
            <p:cNvSpPr/>
            <p:nvPr/>
          </p:nvSpPr>
          <p:spPr>
            <a:xfrm>
              <a:off x="6427788" y="4368801"/>
              <a:ext cx="47625" cy="49213"/>
            </a:xfrm>
            <a:custGeom>
              <a:avLst/>
              <a:gdLst/>
              <a:ahLst/>
              <a:cxnLst/>
              <a:rect l="l" t="t" r="r" b="b"/>
              <a:pathLst>
                <a:path w="153" h="154" extrusionOk="0">
                  <a:moveTo>
                    <a:pt x="153" y="76"/>
                  </a:moveTo>
                  <a:lnTo>
                    <a:pt x="153" y="76"/>
                  </a:lnTo>
                  <a:lnTo>
                    <a:pt x="153" y="85"/>
                  </a:lnTo>
                  <a:lnTo>
                    <a:pt x="152" y="93"/>
                  </a:lnTo>
                  <a:lnTo>
                    <a:pt x="149" y="99"/>
                  </a:lnTo>
                  <a:lnTo>
                    <a:pt x="147" y="107"/>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8"/>
                  </a:lnTo>
                  <a:lnTo>
                    <a:pt x="140" y="34"/>
                  </a:lnTo>
                  <a:lnTo>
                    <a:pt x="144" y="40"/>
                  </a:lnTo>
                  <a:lnTo>
                    <a:pt x="147" y="47"/>
                  </a:lnTo>
                  <a:lnTo>
                    <a:pt x="149"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6" name="Google Shape;366;p23"/>
            <p:cNvSpPr/>
            <p:nvPr/>
          </p:nvSpPr>
          <p:spPr>
            <a:xfrm>
              <a:off x="6427788" y="4440238"/>
              <a:ext cx="47625" cy="47625"/>
            </a:xfrm>
            <a:custGeom>
              <a:avLst/>
              <a:gdLst/>
              <a:ahLst/>
              <a:cxnLst/>
              <a:rect l="l" t="t" r="r" b="b"/>
              <a:pathLst>
                <a:path w="153" h="154" extrusionOk="0">
                  <a:moveTo>
                    <a:pt x="153" y="78"/>
                  </a:moveTo>
                  <a:lnTo>
                    <a:pt x="153" y="78"/>
                  </a:lnTo>
                  <a:lnTo>
                    <a:pt x="153" y="86"/>
                  </a:lnTo>
                  <a:lnTo>
                    <a:pt x="152" y="92"/>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7" name="Google Shape;367;p23"/>
            <p:cNvSpPr/>
            <p:nvPr/>
          </p:nvSpPr>
          <p:spPr>
            <a:xfrm>
              <a:off x="6146801" y="4506913"/>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3" y="93"/>
                  </a:lnTo>
                  <a:lnTo>
                    <a:pt x="2" y="85"/>
                  </a:lnTo>
                  <a:lnTo>
                    <a:pt x="0" y="77"/>
                  </a:lnTo>
                  <a:lnTo>
                    <a:pt x="0" y="77"/>
                  </a:lnTo>
                  <a:lnTo>
                    <a:pt x="2" y="69"/>
                  </a:lnTo>
                  <a:lnTo>
                    <a:pt x="3" y="61"/>
                  </a:lnTo>
                  <a:lnTo>
                    <a:pt x="4" y="54"/>
                  </a:lnTo>
                  <a:lnTo>
                    <a:pt x="6" y="47"/>
                  </a:lnTo>
                  <a:lnTo>
                    <a:pt x="10" y="41"/>
                  </a:lnTo>
                  <a:lnTo>
                    <a:pt x="14" y="34"/>
                  </a:lnTo>
                  <a:lnTo>
                    <a:pt x="19"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5" y="41"/>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8" name="Google Shape;368;p23"/>
            <p:cNvSpPr/>
            <p:nvPr/>
          </p:nvSpPr>
          <p:spPr>
            <a:xfrm>
              <a:off x="6146801" y="4576763"/>
              <a:ext cx="49213" cy="49213"/>
            </a:xfrm>
            <a:custGeom>
              <a:avLst/>
              <a:gdLst/>
              <a:ahLst/>
              <a:cxnLst/>
              <a:rect l="l" t="t" r="r" b="b"/>
              <a:pathLst>
                <a:path w="155" h="155" extrusionOk="0">
                  <a:moveTo>
                    <a:pt x="155" y="77"/>
                  </a:moveTo>
                  <a:lnTo>
                    <a:pt x="155" y="77"/>
                  </a:lnTo>
                  <a:lnTo>
                    <a:pt x="154" y="85"/>
                  </a:lnTo>
                  <a:lnTo>
                    <a:pt x="153" y="93"/>
                  </a:lnTo>
                  <a:lnTo>
                    <a:pt x="151" y="101"/>
                  </a:lnTo>
                  <a:lnTo>
                    <a:pt x="148" y="108"/>
                  </a:lnTo>
                  <a:lnTo>
                    <a:pt x="145" y="115"/>
                  </a:lnTo>
                  <a:lnTo>
                    <a:pt x="141" y="121"/>
                  </a:lnTo>
                  <a:lnTo>
                    <a:pt x="137" y="126"/>
                  </a:lnTo>
                  <a:lnTo>
                    <a:pt x="132" y="132"/>
                  </a:lnTo>
                  <a:lnTo>
                    <a:pt x="126" y="137"/>
                  </a:lnTo>
                  <a:lnTo>
                    <a:pt x="121" y="141"/>
                  </a:lnTo>
                  <a:lnTo>
                    <a:pt x="114" y="146"/>
                  </a:lnTo>
                  <a:lnTo>
                    <a:pt x="108" y="148"/>
                  </a:lnTo>
                  <a:lnTo>
                    <a:pt x="100" y="152"/>
                  </a:lnTo>
                  <a:lnTo>
                    <a:pt x="93" y="153"/>
                  </a:lnTo>
                  <a:lnTo>
                    <a:pt x="85" y="154"/>
                  </a:lnTo>
                  <a:lnTo>
                    <a:pt x="77" y="155"/>
                  </a:lnTo>
                  <a:lnTo>
                    <a:pt x="77" y="155"/>
                  </a:lnTo>
                  <a:lnTo>
                    <a:pt x="70" y="154"/>
                  </a:lnTo>
                  <a:lnTo>
                    <a:pt x="62" y="153"/>
                  </a:lnTo>
                  <a:lnTo>
                    <a:pt x="54" y="152"/>
                  </a:lnTo>
                  <a:lnTo>
                    <a:pt x="47" y="148"/>
                  </a:lnTo>
                  <a:lnTo>
                    <a:pt x="40" y="146"/>
                  </a:lnTo>
                  <a:lnTo>
                    <a:pt x="35" y="141"/>
                  </a:lnTo>
                  <a:lnTo>
                    <a:pt x="29" y="137"/>
                  </a:lnTo>
                  <a:lnTo>
                    <a:pt x="23" y="132"/>
                  </a:lnTo>
                  <a:lnTo>
                    <a:pt x="19" y="126"/>
                  </a:lnTo>
                  <a:lnTo>
                    <a:pt x="14" y="121"/>
                  </a:lnTo>
                  <a:lnTo>
                    <a:pt x="10" y="115"/>
                  </a:lnTo>
                  <a:lnTo>
                    <a:pt x="6" y="108"/>
                  </a:lnTo>
                  <a:lnTo>
                    <a:pt x="4" y="101"/>
                  </a:lnTo>
                  <a:lnTo>
                    <a:pt x="3" y="93"/>
                  </a:lnTo>
                  <a:lnTo>
                    <a:pt x="2" y="85"/>
                  </a:lnTo>
                  <a:lnTo>
                    <a:pt x="0" y="77"/>
                  </a:lnTo>
                  <a:lnTo>
                    <a:pt x="0" y="77"/>
                  </a:lnTo>
                  <a:lnTo>
                    <a:pt x="2" y="70"/>
                  </a:lnTo>
                  <a:lnTo>
                    <a:pt x="3" y="62"/>
                  </a:lnTo>
                  <a:lnTo>
                    <a:pt x="4" y="54"/>
                  </a:lnTo>
                  <a:lnTo>
                    <a:pt x="6" y="47"/>
                  </a:lnTo>
                  <a:lnTo>
                    <a:pt x="10" y="41"/>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4"/>
                  </a:lnTo>
                  <a:lnTo>
                    <a:pt x="126" y="18"/>
                  </a:lnTo>
                  <a:lnTo>
                    <a:pt x="132" y="23"/>
                  </a:lnTo>
                  <a:lnTo>
                    <a:pt x="137" y="29"/>
                  </a:lnTo>
                  <a:lnTo>
                    <a:pt x="141" y="35"/>
                  </a:lnTo>
                  <a:lnTo>
                    <a:pt x="145" y="41"/>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9" name="Google Shape;369;p23"/>
            <p:cNvSpPr/>
            <p:nvPr/>
          </p:nvSpPr>
          <p:spPr>
            <a:xfrm>
              <a:off x="6216651" y="450691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1"/>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3"/>
                  </a:lnTo>
                  <a:lnTo>
                    <a:pt x="126" y="18"/>
                  </a:lnTo>
                  <a:lnTo>
                    <a:pt x="132" y="22"/>
                  </a:lnTo>
                  <a:lnTo>
                    <a:pt x="136" y="28"/>
                  </a:lnTo>
                  <a:lnTo>
                    <a:pt x="141" y="34"/>
                  </a:lnTo>
                  <a:lnTo>
                    <a:pt x="145" y="41"/>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0" name="Google Shape;370;p23"/>
            <p:cNvSpPr/>
            <p:nvPr/>
          </p:nvSpPr>
          <p:spPr>
            <a:xfrm>
              <a:off x="6216651" y="4576763"/>
              <a:ext cx="49213" cy="49213"/>
            </a:xfrm>
            <a:custGeom>
              <a:avLst/>
              <a:gdLst/>
              <a:ahLst/>
              <a:cxnLst/>
              <a:rect l="l" t="t" r="r" b="b"/>
              <a:pathLst>
                <a:path w="154" h="155" extrusionOk="0">
                  <a:moveTo>
                    <a:pt x="154" y="77"/>
                  </a:moveTo>
                  <a:lnTo>
                    <a:pt x="154" y="77"/>
                  </a:lnTo>
                  <a:lnTo>
                    <a:pt x="153" y="85"/>
                  </a:lnTo>
                  <a:lnTo>
                    <a:pt x="152" y="93"/>
                  </a:lnTo>
                  <a:lnTo>
                    <a:pt x="151" y="101"/>
                  </a:lnTo>
                  <a:lnTo>
                    <a:pt x="148" y="108"/>
                  </a:lnTo>
                  <a:lnTo>
                    <a:pt x="145" y="115"/>
                  </a:lnTo>
                  <a:lnTo>
                    <a:pt x="141" y="121"/>
                  </a:lnTo>
                  <a:lnTo>
                    <a:pt x="136" y="126"/>
                  </a:lnTo>
                  <a:lnTo>
                    <a:pt x="132" y="132"/>
                  </a:lnTo>
                  <a:lnTo>
                    <a:pt x="126" y="137"/>
                  </a:lnTo>
                  <a:lnTo>
                    <a:pt x="120" y="141"/>
                  </a:lnTo>
                  <a:lnTo>
                    <a:pt x="114" y="146"/>
                  </a:lnTo>
                  <a:lnTo>
                    <a:pt x="108" y="148"/>
                  </a:lnTo>
                  <a:lnTo>
                    <a:pt x="100" y="152"/>
                  </a:lnTo>
                  <a:lnTo>
                    <a:pt x="93" y="153"/>
                  </a:lnTo>
                  <a:lnTo>
                    <a:pt x="85" y="154"/>
                  </a:lnTo>
                  <a:lnTo>
                    <a:pt x="78" y="155"/>
                  </a:lnTo>
                  <a:lnTo>
                    <a:pt x="78" y="155"/>
                  </a:lnTo>
                  <a:lnTo>
                    <a:pt x="70" y="154"/>
                  </a:lnTo>
                  <a:lnTo>
                    <a:pt x="62" y="153"/>
                  </a:lnTo>
                  <a:lnTo>
                    <a:pt x="55" y="152"/>
                  </a:lnTo>
                  <a:lnTo>
                    <a:pt x="47" y="148"/>
                  </a:lnTo>
                  <a:lnTo>
                    <a:pt x="40" y="146"/>
                  </a:lnTo>
                  <a:lnTo>
                    <a:pt x="34" y="141"/>
                  </a:lnTo>
                  <a:lnTo>
                    <a:pt x="29"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9" y="18"/>
                  </a:lnTo>
                  <a:lnTo>
                    <a:pt x="34" y="14"/>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4"/>
                  </a:lnTo>
                  <a:lnTo>
                    <a:pt x="126" y="18"/>
                  </a:lnTo>
                  <a:lnTo>
                    <a:pt x="132" y="23"/>
                  </a:lnTo>
                  <a:lnTo>
                    <a:pt x="136" y="29"/>
                  </a:lnTo>
                  <a:lnTo>
                    <a:pt x="141" y="35"/>
                  </a:lnTo>
                  <a:lnTo>
                    <a:pt x="145" y="41"/>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1" name="Google Shape;371;p23"/>
            <p:cNvSpPr/>
            <p:nvPr/>
          </p:nvSpPr>
          <p:spPr>
            <a:xfrm>
              <a:off x="6286501" y="4506913"/>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1"/>
                  </a:lnTo>
                  <a:lnTo>
                    <a:pt x="12" y="34"/>
                  </a:lnTo>
                  <a:lnTo>
                    <a:pt x="17" y="28"/>
                  </a:lnTo>
                  <a:lnTo>
                    <a:pt x="23" y="22"/>
                  </a:lnTo>
                  <a:lnTo>
                    <a:pt x="27" y="18"/>
                  </a:lnTo>
                  <a:lnTo>
                    <a:pt x="34" y="13"/>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3"/>
                  </a:lnTo>
                  <a:lnTo>
                    <a:pt x="126" y="18"/>
                  </a:lnTo>
                  <a:lnTo>
                    <a:pt x="131" y="22"/>
                  </a:lnTo>
                  <a:lnTo>
                    <a:pt x="136" y="28"/>
                  </a:lnTo>
                  <a:lnTo>
                    <a:pt x="141" y="34"/>
                  </a:lnTo>
                  <a:lnTo>
                    <a:pt x="144" y="41"/>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2" name="Google Shape;372;p23"/>
            <p:cNvSpPr/>
            <p:nvPr/>
          </p:nvSpPr>
          <p:spPr>
            <a:xfrm>
              <a:off x="6286501" y="4576763"/>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4" y="115"/>
                  </a:lnTo>
                  <a:lnTo>
                    <a:pt x="141" y="121"/>
                  </a:lnTo>
                  <a:lnTo>
                    <a:pt x="136" y="126"/>
                  </a:lnTo>
                  <a:lnTo>
                    <a:pt x="131" y="132"/>
                  </a:lnTo>
                  <a:lnTo>
                    <a:pt x="126" y="137"/>
                  </a:lnTo>
                  <a:lnTo>
                    <a:pt x="120" y="141"/>
                  </a:lnTo>
                  <a:lnTo>
                    <a:pt x="113" y="146"/>
                  </a:lnTo>
                  <a:lnTo>
                    <a:pt x="106" y="148"/>
                  </a:lnTo>
                  <a:lnTo>
                    <a:pt x="99" y="152"/>
                  </a:lnTo>
                  <a:lnTo>
                    <a:pt x="93" y="153"/>
                  </a:lnTo>
                  <a:lnTo>
                    <a:pt x="84" y="154"/>
                  </a:lnTo>
                  <a:lnTo>
                    <a:pt x="76" y="155"/>
                  </a:lnTo>
                  <a:lnTo>
                    <a:pt x="76" y="155"/>
                  </a:lnTo>
                  <a:lnTo>
                    <a:pt x="68" y="154"/>
                  </a:lnTo>
                  <a:lnTo>
                    <a:pt x="62" y="153"/>
                  </a:lnTo>
                  <a:lnTo>
                    <a:pt x="54" y="152"/>
                  </a:lnTo>
                  <a:lnTo>
                    <a:pt x="47" y="148"/>
                  </a:lnTo>
                  <a:lnTo>
                    <a:pt x="40" y="146"/>
                  </a:lnTo>
                  <a:lnTo>
                    <a:pt x="34" y="141"/>
                  </a:lnTo>
                  <a:lnTo>
                    <a:pt x="27" y="137"/>
                  </a:lnTo>
                  <a:lnTo>
                    <a:pt x="23" y="132"/>
                  </a:lnTo>
                  <a:lnTo>
                    <a:pt x="17" y="126"/>
                  </a:lnTo>
                  <a:lnTo>
                    <a:pt x="12" y="121"/>
                  </a:lnTo>
                  <a:lnTo>
                    <a:pt x="9" y="115"/>
                  </a:lnTo>
                  <a:lnTo>
                    <a:pt x="6" y="108"/>
                  </a:lnTo>
                  <a:lnTo>
                    <a:pt x="3" y="101"/>
                  </a:lnTo>
                  <a:lnTo>
                    <a:pt x="1" y="93"/>
                  </a:lnTo>
                  <a:lnTo>
                    <a:pt x="0" y="85"/>
                  </a:lnTo>
                  <a:lnTo>
                    <a:pt x="0" y="77"/>
                  </a:lnTo>
                  <a:lnTo>
                    <a:pt x="0" y="77"/>
                  </a:lnTo>
                  <a:lnTo>
                    <a:pt x="0" y="70"/>
                  </a:lnTo>
                  <a:lnTo>
                    <a:pt x="1" y="62"/>
                  </a:lnTo>
                  <a:lnTo>
                    <a:pt x="3" y="54"/>
                  </a:lnTo>
                  <a:lnTo>
                    <a:pt x="6" y="47"/>
                  </a:lnTo>
                  <a:lnTo>
                    <a:pt x="9" y="41"/>
                  </a:lnTo>
                  <a:lnTo>
                    <a:pt x="12" y="35"/>
                  </a:lnTo>
                  <a:lnTo>
                    <a:pt x="17" y="29"/>
                  </a:lnTo>
                  <a:lnTo>
                    <a:pt x="23" y="23"/>
                  </a:lnTo>
                  <a:lnTo>
                    <a:pt x="27" y="18"/>
                  </a:lnTo>
                  <a:lnTo>
                    <a:pt x="34" y="14"/>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4"/>
                  </a:lnTo>
                  <a:lnTo>
                    <a:pt x="126" y="18"/>
                  </a:lnTo>
                  <a:lnTo>
                    <a:pt x="131" y="23"/>
                  </a:lnTo>
                  <a:lnTo>
                    <a:pt x="136" y="29"/>
                  </a:lnTo>
                  <a:lnTo>
                    <a:pt x="141" y="35"/>
                  </a:lnTo>
                  <a:lnTo>
                    <a:pt x="144" y="41"/>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3" name="Google Shape;373;p23"/>
            <p:cNvSpPr/>
            <p:nvPr/>
          </p:nvSpPr>
          <p:spPr>
            <a:xfrm>
              <a:off x="6357938" y="4506913"/>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8"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1"/>
                  </a:lnTo>
                  <a:lnTo>
                    <a:pt x="3" y="54"/>
                  </a:lnTo>
                  <a:lnTo>
                    <a:pt x="7" y="47"/>
                  </a:lnTo>
                  <a:lnTo>
                    <a:pt x="10" y="41"/>
                  </a:lnTo>
                  <a:lnTo>
                    <a:pt x="14" y="34"/>
                  </a:lnTo>
                  <a:lnTo>
                    <a:pt x="18" y="28"/>
                  </a:lnTo>
                  <a:lnTo>
                    <a:pt x="23" y="22"/>
                  </a:lnTo>
                  <a:lnTo>
                    <a:pt x="28"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1" y="22"/>
                  </a:lnTo>
                  <a:lnTo>
                    <a:pt x="137" y="28"/>
                  </a:lnTo>
                  <a:lnTo>
                    <a:pt x="141" y="34"/>
                  </a:lnTo>
                  <a:lnTo>
                    <a:pt x="145" y="41"/>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4" name="Google Shape;374;p23"/>
            <p:cNvSpPr/>
            <p:nvPr/>
          </p:nvSpPr>
          <p:spPr>
            <a:xfrm>
              <a:off x="6357938" y="4576763"/>
              <a:ext cx="47625" cy="49213"/>
            </a:xfrm>
            <a:custGeom>
              <a:avLst/>
              <a:gdLst/>
              <a:ahLst/>
              <a:cxnLst/>
              <a:rect l="l" t="t" r="r" b="b"/>
              <a:pathLst>
                <a:path w="154" h="155" extrusionOk="0">
                  <a:moveTo>
                    <a:pt x="154" y="77"/>
                  </a:moveTo>
                  <a:lnTo>
                    <a:pt x="154" y="77"/>
                  </a:lnTo>
                  <a:lnTo>
                    <a:pt x="154" y="85"/>
                  </a:lnTo>
                  <a:lnTo>
                    <a:pt x="153" y="93"/>
                  </a:lnTo>
                  <a:lnTo>
                    <a:pt x="151" y="101"/>
                  </a:lnTo>
                  <a:lnTo>
                    <a:pt x="149" y="108"/>
                  </a:lnTo>
                  <a:lnTo>
                    <a:pt x="145" y="115"/>
                  </a:lnTo>
                  <a:lnTo>
                    <a:pt x="141" y="121"/>
                  </a:lnTo>
                  <a:lnTo>
                    <a:pt x="137" y="126"/>
                  </a:lnTo>
                  <a:lnTo>
                    <a:pt x="131" y="132"/>
                  </a:lnTo>
                  <a:lnTo>
                    <a:pt x="126" y="137"/>
                  </a:lnTo>
                  <a:lnTo>
                    <a:pt x="120" y="141"/>
                  </a:lnTo>
                  <a:lnTo>
                    <a:pt x="114" y="146"/>
                  </a:lnTo>
                  <a:lnTo>
                    <a:pt x="107" y="148"/>
                  </a:lnTo>
                  <a:lnTo>
                    <a:pt x="101" y="152"/>
                  </a:lnTo>
                  <a:lnTo>
                    <a:pt x="93" y="153"/>
                  </a:lnTo>
                  <a:lnTo>
                    <a:pt x="86" y="154"/>
                  </a:lnTo>
                  <a:lnTo>
                    <a:pt x="78" y="155"/>
                  </a:lnTo>
                  <a:lnTo>
                    <a:pt x="78" y="155"/>
                  </a:lnTo>
                  <a:lnTo>
                    <a:pt x="70" y="154"/>
                  </a:lnTo>
                  <a:lnTo>
                    <a:pt x="62" y="153"/>
                  </a:lnTo>
                  <a:lnTo>
                    <a:pt x="55" y="152"/>
                  </a:lnTo>
                  <a:lnTo>
                    <a:pt x="48" y="148"/>
                  </a:lnTo>
                  <a:lnTo>
                    <a:pt x="41" y="146"/>
                  </a:lnTo>
                  <a:lnTo>
                    <a:pt x="34" y="141"/>
                  </a:lnTo>
                  <a:lnTo>
                    <a:pt x="28" y="137"/>
                  </a:lnTo>
                  <a:lnTo>
                    <a:pt x="23" y="132"/>
                  </a:lnTo>
                  <a:lnTo>
                    <a:pt x="18" y="126"/>
                  </a:lnTo>
                  <a:lnTo>
                    <a:pt x="14" y="121"/>
                  </a:lnTo>
                  <a:lnTo>
                    <a:pt x="10" y="115"/>
                  </a:lnTo>
                  <a:lnTo>
                    <a:pt x="7" y="108"/>
                  </a:lnTo>
                  <a:lnTo>
                    <a:pt x="3" y="101"/>
                  </a:lnTo>
                  <a:lnTo>
                    <a:pt x="2" y="93"/>
                  </a:lnTo>
                  <a:lnTo>
                    <a:pt x="1" y="85"/>
                  </a:lnTo>
                  <a:lnTo>
                    <a:pt x="0" y="77"/>
                  </a:lnTo>
                  <a:lnTo>
                    <a:pt x="0" y="77"/>
                  </a:lnTo>
                  <a:lnTo>
                    <a:pt x="1" y="70"/>
                  </a:lnTo>
                  <a:lnTo>
                    <a:pt x="2" y="62"/>
                  </a:lnTo>
                  <a:lnTo>
                    <a:pt x="3" y="54"/>
                  </a:lnTo>
                  <a:lnTo>
                    <a:pt x="7" y="47"/>
                  </a:lnTo>
                  <a:lnTo>
                    <a:pt x="10" y="41"/>
                  </a:lnTo>
                  <a:lnTo>
                    <a:pt x="14" y="35"/>
                  </a:lnTo>
                  <a:lnTo>
                    <a:pt x="18" y="29"/>
                  </a:lnTo>
                  <a:lnTo>
                    <a:pt x="23" y="23"/>
                  </a:lnTo>
                  <a:lnTo>
                    <a:pt x="28" y="18"/>
                  </a:lnTo>
                  <a:lnTo>
                    <a:pt x="34" y="14"/>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5" name="Google Shape;375;p23"/>
            <p:cNvSpPr/>
            <p:nvPr/>
          </p:nvSpPr>
          <p:spPr>
            <a:xfrm>
              <a:off x="6427788" y="4506913"/>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1"/>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1"/>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6" name="Google Shape;376;p23"/>
            <p:cNvSpPr/>
            <p:nvPr/>
          </p:nvSpPr>
          <p:spPr>
            <a:xfrm>
              <a:off x="6427788" y="4576763"/>
              <a:ext cx="47625" cy="49213"/>
            </a:xfrm>
            <a:custGeom>
              <a:avLst/>
              <a:gdLst/>
              <a:ahLst/>
              <a:cxnLst/>
              <a:rect l="l" t="t" r="r" b="b"/>
              <a:pathLst>
                <a:path w="153" h="155" extrusionOk="0">
                  <a:moveTo>
                    <a:pt x="153" y="77"/>
                  </a:moveTo>
                  <a:lnTo>
                    <a:pt x="153" y="77"/>
                  </a:lnTo>
                  <a:lnTo>
                    <a:pt x="153" y="85"/>
                  </a:lnTo>
                  <a:lnTo>
                    <a:pt x="152" y="93"/>
                  </a:lnTo>
                  <a:lnTo>
                    <a:pt x="149" y="101"/>
                  </a:lnTo>
                  <a:lnTo>
                    <a:pt x="147" y="108"/>
                  </a:lnTo>
                  <a:lnTo>
                    <a:pt x="144" y="115"/>
                  </a:lnTo>
                  <a:lnTo>
                    <a:pt x="140" y="121"/>
                  </a:lnTo>
                  <a:lnTo>
                    <a:pt x="136" y="126"/>
                  </a:lnTo>
                  <a:lnTo>
                    <a:pt x="130" y="132"/>
                  </a:lnTo>
                  <a:lnTo>
                    <a:pt x="125"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6" y="148"/>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4"/>
                  </a:lnTo>
                  <a:lnTo>
                    <a:pt x="125" y="18"/>
                  </a:lnTo>
                  <a:lnTo>
                    <a:pt x="130" y="23"/>
                  </a:lnTo>
                  <a:lnTo>
                    <a:pt x="136" y="29"/>
                  </a:lnTo>
                  <a:lnTo>
                    <a:pt x="140" y="35"/>
                  </a:lnTo>
                  <a:lnTo>
                    <a:pt x="144" y="41"/>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7" name="Google Shape;377;p23"/>
            <p:cNvSpPr/>
            <p:nvPr/>
          </p:nvSpPr>
          <p:spPr>
            <a:xfrm>
              <a:off x="6146801" y="4648201"/>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1" y="142"/>
                  </a:lnTo>
                  <a:lnTo>
                    <a:pt x="114" y="146"/>
                  </a:lnTo>
                  <a:lnTo>
                    <a:pt x="108" y="149"/>
                  </a:lnTo>
                  <a:lnTo>
                    <a:pt x="100" y="152"/>
                  </a:lnTo>
                  <a:lnTo>
                    <a:pt x="93" y="154"/>
                  </a:lnTo>
                  <a:lnTo>
                    <a:pt x="85" y="155"/>
                  </a:lnTo>
                  <a:lnTo>
                    <a:pt x="77" y="155"/>
                  </a:lnTo>
                  <a:lnTo>
                    <a:pt x="77" y="155"/>
                  </a:lnTo>
                  <a:lnTo>
                    <a:pt x="70" y="155"/>
                  </a:lnTo>
                  <a:lnTo>
                    <a:pt x="62" y="154"/>
                  </a:lnTo>
                  <a:lnTo>
                    <a:pt x="54" y="152"/>
                  </a:lnTo>
                  <a:lnTo>
                    <a:pt x="47" y="149"/>
                  </a:lnTo>
                  <a:lnTo>
                    <a:pt x="40" y="146"/>
                  </a:lnTo>
                  <a:lnTo>
                    <a:pt x="35" y="142"/>
                  </a:lnTo>
                  <a:lnTo>
                    <a:pt x="29" y="138"/>
                  </a:lnTo>
                  <a:lnTo>
                    <a:pt x="23" y="132"/>
                  </a:lnTo>
                  <a:lnTo>
                    <a:pt x="19" y="127"/>
                  </a:lnTo>
                  <a:lnTo>
                    <a:pt x="14" y="121"/>
                  </a:lnTo>
                  <a:lnTo>
                    <a:pt x="10" y="115"/>
                  </a:lnTo>
                  <a:lnTo>
                    <a:pt x="6" y="108"/>
                  </a:lnTo>
                  <a:lnTo>
                    <a:pt x="4" y="101"/>
                  </a:lnTo>
                  <a:lnTo>
                    <a:pt x="3" y="93"/>
                  </a:lnTo>
                  <a:lnTo>
                    <a:pt x="2" y="86"/>
                  </a:lnTo>
                  <a:lnTo>
                    <a:pt x="0" y="78"/>
                  </a:lnTo>
                  <a:lnTo>
                    <a:pt x="0" y="78"/>
                  </a:lnTo>
                  <a:lnTo>
                    <a:pt x="2" y="70"/>
                  </a:lnTo>
                  <a:lnTo>
                    <a:pt x="3" y="62"/>
                  </a:lnTo>
                  <a:lnTo>
                    <a:pt x="4" y="55"/>
                  </a:lnTo>
                  <a:lnTo>
                    <a:pt x="6" y="49"/>
                  </a:lnTo>
                  <a:lnTo>
                    <a:pt x="10" y="42"/>
                  </a:lnTo>
                  <a:lnTo>
                    <a:pt x="14" y="35"/>
                  </a:lnTo>
                  <a:lnTo>
                    <a:pt x="19"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0" y="5"/>
                  </a:lnTo>
                  <a:lnTo>
                    <a:pt x="108" y="7"/>
                  </a:lnTo>
                  <a:lnTo>
                    <a:pt x="114" y="11"/>
                  </a:lnTo>
                  <a:lnTo>
                    <a:pt x="121" y="14"/>
                  </a:lnTo>
                  <a:lnTo>
                    <a:pt x="126" y="19"/>
                  </a:lnTo>
                  <a:lnTo>
                    <a:pt x="132" y="23"/>
                  </a:lnTo>
                  <a:lnTo>
                    <a:pt x="137" y="29"/>
                  </a:lnTo>
                  <a:lnTo>
                    <a:pt x="141" y="35"/>
                  </a:lnTo>
                  <a:lnTo>
                    <a:pt x="145" y="42"/>
                  </a:lnTo>
                  <a:lnTo>
                    <a:pt x="148" y="49"/>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8" name="Google Shape;378;p23"/>
            <p:cNvSpPr/>
            <p:nvPr/>
          </p:nvSpPr>
          <p:spPr>
            <a:xfrm>
              <a:off x="6146801" y="4718051"/>
              <a:ext cx="49213" cy="49213"/>
            </a:xfrm>
            <a:custGeom>
              <a:avLst/>
              <a:gdLst/>
              <a:ahLst/>
              <a:cxnLst/>
              <a:rect l="l" t="t" r="r" b="b"/>
              <a:pathLst>
                <a:path w="155" h="154" extrusionOk="0">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0"/>
                  </a:lnTo>
                  <a:lnTo>
                    <a:pt x="29" y="136"/>
                  </a:lnTo>
                  <a:lnTo>
                    <a:pt x="23" y="131"/>
                  </a:lnTo>
                  <a:lnTo>
                    <a:pt x="19" y="125"/>
                  </a:lnTo>
                  <a:lnTo>
                    <a:pt x="14" y="120"/>
                  </a:lnTo>
                  <a:lnTo>
                    <a:pt x="10" y="113"/>
                  </a:lnTo>
                  <a:lnTo>
                    <a:pt x="6" y="106"/>
                  </a:lnTo>
                  <a:lnTo>
                    <a:pt x="4" y="99"/>
                  </a:lnTo>
                  <a:lnTo>
                    <a:pt x="3" y="92"/>
                  </a:lnTo>
                  <a:lnTo>
                    <a:pt x="2" y="84"/>
                  </a:lnTo>
                  <a:lnTo>
                    <a:pt x="0" y="76"/>
                  </a:lnTo>
                  <a:lnTo>
                    <a:pt x="0" y="76"/>
                  </a:lnTo>
                  <a:lnTo>
                    <a:pt x="2" y="68"/>
                  </a:lnTo>
                  <a:lnTo>
                    <a:pt x="3" y="61"/>
                  </a:lnTo>
                  <a:lnTo>
                    <a:pt x="4" y="53"/>
                  </a:lnTo>
                  <a:lnTo>
                    <a:pt x="6" y="47"/>
                  </a:lnTo>
                  <a:lnTo>
                    <a:pt x="10" y="40"/>
                  </a:lnTo>
                  <a:lnTo>
                    <a:pt x="14" y="34"/>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4"/>
                  </a:lnTo>
                  <a:lnTo>
                    <a:pt x="145"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9" name="Google Shape;379;p23"/>
            <p:cNvSpPr/>
            <p:nvPr/>
          </p:nvSpPr>
          <p:spPr>
            <a:xfrm>
              <a:off x="6216651" y="4648201"/>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4" y="146"/>
                  </a:lnTo>
                  <a:lnTo>
                    <a:pt x="108" y="149"/>
                  </a:lnTo>
                  <a:lnTo>
                    <a:pt x="100" y="152"/>
                  </a:lnTo>
                  <a:lnTo>
                    <a:pt x="93" y="154"/>
                  </a:lnTo>
                  <a:lnTo>
                    <a:pt x="85" y="155"/>
                  </a:lnTo>
                  <a:lnTo>
                    <a:pt x="78" y="155"/>
                  </a:lnTo>
                  <a:lnTo>
                    <a:pt x="78" y="155"/>
                  </a:lnTo>
                  <a:lnTo>
                    <a:pt x="70" y="155"/>
                  </a:lnTo>
                  <a:lnTo>
                    <a:pt x="62" y="154"/>
                  </a:lnTo>
                  <a:lnTo>
                    <a:pt x="55" y="152"/>
                  </a:lnTo>
                  <a:lnTo>
                    <a:pt x="47" y="149"/>
                  </a:lnTo>
                  <a:lnTo>
                    <a:pt x="40"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9" y="19"/>
                  </a:lnTo>
                  <a:lnTo>
                    <a:pt x="34" y="14"/>
                  </a:lnTo>
                  <a:lnTo>
                    <a:pt x="40" y="11"/>
                  </a:lnTo>
                  <a:lnTo>
                    <a:pt x="47" y="7"/>
                  </a:lnTo>
                  <a:lnTo>
                    <a:pt x="55" y="5"/>
                  </a:lnTo>
                  <a:lnTo>
                    <a:pt x="62" y="3"/>
                  </a:lnTo>
                  <a:lnTo>
                    <a:pt x="70" y="2"/>
                  </a:lnTo>
                  <a:lnTo>
                    <a:pt x="78" y="0"/>
                  </a:lnTo>
                  <a:lnTo>
                    <a:pt x="78" y="0"/>
                  </a:lnTo>
                  <a:lnTo>
                    <a:pt x="85" y="2"/>
                  </a:lnTo>
                  <a:lnTo>
                    <a:pt x="93" y="3"/>
                  </a:lnTo>
                  <a:lnTo>
                    <a:pt x="100" y="5"/>
                  </a:lnTo>
                  <a:lnTo>
                    <a:pt x="108" y="7"/>
                  </a:lnTo>
                  <a:lnTo>
                    <a:pt x="114" y="11"/>
                  </a:lnTo>
                  <a:lnTo>
                    <a:pt x="120" y="14"/>
                  </a:lnTo>
                  <a:lnTo>
                    <a:pt x="126" y="19"/>
                  </a:lnTo>
                  <a:lnTo>
                    <a:pt x="132" y="23"/>
                  </a:lnTo>
                  <a:lnTo>
                    <a:pt x="136" y="29"/>
                  </a:lnTo>
                  <a:lnTo>
                    <a:pt x="141" y="35"/>
                  </a:lnTo>
                  <a:lnTo>
                    <a:pt x="145" y="42"/>
                  </a:lnTo>
                  <a:lnTo>
                    <a:pt x="148" y="49"/>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0" name="Google Shape;380;p23"/>
            <p:cNvSpPr/>
            <p:nvPr/>
          </p:nvSpPr>
          <p:spPr>
            <a:xfrm>
              <a:off x="6216651" y="4718051"/>
              <a:ext cx="49213" cy="49213"/>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1" y="120"/>
                  </a:lnTo>
                  <a:lnTo>
                    <a:pt x="136" y="125"/>
                  </a:lnTo>
                  <a:lnTo>
                    <a:pt x="132" y="131"/>
                  </a:lnTo>
                  <a:lnTo>
                    <a:pt x="126" y="136"/>
                  </a:lnTo>
                  <a:lnTo>
                    <a:pt x="120" y="140"/>
                  </a:lnTo>
                  <a:lnTo>
                    <a:pt x="114" y="144"/>
                  </a:lnTo>
                  <a:lnTo>
                    <a:pt x="108" y="147"/>
                  </a:lnTo>
                  <a:lnTo>
                    <a:pt x="100" y="151"/>
                  </a:lnTo>
                  <a:lnTo>
                    <a:pt x="93" y="152"/>
                  </a:lnTo>
                  <a:lnTo>
                    <a:pt x="85" y="153"/>
                  </a:lnTo>
                  <a:lnTo>
                    <a:pt x="78" y="154"/>
                  </a:lnTo>
                  <a:lnTo>
                    <a:pt x="78" y="154"/>
                  </a:lnTo>
                  <a:lnTo>
                    <a:pt x="70" y="153"/>
                  </a:lnTo>
                  <a:lnTo>
                    <a:pt x="62" y="152"/>
                  </a:lnTo>
                  <a:lnTo>
                    <a:pt x="55" y="151"/>
                  </a:lnTo>
                  <a:lnTo>
                    <a:pt x="47" y="147"/>
                  </a:lnTo>
                  <a:lnTo>
                    <a:pt x="40"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7"/>
                  </a:lnTo>
                  <a:lnTo>
                    <a:pt x="9" y="40"/>
                  </a:lnTo>
                  <a:lnTo>
                    <a:pt x="14" y="34"/>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2"/>
                  </a:lnTo>
                  <a:lnTo>
                    <a:pt x="136" y="27"/>
                  </a:lnTo>
                  <a:lnTo>
                    <a:pt x="141" y="34"/>
                  </a:lnTo>
                  <a:lnTo>
                    <a:pt x="145" y="40"/>
                  </a:lnTo>
                  <a:lnTo>
                    <a:pt x="148"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1" name="Google Shape;381;p23"/>
            <p:cNvSpPr/>
            <p:nvPr/>
          </p:nvSpPr>
          <p:spPr>
            <a:xfrm>
              <a:off x="6286501" y="4648201"/>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1"/>
                  </a:lnTo>
                  <a:lnTo>
                    <a:pt x="136" y="127"/>
                  </a:lnTo>
                  <a:lnTo>
                    <a:pt x="131" y="132"/>
                  </a:lnTo>
                  <a:lnTo>
                    <a:pt x="126" y="138"/>
                  </a:lnTo>
                  <a:lnTo>
                    <a:pt x="120" y="142"/>
                  </a:lnTo>
                  <a:lnTo>
                    <a:pt x="113" y="146"/>
                  </a:lnTo>
                  <a:lnTo>
                    <a:pt x="106" y="149"/>
                  </a:lnTo>
                  <a:lnTo>
                    <a:pt x="99" y="152"/>
                  </a:lnTo>
                  <a:lnTo>
                    <a:pt x="93" y="154"/>
                  </a:lnTo>
                  <a:lnTo>
                    <a:pt x="84" y="155"/>
                  </a:lnTo>
                  <a:lnTo>
                    <a:pt x="76" y="155"/>
                  </a:lnTo>
                  <a:lnTo>
                    <a:pt x="76" y="155"/>
                  </a:lnTo>
                  <a:lnTo>
                    <a:pt x="68" y="155"/>
                  </a:lnTo>
                  <a:lnTo>
                    <a:pt x="62" y="154"/>
                  </a:lnTo>
                  <a:lnTo>
                    <a:pt x="54" y="152"/>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3" y="23"/>
                  </a:lnTo>
                  <a:lnTo>
                    <a:pt x="27" y="19"/>
                  </a:lnTo>
                  <a:lnTo>
                    <a:pt x="34" y="14"/>
                  </a:lnTo>
                  <a:lnTo>
                    <a:pt x="40" y="11"/>
                  </a:lnTo>
                  <a:lnTo>
                    <a:pt x="47" y="7"/>
                  </a:lnTo>
                  <a:lnTo>
                    <a:pt x="54" y="5"/>
                  </a:lnTo>
                  <a:lnTo>
                    <a:pt x="62" y="3"/>
                  </a:lnTo>
                  <a:lnTo>
                    <a:pt x="68" y="2"/>
                  </a:lnTo>
                  <a:lnTo>
                    <a:pt x="76" y="0"/>
                  </a:lnTo>
                  <a:lnTo>
                    <a:pt x="76" y="0"/>
                  </a:lnTo>
                  <a:lnTo>
                    <a:pt x="84" y="2"/>
                  </a:lnTo>
                  <a:lnTo>
                    <a:pt x="93" y="3"/>
                  </a:lnTo>
                  <a:lnTo>
                    <a:pt x="99" y="5"/>
                  </a:lnTo>
                  <a:lnTo>
                    <a:pt x="106" y="7"/>
                  </a:lnTo>
                  <a:lnTo>
                    <a:pt x="113" y="11"/>
                  </a:lnTo>
                  <a:lnTo>
                    <a:pt x="120" y="14"/>
                  </a:lnTo>
                  <a:lnTo>
                    <a:pt x="126" y="19"/>
                  </a:lnTo>
                  <a:lnTo>
                    <a:pt x="131" y="23"/>
                  </a:lnTo>
                  <a:lnTo>
                    <a:pt x="136" y="29"/>
                  </a:lnTo>
                  <a:lnTo>
                    <a:pt x="141" y="35"/>
                  </a:lnTo>
                  <a:lnTo>
                    <a:pt x="144" y="42"/>
                  </a:lnTo>
                  <a:lnTo>
                    <a:pt x="147" y="49"/>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2" name="Google Shape;382;p23"/>
            <p:cNvSpPr/>
            <p:nvPr/>
          </p:nvSpPr>
          <p:spPr>
            <a:xfrm>
              <a:off x="6286501" y="4718051"/>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4" y="113"/>
                  </a:lnTo>
                  <a:lnTo>
                    <a:pt x="141" y="120"/>
                  </a:lnTo>
                  <a:lnTo>
                    <a:pt x="136" y="125"/>
                  </a:lnTo>
                  <a:lnTo>
                    <a:pt x="131" y="131"/>
                  </a:lnTo>
                  <a:lnTo>
                    <a:pt x="126" y="136"/>
                  </a:lnTo>
                  <a:lnTo>
                    <a:pt x="120" y="140"/>
                  </a:lnTo>
                  <a:lnTo>
                    <a:pt x="113" y="144"/>
                  </a:lnTo>
                  <a:lnTo>
                    <a:pt x="106" y="147"/>
                  </a:lnTo>
                  <a:lnTo>
                    <a:pt x="99" y="151"/>
                  </a:lnTo>
                  <a:lnTo>
                    <a:pt x="93" y="152"/>
                  </a:lnTo>
                  <a:lnTo>
                    <a:pt x="84" y="153"/>
                  </a:lnTo>
                  <a:lnTo>
                    <a:pt x="76" y="154"/>
                  </a:lnTo>
                  <a:lnTo>
                    <a:pt x="76" y="154"/>
                  </a:lnTo>
                  <a:lnTo>
                    <a:pt x="68" y="153"/>
                  </a:lnTo>
                  <a:lnTo>
                    <a:pt x="62" y="152"/>
                  </a:lnTo>
                  <a:lnTo>
                    <a:pt x="54" y="151"/>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2" y="34"/>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4"/>
                  </a:lnTo>
                  <a:lnTo>
                    <a:pt x="144"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3" name="Google Shape;383;p23"/>
            <p:cNvSpPr/>
            <p:nvPr/>
          </p:nvSpPr>
          <p:spPr>
            <a:xfrm>
              <a:off x="6357938" y="4648201"/>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2"/>
                  </a:lnTo>
                  <a:lnTo>
                    <a:pt x="93" y="154"/>
                  </a:lnTo>
                  <a:lnTo>
                    <a:pt x="86" y="155"/>
                  </a:lnTo>
                  <a:lnTo>
                    <a:pt x="78" y="155"/>
                  </a:lnTo>
                  <a:lnTo>
                    <a:pt x="78" y="155"/>
                  </a:lnTo>
                  <a:lnTo>
                    <a:pt x="70" y="155"/>
                  </a:lnTo>
                  <a:lnTo>
                    <a:pt x="62" y="154"/>
                  </a:lnTo>
                  <a:lnTo>
                    <a:pt x="55" y="152"/>
                  </a:lnTo>
                  <a:lnTo>
                    <a:pt x="48" y="149"/>
                  </a:lnTo>
                  <a:lnTo>
                    <a:pt x="41" y="146"/>
                  </a:lnTo>
                  <a:lnTo>
                    <a:pt x="34" y="142"/>
                  </a:lnTo>
                  <a:lnTo>
                    <a:pt x="28" y="138"/>
                  </a:lnTo>
                  <a:lnTo>
                    <a:pt x="23" y="132"/>
                  </a:lnTo>
                  <a:lnTo>
                    <a:pt x="18" y="127"/>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9"/>
                  </a:lnTo>
                  <a:lnTo>
                    <a:pt x="10" y="42"/>
                  </a:lnTo>
                  <a:lnTo>
                    <a:pt x="14" y="35"/>
                  </a:lnTo>
                  <a:lnTo>
                    <a:pt x="18" y="29"/>
                  </a:lnTo>
                  <a:lnTo>
                    <a:pt x="23" y="23"/>
                  </a:lnTo>
                  <a:lnTo>
                    <a:pt x="28" y="19"/>
                  </a:lnTo>
                  <a:lnTo>
                    <a:pt x="34" y="14"/>
                  </a:lnTo>
                  <a:lnTo>
                    <a:pt x="41" y="11"/>
                  </a:lnTo>
                  <a:lnTo>
                    <a:pt x="48" y="7"/>
                  </a:lnTo>
                  <a:lnTo>
                    <a:pt x="55" y="5"/>
                  </a:lnTo>
                  <a:lnTo>
                    <a:pt x="62" y="3"/>
                  </a:lnTo>
                  <a:lnTo>
                    <a:pt x="70" y="2"/>
                  </a:lnTo>
                  <a:lnTo>
                    <a:pt x="78" y="0"/>
                  </a:lnTo>
                  <a:lnTo>
                    <a:pt x="78" y="0"/>
                  </a:lnTo>
                  <a:lnTo>
                    <a:pt x="86" y="2"/>
                  </a:lnTo>
                  <a:lnTo>
                    <a:pt x="93" y="3"/>
                  </a:lnTo>
                  <a:lnTo>
                    <a:pt x="101" y="5"/>
                  </a:lnTo>
                  <a:lnTo>
                    <a:pt x="107" y="7"/>
                  </a:lnTo>
                  <a:lnTo>
                    <a:pt x="114" y="11"/>
                  </a:lnTo>
                  <a:lnTo>
                    <a:pt x="120" y="14"/>
                  </a:lnTo>
                  <a:lnTo>
                    <a:pt x="126" y="19"/>
                  </a:lnTo>
                  <a:lnTo>
                    <a:pt x="131" y="23"/>
                  </a:lnTo>
                  <a:lnTo>
                    <a:pt x="137" y="29"/>
                  </a:lnTo>
                  <a:lnTo>
                    <a:pt x="141" y="35"/>
                  </a:lnTo>
                  <a:lnTo>
                    <a:pt x="145" y="42"/>
                  </a:lnTo>
                  <a:lnTo>
                    <a:pt x="149" y="49"/>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4" name="Google Shape;384;p23"/>
            <p:cNvSpPr/>
            <p:nvPr/>
          </p:nvSpPr>
          <p:spPr>
            <a:xfrm>
              <a:off x="6357938" y="4718051"/>
              <a:ext cx="47625"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8" y="147"/>
                  </a:lnTo>
                  <a:lnTo>
                    <a:pt x="41" y="144"/>
                  </a:lnTo>
                  <a:lnTo>
                    <a:pt x="34" y="140"/>
                  </a:lnTo>
                  <a:lnTo>
                    <a:pt x="28" y="136"/>
                  </a:lnTo>
                  <a:lnTo>
                    <a:pt x="23" y="131"/>
                  </a:lnTo>
                  <a:lnTo>
                    <a:pt x="18" y="125"/>
                  </a:lnTo>
                  <a:lnTo>
                    <a:pt x="14" y="120"/>
                  </a:lnTo>
                  <a:lnTo>
                    <a:pt x="10" y="113"/>
                  </a:lnTo>
                  <a:lnTo>
                    <a:pt x="7" y="106"/>
                  </a:lnTo>
                  <a:lnTo>
                    <a:pt x="3" y="99"/>
                  </a:lnTo>
                  <a:lnTo>
                    <a:pt x="2" y="92"/>
                  </a:lnTo>
                  <a:lnTo>
                    <a:pt x="1" y="84"/>
                  </a:lnTo>
                  <a:lnTo>
                    <a:pt x="0" y="76"/>
                  </a:lnTo>
                  <a:lnTo>
                    <a:pt x="0" y="76"/>
                  </a:lnTo>
                  <a:lnTo>
                    <a:pt x="1" y="68"/>
                  </a:lnTo>
                  <a:lnTo>
                    <a:pt x="2" y="61"/>
                  </a:lnTo>
                  <a:lnTo>
                    <a:pt x="3" y="53"/>
                  </a:lnTo>
                  <a:lnTo>
                    <a:pt x="7" y="47"/>
                  </a:lnTo>
                  <a:lnTo>
                    <a:pt x="10" y="40"/>
                  </a:lnTo>
                  <a:lnTo>
                    <a:pt x="14" y="34"/>
                  </a:lnTo>
                  <a:lnTo>
                    <a:pt x="18" y="27"/>
                  </a:lnTo>
                  <a:lnTo>
                    <a:pt x="23" y="22"/>
                  </a:lnTo>
                  <a:lnTo>
                    <a:pt x="28" y="17"/>
                  </a:lnTo>
                  <a:lnTo>
                    <a:pt x="34" y="12"/>
                  </a:lnTo>
                  <a:lnTo>
                    <a:pt x="41" y="9"/>
                  </a:lnTo>
                  <a:lnTo>
                    <a:pt x="48"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2"/>
                  </a:lnTo>
                  <a:lnTo>
                    <a:pt x="137" y="27"/>
                  </a:lnTo>
                  <a:lnTo>
                    <a:pt x="141"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5" name="Google Shape;385;p23"/>
            <p:cNvSpPr/>
            <p:nvPr/>
          </p:nvSpPr>
          <p:spPr>
            <a:xfrm>
              <a:off x="6427788" y="4648201"/>
              <a:ext cx="47625"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19" y="142"/>
                  </a:lnTo>
                  <a:lnTo>
                    <a:pt x="113" y="146"/>
                  </a:lnTo>
                  <a:lnTo>
                    <a:pt x="106" y="149"/>
                  </a:lnTo>
                  <a:lnTo>
                    <a:pt x="99" y="152"/>
                  </a:lnTo>
                  <a:lnTo>
                    <a:pt x="91" y="154"/>
                  </a:lnTo>
                  <a:lnTo>
                    <a:pt x="84" y="155"/>
                  </a:lnTo>
                  <a:lnTo>
                    <a:pt x="76" y="155"/>
                  </a:lnTo>
                  <a:lnTo>
                    <a:pt x="76" y="155"/>
                  </a:lnTo>
                  <a:lnTo>
                    <a:pt x="68" y="155"/>
                  </a:lnTo>
                  <a:lnTo>
                    <a:pt x="60" y="154"/>
                  </a:lnTo>
                  <a:lnTo>
                    <a:pt x="53" y="152"/>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9"/>
                  </a:lnTo>
                  <a:lnTo>
                    <a:pt x="9" y="42"/>
                  </a:lnTo>
                  <a:lnTo>
                    <a:pt x="12" y="35"/>
                  </a:lnTo>
                  <a:lnTo>
                    <a:pt x="17" y="29"/>
                  </a:lnTo>
                  <a:lnTo>
                    <a:pt x="21" y="23"/>
                  </a:lnTo>
                  <a:lnTo>
                    <a:pt x="27" y="19"/>
                  </a:lnTo>
                  <a:lnTo>
                    <a:pt x="33" y="14"/>
                  </a:lnTo>
                  <a:lnTo>
                    <a:pt x="40" y="11"/>
                  </a:lnTo>
                  <a:lnTo>
                    <a:pt x="46" y="7"/>
                  </a:lnTo>
                  <a:lnTo>
                    <a:pt x="53" y="5"/>
                  </a:lnTo>
                  <a:lnTo>
                    <a:pt x="60" y="3"/>
                  </a:lnTo>
                  <a:lnTo>
                    <a:pt x="68" y="2"/>
                  </a:lnTo>
                  <a:lnTo>
                    <a:pt x="76" y="0"/>
                  </a:lnTo>
                  <a:lnTo>
                    <a:pt x="76" y="0"/>
                  </a:lnTo>
                  <a:lnTo>
                    <a:pt x="84" y="2"/>
                  </a:lnTo>
                  <a:lnTo>
                    <a:pt x="91" y="3"/>
                  </a:lnTo>
                  <a:lnTo>
                    <a:pt x="99" y="5"/>
                  </a:lnTo>
                  <a:lnTo>
                    <a:pt x="106" y="7"/>
                  </a:lnTo>
                  <a:lnTo>
                    <a:pt x="113" y="11"/>
                  </a:lnTo>
                  <a:lnTo>
                    <a:pt x="119" y="14"/>
                  </a:lnTo>
                  <a:lnTo>
                    <a:pt x="125" y="19"/>
                  </a:lnTo>
                  <a:lnTo>
                    <a:pt x="130" y="23"/>
                  </a:lnTo>
                  <a:lnTo>
                    <a:pt x="136" y="29"/>
                  </a:lnTo>
                  <a:lnTo>
                    <a:pt x="140" y="35"/>
                  </a:lnTo>
                  <a:lnTo>
                    <a:pt x="144" y="42"/>
                  </a:lnTo>
                  <a:lnTo>
                    <a:pt x="147" y="49"/>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6" name="Google Shape;386;p23"/>
            <p:cNvSpPr/>
            <p:nvPr/>
          </p:nvSpPr>
          <p:spPr>
            <a:xfrm>
              <a:off x="6497638" y="3384551"/>
              <a:ext cx="49213" cy="49213"/>
            </a:xfrm>
            <a:custGeom>
              <a:avLst/>
              <a:gdLst/>
              <a:ahLst/>
              <a:cxnLst/>
              <a:rect l="l" t="t" r="r" b="b"/>
              <a:pathLst>
                <a:path w="153" h="155" extrusionOk="0">
                  <a:moveTo>
                    <a:pt x="153" y="78"/>
                  </a:moveTo>
                  <a:lnTo>
                    <a:pt x="153" y="78"/>
                  </a:lnTo>
                  <a:lnTo>
                    <a:pt x="153" y="85"/>
                  </a:lnTo>
                  <a:lnTo>
                    <a:pt x="152" y="93"/>
                  </a:lnTo>
                  <a:lnTo>
                    <a:pt x="149" y="100"/>
                  </a:lnTo>
                  <a:lnTo>
                    <a:pt x="147" y="108"/>
                  </a:lnTo>
                  <a:lnTo>
                    <a:pt x="144" y="113"/>
                  </a:lnTo>
                  <a:lnTo>
                    <a:pt x="140" y="120"/>
                  </a:lnTo>
                  <a:lnTo>
                    <a:pt x="136" y="126"/>
                  </a:lnTo>
                  <a:lnTo>
                    <a:pt x="130" y="132"/>
                  </a:lnTo>
                  <a:lnTo>
                    <a:pt x="125"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6"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4"/>
                  </a:lnTo>
                  <a:lnTo>
                    <a:pt x="144" y="40"/>
                  </a:lnTo>
                  <a:lnTo>
                    <a:pt x="147" y="47"/>
                  </a:lnTo>
                  <a:lnTo>
                    <a:pt x="149"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7" name="Google Shape;387;p23"/>
            <p:cNvSpPr/>
            <p:nvPr/>
          </p:nvSpPr>
          <p:spPr>
            <a:xfrm>
              <a:off x="6497638" y="3455988"/>
              <a:ext cx="49213"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8" name="Google Shape;388;p23"/>
            <p:cNvSpPr/>
            <p:nvPr/>
          </p:nvSpPr>
          <p:spPr>
            <a:xfrm>
              <a:off x="5797551" y="324643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9" name="Google Shape;389;p23"/>
            <p:cNvSpPr/>
            <p:nvPr/>
          </p:nvSpPr>
          <p:spPr>
            <a:xfrm>
              <a:off x="5797551" y="331787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1"/>
                  </a:lnTo>
                  <a:lnTo>
                    <a:pt x="136" y="126"/>
                  </a:lnTo>
                  <a:lnTo>
                    <a:pt x="130" y="132"/>
                  </a:lnTo>
                  <a:lnTo>
                    <a:pt x="125" y="137"/>
                  </a:lnTo>
                  <a:lnTo>
                    <a:pt x="119" y="141"/>
                  </a:lnTo>
                  <a:lnTo>
                    <a:pt x="113" y="146"/>
                  </a:lnTo>
                  <a:lnTo>
                    <a:pt x="106" y="149"/>
                  </a:lnTo>
                  <a:lnTo>
                    <a:pt x="99" y="151"/>
                  </a:lnTo>
                  <a:lnTo>
                    <a:pt x="91" y="153"/>
                  </a:lnTo>
                  <a:lnTo>
                    <a:pt x="84" y="154"/>
                  </a:lnTo>
                  <a:lnTo>
                    <a:pt x="76" y="155"/>
                  </a:lnTo>
                  <a:lnTo>
                    <a:pt x="76" y="155"/>
                  </a:lnTo>
                  <a:lnTo>
                    <a:pt x="68" y="154"/>
                  </a:lnTo>
                  <a:lnTo>
                    <a:pt x="60" y="153"/>
                  </a:lnTo>
                  <a:lnTo>
                    <a:pt x="53" y="151"/>
                  </a:lnTo>
                  <a:lnTo>
                    <a:pt x="47" y="149"/>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7" y="6"/>
                  </a:lnTo>
                  <a:lnTo>
                    <a:pt x="53" y="4"/>
                  </a:lnTo>
                  <a:lnTo>
                    <a:pt x="60" y="3"/>
                  </a:lnTo>
                  <a:lnTo>
                    <a:pt x="68" y="2"/>
                  </a:lnTo>
                  <a:lnTo>
                    <a:pt x="76" y="0"/>
                  </a:lnTo>
                  <a:lnTo>
                    <a:pt x="76" y="0"/>
                  </a:lnTo>
                  <a:lnTo>
                    <a:pt x="84" y="2"/>
                  </a:lnTo>
                  <a:lnTo>
                    <a:pt x="91" y="3"/>
                  </a:lnTo>
                  <a:lnTo>
                    <a:pt x="99" y="4"/>
                  </a:lnTo>
                  <a:lnTo>
                    <a:pt x="106" y="6"/>
                  </a:lnTo>
                  <a:lnTo>
                    <a:pt x="113" y="10"/>
                  </a:lnTo>
                  <a:lnTo>
                    <a:pt x="119" y="14"/>
                  </a:lnTo>
                  <a:lnTo>
                    <a:pt x="125" y="19"/>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0" name="Google Shape;390;p23"/>
            <p:cNvSpPr/>
            <p:nvPr/>
          </p:nvSpPr>
          <p:spPr>
            <a:xfrm>
              <a:off x="5867401" y="324643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1" name="Google Shape;391;p23"/>
            <p:cNvSpPr/>
            <p:nvPr/>
          </p:nvSpPr>
          <p:spPr>
            <a:xfrm>
              <a:off x="5867401" y="3317876"/>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9"/>
                  </a:lnTo>
                  <a:lnTo>
                    <a:pt x="100" y="151"/>
                  </a:lnTo>
                  <a:lnTo>
                    <a:pt x="92" y="153"/>
                  </a:lnTo>
                  <a:lnTo>
                    <a:pt x="85" y="154"/>
                  </a:lnTo>
                  <a:lnTo>
                    <a:pt x="77" y="155"/>
                  </a:lnTo>
                  <a:lnTo>
                    <a:pt x="77" y="155"/>
                  </a:lnTo>
                  <a:lnTo>
                    <a:pt x="69" y="154"/>
                  </a:lnTo>
                  <a:lnTo>
                    <a:pt x="61" y="153"/>
                  </a:lnTo>
                  <a:lnTo>
                    <a:pt x="54" y="151"/>
                  </a:lnTo>
                  <a:lnTo>
                    <a:pt x="47" y="149"/>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2" name="Google Shape;392;p23"/>
            <p:cNvSpPr/>
            <p:nvPr/>
          </p:nvSpPr>
          <p:spPr>
            <a:xfrm>
              <a:off x="5937251" y="3246438"/>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2"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2" y="22"/>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3" name="Google Shape;393;p23"/>
            <p:cNvSpPr/>
            <p:nvPr/>
          </p:nvSpPr>
          <p:spPr>
            <a:xfrm>
              <a:off x="5937251" y="3317876"/>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5"/>
                  </a:lnTo>
                  <a:lnTo>
                    <a:pt x="141" y="121"/>
                  </a:lnTo>
                  <a:lnTo>
                    <a:pt x="137" y="126"/>
                  </a:lnTo>
                  <a:lnTo>
                    <a:pt x="132" y="132"/>
                  </a:lnTo>
                  <a:lnTo>
                    <a:pt x="126" y="137"/>
                  </a:lnTo>
                  <a:lnTo>
                    <a:pt x="120" y="141"/>
                  </a:lnTo>
                  <a:lnTo>
                    <a:pt x="114" y="146"/>
                  </a:lnTo>
                  <a:lnTo>
                    <a:pt x="107" y="149"/>
                  </a:lnTo>
                  <a:lnTo>
                    <a:pt x="101" y="151"/>
                  </a:lnTo>
                  <a:lnTo>
                    <a:pt x="93" y="153"/>
                  </a:lnTo>
                  <a:lnTo>
                    <a:pt x="86" y="154"/>
                  </a:lnTo>
                  <a:lnTo>
                    <a:pt x="78" y="155"/>
                  </a:lnTo>
                  <a:lnTo>
                    <a:pt x="78" y="155"/>
                  </a:lnTo>
                  <a:lnTo>
                    <a:pt x="70" y="154"/>
                  </a:lnTo>
                  <a:lnTo>
                    <a:pt x="62" y="153"/>
                  </a:lnTo>
                  <a:lnTo>
                    <a:pt x="55" y="151"/>
                  </a:lnTo>
                  <a:lnTo>
                    <a:pt x="47" y="149"/>
                  </a:lnTo>
                  <a:lnTo>
                    <a:pt x="41" y="146"/>
                  </a:lnTo>
                  <a:lnTo>
                    <a:pt x="34" y="141"/>
                  </a:lnTo>
                  <a:lnTo>
                    <a:pt x="29" y="137"/>
                  </a:lnTo>
                  <a:lnTo>
                    <a:pt x="23" y="132"/>
                  </a:lnTo>
                  <a:lnTo>
                    <a:pt x="18" y="126"/>
                  </a:lnTo>
                  <a:lnTo>
                    <a:pt x="14" y="121"/>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9" y="19"/>
                  </a:lnTo>
                  <a:lnTo>
                    <a:pt x="34" y="14"/>
                  </a:lnTo>
                  <a:lnTo>
                    <a:pt x="41" y="10"/>
                  </a:lnTo>
                  <a:lnTo>
                    <a:pt x="47" y="6"/>
                  </a:lnTo>
                  <a:lnTo>
                    <a:pt x="55" y="4"/>
                  </a:lnTo>
                  <a:lnTo>
                    <a:pt x="62" y="3"/>
                  </a:lnTo>
                  <a:lnTo>
                    <a:pt x="70" y="2"/>
                  </a:lnTo>
                  <a:lnTo>
                    <a:pt x="78" y="0"/>
                  </a:lnTo>
                  <a:lnTo>
                    <a:pt x="78" y="0"/>
                  </a:lnTo>
                  <a:lnTo>
                    <a:pt x="86" y="2"/>
                  </a:lnTo>
                  <a:lnTo>
                    <a:pt x="93" y="3"/>
                  </a:lnTo>
                  <a:lnTo>
                    <a:pt x="101" y="4"/>
                  </a:lnTo>
                  <a:lnTo>
                    <a:pt x="107" y="6"/>
                  </a:lnTo>
                  <a:lnTo>
                    <a:pt x="114" y="10"/>
                  </a:lnTo>
                  <a:lnTo>
                    <a:pt x="120" y="14"/>
                  </a:lnTo>
                  <a:lnTo>
                    <a:pt x="126" y="19"/>
                  </a:lnTo>
                  <a:lnTo>
                    <a:pt x="132"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4" name="Google Shape;394;p23"/>
            <p:cNvSpPr/>
            <p:nvPr/>
          </p:nvSpPr>
          <p:spPr>
            <a:xfrm>
              <a:off x="6008688" y="3246438"/>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2"/>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5" name="Google Shape;395;p23"/>
            <p:cNvSpPr/>
            <p:nvPr/>
          </p:nvSpPr>
          <p:spPr>
            <a:xfrm>
              <a:off x="6008688" y="3317876"/>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6" y="149"/>
                  </a:lnTo>
                  <a:lnTo>
                    <a:pt x="100" y="151"/>
                  </a:lnTo>
                  <a:lnTo>
                    <a:pt x="93" y="153"/>
                  </a:lnTo>
                  <a:lnTo>
                    <a:pt x="85" y="154"/>
                  </a:lnTo>
                  <a:lnTo>
                    <a:pt x="77" y="155"/>
                  </a:lnTo>
                  <a:lnTo>
                    <a:pt x="77" y="155"/>
                  </a:lnTo>
                  <a:lnTo>
                    <a:pt x="69" y="154"/>
                  </a:lnTo>
                  <a:lnTo>
                    <a:pt x="62" y="153"/>
                  </a:lnTo>
                  <a:lnTo>
                    <a:pt x="54" y="151"/>
                  </a:lnTo>
                  <a:lnTo>
                    <a:pt x="47" y="149"/>
                  </a:lnTo>
                  <a:lnTo>
                    <a:pt x="40" y="146"/>
                  </a:lnTo>
                  <a:lnTo>
                    <a:pt x="34" y="141"/>
                  </a:lnTo>
                  <a:lnTo>
                    <a:pt x="28" y="137"/>
                  </a:lnTo>
                  <a:lnTo>
                    <a:pt x="23" y="132"/>
                  </a:lnTo>
                  <a:lnTo>
                    <a:pt x="17" y="126"/>
                  </a:lnTo>
                  <a:lnTo>
                    <a:pt x="13"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8" y="19"/>
                  </a:lnTo>
                  <a:lnTo>
                    <a:pt x="34" y="14"/>
                  </a:lnTo>
                  <a:lnTo>
                    <a:pt x="40" y="10"/>
                  </a:lnTo>
                  <a:lnTo>
                    <a:pt x="47" y="6"/>
                  </a:lnTo>
                  <a:lnTo>
                    <a:pt x="54" y="4"/>
                  </a:lnTo>
                  <a:lnTo>
                    <a:pt x="62" y="3"/>
                  </a:lnTo>
                  <a:lnTo>
                    <a:pt x="69" y="2"/>
                  </a:lnTo>
                  <a:lnTo>
                    <a:pt x="77" y="0"/>
                  </a:lnTo>
                  <a:lnTo>
                    <a:pt x="77" y="0"/>
                  </a:lnTo>
                  <a:lnTo>
                    <a:pt x="85" y="2"/>
                  </a:lnTo>
                  <a:lnTo>
                    <a:pt x="93" y="3"/>
                  </a:lnTo>
                  <a:lnTo>
                    <a:pt x="100" y="4"/>
                  </a:lnTo>
                  <a:lnTo>
                    <a:pt x="106" y="6"/>
                  </a:lnTo>
                  <a:lnTo>
                    <a:pt x="113" y="10"/>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6" name="Google Shape;396;p23"/>
            <p:cNvSpPr/>
            <p:nvPr/>
          </p:nvSpPr>
          <p:spPr>
            <a:xfrm>
              <a:off x="6076951" y="324643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7" y="137"/>
                  </a:lnTo>
                  <a:lnTo>
                    <a:pt x="23"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2"/>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7" name="Google Shape;397;p23"/>
            <p:cNvSpPr/>
            <p:nvPr/>
          </p:nvSpPr>
          <p:spPr>
            <a:xfrm>
              <a:off x="6076951" y="331787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1" y="153"/>
                  </a:lnTo>
                  <a:lnTo>
                    <a:pt x="53" y="151"/>
                  </a:lnTo>
                  <a:lnTo>
                    <a:pt x="47" y="149"/>
                  </a:lnTo>
                  <a:lnTo>
                    <a:pt x="40" y="146"/>
                  </a:lnTo>
                  <a:lnTo>
                    <a:pt x="34" y="141"/>
                  </a:lnTo>
                  <a:lnTo>
                    <a:pt x="27" y="137"/>
                  </a:lnTo>
                  <a:lnTo>
                    <a:pt x="23"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10"/>
                  </a:lnTo>
                  <a:lnTo>
                    <a:pt x="47" y="6"/>
                  </a:lnTo>
                  <a:lnTo>
                    <a:pt x="53" y="4"/>
                  </a:lnTo>
                  <a:lnTo>
                    <a:pt x="61"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8" name="Google Shape;398;p23"/>
            <p:cNvSpPr/>
            <p:nvPr/>
          </p:nvSpPr>
          <p:spPr>
            <a:xfrm>
              <a:off x="5448301" y="324643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7" y="137"/>
                  </a:lnTo>
                  <a:lnTo>
                    <a:pt x="23"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2"/>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9" name="Google Shape;399;p23"/>
            <p:cNvSpPr/>
            <p:nvPr/>
          </p:nvSpPr>
          <p:spPr>
            <a:xfrm>
              <a:off x="5448301" y="3317876"/>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5"/>
                  </a:lnTo>
                  <a:lnTo>
                    <a:pt x="140"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1" y="153"/>
                  </a:lnTo>
                  <a:lnTo>
                    <a:pt x="53" y="151"/>
                  </a:lnTo>
                  <a:lnTo>
                    <a:pt x="47" y="149"/>
                  </a:lnTo>
                  <a:lnTo>
                    <a:pt x="40" y="146"/>
                  </a:lnTo>
                  <a:lnTo>
                    <a:pt x="34" y="141"/>
                  </a:lnTo>
                  <a:lnTo>
                    <a:pt x="27" y="137"/>
                  </a:lnTo>
                  <a:lnTo>
                    <a:pt x="23"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10"/>
                  </a:lnTo>
                  <a:lnTo>
                    <a:pt x="47" y="6"/>
                  </a:lnTo>
                  <a:lnTo>
                    <a:pt x="53" y="4"/>
                  </a:lnTo>
                  <a:lnTo>
                    <a:pt x="61"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0" name="Google Shape;400;p23"/>
            <p:cNvSpPr/>
            <p:nvPr/>
          </p:nvSpPr>
          <p:spPr>
            <a:xfrm>
              <a:off x="5518151" y="3246438"/>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6"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6" y="28"/>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1" name="Google Shape;401;p23"/>
            <p:cNvSpPr/>
            <p:nvPr/>
          </p:nvSpPr>
          <p:spPr>
            <a:xfrm>
              <a:off x="5518151" y="3317876"/>
              <a:ext cx="49213" cy="49213"/>
            </a:xfrm>
            <a:custGeom>
              <a:avLst/>
              <a:gdLst/>
              <a:ahLst/>
              <a:cxnLst/>
              <a:rect l="l" t="t" r="r" b="b"/>
              <a:pathLst>
                <a:path w="155" h="155" extrusionOk="0">
                  <a:moveTo>
                    <a:pt x="155" y="77"/>
                  </a:moveTo>
                  <a:lnTo>
                    <a:pt x="155" y="77"/>
                  </a:lnTo>
                  <a:lnTo>
                    <a:pt x="154" y="85"/>
                  </a:lnTo>
                  <a:lnTo>
                    <a:pt x="152" y="93"/>
                  </a:lnTo>
                  <a:lnTo>
                    <a:pt x="151" y="100"/>
                  </a:lnTo>
                  <a:lnTo>
                    <a:pt x="148" y="108"/>
                  </a:lnTo>
                  <a:lnTo>
                    <a:pt x="146" y="115"/>
                  </a:lnTo>
                  <a:lnTo>
                    <a:pt x="141" y="121"/>
                  </a:lnTo>
                  <a:lnTo>
                    <a:pt x="136" y="126"/>
                  </a:lnTo>
                  <a:lnTo>
                    <a:pt x="132" y="132"/>
                  </a:lnTo>
                  <a:lnTo>
                    <a:pt x="126" y="137"/>
                  </a:lnTo>
                  <a:lnTo>
                    <a:pt x="120" y="141"/>
                  </a:lnTo>
                  <a:lnTo>
                    <a:pt x="114" y="146"/>
                  </a:lnTo>
                  <a:lnTo>
                    <a:pt x="108"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9" y="137"/>
                  </a:lnTo>
                  <a:lnTo>
                    <a:pt x="23" y="132"/>
                  </a:lnTo>
                  <a:lnTo>
                    <a:pt x="17" y="126"/>
                  </a:lnTo>
                  <a:lnTo>
                    <a:pt x="14"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7" y="29"/>
                  </a:lnTo>
                  <a:lnTo>
                    <a:pt x="23" y="23"/>
                  </a:lnTo>
                  <a:lnTo>
                    <a:pt x="29"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8" y="6"/>
                  </a:lnTo>
                  <a:lnTo>
                    <a:pt x="114" y="10"/>
                  </a:lnTo>
                  <a:lnTo>
                    <a:pt x="120" y="14"/>
                  </a:lnTo>
                  <a:lnTo>
                    <a:pt x="126" y="19"/>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2" name="Google Shape;402;p23"/>
            <p:cNvSpPr/>
            <p:nvPr/>
          </p:nvSpPr>
          <p:spPr>
            <a:xfrm>
              <a:off x="5588001" y="324643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3"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2"/>
                  </a:lnTo>
                  <a:lnTo>
                    <a:pt x="28" y="18"/>
                  </a:lnTo>
                  <a:lnTo>
                    <a:pt x="33"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3" name="Google Shape;403;p23"/>
            <p:cNvSpPr/>
            <p:nvPr/>
          </p:nvSpPr>
          <p:spPr>
            <a:xfrm>
              <a:off x="5588001" y="3317876"/>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3" y="141"/>
                  </a:lnTo>
                  <a:lnTo>
                    <a:pt x="28" y="137"/>
                  </a:lnTo>
                  <a:lnTo>
                    <a:pt x="23"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3"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4" name="Google Shape;404;p23"/>
            <p:cNvSpPr/>
            <p:nvPr/>
          </p:nvSpPr>
          <p:spPr>
            <a:xfrm>
              <a:off x="5657851" y="3246438"/>
              <a:ext cx="49213" cy="49213"/>
            </a:xfrm>
            <a:custGeom>
              <a:avLst/>
              <a:gdLst/>
              <a:ahLst/>
              <a:cxnLst/>
              <a:rect l="l" t="t" r="r" b="b"/>
              <a:pathLst>
                <a:path w="155" h="154" extrusionOk="0">
                  <a:moveTo>
                    <a:pt x="155" y="77"/>
                  </a:moveTo>
                  <a:lnTo>
                    <a:pt x="155"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2"/>
                  </a:lnTo>
                  <a:lnTo>
                    <a:pt x="136" y="28"/>
                  </a:lnTo>
                  <a:lnTo>
                    <a:pt x="141" y="34"/>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5" name="Google Shape;405;p23"/>
            <p:cNvSpPr/>
            <p:nvPr/>
          </p:nvSpPr>
          <p:spPr>
            <a:xfrm>
              <a:off x="5657851" y="3317876"/>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5" y="115"/>
                  </a:lnTo>
                  <a:lnTo>
                    <a:pt x="141" y="121"/>
                  </a:lnTo>
                  <a:lnTo>
                    <a:pt x="136" y="126"/>
                  </a:lnTo>
                  <a:lnTo>
                    <a:pt x="132" y="132"/>
                  </a:lnTo>
                  <a:lnTo>
                    <a:pt x="126" y="137"/>
                  </a:lnTo>
                  <a:lnTo>
                    <a:pt x="120" y="141"/>
                  </a:lnTo>
                  <a:lnTo>
                    <a:pt x="115"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4" y="100"/>
                  </a:lnTo>
                  <a:lnTo>
                    <a:pt x="2" y="93"/>
                  </a:lnTo>
                  <a:lnTo>
                    <a:pt x="1" y="85"/>
                  </a:lnTo>
                  <a:lnTo>
                    <a:pt x="0" y="77"/>
                  </a:lnTo>
                  <a:lnTo>
                    <a:pt x="0" y="77"/>
                  </a:lnTo>
                  <a:lnTo>
                    <a:pt x="1" y="70"/>
                  </a:lnTo>
                  <a:lnTo>
                    <a:pt x="2" y="62"/>
                  </a:lnTo>
                  <a:lnTo>
                    <a:pt x="4" y="54"/>
                  </a:lnTo>
                  <a:lnTo>
                    <a:pt x="7" y="47"/>
                  </a:lnTo>
                  <a:lnTo>
                    <a:pt x="9" y="40"/>
                  </a:lnTo>
                  <a:lnTo>
                    <a:pt x="14" y="35"/>
                  </a:lnTo>
                  <a:lnTo>
                    <a:pt x="18" y="29"/>
                  </a:lnTo>
                  <a:lnTo>
                    <a:pt x="23" y="23"/>
                  </a:lnTo>
                  <a:lnTo>
                    <a:pt x="29" y="19"/>
                  </a:lnTo>
                  <a:lnTo>
                    <a:pt x="34" y="14"/>
                  </a:lnTo>
                  <a:lnTo>
                    <a:pt x="40" y="10"/>
                  </a:lnTo>
                  <a:lnTo>
                    <a:pt x="47" y="6"/>
                  </a:lnTo>
                  <a:lnTo>
                    <a:pt x="55" y="4"/>
                  </a:lnTo>
                  <a:lnTo>
                    <a:pt x="62" y="3"/>
                  </a:lnTo>
                  <a:lnTo>
                    <a:pt x="70" y="2"/>
                  </a:lnTo>
                  <a:lnTo>
                    <a:pt x="78" y="0"/>
                  </a:lnTo>
                  <a:lnTo>
                    <a:pt x="78" y="0"/>
                  </a:lnTo>
                  <a:lnTo>
                    <a:pt x="85" y="2"/>
                  </a:lnTo>
                  <a:lnTo>
                    <a:pt x="93" y="3"/>
                  </a:lnTo>
                  <a:lnTo>
                    <a:pt x="101" y="4"/>
                  </a:lnTo>
                  <a:lnTo>
                    <a:pt x="108" y="6"/>
                  </a:lnTo>
                  <a:lnTo>
                    <a:pt x="115" y="10"/>
                  </a:lnTo>
                  <a:lnTo>
                    <a:pt x="120" y="14"/>
                  </a:lnTo>
                  <a:lnTo>
                    <a:pt x="126" y="19"/>
                  </a:lnTo>
                  <a:lnTo>
                    <a:pt x="132" y="23"/>
                  </a:lnTo>
                  <a:lnTo>
                    <a:pt x="136" y="29"/>
                  </a:lnTo>
                  <a:lnTo>
                    <a:pt x="141" y="35"/>
                  </a:lnTo>
                  <a:lnTo>
                    <a:pt x="145" y="40"/>
                  </a:lnTo>
                  <a:lnTo>
                    <a:pt x="148" y="47"/>
                  </a:lnTo>
                  <a:lnTo>
                    <a:pt x="151" y="54"/>
                  </a:lnTo>
                  <a:lnTo>
                    <a:pt x="152" y="62"/>
                  </a:lnTo>
                  <a:lnTo>
                    <a:pt x="153"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6" name="Google Shape;406;p23"/>
            <p:cNvSpPr/>
            <p:nvPr/>
          </p:nvSpPr>
          <p:spPr>
            <a:xfrm>
              <a:off x="5727701" y="3246438"/>
              <a:ext cx="49213"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0" y="121"/>
                  </a:lnTo>
                  <a:lnTo>
                    <a:pt x="137" y="126"/>
                  </a:lnTo>
                  <a:lnTo>
                    <a:pt x="131" y="132"/>
                  </a:lnTo>
                  <a:lnTo>
                    <a:pt x="126" y="137"/>
                  </a:lnTo>
                  <a:lnTo>
                    <a:pt x="120" y="141"/>
                  </a:lnTo>
                  <a:lnTo>
                    <a:pt x="114" y="145"/>
                  </a:lnTo>
                  <a:lnTo>
                    <a:pt x="107" y="148"/>
                  </a:lnTo>
                  <a:lnTo>
                    <a:pt x="100" y="150"/>
                  </a:lnTo>
                  <a:lnTo>
                    <a:pt x="92" y="153"/>
                  </a:lnTo>
                  <a:lnTo>
                    <a:pt x="86"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3"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2"/>
                  </a:lnTo>
                  <a:lnTo>
                    <a:pt x="28" y="18"/>
                  </a:lnTo>
                  <a:lnTo>
                    <a:pt x="34" y="13"/>
                  </a:lnTo>
                  <a:lnTo>
                    <a:pt x="41" y="10"/>
                  </a:lnTo>
                  <a:lnTo>
                    <a:pt x="47" y="6"/>
                  </a:lnTo>
                  <a:lnTo>
                    <a:pt x="55" y="4"/>
                  </a:lnTo>
                  <a:lnTo>
                    <a:pt x="62" y="2"/>
                  </a:lnTo>
                  <a:lnTo>
                    <a:pt x="70" y="0"/>
                  </a:lnTo>
                  <a:lnTo>
                    <a:pt x="78" y="0"/>
                  </a:lnTo>
                  <a:lnTo>
                    <a:pt x="78" y="0"/>
                  </a:lnTo>
                  <a:lnTo>
                    <a:pt x="86" y="0"/>
                  </a:lnTo>
                  <a:lnTo>
                    <a:pt x="92" y="2"/>
                  </a:lnTo>
                  <a:lnTo>
                    <a:pt x="100" y="4"/>
                  </a:lnTo>
                  <a:lnTo>
                    <a:pt x="107" y="6"/>
                  </a:lnTo>
                  <a:lnTo>
                    <a:pt x="114" y="10"/>
                  </a:lnTo>
                  <a:lnTo>
                    <a:pt x="120" y="13"/>
                  </a:lnTo>
                  <a:lnTo>
                    <a:pt x="126" y="18"/>
                  </a:lnTo>
                  <a:lnTo>
                    <a:pt x="131" y="22"/>
                  </a:lnTo>
                  <a:lnTo>
                    <a:pt x="137" y="28"/>
                  </a:lnTo>
                  <a:lnTo>
                    <a:pt x="140"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7" name="Google Shape;407;p23"/>
            <p:cNvSpPr/>
            <p:nvPr/>
          </p:nvSpPr>
          <p:spPr>
            <a:xfrm>
              <a:off x="5727701" y="3317876"/>
              <a:ext cx="49213" cy="49213"/>
            </a:xfrm>
            <a:custGeom>
              <a:avLst/>
              <a:gdLst/>
              <a:ahLst/>
              <a:cxnLst/>
              <a:rect l="l" t="t" r="r" b="b"/>
              <a:pathLst>
                <a:path w="154" h="155" extrusionOk="0">
                  <a:moveTo>
                    <a:pt x="154" y="77"/>
                  </a:moveTo>
                  <a:lnTo>
                    <a:pt x="154" y="77"/>
                  </a:lnTo>
                  <a:lnTo>
                    <a:pt x="154" y="85"/>
                  </a:lnTo>
                  <a:lnTo>
                    <a:pt x="153" y="93"/>
                  </a:lnTo>
                  <a:lnTo>
                    <a:pt x="151" y="100"/>
                  </a:lnTo>
                  <a:lnTo>
                    <a:pt x="148" y="108"/>
                  </a:lnTo>
                  <a:lnTo>
                    <a:pt x="145" y="115"/>
                  </a:lnTo>
                  <a:lnTo>
                    <a:pt x="140" y="121"/>
                  </a:lnTo>
                  <a:lnTo>
                    <a:pt x="137" y="126"/>
                  </a:lnTo>
                  <a:lnTo>
                    <a:pt x="131" y="132"/>
                  </a:lnTo>
                  <a:lnTo>
                    <a:pt x="126" y="137"/>
                  </a:lnTo>
                  <a:lnTo>
                    <a:pt x="120" y="141"/>
                  </a:lnTo>
                  <a:lnTo>
                    <a:pt x="114" y="146"/>
                  </a:lnTo>
                  <a:lnTo>
                    <a:pt x="107" y="149"/>
                  </a:lnTo>
                  <a:lnTo>
                    <a:pt x="100" y="151"/>
                  </a:lnTo>
                  <a:lnTo>
                    <a:pt x="92" y="153"/>
                  </a:lnTo>
                  <a:lnTo>
                    <a:pt x="86" y="154"/>
                  </a:lnTo>
                  <a:lnTo>
                    <a:pt x="78" y="155"/>
                  </a:lnTo>
                  <a:lnTo>
                    <a:pt x="78" y="155"/>
                  </a:lnTo>
                  <a:lnTo>
                    <a:pt x="70" y="154"/>
                  </a:lnTo>
                  <a:lnTo>
                    <a:pt x="62" y="153"/>
                  </a:lnTo>
                  <a:lnTo>
                    <a:pt x="55" y="151"/>
                  </a:lnTo>
                  <a:lnTo>
                    <a:pt x="47" y="149"/>
                  </a:lnTo>
                  <a:lnTo>
                    <a:pt x="41" y="146"/>
                  </a:lnTo>
                  <a:lnTo>
                    <a:pt x="34" y="141"/>
                  </a:lnTo>
                  <a:lnTo>
                    <a:pt x="28" y="137"/>
                  </a:lnTo>
                  <a:lnTo>
                    <a:pt x="23" y="132"/>
                  </a:lnTo>
                  <a:lnTo>
                    <a:pt x="18" y="126"/>
                  </a:lnTo>
                  <a:lnTo>
                    <a:pt x="13" y="121"/>
                  </a:lnTo>
                  <a:lnTo>
                    <a:pt x="9" y="115"/>
                  </a:lnTo>
                  <a:lnTo>
                    <a:pt x="7" y="108"/>
                  </a:lnTo>
                  <a:lnTo>
                    <a:pt x="3" y="100"/>
                  </a:lnTo>
                  <a:lnTo>
                    <a:pt x="2" y="93"/>
                  </a:lnTo>
                  <a:lnTo>
                    <a:pt x="1" y="85"/>
                  </a:lnTo>
                  <a:lnTo>
                    <a:pt x="0" y="77"/>
                  </a:lnTo>
                  <a:lnTo>
                    <a:pt x="0" y="77"/>
                  </a:lnTo>
                  <a:lnTo>
                    <a:pt x="1" y="70"/>
                  </a:lnTo>
                  <a:lnTo>
                    <a:pt x="2" y="62"/>
                  </a:lnTo>
                  <a:lnTo>
                    <a:pt x="3" y="54"/>
                  </a:lnTo>
                  <a:lnTo>
                    <a:pt x="7" y="47"/>
                  </a:lnTo>
                  <a:lnTo>
                    <a:pt x="9" y="40"/>
                  </a:lnTo>
                  <a:lnTo>
                    <a:pt x="13" y="35"/>
                  </a:lnTo>
                  <a:lnTo>
                    <a:pt x="18" y="29"/>
                  </a:lnTo>
                  <a:lnTo>
                    <a:pt x="23" y="23"/>
                  </a:lnTo>
                  <a:lnTo>
                    <a:pt x="28" y="19"/>
                  </a:lnTo>
                  <a:lnTo>
                    <a:pt x="34" y="14"/>
                  </a:lnTo>
                  <a:lnTo>
                    <a:pt x="41" y="10"/>
                  </a:lnTo>
                  <a:lnTo>
                    <a:pt x="47" y="6"/>
                  </a:lnTo>
                  <a:lnTo>
                    <a:pt x="55" y="4"/>
                  </a:lnTo>
                  <a:lnTo>
                    <a:pt x="62" y="3"/>
                  </a:lnTo>
                  <a:lnTo>
                    <a:pt x="70" y="2"/>
                  </a:lnTo>
                  <a:lnTo>
                    <a:pt x="78" y="0"/>
                  </a:lnTo>
                  <a:lnTo>
                    <a:pt x="78" y="0"/>
                  </a:lnTo>
                  <a:lnTo>
                    <a:pt x="86" y="2"/>
                  </a:lnTo>
                  <a:lnTo>
                    <a:pt x="92" y="3"/>
                  </a:lnTo>
                  <a:lnTo>
                    <a:pt x="100" y="4"/>
                  </a:lnTo>
                  <a:lnTo>
                    <a:pt x="107" y="6"/>
                  </a:lnTo>
                  <a:lnTo>
                    <a:pt x="114" y="10"/>
                  </a:lnTo>
                  <a:lnTo>
                    <a:pt x="120" y="14"/>
                  </a:lnTo>
                  <a:lnTo>
                    <a:pt x="126" y="19"/>
                  </a:lnTo>
                  <a:lnTo>
                    <a:pt x="131" y="23"/>
                  </a:lnTo>
                  <a:lnTo>
                    <a:pt x="137" y="29"/>
                  </a:lnTo>
                  <a:lnTo>
                    <a:pt x="140" y="35"/>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8" name="Google Shape;408;p23"/>
            <p:cNvSpPr/>
            <p:nvPr/>
          </p:nvSpPr>
          <p:spPr>
            <a:xfrm>
              <a:off x="5237163" y="324643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9" name="Google Shape;409;p23"/>
            <p:cNvSpPr/>
            <p:nvPr/>
          </p:nvSpPr>
          <p:spPr>
            <a:xfrm>
              <a:off x="5237163" y="331787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0" y="153"/>
                  </a:lnTo>
                  <a:lnTo>
                    <a:pt x="53" y="151"/>
                  </a:lnTo>
                  <a:lnTo>
                    <a:pt x="47" y="149"/>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7" y="6"/>
                  </a:lnTo>
                  <a:lnTo>
                    <a:pt x="53" y="4"/>
                  </a:lnTo>
                  <a:lnTo>
                    <a:pt x="60"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0" name="Google Shape;410;p23"/>
            <p:cNvSpPr/>
            <p:nvPr/>
          </p:nvSpPr>
          <p:spPr>
            <a:xfrm>
              <a:off x="5307013" y="3246438"/>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1" name="Google Shape;411;p23"/>
            <p:cNvSpPr/>
            <p:nvPr/>
          </p:nvSpPr>
          <p:spPr>
            <a:xfrm>
              <a:off x="5307013" y="3317876"/>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5"/>
                  </a:lnTo>
                  <a:lnTo>
                    <a:pt x="141" y="121"/>
                  </a:lnTo>
                  <a:lnTo>
                    <a:pt x="136" y="126"/>
                  </a:lnTo>
                  <a:lnTo>
                    <a:pt x="132" y="132"/>
                  </a:lnTo>
                  <a:lnTo>
                    <a:pt x="126" y="137"/>
                  </a:lnTo>
                  <a:lnTo>
                    <a:pt x="120" y="141"/>
                  </a:lnTo>
                  <a:lnTo>
                    <a:pt x="114"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8" y="137"/>
                  </a:lnTo>
                  <a:lnTo>
                    <a:pt x="23"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4" y="10"/>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2" name="Google Shape;412;p23"/>
            <p:cNvSpPr/>
            <p:nvPr/>
          </p:nvSpPr>
          <p:spPr>
            <a:xfrm>
              <a:off x="5376863" y="3246438"/>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3" name="Google Shape;413;p23"/>
            <p:cNvSpPr/>
            <p:nvPr/>
          </p:nvSpPr>
          <p:spPr>
            <a:xfrm>
              <a:off x="5376863" y="3317876"/>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1"/>
                  </a:lnTo>
                  <a:lnTo>
                    <a:pt x="136" y="126"/>
                  </a:lnTo>
                  <a:lnTo>
                    <a:pt x="131" y="132"/>
                  </a:lnTo>
                  <a:lnTo>
                    <a:pt x="126" y="137"/>
                  </a:lnTo>
                  <a:lnTo>
                    <a:pt x="119" y="141"/>
                  </a:lnTo>
                  <a:lnTo>
                    <a:pt x="113" y="146"/>
                  </a:lnTo>
                  <a:lnTo>
                    <a:pt x="107" y="149"/>
                  </a:lnTo>
                  <a:lnTo>
                    <a:pt x="100" y="151"/>
                  </a:lnTo>
                  <a:lnTo>
                    <a:pt x="92" y="153"/>
                  </a:lnTo>
                  <a:lnTo>
                    <a:pt x="85" y="154"/>
                  </a:lnTo>
                  <a:lnTo>
                    <a:pt x="77" y="155"/>
                  </a:lnTo>
                  <a:lnTo>
                    <a:pt x="77" y="155"/>
                  </a:lnTo>
                  <a:lnTo>
                    <a:pt x="69" y="154"/>
                  </a:lnTo>
                  <a:lnTo>
                    <a:pt x="61" y="153"/>
                  </a:lnTo>
                  <a:lnTo>
                    <a:pt x="54" y="151"/>
                  </a:lnTo>
                  <a:lnTo>
                    <a:pt x="47" y="149"/>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3" y="10"/>
                  </a:lnTo>
                  <a:lnTo>
                    <a:pt x="119"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4" name="Google Shape;414;p23"/>
            <p:cNvSpPr/>
            <p:nvPr/>
          </p:nvSpPr>
          <p:spPr>
            <a:xfrm>
              <a:off x="4887913" y="324643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0"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3"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3"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2"/>
                  </a:lnTo>
                  <a:lnTo>
                    <a:pt x="136" y="28"/>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5" name="Google Shape;415;p23"/>
            <p:cNvSpPr/>
            <p:nvPr/>
          </p:nvSpPr>
          <p:spPr>
            <a:xfrm>
              <a:off x="4887913" y="3317876"/>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5"/>
                  </a:lnTo>
                  <a:lnTo>
                    <a:pt x="140" y="121"/>
                  </a:lnTo>
                  <a:lnTo>
                    <a:pt x="136" y="126"/>
                  </a:lnTo>
                  <a:lnTo>
                    <a:pt x="131" y="132"/>
                  </a:lnTo>
                  <a:lnTo>
                    <a:pt x="126" y="137"/>
                  </a:lnTo>
                  <a:lnTo>
                    <a:pt x="120" y="141"/>
                  </a:lnTo>
                  <a:lnTo>
                    <a:pt x="114" y="146"/>
                  </a:lnTo>
                  <a:lnTo>
                    <a:pt x="107" y="149"/>
                  </a:lnTo>
                  <a:lnTo>
                    <a:pt x="99" y="151"/>
                  </a:lnTo>
                  <a:lnTo>
                    <a:pt x="92" y="153"/>
                  </a:lnTo>
                  <a:lnTo>
                    <a:pt x="84" y="154"/>
                  </a:lnTo>
                  <a:lnTo>
                    <a:pt x="76" y="155"/>
                  </a:lnTo>
                  <a:lnTo>
                    <a:pt x="76" y="155"/>
                  </a:lnTo>
                  <a:lnTo>
                    <a:pt x="70" y="154"/>
                  </a:lnTo>
                  <a:lnTo>
                    <a:pt x="62" y="153"/>
                  </a:lnTo>
                  <a:lnTo>
                    <a:pt x="54" y="151"/>
                  </a:lnTo>
                  <a:lnTo>
                    <a:pt x="47" y="149"/>
                  </a:lnTo>
                  <a:lnTo>
                    <a:pt x="40" y="146"/>
                  </a:lnTo>
                  <a:lnTo>
                    <a:pt x="34" y="141"/>
                  </a:lnTo>
                  <a:lnTo>
                    <a:pt x="28" y="137"/>
                  </a:lnTo>
                  <a:lnTo>
                    <a:pt x="23" y="132"/>
                  </a:lnTo>
                  <a:lnTo>
                    <a:pt x="18" y="126"/>
                  </a:lnTo>
                  <a:lnTo>
                    <a:pt x="13"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8" y="29"/>
                  </a:lnTo>
                  <a:lnTo>
                    <a:pt x="23" y="23"/>
                  </a:lnTo>
                  <a:lnTo>
                    <a:pt x="28" y="19"/>
                  </a:lnTo>
                  <a:lnTo>
                    <a:pt x="34" y="14"/>
                  </a:lnTo>
                  <a:lnTo>
                    <a:pt x="40" y="10"/>
                  </a:lnTo>
                  <a:lnTo>
                    <a:pt x="47" y="6"/>
                  </a:lnTo>
                  <a:lnTo>
                    <a:pt x="54" y="4"/>
                  </a:lnTo>
                  <a:lnTo>
                    <a:pt x="62" y="3"/>
                  </a:lnTo>
                  <a:lnTo>
                    <a:pt x="70" y="2"/>
                  </a:lnTo>
                  <a:lnTo>
                    <a:pt x="76" y="0"/>
                  </a:lnTo>
                  <a:lnTo>
                    <a:pt x="76" y="0"/>
                  </a:lnTo>
                  <a:lnTo>
                    <a:pt x="84" y="2"/>
                  </a:lnTo>
                  <a:lnTo>
                    <a:pt x="92" y="3"/>
                  </a:lnTo>
                  <a:lnTo>
                    <a:pt x="99" y="4"/>
                  </a:lnTo>
                  <a:lnTo>
                    <a:pt x="107" y="6"/>
                  </a:lnTo>
                  <a:lnTo>
                    <a:pt x="114" y="10"/>
                  </a:lnTo>
                  <a:lnTo>
                    <a:pt x="120" y="14"/>
                  </a:lnTo>
                  <a:lnTo>
                    <a:pt x="126" y="19"/>
                  </a:lnTo>
                  <a:lnTo>
                    <a:pt x="131" y="23"/>
                  </a:lnTo>
                  <a:lnTo>
                    <a:pt x="136" y="29"/>
                  </a:lnTo>
                  <a:lnTo>
                    <a:pt x="140" y="35"/>
                  </a:lnTo>
                  <a:lnTo>
                    <a:pt x="145"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6" name="Google Shape;416;p23"/>
            <p:cNvSpPr/>
            <p:nvPr/>
          </p:nvSpPr>
          <p:spPr>
            <a:xfrm>
              <a:off x="4956176" y="324643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4"/>
                  </a:lnTo>
                  <a:lnTo>
                    <a:pt x="19" y="28"/>
                  </a:lnTo>
                  <a:lnTo>
                    <a:pt x="23" y="22"/>
                  </a:lnTo>
                  <a:lnTo>
                    <a:pt x="29" y="18"/>
                  </a:lnTo>
                  <a:lnTo>
                    <a:pt x="35"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2"/>
                  </a:lnTo>
                  <a:lnTo>
                    <a:pt x="136" y="28"/>
                  </a:lnTo>
                  <a:lnTo>
                    <a:pt x="141"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7" name="Google Shape;417;p23"/>
            <p:cNvSpPr/>
            <p:nvPr/>
          </p:nvSpPr>
          <p:spPr>
            <a:xfrm>
              <a:off x="4956176" y="3317876"/>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5"/>
                  </a:lnTo>
                  <a:lnTo>
                    <a:pt x="141" y="121"/>
                  </a:lnTo>
                  <a:lnTo>
                    <a:pt x="136" y="126"/>
                  </a:lnTo>
                  <a:lnTo>
                    <a:pt x="132" y="132"/>
                  </a:lnTo>
                  <a:lnTo>
                    <a:pt x="126" y="137"/>
                  </a:lnTo>
                  <a:lnTo>
                    <a:pt x="120" y="141"/>
                  </a:lnTo>
                  <a:lnTo>
                    <a:pt x="115"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5" y="141"/>
                  </a:lnTo>
                  <a:lnTo>
                    <a:pt x="29" y="137"/>
                  </a:lnTo>
                  <a:lnTo>
                    <a:pt x="23" y="132"/>
                  </a:lnTo>
                  <a:lnTo>
                    <a:pt x="19" y="126"/>
                  </a:lnTo>
                  <a:lnTo>
                    <a:pt x="14" y="121"/>
                  </a:lnTo>
                  <a:lnTo>
                    <a:pt x="9" y="115"/>
                  </a:lnTo>
                  <a:lnTo>
                    <a:pt x="7" y="108"/>
                  </a:lnTo>
                  <a:lnTo>
                    <a:pt x="4" y="100"/>
                  </a:lnTo>
                  <a:lnTo>
                    <a:pt x="3" y="93"/>
                  </a:lnTo>
                  <a:lnTo>
                    <a:pt x="1" y="85"/>
                  </a:lnTo>
                  <a:lnTo>
                    <a:pt x="0" y="77"/>
                  </a:lnTo>
                  <a:lnTo>
                    <a:pt x="0" y="77"/>
                  </a:lnTo>
                  <a:lnTo>
                    <a:pt x="1" y="70"/>
                  </a:lnTo>
                  <a:lnTo>
                    <a:pt x="3" y="62"/>
                  </a:lnTo>
                  <a:lnTo>
                    <a:pt x="4" y="54"/>
                  </a:lnTo>
                  <a:lnTo>
                    <a:pt x="7" y="47"/>
                  </a:lnTo>
                  <a:lnTo>
                    <a:pt x="9" y="40"/>
                  </a:lnTo>
                  <a:lnTo>
                    <a:pt x="14" y="35"/>
                  </a:lnTo>
                  <a:lnTo>
                    <a:pt x="19" y="29"/>
                  </a:lnTo>
                  <a:lnTo>
                    <a:pt x="23" y="23"/>
                  </a:lnTo>
                  <a:lnTo>
                    <a:pt x="29" y="19"/>
                  </a:lnTo>
                  <a:lnTo>
                    <a:pt x="35" y="14"/>
                  </a:lnTo>
                  <a:lnTo>
                    <a:pt x="40" y="10"/>
                  </a:lnTo>
                  <a:lnTo>
                    <a:pt x="47" y="6"/>
                  </a:lnTo>
                  <a:lnTo>
                    <a:pt x="55" y="4"/>
                  </a:lnTo>
                  <a:lnTo>
                    <a:pt x="62" y="3"/>
                  </a:lnTo>
                  <a:lnTo>
                    <a:pt x="70" y="2"/>
                  </a:lnTo>
                  <a:lnTo>
                    <a:pt x="78" y="0"/>
                  </a:lnTo>
                  <a:lnTo>
                    <a:pt x="78" y="0"/>
                  </a:lnTo>
                  <a:lnTo>
                    <a:pt x="85" y="2"/>
                  </a:lnTo>
                  <a:lnTo>
                    <a:pt x="93" y="3"/>
                  </a:lnTo>
                  <a:lnTo>
                    <a:pt x="101" y="4"/>
                  </a:lnTo>
                  <a:lnTo>
                    <a:pt x="108" y="6"/>
                  </a:lnTo>
                  <a:lnTo>
                    <a:pt x="115" y="10"/>
                  </a:lnTo>
                  <a:lnTo>
                    <a:pt x="120" y="14"/>
                  </a:lnTo>
                  <a:lnTo>
                    <a:pt x="126" y="19"/>
                  </a:lnTo>
                  <a:lnTo>
                    <a:pt x="132" y="23"/>
                  </a:lnTo>
                  <a:lnTo>
                    <a:pt x="136"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8" name="Google Shape;418;p23"/>
            <p:cNvSpPr/>
            <p:nvPr/>
          </p:nvSpPr>
          <p:spPr>
            <a:xfrm>
              <a:off x="5027613" y="3246438"/>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9" name="Google Shape;419;p23"/>
            <p:cNvSpPr/>
            <p:nvPr/>
          </p:nvSpPr>
          <p:spPr>
            <a:xfrm>
              <a:off x="5027613" y="3317876"/>
              <a:ext cx="49213" cy="49213"/>
            </a:xfrm>
            <a:custGeom>
              <a:avLst/>
              <a:gdLst/>
              <a:ahLst/>
              <a:cxnLst/>
              <a:rect l="l" t="t" r="r" b="b"/>
              <a:pathLst>
                <a:path w="155" h="155" extrusionOk="0">
                  <a:moveTo>
                    <a:pt x="155" y="77"/>
                  </a:moveTo>
                  <a:lnTo>
                    <a:pt x="155" y="77"/>
                  </a:lnTo>
                  <a:lnTo>
                    <a:pt x="154" y="85"/>
                  </a:lnTo>
                  <a:lnTo>
                    <a:pt x="152" y="93"/>
                  </a:lnTo>
                  <a:lnTo>
                    <a:pt x="151" y="100"/>
                  </a:lnTo>
                  <a:lnTo>
                    <a:pt x="148" y="108"/>
                  </a:lnTo>
                  <a:lnTo>
                    <a:pt x="144" y="115"/>
                  </a:lnTo>
                  <a:lnTo>
                    <a:pt x="141" y="121"/>
                  </a:lnTo>
                  <a:lnTo>
                    <a:pt x="136" y="126"/>
                  </a:lnTo>
                  <a:lnTo>
                    <a:pt x="132" y="132"/>
                  </a:lnTo>
                  <a:lnTo>
                    <a:pt x="126" y="137"/>
                  </a:lnTo>
                  <a:lnTo>
                    <a:pt x="120" y="141"/>
                  </a:lnTo>
                  <a:lnTo>
                    <a:pt x="113"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8" y="137"/>
                  </a:lnTo>
                  <a:lnTo>
                    <a:pt x="23" y="132"/>
                  </a:lnTo>
                  <a:lnTo>
                    <a:pt x="17" y="126"/>
                  </a:lnTo>
                  <a:lnTo>
                    <a:pt x="14"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7" y="29"/>
                  </a:lnTo>
                  <a:lnTo>
                    <a:pt x="23" y="23"/>
                  </a:lnTo>
                  <a:lnTo>
                    <a:pt x="28"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0" name="Google Shape;420;p23"/>
            <p:cNvSpPr/>
            <p:nvPr/>
          </p:nvSpPr>
          <p:spPr>
            <a:xfrm>
              <a:off x="5097463" y="324643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1"/>
                  </a:lnTo>
                  <a:lnTo>
                    <a:pt x="138" y="126"/>
                  </a:lnTo>
                  <a:lnTo>
                    <a:pt x="132" y="132"/>
                  </a:lnTo>
                  <a:lnTo>
                    <a:pt x="127"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5"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4"/>
                  </a:lnTo>
                  <a:lnTo>
                    <a:pt x="18" y="28"/>
                  </a:lnTo>
                  <a:lnTo>
                    <a:pt x="23" y="22"/>
                  </a:lnTo>
                  <a:lnTo>
                    <a:pt x="29" y="18"/>
                  </a:lnTo>
                  <a:lnTo>
                    <a:pt x="35"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2"/>
                  </a:lnTo>
                  <a:lnTo>
                    <a:pt x="138" y="28"/>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1" name="Google Shape;421;p23"/>
            <p:cNvSpPr/>
            <p:nvPr/>
          </p:nvSpPr>
          <p:spPr>
            <a:xfrm>
              <a:off x="5097463" y="3317876"/>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5"/>
                  </a:lnTo>
                  <a:lnTo>
                    <a:pt x="142" y="121"/>
                  </a:lnTo>
                  <a:lnTo>
                    <a:pt x="138" y="126"/>
                  </a:lnTo>
                  <a:lnTo>
                    <a:pt x="132" y="132"/>
                  </a:lnTo>
                  <a:lnTo>
                    <a:pt x="127" y="137"/>
                  </a:lnTo>
                  <a:lnTo>
                    <a:pt x="120" y="141"/>
                  </a:lnTo>
                  <a:lnTo>
                    <a:pt x="115" y="146"/>
                  </a:lnTo>
                  <a:lnTo>
                    <a:pt x="108" y="149"/>
                  </a:lnTo>
                  <a:lnTo>
                    <a:pt x="101" y="151"/>
                  </a:lnTo>
                  <a:lnTo>
                    <a:pt x="93" y="153"/>
                  </a:lnTo>
                  <a:lnTo>
                    <a:pt x="86" y="154"/>
                  </a:lnTo>
                  <a:lnTo>
                    <a:pt x="78" y="155"/>
                  </a:lnTo>
                  <a:lnTo>
                    <a:pt x="78" y="155"/>
                  </a:lnTo>
                  <a:lnTo>
                    <a:pt x="70" y="154"/>
                  </a:lnTo>
                  <a:lnTo>
                    <a:pt x="62" y="153"/>
                  </a:lnTo>
                  <a:lnTo>
                    <a:pt x="55" y="151"/>
                  </a:lnTo>
                  <a:lnTo>
                    <a:pt x="48" y="149"/>
                  </a:lnTo>
                  <a:lnTo>
                    <a:pt x="41" y="146"/>
                  </a:lnTo>
                  <a:lnTo>
                    <a:pt x="35" y="141"/>
                  </a:lnTo>
                  <a:lnTo>
                    <a:pt x="29" y="137"/>
                  </a:lnTo>
                  <a:lnTo>
                    <a:pt x="23" y="132"/>
                  </a:lnTo>
                  <a:lnTo>
                    <a:pt x="18" y="126"/>
                  </a:lnTo>
                  <a:lnTo>
                    <a:pt x="14" y="121"/>
                  </a:lnTo>
                  <a:lnTo>
                    <a:pt x="10" y="115"/>
                  </a:lnTo>
                  <a:lnTo>
                    <a:pt x="7" y="108"/>
                  </a:lnTo>
                  <a:lnTo>
                    <a:pt x="4" y="100"/>
                  </a:lnTo>
                  <a:lnTo>
                    <a:pt x="2" y="93"/>
                  </a:lnTo>
                  <a:lnTo>
                    <a:pt x="1" y="85"/>
                  </a:lnTo>
                  <a:lnTo>
                    <a:pt x="0" y="77"/>
                  </a:lnTo>
                  <a:lnTo>
                    <a:pt x="0" y="77"/>
                  </a:lnTo>
                  <a:lnTo>
                    <a:pt x="1" y="70"/>
                  </a:lnTo>
                  <a:lnTo>
                    <a:pt x="2" y="62"/>
                  </a:lnTo>
                  <a:lnTo>
                    <a:pt x="4" y="54"/>
                  </a:lnTo>
                  <a:lnTo>
                    <a:pt x="7" y="47"/>
                  </a:lnTo>
                  <a:lnTo>
                    <a:pt x="10" y="40"/>
                  </a:lnTo>
                  <a:lnTo>
                    <a:pt x="14" y="35"/>
                  </a:lnTo>
                  <a:lnTo>
                    <a:pt x="18" y="29"/>
                  </a:lnTo>
                  <a:lnTo>
                    <a:pt x="23" y="23"/>
                  </a:lnTo>
                  <a:lnTo>
                    <a:pt x="29" y="19"/>
                  </a:lnTo>
                  <a:lnTo>
                    <a:pt x="35" y="14"/>
                  </a:lnTo>
                  <a:lnTo>
                    <a:pt x="41" y="10"/>
                  </a:lnTo>
                  <a:lnTo>
                    <a:pt x="48" y="6"/>
                  </a:lnTo>
                  <a:lnTo>
                    <a:pt x="55" y="4"/>
                  </a:lnTo>
                  <a:lnTo>
                    <a:pt x="62" y="3"/>
                  </a:lnTo>
                  <a:lnTo>
                    <a:pt x="70" y="2"/>
                  </a:lnTo>
                  <a:lnTo>
                    <a:pt x="78" y="0"/>
                  </a:lnTo>
                  <a:lnTo>
                    <a:pt x="78" y="0"/>
                  </a:lnTo>
                  <a:lnTo>
                    <a:pt x="86" y="2"/>
                  </a:lnTo>
                  <a:lnTo>
                    <a:pt x="93" y="3"/>
                  </a:lnTo>
                  <a:lnTo>
                    <a:pt x="101" y="4"/>
                  </a:lnTo>
                  <a:lnTo>
                    <a:pt x="108" y="6"/>
                  </a:lnTo>
                  <a:lnTo>
                    <a:pt x="115" y="10"/>
                  </a:lnTo>
                  <a:lnTo>
                    <a:pt x="120" y="14"/>
                  </a:lnTo>
                  <a:lnTo>
                    <a:pt x="127" y="19"/>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2" name="Google Shape;422;p23"/>
            <p:cNvSpPr/>
            <p:nvPr/>
          </p:nvSpPr>
          <p:spPr>
            <a:xfrm>
              <a:off x="5167313" y="324643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0" y="132"/>
                  </a:lnTo>
                  <a:lnTo>
                    <a:pt x="126" y="137"/>
                  </a:lnTo>
                  <a:lnTo>
                    <a:pt x="119" y="141"/>
                  </a:lnTo>
                  <a:lnTo>
                    <a:pt x="113" y="145"/>
                  </a:lnTo>
                  <a:lnTo>
                    <a:pt x="106" y="148"/>
                  </a:lnTo>
                  <a:lnTo>
                    <a:pt x="99" y="150"/>
                  </a:lnTo>
                  <a:lnTo>
                    <a:pt x="91"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1" y="2"/>
                  </a:lnTo>
                  <a:lnTo>
                    <a:pt x="99" y="4"/>
                  </a:lnTo>
                  <a:lnTo>
                    <a:pt x="106" y="6"/>
                  </a:lnTo>
                  <a:lnTo>
                    <a:pt x="113" y="10"/>
                  </a:lnTo>
                  <a:lnTo>
                    <a:pt x="119" y="13"/>
                  </a:lnTo>
                  <a:lnTo>
                    <a:pt x="126" y="18"/>
                  </a:lnTo>
                  <a:lnTo>
                    <a:pt x="130" y="22"/>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3" name="Google Shape;423;p23"/>
            <p:cNvSpPr/>
            <p:nvPr/>
          </p:nvSpPr>
          <p:spPr>
            <a:xfrm>
              <a:off x="5167313" y="3317876"/>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1"/>
                  </a:lnTo>
                  <a:lnTo>
                    <a:pt x="136" y="126"/>
                  </a:lnTo>
                  <a:lnTo>
                    <a:pt x="130" y="132"/>
                  </a:lnTo>
                  <a:lnTo>
                    <a:pt x="126" y="137"/>
                  </a:lnTo>
                  <a:lnTo>
                    <a:pt x="119" y="141"/>
                  </a:lnTo>
                  <a:lnTo>
                    <a:pt x="113" y="146"/>
                  </a:lnTo>
                  <a:lnTo>
                    <a:pt x="106" y="149"/>
                  </a:lnTo>
                  <a:lnTo>
                    <a:pt x="99" y="151"/>
                  </a:lnTo>
                  <a:lnTo>
                    <a:pt x="91" y="153"/>
                  </a:lnTo>
                  <a:lnTo>
                    <a:pt x="85" y="154"/>
                  </a:lnTo>
                  <a:lnTo>
                    <a:pt x="77" y="155"/>
                  </a:lnTo>
                  <a:lnTo>
                    <a:pt x="77" y="155"/>
                  </a:lnTo>
                  <a:lnTo>
                    <a:pt x="69" y="154"/>
                  </a:lnTo>
                  <a:lnTo>
                    <a:pt x="61" y="153"/>
                  </a:lnTo>
                  <a:lnTo>
                    <a:pt x="54" y="151"/>
                  </a:lnTo>
                  <a:lnTo>
                    <a:pt x="47" y="149"/>
                  </a:lnTo>
                  <a:lnTo>
                    <a:pt x="40" y="146"/>
                  </a:lnTo>
                  <a:lnTo>
                    <a:pt x="33" y="141"/>
                  </a:lnTo>
                  <a:lnTo>
                    <a:pt x="27" y="137"/>
                  </a:lnTo>
                  <a:lnTo>
                    <a:pt x="22" y="132"/>
                  </a:lnTo>
                  <a:lnTo>
                    <a:pt x="17" y="126"/>
                  </a:lnTo>
                  <a:lnTo>
                    <a:pt x="13"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7" y="19"/>
                  </a:lnTo>
                  <a:lnTo>
                    <a:pt x="33" y="14"/>
                  </a:lnTo>
                  <a:lnTo>
                    <a:pt x="40" y="10"/>
                  </a:lnTo>
                  <a:lnTo>
                    <a:pt x="47" y="6"/>
                  </a:lnTo>
                  <a:lnTo>
                    <a:pt x="54" y="4"/>
                  </a:lnTo>
                  <a:lnTo>
                    <a:pt x="61" y="3"/>
                  </a:lnTo>
                  <a:lnTo>
                    <a:pt x="69" y="2"/>
                  </a:lnTo>
                  <a:lnTo>
                    <a:pt x="77" y="0"/>
                  </a:lnTo>
                  <a:lnTo>
                    <a:pt x="77" y="0"/>
                  </a:lnTo>
                  <a:lnTo>
                    <a:pt x="85" y="2"/>
                  </a:lnTo>
                  <a:lnTo>
                    <a:pt x="91" y="3"/>
                  </a:lnTo>
                  <a:lnTo>
                    <a:pt x="99" y="4"/>
                  </a:lnTo>
                  <a:lnTo>
                    <a:pt x="106" y="6"/>
                  </a:lnTo>
                  <a:lnTo>
                    <a:pt x="113" y="10"/>
                  </a:lnTo>
                  <a:lnTo>
                    <a:pt x="119" y="14"/>
                  </a:lnTo>
                  <a:lnTo>
                    <a:pt x="126" y="19"/>
                  </a:lnTo>
                  <a:lnTo>
                    <a:pt x="130"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4" name="Google Shape;424;p23"/>
            <p:cNvSpPr/>
            <p:nvPr/>
          </p:nvSpPr>
          <p:spPr>
            <a:xfrm>
              <a:off x="4821238" y="3246438"/>
              <a:ext cx="49213" cy="49213"/>
            </a:xfrm>
            <a:custGeom>
              <a:avLst/>
              <a:gdLst/>
              <a:ahLst/>
              <a:cxnLst/>
              <a:rect l="l" t="t" r="r" b="b"/>
              <a:pathLst>
                <a:path w="154" h="154" extrusionOk="0">
                  <a:moveTo>
                    <a:pt x="154" y="77"/>
                  </a:moveTo>
                  <a:lnTo>
                    <a:pt x="154" y="77"/>
                  </a:lnTo>
                  <a:lnTo>
                    <a:pt x="154"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4"/>
                  </a:lnTo>
                  <a:lnTo>
                    <a:pt x="77" y="154"/>
                  </a:lnTo>
                  <a:lnTo>
                    <a:pt x="69" y="154"/>
                  </a:lnTo>
                  <a:lnTo>
                    <a:pt x="61" y="153"/>
                  </a:lnTo>
                  <a:lnTo>
                    <a:pt x="55" y="150"/>
                  </a:lnTo>
                  <a:lnTo>
                    <a:pt x="47"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4"/>
                  </a:lnTo>
                  <a:lnTo>
                    <a:pt x="18" y="28"/>
                  </a:lnTo>
                  <a:lnTo>
                    <a:pt x="22" y="22"/>
                  </a:lnTo>
                  <a:lnTo>
                    <a:pt x="28" y="18"/>
                  </a:lnTo>
                  <a:lnTo>
                    <a:pt x="34" y="13"/>
                  </a:lnTo>
                  <a:lnTo>
                    <a:pt x="40" y="10"/>
                  </a:lnTo>
                  <a:lnTo>
                    <a:pt x="47" y="6"/>
                  </a:lnTo>
                  <a:lnTo>
                    <a:pt x="55"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2"/>
                  </a:lnTo>
                  <a:lnTo>
                    <a:pt x="136" y="28"/>
                  </a:lnTo>
                  <a:lnTo>
                    <a:pt x="140" y="34"/>
                  </a:lnTo>
                  <a:lnTo>
                    <a:pt x="145" y="40"/>
                  </a:lnTo>
                  <a:lnTo>
                    <a:pt x="148" y="47"/>
                  </a:lnTo>
                  <a:lnTo>
                    <a:pt x="151"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5" name="Google Shape;425;p23"/>
            <p:cNvSpPr/>
            <p:nvPr/>
          </p:nvSpPr>
          <p:spPr>
            <a:xfrm>
              <a:off x="4821238" y="3317876"/>
              <a:ext cx="49213" cy="49213"/>
            </a:xfrm>
            <a:custGeom>
              <a:avLst/>
              <a:gdLst/>
              <a:ahLst/>
              <a:cxnLst/>
              <a:rect l="l" t="t" r="r" b="b"/>
              <a:pathLst>
                <a:path w="154" h="155" extrusionOk="0">
                  <a:moveTo>
                    <a:pt x="154" y="77"/>
                  </a:moveTo>
                  <a:lnTo>
                    <a:pt x="154" y="77"/>
                  </a:lnTo>
                  <a:lnTo>
                    <a:pt x="154" y="85"/>
                  </a:lnTo>
                  <a:lnTo>
                    <a:pt x="152" y="93"/>
                  </a:lnTo>
                  <a:lnTo>
                    <a:pt x="151" y="100"/>
                  </a:lnTo>
                  <a:lnTo>
                    <a:pt x="148" y="108"/>
                  </a:lnTo>
                  <a:lnTo>
                    <a:pt x="145" y="115"/>
                  </a:lnTo>
                  <a:lnTo>
                    <a:pt x="140" y="121"/>
                  </a:lnTo>
                  <a:lnTo>
                    <a:pt x="136" y="126"/>
                  </a:lnTo>
                  <a:lnTo>
                    <a:pt x="131" y="132"/>
                  </a:lnTo>
                  <a:lnTo>
                    <a:pt x="125" y="137"/>
                  </a:lnTo>
                  <a:lnTo>
                    <a:pt x="120" y="141"/>
                  </a:lnTo>
                  <a:lnTo>
                    <a:pt x="114" y="146"/>
                  </a:lnTo>
                  <a:lnTo>
                    <a:pt x="107" y="149"/>
                  </a:lnTo>
                  <a:lnTo>
                    <a:pt x="100" y="151"/>
                  </a:lnTo>
                  <a:lnTo>
                    <a:pt x="92" y="153"/>
                  </a:lnTo>
                  <a:lnTo>
                    <a:pt x="84" y="154"/>
                  </a:lnTo>
                  <a:lnTo>
                    <a:pt x="77" y="155"/>
                  </a:lnTo>
                  <a:lnTo>
                    <a:pt x="77" y="155"/>
                  </a:lnTo>
                  <a:lnTo>
                    <a:pt x="69" y="154"/>
                  </a:lnTo>
                  <a:lnTo>
                    <a:pt x="61" y="153"/>
                  </a:lnTo>
                  <a:lnTo>
                    <a:pt x="55" y="151"/>
                  </a:lnTo>
                  <a:lnTo>
                    <a:pt x="47" y="149"/>
                  </a:lnTo>
                  <a:lnTo>
                    <a:pt x="40" y="146"/>
                  </a:lnTo>
                  <a:lnTo>
                    <a:pt x="34" y="141"/>
                  </a:lnTo>
                  <a:lnTo>
                    <a:pt x="28" y="137"/>
                  </a:lnTo>
                  <a:lnTo>
                    <a:pt x="22" y="132"/>
                  </a:lnTo>
                  <a:lnTo>
                    <a:pt x="18" y="126"/>
                  </a:lnTo>
                  <a:lnTo>
                    <a:pt x="13" y="121"/>
                  </a:lnTo>
                  <a:lnTo>
                    <a:pt x="9" y="115"/>
                  </a:lnTo>
                  <a:lnTo>
                    <a:pt x="6" y="108"/>
                  </a:lnTo>
                  <a:lnTo>
                    <a:pt x="3" y="100"/>
                  </a:lnTo>
                  <a:lnTo>
                    <a:pt x="2" y="93"/>
                  </a:lnTo>
                  <a:lnTo>
                    <a:pt x="1" y="85"/>
                  </a:lnTo>
                  <a:lnTo>
                    <a:pt x="0" y="77"/>
                  </a:lnTo>
                  <a:lnTo>
                    <a:pt x="0" y="77"/>
                  </a:lnTo>
                  <a:lnTo>
                    <a:pt x="1" y="70"/>
                  </a:lnTo>
                  <a:lnTo>
                    <a:pt x="2" y="62"/>
                  </a:lnTo>
                  <a:lnTo>
                    <a:pt x="3" y="54"/>
                  </a:lnTo>
                  <a:lnTo>
                    <a:pt x="6" y="47"/>
                  </a:lnTo>
                  <a:lnTo>
                    <a:pt x="9" y="40"/>
                  </a:lnTo>
                  <a:lnTo>
                    <a:pt x="13" y="35"/>
                  </a:lnTo>
                  <a:lnTo>
                    <a:pt x="18" y="29"/>
                  </a:lnTo>
                  <a:lnTo>
                    <a:pt x="22" y="23"/>
                  </a:lnTo>
                  <a:lnTo>
                    <a:pt x="28" y="19"/>
                  </a:lnTo>
                  <a:lnTo>
                    <a:pt x="34" y="14"/>
                  </a:lnTo>
                  <a:lnTo>
                    <a:pt x="40" y="10"/>
                  </a:lnTo>
                  <a:lnTo>
                    <a:pt x="47" y="6"/>
                  </a:lnTo>
                  <a:lnTo>
                    <a:pt x="55" y="4"/>
                  </a:lnTo>
                  <a:lnTo>
                    <a:pt x="61" y="3"/>
                  </a:lnTo>
                  <a:lnTo>
                    <a:pt x="69" y="2"/>
                  </a:lnTo>
                  <a:lnTo>
                    <a:pt x="77" y="0"/>
                  </a:lnTo>
                  <a:lnTo>
                    <a:pt x="77" y="0"/>
                  </a:lnTo>
                  <a:lnTo>
                    <a:pt x="84" y="2"/>
                  </a:lnTo>
                  <a:lnTo>
                    <a:pt x="92" y="3"/>
                  </a:lnTo>
                  <a:lnTo>
                    <a:pt x="100" y="4"/>
                  </a:lnTo>
                  <a:lnTo>
                    <a:pt x="107" y="6"/>
                  </a:lnTo>
                  <a:lnTo>
                    <a:pt x="114" y="10"/>
                  </a:lnTo>
                  <a:lnTo>
                    <a:pt x="120" y="14"/>
                  </a:lnTo>
                  <a:lnTo>
                    <a:pt x="125" y="19"/>
                  </a:lnTo>
                  <a:lnTo>
                    <a:pt x="131" y="23"/>
                  </a:lnTo>
                  <a:lnTo>
                    <a:pt x="136" y="29"/>
                  </a:lnTo>
                  <a:lnTo>
                    <a:pt x="140" y="35"/>
                  </a:lnTo>
                  <a:lnTo>
                    <a:pt x="145" y="40"/>
                  </a:lnTo>
                  <a:lnTo>
                    <a:pt x="148" y="47"/>
                  </a:lnTo>
                  <a:lnTo>
                    <a:pt x="151"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6" name="Google Shape;426;p23"/>
            <p:cNvSpPr/>
            <p:nvPr/>
          </p:nvSpPr>
          <p:spPr>
            <a:xfrm>
              <a:off x="6146801" y="324643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4"/>
                  </a:lnTo>
                  <a:lnTo>
                    <a:pt x="19"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7" name="Google Shape;427;p23"/>
            <p:cNvSpPr/>
            <p:nvPr/>
          </p:nvSpPr>
          <p:spPr>
            <a:xfrm>
              <a:off x="6146801" y="3317876"/>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5"/>
                  </a:lnTo>
                  <a:lnTo>
                    <a:pt x="141" y="121"/>
                  </a:lnTo>
                  <a:lnTo>
                    <a:pt x="137" y="126"/>
                  </a:lnTo>
                  <a:lnTo>
                    <a:pt x="132" y="132"/>
                  </a:lnTo>
                  <a:lnTo>
                    <a:pt x="126" y="137"/>
                  </a:lnTo>
                  <a:lnTo>
                    <a:pt x="121" y="141"/>
                  </a:lnTo>
                  <a:lnTo>
                    <a:pt x="114" y="146"/>
                  </a:lnTo>
                  <a:lnTo>
                    <a:pt x="108" y="149"/>
                  </a:lnTo>
                  <a:lnTo>
                    <a:pt x="100" y="151"/>
                  </a:lnTo>
                  <a:lnTo>
                    <a:pt x="93" y="153"/>
                  </a:lnTo>
                  <a:lnTo>
                    <a:pt x="85" y="154"/>
                  </a:lnTo>
                  <a:lnTo>
                    <a:pt x="77" y="155"/>
                  </a:lnTo>
                  <a:lnTo>
                    <a:pt x="77" y="155"/>
                  </a:lnTo>
                  <a:lnTo>
                    <a:pt x="70" y="154"/>
                  </a:lnTo>
                  <a:lnTo>
                    <a:pt x="62" y="153"/>
                  </a:lnTo>
                  <a:lnTo>
                    <a:pt x="54" y="151"/>
                  </a:lnTo>
                  <a:lnTo>
                    <a:pt x="47" y="149"/>
                  </a:lnTo>
                  <a:lnTo>
                    <a:pt x="40" y="146"/>
                  </a:lnTo>
                  <a:lnTo>
                    <a:pt x="35" y="141"/>
                  </a:lnTo>
                  <a:lnTo>
                    <a:pt x="29" y="137"/>
                  </a:lnTo>
                  <a:lnTo>
                    <a:pt x="23" y="132"/>
                  </a:lnTo>
                  <a:lnTo>
                    <a:pt x="19" y="126"/>
                  </a:lnTo>
                  <a:lnTo>
                    <a:pt x="14" y="121"/>
                  </a:lnTo>
                  <a:lnTo>
                    <a:pt x="10" y="115"/>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9"/>
                  </a:lnTo>
                  <a:lnTo>
                    <a:pt x="35" y="14"/>
                  </a:lnTo>
                  <a:lnTo>
                    <a:pt x="40" y="10"/>
                  </a:lnTo>
                  <a:lnTo>
                    <a:pt x="47" y="6"/>
                  </a:lnTo>
                  <a:lnTo>
                    <a:pt x="54" y="4"/>
                  </a:lnTo>
                  <a:lnTo>
                    <a:pt x="62" y="3"/>
                  </a:lnTo>
                  <a:lnTo>
                    <a:pt x="70" y="2"/>
                  </a:lnTo>
                  <a:lnTo>
                    <a:pt x="77" y="0"/>
                  </a:lnTo>
                  <a:lnTo>
                    <a:pt x="77" y="0"/>
                  </a:lnTo>
                  <a:lnTo>
                    <a:pt x="85" y="2"/>
                  </a:lnTo>
                  <a:lnTo>
                    <a:pt x="93" y="3"/>
                  </a:lnTo>
                  <a:lnTo>
                    <a:pt x="100" y="4"/>
                  </a:lnTo>
                  <a:lnTo>
                    <a:pt x="108" y="6"/>
                  </a:lnTo>
                  <a:lnTo>
                    <a:pt x="114" y="10"/>
                  </a:lnTo>
                  <a:lnTo>
                    <a:pt x="121" y="14"/>
                  </a:lnTo>
                  <a:lnTo>
                    <a:pt x="126" y="19"/>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8" name="Google Shape;428;p23"/>
            <p:cNvSpPr/>
            <p:nvPr/>
          </p:nvSpPr>
          <p:spPr>
            <a:xfrm>
              <a:off x="6216651" y="3246438"/>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3"/>
                  </a:lnTo>
                  <a:lnTo>
                    <a:pt x="126" y="18"/>
                  </a:lnTo>
                  <a:lnTo>
                    <a:pt x="132" y="22"/>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9" name="Google Shape;429;p23"/>
            <p:cNvSpPr/>
            <p:nvPr/>
          </p:nvSpPr>
          <p:spPr>
            <a:xfrm>
              <a:off x="6216651" y="3317876"/>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5"/>
                  </a:lnTo>
                  <a:lnTo>
                    <a:pt x="141" y="121"/>
                  </a:lnTo>
                  <a:lnTo>
                    <a:pt x="136" y="126"/>
                  </a:lnTo>
                  <a:lnTo>
                    <a:pt x="132" y="132"/>
                  </a:lnTo>
                  <a:lnTo>
                    <a:pt x="126" y="137"/>
                  </a:lnTo>
                  <a:lnTo>
                    <a:pt x="120" y="141"/>
                  </a:lnTo>
                  <a:lnTo>
                    <a:pt x="114" y="146"/>
                  </a:lnTo>
                  <a:lnTo>
                    <a:pt x="108" y="149"/>
                  </a:lnTo>
                  <a:lnTo>
                    <a:pt x="100"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0" y="10"/>
                  </a:lnTo>
                  <a:lnTo>
                    <a:pt x="47" y="6"/>
                  </a:lnTo>
                  <a:lnTo>
                    <a:pt x="55" y="4"/>
                  </a:lnTo>
                  <a:lnTo>
                    <a:pt x="62" y="3"/>
                  </a:lnTo>
                  <a:lnTo>
                    <a:pt x="70" y="2"/>
                  </a:lnTo>
                  <a:lnTo>
                    <a:pt x="78" y="0"/>
                  </a:lnTo>
                  <a:lnTo>
                    <a:pt x="78" y="0"/>
                  </a:lnTo>
                  <a:lnTo>
                    <a:pt x="85" y="2"/>
                  </a:lnTo>
                  <a:lnTo>
                    <a:pt x="93" y="3"/>
                  </a:lnTo>
                  <a:lnTo>
                    <a:pt x="100" y="4"/>
                  </a:lnTo>
                  <a:lnTo>
                    <a:pt x="108" y="6"/>
                  </a:lnTo>
                  <a:lnTo>
                    <a:pt x="114" y="10"/>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0" name="Google Shape;430;p23"/>
            <p:cNvSpPr/>
            <p:nvPr/>
          </p:nvSpPr>
          <p:spPr>
            <a:xfrm>
              <a:off x="6286501" y="324643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1" name="Google Shape;431;p23"/>
            <p:cNvSpPr/>
            <p:nvPr/>
          </p:nvSpPr>
          <p:spPr>
            <a:xfrm>
              <a:off x="6286501" y="3317876"/>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5"/>
                  </a:lnTo>
                  <a:lnTo>
                    <a:pt x="141" y="121"/>
                  </a:lnTo>
                  <a:lnTo>
                    <a:pt x="136" y="126"/>
                  </a:lnTo>
                  <a:lnTo>
                    <a:pt x="131" y="132"/>
                  </a:lnTo>
                  <a:lnTo>
                    <a:pt x="126" y="137"/>
                  </a:lnTo>
                  <a:lnTo>
                    <a:pt x="120" y="141"/>
                  </a:lnTo>
                  <a:lnTo>
                    <a:pt x="113" y="146"/>
                  </a:lnTo>
                  <a:lnTo>
                    <a:pt x="106" y="149"/>
                  </a:lnTo>
                  <a:lnTo>
                    <a:pt x="99" y="151"/>
                  </a:lnTo>
                  <a:lnTo>
                    <a:pt x="93" y="153"/>
                  </a:lnTo>
                  <a:lnTo>
                    <a:pt x="84" y="154"/>
                  </a:lnTo>
                  <a:lnTo>
                    <a:pt x="76" y="155"/>
                  </a:lnTo>
                  <a:lnTo>
                    <a:pt x="76" y="155"/>
                  </a:lnTo>
                  <a:lnTo>
                    <a:pt x="68" y="154"/>
                  </a:lnTo>
                  <a:lnTo>
                    <a:pt x="62" y="153"/>
                  </a:lnTo>
                  <a:lnTo>
                    <a:pt x="54" y="151"/>
                  </a:lnTo>
                  <a:lnTo>
                    <a:pt x="47" y="149"/>
                  </a:lnTo>
                  <a:lnTo>
                    <a:pt x="40" y="146"/>
                  </a:lnTo>
                  <a:lnTo>
                    <a:pt x="34" y="141"/>
                  </a:lnTo>
                  <a:lnTo>
                    <a:pt x="27" y="137"/>
                  </a:lnTo>
                  <a:lnTo>
                    <a:pt x="23" y="132"/>
                  </a:lnTo>
                  <a:lnTo>
                    <a:pt x="17" y="126"/>
                  </a:lnTo>
                  <a:lnTo>
                    <a:pt x="12"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9"/>
                  </a:lnTo>
                  <a:lnTo>
                    <a:pt x="34" y="14"/>
                  </a:lnTo>
                  <a:lnTo>
                    <a:pt x="40" y="10"/>
                  </a:lnTo>
                  <a:lnTo>
                    <a:pt x="47" y="6"/>
                  </a:lnTo>
                  <a:lnTo>
                    <a:pt x="54" y="4"/>
                  </a:lnTo>
                  <a:lnTo>
                    <a:pt x="62" y="3"/>
                  </a:lnTo>
                  <a:lnTo>
                    <a:pt x="68" y="2"/>
                  </a:lnTo>
                  <a:lnTo>
                    <a:pt x="76" y="0"/>
                  </a:lnTo>
                  <a:lnTo>
                    <a:pt x="76" y="0"/>
                  </a:lnTo>
                  <a:lnTo>
                    <a:pt x="84" y="2"/>
                  </a:lnTo>
                  <a:lnTo>
                    <a:pt x="93" y="3"/>
                  </a:lnTo>
                  <a:lnTo>
                    <a:pt x="99" y="4"/>
                  </a:lnTo>
                  <a:lnTo>
                    <a:pt x="106" y="6"/>
                  </a:lnTo>
                  <a:lnTo>
                    <a:pt x="113" y="10"/>
                  </a:lnTo>
                  <a:lnTo>
                    <a:pt x="120" y="14"/>
                  </a:lnTo>
                  <a:lnTo>
                    <a:pt x="126" y="19"/>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2" name="Google Shape;432;p23"/>
            <p:cNvSpPr/>
            <p:nvPr/>
          </p:nvSpPr>
          <p:spPr>
            <a:xfrm>
              <a:off x="6357938" y="3246438"/>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8"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2"/>
                  </a:lnTo>
                  <a:lnTo>
                    <a:pt x="28"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1" y="22"/>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3" name="Google Shape;433;p23"/>
            <p:cNvSpPr/>
            <p:nvPr/>
          </p:nvSpPr>
          <p:spPr>
            <a:xfrm>
              <a:off x="6357938" y="3317876"/>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5"/>
                  </a:lnTo>
                  <a:lnTo>
                    <a:pt x="141" y="121"/>
                  </a:lnTo>
                  <a:lnTo>
                    <a:pt x="137" y="126"/>
                  </a:lnTo>
                  <a:lnTo>
                    <a:pt x="131" y="132"/>
                  </a:lnTo>
                  <a:lnTo>
                    <a:pt x="126" y="137"/>
                  </a:lnTo>
                  <a:lnTo>
                    <a:pt x="120" y="141"/>
                  </a:lnTo>
                  <a:lnTo>
                    <a:pt x="114" y="146"/>
                  </a:lnTo>
                  <a:lnTo>
                    <a:pt x="107" y="149"/>
                  </a:lnTo>
                  <a:lnTo>
                    <a:pt x="101" y="151"/>
                  </a:lnTo>
                  <a:lnTo>
                    <a:pt x="93" y="153"/>
                  </a:lnTo>
                  <a:lnTo>
                    <a:pt x="86" y="154"/>
                  </a:lnTo>
                  <a:lnTo>
                    <a:pt x="78" y="155"/>
                  </a:lnTo>
                  <a:lnTo>
                    <a:pt x="78" y="155"/>
                  </a:lnTo>
                  <a:lnTo>
                    <a:pt x="70" y="154"/>
                  </a:lnTo>
                  <a:lnTo>
                    <a:pt x="62" y="153"/>
                  </a:lnTo>
                  <a:lnTo>
                    <a:pt x="55" y="151"/>
                  </a:lnTo>
                  <a:lnTo>
                    <a:pt x="48" y="149"/>
                  </a:lnTo>
                  <a:lnTo>
                    <a:pt x="41" y="146"/>
                  </a:lnTo>
                  <a:lnTo>
                    <a:pt x="34" y="141"/>
                  </a:lnTo>
                  <a:lnTo>
                    <a:pt x="28" y="137"/>
                  </a:lnTo>
                  <a:lnTo>
                    <a:pt x="23" y="132"/>
                  </a:lnTo>
                  <a:lnTo>
                    <a:pt x="18" y="126"/>
                  </a:lnTo>
                  <a:lnTo>
                    <a:pt x="14" y="121"/>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8" y="19"/>
                  </a:lnTo>
                  <a:lnTo>
                    <a:pt x="34" y="14"/>
                  </a:lnTo>
                  <a:lnTo>
                    <a:pt x="41" y="10"/>
                  </a:lnTo>
                  <a:lnTo>
                    <a:pt x="48" y="6"/>
                  </a:lnTo>
                  <a:lnTo>
                    <a:pt x="55" y="4"/>
                  </a:lnTo>
                  <a:lnTo>
                    <a:pt x="62" y="3"/>
                  </a:lnTo>
                  <a:lnTo>
                    <a:pt x="70" y="2"/>
                  </a:lnTo>
                  <a:lnTo>
                    <a:pt x="78" y="0"/>
                  </a:lnTo>
                  <a:lnTo>
                    <a:pt x="78" y="0"/>
                  </a:lnTo>
                  <a:lnTo>
                    <a:pt x="86" y="2"/>
                  </a:lnTo>
                  <a:lnTo>
                    <a:pt x="93" y="3"/>
                  </a:lnTo>
                  <a:lnTo>
                    <a:pt x="101" y="4"/>
                  </a:lnTo>
                  <a:lnTo>
                    <a:pt x="107" y="6"/>
                  </a:lnTo>
                  <a:lnTo>
                    <a:pt x="114" y="10"/>
                  </a:lnTo>
                  <a:lnTo>
                    <a:pt x="120" y="14"/>
                  </a:lnTo>
                  <a:lnTo>
                    <a:pt x="126" y="19"/>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4" name="Google Shape;434;p23"/>
            <p:cNvSpPr/>
            <p:nvPr/>
          </p:nvSpPr>
          <p:spPr>
            <a:xfrm>
              <a:off x="6427788" y="3246438"/>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5" name="Google Shape;435;p23"/>
            <p:cNvSpPr/>
            <p:nvPr/>
          </p:nvSpPr>
          <p:spPr>
            <a:xfrm>
              <a:off x="6427788" y="3317876"/>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5"/>
                  </a:lnTo>
                  <a:lnTo>
                    <a:pt x="140" y="121"/>
                  </a:lnTo>
                  <a:lnTo>
                    <a:pt x="136" y="126"/>
                  </a:lnTo>
                  <a:lnTo>
                    <a:pt x="130" y="132"/>
                  </a:lnTo>
                  <a:lnTo>
                    <a:pt x="125" y="137"/>
                  </a:lnTo>
                  <a:lnTo>
                    <a:pt x="119" y="141"/>
                  </a:lnTo>
                  <a:lnTo>
                    <a:pt x="113" y="146"/>
                  </a:lnTo>
                  <a:lnTo>
                    <a:pt x="106" y="149"/>
                  </a:lnTo>
                  <a:lnTo>
                    <a:pt x="99" y="151"/>
                  </a:lnTo>
                  <a:lnTo>
                    <a:pt x="91" y="153"/>
                  </a:lnTo>
                  <a:lnTo>
                    <a:pt x="84" y="154"/>
                  </a:lnTo>
                  <a:lnTo>
                    <a:pt x="76" y="155"/>
                  </a:lnTo>
                  <a:lnTo>
                    <a:pt x="76" y="155"/>
                  </a:lnTo>
                  <a:lnTo>
                    <a:pt x="68" y="154"/>
                  </a:lnTo>
                  <a:lnTo>
                    <a:pt x="60" y="153"/>
                  </a:lnTo>
                  <a:lnTo>
                    <a:pt x="53" y="151"/>
                  </a:lnTo>
                  <a:lnTo>
                    <a:pt x="46" y="149"/>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6" y="6"/>
                  </a:lnTo>
                  <a:lnTo>
                    <a:pt x="53" y="4"/>
                  </a:lnTo>
                  <a:lnTo>
                    <a:pt x="60" y="3"/>
                  </a:lnTo>
                  <a:lnTo>
                    <a:pt x="68" y="2"/>
                  </a:lnTo>
                  <a:lnTo>
                    <a:pt x="76" y="0"/>
                  </a:lnTo>
                  <a:lnTo>
                    <a:pt x="76" y="0"/>
                  </a:lnTo>
                  <a:lnTo>
                    <a:pt x="84" y="2"/>
                  </a:lnTo>
                  <a:lnTo>
                    <a:pt x="91" y="3"/>
                  </a:lnTo>
                  <a:lnTo>
                    <a:pt x="99" y="4"/>
                  </a:lnTo>
                  <a:lnTo>
                    <a:pt x="106" y="6"/>
                  </a:lnTo>
                  <a:lnTo>
                    <a:pt x="113" y="10"/>
                  </a:lnTo>
                  <a:lnTo>
                    <a:pt x="119"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6" name="Google Shape;436;p23"/>
            <p:cNvSpPr/>
            <p:nvPr/>
          </p:nvSpPr>
          <p:spPr>
            <a:xfrm>
              <a:off x="5797551" y="3103563"/>
              <a:ext cx="49213" cy="47625"/>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7" name="Google Shape;437;p23"/>
            <p:cNvSpPr/>
            <p:nvPr/>
          </p:nvSpPr>
          <p:spPr>
            <a:xfrm>
              <a:off x="5797551" y="3173413"/>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5" y="136"/>
                  </a:lnTo>
                  <a:lnTo>
                    <a:pt x="119" y="141"/>
                  </a:lnTo>
                  <a:lnTo>
                    <a:pt x="113" y="145"/>
                  </a:lnTo>
                  <a:lnTo>
                    <a:pt x="106" y="149"/>
                  </a:lnTo>
                  <a:lnTo>
                    <a:pt x="99" y="151"/>
                  </a:lnTo>
                  <a:lnTo>
                    <a:pt x="91" y="152"/>
                  </a:lnTo>
                  <a:lnTo>
                    <a:pt x="84" y="153"/>
                  </a:lnTo>
                  <a:lnTo>
                    <a:pt x="76" y="155"/>
                  </a:lnTo>
                  <a:lnTo>
                    <a:pt x="76" y="155"/>
                  </a:lnTo>
                  <a:lnTo>
                    <a:pt x="68" y="153"/>
                  </a:lnTo>
                  <a:lnTo>
                    <a:pt x="60" y="152"/>
                  </a:lnTo>
                  <a:lnTo>
                    <a:pt x="53"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4"/>
                  </a:lnTo>
                  <a:lnTo>
                    <a:pt x="60" y="2"/>
                  </a:lnTo>
                  <a:lnTo>
                    <a:pt x="68" y="0"/>
                  </a:lnTo>
                  <a:lnTo>
                    <a:pt x="76" y="0"/>
                  </a:lnTo>
                  <a:lnTo>
                    <a:pt x="76" y="0"/>
                  </a:lnTo>
                  <a:lnTo>
                    <a:pt x="84" y="0"/>
                  </a:lnTo>
                  <a:lnTo>
                    <a:pt x="91" y="2"/>
                  </a:lnTo>
                  <a:lnTo>
                    <a:pt x="99" y="4"/>
                  </a:lnTo>
                  <a:lnTo>
                    <a:pt x="106" y="6"/>
                  </a:lnTo>
                  <a:lnTo>
                    <a:pt x="113" y="9"/>
                  </a:lnTo>
                  <a:lnTo>
                    <a:pt x="119" y="14"/>
                  </a:lnTo>
                  <a:lnTo>
                    <a:pt x="125" y="18"/>
                  </a:lnTo>
                  <a:lnTo>
                    <a:pt x="130"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8" name="Google Shape;438;p23"/>
            <p:cNvSpPr/>
            <p:nvPr/>
          </p:nvSpPr>
          <p:spPr>
            <a:xfrm>
              <a:off x="5867401" y="3103563"/>
              <a:ext cx="49213" cy="47625"/>
            </a:xfrm>
            <a:custGeom>
              <a:avLst/>
              <a:gdLst/>
              <a:ahLst/>
              <a:cxnLst/>
              <a:rect l="l" t="t" r="r" b="b"/>
              <a:pathLst>
                <a:path w="154" h="153"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9" name="Google Shape;439;p23"/>
            <p:cNvSpPr/>
            <p:nvPr/>
          </p:nvSpPr>
          <p:spPr>
            <a:xfrm>
              <a:off x="5867401" y="3173413"/>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6"/>
                  </a:lnTo>
                  <a:lnTo>
                    <a:pt x="54" y="4"/>
                  </a:lnTo>
                  <a:lnTo>
                    <a:pt x="61" y="2"/>
                  </a:lnTo>
                  <a:lnTo>
                    <a:pt x="69" y="0"/>
                  </a:lnTo>
                  <a:lnTo>
                    <a:pt x="77" y="0"/>
                  </a:lnTo>
                  <a:lnTo>
                    <a:pt x="77" y="0"/>
                  </a:lnTo>
                  <a:lnTo>
                    <a:pt x="85" y="0"/>
                  </a:lnTo>
                  <a:lnTo>
                    <a:pt x="92" y="2"/>
                  </a:lnTo>
                  <a:lnTo>
                    <a:pt x="100" y="4"/>
                  </a:lnTo>
                  <a:lnTo>
                    <a:pt x="107" y="6"/>
                  </a:lnTo>
                  <a:lnTo>
                    <a:pt x="113"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0" name="Google Shape;440;p23"/>
            <p:cNvSpPr/>
            <p:nvPr/>
          </p:nvSpPr>
          <p:spPr>
            <a:xfrm>
              <a:off x="5937251" y="3103563"/>
              <a:ext cx="49213" cy="47625"/>
            </a:xfrm>
            <a:custGeom>
              <a:avLst/>
              <a:gdLst/>
              <a:ahLst/>
              <a:cxnLst/>
              <a:rect l="l" t="t" r="r" b="b"/>
              <a:pathLst>
                <a:path w="154" h="153" extrusionOk="0">
                  <a:moveTo>
                    <a:pt x="154" y="77"/>
                  </a:moveTo>
                  <a:lnTo>
                    <a:pt x="154" y="77"/>
                  </a:lnTo>
                  <a:lnTo>
                    <a:pt x="154" y="85"/>
                  </a:lnTo>
                  <a:lnTo>
                    <a:pt x="153" y="93"/>
                  </a:lnTo>
                  <a:lnTo>
                    <a:pt x="151" y="100"/>
                  </a:lnTo>
                  <a:lnTo>
                    <a:pt x="149" y="107"/>
                  </a:lnTo>
                  <a:lnTo>
                    <a:pt x="145" y="113"/>
                  </a:lnTo>
                  <a:lnTo>
                    <a:pt x="141" y="120"/>
                  </a:lnTo>
                  <a:lnTo>
                    <a:pt x="137" y="126"/>
                  </a:lnTo>
                  <a:lnTo>
                    <a:pt x="132"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1" name="Google Shape;441;p23"/>
            <p:cNvSpPr/>
            <p:nvPr/>
          </p:nvSpPr>
          <p:spPr>
            <a:xfrm>
              <a:off x="5937251" y="3173413"/>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5"/>
                  </a:lnTo>
                  <a:lnTo>
                    <a:pt x="107" y="149"/>
                  </a:lnTo>
                  <a:lnTo>
                    <a:pt x="101" y="151"/>
                  </a:lnTo>
                  <a:lnTo>
                    <a:pt x="93" y="152"/>
                  </a:lnTo>
                  <a:lnTo>
                    <a:pt x="86" y="153"/>
                  </a:lnTo>
                  <a:lnTo>
                    <a:pt x="78" y="155"/>
                  </a:lnTo>
                  <a:lnTo>
                    <a:pt x="78" y="155"/>
                  </a:lnTo>
                  <a:lnTo>
                    <a:pt x="70" y="153"/>
                  </a:lnTo>
                  <a:lnTo>
                    <a:pt x="62" y="152"/>
                  </a:lnTo>
                  <a:lnTo>
                    <a:pt x="55" y="151"/>
                  </a:lnTo>
                  <a:lnTo>
                    <a:pt x="47" y="149"/>
                  </a:lnTo>
                  <a:lnTo>
                    <a:pt x="41" y="145"/>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4"/>
                  </a:lnTo>
                  <a:lnTo>
                    <a:pt x="18" y="29"/>
                  </a:lnTo>
                  <a:lnTo>
                    <a:pt x="23" y="23"/>
                  </a:lnTo>
                  <a:lnTo>
                    <a:pt x="29" y="18"/>
                  </a:lnTo>
                  <a:lnTo>
                    <a:pt x="34" y="14"/>
                  </a:lnTo>
                  <a:lnTo>
                    <a:pt x="41" y="9"/>
                  </a:lnTo>
                  <a:lnTo>
                    <a:pt x="47" y="6"/>
                  </a:lnTo>
                  <a:lnTo>
                    <a:pt x="55" y="4"/>
                  </a:lnTo>
                  <a:lnTo>
                    <a:pt x="62" y="2"/>
                  </a:lnTo>
                  <a:lnTo>
                    <a:pt x="70" y="0"/>
                  </a:lnTo>
                  <a:lnTo>
                    <a:pt x="78" y="0"/>
                  </a:lnTo>
                  <a:lnTo>
                    <a:pt x="78" y="0"/>
                  </a:lnTo>
                  <a:lnTo>
                    <a:pt x="86" y="0"/>
                  </a:lnTo>
                  <a:lnTo>
                    <a:pt x="93" y="2"/>
                  </a:lnTo>
                  <a:lnTo>
                    <a:pt x="101" y="4"/>
                  </a:lnTo>
                  <a:lnTo>
                    <a:pt x="107" y="6"/>
                  </a:lnTo>
                  <a:lnTo>
                    <a:pt x="114" y="9"/>
                  </a:lnTo>
                  <a:lnTo>
                    <a:pt x="120" y="14"/>
                  </a:lnTo>
                  <a:lnTo>
                    <a:pt x="126" y="18"/>
                  </a:lnTo>
                  <a:lnTo>
                    <a:pt x="132" y="23"/>
                  </a:lnTo>
                  <a:lnTo>
                    <a:pt x="137" y="29"/>
                  </a:lnTo>
                  <a:lnTo>
                    <a:pt x="141"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2" name="Google Shape;442;p23"/>
            <p:cNvSpPr/>
            <p:nvPr/>
          </p:nvSpPr>
          <p:spPr>
            <a:xfrm>
              <a:off x="6008688" y="3103563"/>
              <a:ext cx="47625"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3" name="Google Shape;443;p23"/>
            <p:cNvSpPr/>
            <p:nvPr/>
          </p:nvSpPr>
          <p:spPr>
            <a:xfrm>
              <a:off x="6008688" y="3173413"/>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6" y="149"/>
                  </a:lnTo>
                  <a:lnTo>
                    <a:pt x="100" y="151"/>
                  </a:lnTo>
                  <a:lnTo>
                    <a:pt x="93" y="152"/>
                  </a:lnTo>
                  <a:lnTo>
                    <a:pt x="85" y="153"/>
                  </a:lnTo>
                  <a:lnTo>
                    <a:pt x="77" y="155"/>
                  </a:lnTo>
                  <a:lnTo>
                    <a:pt x="77" y="155"/>
                  </a:lnTo>
                  <a:lnTo>
                    <a:pt x="69" y="153"/>
                  </a:lnTo>
                  <a:lnTo>
                    <a:pt x="62" y="152"/>
                  </a:lnTo>
                  <a:lnTo>
                    <a:pt x="54" y="151"/>
                  </a:lnTo>
                  <a:lnTo>
                    <a:pt x="47" y="149"/>
                  </a:lnTo>
                  <a:lnTo>
                    <a:pt x="40" y="145"/>
                  </a:lnTo>
                  <a:lnTo>
                    <a:pt x="34" y="141"/>
                  </a:lnTo>
                  <a:lnTo>
                    <a:pt x="28"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3" y="23"/>
                  </a:lnTo>
                  <a:lnTo>
                    <a:pt x="28" y="18"/>
                  </a:lnTo>
                  <a:lnTo>
                    <a:pt x="34" y="14"/>
                  </a:lnTo>
                  <a:lnTo>
                    <a:pt x="40" y="9"/>
                  </a:lnTo>
                  <a:lnTo>
                    <a:pt x="47" y="6"/>
                  </a:lnTo>
                  <a:lnTo>
                    <a:pt x="54" y="4"/>
                  </a:lnTo>
                  <a:lnTo>
                    <a:pt x="62" y="2"/>
                  </a:lnTo>
                  <a:lnTo>
                    <a:pt x="69" y="0"/>
                  </a:lnTo>
                  <a:lnTo>
                    <a:pt x="77" y="0"/>
                  </a:lnTo>
                  <a:lnTo>
                    <a:pt x="77" y="0"/>
                  </a:lnTo>
                  <a:lnTo>
                    <a:pt x="85" y="0"/>
                  </a:lnTo>
                  <a:lnTo>
                    <a:pt x="93" y="2"/>
                  </a:lnTo>
                  <a:lnTo>
                    <a:pt x="100" y="4"/>
                  </a:lnTo>
                  <a:lnTo>
                    <a:pt x="106" y="6"/>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4" name="Google Shape;444;p23"/>
            <p:cNvSpPr/>
            <p:nvPr/>
          </p:nvSpPr>
          <p:spPr>
            <a:xfrm>
              <a:off x="6076951" y="3103563"/>
              <a:ext cx="49213" cy="47625"/>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5" name="Google Shape;445;p23"/>
            <p:cNvSpPr/>
            <p:nvPr/>
          </p:nvSpPr>
          <p:spPr>
            <a:xfrm>
              <a:off x="6076951" y="3173413"/>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1" y="152"/>
                  </a:lnTo>
                  <a:lnTo>
                    <a:pt x="53" y="151"/>
                  </a:lnTo>
                  <a:lnTo>
                    <a:pt x="47" y="149"/>
                  </a:lnTo>
                  <a:lnTo>
                    <a:pt x="40" y="145"/>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3" y="23"/>
                  </a:lnTo>
                  <a:lnTo>
                    <a:pt x="27" y="18"/>
                  </a:lnTo>
                  <a:lnTo>
                    <a:pt x="34" y="14"/>
                  </a:lnTo>
                  <a:lnTo>
                    <a:pt x="40" y="9"/>
                  </a:lnTo>
                  <a:lnTo>
                    <a:pt x="47" y="6"/>
                  </a:lnTo>
                  <a:lnTo>
                    <a:pt x="53" y="4"/>
                  </a:lnTo>
                  <a:lnTo>
                    <a:pt x="61" y="2"/>
                  </a:lnTo>
                  <a:lnTo>
                    <a:pt x="68" y="0"/>
                  </a:lnTo>
                  <a:lnTo>
                    <a:pt x="76" y="0"/>
                  </a:lnTo>
                  <a:lnTo>
                    <a:pt x="76" y="0"/>
                  </a:lnTo>
                  <a:lnTo>
                    <a:pt x="84" y="0"/>
                  </a:lnTo>
                  <a:lnTo>
                    <a:pt x="92" y="2"/>
                  </a:lnTo>
                  <a:lnTo>
                    <a:pt x="99" y="4"/>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6" name="Google Shape;446;p23"/>
            <p:cNvSpPr/>
            <p:nvPr/>
          </p:nvSpPr>
          <p:spPr>
            <a:xfrm>
              <a:off x="5448301" y="3103563"/>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7" name="Google Shape;447;p23"/>
            <p:cNvSpPr/>
            <p:nvPr/>
          </p:nvSpPr>
          <p:spPr>
            <a:xfrm>
              <a:off x="5448301" y="31734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1" y="152"/>
                  </a:lnTo>
                  <a:lnTo>
                    <a:pt x="53" y="151"/>
                  </a:lnTo>
                  <a:lnTo>
                    <a:pt x="47" y="149"/>
                  </a:lnTo>
                  <a:lnTo>
                    <a:pt x="40" y="145"/>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3" y="23"/>
                  </a:lnTo>
                  <a:lnTo>
                    <a:pt x="27" y="18"/>
                  </a:lnTo>
                  <a:lnTo>
                    <a:pt x="34" y="14"/>
                  </a:lnTo>
                  <a:lnTo>
                    <a:pt x="40" y="9"/>
                  </a:lnTo>
                  <a:lnTo>
                    <a:pt x="47" y="6"/>
                  </a:lnTo>
                  <a:lnTo>
                    <a:pt x="53" y="4"/>
                  </a:lnTo>
                  <a:lnTo>
                    <a:pt x="61" y="2"/>
                  </a:lnTo>
                  <a:lnTo>
                    <a:pt x="68" y="0"/>
                  </a:lnTo>
                  <a:lnTo>
                    <a:pt x="76" y="0"/>
                  </a:lnTo>
                  <a:lnTo>
                    <a:pt x="76" y="0"/>
                  </a:lnTo>
                  <a:lnTo>
                    <a:pt x="84" y="0"/>
                  </a:lnTo>
                  <a:lnTo>
                    <a:pt x="92" y="2"/>
                  </a:lnTo>
                  <a:lnTo>
                    <a:pt x="99" y="4"/>
                  </a:lnTo>
                  <a:lnTo>
                    <a:pt x="106" y="6"/>
                  </a:lnTo>
                  <a:lnTo>
                    <a:pt x="113" y="9"/>
                  </a:lnTo>
                  <a:lnTo>
                    <a:pt x="120" y="14"/>
                  </a:lnTo>
                  <a:lnTo>
                    <a:pt x="126" y="18"/>
                  </a:lnTo>
                  <a:lnTo>
                    <a:pt x="131" y="23"/>
                  </a:lnTo>
                  <a:lnTo>
                    <a:pt x="136" y="29"/>
                  </a:lnTo>
                  <a:lnTo>
                    <a:pt x="140"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8" name="Google Shape;448;p23"/>
            <p:cNvSpPr/>
            <p:nvPr/>
          </p:nvSpPr>
          <p:spPr>
            <a:xfrm>
              <a:off x="5518151" y="3103563"/>
              <a:ext cx="49213" cy="47625"/>
            </a:xfrm>
            <a:custGeom>
              <a:avLst/>
              <a:gdLst/>
              <a:ahLst/>
              <a:cxnLst/>
              <a:rect l="l" t="t" r="r" b="b"/>
              <a:pathLst>
                <a:path w="155" h="153" extrusionOk="0">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9" name="Google Shape;449;p23"/>
            <p:cNvSpPr/>
            <p:nvPr/>
          </p:nvSpPr>
          <p:spPr>
            <a:xfrm>
              <a:off x="5518151" y="3173413"/>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6"/>
                  </a:lnTo>
                  <a:lnTo>
                    <a:pt x="54" y="4"/>
                  </a:lnTo>
                  <a:lnTo>
                    <a:pt x="62" y="2"/>
                  </a:lnTo>
                  <a:lnTo>
                    <a:pt x="69" y="0"/>
                  </a:lnTo>
                  <a:lnTo>
                    <a:pt x="77" y="0"/>
                  </a:lnTo>
                  <a:lnTo>
                    <a:pt x="77" y="0"/>
                  </a:lnTo>
                  <a:lnTo>
                    <a:pt x="85" y="0"/>
                  </a:lnTo>
                  <a:lnTo>
                    <a:pt x="93" y="2"/>
                  </a:lnTo>
                  <a:lnTo>
                    <a:pt x="100" y="4"/>
                  </a:lnTo>
                  <a:lnTo>
                    <a:pt x="108" y="6"/>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0" name="Google Shape;450;p23"/>
            <p:cNvSpPr/>
            <p:nvPr/>
          </p:nvSpPr>
          <p:spPr>
            <a:xfrm>
              <a:off x="5588001" y="3103563"/>
              <a:ext cx="49213"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1" name="Google Shape;451;p23"/>
            <p:cNvSpPr/>
            <p:nvPr/>
          </p:nvSpPr>
          <p:spPr>
            <a:xfrm>
              <a:off x="5588001" y="3173413"/>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3"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6"/>
                  </a:lnTo>
                  <a:lnTo>
                    <a:pt x="54" y="4"/>
                  </a:lnTo>
                  <a:lnTo>
                    <a:pt x="62" y="2"/>
                  </a:lnTo>
                  <a:lnTo>
                    <a:pt x="69" y="0"/>
                  </a:lnTo>
                  <a:lnTo>
                    <a:pt x="77" y="0"/>
                  </a:lnTo>
                  <a:lnTo>
                    <a:pt x="77" y="0"/>
                  </a:lnTo>
                  <a:lnTo>
                    <a:pt x="85" y="0"/>
                  </a:lnTo>
                  <a:lnTo>
                    <a:pt x="93" y="2"/>
                  </a:lnTo>
                  <a:lnTo>
                    <a:pt x="100" y="4"/>
                  </a:lnTo>
                  <a:lnTo>
                    <a:pt x="107" y="6"/>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2" name="Google Shape;452;p23"/>
            <p:cNvSpPr/>
            <p:nvPr/>
          </p:nvSpPr>
          <p:spPr>
            <a:xfrm>
              <a:off x="5657851" y="3103563"/>
              <a:ext cx="49213" cy="47625"/>
            </a:xfrm>
            <a:custGeom>
              <a:avLst/>
              <a:gdLst/>
              <a:ahLst/>
              <a:cxnLst/>
              <a:rect l="l" t="t" r="r" b="b"/>
              <a:pathLst>
                <a:path w="155" h="153" extrusionOk="0">
                  <a:moveTo>
                    <a:pt x="155" y="77"/>
                  </a:moveTo>
                  <a:lnTo>
                    <a:pt x="155"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4"/>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3" name="Google Shape;453;p23"/>
            <p:cNvSpPr/>
            <p:nvPr/>
          </p:nvSpPr>
          <p:spPr>
            <a:xfrm>
              <a:off x="5657851" y="3173413"/>
              <a:ext cx="49213" cy="49213"/>
            </a:xfrm>
            <a:custGeom>
              <a:avLst/>
              <a:gdLst/>
              <a:ahLst/>
              <a:cxnLst/>
              <a:rect l="l" t="t" r="r" b="b"/>
              <a:pathLst>
                <a:path w="155" h="155" extrusionOk="0">
                  <a:moveTo>
                    <a:pt x="155" y="78"/>
                  </a:moveTo>
                  <a:lnTo>
                    <a:pt x="155"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5"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0"/>
                  </a:lnTo>
                  <a:lnTo>
                    <a:pt x="78" y="0"/>
                  </a:lnTo>
                  <a:lnTo>
                    <a:pt x="78" y="0"/>
                  </a:lnTo>
                  <a:lnTo>
                    <a:pt x="85" y="0"/>
                  </a:lnTo>
                  <a:lnTo>
                    <a:pt x="93" y="2"/>
                  </a:lnTo>
                  <a:lnTo>
                    <a:pt x="101" y="4"/>
                  </a:lnTo>
                  <a:lnTo>
                    <a:pt x="108" y="6"/>
                  </a:lnTo>
                  <a:lnTo>
                    <a:pt x="115" y="9"/>
                  </a:lnTo>
                  <a:lnTo>
                    <a:pt x="120" y="14"/>
                  </a:lnTo>
                  <a:lnTo>
                    <a:pt x="126" y="18"/>
                  </a:lnTo>
                  <a:lnTo>
                    <a:pt x="132" y="23"/>
                  </a:lnTo>
                  <a:lnTo>
                    <a:pt x="136" y="29"/>
                  </a:lnTo>
                  <a:lnTo>
                    <a:pt x="141" y="34"/>
                  </a:lnTo>
                  <a:lnTo>
                    <a:pt x="145" y="40"/>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4" name="Google Shape;454;p23"/>
            <p:cNvSpPr/>
            <p:nvPr/>
          </p:nvSpPr>
          <p:spPr>
            <a:xfrm>
              <a:off x="5727701" y="3103563"/>
              <a:ext cx="49213" cy="47625"/>
            </a:xfrm>
            <a:custGeom>
              <a:avLst/>
              <a:gdLst/>
              <a:ahLst/>
              <a:cxnLst/>
              <a:rect l="l" t="t" r="r" b="b"/>
              <a:pathLst>
                <a:path w="154" h="153" extrusionOk="0">
                  <a:moveTo>
                    <a:pt x="154" y="77"/>
                  </a:moveTo>
                  <a:lnTo>
                    <a:pt x="154" y="77"/>
                  </a:lnTo>
                  <a:lnTo>
                    <a:pt x="154" y="85"/>
                  </a:lnTo>
                  <a:lnTo>
                    <a:pt x="153" y="93"/>
                  </a:lnTo>
                  <a:lnTo>
                    <a:pt x="151" y="100"/>
                  </a:lnTo>
                  <a:lnTo>
                    <a:pt x="148" y="107"/>
                  </a:lnTo>
                  <a:lnTo>
                    <a:pt x="145" y="113"/>
                  </a:lnTo>
                  <a:lnTo>
                    <a:pt x="140" y="120"/>
                  </a:lnTo>
                  <a:lnTo>
                    <a:pt x="137" y="126"/>
                  </a:lnTo>
                  <a:lnTo>
                    <a:pt x="131" y="132"/>
                  </a:lnTo>
                  <a:lnTo>
                    <a:pt x="126" y="136"/>
                  </a:lnTo>
                  <a:lnTo>
                    <a:pt x="120" y="141"/>
                  </a:lnTo>
                  <a:lnTo>
                    <a:pt x="114" y="144"/>
                  </a:lnTo>
                  <a:lnTo>
                    <a:pt x="107" y="148"/>
                  </a:lnTo>
                  <a:lnTo>
                    <a:pt x="100" y="150"/>
                  </a:lnTo>
                  <a:lnTo>
                    <a:pt x="92"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3"/>
                  </a:lnTo>
                  <a:lnTo>
                    <a:pt x="126" y="17"/>
                  </a:lnTo>
                  <a:lnTo>
                    <a:pt x="131" y="23"/>
                  </a:lnTo>
                  <a:lnTo>
                    <a:pt x="137" y="28"/>
                  </a:lnTo>
                  <a:lnTo>
                    <a:pt x="140"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5" name="Google Shape;455;p23"/>
            <p:cNvSpPr/>
            <p:nvPr/>
          </p:nvSpPr>
          <p:spPr>
            <a:xfrm>
              <a:off x="5727701" y="3173413"/>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0" y="120"/>
                  </a:lnTo>
                  <a:lnTo>
                    <a:pt x="137" y="126"/>
                  </a:lnTo>
                  <a:lnTo>
                    <a:pt x="131" y="132"/>
                  </a:lnTo>
                  <a:lnTo>
                    <a:pt x="126" y="136"/>
                  </a:lnTo>
                  <a:lnTo>
                    <a:pt x="120" y="141"/>
                  </a:lnTo>
                  <a:lnTo>
                    <a:pt x="114" y="145"/>
                  </a:lnTo>
                  <a:lnTo>
                    <a:pt x="107" y="149"/>
                  </a:lnTo>
                  <a:lnTo>
                    <a:pt x="100" y="151"/>
                  </a:lnTo>
                  <a:lnTo>
                    <a:pt x="92" y="152"/>
                  </a:lnTo>
                  <a:lnTo>
                    <a:pt x="86" y="153"/>
                  </a:lnTo>
                  <a:lnTo>
                    <a:pt x="78" y="155"/>
                  </a:lnTo>
                  <a:lnTo>
                    <a:pt x="78" y="155"/>
                  </a:lnTo>
                  <a:lnTo>
                    <a:pt x="70" y="153"/>
                  </a:lnTo>
                  <a:lnTo>
                    <a:pt x="62" y="152"/>
                  </a:lnTo>
                  <a:lnTo>
                    <a:pt x="55" y="151"/>
                  </a:lnTo>
                  <a:lnTo>
                    <a:pt x="47" y="149"/>
                  </a:lnTo>
                  <a:lnTo>
                    <a:pt x="41" y="145"/>
                  </a:lnTo>
                  <a:lnTo>
                    <a:pt x="34" y="141"/>
                  </a:lnTo>
                  <a:lnTo>
                    <a:pt x="28" y="136"/>
                  </a:lnTo>
                  <a:lnTo>
                    <a:pt x="23" y="132"/>
                  </a:lnTo>
                  <a:lnTo>
                    <a:pt x="18" y="126"/>
                  </a:lnTo>
                  <a:lnTo>
                    <a:pt x="13"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3" y="34"/>
                  </a:lnTo>
                  <a:lnTo>
                    <a:pt x="18" y="29"/>
                  </a:lnTo>
                  <a:lnTo>
                    <a:pt x="23" y="23"/>
                  </a:lnTo>
                  <a:lnTo>
                    <a:pt x="28" y="18"/>
                  </a:lnTo>
                  <a:lnTo>
                    <a:pt x="34" y="14"/>
                  </a:lnTo>
                  <a:lnTo>
                    <a:pt x="41" y="9"/>
                  </a:lnTo>
                  <a:lnTo>
                    <a:pt x="47" y="6"/>
                  </a:lnTo>
                  <a:lnTo>
                    <a:pt x="55" y="4"/>
                  </a:lnTo>
                  <a:lnTo>
                    <a:pt x="62" y="2"/>
                  </a:lnTo>
                  <a:lnTo>
                    <a:pt x="70" y="0"/>
                  </a:lnTo>
                  <a:lnTo>
                    <a:pt x="78" y="0"/>
                  </a:lnTo>
                  <a:lnTo>
                    <a:pt x="78" y="0"/>
                  </a:lnTo>
                  <a:lnTo>
                    <a:pt x="86" y="0"/>
                  </a:lnTo>
                  <a:lnTo>
                    <a:pt x="92" y="2"/>
                  </a:lnTo>
                  <a:lnTo>
                    <a:pt x="100" y="4"/>
                  </a:lnTo>
                  <a:lnTo>
                    <a:pt x="107" y="6"/>
                  </a:lnTo>
                  <a:lnTo>
                    <a:pt x="114" y="9"/>
                  </a:lnTo>
                  <a:lnTo>
                    <a:pt x="120" y="14"/>
                  </a:lnTo>
                  <a:lnTo>
                    <a:pt x="126" y="18"/>
                  </a:lnTo>
                  <a:lnTo>
                    <a:pt x="131" y="23"/>
                  </a:lnTo>
                  <a:lnTo>
                    <a:pt x="137" y="29"/>
                  </a:lnTo>
                  <a:lnTo>
                    <a:pt x="140" y="34"/>
                  </a:lnTo>
                  <a:lnTo>
                    <a:pt x="145" y="40"/>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6" name="Google Shape;456;p23"/>
            <p:cNvSpPr/>
            <p:nvPr/>
          </p:nvSpPr>
          <p:spPr>
            <a:xfrm>
              <a:off x="5237163" y="3103563"/>
              <a:ext cx="49213" cy="47625"/>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7" name="Google Shape;457;p23"/>
            <p:cNvSpPr/>
            <p:nvPr/>
          </p:nvSpPr>
          <p:spPr>
            <a:xfrm>
              <a:off x="5237163" y="3173413"/>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0" y="152"/>
                  </a:lnTo>
                  <a:lnTo>
                    <a:pt x="53"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4"/>
                  </a:lnTo>
                  <a:lnTo>
                    <a:pt x="60" y="2"/>
                  </a:lnTo>
                  <a:lnTo>
                    <a:pt x="68" y="0"/>
                  </a:lnTo>
                  <a:lnTo>
                    <a:pt x="76" y="0"/>
                  </a:lnTo>
                  <a:lnTo>
                    <a:pt x="76" y="0"/>
                  </a:lnTo>
                  <a:lnTo>
                    <a:pt x="84" y="0"/>
                  </a:lnTo>
                  <a:lnTo>
                    <a:pt x="92" y="2"/>
                  </a:lnTo>
                  <a:lnTo>
                    <a:pt x="99" y="4"/>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8" name="Google Shape;458;p23"/>
            <p:cNvSpPr/>
            <p:nvPr/>
          </p:nvSpPr>
          <p:spPr>
            <a:xfrm>
              <a:off x="5307013" y="3103563"/>
              <a:ext cx="47625" cy="47625"/>
            </a:xfrm>
            <a:custGeom>
              <a:avLst/>
              <a:gdLst/>
              <a:ahLst/>
              <a:cxnLst/>
              <a:rect l="l" t="t" r="r" b="b"/>
              <a:pathLst>
                <a:path w="154" h="153"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9" name="Google Shape;459;p23"/>
            <p:cNvSpPr/>
            <p:nvPr/>
          </p:nvSpPr>
          <p:spPr>
            <a:xfrm>
              <a:off x="5307013" y="3173413"/>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5" y="14"/>
                  </a:lnTo>
                  <a:lnTo>
                    <a:pt x="40" y="9"/>
                  </a:lnTo>
                  <a:lnTo>
                    <a:pt x="47" y="6"/>
                  </a:lnTo>
                  <a:lnTo>
                    <a:pt x="54" y="4"/>
                  </a:lnTo>
                  <a:lnTo>
                    <a:pt x="62" y="2"/>
                  </a:lnTo>
                  <a:lnTo>
                    <a:pt x="69" y="0"/>
                  </a:lnTo>
                  <a:lnTo>
                    <a:pt x="77" y="0"/>
                  </a:lnTo>
                  <a:lnTo>
                    <a:pt x="77" y="0"/>
                  </a:lnTo>
                  <a:lnTo>
                    <a:pt x="85" y="0"/>
                  </a:lnTo>
                  <a:lnTo>
                    <a:pt x="93" y="2"/>
                  </a:lnTo>
                  <a:lnTo>
                    <a:pt x="100" y="4"/>
                  </a:lnTo>
                  <a:lnTo>
                    <a:pt x="107" y="6"/>
                  </a:lnTo>
                  <a:lnTo>
                    <a:pt x="114"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0" name="Google Shape;460;p23"/>
            <p:cNvSpPr/>
            <p:nvPr/>
          </p:nvSpPr>
          <p:spPr>
            <a:xfrm>
              <a:off x="5376863" y="3103563"/>
              <a:ext cx="47625"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1" name="Google Shape;461;p23"/>
            <p:cNvSpPr/>
            <p:nvPr/>
          </p:nvSpPr>
          <p:spPr>
            <a:xfrm>
              <a:off x="5376863" y="3173413"/>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1" y="132"/>
                  </a:lnTo>
                  <a:lnTo>
                    <a:pt x="126" y="136"/>
                  </a:lnTo>
                  <a:lnTo>
                    <a:pt x="119" y="141"/>
                  </a:lnTo>
                  <a:lnTo>
                    <a:pt x="113" y="145"/>
                  </a:lnTo>
                  <a:lnTo>
                    <a:pt x="107"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6"/>
                  </a:lnTo>
                  <a:lnTo>
                    <a:pt x="54" y="4"/>
                  </a:lnTo>
                  <a:lnTo>
                    <a:pt x="61" y="2"/>
                  </a:lnTo>
                  <a:lnTo>
                    <a:pt x="69" y="0"/>
                  </a:lnTo>
                  <a:lnTo>
                    <a:pt x="77" y="0"/>
                  </a:lnTo>
                  <a:lnTo>
                    <a:pt x="77" y="0"/>
                  </a:lnTo>
                  <a:lnTo>
                    <a:pt x="85" y="0"/>
                  </a:lnTo>
                  <a:lnTo>
                    <a:pt x="92" y="2"/>
                  </a:lnTo>
                  <a:lnTo>
                    <a:pt x="100" y="4"/>
                  </a:lnTo>
                  <a:lnTo>
                    <a:pt x="107" y="6"/>
                  </a:lnTo>
                  <a:lnTo>
                    <a:pt x="113" y="9"/>
                  </a:lnTo>
                  <a:lnTo>
                    <a:pt x="119" y="14"/>
                  </a:lnTo>
                  <a:lnTo>
                    <a:pt x="126" y="18"/>
                  </a:lnTo>
                  <a:lnTo>
                    <a:pt x="131"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2" name="Google Shape;462;p23"/>
            <p:cNvSpPr/>
            <p:nvPr/>
          </p:nvSpPr>
          <p:spPr>
            <a:xfrm>
              <a:off x="4887913" y="3103563"/>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5" y="113"/>
                  </a:lnTo>
                  <a:lnTo>
                    <a:pt x="140" y="120"/>
                  </a:lnTo>
                  <a:lnTo>
                    <a:pt x="136" y="126"/>
                  </a:lnTo>
                  <a:lnTo>
                    <a:pt x="131" y="132"/>
                  </a:lnTo>
                  <a:lnTo>
                    <a:pt x="126" y="136"/>
                  </a:lnTo>
                  <a:lnTo>
                    <a:pt x="120" y="141"/>
                  </a:lnTo>
                  <a:lnTo>
                    <a:pt x="114" y="144"/>
                  </a:lnTo>
                  <a:lnTo>
                    <a:pt x="107" y="148"/>
                  </a:lnTo>
                  <a:lnTo>
                    <a:pt x="99" y="150"/>
                  </a:lnTo>
                  <a:lnTo>
                    <a:pt x="92" y="152"/>
                  </a:lnTo>
                  <a:lnTo>
                    <a:pt x="84" y="153"/>
                  </a:lnTo>
                  <a:lnTo>
                    <a:pt x="76" y="153"/>
                  </a:lnTo>
                  <a:lnTo>
                    <a:pt x="76" y="153"/>
                  </a:lnTo>
                  <a:lnTo>
                    <a:pt x="70" y="153"/>
                  </a:lnTo>
                  <a:lnTo>
                    <a:pt x="62" y="152"/>
                  </a:lnTo>
                  <a:lnTo>
                    <a:pt x="54" y="150"/>
                  </a:lnTo>
                  <a:lnTo>
                    <a:pt x="47" y="148"/>
                  </a:lnTo>
                  <a:lnTo>
                    <a:pt x="40" y="144"/>
                  </a:lnTo>
                  <a:lnTo>
                    <a:pt x="34" y="141"/>
                  </a:lnTo>
                  <a:lnTo>
                    <a:pt x="28" y="136"/>
                  </a:lnTo>
                  <a:lnTo>
                    <a:pt x="23" y="132"/>
                  </a:lnTo>
                  <a:lnTo>
                    <a:pt x="18" y="126"/>
                  </a:lnTo>
                  <a:lnTo>
                    <a:pt x="13"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3" y="34"/>
                  </a:lnTo>
                  <a:lnTo>
                    <a:pt x="18" y="28"/>
                  </a:lnTo>
                  <a:lnTo>
                    <a:pt x="23" y="23"/>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3"/>
                  </a:lnTo>
                  <a:lnTo>
                    <a:pt x="136" y="28"/>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3" name="Google Shape;463;p23"/>
            <p:cNvSpPr/>
            <p:nvPr/>
          </p:nvSpPr>
          <p:spPr>
            <a:xfrm>
              <a:off x="4887913" y="31734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6" y="136"/>
                  </a:lnTo>
                  <a:lnTo>
                    <a:pt x="120" y="141"/>
                  </a:lnTo>
                  <a:lnTo>
                    <a:pt x="114" y="145"/>
                  </a:lnTo>
                  <a:lnTo>
                    <a:pt x="107" y="149"/>
                  </a:lnTo>
                  <a:lnTo>
                    <a:pt x="99" y="151"/>
                  </a:lnTo>
                  <a:lnTo>
                    <a:pt x="92" y="152"/>
                  </a:lnTo>
                  <a:lnTo>
                    <a:pt x="84" y="153"/>
                  </a:lnTo>
                  <a:lnTo>
                    <a:pt x="76" y="155"/>
                  </a:lnTo>
                  <a:lnTo>
                    <a:pt x="76" y="155"/>
                  </a:lnTo>
                  <a:lnTo>
                    <a:pt x="70" y="153"/>
                  </a:lnTo>
                  <a:lnTo>
                    <a:pt x="62" y="152"/>
                  </a:lnTo>
                  <a:lnTo>
                    <a:pt x="54" y="151"/>
                  </a:lnTo>
                  <a:lnTo>
                    <a:pt x="47" y="149"/>
                  </a:lnTo>
                  <a:lnTo>
                    <a:pt x="40" y="145"/>
                  </a:lnTo>
                  <a:lnTo>
                    <a:pt x="34" y="141"/>
                  </a:lnTo>
                  <a:lnTo>
                    <a:pt x="28" y="136"/>
                  </a:lnTo>
                  <a:lnTo>
                    <a:pt x="23" y="132"/>
                  </a:lnTo>
                  <a:lnTo>
                    <a:pt x="18"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4"/>
                  </a:lnTo>
                  <a:lnTo>
                    <a:pt x="18" y="29"/>
                  </a:lnTo>
                  <a:lnTo>
                    <a:pt x="23" y="23"/>
                  </a:lnTo>
                  <a:lnTo>
                    <a:pt x="28" y="18"/>
                  </a:lnTo>
                  <a:lnTo>
                    <a:pt x="34" y="14"/>
                  </a:lnTo>
                  <a:lnTo>
                    <a:pt x="40" y="9"/>
                  </a:lnTo>
                  <a:lnTo>
                    <a:pt x="47" y="6"/>
                  </a:lnTo>
                  <a:lnTo>
                    <a:pt x="54" y="4"/>
                  </a:lnTo>
                  <a:lnTo>
                    <a:pt x="62" y="2"/>
                  </a:lnTo>
                  <a:lnTo>
                    <a:pt x="70" y="0"/>
                  </a:lnTo>
                  <a:lnTo>
                    <a:pt x="76" y="0"/>
                  </a:lnTo>
                  <a:lnTo>
                    <a:pt x="76" y="0"/>
                  </a:lnTo>
                  <a:lnTo>
                    <a:pt x="84" y="0"/>
                  </a:lnTo>
                  <a:lnTo>
                    <a:pt x="92" y="2"/>
                  </a:lnTo>
                  <a:lnTo>
                    <a:pt x="99" y="4"/>
                  </a:lnTo>
                  <a:lnTo>
                    <a:pt x="107" y="6"/>
                  </a:lnTo>
                  <a:lnTo>
                    <a:pt x="114" y="9"/>
                  </a:lnTo>
                  <a:lnTo>
                    <a:pt x="120" y="14"/>
                  </a:lnTo>
                  <a:lnTo>
                    <a:pt x="126" y="18"/>
                  </a:lnTo>
                  <a:lnTo>
                    <a:pt x="131" y="23"/>
                  </a:lnTo>
                  <a:lnTo>
                    <a:pt x="136" y="29"/>
                  </a:lnTo>
                  <a:lnTo>
                    <a:pt x="140" y="34"/>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4" name="Google Shape;464;p23"/>
            <p:cNvSpPr/>
            <p:nvPr/>
          </p:nvSpPr>
          <p:spPr>
            <a:xfrm>
              <a:off x="4956176" y="3103563"/>
              <a:ext cx="49213" cy="47625"/>
            </a:xfrm>
            <a:custGeom>
              <a:avLst/>
              <a:gdLst/>
              <a:ahLst/>
              <a:cxnLst/>
              <a:rect l="l" t="t" r="r" b="b"/>
              <a:pathLst>
                <a:path w="155" h="153" extrusionOk="0">
                  <a:moveTo>
                    <a:pt x="155" y="77"/>
                  </a:moveTo>
                  <a:lnTo>
                    <a:pt x="155" y="77"/>
                  </a:lnTo>
                  <a:lnTo>
                    <a:pt x="155" y="85"/>
                  </a:lnTo>
                  <a:lnTo>
                    <a:pt x="154" y="93"/>
                  </a:lnTo>
                  <a:lnTo>
                    <a:pt x="151" y="100"/>
                  </a:lnTo>
                  <a:lnTo>
                    <a:pt x="149" y="107"/>
                  </a:lnTo>
                  <a:lnTo>
                    <a:pt x="146"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5" y="141"/>
                  </a:lnTo>
                  <a:lnTo>
                    <a:pt x="29" y="136"/>
                  </a:lnTo>
                  <a:lnTo>
                    <a:pt x="23" y="132"/>
                  </a:lnTo>
                  <a:lnTo>
                    <a:pt x="19" y="126"/>
                  </a:lnTo>
                  <a:lnTo>
                    <a:pt x="14" y="120"/>
                  </a:lnTo>
                  <a:lnTo>
                    <a:pt x="9" y="113"/>
                  </a:lnTo>
                  <a:lnTo>
                    <a:pt x="7" y="107"/>
                  </a:lnTo>
                  <a:lnTo>
                    <a:pt x="4" y="100"/>
                  </a:lnTo>
                  <a:lnTo>
                    <a:pt x="3" y="93"/>
                  </a:lnTo>
                  <a:lnTo>
                    <a:pt x="1" y="85"/>
                  </a:lnTo>
                  <a:lnTo>
                    <a:pt x="0" y="77"/>
                  </a:lnTo>
                  <a:lnTo>
                    <a:pt x="0" y="77"/>
                  </a:lnTo>
                  <a:lnTo>
                    <a:pt x="1" y="69"/>
                  </a:lnTo>
                  <a:lnTo>
                    <a:pt x="3" y="62"/>
                  </a:lnTo>
                  <a:lnTo>
                    <a:pt x="4" y="54"/>
                  </a:lnTo>
                  <a:lnTo>
                    <a:pt x="7" y="47"/>
                  </a:lnTo>
                  <a:lnTo>
                    <a:pt x="9" y="40"/>
                  </a:lnTo>
                  <a:lnTo>
                    <a:pt x="14" y="34"/>
                  </a:lnTo>
                  <a:lnTo>
                    <a:pt x="19" y="28"/>
                  </a:lnTo>
                  <a:lnTo>
                    <a:pt x="23" y="23"/>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5" name="Google Shape;465;p23"/>
            <p:cNvSpPr/>
            <p:nvPr/>
          </p:nvSpPr>
          <p:spPr>
            <a:xfrm>
              <a:off x="4956176" y="31734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6" y="126"/>
                  </a:lnTo>
                  <a:lnTo>
                    <a:pt x="132" y="132"/>
                  </a:lnTo>
                  <a:lnTo>
                    <a:pt x="126" y="136"/>
                  </a:lnTo>
                  <a:lnTo>
                    <a:pt x="120" y="141"/>
                  </a:lnTo>
                  <a:lnTo>
                    <a:pt x="115"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5" y="141"/>
                  </a:lnTo>
                  <a:lnTo>
                    <a:pt x="29" y="136"/>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0"/>
                  </a:lnTo>
                  <a:lnTo>
                    <a:pt x="14" y="34"/>
                  </a:lnTo>
                  <a:lnTo>
                    <a:pt x="19" y="29"/>
                  </a:lnTo>
                  <a:lnTo>
                    <a:pt x="23" y="23"/>
                  </a:lnTo>
                  <a:lnTo>
                    <a:pt x="29" y="18"/>
                  </a:lnTo>
                  <a:lnTo>
                    <a:pt x="35" y="14"/>
                  </a:lnTo>
                  <a:lnTo>
                    <a:pt x="40" y="9"/>
                  </a:lnTo>
                  <a:lnTo>
                    <a:pt x="47" y="6"/>
                  </a:lnTo>
                  <a:lnTo>
                    <a:pt x="55" y="4"/>
                  </a:lnTo>
                  <a:lnTo>
                    <a:pt x="62" y="2"/>
                  </a:lnTo>
                  <a:lnTo>
                    <a:pt x="70" y="0"/>
                  </a:lnTo>
                  <a:lnTo>
                    <a:pt x="78" y="0"/>
                  </a:lnTo>
                  <a:lnTo>
                    <a:pt x="78" y="0"/>
                  </a:lnTo>
                  <a:lnTo>
                    <a:pt x="85" y="0"/>
                  </a:lnTo>
                  <a:lnTo>
                    <a:pt x="93" y="2"/>
                  </a:lnTo>
                  <a:lnTo>
                    <a:pt x="101" y="4"/>
                  </a:lnTo>
                  <a:lnTo>
                    <a:pt x="108" y="6"/>
                  </a:lnTo>
                  <a:lnTo>
                    <a:pt x="115" y="9"/>
                  </a:lnTo>
                  <a:lnTo>
                    <a:pt x="120" y="14"/>
                  </a:lnTo>
                  <a:lnTo>
                    <a:pt x="126" y="18"/>
                  </a:lnTo>
                  <a:lnTo>
                    <a:pt x="132" y="23"/>
                  </a:lnTo>
                  <a:lnTo>
                    <a:pt x="136" y="29"/>
                  </a:lnTo>
                  <a:lnTo>
                    <a:pt x="141" y="34"/>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6" name="Google Shape;466;p23"/>
            <p:cNvSpPr/>
            <p:nvPr/>
          </p:nvSpPr>
          <p:spPr>
            <a:xfrm>
              <a:off x="5027613" y="3103563"/>
              <a:ext cx="49213" cy="47625"/>
            </a:xfrm>
            <a:custGeom>
              <a:avLst/>
              <a:gdLst/>
              <a:ahLst/>
              <a:cxnLst/>
              <a:rect l="l" t="t" r="r" b="b"/>
              <a:pathLst>
                <a:path w="155" h="153" extrusionOk="0">
                  <a:moveTo>
                    <a:pt x="155" y="77"/>
                  </a:moveTo>
                  <a:lnTo>
                    <a:pt x="155" y="77"/>
                  </a:lnTo>
                  <a:lnTo>
                    <a:pt x="154"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4"/>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7" name="Google Shape;467;p23"/>
            <p:cNvSpPr/>
            <p:nvPr/>
          </p:nvSpPr>
          <p:spPr>
            <a:xfrm>
              <a:off x="5027613" y="3173413"/>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8"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8" y="18"/>
                  </a:lnTo>
                  <a:lnTo>
                    <a:pt x="35" y="14"/>
                  </a:lnTo>
                  <a:lnTo>
                    <a:pt x="40" y="9"/>
                  </a:lnTo>
                  <a:lnTo>
                    <a:pt x="47" y="6"/>
                  </a:lnTo>
                  <a:lnTo>
                    <a:pt x="54" y="4"/>
                  </a:lnTo>
                  <a:lnTo>
                    <a:pt x="62" y="2"/>
                  </a:lnTo>
                  <a:lnTo>
                    <a:pt x="69" y="0"/>
                  </a:lnTo>
                  <a:lnTo>
                    <a:pt x="77" y="0"/>
                  </a:lnTo>
                  <a:lnTo>
                    <a:pt x="77" y="0"/>
                  </a:lnTo>
                  <a:lnTo>
                    <a:pt x="85" y="0"/>
                  </a:lnTo>
                  <a:lnTo>
                    <a:pt x="93" y="2"/>
                  </a:lnTo>
                  <a:lnTo>
                    <a:pt x="100" y="4"/>
                  </a:lnTo>
                  <a:lnTo>
                    <a:pt x="107" y="6"/>
                  </a:lnTo>
                  <a:lnTo>
                    <a:pt x="113"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8" name="Google Shape;468;p23"/>
            <p:cNvSpPr/>
            <p:nvPr/>
          </p:nvSpPr>
          <p:spPr>
            <a:xfrm>
              <a:off x="5097463" y="3103563"/>
              <a:ext cx="49213" cy="47625"/>
            </a:xfrm>
            <a:custGeom>
              <a:avLst/>
              <a:gdLst/>
              <a:ahLst/>
              <a:cxnLst/>
              <a:rect l="l" t="t" r="r" b="b"/>
              <a:pathLst>
                <a:path w="155" h="153" extrusionOk="0">
                  <a:moveTo>
                    <a:pt x="155" y="77"/>
                  </a:moveTo>
                  <a:lnTo>
                    <a:pt x="155" y="77"/>
                  </a:lnTo>
                  <a:lnTo>
                    <a:pt x="155" y="85"/>
                  </a:lnTo>
                  <a:lnTo>
                    <a:pt x="154" y="93"/>
                  </a:lnTo>
                  <a:lnTo>
                    <a:pt x="151" y="100"/>
                  </a:lnTo>
                  <a:lnTo>
                    <a:pt x="149" y="107"/>
                  </a:lnTo>
                  <a:lnTo>
                    <a:pt x="146" y="113"/>
                  </a:lnTo>
                  <a:lnTo>
                    <a:pt x="142" y="120"/>
                  </a:lnTo>
                  <a:lnTo>
                    <a:pt x="138" y="126"/>
                  </a:lnTo>
                  <a:lnTo>
                    <a:pt x="132" y="132"/>
                  </a:lnTo>
                  <a:lnTo>
                    <a:pt x="127"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5" y="141"/>
                  </a:lnTo>
                  <a:lnTo>
                    <a:pt x="29" y="136"/>
                  </a:lnTo>
                  <a:lnTo>
                    <a:pt x="23" y="132"/>
                  </a:lnTo>
                  <a:lnTo>
                    <a:pt x="18" y="126"/>
                  </a:lnTo>
                  <a:lnTo>
                    <a:pt x="14"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4" y="34"/>
                  </a:lnTo>
                  <a:lnTo>
                    <a:pt x="18" y="28"/>
                  </a:lnTo>
                  <a:lnTo>
                    <a:pt x="23" y="23"/>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3"/>
                  </a:lnTo>
                  <a:lnTo>
                    <a:pt x="138" y="28"/>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9" name="Google Shape;469;p23"/>
            <p:cNvSpPr/>
            <p:nvPr/>
          </p:nvSpPr>
          <p:spPr>
            <a:xfrm>
              <a:off x="5097463" y="31734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7"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8" y="149"/>
                  </a:lnTo>
                  <a:lnTo>
                    <a:pt x="41" y="145"/>
                  </a:lnTo>
                  <a:lnTo>
                    <a:pt x="35"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0"/>
                  </a:lnTo>
                  <a:lnTo>
                    <a:pt x="14" y="34"/>
                  </a:lnTo>
                  <a:lnTo>
                    <a:pt x="18" y="29"/>
                  </a:lnTo>
                  <a:lnTo>
                    <a:pt x="23" y="23"/>
                  </a:lnTo>
                  <a:lnTo>
                    <a:pt x="29" y="18"/>
                  </a:lnTo>
                  <a:lnTo>
                    <a:pt x="35" y="14"/>
                  </a:lnTo>
                  <a:lnTo>
                    <a:pt x="41" y="9"/>
                  </a:lnTo>
                  <a:lnTo>
                    <a:pt x="48" y="6"/>
                  </a:lnTo>
                  <a:lnTo>
                    <a:pt x="55" y="4"/>
                  </a:lnTo>
                  <a:lnTo>
                    <a:pt x="62" y="2"/>
                  </a:lnTo>
                  <a:lnTo>
                    <a:pt x="70" y="0"/>
                  </a:lnTo>
                  <a:lnTo>
                    <a:pt x="78" y="0"/>
                  </a:lnTo>
                  <a:lnTo>
                    <a:pt x="78" y="0"/>
                  </a:lnTo>
                  <a:lnTo>
                    <a:pt x="86" y="0"/>
                  </a:lnTo>
                  <a:lnTo>
                    <a:pt x="93" y="2"/>
                  </a:lnTo>
                  <a:lnTo>
                    <a:pt x="101" y="4"/>
                  </a:lnTo>
                  <a:lnTo>
                    <a:pt x="108" y="6"/>
                  </a:lnTo>
                  <a:lnTo>
                    <a:pt x="115" y="9"/>
                  </a:lnTo>
                  <a:lnTo>
                    <a:pt x="120" y="14"/>
                  </a:lnTo>
                  <a:lnTo>
                    <a:pt x="127" y="18"/>
                  </a:lnTo>
                  <a:lnTo>
                    <a:pt x="132" y="23"/>
                  </a:lnTo>
                  <a:lnTo>
                    <a:pt x="138" y="29"/>
                  </a:lnTo>
                  <a:lnTo>
                    <a:pt x="142" y="34"/>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0" name="Google Shape;470;p23"/>
            <p:cNvSpPr/>
            <p:nvPr/>
          </p:nvSpPr>
          <p:spPr>
            <a:xfrm>
              <a:off x="5167313" y="3103563"/>
              <a:ext cx="49213"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0" y="132"/>
                  </a:lnTo>
                  <a:lnTo>
                    <a:pt x="126" y="136"/>
                  </a:lnTo>
                  <a:lnTo>
                    <a:pt x="119" y="141"/>
                  </a:lnTo>
                  <a:lnTo>
                    <a:pt x="113" y="144"/>
                  </a:lnTo>
                  <a:lnTo>
                    <a:pt x="106" y="148"/>
                  </a:lnTo>
                  <a:lnTo>
                    <a:pt x="99" y="150"/>
                  </a:lnTo>
                  <a:lnTo>
                    <a:pt x="91"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7"/>
                  </a:lnTo>
                  <a:lnTo>
                    <a:pt x="130"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1" name="Google Shape;471;p23"/>
            <p:cNvSpPr/>
            <p:nvPr/>
          </p:nvSpPr>
          <p:spPr>
            <a:xfrm>
              <a:off x="5167313" y="3173413"/>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0" y="132"/>
                  </a:lnTo>
                  <a:lnTo>
                    <a:pt x="126" y="136"/>
                  </a:lnTo>
                  <a:lnTo>
                    <a:pt x="119" y="141"/>
                  </a:lnTo>
                  <a:lnTo>
                    <a:pt x="113" y="145"/>
                  </a:lnTo>
                  <a:lnTo>
                    <a:pt x="106" y="149"/>
                  </a:lnTo>
                  <a:lnTo>
                    <a:pt x="99" y="151"/>
                  </a:lnTo>
                  <a:lnTo>
                    <a:pt x="91"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2" y="23"/>
                  </a:lnTo>
                  <a:lnTo>
                    <a:pt x="27" y="18"/>
                  </a:lnTo>
                  <a:lnTo>
                    <a:pt x="33" y="14"/>
                  </a:lnTo>
                  <a:lnTo>
                    <a:pt x="40" y="9"/>
                  </a:lnTo>
                  <a:lnTo>
                    <a:pt x="47" y="6"/>
                  </a:lnTo>
                  <a:lnTo>
                    <a:pt x="54" y="4"/>
                  </a:lnTo>
                  <a:lnTo>
                    <a:pt x="61" y="2"/>
                  </a:lnTo>
                  <a:lnTo>
                    <a:pt x="69" y="0"/>
                  </a:lnTo>
                  <a:lnTo>
                    <a:pt x="77" y="0"/>
                  </a:lnTo>
                  <a:lnTo>
                    <a:pt x="77" y="0"/>
                  </a:lnTo>
                  <a:lnTo>
                    <a:pt x="85" y="0"/>
                  </a:lnTo>
                  <a:lnTo>
                    <a:pt x="91" y="2"/>
                  </a:lnTo>
                  <a:lnTo>
                    <a:pt x="99" y="4"/>
                  </a:lnTo>
                  <a:lnTo>
                    <a:pt x="106" y="6"/>
                  </a:lnTo>
                  <a:lnTo>
                    <a:pt x="113" y="9"/>
                  </a:lnTo>
                  <a:lnTo>
                    <a:pt x="119" y="14"/>
                  </a:lnTo>
                  <a:lnTo>
                    <a:pt x="126" y="18"/>
                  </a:lnTo>
                  <a:lnTo>
                    <a:pt x="130"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2" name="Google Shape;472;p23"/>
            <p:cNvSpPr/>
            <p:nvPr/>
          </p:nvSpPr>
          <p:spPr>
            <a:xfrm>
              <a:off x="4821238" y="3173413"/>
              <a:ext cx="49213" cy="49213"/>
            </a:xfrm>
            <a:custGeom>
              <a:avLst/>
              <a:gdLst/>
              <a:ahLst/>
              <a:cxnLst/>
              <a:rect l="l" t="t" r="r" b="b"/>
              <a:pathLst>
                <a:path w="154" h="155" extrusionOk="0">
                  <a:moveTo>
                    <a:pt x="154" y="78"/>
                  </a:moveTo>
                  <a:lnTo>
                    <a:pt x="154" y="78"/>
                  </a:lnTo>
                  <a:lnTo>
                    <a:pt x="154" y="85"/>
                  </a:lnTo>
                  <a:lnTo>
                    <a:pt x="152" y="93"/>
                  </a:lnTo>
                  <a:lnTo>
                    <a:pt x="151" y="101"/>
                  </a:lnTo>
                  <a:lnTo>
                    <a:pt x="148" y="108"/>
                  </a:lnTo>
                  <a:lnTo>
                    <a:pt x="145" y="115"/>
                  </a:lnTo>
                  <a:lnTo>
                    <a:pt x="140" y="120"/>
                  </a:lnTo>
                  <a:lnTo>
                    <a:pt x="136" y="126"/>
                  </a:lnTo>
                  <a:lnTo>
                    <a:pt x="131" y="132"/>
                  </a:lnTo>
                  <a:lnTo>
                    <a:pt x="125" y="136"/>
                  </a:lnTo>
                  <a:lnTo>
                    <a:pt x="120" y="141"/>
                  </a:lnTo>
                  <a:lnTo>
                    <a:pt x="114" y="145"/>
                  </a:lnTo>
                  <a:lnTo>
                    <a:pt x="107" y="149"/>
                  </a:lnTo>
                  <a:lnTo>
                    <a:pt x="100" y="151"/>
                  </a:lnTo>
                  <a:lnTo>
                    <a:pt x="92" y="152"/>
                  </a:lnTo>
                  <a:lnTo>
                    <a:pt x="84" y="153"/>
                  </a:lnTo>
                  <a:lnTo>
                    <a:pt x="77" y="155"/>
                  </a:lnTo>
                  <a:lnTo>
                    <a:pt x="77" y="155"/>
                  </a:lnTo>
                  <a:lnTo>
                    <a:pt x="69" y="153"/>
                  </a:lnTo>
                  <a:lnTo>
                    <a:pt x="61" y="152"/>
                  </a:lnTo>
                  <a:lnTo>
                    <a:pt x="55" y="151"/>
                  </a:lnTo>
                  <a:lnTo>
                    <a:pt x="47" y="149"/>
                  </a:lnTo>
                  <a:lnTo>
                    <a:pt x="40" y="145"/>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0"/>
                  </a:lnTo>
                  <a:lnTo>
                    <a:pt x="13" y="34"/>
                  </a:lnTo>
                  <a:lnTo>
                    <a:pt x="18" y="29"/>
                  </a:lnTo>
                  <a:lnTo>
                    <a:pt x="22" y="23"/>
                  </a:lnTo>
                  <a:lnTo>
                    <a:pt x="28" y="18"/>
                  </a:lnTo>
                  <a:lnTo>
                    <a:pt x="34" y="14"/>
                  </a:lnTo>
                  <a:lnTo>
                    <a:pt x="40" y="9"/>
                  </a:lnTo>
                  <a:lnTo>
                    <a:pt x="47" y="6"/>
                  </a:lnTo>
                  <a:lnTo>
                    <a:pt x="55" y="4"/>
                  </a:lnTo>
                  <a:lnTo>
                    <a:pt x="61" y="2"/>
                  </a:lnTo>
                  <a:lnTo>
                    <a:pt x="69" y="0"/>
                  </a:lnTo>
                  <a:lnTo>
                    <a:pt x="77" y="0"/>
                  </a:lnTo>
                  <a:lnTo>
                    <a:pt x="77" y="0"/>
                  </a:lnTo>
                  <a:lnTo>
                    <a:pt x="84" y="0"/>
                  </a:lnTo>
                  <a:lnTo>
                    <a:pt x="92" y="2"/>
                  </a:lnTo>
                  <a:lnTo>
                    <a:pt x="100" y="4"/>
                  </a:lnTo>
                  <a:lnTo>
                    <a:pt x="107" y="6"/>
                  </a:lnTo>
                  <a:lnTo>
                    <a:pt x="114" y="9"/>
                  </a:lnTo>
                  <a:lnTo>
                    <a:pt x="120" y="14"/>
                  </a:lnTo>
                  <a:lnTo>
                    <a:pt x="125" y="18"/>
                  </a:lnTo>
                  <a:lnTo>
                    <a:pt x="131" y="23"/>
                  </a:lnTo>
                  <a:lnTo>
                    <a:pt x="136" y="29"/>
                  </a:lnTo>
                  <a:lnTo>
                    <a:pt x="140" y="34"/>
                  </a:lnTo>
                  <a:lnTo>
                    <a:pt x="145" y="40"/>
                  </a:lnTo>
                  <a:lnTo>
                    <a:pt x="148" y="47"/>
                  </a:lnTo>
                  <a:lnTo>
                    <a:pt x="151"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3" name="Google Shape;473;p23"/>
            <p:cNvSpPr/>
            <p:nvPr/>
          </p:nvSpPr>
          <p:spPr>
            <a:xfrm>
              <a:off x="6146801" y="3103563"/>
              <a:ext cx="49213" cy="47625"/>
            </a:xfrm>
            <a:custGeom>
              <a:avLst/>
              <a:gdLst/>
              <a:ahLst/>
              <a:cxnLst/>
              <a:rect l="l" t="t" r="r" b="b"/>
              <a:pathLst>
                <a:path w="155" h="153" extrusionOk="0">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10" y="113"/>
                  </a:lnTo>
                  <a:lnTo>
                    <a:pt x="6" y="107"/>
                  </a:lnTo>
                  <a:lnTo>
                    <a:pt x="4" y="100"/>
                  </a:lnTo>
                  <a:lnTo>
                    <a:pt x="3" y="93"/>
                  </a:lnTo>
                  <a:lnTo>
                    <a:pt x="2" y="85"/>
                  </a:lnTo>
                  <a:lnTo>
                    <a:pt x="0" y="77"/>
                  </a:lnTo>
                  <a:lnTo>
                    <a:pt x="0" y="77"/>
                  </a:lnTo>
                  <a:lnTo>
                    <a:pt x="2" y="69"/>
                  </a:lnTo>
                  <a:lnTo>
                    <a:pt x="3" y="62"/>
                  </a:lnTo>
                  <a:lnTo>
                    <a:pt x="4" y="54"/>
                  </a:lnTo>
                  <a:lnTo>
                    <a:pt x="6" y="47"/>
                  </a:lnTo>
                  <a:lnTo>
                    <a:pt x="10" y="40"/>
                  </a:lnTo>
                  <a:lnTo>
                    <a:pt x="14" y="34"/>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4" name="Google Shape;474;p23"/>
            <p:cNvSpPr/>
            <p:nvPr/>
          </p:nvSpPr>
          <p:spPr>
            <a:xfrm>
              <a:off x="6146801" y="3173413"/>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5"/>
                  </a:lnTo>
                  <a:lnTo>
                    <a:pt x="108" y="149"/>
                  </a:lnTo>
                  <a:lnTo>
                    <a:pt x="100" y="151"/>
                  </a:lnTo>
                  <a:lnTo>
                    <a:pt x="93" y="152"/>
                  </a:lnTo>
                  <a:lnTo>
                    <a:pt x="85" y="153"/>
                  </a:lnTo>
                  <a:lnTo>
                    <a:pt x="77" y="155"/>
                  </a:lnTo>
                  <a:lnTo>
                    <a:pt x="77" y="155"/>
                  </a:lnTo>
                  <a:lnTo>
                    <a:pt x="70" y="153"/>
                  </a:lnTo>
                  <a:lnTo>
                    <a:pt x="62" y="152"/>
                  </a:lnTo>
                  <a:lnTo>
                    <a:pt x="54" y="151"/>
                  </a:lnTo>
                  <a:lnTo>
                    <a:pt x="47" y="149"/>
                  </a:lnTo>
                  <a:lnTo>
                    <a:pt x="40" y="145"/>
                  </a:lnTo>
                  <a:lnTo>
                    <a:pt x="35" y="141"/>
                  </a:lnTo>
                  <a:lnTo>
                    <a:pt x="29" y="136"/>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0"/>
                  </a:lnTo>
                  <a:lnTo>
                    <a:pt x="14" y="34"/>
                  </a:lnTo>
                  <a:lnTo>
                    <a:pt x="19" y="29"/>
                  </a:lnTo>
                  <a:lnTo>
                    <a:pt x="23" y="23"/>
                  </a:lnTo>
                  <a:lnTo>
                    <a:pt x="29" y="18"/>
                  </a:lnTo>
                  <a:lnTo>
                    <a:pt x="35" y="14"/>
                  </a:lnTo>
                  <a:lnTo>
                    <a:pt x="40" y="9"/>
                  </a:lnTo>
                  <a:lnTo>
                    <a:pt x="47" y="6"/>
                  </a:lnTo>
                  <a:lnTo>
                    <a:pt x="54" y="4"/>
                  </a:lnTo>
                  <a:lnTo>
                    <a:pt x="62" y="2"/>
                  </a:lnTo>
                  <a:lnTo>
                    <a:pt x="70" y="0"/>
                  </a:lnTo>
                  <a:lnTo>
                    <a:pt x="77" y="0"/>
                  </a:lnTo>
                  <a:lnTo>
                    <a:pt x="77" y="0"/>
                  </a:lnTo>
                  <a:lnTo>
                    <a:pt x="85" y="0"/>
                  </a:lnTo>
                  <a:lnTo>
                    <a:pt x="93" y="2"/>
                  </a:lnTo>
                  <a:lnTo>
                    <a:pt x="100" y="4"/>
                  </a:lnTo>
                  <a:lnTo>
                    <a:pt x="108" y="6"/>
                  </a:lnTo>
                  <a:lnTo>
                    <a:pt x="114" y="9"/>
                  </a:lnTo>
                  <a:lnTo>
                    <a:pt x="121" y="14"/>
                  </a:lnTo>
                  <a:lnTo>
                    <a:pt x="126" y="18"/>
                  </a:lnTo>
                  <a:lnTo>
                    <a:pt x="132" y="23"/>
                  </a:lnTo>
                  <a:lnTo>
                    <a:pt x="137" y="29"/>
                  </a:lnTo>
                  <a:lnTo>
                    <a:pt x="141" y="34"/>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5" name="Google Shape;475;p23"/>
            <p:cNvSpPr/>
            <p:nvPr/>
          </p:nvSpPr>
          <p:spPr>
            <a:xfrm>
              <a:off x="6216651" y="3103563"/>
              <a:ext cx="49213" cy="47625"/>
            </a:xfrm>
            <a:custGeom>
              <a:avLst/>
              <a:gdLst/>
              <a:ahLst/>
              <a:cxnLst/>
              <a:rect l="l" t="t" r="r" b="b"/>
              <a:pathLst>
                <a:path w="154" h="153" extrusionOk="0">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6" name="Google Shape;476;p23"/>
            <p:cNvSpPr/>
            <p:nvPr/>
          </p:nvSpPr>
          <p:spPr>
            <a:xfrm>
              <a:off x="6216651" y="3173413"/>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0"/>
                  </a:lnTo>
                  <a:lnTo>
                    <a:pt x="78" y="0"/>
                  </a:lnTo>
                  <a:lnTo>
                    <a:pt x="78" y="0"/>
                  </a:lnTo>
                  <a:lnTo>
                    <a:pt x="85" y="0"/>
                  </a:lnTo>
                  <a:lnTo>
                    <a:pt x="93" y="2"/>
                  </a:lnTo>
                  <a:lnTo>
                    <a:pt x="100" y="4"/>
                  </a:lnTo>
                  <a:lnTo>
                    <a:pt x="108" y="6"/>
                  </a:lnTo>
                  <a:lnTo>
                    <a:pt x="114" y="9"/>
                  </a:lnTo>
                  <a:lnTo>
                    <a:pt x="120" y="14"/>
                  </a:lnTo>
                  <a:lnTo>
                    <a:pt x="126" y="18"/>
                  </a:lnTo>
                  <a:lnTo>
                    <a:pt x="132" y="23"/>
                  </a:lnTo>
                  <a:lnTo>
                    <a:pt x="136" y="29"/>
                  </a:lnTo>
                  <a:lnTo>
                    <a:pt x="141" y="34"/>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7" name="Google Shape;477;p23"/>
            <p:cNvSpPr/>
            <p:nvPr/>
          </p:nvSpPr>
          <p:spPr>
            <a:xfrm>
              <a:off x="6286501" y="3103563"/>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8" name="Google Shape;478;p23"/>
            <p:cNvSpPr/>
            <p:nvPr/>
          </p:nvSpPr>
          <p:spPr>
            <a:xfrm>
              <a:off x="6286501" y="31734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3" y="152"/>
                  </a:lnTo>
                  <a:lnTo>
                    <a:pt x="84" y="153"/>
                  </a:lnTo>
                  <a:lnTo>
                    <a:pt x="76" y="155"/>
                  </a:lnTo>
                  <a:lnTo>
                    <a:pt x="76" y="155"/>
                  </a:lnTo>
                  <a:lnTo>
                    <a:pt x="68" y="153"/>
                  </a:lnTo>
                  <a:lnTo>
                    <a:pt x="62" y="152"/>
                  </a:lnTo>
                  <a:lnTo>
                    <a:pt x="54" y="151"/>
                  </a:lnTo>
                  <a:lnTo>
                    <a:pt x="47" y="149"/>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6"/>
                  </a:lnTo>
                  <a:lnTo>
                    <a:pt x="54" y="4"/>
                  </a:lnTo>
                  <a:lnTo>
                    <a:pt x="62" y="2"/>
                  </a:lnTo>
                  <a:lnTo>
                    <a:pt x="68" y="0"/>
                  </a:lnTo>
                  <a:lnTo>
                    <a:pt x="76" y="0"/>
                  </a:lnTo>
                  <a:lnTo>
                    <a:pt x="76" y="0"/>
                  </a:lnTo>
                  <a:lnTo>
                    <a:pt x="84" y="0"/>
                  </a:lnTo>
                  <a:lnTo>
                    <a:pt x="93" y="2"/>
                  </a:lnTo>
                  <a:lnTo>
                    <a:pt x="99" y="4"/>
                  </a:lnTo>
                  <a:lnTo>
                    <a:pt x="106" y="6"/>
                  </a:lnTo>
                  <a:lnTo>
                    <a:pt x="113" y="9"/>
                  </a:lnTo>
                  <a:lnTo>
                    <a:pt x="120" y="14"/>
                  </a:lnTo>
                  <a:lnTo>
                    <a:pt x="126" y="18"/>
                  </a:lnTo>
                  <a:lnTo>
                    <a:pt x="131" y="23"/>
                  </a:lnTo>
                  <a:lnTo>
                    <a:pt x="136" y="29"/>
                  </a:lnTo>
                  <a:lnTo>
                    <a:pt x="141"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9" name="Google Shape;479;p23"/>
            <p:cNvSpPr/>
            <p:nvPr/>
          </p:nvSpPr>
          <p:spPr>
            <a:xfrm>
              <a:off x="6357938" y="3103563"/>
              <a:ext cx="47625" cy="47625"/>
            </a:xfrm>
            <a:custGeom>
              <a:avLst/>
              <a:gdLst/>
              <a:ahLst/>
              <a:cxnLst/>
              <a:rect l="l" t="t" r="r" b="b"/>
              <a:pathLst>
                <a:path w="154" h="153" extrusionOk="0">
                  <a:moveTo>
                    <a:pt x="154" y="77"/>
                  </a:moveTo>
                  <a:lnTo>
                    <a:pt x="154" y="77"/>
                  </a:lnTo>
                  <a:lnTo>
                    <a:pt x="154" y="85"/>
                  </a:lnTo>
                  <a:lnTo>
                    <a:pt x="153" y="93"/>
                  </a:lnTo>
                  <a:lnTo>
                    <a:pt x="151" y="100"/>
                  </a:lnTo>
                  <a:lnTo>
                    <a:pt x="149" y="107"/>
                  </a:lnTo>
                  <a:lnTo>
                    <a:pt x="145" y="113"/>
                  </a:lnTo>
                  <a:lnTo>
                    <a:pt x="141" y="120"/>
                  </a:lnTo>
                  <a:lnTo>
                    <a:pt x="137" y="126"/>
                  </a:lnTo>
                  <a:lnTo>
                    <a:pt x="131"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0" name="Google Shape;480;p23"/>
            <p:cNvSpPr/>
            <p:nvPr/>
          </p:nvSpPr>
          <p:spPr>
            <a:xfrm>
              <a:off x="5797551" y="3036888"/>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2"/>
                  </a:lnTo>
                  <a:lnTo>
                    <a:pt x="136" y="27"/>
                  </a:lnTo>
                  <a:lnTo>
                    <a:pt x="140" y="33"/>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1" name="Google Shape;481;p23"/>
            <p:cNvSpPr/>
            <p:nvPr/>
          </p:nvSpPr>
          <p:spPr>
            <a:xfrm>
              <a:off x="5867401" y="3036888"/>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2"/>
                  </a:lnTo>
                  <a:lnTo>
                    <a:pt x="136" y="27"/>
                  </a:lnTo>
                  <a:lnTo>
                    <a:pt x="141" y="33"/>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2" name="Google Shape;482;p23"/>
            <p:cNvSpPr/>
            <p:nvPr/>
          </p:nvSpPr>
          <p:spPr>
            <a:xfrm>
              <a:off x="5937251" y="3036888"/>
              <a:ext cx="49213"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3"/>
                  </a:lnTo>
                  <a:lnTo>
                    <a:pt x="18" y="27"/>
                  </a:lnTo>
                  <a:lnTo>
                    <a:pt x="23" y="22"/>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2" y="22"/>
                  </a:lnTo>
                  <a:lnTo>
                    <a:pt x="137" y="27"/>
                  </a:lnTo>
                  <a:lnTo>
                    <a:pt x="141" y="33"/>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3" name="Google Shape;483;p23"/>
            <p:cNvSpPr/>
            <p:nvPr/>
          </p:nvSpPr>
          <p:spPr>
            <a:xfrm>
              <a:off x="6008688" y="3036888"/>
              <a:ext cx="47625"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3"/>
                  </a:lnTo>
                  <a:lnTo>
                    <a:pt x="17" y="27"/>
                  </a:lnTo>
                  <a:lnTo>
                    <a:pt x="23" y="22"/>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2"/>
                  </a:lnTo>
                  <a:lnTo>
                    <a:pt x="136" y="27"/>
                  </a:lnTo>
                  <a:lnTo>
                    <a:pt x="141" y="33"/>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4" name="Google Shape;484;p23"/>
            <p:cNvSpPr/>
            <p:nvPr/>
          </p:nvSpPr>
          <p:spPr>
            <a:xfrm>
              <a:off x="6076951" y="3036888"/>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3" y="22"/>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5" name="Google Shape;485;p23"/>
            <p:cNvSpPr/>
            <p:nvPr/>
          </p:nvSpPr>
          <p:spPr>
            <a:xfrm>
              <a:off x="5448301" y="30368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3" y="22"/>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6" name="Google Shape;486;p23"/>
            <p:cNvSpPr/>
            <p:nvPr/>
          </p:nvSpPr>
          <p:spPr>
            <a:xfrm>
              <a:off x="5518151" y="3036888"/>
              <a:ext cx="49213" cy="47625"/>
            </a:xfrm>
            <a:custGeom>
              <a:avLst/>
              <a:gdLst/>
              <a:ahLst/>
              <a:cxnLst/>
              <a:rect l="l" t="t" r="r" b="b"/>
              <a:pathLst>
                <a:path w="155" h="153" extrusionOk="0">
                  <a:moveTo>
                    <a:pt x="155" y="76"/>
                  </a:moveTo>
                  <a:lnTo>
                    <a:pt x="155" y="76"/>
                  </a:lnTo>
                  <a:lnTo>
                    <a:pt x="154" y="84"/>
                  </a:lnTo>
                  <a:lnTo>
                    <a:pt x="152" y="92"/>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4" y="33"/>
                  </a:lnTo>
                  <a:lnTo>
                    <a:pt x="17" y="27"/>
                  </a:lnTo>
                  <a:lnTo>
                    <a:pt x="23" y="22"/>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2"/>
                  </a:lnTo>
                  <a:lnTo>
                    <a:pt x="136" y="27"/>
                  </a:lnTo>
                  <a:lnTo>
                    <a:pt x="141" y="33"/>
                  </a:lnTo>
                  <a:lnTo>
                    <a:pt x="146" y="40"/>
                  </a:lnTo>
                  <a:lnTo>
                    <a:pt x="148" y="47"/>
                  </a:lnTo>
                  <a:lnTo>
                    <a:pt x="151" y="54"/>
                  </a:lnTo>
                  <a:lnTo>
                    <a:pt x="152"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7" name="Google Shape;487;p23"/>
            <p:cNvSpPr/>
            <p:nvPr/>
          </p:nvSpPr>
          <p:spPr>
            <a:xfrm>
              <a:off x="5588001" y="3036888"/>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3" y="22"/>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2"/>
                  </a:lnTo>
                  <a:lnTo>
                    <a:pt x="136" y="27"/>
                  </a:lnTo>
                  <a:lnTo>
                    <a:pt x="141" y="33"/>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8" name="Google Shape;488;p23"/>
            <p:cNvSpPr/>
            <p:nvPr/>
          </p:nvSpPr>
          <p:spPr>
            <a:xfrm>
              <a:off x="5657851" y="3036888"/>
              <a:ext cx="49213" cy="47625"/>
            </a:xfrm>
            <a:custGeom>
              <a:avLst/>
              <a:gdLst/>
              <a:ahLst/>
              <a:cxnLst/>
              <a:rect l="l" t="t" r="r" b="b"/>
              <a:pathLst>
                <a:path w="155" h="153" extrusionOk="0">
                  <a:moveTo>
                    <a:pt x="155" y="76"/>
                  </a:moveTo>
                  <a:lnTo>
                    <a:pt x="155"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2"/>
                  </a:lnTo>
                  <a:lnTo>
                    <a:pt x="1" y="84"/>
                  </a:lnTo>
                  <a:lnTo>
                    <a:pt x="0" y="76"/>
                  </a:lnTo>
                  <a:lnTo>
                    <a:pt x="0" y="76"/>
                  </a:lnTo>
                  <a:lnTo>
                    <a:pt x="1" y="68"/>
                  </a:lnTo>
                  <a:lnTo>
                    <a:pt x="2" y="62"/>
                  </a:lnTo>
                  <a:lnTo>
                    <a:pt x="4" y="54"/>
                  </a:lnTo>
                  <a:lnTo>
                    <a:pt x="7" y="47"/>
                  </a:lnTo>
                  <a:lnTo>
                    <a:pt x="9" y="40"/>
                  </a:lnTo>
                  <a:lnTo>
                    <a:pt x="14" y="33"/>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2"/>
                  </a:lnTo>
                  <a:lnTo>
                    <a:pt x="136" y="27"/>
                  </a:lnTo>
                  <a:lnTo>
                    <a:pt x="141" y="33"/>
                  </a:lnTo>
                  <a:lnTo>
                    <a:pt x="145" y="40"/>
                  </a:lnTo>
                  <a:lnTo>
                    <a:pt x="148" y="47"/>
                  </a:lnTo>
                  <a:lnTo>
                    <a:pt x="151" y="54"/>
                  </a:lnTo>
                  <a:lnTo>
                    <a:pt x="152" y="62"/>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9" name="Google Shape;489;p23"/>
            <p:cNvSpPr/>
            <p:nvPr/>
          </p:nvSpPr>
          <p:spPr>
            <a:xfrm>
              <a:off x="5727701" y="3036888"/>
              <a:ext cx="49213" cy="47625"/>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0" y="120"/>
                  </a:lnTo>
                  <a:lnTo>
                    <a:pt x="137" y="126"/>
                  </a:lnTo>
                  <a:lnTo>
                    <a:pt x="131" y="131"/>
                  </a:lnTo>
                  <a:lnTo>
                    <a:pt x="126"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3"/>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2" y="1"/>
                  </a:lnTo>
                  <a:lnTo>
                    <a:pt x="100" y="3"/>
                  </a:lnTo>
                  <a:lnTo>
                    <a:pt x="107" y="5"/>
                  </a:lnTo>
                  <a:lnTo>
                    <a:pt x="114" y="9"/>
                  </a:lnTo>
                  <a:lnTo>
                    <a:pt x="120" y="12"/>
                  </a:lnTo>
                  <a:lnTo>
                    <a:pt x="126" y="17"/>
                  </a:lnTo>
                  <a:lnTo>
                    <a:pt x="131" y="22"/>
                  </a:lnTo>
                  <a:lnTo>
                    <a:pt x="137" y="27"/>
                  </a:lnTo>
                  <a:lnTo>
                    <a:pt x="140" y="33"/>
                  </a:lnTo>
                  <a:lnTo>
                    <a:pt x="145" y="40"/>
                  </a:lnTo>
                  <a:lnTo>
                    <a:pt x="148"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0" name="Google Shape;490;p23"/>
            <p:cNvSpPr/>
            <p:nvPr/>
          </p:nvSpPr>
          <p:spPr>
            <a:xfrm>
              <a:off x="5237163" y="3036888"/>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1" name="Google Shape;491;p23"/>
            <p:cNvSpPr/>
            <p:nvPr/>
          </p:nvSpPr>
          <p:spPr>
            <a:xfrm>
              <a:off x="5307013" y="3036888"/>
              <a:ext cx="47625"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3"/>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2" name="Google Shape;492;p23"/>
            <p:cNvSpPr/>
            <p:nvPr/>
          </p:nvSpPr>
          <p:spPr>
            <a:xfrm>
              <a:off x="5376863" y="3036888"/>
              <a:ext cx="47625"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2"/>
                  </a:lnTo>
                  <a:lnTo>
                    <a:pt x="136" y="27"/>
                  </a:lnTo>
                  <a:lnTo>
                    <a:pt x="141" y="33"/>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3" name="Google Shape;493;p23"/>
            <p:cNvSpPr/>
            <p:nvPr/>
          </p:nvSpPr>
          <p:spPr>
            <a:xfrm>
              <a:off x="4887913" y="30368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0" y="120"/>
                  </a:lnTo>
                  <a:lnTo>
                    <a:pt x="136" y="126"/>
                  </a:lnTo>
                  <a:lnTo>
                    <a:pt x="131" y="131"/>
                  </a:lnTo>
                  <a:lnTo>
                    <a:pt x="126" y="136"/>
                  </a:lnTo>
                  <a:lnTo>
                    <a:pt x="120" y="141"/>
                  </a:lnTo>
                  <a:lnTo>
                    <a:pt x="114" y="144"/>
                  </a:lnTo>
                  <a:lnTo>
                    <a:pt x="107" y="147"/>
                  </a:lnTo>
                  <a:lnTo>
                    <a:pt x="99" y="150"/>
                  </a:lnTo>
                  <a:lnTo>
                    <a:pt x="92" y="152"/>
                  </a:lnTo>
                  <a:lnTo>
                    <a:pt x="84" y="153"/>
                  </a:lnTo>
                  <a:lnTo>
                    <a:pt x="76" y="153"/>
                  </a:lnTo>
                  <a:lnTo>
                    <a:pt x="76" y="153"/>
                  </a:lnTo>
                  <a:lnTo>
                    <a:pt x="70" y="153"/>
                  </a:lnTo>
                  <a:lnTo>
                    <a:pt x="62" y="152"/>
                  </a:lnTo>
                  <a:lnTo>
                    <a:pt x="54" y="150"/>
                  </a:lnTo>
                  <a:lnTo>
                    <a:pt x="47" y="147"/>
                  </a:lnTo>
                  <a:lnTo>
                    <a:pt x="40" y="144"/>
                  </a:lnTo>
                  <a:lnTo>
                    <a:pt x="34" y="141"/>
                  </a:lnTo>
                  <a:lnTo>
                    <a:pt x="28" y="136"/>
                  </a:lnTo>
                  <a:lnTo>
                    <a:pt x="23" y="131"/>
                  </a:lnTo>
                  <a:lnTo>
                    <a:pt x="18"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3"/>
                  </a:lnTo>
                  <a:lnTo>
                    <a:pt x="18" y="27"/>
                  </a:lnTo>
                  <a:lnTo>
                    <a:pt x="23" y="22"/>
                  </a:lnTo>
                  <a:lnTo>
                    <a:pt x="28" y="17"/>
                  </a:lnTo>
                  <a:lnTo>
                    <a:pt x="34" y="12"/>
                  </a:lnTo>
                  <a:lnTo>
                    <a:pt x="40" y="9"/>
                  </a:lnTo>
                  <a:lnTo>
                    <a:pt x="47" y="5"/>
                  </a:lnTo>
                  <a:lnTo>
                    <a:pt x="54" y="3"/>
                  </a:lnTo>
                  <a:lnTo>
                    <a:pt x="62" y="1"/>
                  </a:lnTo>
                  <a:lnTo>
                    <a:pt x="70" y="0"/>
                  </a:lnTo>
                  <a:lnTo>
                    <a:pt x="76" y="0"/>
                  </a:lnTo>
                  <a:lnTo>
                    <a:pt x="76" y="0"/>
                  </a:lnTo>
                  <a:lnTo>
                    <a:pt x="84" y="0"/>
                  </a:lnTo>
                  <a:lnTo>
                    <a:pt x="92" y="1"/>
                  </a:lnTo>
                  <a:lnTo>
                    <a:pt x="99" y="3"/>
                  </a:lnTo>
                  <a:lnTo>
                    <a:pt x="107" y="5"/>
                  </a:lnTo>
                  <a:lnTo>
                    <a:pt x="114" y="9"/>
                  </a:lnTo>
                  <a:lnTo>
                    <a:pt x="120" y="12"/>
                  </a:lnTo>
                  <a:lnTo>
                    <a:pt x="126" y="17"/>
                  </a:lnTo>
                  <a:lnTo>
                    <a:pt x="131" y="22"/>
                  </a:lnTo>
                  <a:lnTo>
                    <a:pt x="136" y="27"/>
                  </a:lnTo>
                  <a:lnTo>
                    <a:pt x="140" y="33"/>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4" name="Google Shape;494;p23"/>
            <p:cNvSpPr/>
            <p:nvPr/>
          </p:nvSpPr>
          <p:spPr>
            <a:xfrm>
              <a:off x="4956176" y="3036888"/>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1"/>
                  </a:lnTo>
                  <a:lnTo>
                    <a:pt x="19" y="126"/>
                  </a:lnTo>
                  <a:lnTo>
                    <a:pt x="14" y="120"/>
                  </a:lnTo>
                  <a:lnTo>
                    <a:pt x="9" y="113"/>
                  </a:lnTo>
                  <a:lnTo>
                    <a:pt x="7" y="106"/>
                  </a:lnTo>
                  <a:lnTo>
                    <a:pt x="4" y="99"/>
                  </a:lnTo>
                  <a:lnTo>
                    <a:pt x="3" y="92"/>
                  </a:lnTo>
                  <a:lnTo>
                    <a:pt x="1" y="84"/>
                  </a:lnTo>
                  <a:lnTo>
                    <a:pt x="0" y="76"/>
                  </a:lnTo>
                  <a:lnTo>
                    <a:pt x="0" y="76"/>
                  </a:lnTo>
                  <a:lnTo>
                    <a:pt x="1" y="68"/>
                  </a:lnTo>
                  <a:lnTo>
                    <a:pt x="3" y="62"/>
                  </a:lnTo>
                  <a:lnTo>
                    <a:pt x="4" y="54"/>
                  </a:lnTo>
                  <a:lnTo>
                    <a:pt x="7" y="47"/>
                  </a:lnTo>
                  <a:lnTo>
                    <a:pt x="9" y="40"/>
                  </a:lnTo>
                  <a:lnTo>
                    <a:pt x="14" y="33"/>
                  </a:lnTo>
                  <a:lnTo>
                    <a:pt x="19" y="27"/>
                  </a:lnTo>
                  <a:lnTo>
                    <a:pt x="23" y="22"/>
                  </a:lnTo>
                  <a:lnTo>
                    <a:pt x="29" y="17"/>
                  </a:lnTo>
                  <a:lnTo>
                    <a:pt x="35"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2"/>
                  </a:lnTo>
                  <a:lnTo>
                    <a:pt x="136" y="27"/>
                  </a:lnTo>
                  <a:lnTo>
                    <a:pt x="141" y="33"/>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5" name="Google Shape;495;p23"/>
            <p:cNvSpPr/>
            <p:nvPr/>
          </p:nvSpPr>
          <p:spPr>
            <a:xfrm>
              <a:off x="5027613" y="3036888"/>
              <a:ext cx="49213" cy="47625"/>
            </a:xfrm>
            <a:custGeom>
              <a:avLst/>
              <a:gdLst/>
              <a:ahLst/>
              <a:cxnLst/>
              <a:rect l="l" t="t" r="r" b="b"/>
              <a:pathLst>
                <a:path w="155" h="153" extrusionOk="0">
                  <a:moveTo>
                    <a:pt x="155" y="76"/>
                  </a:moveTo>
                  <a:lnTo>
                    <a:pt x="155" y="76"/>
                  </a:lnTo>
                  <a:lnTo>
                    <a:pt x="154" y="84"/>
                  </a:lnTo>
                  <a:lnTo>
                    <a:pt x="152" y="92"/>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4" y="33"/>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2"/>
                  </a:lnTo>
                  <a:lnTo>
                    <a:pt x="136" y="27"/>
                  </a:lnTo>
                  <a:lnTo>
                    <a:pt x="141" y="33"/>
                  </a:lnTo>
                  <a:lnTo>
                    <a:pt x="144" y="40"/>
                  </a:lnTo>
                  <a:lnTo>
                    <a:pt x="148" y="47"/>
                  </a:lnTo>
                  <a:lnTo>
                    <a:pt x="151" y="54"/>
                  </a:lnTo>
                  <a:lnTo>
                    <a:pt x="152"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6" name="Google Shape;496;p23"/>
            <p:cNvSpPr/>
            <p:nvPr/>
          </p:nvSpPr>
          <p:spPr>
            <a:xfrm>
              <a:off x="5097463" y="3036888"/>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1"/>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2"/>
                  </a:lnTo>
                  <a:lnTo>
                    <a:pt x="4" y="54"/>
                  </a:lnTo>
                  <a:lnTo>
                    <a:pt x="7" y="47"/>
                  </a:lnTo>
                  <a:lnTo>
                    <a:pt x="10" y="40"/>
                  </a:lnTo>
                  <a:lnTo>
                    <a:pt x="14" y="33"/>
                  </a:lnTo>
                  <a:lnTo>
                    <a:pt x="18" y="27"/>
                  </a:lnTo>
                  <a:lnTo>
                    <a:pt x="23" y="22"/>
                  </a:lnTo>
                  <a:lnTo>
                    <a:pt x="29" y="17"/>
                  </a:lnTo>
                  <a:lnTo>
                    <a:pt x="35"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7" y="17"/>
                  </a:lnTo>
                  <a:lnTo>
                    <a:pt x="132" y="22"/>
                  </a:lnTo>
                  <a:lnTo>
                    <a:pt x="138" y="27"/>
                  </a:lnTo>
                  <a:lnTo>
                    <a:pt x="142" y="33"/>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7" name="Google Shape;497;p23"/>
            <p:cNvSpPr/>
            <p:nvPr/>
          </p:nvSpPr>
          <p:spPr>
            <a:xfrm>
              <a:off x="5167313" y="3036888"/>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0"/>
                  </a:lnTo>
                  <a:lnTo>
                    <a:pt x="91"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3"/>
                  </a:lnTo>
                  <a:lnTo>
                    <a:pt x="17" y="27"/>
                  </a:lnTo>
                  <a:lnTo>
                    <a:pt x="22" y="22"/>
                  </a:lnTo>
                  <a:lnTo>
                    <a:pt x="27" y="17"/>
                  </a:lnTo>
                  <a:lnTo>
                    <a:pt x="33" y="12"/>
                  </a:lnTo>
                  <a:lnTo>
                    <a:pt x="40" y="9"/>
                  </a:lnTo>
                  <a:lnTo>
                    <a:pt x="47" y="5"/>
                  </a:lnTo>
                  <a:lnTo>
                    <a:pt x="54" y="3"/>
                  </a:lnTo>
                  <a:lnTo>
                    <a:pt x="61" y="1"/>
                  </a:lnTo>
                  <a:lnTo>
                    <a:pt x="69" y="0"/>
                  </a:lnTo>
                  <a:lnTo>
                    <a:pt x="77" y="0"/>
                  </a:lnTo>
                  <a:lnTo>
                    <a:pt x="77" y="0"/>
                  </a:lnTo>
                  <a:lnTo>
                    <a:pt x="85" y="0"/>
                  </a:lnTo>
                  <a:lnTo>
                    <a:pt x="91" y="1"/>
                  </a:lnTo>
                  <a:lnTo>
                    <a:pt x="99" y="3"/>
                  </a:lnTo>
                  <a:lnTo>
                    <a:pt x="106" y="5"/>
                  </a:lnTo>
                  <a:lnTo>
                    <a:pt x="113" y="9"/>
                  </a:lnTo>
                  <a:lnTo>
                    <a:pt x="119" y="12"/>
                  </a:lnTo>
                  <a:lnTo>
                    <a:pt x="126" y="17"/>
                  </a:lnTo>
                  <a:lnTo>
                    <a:pt x="130" y="22"/>
                  </a:lnTo>
                  <a:lnTo>
                    <a:pt x="136" y="27"/>
                  </a:lnTo>
                  <a:lnTo>
                    <a:pt x="141" y="33"/>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8" name="Google Shape;498;p23"/>
            <p:cNvSpPr/>
            <p:nvPr/>
          </p:nvSpPr>
          <p:spPr>
            <a:xfrm>
              <a:off x="4608513" y="1636713"/>
              <a:ext cx="47625"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0"/>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8" y="149"/>
                  </a:lnTo>
                  <a:lnTo>
                    <a:pt x="41" y="146"/>
                  </a:lnTo>
                  <a:lnTo>
                    <a:pt x="34" y="142"/>
                  </a:lnTo>
                  <a:lnTo>
                    <a:pt x="28" y="138"/>
                  </a:lnTo>
                  <a:lnTo>
                    <a:pt x="22" y="132"/>
                  </a:lnTo>
                  <a:lnTo>
                    <a:pt x="18" y="127"/>
                  </a:lnTo>
                  <a:lnTo>
                    <a:pt x="13" y="120"/>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1"/>
                  </a:lnTo>
                  <a:lnTo>
                    <a:pt x="48" y="7"/>
                  </a:lnTo>
                  <a:lnTo>
                    <a:pt x="54" y="4"/>
                  </a:lnTo>
                  <a:lnTo>
                    <a:pt x="61" y="3"/>
                  </a:lnTo>
                  <a:lnTo>
                    <a:pt x="69" y="1"/>
                  </a:lnTo>
                  <a:lnTo>
                    <a:pt x="77" y="0"/>
                  </a:lnTo>
                  <a:lnTo>
                    <a:pt x="77" y="0"/>
                  </a:lnTo>
                  <a:lnTo>
                    <a:pt x="85" y="1"/>
                  </a:lnTo>
                  <a:lnTo>
                    <a:pt x="92" y="3"/>
                  </a:lnTo>
                  <a:lnTo>
                    <a:pt x="100" y="4"/>
                  </a:lnTo>
                  <a:lnTo>
                    <a:pt x="107" y="7"/>
                  </a:lnTo>
                  <a:lnTo>
                    <a:pt x="114" y="11"/>
                  </a:lnTo>
                  <a:lnTo>
                    <a:pt x="120" y="14"/>
                  </a:lnTo>
                  <a:lnTo>
                    <a:pt x="127" y="19"/>
                  </a:lnTo>
                  <a:lnTo>
                    <a:pt x="131" y="23"/>
                  </a:lnTo>
                  <a:lnTo>
                    <a:pt x="137" y="29"/>
                  </a:lnTo>
                  <a:lnTo>
                    <a:pt x="141" y="35"/>
                  </a:lnTo>
                  <a:lnTo>
                    <a:pt x="145" y="42"/>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9" name="Google Shape;499;p23"/>
            <p:cNvSpPr/>
            <p:nvPr/>
          </p:nvSpPr>
          <p:spPr>
            <a:xfrm>
              <a:off x="4676776" y="1636713"/>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1" y="132"/>
                  </a:lnTo>
                  <a:lnTo>
                    <a:pt x="126" y="138"/>
                  </a:lnTo>
                  <a:lnTo>
                    <a:pt x="119" y="142"/>
                  </a:lnTo>
                  <a:lnTo>
                    <a:pt x="114"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4"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0" name="Google Shape;500;p23"/>
            <p:cNvSpPr/>
            <p:nvPr/>
          </p:nvSpPr>
          <p:spPr>
            <a:xfrm>
              <a:off x="4746626" y="1636713"/>
              <a:ext cx="49213" cy="49213"/>
            </a:xfrm>
            <a:custGeom>
              <a:avLst/>
              <a:gdLst/>
              <a:ahLst/>
              <a:cxnLst/>
              <a:rect l="l" t="t" r="r" b="b"/>
              <a:pathLst>
                <a:path w="154" h="155" extrusionOk="0">
                  <a:moveTo>
                    <a:pt x="154" y="78"/>
                  </a:moveTo>
                  <a:lnTo>
                    <a:pt x="154" y="78"/>
                  </a:lnTo>
                  <a:lnTo>
                    <a:pt x="153" y="86"/>
                  </a:lnTo>
                  <a:lnTo>
                    <a:pt x="152" y="93"/>
                  </a:lnTo>
                  <a:lnTo>
                    <a:pt x="151" y="101"/>
                  </a:lnTo>
                  <a:lnTo>
                    <a:pt x="149" y="108"/>
                  </a:lnTo>
                  <a:lnTo>
                    <a:pt x="145" y="115"/>
                  </a:lnTo>
                  <a:lnTo>
                    <a:pt x="141" y="120"/>
                  </a:lnTo>
                  <a:lnTo>
                    <a:pt x="137"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1"/>
                  </a:lnTo>
                  <a:lnTo>
                    <a:pt x="78" y="0"/>
                  </a:lnTo>
                  <a:lnTo>
                    <a:pt x="78" y="0"/>
                  </a:lnTo>
                  <a:lnTo>
                    <a:pt x="85" y="1"/>
                  </a:lnTo>
                  <a:lnTo>
                    <a:pt x="93" y="3"/>
                  </a:lnTo>
                  <a:lnTo>
                    <a:pt x="101" y="4"/>
                  </a:lnTo>
                  <a:lnTo>
                    <a:pt x="108" y="7"/>
                  </a:lnTo>
                  <a:lnTo>
                    <a:pt x="114" y="11"/>
                  </a:lnTo>
                  <a:lnTo>
                    <a:pt x="120" y="14"/>
                  </a:lnTo>
                  <a:lnTo>
                    <a:pt x="126" y="19"/>
                  </a:lnTo>
                  <a:lnTo>
                    <a:pt x="132" y="23"/>
                  </a:lnTo>
                  <a:lnTo>
                    <a:pt x="137" y="29"/>
                  </a:lnTo>
                  <a:lnTo>
                    <a:pt x="141" y="35"/>
                  </a:lnTo>
                  <a:lnTo>
                    <a:pt x="145" y="42"/>
                  </a:lnTo>
                  <a:lnTo>
                    <a:pt x="149"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1" name="Google Shape;501;p23"/>
            <p:cNvSpPr/>
            <p:nvPr/>
          </p:nvSpPr>
          <p:spPr>
            <a:xfrm>
              <a:off x="4395788" y="1636713"/>
              <a:ext cx="49213" cy="49213"/>
            </a:xfrm>
            <a:custGeom>
              <a:avLst/>
              <a:gdLst/>
              <a:ahLst/>
              <a:cxnLst/>
              <a:rect l="l" t="t" r="r" b="b"/>
              <a:pathLst>
                <a:path w="155" h="155" extrusionOk="0">
                  <a:moveTo>
                    <a:pt x="155" y="78"/>
                  </a:moveTo>
                  <a:lnTo>
                    <a:pt x="155" y="78"/>
                  </a:lnTo>
                  <a:lnTo>
                    <a:pt x="154" y="86"/>
                  </a:lnTo>
                  <a:lnTo>
                    <a:pt x="153" y="93"/>
                  </a:lnTo>
                  <a:lnTo>
                    <a:pt x="152" y="101"/>
                  </a:lnTo>
                  <a:lnTo>
                    <a:pt x="149" y="108"/>
                  </a:lnTo>
                  <a:lnTo>
                    <a:pt x="146" y="115"/>
                  </a:lnTo>
                  <a:lnTo>
                    <a:pt x="141" y="120"/>
                  </a:lnTo>
                  <a:lnTo>
                    <a:pt x="137" y="127"/>
                  </a:lnTo>
                  <a:lnTo>
                    <a:pt x="132" y="132"/>
                  </a:lnTo>
                  <a:lnTo>
                    <a:pt x="126" y="138"/>
                  </a:lnTo>
                  <a:lnTo>
                    <a:pt x="121" y="142"/>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1" y="146"/>
                  </a:lnTo>
                  <a:lnTo>
                    <a:pt x="35" y="142"/>
                  </a:lnTo>
                  <a:lnTo>
                    <a:pt x="29" y="138"/>
                  </a:lnTo>
                  <a:lnTo>
                    <a:pt x="23" y="132"/>
                  </a:lnTo>
                  <a:lnTo>
                    <a:pt x="19" y="127"/>
                  </a:lnTo>
                  <a:lnTo>
                    <a:pt x="14" y="120"/>
                  </a:lnTo>
                  <a:lnTo>
                    <a:pt x="10" y="115"/>
                  </a:lnTo>
                  <a:lnTo>
                    <a:pt x="7" y="108"/>
                  </a:lnTo>
                  <a:lnTo>
                    <a:pt x="4" y="101"/>
                  </a:lnTo>
                  <a:lnTo>
                    <a:pt x="3" y="93"/>
                  </a:lnTo>
                  <a:lnTo>
                    <a:pt x="2" y="86"/>
                  </a:lnTo>
                  <a:lnTo>
                    <a:pt x="0" y="78"/>
                  </a:lnTo>
                  <a:lnTo>
                    <a:pt x="0" y="78"/>
                  </a:lnTo>
                  <a:lnTo>
                    <a:pt x="2" y="70"/>
                  </a:lnTo>
                  <a:lnTo>
                    <a:pt x="3" y="62"/>
                  </a:lnTo>
                  <a:lnTo>
                    <a:pt x="4" y="55"/>
                  </a:lnTo>
                  <a:lnTo>
                    <a:pt x="7" y="48"/>
                  </a:lnTo>
                  <a:lnTo>
                    <a:pt x="10" y="42"/>
                  </a:lnTo>
                  <a:lnTo>
                    <a:pt x="14" y="35"/>
                  </a:lnTo>
                  <a:lnTo>
                    <a:pt x="19" y="29"/>
                  </a:lnTo>
                  <a:lnTo>
                    <a:pt x="23" y="23"/>
                  </a:lnTo>
                  <a:lnTo>
                    <a:pt x="29" y="19"/>
                  </a:lnTo>
                  <a:lnTo>
                    <a:pt x="35" y="14"/>
                  </a:lnTo>
                  <a:lnTo>
                    <a:pt x="41" y="11"/>
                  </a:lnTo>
                  <a:lnTo>
                    <a:pt x="47" y="7"/>
                  </a:lnTo>
                  <a:lnTo>
                    <a:pt x="54" y="4"/>
                  </a:lnTo>
                  <a:lnTo>
                    <a:pt x="62" y="3"/>
                  </a:lnTo>
                  <a:lnTo>
                    <a:pt x="70" y="1"/>
                  </a:lnTo>
                  <a:lnTo>
                    <a:pt x="77" y="0"/>
                  </a:lnTo>
                  <a:lnTo>
                    <a:pt x="77" y="0"/>
                  </a:lnTo>
                  <a:lnTo>
                    <a:pt x="85" y="1"/>
                  </a:lnTo>
                  <a:lnTo>
                    <a:pt x="93" y="3"/>
                  </a:lnTo>
                  <a:lnTo>
                    <a:pt x="101" y="4"/>
                  </a:lnTo>
                  <a:lnTo>
                    <a:pt x="108" y="7"/>
                  </a:lnTo>
                  <a:lnTo>
                    <a:pt x="115" y="11"/>
                  </a:lnTo>
                  <a:lnTo>
                    <a:pt x="121" y="14"/>
                  </a:lnTo>
                  <a:lnTo>
                    <a:pt x="126" y="19"/>
                  </a:lnTo>
                  <a:lnTo>
                    <a:pt x="132" y="23"/>
                  </a:lnTo>
                  <a:lnTo>
                    <a:pt x="137" y="29"/>
                  </a:lnTo>
                  <a:lnTo>
                    <a:pt x="141" y="35"/>
                  </a:lnTo>
                  <a:lnTo>
                    <a:pt x="146" y="42"/>
                  </a:lnTo>
                  <a:lnTo>
                    <a:pt x="149" y="48"/>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2" name="Google Shape;502;p23"/>
            <p:cNvSpPr/>
            <p:nvPr/>
          </p:nvSpPr>
          <p:spPr>
            <a:xfrm>
              <a:off x="4465638" y="1636713"/>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1" y="120"/>
                  </a:lnTo>
                  <a:lnTo>
                    <a:pt x="137" y="127"/>
                  </a:lnTo>
                  <a:lnTo>
                    <a:pt x="132" y="132"/>
                  </a:lnTo>
                  <a:lnTo>
                    <a:pt x="126"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0"/>
                  </a:lnTo>
                  <a:lnTo>
                    <a:pt x="9" y="115"/>
                  </a:lnTo>
                  <a:lnTo>
                    <a:pt x="7" y="108"/>
                  </a:lnTo>
                  <a:lnTo>
                    <a:pt x="4" y="101"/>
                  </a:lnTo>
                  <a:lnTo>
                    <a:pt x="2" y="93"/>
                  </a:lnTo>
                  <a:lnTo>
                    <a:pt x="1" y="86"/>
                  </a:lnTo>
                  <a:lnTo>
                    <a:pt x="0" y="78"/>
                  </a:lnTo>
                  <a:lnTo>
                    <a:pt x="0" y="78"/>
                  </a:lnTo>
                  <a:lnTo>
                    <a:pt x="1" y="70"/>
                  </a:lnTo>
                  <a:lnTo>
                    <a:pt x="2" y="62"/>
                  </a:lnTo>
                  <a:lnTo>
                    <a:pt x="4"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1"/>
                  </a:lnTo>
                  <a:lnTo>
                    <a:pt x="78" y="0"/>
                  </a:lnTo>
                  <a:lnTo>
                    <a:pt x="78" y="0"/>
                  </a:lnTo>
                  <a:lnTo>
                    <a:pt x="86" y="1"/>
                  </a:lnTo>
                  <a:lnTo>
                    <a:pt x="93" y="3"/>
                  </a:lnTo>
                  <a:lnTo>
                    <a:pt x="101" y="4"/>
                  </a:lnTo>
                  <a:lnTo>
                    <a:pt x="108" y="7"/>
                  </a:lnTo>
                  <a:lnTo>
                    <a:pt x="115" y="11"/>
                  </a:lnTo>
                  <a:lnTo>
                    <a:pt x="120" y="14"/>
                  </a:lnTo>
                  <a:lnTo>
                    <a:pt x="126" y="19"/>
                  </a:lnTo>
                  <a:lnTo>
                    <a:pt x="132" y="23"/>
                  </a:lnTo>
                  <a:lnTo>
                    <a:pt x="137" y="29"/>
                  </a:lnTo>
                  <a:lnTo>
                    <a:pt x="141" y="35"/>
                  </a:lnTo>
                  <a:lnTo>
                    <a:pt x="145"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3" name="Google Shape;503;p23"/>
            <p:cNvSpPr/>
            <p:nvPr/>
          </p:nvSpPr>
          <p:spPr>
            <a:xfrm>
              <a:off x="4535488" y="1636713"/>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0"/>
                  </a:lnTo>
                  <a:lnTo>
                    <a:pt x="136" y="127"/>
                  </a:lnTo>
                  <a:lnTo>
                    <a:pt x="132" y="132"/>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4" y="35"/>
                  </a:lnTo>
                  <a:lnTo>
                    <a:pt x="17" y="29"/>
                  </a:lnTo>
                  <a:lnTo>
                    <a:pt x="23" y="23"/>
                  </a:lnTo>
                  <a:lnTo>
                    <a:pt x="29"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3"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4" name="Google Shape;504;p23"/>
            <p:cNvSpPr/>
            <p:nvPr/>
          </p:nvSpPr>
          <p:spPr>
            <a:xfrm>
              <a:off x="4186238" y="1636713"/>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5" name="Google Shape;505;p23"/>
            <p:cNvSpPr/>
            <p:nvPr/>
          </p:nvSpPr>
          <p:spPr>
            <a:xfrm>
              <a:off x="4257676" y="1636713"/>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6" name="Google Shape;506;p23"/>
            <p:cNvSpPr/>
            <p:nvPr/>
          </p:nvSpPr>
          <p:spPr>
            <a:xfrm>
              <a:off x="4325938" y="1636713"/>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0"/>
                  </a:lnTo>
                  <a:lnTo>
                    <a:pt x="136" y="127"/>
                  </a:lnTo>
                  <a:lnTo>
                    <a:pt x="131" y="132"/>
                  </a:lnTo>
                  <a:lnTo>
                    <a:pt x="126" y="138"/>
                  </a:lnTo>
                  <a:lnTo>
                    <a:pt x="120" y="142"/>
                  </a:lnTo>
                  <a:lnTo>
                    <a:pt x="113" y="146"/>
                  </a:lnTo>
                  <a:lnTo>
                    <a:pt x="107"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8" y="138"/>
                  </a:lnTo>
                  <a:lnTo>
                    <a:pt x="23" y="132"/>
                  </a:lnTo>
                  <a:lnTo>
                    <a:pt x="17" y="127"/>
                  </a:lnTo>
                  <a:lnTo>
                    <a:pt x="14"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4" y="35"/>
                  </a:lnTo>
                  <a:lnTo>
                    <a:pt x="17" y="29"/>
                  </a:lnTo>
                  <a:lnTo>
                    <a:pt x="23" y="23"/>
                  </a:lnTo>
                  <a:lnTo>
                    <a:pt x="28" y="19"/>
                  </a:lnTo>
                  <a:lnTo>
                    <a:pt x="34" y="14"/>
                  </a:lnTo>
                  <a:lnTo>
                    <a:pt x="40" y="11"/>
                  </a:lnTo>
                  <a:lnTo>
                    <a:pt x="47" y="7"/>
                  </a:lnTo>
                  <a:lnTo>
                    <a:pt x="54" y="4"/>
                  </a:lnTo>
                  <a:lnTo>
                    <a:pt x="62" y="3"/>
                  </a:lnTo>
                  <a:lnTo>
                    <a:pt x="68" y="1"/>
                  </a:lnTo>
                  <a:lnTo>
                    <a:pt x="76" y="0"/>
                  </a:lnTo>
                  <a:lnTo>
                    <a:pt x="76" y="0"/>
                  </a:lnTo>
                  <a:lnTo>
                    <a:pt x="84" y="1"/>
                  </a:lnTo>
                  <a:lnTo>
                    <a:pt x="92" y="3"/>
                  </a:lnTo>
                  <a:lnTo>
                    <a:pt x="99" y="4"/>
                  </a:lnTo>
                  <a:lnTo>
                    <a:pt x="107"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7" name="Google Shape;507;p23"/>
            <p:cNvSpPr/>
            <p:nvPr/>
          </p:nvSpPr>
          <p:spPr>
            <a:xfrm>
              <a:off x="4473576" y="1709738"/>
              <a:ext cx="49213" cy="49213"/>
            </a:xfrm>
            <a:custGeom>
              <a:avLst/>
              <a:gdLst/>
              <a:ahLst/>
              <a:cxnLst/>
              <a:rect l="l" t="t" r="r" b="b"/>
              <a:pathLst>
                <a:path w="155" h="154" extrusionOk="0">
                  <a:moveTo>
                    <a:pt x="155" y="78"/>
                  </a:moveTo>
                  <a:lnTo>
                    <a:pt x="155" y="78"/>
                  </a:lnTo>
                  <a:lnTo>
                    <a:pt x="154" y="85"/>
                  </a:lnTo>
                  <a:lnTo>
                    <a:pt x="152" y="93"/>
                  </a:lnTo>
                  <a:lnTo>
                    <a:pt x="151" y="101"/>
                  </a:lnTo>
                  <a:lnTo>
                    <a:pt x="148" y="108"/>
                  </a:lnTo>
                  <a:lnTo>
                    <a:pt x="146" y="114"/>
                  </a:lnTo>
                  <a:lnTo>
                    <a:pt x="141" y="120"/>
                  </a:lnTo>
                  <a:lnTo>
                    <a:pt x="136" y="126"/>
                  </a:lnTo>
                  <a:lnTo>
                    <a:pt x="132" y="132"/>
                  </a:lnTo>
                  <a:lnTo>
                    <a:pt x="126" y="136"/>
                  </a:lnTo>
                  <a:lnTo>
                    <a:pt x="120" y="141"/>
                  </a:lnTo>
                  <a:lnTo>
                    <a:pt x="115" y="145"/>
                  </a:lnTo>
                  <a:lnTo>
                    <a:pt x="108" y="149"/>
                  </a:lnTo>
                  <a:lnTo>
                    <a:pt x="100" y="151"/>
                  </a:lnTo>
                  <a:lnTo>
                    <a:pt x="93" y="152"/>
                  </a:lnTo>
                  <a:lnTo>
                    <a:pt x="85" y="154"/>
                  </a:lnTo>
                  <a:lnTo>
                    <a:pt x="78" y="154"/>
                  </a:lnTo>
                  <a:lnTo>
                    <a:pt x="78" y="154"/>
                  </a:lnTo>
                  <a:lnTo>
                    <a:pt x="70" y="154"/>
                  </a:lnTo>
                  <a:lnTo>
                    <a:pt x="62" y="152"/>
                  </a:lnTo>
                  <a:lnTo>
                    <a:pt x="54" y="151"/>
                  </a:lnTo>
                  <a:lnTo>
                    <a:pt x="47" y="149"/>
                  </a:lnTo>
                  <a:lnTo>
                    <a:pt x="40" y="145"/>
                  </a:lnTo>
                  <a:lnTo>
                    <a:pt x="35" y="141"/>
                  </a:lnTo>
                  <a:lnTo>
                    <a:pt x="29" y="136"/>
                  </a:lnTo>
                  <a:lnTo>
                    <a:pt x="23" y="132"/>
                  </a:lnTo>
                  <a:lnTo>
                    <a:pt x="19" y="126"/>
                  </a:lnTo>
                  <a:lnTo>
                    <a:pt x="14" y="120"/>
                  </a:lnTo>
                  <a:lnTo>
                    <a:pt x="9" y="114"/>
                  </a:lnTo>
                  <a:lnTo>
                    <a:pt x="6" y="108"/>
                  </a:lnTo>
                  <a:lnTo>
                    <a:pt x="4" y="101"/>
                  </a:lnTo>
                  <a:lnTo>
                    <a:pt x="3" y="93"/>
                  </a:lnTo>
                  <a:lnTo>
                    <a:pt x="1" y="85"/>
                  </a:lnTo>
                  <a:lnTo>
                    <a:pt x="0" y="78"/>
                  </a:lnTo>
                  <a:lnTo>
                    <a:pt x="0" y="78"/>
                  </a:lnTo>
                  <a:lnTo>
                    <a:pt x="1" y="70"/>
                  </a:lnTo>
                  <a:lnTo>
                    <a:pt x="3" y="62"/>
                  </a:lnTo>
                  <a:lnTo>
                    <a:pt x="4" y="55"/>
                  </a:lnTo>
                  <a:lnTo>
                    <a:pt x="6" y="47"/>
                  </a:lnTo>
                  <a:lnTo>
                    <a:pt x="9" y="41"/>
                  </a:lnTo>
                  <a:lnTo>
                    <a:pt x="14" y="34"/>
                  </a:lnTo>
                  <a:lnTo>
                    <a:pt x="19" y="29"/>
                  </a:lnTo>
                  <a:lnTo>
                    <a:pt x="23" y="23"/>
                  </a:lnTo>
                  <a:lnTo>
                    <a:pt x="29" y="18"/>
                  </a:lnTo>
                  <a:lnTo>
                    <a:pt x="35" y="14"/>
                  </a:lnTo>
                  <a:lnTo>
                    <a:pt x="40" y="9"/>
                  </a:lnTo>
                  <a:lnTo>
                    <a:pt x="47" y="7"/>
                  </a:lnTo>
                  <a:lnTo>
                    <a:pt x="54" y="3"/>
                  </a:lnTo>
                  <a:lnTo>
                    <a:pt x="62" y="2"/>
                  </a:lnTo>
                  <a:lnTo>
                    <a:pt x="70" y="1"/>
                  </a:lnTo>
                  <a:lnTo>
                    <a:pt x="78" y="0"/>
                  </a:lnTo>
                  <a:lnTo>
                    <a:pt x="78" y="0"/>
                  </a:lnTo>
                  <a:lnTo>
                    <a:pt x="85" y="1"/>
                  </a:lnTo>
                  <a:lnTo>
                    <a:pt x="93" y="2"/>
                  </a:lnTo>
                  <a:lnTo>
                    <a:pt x="100" y="3"/>
                  </a:lnTo>
                  <a:lnTo>
                    <a:pt x="108" y="7"/>
                  </a:lnTo>
                  <a:lnTo>
                    <a:pt x="115" y="9"/>
                  </a:lnTo>
                  <a:lnTo>
                    <a:pt x="120" y="14"/>
                  </a:lnTo>
                  <a:lnTo>
                    <a:pt x="126" y="18"/>
                  </a:lnTo>
                  <a:lnTo>
                    <a:pt x="132" y="23"/>
                  </a:lnTo>
                  <a:lnTo>
                    <a:pt x="136" y="29"/>
                  </a:lnTo>
                  <a:lnTo>
                    <a:pt x="141" y="34"/>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8" name="Google Shape;508;p23"/>
            <p:cNvSpPr/>
            <p:nvPr/>
          </p:nvSpPr>
          <p:spPr>
            <a:xfrm>
              <a:off x="4543426" y="1709738"/>
              <a:ext cx="49213" cy="49213"/>
            </a:xfrm>
            <a:custGeom>
              <a:avLst/>
              <a:gdLst/>
              <a:ahLst/>
              <a:cxnLst/>
              <a:rect l="l" t="t" r="r" b="b"/>
              <a:pathLst>
                <a:path w="154" h="154" extrusionOk="0">
                  <a:moveTo>
                    <a:pt x="154" y="78"/>
                  </a:moveTo>
                  <a:lnTo>
                    <a:pt x="154" y="78"/>
                  </a:lnTo>
                  <a:lnTo>
                    <a:pt x="154" y="85"/>
                  </a:lnTo>
                  <a:lnTo>
                    <a:pt x="153" y="93"/>
                  </a:lnTo>
                  <a:lnTo>
                    <a:pt x="151" y="101"/>
                  </a:lnTo>
                  <a:lnTo>
                    <a:pt x="149" y="108"/>
                  </a:lnTo>
                  <a:lnTo>
                    <a:pt x="145" y="114"/>
                  </a:lnTo>
                  <a:lnTo>
                    <a:pt x="141" y="120"/>
                  </a:lnTo>
                  <a:lnTo>
                    <a:pt x="137" y="126"/>
                  </a:lnTo>
                  <a:lnTo>
                    <a:pt x="131" y="132"/>
                  </a:lnTo>
                  <a:lnTo>
                    <a:pt x="126" y="136"/>
                  </a:lnTo>
                  <a:lnTo>
                    <a:pt x="120" y="141"/>
                  </a:lnTo>
                  <a:lnTo>
                    <a:pt x="114" y="145"/>
                  </a:lnTo>
                  <a:lnTo>
                    <a:pt x="107" y="149"/>
                  </a:lnTo>
                  <a:lnTo>
                    <a:pt x="101" y="151"/>
                  </a:lnTo>
                  <a:lnTo>
                    <a:pt x="93" y="152"/>
                  </a:lnTo>
                  <a:lnTo>
                    <a:pt x="85" y="154"/>
                  </a:lnTo>
                  <a:lnTo>
                    <a:pt x="78" y="154"/>
                  </a:lnTo>
                  <a:lnTo>
                    <a:pt x="78" y="154"/>
                  </a:lnTo>
                  <a:lnTo>
                    <a:pt x="70" y="154"/>
                  </a:lnTo>
                  <a:lnTo>
                    <a:pt x="62" y="152"/>
                  </a:lnTo>
                  <a:lnTo>
                    <a:pt x="55" y="151"/>
                  </a:lnTo>
                  <a:lnTo>
                    <a:pt x="47" y="149"/>
                  </a:lnTo>
                  <a:lnTo>
                    <a:pt x="40" y="145"/>
                  </a:lnTo>
                  <a:lnTo>
                    <a:pt x="34" y="141"/>
                  </a:lnTo>
                  <a:lnTo>
                    <a:pt x="28" y="136"/>
                  </a:lnTo>
                  <a:lnTo>
                    <a:pt x="23" y="132"/>
                  </a:lnTo>
                  <a:lnTo>
                    <a:pt x="18" y="126"/>
                  </a:lnTo>
                  <a:lnTo>
                    <a:pt x="14" y="120"/>
                  </a:lnTo>
                  <a:lnTo>
                    <a:pt x="9" y="114"/>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0" y="9"/>
                  </a:lnTo>
                  <a:lnTo>
                    <a:pt x="47" y="7"/>
                  </a:lnTo>
                  <a:lnTo>
                    <a:pt x="55"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7" y="29"/>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9" name="Google Shape;509;p23"/>
            <p:cNvSpPr/>
            <p:nvPr/>
          </p:nvSpPr>
          <p:spPr>
            <a:xfrm>
              <a:off x="4262438" y="1709738"/>
              <a:ext cx="49213" cy="49213"/>
            </a:xfrm>
            <a:custGeom>
              <a:avLst/>
              <a:gdLst/>
              <a:ahLst/>
              <a:cxnLst/>
              <a:rect l="l" t="t" r="r" b="b"/>
              <a:pathLst>
                <a:path w="155" h="154" extrusionOk="0">
                  <a:moveTo>
                    <a:pt x="155" y="78"/>
                  </a:moveTo>
                  <a:lnTo>
                    <a:pt x="155" y="78"/>
                  </a:lnTo>
                  <a:lnTo>
                    <a:pt x="154" y="85"/>
                  </a:lnTo>
                  <a:lnTo>
                    <a:pt x="152" y="93"/>
                  </a:lnTo>
                  <a:lnTo>
                    <a:pt x="151" y="101"/>
                  </a:lnTo>
                  <a:lnTo>
                    <a:pt x="148" y="108"/>
                  </a:lnTo>
                  <a:lnTo>
                    <a:pt x="144" y="114"/>
                  </a:lnTo>
                  <a:lnTo>
                    <a:pt x="141" y="120"/>
                  </a:lnTo>
                  <a:lnTo>
                    <a:pt x="136" y="126"/>
                  </a:lnTo>
                  <a:lnTo>
                    <a:pt x="132" y="132"/>
                  </a:lnTo>
                  <a:lnTo>
                    <a:pt x="126" y="136"/>
                  </a:lnTo>
                  <a:lnTo>
                    <a:pt x="120" y="141"/>
                  </a:lnTo>
                  <a:lnTo>
                    <a:pt x="114" y="145"/>
                  </a:lnTo>
                  <a:lnTo>
                    <a:pt x="107" y="149"/>
                  </a:lnTo>
                  <a:lnTo>
                    <a:pt x="100" y="151"/>
                  </a:lnTo>
                  <a:lnTo>
                    <a:pt x="93" y="152"/>
                  </a:lnTo>
                  <a:lnTo>
                    <a:pt x="85" y="154"/>
                  </a:lnTo>
                  <a:lnTo>
                    <a:pt x="77" y="154"/>
                  </a:lnTo>
                  <a:lnTo>
                    <a:pt x="77" y="154"/>
                  </a:lnTo>
                  <a:lnTo>
                    <a:pt x="69" y="154"/>
                  </a:lnTo>
                  <a:lnTo>
                    <a:pt x="62" y="152"/>
                  </a:lnTo>
                  <a:lnTo>
                    <a:pt x="54" y="151"/>
                  </a:lnTo>
                  <a:lnTo>
                    <a:pt x="47" y="149"/>
                  </a:lnTo>
                  <a:lnTo>
                    <a:pt x="40" y="145"/>
                  </a:lnTo>
                  <a:lnTo>
                    <a:pt x="35"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0" name="Google Shape;510;p23"/>
            <p:cNvSpPr/>
            <p:nvPr/>
          </p:nvSpPr>
          <p:spPr>
            <a:xfrm>
              <a:off x="4332288" y="1709738"/>
              <a:ext cx="47625" cy="49213"/>
            </a:xfrm>
            <a:custGeom>
              <a:avLst/>
              <a:gdLst/>
              <a:ahLst/>
              <a:cxnLst/>
              <a:rect l="l" t="t" r="r" b="b"/>
              <a:pathLst>
                <a:path w="154" h="154" extrusionOk="0">
                  <a:moveTo>
                    <a:pt x="154" y="78"/>
                  </a:moveTo>
                  <a:lnTo>
                    <a:pt x="154" y="78"/>
                  </a:lnTo>
                  <a:lnTo>
                    <a:pt x="153" y="85"/>
                  </a:lnTo>
                  <a:lnTo>
                    <a:pt x="152" y="93"/>
                  </a:lnTo>
                  <a:lnTo>
                    <a:pt x="151" y="101"/>
                  </a:lnTo>
                  <a:lnTo>
                    <a:pt x="147" y="108"/>
                  </a:lnTo>
                  <a:lnTo>
                    <a:pt x="145" y="114"/>
                  </a:lnTo>
                  <a:lnTo>
                    <a:pt x="141" y="120"/>
                  </a:lnTo>
                  <a:lnTo>
                    <a:pt x="136" y="126"/>
                  </a:lnTo>
                  <a:lnTo>
                    <a:pt x="131" y="132"/>
                  </a:lnTo>
                  <a:lnTo>
                    <a:pt x="126" y="136"/>
                  </a:lnTo>
                  <a:lnTo>
                    <a:pt x="120" y="141"/>
                  </a:lnTo>
                  <a:lnTo>
                    <a:pt x="113" y="145"/>
                  </a:lnTo>
                  <a:lnTo>
                    <a:pt x="107" y="149"/>
                  </a:lnTo>
                  <a:lnTo>
                    <a:pt x="99" y="151"/>
                  </a:lnTo>
                  <a:lnTo>
                    <a:pt x="92" y="152"/>
                  </a:lnTo>
                  <a:lnTo>
                    <a:pt x="84" y="154"/>
                  </a:lnTo>
                  <a:lnTo>
                    <a:pt x="76" y="154"/>
                  </a:lnTo>
                  <a:lnTo>
                    <a:pt x="76" y="154"/>
                  </a:lnTo>
                  <a:lnTo>
                    <a:pt x="68" y="154"/>
                  </a:lnTo>
                  <a:lnTo>
                    <a:pt x="62" y="152"/>
                  </a:lnTo>
                  <a:lnTo>
                    <a:pt x="54" y="151"/>
                  </a:lnTo>
                  <a:lnTo>
                    <a:pt x="47" y="149"/>
                  </a:lnTo>
                  <a:lnTo>
                    <a:pt x="40" y="145"/>
                  </a:lnTo>
                  <a:lnTo>
                    <a:pt x="34" y="141"/>
                  </a:lnTo>
                  <a:lnTo>
                    <a:pt x="28" y="136"/>
                  </a:lnTo>
                  <a:lnTo>
                    <a:pt x="23" y="132"/>
                  </a:lnTo>
                  <a:lnTo>
                    <a:pt x="17" y="126"/>
                  </a:lnTo>
                  <a:lnTo>
                    <a:pt x="14"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1"/>
                  </a:lnTo>
                  <a:lnTo>
                    <a:pt x="14" y="34"/>
                  </a:lnTo>
                  <a:lnTo>
                    <a:pt x="17" y="29"/>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1" name="Google Shape;511;p23"/>
            <p:cNvSpPr/>
            <p:nvPr/>
          </p:nvSpPr>
          <p:spPr>
            <a:xfrm>
              <a:off x="4402138" y="1709738"/>
              <a:ext cx="47625"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9"/>
                  </a:lnTo>
                  <a:lnTo>
                    <a:pt x="99" y="151"/>
                  </a:lnTo>
                  <a:lnTo>
                    <a:pt x="92" y="152"/>
                  </a:lnTo>
                  <a:lnTo>
                    <a:pt x="84" y="154"/>
                  </a:lnTo>
                  <a:lnTo>
                    <a:pt x="76" y="154"/>
                  </a:lnTo>
                  <a:lnTo>
                    <a:pt x="76" y="154"/>
                  </a:lnTo>
                  <a:lnTo>
                    <a:pt x="68" y="154"/>
                  </a:lnTo>
                  <a:lnTo>
                    <a:pt x="61" y="152"/>
                  </a:lnTo>
                  <a:lnTo>
                    <a:pt x="53"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2" name="Google Shape;512;p23"/>
            <p:cNvSpPr/>
            <p:nvPr/>
          </p:nvSpPr>
          <p:spPr>
            <a:xfrm>
              <a:off x="4122738" y="1709738"/>
              <a:ext cx="49213" cy="49213"/>
            </a:xfrm>
            <a:custGeom>
              <a:avLst/>
              <a:gdLst/>
              <a:ahLst/>
              <a:cxnLst/>
              <a:rect l="l" t="t" r="r" b="b"/>
              <a:pathLst>
                <a:path w="153" h="154" extrusionOk="0">
                  <a:moveTo>
                    <a:pt x="153" y="78"/>
                  </a:moveTo>
                  <a:lnTo>
                    <a:pt x="153" y="78"/>
                  </a:lnTo>
                  <a:lnTo>
                    <a:pt x="153" y="85"/>
                  </a:lnTo>
                  <a:lnTo>
                    <a:pt x="152" y="93"/>
                  </a:lnTo>
                  <a:lnTo>
                    <a:pt x="150" y="101"/>
                  </a:lnTo>
                  <a:lnTo>
                    <a:pt x="148" y="108"/>
                  </a:lnTo>
                  <a:lnTo>
                    <a:pt x="144" y="114"/>
                  </a:lnTo>
                  <a:lnTo>
                    <a:pt x="141" y="120"/>
                  </a:lnTo>
                  <a:lnTo>
                    <a:pt x="136" y="126"/>
                  </a:lnTo>
                  <a:lnTo>
                    <a:pt x="132" y="132"/>
                  </a:lnTo>
                  <a:lnTo>
                    <a:pt x="126" y="136"/>
                  </a:lnTo>
                  <a:lnTo>
                    <a:pt x="120" y="141"/>
                  </a:lnTo>
                  <a:lnTo>
                    <a:pt x="113" y="145"/>
                  </a:lnTo>
                  <a:lnTo>
                    <a:pt x="106" y="149"/>
                  </a:lnTo>
                  <a:lnTo>
                    <a:pt x="99" y="151"/>
                  </a:lnTo>
                  <a:lnTo>
                    <a:pt x="91"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2"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3" name="Google Shape;513;p23"/>
            <p:cNvSpPr/>
            <p:nvPr/>
          </p:nvSpPr>
          <p:spPr>
            <a:xfrm>
              <a:off x="4192588" y="1709738"/>
              <a:ext cx="49213" cy="49213"/>
            </a:xfrm>
            <a:custGeom>
              <a:avLst/>
              <a:gdLst/>
              <a:ahLst/>
              <a:cxnLst/>
              <a:rect l="l" t="t" r="r" b="b"/>
              <a:pathLst>
                <a:path w="154" h="154" extrusionOk="0">
                  <a:moveTo>
                    <a:pt x="154" y="78"/>
                  </a:moveTo>
                  <a:lnTo>
                    <a:pt x="154" y="78"/>
                  </a:lnTo>
                  <a:lnTo>
                    <a:pt x="154" y="85"/>
                  </a:lnTo>
                  <a:lnTo>
                    <a:pt x="153" y="93"/>
                  </a:lnTo>
                  <a:lnTo>
                    <a:pt x="150" y="101"/>
                  </a:lnTo>
                  <a:lnTo>
                    <a:pt x="148" y="108"/>
                  </a:lnTo>
                  <a:lnTo>
                    <a:pt x="145" y="114"/>
                  </a:lnTo>
                  <a:lnTo>
                    <a:pt x="141" y="120"/>
                  </a:lnTo>
                  <a:lnTo>
                    <a:pt x="137" y="126"/>
                  </a:lnTo>
                  <a:lnTo>
                    <a:pt x="132" y="132"/>
                  </a:lnTo>
                  <a:lnTo>
                    <a:pt x="126" y="136"/>
                  </a:lnTo>
                  <a:lnTo>
                    <a:pt x="121"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1" y="145"/>
                  </a:lnTo>
                  <a:lnTo>
                    <a:pt x="34" y="141"/>
                  </a:lnTo>
                  <a:lnTo>
                    <a:pt x="28" y="136"/>
                  </a:lnTo>
                  <a:lnTo>
                    <a:pt x="22" y="132"/>
                  </a:lnTo>
                  <a:lnTo>
                    <a:pt x="18" y="126"/>
                  </a:lnTo>
                  <a:lnTo>
                    <a:pt x="13" y="120"/>
                  </a:lnTo>
                  <a:lnTo>
                    <a:pt x="10" y="114"/>
                  </a:lnTo>
                  <a:lnTo>
                    <a:pt x="6" y="108"/>
                  </a:lnTo>
                  <a:lnTo>
                    <a:pt x="4" y="101"/>
                  </a:lnTo>
                  <a:lnTo>
                    <a:pt x="2" y="93"/>
                  </a:lnTo>
                  <a:lnTo>
                    <a:pt x="0" y="85"/>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4" name="Google Shape;514;p23"/>
            <p:cNvSpPr/>
            <p:nvPr/>
          </p:nvSpPr>
          <p:spPr>
            <a:xfrm>
              <a:off x="4262438" y="1782763"/>
              <a:ext cx="49213" cy="49213"/>
            </a:xfrm>
            <a:custGeom>
              <a:avLst/>
              <a:gdLst/>
              <a:ahLst/>
              <a:cxnLst/>
              <a:rect l="l" t="t" r="r" b="b"/>
              <a:pathLst>
                <a:path w="155" h="154" extrusionOk="0">
                  <a:moveTo>
                    <a:pt x="155" y="78"/>
                  </a:moveTo>
                  <a:lnTo>
                    <a:pt x="155" y="78"/>
                  </a:lnTo>
                  <a:lnTo>
                    <a:pt x="154" y="86"/>
                  </a:lnTo>
                  <a:lnTo>
                    <a:pt x="152" y="93"/>
                  </a:lnTo>
                  <a:lnTo>
                    <a:pt x="151" y="101"/>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8" y="137"/>
                  </a:lnTo>
                  <a:lnTo>
                    <a:pt x="23" y="131"/>
                  </a:lnTo>
                  <a:lnTo>
                    <a:pt x="17" y="126"/>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5" name="Google Shape;515;p23"/>
            <p:cNvSpPr/>
            <p:nvPr/>
          </p:nvSpPr>
          <p:spPr>
            <a:xfrm>
              <a:off x="4332288" y="1782763"/>
              <a:ext cx="47625" cy="49213"/>
            </a:xfrm>
            <a:custGeom>
              <a:avLst/>
              <a:gdLst/>
              <a:ahLst/>
              <a:cxnLst/>
              <a:rect l="l" t="t" r="r" b="b"/>
              <a:pathLst>
                <a:path w="154" h="154" extrusionOk="0">
                  <a:moveTo>
                    <a:pt x="154" y="78"/>
                  </a:moveTo>
                  <a:lnTo>
                    <a:pt x="154" y="78"/>
                  </a:lnTo>
                  <a:lnTo>
                    <a:pt x="153" y="86"/>
                  </a:lnTo>
                  <a:lnTo>
                    <a:pt x="152" y="93"/>
                  </a:lnTo>
                  <a:lnTo>
                    <a:pt x="151" y="101"/>
                  </a:lnTo>
                  <a:lnTo>
                    <a:pt x="147" y="107"/>
                  </a:lnTo>
                  <a:lnTo>
                    <a:pt x="145" y="114"/>
                  </a:lnTo>
                  <a:lnTo>
                    <a:pt x="141" y="120"/>
                  </a:lnTo>
                  <a:lnTo>
                    <a:pt x="136" y="126"/>
                  </a:lnTo>
                  <a:lnTo>
                    <a:pt x="131" y="131"/>
                  </a:lnTo>
                  <a:lnTo>
                    <a:pt x="126" y="137"/>
                  </a:lnTo>
                  <a:lnTo>
                    <a:pt x="120" y="141"/>
                  </a:lnTo>
                  <a:lnTo>
                    <a:pt x="113" y="145"/>
                  </a:lnTo>
                  <a:lnTo>
                    <a:pt x="107"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7"/>
                  </a:lnTo>
                  <a:lnTo>
                    <a:pt x="23" y="131"/>
                  </a:lnTo>
                  <a:lnTo>
                    <a:pt x="17" y="126"/>
                  </a:lnTo>
                  <a:lnTo>
                    <a:pt x="14"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4" y="34"/>
                  </a:lnTo>
                  <a:lnTo>
                    <a:pt x="17" y="28"/>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8"/>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6" name="Google Shape;516;p23"/>
            <p:cNvSpPr/>
            <p:nvPr/>
          </p:nvSpPr>
          <p:spPr>
            <a:xfrm>
              <a:off x="4122738" y="1782763"/>
              <a:ext cx="49213"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6"/>
                  </a:lnTo>
                  <a:lnTo>
                    <a:pt x="132" y="131"/>
                  </a:lnTo>
                  <a:lnTo>
                    <a:pt x="126" y="137"/>
                  </a:lnTo>
                  <a:lnTo>
                    <a:pt x="120" y="141"/>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1"/>
                  </a:lnTo>
                  <a:lnTo>
                    <a:pt x="27" y="137"/>
                  </a:lnTo>
                  <a:lnTo>
                    <a:pt x="22"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7" name="Google Shape;517;p23"/>
            <p:cNvSpPr/>
            <p:nvPr/>
          </p:nvSpPr>
          <p:spPr>
            <a:xfrm>
              <a:off x="4192588" y="1782763"/>
              <a:ext cx="49213"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8" name="Google Shape;518;p23"/>
            <p:cNvSpPr/>
            <p:nvPr/>
          </p:nvSpPr>
          <p:spPr>
            <a:xfrm>
              <a:off x="4262438" y="1849438"/>
              <a:ext cx="49213" cy="47625"/>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9" name="Google Shape;519;p23"/>
            <p:cNvSpPr/>
            <p:nvPr/>
          </p:nvSpPr>
          <p:spPr>
            <a:xfrm>
              <a:off x="4122738" y="1849438"/>
              <a:ext cx="49213" cy="47625"/>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6" y="148"/>
                  </a:lnTo>
                  <a:lnTo>
                    <a:pt x="99" y="150"/>
                  </a:lnTo>
                  <a:lnTo>
                    <a:pt x="91" y="152"/>
                  </a:lnTo>
                  <a:lnTo>
                    <a:pt x="85" y="154"/>
                  </a:lnTo>
                  <a:lnTo>
                    <a:pt x="77" y="154"/>
                  </a:lnTo>
                  <a:lnTo>
                    <a:pt x="77" y="154"/>
                  </a:lnTo>
                  <a:lnTo>
                    <a:pt x="69" y="154"/>
                  </a:lnTo>
                  <a:lnTo>
                    <a:pt x="61" y="152"/>
                  </a:lnTo>
                  <a:lnTo>
                    <a:pt x="54" y="150"/>
                  </a:lnTo>
                  <a:lnTo>
                    <a:pt x="47" y="148"/>
                  </a:lnTo>
                  <a:lnTo>
                    <a:pt x="40" y="144"/>
                  </a:lnTo>
                  <a:lnTo>
                    <a:pt x="33" y="141"/>
                  </a:lnTo>
                  <a:lnTo>
                    <a:pt x="27" y="136"/>
                  </a:lnTo>
                  <a:lnTo>
                    <a:pt x="22"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0" name="Google Shape;520;p23"/>
            <p:cNvSpPr/>
            <p:nvPr/>
          </p:nvSpPr>
          <p:spPr>
            <a:xfrm>
              <a:off x="4192588" y="1849438"/>
              <a:ext cx="49213" cy="47625"/>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1" y="144"/>
                  </a:lnTo>
                  <a:lnTo>
                    <a:pt x="34" y="141"/>
                  </a:lnTo>
                  <a:lnTo>
                    <a:pt x="28" y="136"/>
                  </a:lnTo>
                  <a:lnTo>
                    <a:pt x="22" y="132"/>
                  </a:lnTo>
                  <a:lnTo>
                    <a:pt x="18" y="126"/>
                  </a:lnTo>
                  <a:lnTo>
                    <a:pt x="13"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2" y="23"/>
                  </a:lnTo>
                  <a:lnTo>
                    <a:pt x="28" y="17"/>
                  </a:lnTo>
                  <a:lnTo>
                    <a:pt x="34" y="13"/>
                  </a:lnTo>
                  <a:lnTo>
                    <a:pt x="41"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1" name="Google Shape;521;p23"/>
            <p:cNvSpPr/>
            <p:nvPr/>
          </p:nvSpPr>
          <p:spPr>
            <a:xfrm>
              <a:off x="4192588" y="1917700"/>
              <a:ext cx="49213" cy="49213"/>
            </a:xfrm>
            <a:custGeom>
              <a:avLst/>
              <a:gdLst/>
              <a:ahLst/>
              <a:cxnLst/>
              <a:rect l="l" t="t" r="r" b="b"/>
              <a:pathLst>
                <a:path w="154" h="154" extrusionOk="0">
                  <a:moveTo>
                    <a:pt x="154" y="78"/>
                  </a:moveTo>
                  <a:lnTo>
                    <a:pt x="154" y="78"/>
                  </a:lnTo>
                  <a:lnTo>
                    <a:pt x="154" y="84"/>
                  </a:lnTo>
                  <a:lnTo>
                    <a:pt x="153" y="92"/>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2"/>
                  </a:lnTo>
                  <a:lnTo>
                    <a:pt x="0" y="84"/>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2" name="Google Shape;522;p23"/>
            <p:cNvSpPr/>
            <p:nvPr/>
          </p:nvSpPr>
          <p:spPr>
            <a:xfrm>
              <a:off x="4608513" y="1500188"/>
              <a:ext cx="47625" cy="49213"/>
            </a:xfrm>
            <a:custGeom>
              <a:avLst/>
              <a:gdLst/>
              <a:ahLst/>
              <a:cxnLst/>
              <a:rect l="l" t="t" r="r" b="b"/>
              <a:pathLst>
                <a:path w="154" h="154" extrusionOk="0">
                  <a:moveTo>
                    <a:pt x="154" y="76"/>
                  </a:moveTo>
                  <a:lnTo>
                    <a:pt x="154" y="76"/>
                  </a:lnTo>
                  <a:lnTo>
                    <a:pt x="154" y="84"/>
                  </a:lnTo>
                  <a:lnTo>
                    <a:pt x="153" y="92"/>
                  </a:lnTo>
                  <a:lnTo>
                    <a:pt x="151" y="99"/>
                  </a:lnTo>
                  <a:lnTo>
                    <a:pt x="148" y="107"/>
                  </a:lnTo>
                  <a:lnTo>
                    <a:pt x="145" y="114"/>
                  </a:lnTo>
                  <a:lnTo>
                    <a:pt x="141" y="120"/>
                  </a:lnTo>
                  <a:lnTo>
                    <a:pt x="137" y="126"/>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0"/>
                  </a:lnTo>
                  <a:lnTo>
                    <a:pt x="28" y="136"/>
                  </a:lnTo>
                  <a:lnTo>
                    <a:pt x="22" y="131"/>
                  </a:lnTo>
                  <a:lnTo>
                    <a:pt x="18" y="126"/>
                  </a:lnTo>
                  <a:lnTo>
                    <a:pt x="13" y="120"/>
                  </a:lnTo>
                  <a:lnTo>
                    <a:pt x="10" y="114"/>
                  </a:lnTo>
                  <a:lnTo>
                    <a:pt x="6" y="107"/>
                  </a:lnTo>
                  <a:lnTo>
                    <a:pt x="3" y="99"/>
                  </a:lnTo>
                  <a:lnTo>
                    <a:pt x="2" y="92"/>
                  </a:lnTo>
                  <a:lnTo>
                    <a:pt x="1" y="84"/>
                  </a:lnTo>
                  <a:lnTo>
                    <a:pt x="0" y="76"/>
                  </a:lnTo>
                  <a:lnTo>
                    <a:pt x="0" y="76"/>
                  </a:lnTo>
                  <a:lnTo>
                    <a:pt x="1" y="69"/>
                  </a:lnTo>
                  <a:lnTo>
                    <a:pt x="2" y="61"/>
                  </a:lnTo>
                  <a:lnTo>
                    <a:pt x="3" y="53"/>
                  </a:lnTo>
                  <a:lnTo>
                    <a:pt x="6" y="47"/>
                  </a:lnTo>
                  <a:lnTo>
                    <a:pt x="10" y="40"/>
                  </a:lnTo>
                  <a:lnTo>
                    <a:pt x="13" y="34"/>
                  </a:lnTo>
                  <a:lnTo>
                    <a:pt x="18" y="28"/>
                  </a:lnTo>
                  <a:lnTo>
                    <a:pt x="22" y="23"/>
                  </a:lnTo>
                  <a:lnTo>
                    <a:pt x="28" y="17"/>
                  </a:lnTo>
                  <a:lnTo>
                    <a:pt x="34" y="13"/>
                  </a:lnTo>
                  <a:lnTo>
                    <a:pt x="41" y="9"/>
                  </a:lnTo>
                  <a:lnTo>
                    <a:pt x="48" y="5"/>
                  </a:lnTo>
                  <a:lnTo>
                    <a:pt x="54" y="3"/>
                  </a:lnTo>
                  <a:lnTo>
                    <a:pt x="61" y="2"/>
                  </a:lnTo>
                  <a:lnTo>
                    <a:pt x="69" y="0"/>
                  </a:lnTo>
                  <a:lnTo>
                    <a:pt x="77" y="0"/>
                  </a:lnTo>
                  <a:lnTo>
                    <a:pt x="77" y="0"/>
                  </a:lnTo>
                  <a:lnTo>
                    <a:pt x="85" y="0"/>
                  </a:lnTo>
                  <a:lnTo>
                    <a:pt x="92" y="2"/>
                  </a:lnTo>
                  <a:lnTo>
                    <a:pt x="100" y="3"/>
                  </a:lnTo>
                  <a:lnTo>
                    <a:pt x="107" y="5"/>
                  </a:lnTo>
                  <a:lnTo>
                    <a:pt x="114" y="9"/>
                  </a:lnTo>
                  <a:lnTo>
                    <a:pt x="120" y="13"/>
                  </a:lnTo>
                  <a:lnTo>
                    <a:pt x="127" y="17"/>
                  </a:lnTo>
                  <a:lnTo>
                    <a:pt x="131" y="23"/>
                  </a:lnTo>
                  <a:lnTo>
                    <a:pt x="137" y="28"/>
                  </a:lnTo>
                  <a:lnTo>
                    <a:pt x="141" y="34"/>
                  </a:lnTo>
                  <a:lnTo>
                    <a:pt x="145" y="40"/>
                  </a:lnTo>
                  <a:lnTo>
                    <a:pt x="148"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3" name="Google Shape;523;p23"/>
            <p:cNvSpPr/>
            <p:nvPr/>
          </p:nvSpPr>
          <p:spPr>
            <a:xfrm>
              <a:off x="4608513" y="1570038"/>
              <a:ext cx="47625" cy="49213"/>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1" y="119"/>
                  </a:lnTo>
                  <a:lnTo>
                    <a:pt x="137" y="126"/>
                  </a:lnTo>
                  <a:lnTo>
                    <a:pt x="131" y="130"/>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0"/>
                  </a:lnTo>
                  <a:lnTo>
                    <a:pt x="18" y="126"/>
                  </a:lnTo>
                  <a:lnTo>
                    <a:pt x="13" y="119"/>
                  </a:lnTo>
                  <a:lnTo>
                    <a:pt x="10" y="113"/>
                  </a:lnTo>
                  <a:lnTo>
                    <a:pt x="6" y="106"/>
                  </a:lnTo>
                  <a:lnTo>
                    <a:pt x="3" y="99"/>
                  </a:lnTo>
                  <a:lnTo>
                    <a:pt x="2" y="91"/>
                  </a:lnTo>
                  <a:lnTo>
                    <a:pt x="1" y="84"/>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1"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4" name="Google Shape;524;p23"/>
            <p:cNvSpPr/>
            <p:nvPr/>
          </p:nvSpPr>
          <p:spPr>
            <a:xfrm>
              <a:off x="4676776" y="1500188"/>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4"/>
                  </a:lnTo>
                  <a:lnTo>
                    <a:pt x="141" y="120"/>
                  </a:lnTo>
                  <a:lnTo>
                    <a:pt x="136" y="126"/>
                  </a:lnTo>
                  <a:lnTo>
                    <a:pt x="131" y="131"/>
                  </a:lnTo>
                  <a:lnTo>
                    <a:pt x="126" y="136"/>
                  </a:lnTo>
                  <a:lnTo>
                    <a:pt x="119" y="140"/>
                  </a:lnTo>
                  <a:lnTo>
                    <a:pt x="114"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2"/>
                  </a:lnTo>
                  <a:lnTo>
                    <a:pt x="69" y="0"/>
                  </a:lnTo>
                  <a:lnTo>
                    <a:pt x="77" y="0"/>
                  </a:lnTo>
                  <a:lnTo>
                    <a:pt x="77" y="0"/>
                  </a:lnTo>
                  <a:lnTo>
                    <a:pt x="85" y="0"/>
                  </a:lnTo>
                  <a:lnTo>
                    <a:pt x="92" y="2"/>
                  </a:lnTo>
                  <a:lnTo>
                    <a:pt x="100" y="3"/>
                  </a:lnTo>
                  <a:lnTo>
                    <a:pt x="107" y="5"/>
                  </a:lnTo>
                  <a:lnTo>
                    <a:pt x="114" y="9"/>
                  </a:lnTo>
                  <a:lnTo>
                    <a:pt x="119" y="13"/>
                  </a:lnTo>
                  <a:lnTo>
                    <a:pt x="126" y="17"/>
                  </a:lnTo>
                  <a:lnTo>
                    <a:pt x="131" y="23"/>
                  </a:lnTo>
                  <a:lnTo>
                    <a:pt x="136" y="28"/>
                  </a:lnTo>
                  <a:lnTo>
                    <a:pt x="141" y="34"/>
                  </a:lnTo>
                  <a:lnTo>
                    <a:pt x="144" y="40"/>
                  </a:lnTo>
                  <a:lnTo>
                    <a:pt x="148" y="47"/>
                  </a:lnTo>
                  <a:lnTo>
                    <a:pt x="150"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5" name="Google Shape;525;p23"/>
            <p:cNvSpPr/>
            <p:nvPr/>
          </p:nvSpPr>
          <p:spPr>
            <a:xfrm>
              <a:off x="4676776" y="1570038"/>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1" y="130"/>
                  </a:lnTo>
                  <a:lnTo>
                    <a:pt x="126" y="136"/>
                  </a:lnTo>
                  <a:lnTo>
                    <a:pt x="119"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2"/>
                  </a:lnTo>
                  <a:lnTo>
                    <a:pt x="126" y="17"/>
                  </a:lnTo>
                  <a:lnTo>
                    <a:pt x="131"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6" name="Google Shape;526;p23"/>
            <p:cNvSpPr/>
            <p:nvPr/>
          </p:nvSpPr>
          <p:spPr>
            <a:xfrm>
              <a:off x="4746626" y="1500188"/>
              <a:ext cx="49213" cy="49213"/>
            </a:xfrm>
            <a:custGeom>
              <a:avLst/>
              <a:gdLst/>
              <a:ahLst/>
              <a:cxnLst/>
              <a:rect l="l" t="t" r="r" b="b"/>
              <a:pathLst>
                <a:path w="154" h="154" extrusionOk="0">
                  <a:moveTo>
                    <a:pt x="154" y="76"/>
                  </a:moveTo>
                  <a:lnTo>
                    <a:pt x="154" y="76"/>
                  </a:lnTo>
                  <a:lnTo>
                    <a:pt x="153" y="84"/>
                  </a:lnTo>
                  <a:lnTo>
                    <a:pt x="152" y="92"/>
                  </a:lnTo>
                  <a:lnTo>
                    <a:pt x="151" y="99"/>
                  </a:lnTo>
                  <a:lnTo>
                    <a:pt x="149" y="107"/>
                  </a:lnTo>
                  <a:lnTo>
                    <a:pt x="145" y="114"/>
                  </a:lnTo>
                  <a:lnTo>
                    <a:pt x="141" y="120"/>
                  </a:lnTo>
                  <a:lnTo>
                    <a:pt x="137" y="126"/>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1" y="145"/>
                  </a:lnTo>
                  <a:lnTo>
                    <a:pt x="34" y="140"/>
                  </a:lnTo>
                  <a:lnTo>
                    <a:pt x="29" y="136"/>
                  </a:lnTo>
                  <a:lnTo>
                    <a:pt x="23" y="131"/>
                  </a:lnTo>
                  <a:lnTo>
                    <a:pt x="18" y="126"/>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9" y="17"/>
                  </a:lnTo>
                  <a:lnTo>
                    <a:pt x="34" y="13"/>
                  </a:lnTo>
                  <a:lnTo>
                    <a:pt x="41" y="9"/>
                  </a:lnTo>
                  <a:lnTo>
                    <a:pt x="47" y="5"/>
                  </a:lnTo>
                  <a:lnTo>
                    <a:pt x="55" y="3"/>
                  </a:lnTo>
                  <a:lnTo>
                    <a:pt x="62" y="2"/>
                  </a:lnTo>
                  <a:lnTo>
                    <a:pt x="70" y="0"/>
                  </a:lnTo>
                  <a:lnTo>
                    <a:pt x="78" y="0"/>
                  </a:lnTo>
                  <a:lnTo>
                    <a:pt x="78" y="0"/>
                  </a:lnTo>
                  <a:lnTo>
                    <a:pt x="85" y="0"/>
                  </a:lnTo>
                  <a:lnTo>
                    <a:pt x="93" y="2"/>
                  </a:lnTo>
                  <a:lnTo>
                    <a:pt x="101" y="3"/>
                  </a:lnTo>
                  <a:lnTo>
                    <a:pt x="108" y="5"/>
                  </a:lnTo>
                  <a:lnTo>
                    <a:pt x="114" y="9"/>
                  </a:lnTo>
                  <a:lnTo>
                    <a:pt x="120" y="13"/>
                  </a:lnTo>
                  <a:lnTo>
                    <a:pt x="126" y="17"/>
                  </a:lnTo>
                  <a:lnTo>
                    <a:pt x="132" y="23"/>
                  </a:lnTo>
                  <a:lnTo>
                    <a:pt x="137" y="28"/>
                  </a:lnTo>
                  <a:lnTo>
                    <a:pt x="141" y="34"/>
                  </a:lnTo>
                  <a:lnTo>
                    <a:pt x="145" y="40"/>
                  </a:lnTo>
                  <a:lnTo>
                    <a:pt x="149"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7" name="Google Shape;527;p23"/>
            <p:cNvSpPr/>
            <p:nvPr/>
          </p:nvSpPr>
          <p:spPr>
            <a:xfrm>
              <a:off x="4746626" y="1570038"/>
              <a:ext cx="49213" cy="49213"/>
            </a:xfrm>
            <a:custGeom>
              <a:avLst/>
              <a:gdLst/>
              <a:ahLst/>
              <a:cxnLst/>
              <a:rect l="l" t="t" r="r" b="b"/>
              <a:pathLst>
                <a:path w="154" h="153" extrusionOk="0">
                  <a:moveTo>
                    <a:pt x="154" y="76"/>
                  </a:moveTo>
                  <a:lnTo>
                    <a:pt x="154" y="76"/>
                  </a:lnTo>
                  <a:lnTo>
                    <a:pt x="153" y="84"/>
                  </a:lnTo>
                  <a:lnTo>
                    <a:pt x="152" y="91"/>
                  </a:lnTo>
                  <a:lnTo>
                    <a:pt x="151" y="99"/>
                  </a:lnTo>
                  <a:lnTo>
                    <a:pt x="149" y="106"/>
                  </a:lnTo>
                  <a:lnTo>
                    <a:pt x="145" y="113"/>
                  </a:lnTo>
                  <a:lnTo>
                    <a:pt x="141" y="119"/>
                  </a:lnTo>
                  <a:lnTo>
                    <a:pt x="137" y="126"/>
                  </a:lnTo>
                  <a:lnTo>
                    <a:pt x="132" y="130"/>
                  </a:lnTo>
                  <a:lnTo>
                    <a:pt x="126" y="136"/>
                  </a:lnTo>
                  <a:lnTo>
                    <a:pt x="120" y="141"/>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1"/>
                  </a:lnTo>
                  <a:lnTo>
                    <a:pt x="29"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2"/>
                  </a:lnTo>
                  <a:lnTo>
                    <a:pt x="126" y="17"/>
                  </a:lnTo>
                  <a:lnTo>
                    <a:pt x="132" y="22"/>
                  </a:lnTo>
                  <a:lnTo>
                    <a:pt x="137" y="27"/>
                  </a:lnTo>
                  <a:lnTo>
                    <a:pt x="141" y="33"/>
                  </a:lnTo>
                  <a:lnTo>
                    <a:pt x="145" y="40"/>
                  </a:lnTo>
                  <a:lnTo>
                    <a:pt x="149"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8" name="Google Shape;528;p23"/>
            <p:cNvSpPr/>
            <p:nvPr/>
          </p:nvSpPr>
          <p:spPr>
            <a:xfrm>
              <a:off x="4818063" y="1500188"/>
              <a:ext cx="49213"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4"/>
                  </a:lnTo>
                  <a:lnTo>
                    <a:pt x="141" y="120"/>
                  </a:lnTo>
                  <a:lnTo>
                    <a:pt x="136" y="126"/>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2"/>
                  </a:lnTo>
                  <a:lnTo>
                    <a:pt x="69" y="0"/>
                  </a:lnTo>
                  <a:lnTo>
                    <a:pt x="77" y="0"/>
                  </a:lnTo>
                  <a:lnTo>
                    <a:pt x="77" y="0"/>
                  </a:lnTo>
                  <a:lnTo>
                    <a:pt x="85" y="0"/>
                  </a:lnTo>
                  <a:lnTo>
                    <a:pt x="93" y="2"/>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9" name="Google Shape;529;p23"/>
            <p:cNvSpPr/>
            <p:nvPr/>
          </p:nvSpPr>
          <p:spPr>
            <a:xfrm>
              <a:off x="4818063" y="1570038"/>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19"/>
                  </a:lnTo>
                  <a:lnTo>
                    <a:pt x="136" y="126"/>
                  </a:lnTo>
                  <a:lnTo>
                    <a:pt x="132" y="130"/>
                  </a:lnTo>
                  <a:lnTo>
                    <a:pt x="126" y="136"/>
                  </a:lnTo>
                  <a:lnTo>
                    <a:pt x="120" y="141"/>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0" name="Google Shape;530;p23"/>
            <p:cNvSpPr/>
            <p:nvPr/>
          </p:nvSpPr>
          <p:spPr>
            <a:xfrm>
              <a:off x="4887913" y="1500188"/>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0"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3" y="140"/>
                  </a:lnTo>
                  <a:lnTo>
                    <a:pt x="27" y="136"/>
                  </a:lnTo>
                  <a:lnTo>
                    <a:pt x="23" y="131"/>
                  </a:lnTo>
                  <a:lnTo>
                    <a:pt x="17" y="126"/>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3" y="23"/>
                  </a:lnTo>
                  <a:lnTo>
                    <a:pt x="27" y="17"/>
                  </a:lnTo>
                  <a:lnTo>
                    <a:pt x="33" y="13"/>
                  </a:lnTo>
                  <a:lnTo>
                    <a:pt x="40" y="9"/>
                  </a:lnTo>
                  <a:lnTo>
                    <a:pt x="47" y="5"/>
                  </a:lnTo>
                  <a:lnTo>
                    <a:pt x="54" y="3"/>
                  </a:lnTo>
                  <a:lnTo>
                    <a:pt x="62" y="2"/>
                  </a:lnTo>
                  <a:lnTo>
                    <a:pt x="68" y="0"/>
                  </a:lnTo>
                  <a:lnTo>
                    <a:pt x="76" y="0"/>
                  </a:lnTo>
                  <a:lnTo>
                    <a:pt x="76" y="0"/>
                  </a:lnTo>
                  <a:lnTo>
                    <a:pt x="84" y="0"/>
                  </a:lnTo>
                  <a:lnTo>
                    <a:pt x="92" y="2"/>
                  </a:lnTo>
                  <a:lnTo>
                    <a:pt x="99" y="3"/>
                  </a:lnTo>
                  <a:lnTo>
                    <a:pt x="106" y="5"/>
                  </a:lnTo>
                  <a:lnTo>
                    <a:pt x="113" y="9"/>
                  </a:lnTo>
                  <a:lnTo>
                    <a:pt x="120" y="13"/>
                  </a:lnTo>
                  <a:lnTo>
                    <a:pt x="126" y="17"/>
                  </a:lnTo>
                  <a:lnTo>
                    <a:pt x="131" y="23"/>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1" name="Google Shape;531;p23"/>
            <p:cNvSpPr/>
            <p:nvPr/>
          </p:nvSpPr>
          <p:spPr>
            <a:xfrm>
              <a:off x="4395788" y="1500188"/>
              <a:ext cx="49213" cy="49213"/>
            </a:xfrm>
            <a:custGeom>
              <a:avLst/>
              <a:gdLst/>
              <a:ahLst/>
              <a:cxnLst/>
              <a:rect l="l" t="t" r="r" b="b"/>
              <a:pathLst>
                <a:path w="155" h="154" extrusionOk="0">
                  <a:moveTo>
                    <a:pt x="155" y="76"/>
                  </a:moveTo>
                  <a:lnTo>
                    <a:pt x="155" y="76"/>
                  </a:lnTo>
                  <a:lnTo>
                    <a:pt x="154" y="84"/>
                  </a:lnTo>
                  <a:lnTo>
                    <a:pt x="153" y="92"/>
                  </a:lnTo>
                  <a:lnTo>
                    <a:pt x="152" y="99"/>
                  </a:lnTo>
                  <a:lnTo>
                    <a:pt x="149" y="107"/>
                  </a:lnTo>
                  <a:lnTo>
                    <a:pt x="146" y="114"/>
                  </a:lnTo>
                  <a:lnTo>
                    <a:pt x="141" y="120"/>
                  </a:lnTo>
                  <a:lnTo>
                    <a:pt x="137" y="126"/>
                  </a:lnTo>
                  <a:lnTo>
                    <a:pt x="132" y="131"/>
                  </a:lnTo>
                  <a:lnTo>
                    <a:pt x="126" y="136"/>
                  </a:lnTo>
                  <a:lnTo>
                    <a:pt x="121" y="140"/>
                  </a:lnTo>
                  <a:lnTo>
                    <a:pt x="115" y="145"/>
                  </a:lnTo>
                  <a:lnTo>
                    <a:pt x="108" y="147"/>
                  </a:lnTo>
                  <a:lnTo>
                    <a:pt x="101" y="151"/>
                  </a:lnTo>
                  <a:lnTo>
                    <a:pt x="93" y="152"/>
                  </a:lnTo>
                  <a:lnTo>
                    <a:pt x="85" y="153"/>
                  </a:lnTo>
                  <a:lnTo>
                    <a:pt x="77" y="154"/>
                  </a:lnTo>
                  <a:lnTo>
                    <a:pt x="77" y="154"/>
                  </a:lnTo>
                  <a:lnTo>
                    <a:pt x="70" y="153"/>
                  </a:lnTo>
                  <a:lnTo>
                    <a:pt x="62" y="152"/>
                  </a:lnTo>
                  <a:lnTo>
                    <a:pt x="54" y="151"/>
                  </a:lnTo>
                  <a:lnTo>
                    <a:pt x="47" y="147"/>
                  </a:lnTo>
                  <a:lnTo>
                    <a:pt x="41" y="145"/>
                  </a:lnTo>
                  <a:lnTo>
                    <a:pt x="35" y="140"/>
                  </a:lnTo>
                  <a:lnTo>
                    <a:pt x="29" y="136"/>
                  </a:lnTo>
                  <a:lnTo>
                    <a:pt x="23" y="131"/>
                  </a:lnTo>
                  <a:lnTo>
                    <a:pt x="19" y="126"/>
                  </a:lnTo>
                  <a:lnTo>
                    <a:pt x="14" y="120"/>
                  </a:lnTo>
                  <a:lnTo>
                    <a:pt x="10" y="114"/>
                  </a:lnTo>
                  <a:lnTo>
                    <a:pt x="7" y="107"/>
                  </a:lnTo>
                  <a:lnTo>
                    <a:pt x="4" y="99"/>
                  </a:lnTo>
                  <a:lnTo>
                    <a:pt x="3" y="92"/>
                  </a:lnTo>
                  <a:lnTo>
                    <a:pt x="2" y="84"/>
                  </a:lnTo>
                  <a:lnTo>
                    <a:pt x="0" y="76"/>
                  </a:lnTo>
                  <a:lnTo>
                    <a:pt x="0" y="76"/>
                  </a:lnTo>
                  <a:lnTo>
                    <a:pt x="2" y="69"/>
                  </a:lnTo>
                  <a:lnTo>
                    <a:pt x="3" y="61"/>
                  </a:lnTo>
                  <a:lnTo>
                    <a:pt x="4" y="53"/>
                  </a:lnTo>
                  <a:lnTo>
                    <a:pt x="7" y="47"/>
                  </a:lnTo>
                  <a:lnTo>
                    <a:pt x="10" y="40"/>
                  </a:lnTo>
                  <a:lnTo>
                    <a:pt x="14" y="34"/>
                  </a:lnTo>
                  <a:lnTo>
                    <a:pt x="19" y="28"/>
                  </a:lnTo>
                  <a:lnTo>
                    <a:pt x="23" y="23"/>
                  </a:lnTo>
                  <a:lnTo>
                    <a:pt x="29" y="17"/>
                  </a:lnTo>
                  <a:lnTo>
                    <a:pt x="35" y="13"/>
                  </a:lnTo>
                  <a:lnTo>
                    <a:pt x="41" y="9"/>
                  </a:lnTo>
                  <a:lnTo>
                    <a:pt x="47" y="5"/>
                  </a:lnTo>
                  <a:lnTo>
                    <a:pt x="54" y="3"/>
                  </a:lnTo>
                  <a:lnTo>
                    <a:pt x="62" y="2"/>
                  </a:lnTo>
                  <a:lnTo>
                    <a:pt x="70" y="0"/>
                  </a:lnTo>
                  <a:lnTo>
                    <a:pt x="77" y="0"/>
                  </a:lnTo>
                  <a:lnTo>
                    <a:pt x="77" y="0"/>
                  </a:lnTo>
                  <a:lnTo>
                    <a:pt x="85" y="0"/>
                  </a:lnTo>
                  <a:lnTo>
                    <a:pt x="93" y="2"/>
                  </a:lnTo>
                  <a:lnTo>
                    <a:pt x="101" y="3"/>
                  </a:lnTo>
                  <a:lnTo>
                    <a:pt x="108" y="5"/>
                  </a:lnTo>
                  <a:lnTo>
                    <a:pt x="115" y="9"/>
                  </a:lnTo>
                  <a:lnTo>
                    <a:pt x="121" y="13"/>
                  </a:lnTo>
                  <a:lnTo>
                    <a:pt x="126" y="17"/>
                  </a:lnTo>
                  <a:lnTo>
                    <a:pt x="132" y="23"/>
                  </a:lnTo>
                  <a:lnTo>
                    <a:pt x="137" y="28"/>
                  </a:lnTo>
                  <a:lnTo>
                    <a:pt x="141" y="34"/>
                  </a:lnTo>
                  <a:lnTo>
                    <a:pt x="146" y="40"/>
                  </a:lnTo>
                  <a:lnTo>
                    <a:pt x="149" y="47"/>
                  </a:lnTo>
                  <a:lnTo>
                    <a:pt x="152" y="53"/>
                  </a:lnTo>
                  <a:lnTo>
                    <a:pt x="153"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2" name="Google Shape;532;p23"/>
            <p:cNvSpPr/>
            <p:nvPr/>
          </p:nvSpPr>
          <p:spPr>
            <a:xfrm>
              <a:off x="4395788" y="1570038"/>
              <a:ext cx="49213" cy="49213"/>
            </a:xfrm>
            <a:custGeom>
              <a:avLst/>
              <a:gdLst/>
              <a:ahLst/>
              <a:cxnLst/>
              <a:rect l="l" t="t" r="r" b="b"/>
              <a:pathLst>
                <a:path w="155" h="153" extrusionOk="0">
                  <a:moveTo>
                    <a:pt x="155" y="76"/>
                  </a:moveTo>
                  <a:lnTo>
                    <a:pt x="155" y="76"/>
                  </a:lnTo>
                  <a:lnTo>
                    <a:pt x="154" y="84"/>
                  </a:lnTo>
                  <a:lnTo>
                    <a:pt x="153" y="91"/>
                  </a:lnTo>
                  <a:lnTo>
                    <a:pt x="152" y="99"/>
                  </a:lnTo>
                  <a:lnTo>
                    <a:pt x="149" y="106"/>
                  </a:lnTo>
                  <a:lnTo>
                    <a:pt x="146" y="113"/>
                  </a:lnTo>
                  <a:lnTo>
                    <a:pt x="141" y="119"/>
                  </a:lnTo>
                  <a:lnTo>
                    <a:pt x="137" y="126"/>
                  </a:lnTo>
                  <a:lnTo>
                    <a:pt x="132" y="130"/>
                  </a:lnTo>
                  <a:lnTo>
                    <a:pt x="126" y="136"/>
                  </a:lnTo>
                  <a:lnTo>
                    <a:pt x="121" y="141"/>
                  </a:lnTo>
                  <a:lnTo>
                    <a:pt x="115" y="144"/>
                  </a:lnTo>
                  <a:lnTo>
                    <a:pt x="108" y="147"/>
                  </a:lnTo>
                  <a:lnTo>
                    <a:pt x="101" y="150"/>
                  </a:lnTo>
                  <a:lnTo>
                    <a:pt x="93" y="152"/>
                  </a:lnTo>
                  <a:lnTo>
                    <a:pt x="85" y="153"/>
                  </a:lnTo>
                  <a:lnTo>
                    <a:pt x="77" y="153"/>
                  </a:lnTo>
                  <a:lnTo>
                    <a:pt x="77" y="153"/>
                  </a:lnTo>
                  <a:lnTo>
                    <a:pt x="70" y="153"/>
                  </a:lnTo>
                  <a:lnTo>
                    <a:pt x="62" y="152"/>
                  </a:lnTo>
                  <a:lnTo>
                    <a:pt x="54" y="150"/>
                  </a:lnTo>
                  <a:lnTo>
                    <a:pt x="47" y="147"/>
                  </a:lnTo>
                  <a:lnTo>
                    <a:pt x="41" y="144"/>
                  </a:lnTo>
                  <a:lnTo>
                    <a:pt x="35" y="141"/>
                  </a:lnTo>
                  <a:lnTo>
                    <a:pt x="29" y="136"/>
                  </a:lnTo>
                  <a:lnTo>
                    <a:pt x="23" y="130"/>
                  </a:lnTo>
                  <a:lnTo>
                    <a:pt x="19" y="126"/>
                  </a:lnTo>
                  <a:lnTo>
                    <a:pt x="14" y="119"/>
                  </a:lnTo>
                  <a:lnTo>
                    <a:pt x="10" y="113"/>
                  </a:lnTo>
                  <a:lnTo>
                    <a:pt x="7" y="106"/>
                  </a:lnTo>
                  <a:lnTo>
                    <a:pt x="4" y="99"/>
                  </a:lnTo>
                  <a:lnTo>
                    <a:pt x="3" y="91"/>
                  </a:lnTo>
                  <a:lnTo>
                    <a:pt x="2" y="84"/>
                  </a:lnTo>
                  <a:lnTo>
                    <a:pt x="0" y="76"/>
                  </a:lnTo>
                  <a:lnTo>
                    <a:pt x="0" y="76"/>
                  </a:lnTo>
                  <a:lnTo>
                    <a:pt x="2" y="68"/>
                  </a:lnTo>
                  <a:lnTo>
                    <a:pt x="3" y="60"/>
                  </a:lnTo>
                  <a:lnTo>
                    <a:pt x="4" y="54"/>
                  </a:lnTo>
                  <a:lnTo>
                    <a:pt x="7" y="47"/>
                  </a:lnTo>
                  <a:lnTo>
                    <a:pt x="10" y="40"/>
                  </a:lnTo>
                  <a:lnTo>
                    <a:pt x="14" y="33"/>
                  </a:lnTo>
                  <a:lnTo>
                    <a:pt x="19" y="27"/>
                  </a:lnTo>
                  <a:lnTo>
                    <a:pt x="23" y="22"/>
                  </a:lnTo>
                  <a:lnTo>
                    <a:pt x="29" y="17"/>
                  </a:lnTo>
                  <a:lnTo>
                    <a:pt x="35" y="12"/>
                  </a:lnTo>
                  <a:lnTo>
                    <a:pt x="41" y="9"/>
                  </a:lnTo>
                  <a:lnTo>
                    <a:pt x="47" y="6"/>
                  </a:lnTo>
                  <a:lnTo>
                    <a:pt x="54" y="3"/>
                  </a:lnTo>
                  <a:lnTo>
                    <a:pt x="62" y="1"/>
                  </a:lnTo>
                  <a:lnTo>
                    <a:pt x="70" y="0"/>
                  </a:lnTo>
                  <a:lnTo>
                    <a:pt x="77" y="0"/>
                  </a:lnTo>
                  <a:lnTo>
                    <a:pt x="77" y="0"/>
                  </a:lnTo>
                  <a:lnTo>
                    <a:pt x="85" y="0"/>
                  </a:lnTo>
                  <a:lnTo>
                    <a:pt x="93" y="1"/>
                  </a:lnTo>
                  <a:lnTo>
                    <a:pt x="101" y="3"/>
                  </a:lnTo>
                  <a:lnTo>
                    <a:pt x="108" y="6"/>
                  </a:lnTo>
                  <a:lnTo>
                    <a:pt x="115" y="9"/>
                  </a:lnTo>
                  <a:lnTo>
                    <a:pt x="121" y="12"/>
                  </a:lnTo>
                  <a:lnTo>
                    <a:pt x="126" y="17"/>
                  </a:lnTo>
                  <a:lnTo>
                    <a:pt x="132" y="22"/>
                  </a:lnTo>
                  <a:lnTo>
                    <a:pt x="137" y="27"/>
                  </a:lnTo>
                  <a:lnTo>
                    <a:pt x="141" y="33"/>
                  </a:lnTo>
                  <a:lnTo>
                    <a:pt x="146" y="40"/>
                  </a:lnTo>
                  <a:lnTo>
                    <a:pt x="149" y="47"/>
                  </a:lnTo>
                  <a:lnTo>
                    <a:pt x="152"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3" name="Google Shape;533;p23"/>
            <p:cNvSpPr/>
            <p:nvPr/>
          </p:nvSpPr>
          <p:spPr>
            <a:xfrm>
              <a:off x="4465638" y="1500188"/>
              <a:ext cx="49213" cy="49213"/>
            </a:xfrm>
            <a:custGeom>
              <a:avLst/>
              <a:gdLst/>
              <a:ahLst/>
              <a:cxnLst/>
              <a:rect l="l" t="t" r="r" b="b"/>
              <a:pathLst>
                <a:path w="155" h="154" extrusionOk="0">
                  <a:moveTo>
                    <a:pt x="155" y="76"/>
                  </a:moveTo>
                  <a:lnTo>
                    <a:pt x="155" y="76"/>
                  </a:lnTo>
                  <a:lnTo>
                    <a:pt x="155" y="84"/>
                  </a:lnTo>
                  <a:lnTo>
                    <a:pt x="153" y="92"/>
                  </a:lnTo>
                  <a:lnTo>
                    <a:pt x="151" y="99"/>
                  </a:lnTo>
                  <a:lnTo>
                    <a:pt x="149" y="107"/>
                  </a:lnTo>
                  <a:lnTo>
                    <a:pt x="145" y="114"/>
                  </a:lnTo>
                  <a:lnTo>
                    <a:pt x="141" y="120"/>
                  </a:lnTo>
                  <a:lnTo>
                    <a:pt x="137" y="126"/>
                  </a:lnTo>
                  <a:lnTo>
                    <a:pt x="132" y="131"/>
                  </a:lnTo>
                  <a:lnTo>
                    <a:pt x="126"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9" y="136"/>
                  </a:lnTo>
                  <a:lnTo>
                    <a:pt x="23" y="131"/>
                  </a:lnTo>
                  <a:lnTo>
                    <a:pt x="18" y="126"/>
                  </a:lnTo>
                  <a:lnTo>
                    <a:pt x="14" y="120"/>
                  </a:lnTo>
                  <a:lnTo>
                    <a:pt x="9" y="114"/>
                  </a:lnTo>
                  <a:lnTo>
                    <a:pt x="7" y="107"/>
                  </a:lnTo>
                  <a:lnTo>
                    <a:pt x="4" y="99"/>
                  </a:lnTo>
                  <a:lnTo>
                    <a:pt x="2" y="92"/>
                  </a:lnTo>
                  <a:lnTo>
                    <a:pt x="1" y="84"/>
                  </a:lnTo>
                  <a:lnTo>
                    <a:pt x="0" y="76"/>
                  </a:lnTo>
                  <a:lnTo>
                    <a:pt x="0" y="76"/>
                  </a:lnTo>
                  <a:lnTo>
                    <a:pt x="1" y="69"/>
                  </a:lnTo>
                  <a:lnTo>
                    <a:pt x="2" y="61"/>
                  </a:lnTo>
                  <a:lnTo>
                    <a:pt x="4" y="53"/>
                  </a:lnTo>
                  <a:lnTo>
                    <a:pt x="7" y="47"/>
                  </a:lnTo>
                  <a:lnTo>
                    <a:pt x="9" y="40"/>
                  </a:lnTo>
                  <a:lnTo>
                    <a:pt x="14" y="34"/>
                  </a:lnTo>
                  <a:lnTo>
                    <a:pt x="18" y="28"/>
                  </a:lnTo>
                  <a:lnTo>
                    <a:pt x="23" y="23"/>
                  </a:lnTo>
                  <a:lnTo>
                    <a:pt x="29" y="17"/>
                  </a:lnTo>
                  <a:lnTo>
                    <a:pt x="34" y="13"/>
                  </a:lnTo>
                  <a:lnTo>
                    <a:pt x="41" y="9"/>
                  </a:lnTo>
                  <a:lnTo>
                    <a:pt x="47" y="5"/>
                  </a:lnTo>
                  <a:lnTo>
                    <a:pt x="55" y="3"/>
                  </a:lnTo>
                  <a:lnTo>
                    <a:pt x="62" y="2"/>
                  </a:lnTo>
                  <a:lnTo>
                    <a:pt x="70" y="0"/>
                  </a:lnTo>
                  <a:lnTo>
                    <a:pt x="78" y="0"/>
                  </a:lnTo>
                  <a:lnTo>
                    <a:pt x="78" y="0"/>
                  </a:lnTo>
                  <a:lnTo>
                    <a:pt x="86" y="0"/>
                  </a:lnTo>
                  <a:lnTo>
                    <a:pt x="93" y="2"/>
                  </a:lnTo>
                  <a:lnTo>
                    <a:pt x="101" y="3"/>
                  </a:lnTo>
                  <a:lnTo>
                    <a:pt x="108" y="5"/>
                  </a:lnTo>
                  <a:lnTo>
                    <a:pt x="115" y="9"/>
                  </a:lnTo>
                  <a:lnTo>
                    <a:pt x="120" y="13"/>
                  </a:lnTo>
                  <a:lnTo>
                    <a:pt x="126" y="17"/>
                  </a:lnTo>
                  <a:lnTo>
                    <a:pt x="132" y="23"/>
                  </a:lnTo>
                  <a:lnTo>
                    <a:pt x="137" y="28"/>
                  </a:lnTo>
                  <a:lnTo>
                    <a:pt x="141" y="34"/>
                  </a:lnTo>
                  <a:lnTo>
                    <a:pt x="145" y="40"/>
                  </a:lnTo>
                  <a:lnTo>
                    <a:pt x="149" y="47"/>
                  </a:lnTo>
                  <a:lnTo>
                    <a:pt x="151" y="53"/>
                  </a:lnTo>
                  <a:lnTo>
                    <a:pt x="153" y="61"/>
                  </a:lnTo>
                  <a:lnTo>
                    <a:pt x="155"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4" name="Google Shape;534;p23"/>
            <p:cNvSpPr/>
            <p:nvPr/>
          </p:nvSpPr>
          <p:spPr>
            <a:xfrm>
              <a:off x="4465638" y="1570038"/>
              <a:ext cx="49213" cy="49213"/>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1" y="119"/>
                  </a:lnTo>
                  <a:lnTo>
                    <a:pt x="137" y="126"/>
                  </a:lnTo>
                  <a:lnTo>
                    <a:pt x="132" y="130"/>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0"/>
                  </a:lnTo>
                  <a:lnTo>
                    <a:pt x="18" y="126"/>
                  </a:lnTo>
                  <a:lnTo>
                    <a:pt x="14" y="119"/>
                  </a:lnTo>
                  <a:lnTo>
                    <a:pt x="9" y="113"/>
                  </a:lnTo>
                  <a:lnTo>
                    <a:pt x="7" y="106"/>
                  </a:lnTo>
                  <a:lnTo>
                    <a:pt x="4" y="99"/>
                  </a:lnTo>
                  <a:lnTo>
                    <a:pt x="2" y="91"/>
                  </a:lnTo>
                  <a:lnTo>
                    <a:pt x="1" y="84"/>
                  </a:lnTo>
                  <a:lnTo>
                    <a:pt x="0" y="76"/>
                  </a:lnTo>
                  <a:lnTo>
                    <a:pt x="0" y="76"/>
                  </a:lnTo>
                  <a:lnTo>
                    <a:pt x="1" y="68"/>
                  </a:lnTo>
                  <a:lnTo>
                    <a:pt x="2" y="60"/>
                  </a:lnTo>
                  <a:lnTo>
                    <a:pt x="4" y="54"/>
                  </a:lnTo>
                  <a:lnTo>
                    <a:pt x="7" y="47"/>
                  </a:lnTo>
                  <a:lnTo>
                    <a:pt x="9"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2"/>
                  </a:lnTo>
                  <a:lnTo>
                    <a:pt x="137" y="27"/>
                  </a:lnTo>
                  <a:lnTo>
                    <a:pt x="141" y="33"/>
                  </a:lnTo>
                  <a:lnTo>
                    <a:pt x="145" y="40"/>
                  </a:lnTo>
                  <a:lnTo>
                    <a:pt x="149" y="47"/>
                  </a:lnTo>
                  <a:lnTo>
                    <a:pt x="151" y="54"/>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5" name="Google Shape;535;p23"/>
            <p:cNvSpPr/>
            <p:nvPr/>
          </p:nvSpPr>
          <p:spPr>
            <a:xfrm>
              <a:off x="4535488" y="1500188"/>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5" y="114"/>
                  </a:lnTo>
                  <a:lnTo>
                    <a:pt x="141" y="120"/>
                  </a:lnTo>
                  <a:lnTo>
                    <a:pt x="136" y="126"/>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6"/>
                  </a:lnTo>
                  <a:lnTo>
                    <a:pt x="14"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2"/>
                  </a:lnTo>
                  <a:lnTo>
                    <a:pt x="69" y="0"/>
                  </a:lnTo>
                  <a:lnTo>
                    <a:pt x="77" y="0"/>
                  </a:lnTo>
                  <a:lnTo>
                    <a:pt x="77" y="0"/>
                  </a:lnTo>
                  <a:lnTo>
                    <a:pt x="85" y="0"/>
                  </a:lnTo>
                  <a:lnTo>
                    <a:pt x="93" y="2"/>
                  </a:lnTo>
                  <a:lnTo>
                    <a:pt x="100" y="3"/>
                  </a:lnTo>
                  <a:lnTo>
                    <a:pt x="108"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6" name="Google Shape;536;p23"/>
            <p:cNvSpPr/>
            <p:nvPr/>
          </p:nvSpPr>
          <p:spPr>
            <a:xfrm>
              <a:off x="4535488" y="1570038"/>
              <a:ext cx="49213" cy="49213"/>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19"/>
                  </a:lnTo>
                  <a:lnTo>
                    <a:pt x="136" y="126"/>
                  </a:lnTo>
                  <a:lnTo>
                    <a:pt x="132" y="130"/>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0"/>
                  </a:lnTo>
                  <a:lnTo>
                    <a:pt x="17" y="126"/>
                  </a:lnTo>
                  <a:lnTo>
                    <a:pt x="14"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7" name="Google Shape;537;p23"/>
            <p:cNvSpPr/>
            <p:nvPr/>
          </p:nvSpPr>
          <p:spPr>
            <a:xfrm>
              <a:off x="4186238" y="1500188"/>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4"/>
                  </a:lnTo>
                  <a:lnTo>
                    <a:pt x="141" y="120"/>
                  </a:lnTo>
                  <a:lnTo>
                    <a:pt x="136" y="126"/>
                  </a:lnTo>
                  <a:lnTo>
                    <a:pt x="131" y="131"/>
                  </a:lnTo>
                  <a:lnTo>
                    <a:pt x="126" y="136"/>
                  </a:lnTo>
                  <a:lnTo>
                    <a:pt x="119" y="140"/>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2"/>
                  </a:lnTo>
                  <a:lnTo>
                    <a:pt x="69" y="0"/>
                  </a:lnTo>
                  <a:lnTo>
                    <a:pt x="77" y="0"/>
                  </a:lnTo>
                  <a:lnTo>
                    <a:pt x="77" y="0"/>
                  </a:lnTo>
                  <a:lnTo>
                    <a:pt x="85" y="0"/>
                  </a:lnTo>
                  <a:lnTo>
                    <a:pt x="92" y="2"/>
                  </a:lnTo>
                  <a:lnTo>
                    <a:pt x="100" y="3"/>
                  </a:lnTo>
                  <a:lnTo>
                    <a:pt x="107" y="5"/>
                  </a:lnTo>
                  <a:lnTo>
                    <a:pt x="113" y="9"/>
                  </a:lnTo>
                  <a:lnTo>
                    <a:pt x="119" y="13"/>
                  </a:lnTo>
                  <a:lnTo>
                    <a:pt x="126" y="17"/>
                  </a:lnTo>
                  <a:lnTo>
                    <a:pt x="131" y="23"/>
                  </a:lnTo>
                  <a:lnTo>
                    <a:pt x="136" y="28"/>
                  </a:lnTo>
                  <a:lnTo>
                    <a:pt x="141" y="34"/>
                  </a:lnTo>
                  <a:lnTo>
                    <a:pt x="144" y="40"/>
                  </a:lnTo>
                  <a:lnTo>
                    <a:pt x="148" y="47"/>
                  </a:lnTo>
                  <a:lnTo>
                    <a:pt x="150"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8" name="Google Shape;538;p23"/>
            <p:cNvSpPr/>
            <p:nvPr/>
          </p:nvSpPr>
          <p:spPr>
            <a:xfrm>
              <a:off x="4186238" y="1570038"/>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1" y="130"/>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9" name="Google Shape;539;p23"/>
            <p:cNvSpPr/>
            <p:nvPr/>
          </p:nvSpPr>
          <p:spPr>
            <a:xfrm>
              <a:off x="4257676" y="1500188"/>
              <a:ext cx="47625"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4"/>
                  </a:lnTo>
                  <a:lnTo>
                    <a:pt x="141" y="120"/>
                  </a:lnTo>
                  <a:lnTo>
                    <a:pt x="136" y="126"/>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2"/>
                  </a:lnTo>
                  <a:lnTo>
                    <a:pt x="69" y="0"/>
                  </a:lnTo>
                  <a:lnTo>
                    <a:pt x="77" y="0"/>
                  </a:lnTo>
                  <a:lnTo>
                    <a:pt x="77" y="0"/>
                  </a:lnTo>
                  <a:lnTo>
                    <a:pt x="85" y="0"/>
                  </a:lnTo>
                  <a:lnTo>
                    <a:pt x="93" y="2"/>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0" name="Google Shape;540;p23"/>
            <p:cNvSpPr/>
            <p:nvPr/>
          </p:nvSpPr>
          <p:spPr>
            <a:xfrm>
              <a:off x="4257676" y="1570038"/>
              <a:ext cx="47625"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1" name="Google Shape;541;p23"/>
            <p:cNvSpPr/>
            <p:nvPr/>
          </p:nvSpPr>
          <p:spPr>
            <a:xfrm>
              <a:off x="4325938" y="1500188"/>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4" y="114"/>
                  </a:lnTo>
                  <a:lnTo>
                    <a:pt x="141" y="120"/>
                  </a:lnTo>
                  <a:lnTo>
                    <a:pt x="136" y="126"/>
                  </a:lnTo>
                  <a:lnTo>
                    <a:pt x="131" y="131"/>
                  </a:lnTo>
                  <a:lnTo>
                    <a:pt x="126" y="136"/>
                  </a:lnTo>
                  <a:lnTo>
                    <a:pt x="120" y="140"/>
                  </a:lnTo>
                  <a:lnTo>
                    <a:pt x="113" y="145"/>
                  </a:lnTo>
                  <a:lnTo>
                    <a:pt x="107"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8" y="136"/>
                  </a:lnTo>
                  <a:lnTo>
                    <a:pt x="23" y="131"/>
                  </a:lnTo>
                  <a:lnTo>
                    <a:pt x="17" y="126"/>
                  </a:lnTo>
                  <a:lnTo>
                    <a:pt x="14"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4" y="34"/>
                  </a:lnTo>
                  <a:lnTo>
                    <a:pt x="17" y="28"/>
                  </a:lnTo>
                  <a:lnTo>
                    <a:pt x="23" y="23"/>
                  </a:lnTo>
                  <a:lnTo>
                    <a:pt x="28" y="17"/>
                  </a:lnTo>
                  <a:lnTo>
                    <a:pt x="34" y="13"/>
                  </a:lnTo>
                  <a:lnTo>
                    <a:pt x="40" y="9"/>
                  </a:lnTo>
                  <a:lnTo>
                    <a:pt x="47" y="5"/>
                  </a:lnTo>
                  <a:lnTo>
                    <a:pt x="54" y="3"/>
                  </a:lnTo>
                  <a:lnTo>
                    <a:pt x="62" y="2"/>
                  </a:lnTo>
                  <a:lnTo>
                    <a:pt x="68" y="0"/>
                  </a:lnTo>
                  <a:lnTo>
                    <a:pt x="76" y="0"/>
                  </a:lnTo>
                  <a:lnTo>
                    <a:pt x="76" y="0"/>
                  </a:lnTo>
                  <a:lnTo>
                    <a:pt x="84" y="0"/>
                  </a:lnTo>
                  <a:lnTo>
                    <a:pt x="92" y="2"/>
                  </a:lnTo>
                  <a:lnTo>
                    <a:pt x="99" y="3"/>
                  </a:lnTo>
                  <a:lnTo>
                    <a:pt x="107" y="5"/>
                  </a:lnTo>
                  <a:lnTo>
                    <a:pt x="113" y="9"/>
                  </a:lnTo>
                  <a:lnTo>
                    <a:pt x="120" y="13"/>
                  </a:lnTo>
                  <a:lnTo>
                    <a:pt x="126" y="17"/>
                  </a:lnTo>
                  <a:lnTo>
                    <a:pt x="131" y="23"/>
                  </a:lnTo>
                  <a:lnTo>
                    <a:pt x="136" y="28"/>
                  </a:lnTo>
                  <a:lnTo>
                    <a:pt x="141" y="34"/>
                  </a:lnTo>
                  <a:lnTo>
                    <a:pt x="144" y="40"/>
                  </a:lnTo>
                  <a:lnTo>
                    <a:pt x="147"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2" name="Google Shape;542;p23"/>
            <p:cNvSpPr/>
            <p:nvPr/>
          </p:nvSpPr>
          <p:spPr>
            <a:xfrm>
              <a:off x="4325938" y="1570038"/>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4" y="113"/>
                  </a:lnTo>
                  <a:lnTo>
                    <a:pt x="141" y="119"/>
                  </a:lnTo>
                  <a:lnTo>
                    <a:pt x="136" y="126"/>
                  </a:lnTo>
                  <a:lnTo>
                    <a:pt x="131" y="130"/>
                  </a:lnTo>
                  <a:lnTo>
                    <a:pt x="126" y="136"/>
                  </a:lnTo>
                  <a:lnTo>
                    <a:pt x="120" y="141"/>
                  </a:lnTo>
                  <a:lnTo>
                    <a:pt x="113" y="144"/>
                  </a:lnTo>
                  <a:lnTo>
                    <a:pt x="107"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8" y="136"/>
                  </a:lnTo>
                  <a:lnTo>
                    <a:pt x="23" y="130"/>
                  </a:lnTo>
                  <a:lnTo>
                    <a:pt x="17" y="126"/>
                  </a:lnTo>
                  <a:lnTo>
                    <a:pt x="14"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4" y="33"/>
                  </a:lnTo>
                  <a:lnTo>
                    <a:pt x="17" y="27"/>
                  </a:lnTo>
                  <a:lnTo>
                    <a:pt x="23" y="22"/>
                  </a:lnTo>
                  <a:lnTo>
                    <a:pt x="28" y="17"/>
                  </a:lnTo>
                  <a:lnTo>
                    <a:pt x="34" y="12"/>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2"/>
                  </a:lnTo>
                  <a:lnTo>
                    <a:pt x="126" y="17"/>
                  </a:lnTo>
                  <a:lnTo>
                    <a:pt x="131" y="22"/>
                  </a:lnTo>
                  <a:lnTo>
                    <a:pt x="136" y="27"/>
                  </a:lnTo>
                  <a:lnTo>
                    <a:pt x="141"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3" name="Google Shape;543;p23"/>
            <p:cNvSpPr/>
            <p:nvPr/>
          </p:nvSpPr>
          <p:spPr>
            <a:xfrm>
              <a:off x="4957763" y="1355725"/>
              <a:ext cx="49213" cy="49213"/>
            </a:xfrm>
            <a:custGeom>
              <a:avLst/>
              <a:gdLst/>
              <a:ahLst/>
              <a:cxnLst/>
              <a:rect l="l" t="t" r="r" b="b"/>
              <a:pathLst>
                <a:path w="155" h="155" extrusionOk="0">
                  <a:moveTo>
                    <a:pt x="155" y="77"/>
                  </a:moveTo>
                  <a:lnTo>
                    <a:pt x="155" y="77"/>
                  </a:lnTo>
                  <a:lnTo>
                    <a:pt x="154" y="85"/>
                  </a:lnTo>
                  <a:lnTo>
                    <a:pt x="153" y="93"/>
                  </a:lnTo>
                  <a:lnTo>
                    <a:pt x="152" y="100"/>
                  </a:lnTo>
                  <a:lnTo>
                    <a:pt x="148" y="108"/>
                  </a:lnTo>
                  <a:lnTo>
                    <a:pt x="145" y="115"/>
                  </a:lnTo>
                  <a:lnTo>
                    <a:pt x="141" y="121"/>
                  </a:lnTo>
                  <a:lnTo>
                    <a:pt x="137" y="126"/>
                  </a:lnTo>
                  <a:lnTo>
                    <a:pt x="132" y="132"/>
                  </a:lnTo>
                  <a:lnTo>
                    <a:pt x="126" y="137"/>
                  </a:lnTo>
                  <a:lnTo>
                    <a:pt x="121" y="141"/>
                  </a:lnTo>
                  <a:lnTo>
                    <a:pt x="114" y="146"/>
                  </a:lnTo>
                  <a:lnTo>
                    <a:pt x="108" y="148"/>
                  </a:lnTo>
                  <a:lnTo>
                    <a:pt x="100" y="151"/>
                  </a:lnTo>
                  <a:lnTo>
                    <a:pt x="93" y="153"/>
                  </a:lnTo>
                  <a:lnTo>
                    <a:pt x="85" y="154"/>
                  </a:lnTo>
                  <a:lnTo>
                    <a:pt x="77" y="155"/>
                  </a:lnTo>
                  <a:lnTo>
                    <a:pt x="77" y="155"/>
                  </a:lnTo>
                  <a:lnTo>
                    <a:pt x="69" y="154"/>
                  </a:lnTo>
                  <a:lnTo>
                    <a:pt x="62" y="153"/>
                  </a:lnTo>
                  <a:lnTo>
                    <a:pt x="54" y="151"/>
                  </a:lnTo>
                  <a:lnTo>
                    <a:pt x="47" y="148"/>
                  </a:lnTo>
                  <a:lnTo>
                    <a:pt x="41" y="146"/>
                  </a:lnTo>
                  <a:lnTo>
                    <a:pt x="35" y="141"/>
                  </a:lnTo>
                  <a:lnTo>
                    <a:pt x="29" y="137"/>
                  </a:lnTo>
                  <a:lnTo>
                    <a:pt x="23" y="132"/>
                  </a:lnTo>
                  <a:lnTo>
                    <a:pt x="18" y="126"/>
                  </a:lnTo>
                  <a:lnTo>
                    <a:pt x="14" y="121"/>
                  </a:lnTo>
                  <a:lnTo>
                    <a:pt x="10" y="115"/>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9"/>
                  </a:lnTo>
                  <a:lnTo>
                    <a:pt x="35" y="14"/>
                  </a:lnTo>
                  <a:lnTo>
                    <a:pt x="41" y="10"/>
                  </a:lnTo>
                  <a:lnTo>
                    <a:pt x="47" y="6"/>
                  </a:lnTo>
                  <a:lnTo>
                    <a:pt x="54" y="4"/>
                  </a:lnTo>
                  <a:lnTo>
                    <a:pt x="62" y="3"/>
                  </a:lnTo>
                  <a:lnTo>
                    <a:pt x="69" y="2"/>
                  </a:lnTo>
                  <a:lnTo>
                    <a:pt x="77" y="0"/>
                  </a:lnTo>
                  <a:lnTo>
                    <a:pt x="77" y="0"/>
                  </a:lnTo>
                  <a:lnTo>
                    <a:pt x="85" y="2"/>
                  </a:lnTo>
                  <a:lnTo>
                    <a:pt x="93" y="3"/>
                  </a:lnTo>
                  <a:lnTo>
                    <a:pt x="100" y="4"/>
                  </a:lnTo>
                  <a:lnTo>
                    <a:pt x="108" y="6"/>
                  </a:lnTo>
                  <a:lnTo>
                    <a:pt x="114" y="10"/>
                  </a:lnTo>
                  <a:lnTo>
                    <a:pt x="121" y="14"/>
                  </a:lnTo>
                  <a:lnTo>
                    <a:pt x="126" y="19"/>
                  </a:lnTo>
                  <a:lnTo>
                    <a:pt x="132" y="23"/>
                  </a:lnTo>
                  <a:lnTo>
                    <a:pt x="137" y="29"/>
                  </a:lnTo>
                  <a:lnTo>
                    <a:pt x="141" y="35"/>
                  </a:lnTo>
                  <a:lnTo>
                    <a:pt x="145"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4" name="Google Shape;544;p23"/>
            <p:cNvSpPr/>
            <p:nvPr/>
          </p:nvSpPr>
          <p:spPr>
            <a:xfrm>
              <a:off x="4957763" y="1427163"/>
              <a:ext cx="49213" cy="47625"/>
            </a:xfrm>
            <a:custGeom>
              <a:avLst/>
              <a:gdLst/>
              <a:ahLst/>
              <a:cxnLst/>
              <a:rect l="l" t="t" r="r" b="b"/>
              <a:pathLst>
                <a:path w="155" h="153" extrusionOk="0">
                  <a:moveTo>
                    <a:pt x="155" y="76"/>
                  </a:moveTo>
                  <a:lnTo>
                    <a:pt x="155" y="76"/>
                  </a:lnTo>
                  <a:lnTo>
                    <a:pt x="154" y="84"/>
                  </a:lnTo>
                  <a:lnTo>
                    <a:pt x="153" y="91"/>
                  </a:lnTo>
                  <a:lnTo>
                    <a:pt x="152" y="99"/>
                  </a:lnTo>
                  <a:lnTo>
                    <a:pt x="148" y="106"/>
                  </a:lnTo>
                  <a:lnTo>
                    <a:pt x="145" y="113"/>
                  </a:lnTo>
                  <a:lnTo>
                    <a:pt x="141" y="119"/>
                  </a:lnTo>
                  <a:lnTo>
                    <a:pt x="137" y="125"/>
                  </a:lnTo>
                  <a:lnTo>
                    <a:pt x="132" y="130"/>
                  </a:lnTo>
                  <a:lnTo>
                    <a:pt x="126" y="136"/>
                  </a:lnTo>
                  <a:lnTo>
                    <a:pt x="121" y="140"/>
                  </a:lnTo>
                  <a:lnTo>
                    <a:pt x="114" y="144"/>
                  </a:lnTo>
                  <a:lnTo>
                    <a:pt x="108" y="147"/>
                  </a:lnTo>
                  <a:lnTo>
                    <a:pt x="100" y="149"/>
                  </a:lnTo>
                  <a:lnTo>
                    <a:pt x="93" y="152"/>
                  </a:lnTo>
                  <a:lnTo>
                    <a:pt x="85" y="153"/>
                  </a:lnTo>
                  <a:lnTo>
                    <a:pt x="77" y="153"/>
                  </a:lnTo>
                  <a:lnTo>
                    <a:pt x="77" y="153"/>
                  </a:lnTo>
                  <a:lnTo>
                    <a:pt x="69" y="153"/>
                  </a:lnTo>
                  <a:lnTo>
                    <a:pt x="62" y="152"/>
                  </a:lnTo>
                  <a:lnTo>
                    <a:pt x="54" y="149"/>
                  </a:lnTo>
                  <a:lnTo>
                    <a:pt x="47" y="147"/>
                  </a:lnTo>
                  <a:lnTo>
                    <a:pt x="41" y="144"/>
                  </a:lnTo>
                  <a:lnTo>
                    <a:pt x="35" y="140"/>
                  </a:lnTo>
                  <a:lnTo>
                    <a:pt x="29" y="136"/>
                  </a:lnTo>
                  <a:lnTo>
                    <a:pt x="23" y="130"/>
                  </a:lnTo>
                  <a:lnTo>
                    <a:pt x="18" y="125"/>
                  </a:lnTo>
                  <a:lnTo>
                    <a:pt x="14" y="119"/>
                  </a:lnTo>
                  <a:lnTo>
                    <a:pt x="10" y="113"/>
                  </a:lnTo>
                  <a:lnTo>
                    <a:pt x="6" y="106"/>
                  </a:lnTo>
                  <a:lnTo>
                    <a:pt x="4" y="99"/>
                  </a:lnTo>
                  <a:lnTo>
                    <a:pt x="2" y="91"/>
                  </a:lnTo>
                  <a:lnTo>
                    <a:pt x="0" y="84"/>
                  </a:lnTo>
                  <a:lnTo>
                    <a:pt x="0" y="76"/>
                  </a:lnTo>
                  <a:lnTo>
                    <a:pt x="0" y="76"/>
                  </a:lnTo>
                  <a:lnTo>
                    <a:pt x="0" y="68"/>
                  </a:lnTo>
                  <a:lnTo>
                    <a:pt x="2" y="60"/>
                  </a:lnTo>
                  <a:lnTo>
                    <a:pt x="4" y="53"/>
                  </a:lnTo>
                  <a:lnTo>
                    <a:pt x="6" y="46"/>
                  </a:lnTo>
                  <a:lnTo>
                    <a:pt x="10" y="40"/>
                  </a:lnTo>
                  <a:lnTo>
                    <a:pt x="14" y="33"/>
                  </a:lnTo>
                  <a:lnTo>
                    <a:pt x="18" y="27"/>
                  </a:lnTo>
                  <a:lnTo>
                    <a:pt x="23" y="21"/>
                  </a:lnTo>
                  <a:lnTo>
                    <a:pt x="29" y="17"/>
                  </a:lnTo>
                  <a:lnTo>
                    <a:pt x="35" y="12"/>
                  </a:lnTo>
                  <a:lnTo>
                    <a:pt x="41"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6"/>
                  </a:lnTo>
                  <a:lnTo>
                    <a:pt x="152"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5" name="Google Shape;545;p23"/>
            <p:cNvSpPr/>
            <p:nvPr/>
          </p:nvSpPr>
          <p:spPr>
            <a:xfrm>
              <a:off x="4608513" y="1355725"/>
              <a:ext cx="47625" cy="49213"/>
            </a:xfrm>
            <a:custGeom>
              <a:avLst/>
              <a:gdLst/>
              <a:ahLst/>
              <a:cxnLst/>
              <a:rect l="l" t="t" r="r" b="b"/>
              <a:pathLst>
                <a:path w="154" h="155" extrusionOk="0">
                  <a:moveTo>
                    <a:pt x="154" y="77"/>
                  </a:moveTo>
                  <a:lnTo>
                    <a:pt x="154" y="77"/>
                  </a:lnTo>
                  <a:lnTo>
                    <a:pt x="154" y="85"/>
                  </a:lnTo>
                  <a:lnTo>
                    <a:pt x="153" y="93"/>
                  </a:lnTo>
                  <a:lnTo>
                    <a:pt x="151" y="100"/>
                  </a:lnTo>
                  <a:lnTo>
                    <a:pt x="148" y="108"/>
                  </a:lnTo>
                  <a:lnTo>
                    <a:pt x="145" y="115"/>
                  </a:lnTo>
                  <a:lnTo>
                    <a:pt x="141" y="121"/>
                  </a:lnTo>
                  <a:lnTo>
                    <a:pt x="137" y="126"/>
                  </a:lnTo>
                  <a:lnTo>
                    <a:pt x="131" y="132"/>
                  </a:lnTo>
                  <a:lnTo>
                    <a:pt x="127"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8" y="148"/>
                  </a:lnTo>
                  <a:lnTo>
                    <a:pt x="41" y="146"/>
                  </a:lnTo>
                  <a:lnTo>
                    <a:pt x="34" y="141"/>
                  </a:lnTo>
                  <a:lnTo>
                    <a:pt x="28" y="137"/>
                  </a:lnTo>
                  <a:lnTo>
                    <a:pt x="22" y="132"/>
                  </a:lnTo>
                  <a:lnTo>
                    <a:pt x="18" y="126"/>
                  </a:lnTo>
                  <a:lnTo>
                    <a:pt x="13" y="121"/>
                  </a:lnTo>
                  <a:lnTo>
                    <a:pt x="10" y="115"/>
                  </a:lnTo>
                  <a:lnTo>
                    <a:pt x="6" y="108"/>
                  </a:lnTo>
                  <a:lnTo>
                    <a:pt x="3" y="100"/>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9"/>
                  </a:lnTo>
                  <a:lnTo>
                    <a:pt x="34" y="14"/>
                  </a:lnTo>
                  <a:lnTo>
                    <a:pt x="41" y="10"/>
                  </a:lnTo>
                  <a:lnTo>
                    <a:pt x="48" y="6"/>
                  </a:lnTo>
                  <a:lnTo>
                    <a:pt x="54" y="4"/>
                  </a:lnTo>
                  <a:lnTo>
                    <a:pt x="61" y="3"/>
                  </a:lnTo>
                  <a:lnTo>
                    <a:pt x="69" y="2"/>
                  </a:lnTo>
                  <a:lnTo>
                    <a:pt x="77" y="0"/>
                  </a:lnTo>
                  <a:lnTo>
                    <a:pt x="77" y="0"/>
                  </a:lnTo>
                  <a:lnTo>
                    <a:pt x="85" y="2"/>
                  </a:lnTo>
                  <a:lnTo>
                    <a:pt x="92" y="3"/>
                  </a:lnTo>
                  <a:lnTo>
                    <a:pt x="100" y="4"/>
                  </a:lnTo>
                  <a:lnTo>
                    <a:pt x="107" y="6"/>
                  </a:lnTo>
                  <a:lnTo>
                    <a:pt x="114" y="10"/>
                  </a:lnTo>
                  <a:lnTo>
                    <a:pt x="120" y="14"/>
                  </a:lnTo>
                  <a:lnTo>
                    <a:pt x="127" y="19"/>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6" name="Google Shape;546;p23"/>
            <p:cNvSpPr/>
            <p:nvPr/>
          </p:nvSpPr>
          <p:spPr>
            <a:xfrm>
              <a:off x="4608513" y="1427163"/>
              <a:ext cx="47625" cy="47625"/>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1" y="119"/>
                  </a:lnTo>
                  <a:lnTo>
                    <a:pt x="137" y="125"/>
                  </a:lnTo>
                  <a:lnTo>
                    <a:pt x="131" y="130"/>
                  </a:lnTo>
                  <a:lnTo>
                    <a:pt x="127" y="136"/>
                  </a:lnTo>
                  <a:lnTo>
                    <a:pt x="120" y="140"/>
                  </a:lnTo>
                  <a:lnTo>
                    <a:pt x="114" y="144"/>
                  </a:lnTo>
                  <a:lnTo>
                    <a:pt x="107" y="147"/>
                  </a:lnTo>
                  <a:lnTo>
                    <a:pt x="100" y="149"/>
                  </a:lnTo>
                  <a:lnTo>
                    <a:pt x="92" y="152"/>
                  </a:lnTo>
                  <a:lnTo>
                    <a:pt x="85" y="153"/>
                  </a:lnTo>
                  <a:lnTo>
                    <a:pt x="77" y="153"/>
                  </a:lnTo>
                  <a:lnTo>
                    <a:pt x="77" y="153"/>
                  </a:lnTo>
                  <a:lnTo>
                    <a:pt x="69" y="153"/>
                  </a:lnTo>
                  <a:lnTo>
                    <a:pt x="61" y="152"/>
                  </a:lnTo>
                  <a:lnTo>
                    <a:pt x="54" y="149"/>
                  </a:lnTo>
                  <a:lnTo>
                    <a:pt x="48" y="147"/>
                  </a:lnTo>
                  <a:lnTo>
                    <a:pt x="41" y="144"/>
                  </a:lnTo>
                  <a:lnTo>
                    <a:pt x="34" y="140"/>
                  </a:lnTo>
                  <a:lnTo>
                    <a:pt x="28" y="136"/>
                  </a:lnTo>
                  <a:lnTo>
                    <a:pt x="22" y="130"/>
                  </a:lnTo>
                  <a:lnTo>
                    <a:pt x="18" y="125"/>
                  </a:lnTo>
                  <a:lnTo>
                    <a:pt x="13" y="119"/>
                  </a:lnTo>
                  <a:lnTo>
                    <a:pt x="10" y="113"/>
                  </a:lnTo>
                  <a:lnTo>
                    <a:pt x="6" y="106"/>
                  </a:lnTo>
                  <a:lnTo>
                    <a:pt x="3" y="99"/>
                  </a:lnTo>
                  <a:lnTo>
                    <a:pt x="2" y="91"/>
                  </a:lnTo>
                  <a:lnTo>
                    <a:pt x="1" y="84"/>
                  </a:lnTo>
                  <a:lnTo>
                    <a:pt x="0" y="76"/>
                  </a:lnTo>
                  <a:lnTo>
                    <a:pt x="0" y="76"/>
                  </a:lnTo>
                  <a:lnTo>
                    <a:pt x="1" y="68"/>
                  </a:lnTo>
                  <a:lnTo>
                    <a:pt x="2" y="60"/>
                  </a:lnTo>
                  <a:lnTo>
                    <a:pt x="3" y="53"/>
                  </a:lnTo>
                  <a:lnTo>
                    <a:pt x="6" y="46"/>
                  </a:lnTo>
                  <a:lnTo>
                    <a:pt x="10" y="40"/>
                  </a:lnTo>
                  <a:lnTo>
                    <a:pt x="13" y="33"/>
                  </a:lnTo>
                  <a:lnTo>
                    <a:pt x="18" y="27"/>
                  </a:lnTo>
                  <a:lnTo>
                    <a:pt x="22" y="21"/>
                  </a:lnTo>
                  <a:lnTo>
                    <a:pt x="28" y="17"/>
                  </a:lnTo>
                  <a:lnTo>
                    <a:pt x="34" y="12"/>
                  </a:lnTo>
                  <a:lnTo>
                    <a:pt x="41" y="9"/>
                  </a:lnTo>
                  <a:lnTo>
                    <a:pt x="48"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1" y="33"/>
                  </a:lnTo>
                  <a:lnTo>
                    <a:pt x="145" y="40"/>
                  </a:lnTo>
                  <a:lnTo>
                    <a:pt x="148"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7" name="Google Shape;547;p23"/>
            <p:cNvSpPr/>
            <p:nvPr/>
          </p:nvSpPr>
          <p:spPr>
            <a:xfrm>
              <a:off x="4676776" y="1355725"/>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5"/>
                  </a:lnTo>
                  <a:lnTo>
                    <a:pt x="141" y="121"/>
                  </a:lnTo>
                  <a:lnTo>
                    <a:pt x="136" y="126"/>
                  </a:lnTo>
                  <a:lnTo>
                    <a:pt x="131" y="132"/>
                  </a:lnTo>
                  <a:lnTo>
                    <a:pt x="126" y="137"/>
                  </a:lnTo>
                  <a:lnTo>
                    <a:pt x="119" y="141"/>
                  </a:lnTo>
                  <a:lnTo>
                    <a:pt x="114"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4" y="10"/>
                  </a:lnTo>
                  <a:lnTo>
                    <a:pt x="119" y="14"/>
                  </a:lnTo>
                  <a:lnTo>
                    <a:pt x="126" y="19"/>
                  </a:lnTo>
                  <a:lnTo>
                    <a:pt x="131"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8" name="Google Shape;548;p23"/>
            <p:cNvSpPr/>
            <p:nvPr/>
          </p:nvSpPr>
          <p:spPr>
            <a:xfrm>
              <a:off x="4676776" y="1427163"/>
              <a:ext cx="49213"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5"/>
                  </a:lnTo>
                  <a:lnTo>
                    <a:pt x="131" y="130"/>
                  </a:lnTo>
                  <a:lnTo>
                    <a:pt x="126" y="136"/>
                  </a:lnTo>
                  <a:lnTo>
                    <a:pt x="119" y="140"/>
                  </a:lnTo>
                  <a:lnTo>
                    <a:pt x="114"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19" y="12"/>
                  </a:lnTo>
                  <a:lnTo>
                    <a:pt x="126" y="17"/>
                  </a:lnTo>
                  <a:lnTo>
                    <a:pt x="131" y="21"/>
                  </a:lnTo>
                  <a:lnTo>
                    <a:pt x="136" y="27"/>
                  </a:lnTo>
                  <a:lnTo>
                    <a:pt x="141" y="33"/>
                  </a:lnTo>
                  <a:lnTo>
                    <a:pt x="144" y="40"/>
                  </a:lnTo>
                  <a:lnTo>
                    <a:pt x="148" y="46"/>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9" name="Google Shape;549;p23"/>
            <p:cNvSpPr/>
            <p:nvPr/>
          </p:nvSpPr>
          <p:spPr>
            <a:xfrm>
              <a:off x="4746626" y="1355725"/>
              <a:ext cx="49213" cy="49213"/>
            </a:xfrm>
            <a:custGeom>
              <a:avLst/>
              <a:gdLst/>
              <a:ahLst/>
              <a:cxnLst/>
              <a:rect l="l" t="t" r="r" b="b"/>
              <a:pathLst>
                <a:path w="154" h="155" extrusionOk="0">
                  <a:moveTo>
                    <a:pt x="154" y="77"/>
                  </a:moveTo>
                  <a:lnTo>
                    <a:pt x="154" y="77"/>
                  </a:lnTo>
                  <a:lnTo>
                    <a:pt x="153" y="85"/>
                  </a:lnTo>
                  <a:lnTo>
                    <a:pt x="152" y="93"/>
                  </a:lnTo>
                  <a:lnTo>
                    <a:pt x="151" y="100"/>
                  </a:lnTo>
                  <a:lnTo>
                    <a:pt x="149" y="108"/>
                  </a:lnTo>
                  <a:lnTo>
                    <a:pt x="145" y="115"/>
                  </a:lnTo>
                  <a:lnTo>
                    <a:pt x="141" y="121"/>
                  </a:lnTo>
                  <a:lnTo>
                    <a:pt x="137" y="126"/>
                  </a:lnTo>
                  <a:lnTo>
                    <a:pt x="132" y="132"/>
                  </a:lnTo>
                  <a:lnTo>
                    <a:pt x="126" y="137"/>
                  </a:lnTo>
                  <a:lnTo>
                    <a:pt x="120" y="141"/>
                  </a:lnTo>
                  <a:lnTo>
                    <a:pt x="114" y="146"/>
                  </a:lnTo>
                  <a:lnTo>
                    <a:pt x="108" y="148"/>
                  </a:lnTo>
                  <a:lnTo>
                    <a:pt x="101" y="151"/>
                  </a:lnTo>
                  <a:lnTo>
                    <a:pt x="93" y="153"/>
                  </a:lnTo>
                  <a:lnTo>
                    <a:pt x="85"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5"/>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1" y="10"/>
                  </a:lnTo>
                  <a:lnTo>
                    <a:pt x="47" y="6"/>
                  </a:lnTo>
                  <a:lnTo>
                    <a:pt x="55" y="4"/>
                  </a:lnTo>
                  <a:lnTo>
                    <a:pt x="62" y="3"/>
                  </a:lnTo>
                  <a:lnTo>
                    <a:pt x="70" y="2"/>
                  </a:lnTo>
                  <a:lnTo>
                    <a:pt x="78" y="0"/>
                  </a:lnTo>
                  <a:lnTo>
                    <a:pt x="78" y="0"/>
                  </a:lnTo>
                  <a:lnTo>
                    <a:pt x="85" y="2"/>
                  </a:lnTo>
                  <a:lnTo>
                    <a:pt x="93" y="3"/>
                  </a:lnTo>
                  <a:lnTo>
                    <a:pt x="101" y="4"/>
                  </a:lnTo>
                  <a:lnTo>
                    <a:pt x="108" y="6"/>
                  </a:lnTo>
                  <a:lnTo>
                    <a:pt x="114" y="10"/>
                  </a:lnTo>
                  <a:lnTo>
                    <a:pt x="120" y="14"/>
                  </a:lnTo>
                  <a:lnTo>
                    <a:pt x="126" y="19"/>
                  </a:lnTo>
                  <a:lnTo>
                    <a:pt x="132" y="23"/>
                  </a:lnTo>
                  <a:lnTo>
                    <a:pt x="137" y="29"/>
                  </a:lnTo>
                  <a:lnTo>
                    <a:pt x="141" y="35"/>
                  </a:lnTo>
                  <a:lnTo>
                    <a:pt x="145" y="40"/>
                  </a:lnTo>
                  <a:lnTo>
                    <a:pt x="149"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0" name="Google Shape;550;p23"/>
            <p:cNvSpPr/>
            <p:nvPr/>
          </p:nvSpPr>
          <p:spPr>
            <a:xfrm>
              <a:off x="4746626" y="1427163"/>
              <a:ext cx="49213" cy="47625"/>
            </a:xfrm>
            <a:custGeom>
              <a:avLst/>
              <a:gdLst/>
              <a:ahLst/>
              <a:cxnLst/>
              <a:rect l="l" t="t" r="r" b="b"/>
              <a:pathLst>
                <a:path w="154" h="153" extrusionOk="0">
                  <a:moveTo>
                    <a:pt x="154" y="76"/>
                  </a:moveTo>
                  <a:lnTo>
                    <a:pt x="154" y="76"/>
                  </a:lnTo>
                  <a:lnTo>
                    <a:pt x="153" y="84"/>
                  </a:lnTo>
                  <a:lnTo>
                    <a:pt x="152" y="91"/>
                  </a:lnTo>
                  <a:lnTo>
                    <a:pt x="151" y="99"/>
                  </a:lnTo>
                  <a:lnTo>
                    <a:pt x="149" y="106"/>
                  </a:lnTo>
                  <a:lnTo>
                    <a:pt x="145" y="113"/>
                  </a:lnTo>
                  <a:lnTo>
                    <a:pt x="141" y="119"/>
                  </a:lnTo>
                  <a:lnTo>
                    <a:pt x="137" y="125"/>
                  </a:lnTo>
                  <a:lnTo>
                    <a:pt x="132" y="130"/>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1" y="144"/>
                  </a:lnTo>
                  <a:lnTo>
                    <a:pt x="34" y="140"/>
                  </a:lnTo>
                  <a:lnTo>
                    <a:pt x="29" y="136"/>
                  </a:lnTo>
                  <a:lnTo>
                    <a:pt x="23" y="130"/>
                  </a:lnTo>
                  <a:lnTo>
                    <a:pt x="18" y="125"/>
                  </a:lnTo>
                  <a:lnTo>
                    <a:pt x="14" y="119"/>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1" y="33"/>
                  </a:lnTo>
                  <a:lnTo>
                    <a:pt x="145" y="40"/>
                  </a:lnTo>
                  <a:lnTo>
                    <a:pt x="149"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1" name="Google Shape;551;p23"/>
            <p:cNvSpPr/>
            <p:nvPr/>
          </p:nvSpPr>
          <p:spPr>
            <a:xfrm>
              <a:off x="4818063" y="1355725"/>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2" name="Google Shape;552;p23"/>
            <p:cNvSpPr/>
            <p:nvPr/>
          </p:nvSpPr>
          <p:spPr>
            <a:xfrm>
              <a:off x="4818063" y="1427163"/>
              <a:ext cx="49213" cy="47625"/>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19"/>
                  </a:lnTo>
                  <a:lnTo>
                    <a:pt x="136" y="125"/>
                  </a:lnTo>
                  <a:lnTo>
                    <a:pt x="132" y="130"/>
                  </a:lnTo>
                  <a:lnTo>
                    <a:pt x="126" y="136"/>
                  </a:lnTo>
                  <a:lnTo>
                    <a:pt x="120" y="140"/>
                  </a:lnTo>
                  <a:lnTo>
                    <a:pt x="113"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3" name="Google Shape;553;p23"/>
            <p:cNvSpPr/>
            <p:nvPr/>
          </p:nvSpPr>
          <p:spPr>
            <a:xfrm>
              <a:off x="4887913" y="1355725"/>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2" y="153"/>
                  </a:lnTo>
                  <a:lnTo>
                    <a:pt x="54" y="151"/>
                  </a:lnTo>
                  <a:lnTo>
                    <a:pt x="47" y="148"/>
                  </a:lnTo>
                  <a:lnTo>
                    <a:pt x="40" y="146"/>
                  </a:lnTo>
                  <a:lnTo>
                    <a:pt x="33" y="141"/>
                  </a:lnTo>
                  <a:lnTo>
                    <a:pt x="27" y="137"/>
                  </a:lnTo>
                  <a:lnTo>
                    <a:pt x="23"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3" y="14"/>
                  </a:lnTo>
                  <a:lnTo>
                    <a:pt x="40" y="10"/>
                  </a:lnTo>
                  <a:lnTo>
                    <a:pt x="47" y="6"/>
                  </a:lnTo>
                  <a:lnTo>
                    <a:pt x="54" y="4"/>
                  </a:lnTo>
                  <a:lnTo>
                    <a:pt x="62"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4" name="Google Shape;554;p23"/>
            <p:cNvSpPr/>
            <p:nvPr/>
          </p:nvSpPr>
          <p:spPr>
            <a:xfrm>
              <a:off x="4887913" y="1427163"/>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19"/>
                  </a:lnTo>
                  <a:lnTo>
                    <a:pt x="136" y="125"/>
                  </a:lnTo>
                  <a:lnTo>
                    <a:pt x="131" y="130"/>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3" y="140"/>
                  </a:lnTo>
                  <a:lnTo>
                    <a:pt x="27" y="136"/>
                  </a:lnTo>
                  <a:lnTo>
                    <a:pt x="23"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3"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5" name="Google Shape;555;p23"/>
            <p:cNvSpPr/>
            <p:nvPr/>
          </p:nvSpPr>
          <p:spPr>
            <a:xfrm>
              <a:off x="4395788" y="1355725"/>
              <a:ext cx="49213" cy="49213"/>
            </a:xfrm>
            <a:custGeom>
              <a:avLst/>
              <a:gdLst/>
              <a:ahLst/>
              <a:cxnLst/>
              <a:rect l="l" t="t" r="r" b="b"/>
              <a:pathLst>
                <a:path w="155" h="155" extrusionOk="0">
                  <a:moveTo>
                    <a:pt x="155" y="77"/>
                  </a:moveTo>
                  <a:lnTo>
                    <a:pt x="155" y="77"/>
                  </a:lnTo>
                  <a:lnTo>
                    <a:pt x="154" y="85"/>
                  </a:lnTo>
                  <a:lnTo>
                    <a:pt x="153" y="93"/>
                  </a:lnTo>
                  <a:lnTo>
                    <a:pt x="152" y="100"/>
                  </a:lnTo>
                  <a:lnTo>
                    <a:pt x="149" y="108"/>
                  </a:lnTo>
                  <a:lnTo>
                    <a:pt x="146" y="115"/>
                  </a:lnTo>
                  <a:lnTo>
                    <a:pt x="141" y="121"/>
                  </a:lnTo>
                  <a:lnTo>
                    <a:pt x="137" y="126"/>
                  </a:lnTo>
                  <a:lnTo>
                    <a:pt x="132" y="132"/>
                  </a:lnTo>
                  <a:lnTo>
                    <a:pt x="126" y="137"/>
                  </a:lnTo>
                  <a:lnTo>
                    <a:pt x="121" y="141"/>
                  </a:lnTo>
                  <a:lnTo>
                    <a:pt x="115" y="146"/>
                  </a:lnTo>
                  <a:lnTo>
                    <a:pt x="108" y="148"/>
                  </a:lnTo>
                  <a:lnTo>
                    <a:pt x="101" y="151"/>
                  </a:lnTo>
                  <a:lnTo>
                    <a:pt x="93" y="153"/>
                  </a:lnTo>
                  <a:lnTo>
                    <a:pt x="85" y="154"/>
                  </a:lnTo>
                  <a:lnTo>
                    <a:pt x="77" y="155"/>
                  </a:lnTo>
                  <a:lnTo>
                    <a:pt x="77" y="155"/>
                  </a:lnTo>
                  <a:lnTo>
                    <a:pt x="70" y="154"/>
                  </a:lnTo>
                  <a:lnTo>
                    <a:pt x="62" y="153"/>
                  </a:lnTo>
                  <a:lnTo>
                    <a:pt x="54" y="151"/>
                  </a:lnTo>
                  <a:lnTo>
                    <a:pt x="47" y="148"/>
                  </a:lnTo>
                  <a:lnTo>
                    <a:pt x="41" y="146"/>
                  </a:lnTo>
                  <a:lnTo>
                    <a:pt x="35" y="141"/>
                  </a:lnTo>
                  <a:lnTo>
                    <a:pt x="29" y="137"/>
                  </a:lnTo>
                  <a:lnTo>
                    <a:pt x="23" y="132"/>
                  </a:lnTo>
                  <a:lnTo>
                    <a:pt x="19" y="126"/>
                  </a:lnTo>
                  <a:lnTo>
                    <a:pt x="14" y="121"/>
                  </a:lnTo>
                  <a:lnTo>
                    <a:pt x="10" y="115"/>
                  </a:lnTo>
                  <a:lnTo>
                    <a:pt x="7" y="108"/>
                  </a:lnTo>
                  <a:lnTo>
                    <a:pt x="4" y="100"/>
                  </a:lnTo>
                  <a:lnTo>
                    <a:pt x="3" y="93"/>
                  </a:lnTo>
                  <a:lnTo>
                    <a:pt x="2" y="85"/>
                  </a:lnTo>
                  <a:lnTo>
                    <a:pt x="0" y="77"/>
                  </a:lnTo>
                  <a:lnTo>
                    <a:pt x="0" y="77"/>
                  </a:lnTo>
                  <a:lnTo>
                    <a:pt x="2" y="70"/>
                  </a:lnTo>
                  <a:lnTo>
                    <a:pt x="3" y="62"/>
                  </a:lnTo>
                  <a:lnTo>
                    <a:pt x="4" y="54"/>
                  </a:lnTo>
                  <a:lnTo>
                    <a:pt x="7" y="47"/>
                  </a:lnTo>
                  <a:lnTo>
                    <a:pt x="10" y="40"/>
                  </a:lnTo>
                  <a:lnTo>
                    <a:pt x="14" y="35"/>
                  </a:lnTo>
                  <a:lnTo>
                    <a:pt x="19" y="29"/>
                  </a:lnTo>
                  <a:lnTo>
                    <a:pt x="23" y="23"/>
                  </a:lnTo>
                  <a:lnTo>
                    <a:pt x="29" y="19"/>
                  </a:lnTo>
                  <a:lnTo>
                    <a:pt x="35" y="14"/>
                  </a:lnTo>
                  <a:lnTo>
                    <a:pt x="41" y="10"/>
                  </a:lnTo>
                  <a:lnTo>
                    <a:pt x="47" y="6"/>
                  </a:lnTo>
                  <a:lnTo>
                    <a:pt x="54" y="4"/>
                  </a:lnTo>
                  <a:lnTo>
                    <a:pt x="62" y="3"/>
                  </a:lnTo>
                  <a:lnTo>
                    <a:pt x="70" y="2"/>
                  </a:lnTo>
                  <a:lnTo>
                    <a:pt x="77" y="0"/>
                  </a:lnTo>
                  <a:lnTo>
                    <a:pt x="77" y="0"/>
                  </a:lnTo>
                  <a:lnTo>
                    <a:pt x="85" y="2"/>
                  </a:lnTo>
                  <a:lnTo>
                    <a:pt x="93" y="3"/>
                  </a:lnTo>
                  <a:lnTo>
                    <a:pt x="101" y="4"/>
                  </a:lnTo>
                  <a:lnTo>
                    <a:pt x="108" y="6"/>
                  </a:lnTo>
                  <a:lnTo>
                    <a:pt x="115" y="10"/>
                  </a:lnTo>
                  <a:lnTo>
                    <a:pt x="121" y="14"/>
                  </a:lnTo>
                  <a:lnTo>
                    <a:pt x="126" y="19"/>
                  </a:lnTo>
                  <a:lnTo>
                    <a:pt x="132" y="23"/>
                  </a:lnTo>
                  <a:lnTo>
                    <a:pt x="137" y="29"/>
                  </a:lnTo>
                  <a:lnTo>
                    <a:pt x="141" y="35"/>
                  </a:lnTo>
                  <a:lnTo>
                    <a:pt x="146" y="40"/>
                  </a:lnTo>
                  <a:lnTo>
                    <a:pt x="149"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6" name="Google Shape;556;p23"/>
            <p:cNvSpPr/>
            <p:nvPr/>
          </p:nvSpPr>
          <p:spPr>
            <a:xfrm>
              <a:off x="4395788" y="1427163"/>
              <a:ext cx="49213" cy="47625"/>
            </a:xfrm>
            <a:custGeom>
              <a:avLst/>
              <a:gdLst/>
              <a:ahLst/>
              <a:cxnLst/>
              <a:rect l="l" t="t" r="r" b="b"/>
              <a:pathLst>
                <a:path w="155" h="153" extrusionOk="0">
                  <a:moveTo>
                    <a:pt x="155" y="76"/>
                  </a:moveTo>
                  <a:lnTo>
                    <a:pt x="155" y="76"/>
                  </a:lnTo>
                  <a:lnTo>
                    <a:pt x="154" y="84"/>
                  </a:lnTo>
                  <a:lnTo>
                    <a:pt x="153" y="91"/>
                  </a:lnTo>
                  <a:lnTo>
                    <a:pt x="152" y="99"/>
                  </a:lnTo>
                  <a:lnTo>
                    <a:pt x="149" y="106"/>
                  </a:lnTo>
                  <a:lnTo>
                    <a:pt x="146" y="113"/>
                  </a:lnTo>
                  <a:lnTo>
                    <a:pt x="141" y="119"/>
                  </a:lnTo>
                  <a:lnTo>
                    <a:pt x="137" y="125"/>
                  </a:lnTo>
                  <a:lnTo>
                    <a:pt x="132" y="130"/>
                  </a:lnTo>
                  <a:lnTo>
                    <a:pt x="126" y="136"/>
                  </a:lnTo>
                  <a:lnTo>
                    <a:pt x="121" y="140"/>
                  </a:lnTo>
                  <a:lnTo>
                    <a:pt x="115" y="144"/>
                  </a:lnTo>
                  <a:lnTo>
                    <a:pt x="108" y="147"/>
                  </a:lnTo>
                  <a:lnTo>
                    <a:pt x="101" y="149"/>
                  </a:lnTo>
                  <a:lnTo>
                    <a:pt x="93" y="152"/>
                  </a:lnTo>
                  <a:lnTo>
                    <a:pt x="85" y="153"/>
                  </a:lnTo>
                  <a:lnTo>
                    <a:pt x="77" y="153"/>
                  </a:lnTo>
                  <a:lnTo>
                    <a:pt x="77" y="153"/>
                  </a:lnTo>
                  <a:lnTo>
                    <a:pt x="70" y="153"/>
                  </a:lnTo>
                  <a:lnTo>
                    <a:pt x="62" y="152"/>
                  </a:lnTo>
                  <a:lnTo>
                    <a:pt x="54" y="149"/>
                  </a:lnTo>
                  <a:lnTo>
                    <a:pt x="47" y="147"/>
                  </a:lnTo>
                  <a:lnTo>
                    <a:pt x="41" y="144"/>
                  </a:lnTo>
                  <a:lnTo>
                    <a:pt x="35" y="140"/>
                  </a:lnTo>
                  <a:lnTo>
                    <a:pt x="29" y="136"/>
                  </a:lnTo>
                  <a:lnTo>
                    <a:pt x="23" y="130"/>
                  </a:lnTo>
                  <a:lnTo>
                    <a:pt x="19" y="125"/>
                  </a:lnTo>
                  <a:lnTo>
                    <a:pt x="14" y="119"/>
                  </a:lnTo>
                  <a:lnTo>
                    <a:pt x="10" y="113"/>
                  </a:lnTo>
                  <a:lnTo>
                    <a:pt x="7" y="106"/>
                  </a:lnTo>
                  <a:lnTo>
                    <a:pt x="4" y="99"/>
                  </a:lnTo>
                  <a:lnTo>
                    <a:pt x="3" y="91"/>
                  </a:lnTo>
                  <a:lnTo>
                    <a:pt x="2" y="84"/>
                  </a:lnTo>
                  <a:lnTo>
                    <a:pt x="0" y="76"/>
                  </a:lnTo>
                  <a:lnTo>
                    <a:pt x="0" y="76"/>
                  </a:lnTo>
                  <a:lnTo>
                    <a:pt x="2" y="68"/>
                  </a:lnTo>
                  <a:lnTo>
                    <a:pt x="3" y="60"/>
                  </a:lnTo>
                  <a:lnTo>
                    <a:pt x="4" y="53"/>
                  </a:lnTo>
                  <a:lnTo>
                    <a:pt x="7" y="46"/>
                  </a:lnTo>
                  <a:lnTo>
                    <a:pt x="10" y="40"/>
                  </a:lnTo>
                  <a:lnTo>
                    <a:pt x="14" y="33"/>
                  </a:lnTo>
                  <a:lnTo>
                    <a:pt x="19" y="27"/>
                  </a:lnTo>
                  <a:lnTo>
                    <a:pt x="23" y="21"/>
                  </a:lnTo>
                  <a:lnTo>
                    <a:pt x="29" y="17"/>
                  </a:lnTo>
                  <a:lnTo>
                    <a:pt x="35" y="12"/>
                  </a:lnTo>
                  <a:lnTo>
                    <a:pt x="41" y="9"/>
                  </a:lnTo>
                  <a:lnTo>
                    <a:pt x="47" y="5"/>
                  </a:lnTo>
                  <a:lnTo>
                    <a:pt x="54" y="3"/>
                  </a:lnTo>
                  <a:lnTo>
                    <a:pt x="62" y="1"/>
                  </a:lnTo>
                  <a:lnTo>
                    <a:pt x="70" y="0"/>
                  </a:lnTo>
                  <a:lnTo>
                    <a:pt x="77" y="0"/>
                  </a:lnTo>
                  <a:lnTo>
                    <a:pt x="77"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6"/>
                  </a:lnTo>
                  <a:lnTo>
                    <a:pt x="152"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7" name="Google Shape;557;p23"/>
            <p:cNvSpPr/>
            <p:nvPr/>
          </p:nvSpPr>
          <p:spPr>
            <a:xfrm>
              <a:off x="4465638" y="1355725"/>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5" y="115"/>
                  </a:lnTo>
                  <a:lnTo>
                    <a:pt x="141" y="121"/>
                  </a:lnTo>
                  <a:lnTo>
                    <a:pt x="137"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5"/>
                  </a:lnTo>
                  <a:lnTo>
                    <a:pt x="7" y="108"/>
                  </a:lnTo>
                  <a:lnTo>
                    <a:pt x="4" y="100"/>
                  </a:lnTo>
                  <a:lnTo>
                    <a:pt x="2" y="93"/>
                  </a:lnTo>
                  <a:lnTo>
                    <a:pt x="1" y="85"/>
                  </a:lnTo>
                  <a:lnTo>
                    <a:pt x="0" y="77"/>
                  </a:lnTo>
                  <a:lnTo>
                    <a:pt x="0" y="77"/>
                  </a:lnTo>
                  <a:lnTo>
                    <a:pt x="1" y="70"/>
                  </a:lnTo>
                  <a:lnTo>
                    <a:pt x="2" y="62"/>
                  </a:lnTo>
                  <a:lnTo>
                    <a:pt x="4" y="54"/>
                  </a:lnTo>
                  <a:lnTo>
                    <a:pt x="7" y="47"/>
                  </a:lnTo>
                  <a:lnTo>
                    <a:pt x="9" y="40"/>
                  </a:lnTo>
                  <a:lnTo>
                    <a:pt x="14" y="35"/>
                  </a:lnTo>
                  <a:lnTo>
                    <a:pt x="18" y="29"/>
                  </a:lnTo>
                  <a:lnTo>
                    <a:pt x="23" y="23"/>
                  </a:lnTo>
                  <a:lnTo>
                    <a:pt x="29" y="19"/>
                  </a:lnTo>
                  <a:lnTo>
                    <a:pt x="34" y="14"/>
                  </a:lnTo>
                  <a:lnTo>
                    <a:pt x="41" y="10"/>
                  </a:lnTo>
                  <a:lnTo>
                    <a:pt x="47" y="6"/>
                  </a:lnTo>
                  <a:lnTo>
                    <a:pt x="55" y="4"/>
                  </a:lnTo>
                  <a:lnTo>
                    <a:pt x="62" y="3"/>
                  </a:lnTo>
                  <a:lnTo>
                    <a:pt x="70" y="2"/>
                  </a:lnTo>
                  <a:lnTo>
                    <a:pt x="78" y="0"/>
                  </a:lnTo>
                  <a:lnTo>
                    <a:pt x="78" y="0"/>
                  </a:lnTo>
                  <a:lnTo>
                    <a:pt x="86" y="2"/>
                  </a:lnTo>
                  <a:lnTo>
                    <a:pt x="93" y="3"/>
                  </a:lnTo>
                  <a:lnTo>
                    <a:pt x="101" y="4"/>
                  </a:lnTo>
                  <a:lnTo>
                    <a:pt x="108" y="6"/>
                  </a:lnTo>
                  <a:lnTo>
                    <a:pt x="115" y="10"/>
                  </a:lnTo>
                  <a:lnTo>
                    <a:pt x="120" y="14"/>
                  </a:lnTo>
                  <a:lnTo>
                    <a:pt x="126" y="19"/>
                  </a:lnTo>
                  <a:lnTo>
                    <a:pt x="132" y="23"/>
                  </a:lnTo>
                  <a:lnTo>
                    <a:pt x="137" y="29"/>
                  </a:lnTo>
                  <a:lnTo>
                    <a:pt x="141" y="35"/>
                  </a:lnTo>
                  <a:lnTo>
                    <a:pt x="145" y="40"/>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8" name="Google Shape;558;p23"/>
            <p:cNvSpPr/>
            <p:nvPr/>
          </p:nvSpPr>
          <p:spPr>
            <a:xfrm>
              <a:off x="4465638" y="1427163"/>
              <a:ext cx="49213" cy="47625"/>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1" y="119"/>
                  </a:lnTo>
                  <a:lnTo>
                    <a:pt x="137" y="125"/>
                  </a:lnTo>
                  <a:lnTo>
                    <a:pt x="132" y="130"/>
                  </a:lnTo>
                  <a:lnTo>
                    <a:pt x="126" y="136"/>
                  </a:lnTo>
                  <a:lnTo>
                    <a:pt x="120" y="140"/>
                  </a:lnTo>
                  <a:lnTo>
                    <a:pt x="115" y="144"/>
                  </a:lnTo>
                  <a:lnTo>
                    <a:pt x="108" y="147"/>
                  </a:lnTo>
                  <a:lnTo>
                    <a:pt x="101" y="149"/>
                  </a:lnTo>
                  <a:lnTo>
                    <a:pt x="93" y="152"/>
                  </a:lnTo>
                  <a:lnTo>
                    <a:pt x="86" y="153"/>
                  </a:lnTo>
                  <a:lnTo>
                    <a:pt x="78" y="153"/>
                  </a:lnTo>
                  <a:lnTo>
                    <a:pt x="78" y="153"/>
                  </a:lnTo>
                  <a:lnTo>
                    <a:pt x="70" y="153"/>
                  </a:lnTo>
                  <a:lnTo>
                    <a:pt x="62" y="152"/>
                  </a:lnTo>
                  <a:lnTo>
                    <a:pt x="55" y="149"/>
                  </a:lnTo>
                  <a:lnTo>
                    <a:pt x="47" y="147"/>
                  </a:lnTo>
                  <a:lnTo>
                    <a:pt x="41" y="144"/>
                  </a:lnTo>
                  <a:lnTo>
                    <a:pt x="34" y="140"/>
                  </a:lnTo>
                  <a:lnTo>
                    <a:pt x="29" y="136"/>
                  </a:lnTo>
                  <a:lnTo>
                    <a:pt x="23" y="130"/>
                  </a:lnTo>
                  <a:lnTo>
                    <a:pt x="18" y="125"/>
                  </a:lnTo>
                  <a:lnTo>
                    <a:pt x="14" y="119"/>
                  </a:lnTo>
                  <a:lnTo>
                    <a:pt x="9" y="113"/>
                  </a:lnTo>
                  <a:lnTo>
                    <a:pt x="7" y="106"/>
                  </a:lnTo>
                  <a:lnTo>
                    <a:pt x="4" y="99"/>
                  </a:lnTo>
                  <a:lnTo>
                    <a:pt x="2" y="91"/>
                  </a:lnTo>
                  <a:lnTo>
                    <a:pt x="1" y="84"/>
                  </a:lnTo>
                  <a:lnTo>
                    <a:pt x="0" y="76"/>
                  </a:lnTo>
                  <a:lnTo>
                    <a:pt x="0" y="76"/>
                  </a:lnTo>
                  <a:lnTo>
                    <a:pt x="1" y="68"/>
                  </a:lnTo>
                  <a:lnTo>
                    <a:pt x="2" y="60"/>
                  </a:lnTo>
                  <a:lnTo>
                    <a:pt x="4"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7" y="27"/>
                  </a:lnTo>
                  <a:lnTo>
                    <a:pt x="141" y="33"/>
                  </a:lnTo>
                  <a:lnTo>
                    <a:pt x="145" y="40"/>
                  </a:lnTo>
                  <a:lnTo>
                    <a:pt x="149" y="46"/>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9" name="Google Shape;559;p23"/>
            <p:cNvSpPr/>
            <p:nvPr/>
          </p:nvSpPr>
          <p:spPr>
            <a:xfrm>
              <a:off x="4535488" y="1355725"/>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5"/>
                  </a:lnTo>
                  <a:lnTo>
                    <a:pt x="141" y="121"/>
                  </a:lnTo>
                  <a:lnTo>
                    <a:pt x="136" y="126"/>
                  </a:lnTo>
                  <a:lnTo>
                    <a:pt x="132" y="132"/>
                  </a:lnTo>
                  <a:lnTo>
                    <a:pt x="126" y="137"/>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7"/>
                  </a:lnTo>
                  <a:lnTo>
                    <a:pt x="23" y="132"/>
                  </a:lnTo>
                  <a:lnTo>
                    <a:pt x="17" y="126"/>
                  </a:lnTo>
                  <a:lnTo>
                    <a:pt x="14"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9"/>
                  </a:lnTo>
                  <a:lnTo>
                    <a:pt x="34" y="14"/>
                  </a:lnTo>
                  <a:lnTo>
                    <a:pt x="40" y="10"/>
                  </a:lnTo>
                  <a:lnTo>
                    <a:pt x="47" y="6"/>
                  </a:lnTo>
                  <a:lnTo>
                    <a:pt x="54" y="4"/>
                  </a:lnTo>
                  <a:lnTo>
                    <a:pt x="62" y="3"/>
                  </a:lnTo>
                  <a:lnTo>
                    <a:pt x="69" y="2"/>
                  </a:lnTo>
                  <a:lnTo>
                    <a:pt x="77" y="0"/>
                  </a:lnTo>
                  <a:lnTo>
                    <a:pt x="77" y="0"/>
                  </a:lnTo>
                  <a:lnTo>
                    <a:pt x="85" y="2"/>
                  </a:lnTo>
                  <a:lnTo>
                    <a:pt x="93" y="3"/>
                  </a:lnTo>
                  <a:lnTo>
                    <a:pt x="100" y="4"/>
                  </a:lnTo>
                  <a:lnTo>
                    <a:pt x="108" y="6"/>
                  </a:lnTo>
                  <a:lnTo>
                    <a:pt x="113" y="10"/>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0" name="Google Shape;560;p23"/>
            <p:cNvSpPr/>
            <p:nvPr/>
          </p:nvSpPr>
          <p:spPr>
            <a:xfrm>
              <a:off x="4535488" y="1427163"/>
              <a:ext cx="49213" cy="47625"/>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19"/>
                  </a:lnTo>
                  <a:lnTo>
                    <a:pt x="136" y="125"/>
                  </a:lnTo>
                  <a:lnTo>
                    <a:pt x="132" y="130"/>
                  </a:lnTo>
                  <a:lnTo>
                    <a:pt x="126" y="136"/>
                  </a:lnTo>
                  <a:lnTo>
                    <a:pt x="120" y="140"/>
                  </a:lnTo>
                  <a:lnTo>
                    <a:pt x="113" y="144"/>
                  </a:lnTo>
                  <a:lnTo>
                    <a:pt x="108"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9" y="136"/>
                  </a:lnTo>
                  <a:lnTo>
                    <a:pt x="23" y="130"/>
                  </a:lnTo>
                  <a:lnTo>
                    <a:pt x="17" y="125"/>
                  </a:lnTo>
                  <a:lnTo>
                    <a:pt x="14" y="119"/>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4" y="33"/>
                  </a:lnTo>
                  <a:lnTo>
                    <a:pt x="17" y="27"/>
                  </a:lnTo>
                  <a:lnTo>
                    <a:pt x="23" y="21"/>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1" name="Google Shape;561;p23"/>
            <p:cNvSpPr/>
            <p:nvPr/>
          </p:nvSpPr>
          <p:spPr>
            <a:xfrm>
              <a:off x="4046538" y="13557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1"/>
                  </a:lnTo>
                  <a:lnTo>
                    <a:pt x="136" y="126"/>
                  </a:lnTo>
                  <a:lnTo>
                    <a:pt x="130"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7" y="6"/>
                  </a:lnTo>
                  <a:lnTo>
                    <a:pt x="54" y="4"/>
                  </a:lnTo>
                  <a:lnTo>
                    <a:pt x="60" y="3"/>
                  </a:lnTo>
                  <a:lnTo>
                    <a:pt x="68" y="2"/>
                  </a:lnTo>
                  <a:lnTo>
                    <a:pt x="76" y="0"/>
                  </a:lnTo>
                  <a:lnTo>
                    <a:pt x="76" y="0"/>
                  </a:lnTo>
                  <a:lnTo>
                    <a:pt x="84" y="2"/>
                  </a:lnTo>
                  <a:lnTo>
                    <a:pt x="92" y="3"/>
                  </a:lnTo>
                  <a:lnTo>
                    <a:pt x="99" y="4"/>
                  </a:lnTo>
                  <a:lnTo>
                    <a:pt x="106" y="6"/>
                  </a:lnTo>
                  <a:lnTo>
                    <a:pt x="113" y="10"/>
                  </a:lnTo>
                  <a:lnTo>
                    <a:pt x="120" y="14"/>
                  </a:lnTo>
                  <a:lnTo>
                    <a:pt x="126" y="19"/>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2" name="Google Shape;562;p23"/>
            <p:cNvSpPr/>
            <p:nvPr/>
          </p:nvSpPr>
          <p:spPr>
            <a:xfrm>
              <a:off x="3911601" y="1355725"/>
              <a:ext cx="49213" cy="49213"/>
            </a:xfrm>
            <a:custGeom>
              <a:avLst/>
              <a:gdLst/>
              <a:ahLst/>
              <a:cxnLst/>
              <a:rect l="l" t="t" r="r" b="b"/>
              <a:pathLst>
                <a:path w="154" h="155" extrusionOk="0">
                  <a:moveTo>
                    <a:pt x="154" y="77"/>
                  </a:moveTo>
                  <a:lnTo>
                    <a:pt x="154" y="77"/>
                  </a:lnTo>
                  <a:lnTo>
                    <a:pt x="153" y="85"/>
                  </a:lnTo>
                  <a:lnTo>
                    <a:pt x="152" y="93"/>
                  </a:lnTo>
                  <a:lnTo>
                    <a:pt x="151" y="100"/>
                  </a:lnTo>
                  <a:lnTo>
                    <a:pt x="149" y="108"/>
                  </a:lnTo>
                  <a:lnTo>
                    <a:pt x="145" y="115"/>
                  </a:lnTo>
                  <a:lnTo>
                    <a:pt x="141" y="121"/>
                  </a:lnTo>
                  <a:lnTo>
                    <a:pt x="136" y="126"/>
                  </a:lnTo>
                  <a:lnTo>
                    <a:pt x="131" y="132"/>
                  </a:lnTo>
                  <a:lnTo>
                    <a:pt x="126" y="137"/>
                  </a:lnTo>
                  <a:lnTo>
                    <a:pt x="120" y="141"/>
                  </a:lnTo>
                  <a:lnTo>
                    <a:pt x="114" y="146"/>
                  </a:lnTo>
                  <a:lnTo>
                    <a:pt x="107" y="148"/>
                  </a:lnTo>
                  <a:lnTo>
                    <a:pt x="101" y="151"/>
                  </a:lnTo>
                  <a:lnTo>
                    <a:pt x="93" y="153"/>
                  </a:lnTo>
                  <a:lnTo>
                    <a:pt x="85" y="154"/>
                  </a:lnTo>
                  <a:lnTo>
                    <a:pt x="77" y="155"/>
                  </a:lnTo>
                  <a:lnTo>
                    <a:pt x="77" y="155"/>
                  </a:lnTo>
                  <a:lnTo>
                    <a:pt x="70" y="154"/>
                  </a:lnTo>
                  <a:lnTo>
                    <a:pt x="62" y="153"/>
                  </a:lnTo>
                  <a:lnTo>
                    <a:pt x="54" y="151"/>
                  </a:lnTo>
                  <a:lnTo>
                    <a:pt x="47" y="148"/>
                  </a:lnTo>
                  <a:lnTo>
                    <a:pt x="40" y="146"/>
                  </a:lnTo>
                  <a:lnTo>
                    <a:pt x="34" y="141"/>
                  </a:lnTo>
                  <a:lnTo>
                    <a:pt x="28" y="137"/>
                  </a:lnTo>
                  <a:lnTo>
                    <a:pt x="23" y="132"/>
                  </a:lnTo>
                  <a:lnTo>
                    <a:pt x="18" y="126"/>
                  </a:lnTo>
                  <a:lnTo>
                    <a:pt x="14" y="121"/>
                  </a:lnTo>
                  <a:lnTo>
                    <a:pt x="9" y="115"/>
                  </a:lnTo>
                  <a:lnTo>
                    <a:pt x="6" y="108"/>
                  </a:lnTo>
                  <a:lnTo>
                    <a:pt x="3" y="100"/>
                  </a:lnTo>
                  <a:lnTo>
                    <a:pt x="2" y="93"/>
                  </a:lnTo>
                  <a:lnTo>
                    <a:pt x="0" y="85"/>
                  </a:lnTo>
                  <a:lnTo>
                    <a:pt x="0" y="77"/>
                  </a:lnTo>
                  <a:lnTo>
                    <a:pt x="0" y="77"/>
                  </a:lnTo>
                  <a:lnTo>
                    <a:pt x="0" y="70"/>
                  </a:lnTo>
                  <a:lnTo>
                    <a:pt x="2" y="62"/>
                  </a:lnTo>
                  <a:lnTo>
                    <a:pt x="3" y="54"/>
                  </a:lnTo>
                  <a:lnTo>
                    <a:pt x="6" y="47"/>
                  </a:lnTo>
                  <a:lnTo>
                    <a:pt x="9" y="40"/>
                  </a:lnTo>
                  <a:lnTo>
                    <a:pt x="14" y="35"/>
                  </a:lnTo>
                  <a:lnTo>
                    <a:pt x="18" y="29"/>
                  </a:lnTo>
                  <a:lnTo>
                    <a:pt x="23" y="23"/>
                  </a:lnTo>
                  <a:lnTo>
                    <a:pt x="28" y="19"/>
                  </a:lnTo>
                  <a:lnTo>
                    <a:pt x="34" y="14"/>
                  </a:lnTo>
                  <a:lnTo>
                    <a:pt x="40" y="10"/>
                  </a:lnTo>
                  <a:lnTo>
                    <a:pt x="47" y="6"/>
                  </a:lnTo>
                  <a:lnTo>
                    <a:pt x="54" y="4"/>
                  </a:lnTo>
                  <a:lnTo>
                    <a:pt x="62" y="3"/>
                  </a:lnTo>
                  <a:lnTo>
                    <a:pt x="70" y="2"/>
                  </a:lnTo>
                  <a:lnTo>
                    <a:pt x="77" y="0"/>
                  </a:lnTo>
                  <a:lnTo>
                    <a:pt x="77" y="0"/>
                  </a:lnTo>
                  <a:lnTo>
                    <a:pt x="85" y="2"/>
                  </a:lnTo>
                  <a:lnTo>
                    <a:pt x="93" y="3"/>
                  </a:lnTo>
                  <a:lnTo>
                    <a:pt x="101" y="4"/>
                  </a:lnTo>
                  <a:lnTo>
                    <a:pt x="107" y="6"/>
                  </a:lnTo>
                  <a:lnTo>
                    <a:pt x="114" y="10"/>
                  </a:lnTo>
                  <a:lnTo>
                    <a:pt x="120" y="14"/>
                  </a:lnTo>
                  <a:lnTo>
                    <a:pt x="126" y="19"/>
                  </a:lnTo>
                  <a:lnTo>
                    <a:pt x="131" y="23"/>
                  </a:lnTo>
                  <a:lnTo>
                    <a:pt x="136" y="29"/>
                  </a:lnTo>
                  <a:lnTo>
                    <a:pt x="141" y="35"/>
                  </a:lnTo>
                  <a:lnTo>
                    <a:pt x="145" y="40"/>
                  </a:lnTo>
                  <a:lnTo>
                    <a:pt x="149"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3" name="Google Shape;563;p23"/>
            <p:cNvSpPr/>
            <p:nvPr/>
          </p:nvSpPr>
          <p:spPr>
            <a:xfrm>
              <a:off x="4046538" y="1427163"/>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19"/>
                  </a:lnTo>
                  <a:lnTo>
                    <a:pt x="136" y="125"/>
                  </a:lnTo>
                  <a:lnTo>
                    <a:pt x="130" y="130"/>
                  </a:lnTo>
                  <a:lnTo>
                    <a:pt x="126" y="136"/>
                  </a:lnTo>
                  <a:lnTo>
                    <a:pt x="120" y="140"/>
                  </a:lnTo>
                  <a:lnTo>
                    <a:pt x="113" y="144"/>
                  </a:lnTo>
                  <a:lnTo>
                    <a:pt x="106" y="147"/>
                  </a:lnTo>
                  <a:lnTo>
                    <a:pt x="99" y="149"/>
                  </a:lnTo>
                  <a:lnTo>
                    <a:pt x="92" y="152"/>
                  </a:lnTo>
                  <a:lnTo>
                    <a:pt x="84" y="153"/>
                  </a:lnTo>
                  <a:lnTo>
                    <a:pt x="76" y="153"/>
                  </a:lnTo>
                  <a:lnTo>
                    <a:pt x="76" y="153"/>
                  </a:lnTo>
                  <a:lnTo>
                    <a:pt x="68" y="153"/>
                  </a:lnTo>
                  <a:lnTo>
                    <a:pt x="60" y="152"/>
                  </a:lnTo>
                  <a:lnTo>
                    <a:pt x="54" y="149"/>
                  </a:lnTo>
                  <a:lnTo>
                    <a:pt x="47" y="147"/>
                  </a:lnTo>
                  <a:lnTo>
                    <a:pt x="40" y="144"/>
                  </a:lnTo>
                  <a:lnTo>
                    <a:pt x="33" y="140"/>
                  </a:lnTo>
                  <a:lnTo>
                    <a:pt x="27" y="136"/>
                  </a:lnTo>
                  <a:lnTo>
                    <a:pt x="21"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4" name="Google Shape;564;p23"/>
            <p:cNvSpPr/>
            <p:nvPr/>
          </p:nvSpPr>
          <p:spPr>
            <a:xfrm>
              <a:off x="4116388" y="1355725"/>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5"/>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3" y="3"/>
                  </a:lnTo>
                  <a:lnTo>
                    <a:pt x="100" y="4"/>
                  </a:lnTo>
                  <a:lnTo>
                    <a:pt x="107" y="6"/>
                  </a:lnTo>
                  <a:lnTo>
                    <a:pt x="114" y="10"/>
                  </a:lnTo>
                  <a:lnTo>
                    <a:pt x="120" y="14"/>
                  </a:lnTo>
                  <a:lnTo>
                    <a:pt x="126" y="19"/>
                  </a:lnTo>
                  <a:lnTo>
                    <a:pt x="132" y="23"/>
                  </a:lnTo>
                  <a:lnTo>
                    <a:pt x="136"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5" name="Google Shape;565;p23"/>
            <p:cNvSpPr/>
            <p:nvPr/>
          </p:nvSpPr>
          <p:spPr>
            <a:xfrm>
              <a:off x="4116388" y="1427163"/>
              <a:ext cx="49213"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6" name="Google Shape;566;p23"/>
            <p:cNvSpPr/>
            <p:nvPr/>
          </p:nvSpPr>
          <p:spPr>
            <a:xfrm>
              <a:off x="4186238" y="1355725"/>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5"/>
                  </a:lnTo>
                  <a:lnTo>
                    <a:pt x="141" y="121"/>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3" y="10"/>
                  </a:lnTo>
                  <a:lnTo>
                    <a:pt x="119" y="14"/>
                  </a:lnTo>
                  <a:lnTo>
                    <a:pt x="126" y="19"/>
                  </a:lnTo>
                  <a:lnTo>
                    <a:pt x="131"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7" name="Google Shape;567;p23"/>
            <p:cNvSpPr/>
            <p:nvPr/>
          </p:nvSpPr>
          <p:spPr>
            <a:xfrm>
              <a:off x="4186238" y="1427163"/>
              <a:ext cx="49213"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5"/>
                  </a:lnTo>
                  <a:lnTo>
                    <a:pt x="131" y="130"/>
                  </a:lnTo>
                  <a:lnTo>
                    <a:pt x="126" y="136"/>
                  </a:lnTo>
                  <a:lnTo>
                    <a:pt x="119"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6"/>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8" name="Google Shape;568;p23"/>
            <p:cNvSpPr/>
            <p:nvPr/>
          </p:nvSpPr>
          <p:spPr>
            <a:xfrm>
              <a:off x="4257676" y="1355725"/>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9" name="Google Shape;569;p23"/>
            <p:cNvSpPr/>
            <p:nvPr/>
          </p:nvSpPr>
          <p:spPr>
            <a:xfrm>
              <a:off x="4257676" y="1427163"/>
              <a:ext cx="47625"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5"/>
                  </a:lnTo>
                  <a:lnTo>
                    <a:pt x="132" y="130"/>
                  </a:lnTo>
                  <a:lnTo>
                    <a:pt x="126" y="136"/>
                  </a:lnTo>
                  <a:lnTo>
                    <a:pt x="120" y="140"/>
                  </a:lnTo>
                  <a:lnTo>
                    <a:pt x="113"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8" y="136"/>
                  </a:lnTo>
                  <a:lnTo>
                    <a:pt x="23"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0" name="Google Shape;570;p23"/>
            <p:cNvSpPr/>
            <p:nvPr/>
          </p:nvSpPr>
          <p:spPr>
            <a:xfrm>
              <a:off x="4325938" y="13557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5"/>
                  </a:lnTo>
                  <a:lnTo>
                    <a:pt x="141" y="121"/>
                  </a:lnTo>
                  <a:lnTo>
                    <a:pt x="136" y="126"/>
                  </a:lnTo>
                  <a:lnTo>
                    <a:pt x="131" y="132"/>
                  </a:lnTo>
                  <a:lnTo>
                    <a:pt x="126" y="137"/>
                  </a:lnTo>
                  <a:lnTo>
                    <a:pt x="120" y="141"/>
                  </a:lnTo>
                  <a:lnTo>
                    <a:pt x="113" y="146"/>
                  </a:lnTo>
                  <a:lnTo>
                    <a:pt x="107"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8" y="137"/>
                  </a:lnTo>
                  <a:lnTo>
                    <a:pt x="23" y="132"/>
                  </a:lnTo>
                  <a:lnTo>
                    <a:pt x="17" y="126"/>
                  </a:lnTo>
                  <a:lnTo>
                    <a:pt x="14"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4" y="35"/>
                  </a:lnTo>
                  <a:lnTo>
                    <a:pt x="17" y="29"/>
                  </a:lnTo>
                  <a:lnTo>
                    <a:pt x="23" y="23"/>
                  </a:lnTo>
                  <a:lnTo>
                    <a:pt x="28" y="19"/>
                  </a:lnTo>
                  <a:lnTo>
                    <a:pt x="34" y="14"/>
                  </a:lnTo>
                  <a:lnTo>
                    <a:pt x="40" y="10"/>
                  </a:lnTo>
                  <a:lnTo>
                    <a:pt x="47" y="6"/>
                  </a:lnTo>
                  <a:lnTo>
                    <a:pt x="54" y="4"/>
                  </a:lnTo>
                  <a:lnTo>
                    <a:pt x="62" y="3"/>
                  </a:lnTo>
                  <a:lnTo>
                    <a:pt x="68" y="2"/>
                  </a:lnTo>
                  <a:lnTo>
                    <a:pt x="76" y="0"/>
                  </a:lnTo>
                  <a:lnTo>
                    <a:pt x="76" y="0"/>
                  </a:lnTo>
                  <a:lnTo>
                    <a:pt x="84" y="2"/>
                  </a:lnTo>
                  <a:lnTo>
                    <a:pt x="92" y="3"/>
                  </a:lnTo>
                  <a:lnTo>
                    <a:pt x="99" y="4"/>
                  </a:lnTo>
                  <a:lnTo>
                    <a:pt x="107" y="6"/>
                  </a:lnTo>
                  <a:lnTo>
                    <a:pt x="113" y="10"/>
                  </a:lnTo>
                  <a:lnTo>
                    <a:pt x="120" y="14"/>
                  </a:lnTo>
                  <a:lnTo>
                    <a:pt x="126" y="19"/>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1" name="Google Shape;571;p23"/>
            <p:cNvSpPr/>
            <p:nvPr/>
          </p:nvSpPr>
          <p:spPr>
            <a:xfrm>
              <a:off x="4325938" y="1427163"/>
              <a:ext cx="49213" cy="47625"/>
            </a:xfrm>
            <a:custGeom>
              <a:avLst/>
              <a:gdLst/>
              <a:ahLst/>
              <a:cxnLst/>
              <a:rect l="l" t="t" r="r" b="b"/>
              <a:pathLst>
                <a:path w="154" h="153" extrusionOk="0">
                  <a:moveTo>
                    <a:pt x="154" y="76"/>
                  </a:moveTo>
                  <a:lnTo>
                    <a:pt x="154" y="76"/>
                  </a:lnTo>
                  <a:lnTo>
                    <a:pt x="153" y="84"/>
                  </a:lnTo>
                  <a:lnTo>
                    <a:pt x="152" y="91"/>
                  </a:lnTo>
                  <a:lnTo>
                    <a:pt x="151" y="99"/>
                  </a:lnTo>
                  <a:lnTo>
                    <a:pt x="147" y="106"/>
                  </a:lnTo>
                  <a:lnTo>
                    <a:pt x="144" y="113"/>
                  </a:lnTo>
                  <a:lnTo>
                    <a:pt x="141" y="119"/>
                  </a:lnTo>
                  <a:lnTo>
                    <a:pt x="136" y="125"/>
                  </a:lnTo>
                  <a:lnTo>
                    <a:pt x="131" y="130"/>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0"/>
                  </a:lnTo>
                  <a:lnTo>
                    <a:pt x="17" y="125"/>
                  </a:lnTo>
                  <a:lnTo>
                    <a:pt x="14"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4"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2" name="Google Shape;572;p23"/>
            <p:cNvSpPr/>
            <p:nvPr/>
          </p:nvSpPr>
          <p:spPr>
            <a:xfrm>
              <a:off x="3981451" y="1427163"/>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19"/>
                  </a:lnTo>
                  <a:lnTo>
                    <a:pt x="136" y="125"/>
                  </a:lnTo>
                  <a:lnTo>
                    <a:pt x="131" y="130"/>
                  </a:lnTo>
                  <a:lnTo>
                    <a:pt x="125" y="136"/>
                  </a:lnTo>
                  <a:lnTo>
                    <a:pt x="120" y="140"/>
                  </a:lnTo>
                  <a:lnTo>
                    <a:pt x="113" y="144"/>
                  </a:lnTo>
                  <a:lnTo>
                    <a:pt x="106" y="147"/>
                  </a:lnTo>
                  <a:lnTo>
                    <a:pt x="99" y="149"/>
                  </a:lnTo>
                  <a:lnTo>
                    <a:pt x="92" y="152"/>
                  </a:lnTo>
                  <a:lnTo>
                    <a:pt x="84" y="153"/>
                  </a:lnTo>
                  <a:lnTo>
                    <a:pt x="76" y="153"/>
                  </a:lnTo>
                  <a:lnTo>
                    <a:pt x="76" y="153"/>
                  </a:lnTo>
                  <a:lnTo>
                    <a:pt x="68" y="153"/>
                  </a:lnTo>
                  <a:lnTo>
                    <a:pt x="60" y="152"/>
                  </a:lnTo>
                  <a:lnTo>
                    <a:pt x="53" y="149"/>
                  </a:lnTo>
                  <a:lnTo>
                    <a:pt x="47" y="147"/>
                  </a:lnTo>
                  <a:lnTo>
                    <a:pt x="40" y="144"/>
                  </a:lnTo>
                  <a:lnTo>
                    <a:pt x="33" y="140"/>
                  </a:lnTo>
                  <a:lnTo>
                    <a:pt x="27" y="136"/>
                  </a:lnTo>
                  <a:lnTo>
                    <a:pt x="22"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2" y="21"/>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3" name="Google Shape;573;p23"/>
            <p:cNvSpPr/>
            <p:nvPr/>
          </p:nvSpPr>
          <p:spPr>
            <a:xfrm>
              <a:off x="4957763" y="1289050"/>
              <a:ext cx="49213" cy="49213"/>
            </a:xfrm>
            <a:custGeom>
              <a:avLst/>
              <a:gdLst/>
              <a:ahLst/>
              <a:cxnLst/>
              <a:rect l="l" t="t" r="r" b="b"/>
              <a:pathLst>
                <a:path w="155" h="154" extrusionOk="0">
                  <a:moveTo>
                    <a:pt x="155" y="77"/>
                  </a:moveTo>
                  <a:lnTo>
                    <a:pt x="155" y="77"/>
                  </a:lnTo>
                  <a:lnTo>
                    <a:pt x="154" y="85"/>
                  </a:lnTo>
                  <a:lnTo>
                    <a:pt x="153" y="93"/>
                  </a:lnTo>
                  <a:lnTo>
                    <a:pt x="152" y="100"/>
                  </a:lnTo>
                  <a:lnTo>
                    <a:pt x="148" y="108"/>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1"/>
                  </a:lnTo>
                  <a:lnTo>
                    <a:pt x="29" y="136"/>
                  </a:lnTo>
                  <a:lnTo>
                    <a:pt x="23" y="132"/>
                  </a:lnTo>
                  <a:lnTo>
                    <a:pt x="18" y="126"/>
                  </a:lnTo>
                  <a:lnTo>
                    <a:pt x="14" y="120"/>
                  </a:lnTo>
                  <a:lnTo>
                    <a:pt x="10" y="113"/>
                  </a:lnTo>
                  <a:lnTo>
                    <a:pt x="6" y="108"/>
                  </a:lnTo>
                  <a:lnTo>
                    <a:pt x="4" y="100"/>
                  </a:lnTo>
                  <a:lnTo>
                    <a:pt x="2" y="93"/>
                  </a:lnTo>
                  <a:lnTo>
                    <a:pt x="0" y="85"/>
                  </a:lnTo>
                  <a:lnTo>
                    <a:pt x="0" y="77"/>
                  </a:lnTo>
                  <a:lnTo>
                    <a:pt x="0" y="77"/>
                  </a:lnTo>
                  <a:lnTo>
                    <a:pt x="0" y="70"/>
                  </a:lnTo>
                  <a:lnTo>
                    <a:pt x="2" y="62"/>
                  </a:lnTo>
                  <a:lnTo>
                    <a:pt x="4" y="54"/>
                  </a:lnTo>
                  <a:lnTo>
                    <a:pt x="6" y="47"/>
                  </a:lnTo>
                  <a:lnTo>
                    <a:pt x="10" y="40"/>
                  </a:lnTo>
                  <a:lnTo>
                    <a:pt x="14" y="34"/>
                  </a:lnTo>
                  <a:lnTo>
                    <a:pt x="18" y="29"/>
                  </a:lnTo>
                  <a:lnTo>
                    <a:pt x="23" y="23"/>
                  </a:lnTo>
                  <a:lnTo>
                    <a:pt x="29" y="17"/>
                  </a:lnTo>
                  <a:lnTo>
                    <a:pt x="35" y="14"/>
                  </a:lnTo>
                  <a:lnTo>
                    <a:pt x="41"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4"/>
                  </a:lnTo>
                  <a:lnTo>
                    <a:pt x="126" y="17"/>
                  </a:lnTo>
                  <a:lnTo>
                    <a:pt x="132" y="23"/>
                  </a:lnTo>
                  <a:lnTo>
                    <a:pt x="137" y="29"/>
                  </a:lnTo>
                  <a:lnTo>
                    <a:pt x="141" y="34"/>
                  </a:lnTo>
                  <a:lnTo>
                    <a:pt x="145"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4" name="Google Shape;574;p23"/>
            <p:cNvSpPr/>
            <p:nvPr/>
          </p:nvSpPr>
          <p:spPr>
            <a:xfrm>
              <a:off x="4608513" y="1289050"/>
              <a:ext cx="47625" cy="49213"/>
            </a:xfrm>
            <a:custGeom>
              <a:avLst/>
              <a:gdLst/>
              <a:ahLst/>
              <a:cxnLst/>
              <a:rect l="l" t="t" r="r" b="b"/>
              <a:pathLst>
                <a:path w="154" h="154" extrusionOk="0">
                  <a:moveTo>
                    <a:pt x="154" y="77"/>
                  </a:moveTo>
                  <a:lnTo>
                    <a:pt x="154" y="77"/>
                  </a:lnTo>
                  <a:lnTo>
                    <a:pt x="154" y="85"/>
                  </a:lnTo>
                  <a:lnTo>
                    <a:pt x="153" y="93"/>
                  </a:lnTo>
                  <a:lnTo>
                    <a:pt x="151" y="100"/>
                  </a:lnTo>
                  <a:lnTo>
                    <a:pt x="148" y="108"/>
                  </a:lnTo>
                  <a:lnTo>
                    <a:pt x="145" y="113"/>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4"/>
                  </a:lnTo>
                  <a:lnTo>
                    <a:pt x="77" y="154"/>
                  </a:lnTo>
                  <a:lnTo>
                    <a:pt x="69" y="153"/>
                  </a:lnTo>
                  <a:lnTo>
                    <a:pt x="61" y="152"/>
                  </a:lnTo>
                  <a:lnTo>
                    <a:pt x="54" y="151"/>
                  </a:lnTo>
                  <a:lnTo>
                    <a:pt x="48" y="148"/>
                  </a:lnTo>
                  <a:lnTo>
                    <a:pt x="41" y="145"/>
                  </a:lnTo>
                  <a:lnTo>
                    <a:pt x="34" y="141"/>
                  </a:lnTo>
                  <a:lnTo>
                    <a:pt x="28" y="136"/>
                  </a:lnTo>
                  <a:lnTo>
                    <a:pt x="22" y="132"/>
                  </a:lnTo>
                  <a:lnTo>
                    <a:pt x="18" y="126"/>
                  </a:lnTo>
                  <a:lnTo>
                    <a:pt x="13" y="120"/>
                  </a:lnTo>
                  <a:lnTo>
                    <a:pt x="10" y="113"/>
                  </a:lnTo>
                  <a:lnTo>
                    <a:pt x="6" y="108"/>
                  </a:lnTo>
                  <a:lnTo>
                    <a:pt x="3" y="100"/>
                  </a:lnTo>
                  <a:lnTo>
                    <a:pt x="2" y="93"/>
                  </a:lnTo>
                  <a:lnTo>
                    <a:pt x="1" y="85"/>
                  </a:lnTo>
                  <a:lnTo>
                    <a:pt x="0" y="77"/>
                  </a:lnTo>
                  <a:lnTo>
                    <a:pt x="0" y="77"/>
                  </a:lnTo>
                  <a:lnTo>
                    <a:pt x="1" y="70"/>
                  </a:lnTo>
                  <a:lnTo>
                    <a:pt x="2" y="62"/>
                  </a:lnTo>
                  <a:lnTo>
                    <a:pt x="3" y="54"/>
                  </a:lnTo>
                  <a:lnTo>
                    <a:pt x="6" y="47"/>
                  </a:lnTo>
                  <a:lnTo>
                    <a:pt x="10" y="40"/>
                  </a:lnTo>
                  <a:lnTo>
                    <a:pt x="13" y="34"/>
                  </a:lnTo>
                  <a:lnTo>
                    <a:pt x="18" y="29"/>
                  </a:lnTo>
                  <a:lnTo>
                    <a:pt x="22" y="23"/>
                  </a:lnTo>
                  <a:lnTo>
                    <a:pt x="28" y="17"/>
                  </a:lnTo>
                  <a:lnTo>
                    <a:pt x="34" y="14"/>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4"/>
                  </a:lnTo>
                  <a:lnTo>
                    <a:pt x="127" y="17"/>
                  </a:lnTo>
                  <a:lnTo>
                    <a:pt x="131" y="23"/>
                  </a:lnTo>
                  <a:lnTo>
                    <a:pt x="137" y="29"/>
                  </a:lnTo>
                  <a:lnTo>
                    <a:pt x="141" y="34"/>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5" name="Google Shape;575;p23"/>
            <p:cNvSpPr/>
            <p:nvPr/>
          </p:nvSpPr>
          <p:spPr>
            <a:xfrm>
              <a:off x="4676776" y="1289050"/>
              <a:ext cx="49213" cy="49213"/>
            </a:xfrm>
            <a:custGeom>
              <a:avLst/>
              <a:gdLst/>
              <a:ahLst/>
              <a:cxnLst/>
              <a:rect l="l" t="t" r="r" b="b"/>
              <a:pathLst>
                <a:path w="154" h="154" extrusionOk="0">
                  <a:moveTo>
                    <a:pt x="154" y="77"/>
                  </a:moveTo>
                  <a:lnTo>
                    <a:pt x="154" y="77"/>
                  </a:lnTo>
                  <a:lnTo>
                    <a:pt x="154" y="85"/>
                  </a:lnTo>
                  <a:lnTo>
                    <a:pt x="152" y="93"/>
                  </a:lnTo>
                  <a:lnTo>
                    <a:pt x="150" y="100"/>
                  </a:lnTo>
                  <a:lnTo>
                    <a:pt x="148" y="108"/>
                  </a:lnTo>
                  <a:lnTo>
                    <a:pt x="144" y="113"/>
                  </a:lnTo>
                  <a:lnTo>
                    <a:pt x="141" y="120"/>
                  </a:lnTo>
                  <a:lnTo>
                    <a:pt x="136" y="126"/>
                  </a:lnTo>
                  <a:lnTo>
                    <a:pt x="131" y="132"/>
                  </a:lnTo>
                  <a:lnTo>
                    <a:pt x="126" y="136"/>
                  </a:lnTo>
                  <a:lnTo>
                    <a:pt x="119" y="141"/>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4"/>
                  </a:lnTo>
                  <a:lnTo>
                    <a:pt x="126" y="17"/>
                  </a:lnTo>
                  <a:lnTo>
                    <a:pt x="131" y="23"/>
                  </a:lnTo>
                  <a:lnTo>
                    <a:pt x="136" y="29"/>
                  </a:lnTo>
                  <a:lnTo>
                    <a:pt x="141" y="34"/>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6" name="Google Shape;576;p23"/>
            <p:cNvSpPr/>
            <p:nvPr/>
          </p:nvSpPr>
          <p:spPr>
            <a:xfrm>
              <a:off x="4746626" y="1289050"/>
              <a:ext cx="49213" cy="49213"/>
            </a:xfrm>
            <a:custGeom>
              <a:avLst/>
              <a:gdLst/>
              <a:ahLst/>
              <a:cxnLst/>
              <a:rect l="l" t="t" r="r" b="b"/>
              <a:pathLst>
                <a:path w="154" h="154" extrusionOk="0">
                  <a:moveTo>
                    <a:pt x="154" y="77"/>
                  </a:moveTo>
                  <a:lnTo>
                    <a:pt x="154" y="77"/>
                  </a:lnTo>
                  <a:lnTo>
                    <a:pt x="153" y="85"/>
                  </a:lnTo>
                  <a:lnTo>
                    <a:pt x="152" y="93"/>
                  </a:lnTo>
                  <a:lnTo>
                    <a:pt x="151" y="100"/>
                  </a:lnTo>
                  <a:lnTo>
                    <a:pt x="149" y="108"/>
                  </a:lnTo>
                  <a:lnTo>
                    <a:pt x="145" y="113"/>
                  </a:lnTo>
                  <a:lnTo>
                    <a:pt x="141" y="120"/>
                  </a:lnTo>
                  <a:lnTo>
                    <a:pt x="137" y="126"/>
                  </a:lnTo>
                  <a:lnTo>
                    <a:pt x="132" y="132"/>
                  </a:lnTo>
                  <a:lnTo>
                    <a:pt x="126" y="136"/>
                  </a:lnTo>
                  <a:lnTo>
                    <a:pt x="120" y="141"/>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1" y="145"/>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7"/>
                  </a:lnTo>
                  <a:lnTo>
                    <a:pt x="34" y="14"/>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4"/>
                  </a:lnTo>
                  <a:lnTo>
                    <a:pt x="126" y="17"/>
                  </a:lnTo>
                  <a:lnTo>
                    <a:pt x="132" y="23"/>
                  </a:lnTo>
                  <a:lnTo>
                    <a:pt x="137" y="29"/>
                  </a:lnTo>
                  <a:lnTo>
                    <a:pt x="141" y="34"/>
                  </a:lnTo>
                  <a:lnTo>
                    <a:pt x="145" y="40"/>
                  </a:lnTo>
                  <a:lnTo>
                    <a:pt x="149"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7" name="Google Shape;577;p23"/>
            <p:cNvSpPr/>
            <p:nvPr/>
          </p:nvSpPr>
          <p:spPr>
            <a:xfrm>
              <a:off x="4818063" y="1289050"/>
              <a:ext cx="49213" cy="49213"/>
            </a:xfrm>
            <a:custGeom>
              <a:avLst/>
              <a:gdLst/>
              <a:ahLst/>
              <a:cxnLst/>
              <a:rect l="l" t="t" r="r" b="b"/>
              <a:pathLst>
                <a:path w="153" h="154" extrusionOk="0">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8" name="Google Shape;578;p23"/>
            <p:cNvSpPr/>
            <p:nvPr/>
          </p:nvSpPr>
          <p:spPr>
            <a:xfrm>
              <a:off x="4887913" y="1289050"/>
              <a:ext cx="47625"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3"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3" y="23"/>
                  </a:lnTo>
                  <a:lnTo>
                    <a:pt x="27" y="17"/>
                  </a:lnTo>
                  <a:lnTo>
                    <a:pt x="33"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9" name="Google Shape;579;p23"/>
            <p:cNvSpPr/>
            <p:nvPr/>
          </p:nvSpPr>
          <p:spPr>
            <a:xfrm>
              <a:off x="4046538" y="1289050"/>
              <a:ext cx="49213"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0" y="120"/>
                  </a:lnTo>
                  <a:lnTo>
                    <a:pt x="136" y="126"/>
                  </a:lnTo>
                  <a:lnTo>
                    <a:pt x="130" y="132"/>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0" y="23"/>
                  </a:lnTo>
                  <a:lnTo>
                    <a:pt x="136" y="29"/>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0" name="Google Shape;580;p23"/>
            <p:cNvSpPr/>
            <p:nvPr/>
          </p:nvSpPr>
          <p:spPr>
            <a:xfrm>
              <a:off x="3976688" y="1289050"/>
              <a:ext cx="49213" cy="49213"/>
            </a:xfrm>
            <a:custGeom>
              <a:avLst/>
              <a:gdLst/>
              <a:ahLst/>
              <a:cxnLst/>
              <a:rect l="l" t="t" r="r" b="b"/>
              <a:pathLst>
                <a:path w="154" h="154" extrusionOk="0">
                  <a:moveTo>
                    <a:pt x="154" y="77"/>
                  </a:moveTo>
                  <a:lnTo>
                    <a:pt x="154" y="77"/>
                  </a:lnTo>
                  <a:lnTo>
                    <a:pt x="154" y="85"/>
                  </a:lnTo>
                  <a:lnTo>
                    <a:pt x="153" y="93"/>
                  </a:lnTo>
                  <a:lnTo>
                    <a:pt x="151" y="100"/>
                  </a:lnTo>
                  <a:lnTo>
                    <a:pt x="149" y="108"/>
                  </a:lnTo>
                  <a:lnTo>
                    <a:pt x="145" y="113"/>
                  </a:lnTo>
                  <a:lnTo>
                    <a:pt x="141" y="120"/>
                  </a:lnTo>
                  <a:lnTo>
                    <a:pt x="137" y="126"/>
                  </a:lnTo>
                  <a:lnTo>
                    <a:pt x="132" y="132"/>
                  </a:lnTo>
                  <a:lnTo>
                    <a:pt x="126" y="136"/>
                  </a:lnTo>
                  <a:lnTo>
                    <a:pt x="120" y="141"/>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1" y="145"/>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7"/>
                  </a:lnTo>
                  <a:lnTo>
                    <a:pt x="34" y="14"/>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4"/>
                  </a:lnTo>
                  <a:lnTo>
                    <a:pt x="126" y="17"/>
                  </a:lnTo>
                  <a:lnTo>
                    <a:pt x="132" y="23"/>
                  </a:lnTo>
                  <a:lnTo>
                    <a:pt x="137" y="29"/>
                  </a:lnTo>
                  <a:lnTo>
                    <a:pt x="141"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1" name="Google Shape;581;p23"/>
            <p:cNvSpPr/>
            <p:nvPr/>
          </p:nvSpPr>
          <p:spPr>
            <a:xfrm>
              <a:off x="4116388" y="1289050"/>
              <a:ext cx="49213" cy="49213"/>
            </a:xfrm>
            <a:custGeom>
              <a:avLst/>
              <a:gdLst/>
              <a:ahLst/>
              <a:cxnLst/>
              <a:rect l="l" t="t" r="r" b="b"/>
              <a:pathLst>
                <a:path w="154" h="154" extrusionOk="0">
                  <a:moveTo>
                    <a:pt x="154" y="77"/>
                  </a:moveTo>
                  <a:lnTo>
                    <a:pt x="154" y="77"/>
                  </a:lnTo>
                  <a:lnTo>
                    <a:pt x="154" y="85"/>
                  </a:lnTo>
                  <a:lnTo>
                    <a:pt x="153" y="93"/>
                  </a:lnTo>
                  <a:lnTo>
                    <a:pt x="150" y="100"/>
                  </a:lnTo>
                  <a:lnTo>
                    <a:pt x="148" y="108"/>
                  </a:lnTo>
                  <a:lnTo>
                    <a:pt x="145"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2" name="Google Shape;582;p23"/>
            <p:cNvSpPr/>
            <p:nvPr/>
          </p:nvSpPr>
          <p:spPr>
            <a:xfrm>
              <a:off x="3838576" y="13557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1" y="121"/>
                  </a:lnTo>
                  <a:lnTo>
                    <a:pt x="136" y="126"/>
                  </a:lnTo>
                  <a:lnTo>
                    <a:pt x="130" y="132"/>
                  </a:lnTo>
                  <a:lnTo>
                    <a:pt x="126" y="137"/>
                  </a:lnTo>
                  <a:lnTo>
                    <a:pt x="120" y="141"/>
                  </a:lnTo>
                  <a:lnTo>
                    <a:pt x="113" y="146"/>
                  </a:lnTo>
                  <a:lnTo>
                    <a:pt x="106" y="148"/>
                  </a:lnTo>
                  <a:lnTo>
                    <a:pt x="99" y="151"/>
                  </a:lnTo>
                  <a:lnTo>
                    <a:pt x="91" y="153"/>
                  </a:lnTo>
                  <a:lnTo>
                    <a:pt x="85" y="154"/>
                  </a:lnTo>
                  <a:lnTo>
                    <a:pt x="77" y="155"/>
                  </a:lnTo>
                  <a:lnTo>
                    <a:pt x="77" y="155"/>
                  </a:lnTo>
                  <a:lnTo>
                    <a:pt x="69" y="154"/>
                  </a:lnTo>
                  <a:lnTo>
                    <a:pt x="60" y="153"/>
                  </a:lnTo>
                  <a:lnTo>
                    <a:pt x="54" y="151"/>
                  </a:lnTo>
                  <a:lnTo>
                    <a:pt x="47" y="148"/>
                  </a:lnTo>
                  <a:lnTo>
                    <a:pt x="40" y="146"/>
                  </a:lnTo>
                  <a:lnTo>
                    <a:pt x="33" y="141"/>
                  </a:lnTo>
                  <a:lnTo>
                    <a:pt x="27" y="137"/>
                  </a:lnTo>
                  <a:lnTo>
                    <a:pt x="22" y="132"/>
                  </a:lnTo>
                  <a:lnTo>
                    <a:pt x="17" y="126"/>
                  </a:lnTo>
                  <a:lnTo>
                    <a:pt x="12"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9"/>
                  </a:lnTo>
                  <a:lnTo>
                    <a:pt x="33" y="14"/>
                  </a:lnTo>
                  <a:lnTo>
                    <a:pt x="40" y="10"/>
                  </a:lnTo>
                  <a:lnTo>
                    <a:pt x="47" y="6"/>
                  </a:lnTo>
                  <a:lnTo>
                    <a:pt x="54" y="4"/>
                  </a:lnTo>
                  <a:lnTo>
                    <a:pt x="60" y="3"/>
                  </a:lnTo>
                  <a:lnTo>
                    <a:pt x="69" y="2"/>
                  </a:lnTo>
                  <a:lnTo>
                    <a:pt x="77" y="0"/>
                  </a:lnTo>
                  <a:lnTo>
                    <a:pt x="77" y="0"/>
                  </a:lnTo>
                  <a:lnTo>
                    <a:pt x="85" y="2"/>
                  </a:lnTo>
                  <a:lnTo>
                    <a:pt x="91" y="3"/>
                  </a:lnTo>
                  <a:lnTo>
                    <a:pt x="99" y="4"/>
                  </a:lnTo>
                  <a:lnTo>
                    <a:pt x="106" y="6"/>
                  </a:lnTo>
                  <a:lnTo>
                    <a:pt x="113" y="10"/>
                  </a:lnTo>
                  <a:lnTo>
                    <a:pt x="120" y="14"/>
                  </a:lnTo>
                  <a:lnTo>
                    <a:pt x="126" y="19"/>
                  </a:lnTo>
                  <a:lnTo>
                    <a:pt x="130" y="23"/>
                  </a:lnTo>
                  <a:lnTo>
                    <a:pt x="136" y="29"/>
                  </a:lnTo>
                  <a:lnTo>
                    <a:pt x="141"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3" name="Google Shape;583;p23"/>
            <p:cNvSpPr/>
            <p:nvPr/>
          </p:nvSpPr>
          <p:spPr>
            <a:xfrm>
              <a:off x="3702051" y="13557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1" y="121"/>
                  </a:lnTo>
                  <a:lnTo>
                    <a:pt x="136" y="126"/>
                  </a:lnTo>
                  <a:lnTo>
                    <a:pt x="130" y="132"/>
                  </a:lnTo>
                  <a:lnTo>
                    <a:pt x="126" y="137"/>
                  </a:lnTo>
                  <a:lnTo>
                    <a:pt x="120" y="141"/>
                  </a:lnTo>
                  <a:lnTo>
                    <a:pt x="113" y="146"/>
                  </a:lnTo>
                  <a:lnTo>
                    <a:pt x="106" y="148"/>
                  </a:lnTo>
                  <a:lnTo>
                    <a:pt x="99" y="151"/>
                  </a:lnTo>
                  <a:lnTo>
                    <a:pt x="91" y="153"/>
                  </a:lnTo>
                  <a:lnTo>
                    <a:pt x="85" y="154"/>
                  </a:lnTo>
                  <a:lnTo>
                    <a:pt x="77" y="155"/>
                  </a:lnTo>
                  <a:lnTo>
                    <a:pt x="77" y="155"/>
                  </a:lnTo>
                  <a:lnTo>
                    <a:pt x="69" y="154"/>
                  </a:lnTo>
                  <a:lnTo>
                    <a:pt x="60" y="153"/>
                  </a:lnTo>
                  <a:lnTo>
                    <a:pt x="54" y="151"/>
                  </a:lnTo>
                  <a:lnTo>
                    <a:pt x="47" y="148"/>
                  </a:lnTo>
                  <a:lnTo>
                    <a:pt x="40" y="146"/>
                  </a:lnTo>
                  <a:lnTo>
                    <a:pt x="33" y="141"/>
                  </a:lnTo>
                  <a:lnTo>
                    <a:pt x="27" y="137"/>
                  </a:lnTo>
                  <a:lnTo>
                    <a:pt x="22" y="132"/>
                  </a:lnTo>
                  <a:lnTo>
                    <a:pt x="17" y="126"/>
                  </a:lnTo>
                  <a:lnTo>
                    <a:pt x="12"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9"/>
                  </a:lnTo>
                  <a:lnTo>
                    <a:pt x="33" y="14"/>
                  </a:lnTo>
                  <a:lnTo>
                    <a:pt x="40" y="10"/>
                  </a:lnTo>
                  <a:lnTo>
                    <a:pt x="47" y="6"/>
                  </a:lnTo>
                  <a:lnTo>
                    <a:pt x="54" y="4"/>
                  </a:lnTo>
                  <a:lnTo>
                    <a:pt x="60" y="3"/>
                  </a:lnTo>
                  <a:lnTo>
                    <a:pt x="69" y="2"/>
                  </a:lnTo>
                  <a:lnTo>
                    <a:pt x="77" y="0"/>
                  </a:lnTo>
                  <a:lnTo>
                    <a:pt x="77" y="0"/>
                  </a:lnTo>
                  <a:lnTo>
                    <a:pt x="85" y="2"/>
                  </a:lnTo>
                  <a:lnTo>
                    <a:pt x="91" y="3"/>
                  </a:lnTo>
                  <a:lnTo>
                    <a:pt x="99" y="4"/>
                  </a:lnTo>
                  <a:lnTo>
                    <a:pt x="106" y="6"/>
                  </a:lnTo>
                  <a:lnTo>
                    <a:pt x="113" y="10"/>
                  </a:lnTo>
                  <a:lnTo>
                    <a:pt x="120" y="14"/>
                  </a:lnTo>
                  <a:lnTo>
                    <a:pt x="126" y="19"/>
                  </a:lnTo>
                  <a:lnTo>
                    <a:pt x="130" y="23"/>
                  </a:lnTo>
                  <a:lnTo>
                    <a:pt x="136" y="29"/>
                  </a:lnTo>
                  <a:lnTo>
                    <a:pt x="141"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4" name="Google Shape;584;p23"/>
            <p:cNvSpPr/>
            <p:nvPr/>
          </p:nvSpPr>
          <p:spPr>
            <a:xfrm>
              <a:off x="3771901" y="1355725"/>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5"/>
                  </a:lnTo>
                  <a:lnTo>
                    <a:pt x="141" y="121"/>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4" y="141"/>
                  </a:lnTo>
                  <a:lnTo>
                    <a:pt x="28" y="137"/>
                  </a:lnTo>
                  <a:lnTo>
                    <a:pt x="22" y="132"/>
                  </a:lnTo>
                  <a:lnTo>
                    <a:pt x="18" y="126"/>
                  </a:lnTo>
                  <a:lnTo>
                    <a:pt x="13" y="121"/>
                  </a:lnTo>
                  <a:lnTo>
                    <a:pt x="10" y="115"/>
                  </a:lnTo>
                  <a:lnTo>
                    <a:pt x="6" y="108"/>
                  </a:lnTo>
                  <a:lnTo>
                    <a:pt x="4" y="100"/>
                  </a:lnTo>
                  <a:lnTo>
                    <a:pt x="2" y="93"/>
                  </a:lnTo>
                  <a:lnTo>
                    <a:pt x="0" y="85"/>
                  </a:lnTo>
                  <a:lnTo>
                    <a:pt x="0" y="77"/>
                  </a:lnTo>
                  <a:lnTo>
                    <a:pt x="0" y="77"/>
                  </a:lnTo>
                  <a:lnTo>
                    <a:pt x="0" y="70"/>
                  </a:lnTo>
                  <a:lnTo>
                    <a:pt x="2" y="62"/>
                  </a:lnTo>
                  <a:lnTo>
                    <a:pt x="4" y="54"/>
                  </a:lnTo>
                  <a:lnTo>
                    <a:pt x="6" y="47"/>
                  </a:lnTo>
                  <a:lnTo>
                    <a:pt x="10" y="40"/>
                  </a:lnTo>
                  <a:lnTo>
                    <a:pt x="13" y="35"/>
                  </a:lnTo>
                  <a:lnTo>
                    <a:pt x="18" y="29"/>
                  </a:lnTo>
                  <a:lnTo>
                    <a:pt x="22" y="23"/>
                  </a:lnTo>
                  <a:lnTo>
                    <a:pt x="28" y="19"/>
                  </a:lnTo>
                  <a:lnTo>
                    <a:pt x="34" y="14"/>
                  </a:lnTo>
                  <a:lnTo>
                    <a:pt x="40" y="10"/>
                  </a:lnTo>
                  <a:lnTo>
                    <a:pt x="47" y="6"/>
                  </a:lnTo>
                  <a:lnTo>
                    <a:pt x="54" y="4"/>
                  </a:lnTo>
                  <a:lnTo>
                    <a:pt x="61" y="3"/>
                  </a:lnTo>
                  <a:lnTo>
                    <a:pt x="69" y="2"/>
                  </a:lnTo>
                  <a:lnTo>
                    <a:pt x="77" y="0"/>
                  </a:lnTo>
                  <a:lnTo>
                    <a:pt x="77" y="0"/>
                  </a:lnTo>
                  <a:lnTo>
                    <a:pt x="85" y="2"/>
                  </a:lnTo>
                  <a:lnTo>
                    <a:pt x="93" y="3"/>
                  </a:lnTo>
                  <a:lnTo>
                    <a:pt x="100" y="4"/>
                  </a:lnTo>
                  <a:lnTo>
                    <a:pt x="107" y="6"/>
                  </a:lnTo>
                  <a:lnTo>
                    <a:pt x="114" y="10"/>
                  </a:lnTo>
                  <a:lnTo>
                    <a:pt x="121" y="14"/>
                  </a:lnTo>
                  <a:lnTo>
                    <a:pt x="126" y="19"/>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5" name="Google Shape;585;p23"/>
            <p:cNvSpPr/>
            <p:nvPr/>
          </p:nvSpPr>
          <p:spPr>
            <a:xfrm>
              <a:off x="3908426" y="1427163"/>
              <a:ext cx="47625"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7" y="125"/>
                  </a:lnTo>
                  <a:lnTo>
                    <a:pt x="132" y="130"/>
                  </a:lnTo>
                  <a:lnTo>
                    <a:pt x="126" y="136"/>
                  </a:lnTo>
                  <a:lnTo>
                    <a:pt x="121"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4" y="140"/>
                  </a:lnTo>
                  <a:lnTo>
                    <a:pt x="28" y="136"/>
                  </a:lnTo>
                  <a:lnTo>
                    <a:pt x="22" y="130"/>
                  </a:lnTo>
                  <a:lnTo>
                    <a:pt x="18" y="125"/>
                  </a:lnTo>
                  <a:lnTo>
                    <a:pt x="13" y="119"/>
                  </a:lnTo>
                  <a:lnTo>
                    <a:pt x="10" y="113"/>
                  </a:lnTo>
                  <a:lnTo>
                    <a:pt x="6" y="106"/>
                  </a:lnTo>
                  <a:lnTo>
                    <a:pt x="4" y="99"/>
                  </a:lnTo>
                  <a:lnTo>
                    <a:pt x="2" y="91"/>
                  </a:lnTo>
                  <a:lnTo>
                    <a:pt x="0" y="84"/>
                  </a:lnTo>
                  <a:lnTo>
                    <a:pt x="0" y="76"/>
                  </a:lnTo>
                  <a:lnTo>
                    <a:pt x="0" y="76"/>
                  </a:lnTo>
                  <a:lnTo>
                    <a:pt x="0" y="68"/>
                  </a:lnTo>
                  <a:lnTo>
                    <a:pt x="2" y="60"/>
                  </a:lnTo>
                  <a:lnTo>
                    <a:pt x="4" y="53"/>
                  </a:lnTo>
                  <a:lnTo>
                    <a:pt x="6" y="46"/>
                  </a:lnTo>
                  <a:lnTo>
                    <a:pt x="10" y="40"/>
                  </a:lnTo>
                  <a:lnTo>
                    <a:pt x="13" y="33"/>
                  </a:lnTo>
                  <a:lnTo>
                    <a:pt x="18"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6" name="Google Shape;586;p23"/>
            <p:cNvSpPr/>
            <p:nvPr/>
          </p:nvSpPr>
          <p:spPr>
            <a:xfrm>
              <a:off x="3697288" y="1427163"/>
              <a:ext cx="47625" cy="47625"/>
            </a:xfrm>
            <a:custGeom>
              <a:avLst/>
              <a:gdLst/>
              <a:ahLst/>
              <a:cxnLst/>
              <a:rect l="l" t="t" r="r" b="b"/>
              <a:pathLst>
                <a:path w="153" h="153" extrusionOk="0">
                  <a:moveTo>
                    <a:pt x="153" y="76"/>
                  </a:moveTo>
                  <a:lnTo>
                    <a:pt x="153" y="76"/>
                  </a:lnTo>
                  <a:lnTo>
                    <a:pt x="153" y="84"/>
                  </a:lnTo>
                  <a:lnTo>
                    <a:pt x="152" y="91"/>
                  </a:lnTo>
                  <a:lnTo>
                    <a:pt x="149" y="99"/>
                  </a:lnTo>
                  <a:lnTo>
                    <a:pt x="147" y="106"/>
                  </a:lnTo>
                  <a:lnTo>
                    <a:pt x="144" y="113"/>
                  </a:lnTo>
                  <a:lnTo>
                    <a:pt x="140" y="119"/>
                  </a:lnTo>
                  <a:lnTo>
                    <a:pt x="136" y="125"/>
                  </a:lnTo>
                  <a:lnTo>
                    <a:pt x="131" y="130"/>
                  </a:lnTo>
                  <a:lnTo>
                    <a:pt x="125"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6" y="147"/>
                  </a:lnTo>
                  <a:lnTo>
                    <a:pt x="40" y="144"/>
                  </a:lnTo>
                  <a:lnTo>
                    <a:pt x="33" y="140"/>
                  </a:lnTo>
                  <a:lnTo>
                    <a:pt x="27" y="136"/>
                  </a:lnTo>
                  <a:lnTo>
                    <a:pt x="22"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2" y="21"/>
                  </a:lnTo>
                  <a:lnTo>
                    <a:pt x="27" y="17"/>
                  </a:lnTo>
                  <a:lnTo>
                    <a:pt x="33" y="12"/>
                  </a:lnTo>
                  <a:lnTo>
                    <a:pt x="40" y="9"/>
                  </a:lnTo>
                  <a:lnTo>
                    <a:pt x="46"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6"/>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7" name="Google Shape;587;p23"/>
            <p:cNvSpPr/>
            <p:nvPr/>
          </p:nvSpPr>
          <p:spPr>
            <a:xfrm>
              <a:off x="3838576" y="1289050"/>
              <a:ext cx="49213"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1" y="120"/>
                  </a:lnTo>
                  <a:lnTo>
                    <a:pt x="136" y="126"/>
                  </a:lnTo>
                  <a:lnTo>
                    <a:pt x="130" y="132"/>
                  </a:lnTo>
                  <a:lnTo>
                    <a:pt x="126" y="136"/>
                  </a:lnTo>
                  <a:lnTo>
                    <a:pt x="120" y="141"/>
                  </a:lnTo>
                  <a:lnTo>
                    <a:pt x="113" y="145"/>
                  </a:lnTo>
                  <a:lnTo>
                    <a:pt x="106" y="148"/>
                  </a:lnTo>
                  <a:lnTo>
                    <a:pt x="99" y="151"/>
                  </a:lnTo>
                  <a:lnTo>
                    <a:pt x="91" y="152"/>
                  </a:lnTo>
                  <a:lnTo>
                    <a:pt x="85" y="153"/>
                  </a:lnTo>
                  <a:lnTo>
                    <a:pt x="77" y="154"/>
                  </a:lnTo>
                  <a:lnTo>
                    <a:pt x="77" y="154"/>
                  </a:lnTo>
                  <a:lnTo>
                    <a:pt x="69" y="153"/>
                  </a:lnTo>
                  <a:lnTo>
                    <a:pt x="60" y="152"/>
                  </a:lnTo>
                  <a:lnTo>
                    <a:pt x="54" y="151"/>
                  </a:lnTo>
                  <a:lnTo>
                    <a:pt x="47" y="148"/>
                  </a:lnTo>
                  <a:lnTo>
                    <a:pt x="40" y="145"/>
                  </a:lnTo>
                  <a:lnTo>
                    <a:pt x="33" y="141"/>
                  </a:lnTo>
                  <a:lnTo>
                    <a:pt x="27" y="136"/>
                  </a:lnTo>
                  <a:lnTo>
                    <a:pt x="22"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2" y="23"/>
                  </a:lnTo>
                  <a:lnTo>
                    <a:pt x="27" y="17"/>
                  </a:lnTo>
                  <a:lnTo>
                    <a:pt x="33" y="14"/>
                  </a:lnTo>
                  <a:lnTo>
                    <a:pt x="40" y="9"/>
                  </a:lnTo>
                  <a:lnTo>
                    <a:pt x="47" y="6"/>
                  </a:lnTo>
                  <a:lnTo>
                    <a:pt x="54" y="3"/>
                  </a:lnTo>
                  <a:lnTo>
                    <a:pt x="60" y="1"/>
                  </a:lnTo>
                  <a:lnTo>
                    <a:pt x="69" y="0"/>
                  </a:lnTo>
                  <a:lnTo>
                    <a:pt x="77" y="0"/>
                  </a:lnTo>
                  <a:lnTo>
                    <a:pt x="77" y="0"/>
                  </a:lnTo>
                  <a:lnTo>
                    <a:pt x="85" y="0"/>
                  </a:lnTo>
                  <a:lnTo>
                    <a:pt x="91" y="1"/>
                  </a:lnTo>
                  <a:lnTo>
                    <a:pt x="99" y="3"/>
                  </a:lnTo>
                  <a:lnTo>
                    <a:pt x="106" y="6"/>
                  </a:lnTo>
                  <a:lnTo>
                    <a:pt x="113" y="9"/>
                  </a:lnTo>
                  <a:lnTo>
                    <a:pt x="120" y="14"/>
                  </a:lnTo>
                  <a:lnTo>
                    <a:pt x="126" y="17"/>
                  </a:lnTo>
                  <a:lnTo>
                    <a:pt x="130"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8" name="Google Shape;588;p23"/>
            <p:cNvSpPr/>
            <p:nvPr/>
          </p:nvSpPr>
          <p:spPr>
            <a:xfrm>
              <a:off x="3908426" y="1289050"/>
              <a:ext cx="47625" cy="49213"/>
            </a:xfrm>
            <a:custGeom>
              <a:avLst/>
              <a:gdLst/>
              <a:ahLst/>
              <a:cxnLst/>
              <a:rect l="l" t="t" r="r" b="b"/>
              <a:pathLst>
                <a:path w="154" h="154" extrusionOk="0">
                  <a:moveTo>
                    <a:pt x="154" y="77"/>
                  </a:moveTo>
                  <a:lnTo>
                    <a:pt x="154" y="77"/>
                  </a:lnTo>
                  <a:lnTo>
                    <a:pt x="154" y="85"/>
                  </a:lnTo>
                  <a:lnTo>
                    <a:pt x="153" y="93"/>
                  </a:lnTo>
                  <a:lnTo>
                    <a:pt x="150" y="100"/>
                  </a:lnTo>
                  <a:lnTo>
                    <a:pt x="148" y="108"/>
                  </a:lnTo>
                  <a:lnTo>
                    <a:pt x="145" y="113"/>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4" y="141"/>
                  </a:lnTo>
                  <a:lnTo>
                    <a:pt x="28" y="136"/>
                  </a:lnTo>
                  <a:lnTo>
                    <a:pt x="22" y="132"/>
                  </a:lnTo>
                  <a:lnTo>
                    <a:pt x="18" y="126"/>
                  </a:lnTo>
                  <a:lnTo>
                    <a:pt x="13" y="120"/>
                  </a:lnTo>
                  <a:lnTo>
                    <a:pt x="10" y="113"/>
                  </a:lnTo>
                  <a:lnTo>
                    <a:pt x="6" y="108"/>
                  </a:lnTo>
                  <a:lnTo>
                    <a:pt x="4" y="100"/>
                  </a:lnTo>
                  <a:lnTo>
                    <a:pt x="2" y="93"/>
                  </a:lnTo>
                  <a:lnTo>
                    <a:pt x="0" y="85"/>
                  </a:lnTo>
                  <a:lnTo>
                    <a:pt x="0" y="77"/>
                  </a:lnTo>
                  <a:lnTo>
                    <a:pt x="0" y="77"/>
                  </a:lnTo>
                  <a:lnTo>
                    <a:pt x="0" y="70"/>
                  </a:lnTo>
                  <a:lnTo>
                    <a:pt x="2" y="62"/>
                  </a:lnTo>
                  <a:lnTo>
                    <a:pt x="4" y="54"/>
                  </a:lnTo>
                  <a:lnTo>
                    <a:pt x="6" y="47"/>
                  </a:lnTo>
                  <a:lnTo>
                    <a:pt x="10" y="40"/>
                  </a:lnTo>
                  <a:lnTo>
                    <a:pt x="13" y="34"/>
                  </a:lnTo>
                  <a:lnTo>
                    <a:pt x="18" y="29"/>
                  </a:lnTo>
                  <a:lnTo>
                    <a:pt x="22" y="23"/>
                  </a:lnTo>
                  <a:lnTo>
                    <a:pt x="28" y="17"/>
                  </a:lnTo>
                  <a:lnTo>
                    <a:pt x="34"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4"/>
                  </a:lnTo>
                  <a:lnTo>
                    <a:pt x="126" y="17"/>
                  </a:lnTo>
                  <a:lnTo>
                    <a:pt x="132" y="23"/>
                  </a:lnTo>
                  <a:lnTo>
                    <a:pt x="137" y="29"/>
                  </a:lnTo>
                  <a:lnTo>
                    <a:pt x="141" y="34"/>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9" name="Google Shape;589;p23"/>
            <p:cNvSpPr/>
            <p:nvPr/>
          </p:nvSpPr>
          <p:spPr>
            <a:xfrm>
              <a:off x="6146801" y="3036888"/>
              <a:ext cx="49213" cy="47625"/>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2"/>
                  </a:lnTo>
                  <a:lnTo>
                    <a:pt x="4" y="54"/>
                  </a:lnTo>
                  <a:lnTo>
                    <a:pt x="6" y="47"/>
                  </a:lnTo>
                  <a:lnTo>
                    <a:pt x="10" y="40"/>
                  </a:lnTo>
                  <a:lnTo>
                    <a:pt x="14" y="33"/>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3"/>
                  </a:lnTo>
                  <a:lnTo>
                    <a:pt x="145" y="40"/>
                  </a:lnTo>
                  <a:lnTo>
                    <a:pt x="148" y="47"/>
                  </a:lnTo>
                  <a:lnTo>
                    <a:pt x="151" y="54"/>
                  </a:lnTo>
                  <a:lnTo>
                    <a:pt x="153"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0" name="Google Shape;590;p23"/>
            <p:cNvSpPr/>
            <p:nvPr/>
          </p:nvSpPr>
          <p:spPr>
            <a:xfrm>
              <a:off x="6216651" y="3036888"/>
              <a:ext cx="49213" cy="47625"/>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3"/>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2"/>
                  </a:lnTo>
                  <a:lnTo>
                    <a:pt x="136" y="27"/>
                  </a:lnTo>
                  <a:lnTo>
                    <a:pt x="141" y="33"/>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1" name="Google Shape;591;p23"/>
            <p:cNvSpPr/>
            <p:nvPr/>
          </p:nvSpPr>
          <p:spPr>
            <a:xfrm>
              <a:off x="6286501" y="30368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3"/>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3"/>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2" name="Google Shape;592;p23"/>
            <p:cNvSpPr/>
            <p:nvPr/>
          </p:nvSpPr>
          <p:spPr>
            <a:xfrm>
              <a:off x="5797551" y="2965450"/>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3" name="Google Shape;593;p23"/>
            <p:cNvSpPr/>
            <p:nvPr/>
          </p:nvSpPr>
          <p:spPr>
            <a:xfrm>
              <a:off x="5867401" y="2965450"/>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4" name="Google Shape;594;p23"/>
            <p:cNvSpPr/>
            <p:nvPr/>
          </p:nvSpPr>
          <p:spPr>
            <a:xfrm>
              <a:off x="5937251" y="2965450"/>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1"/>
                  </a:lnTo>
                  <a:lnTo>
                    <a:pt x="1" y="84"/>
                  </a:lnTo>
                  <a:lnTo>
                    <a:pt x="0" y="76"/>
                  </a:lnTo>
                  <a:lnTo>
                    <a:pt x="0" y="76"/>
                  </a:lnTo>
                  <a:lnTo>
                    <a:pt x="1" y="68"/>
                  </a:lnTo>
                  <a:lnTo>
                    <a:pt x="2" y="60"/>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5" name="Google Shape;595;p23"/>
            <p:cNvSpPr/>
            <p:nvPr/>
          </p:nvSpPr>
          <p:spPr>
            <a:xfrm>
              <a:off x="6008688" y="2965450"/>
              <a:ext cx="47625"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6" name="Google Shape;596;p23"/>
            <p:cNvSpPr/>
            <p:nvPr/>
          </p:nvSpPr>
          <p:spPr>
            <a:xfrm>
              <a:off x="6076951" y="2965450"/>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7" name="Google Shape;597;p23"/>
            <p:cNvSpPr/>
            <p:nvPr/>
          </p:nvSpPr>
          <p:spPr>
            <a:xfrm>
              <a:off x="5448301" y="2965450"/>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8" name="Google Shape;598;p23"/>
            <p:cNvSpPr/>
            <p:nvPr/>
          </p:nvSpPr>
          <p:spPr>
            <a:xfrm>
              <a:off x="5518151" y="2965450"/>
              <a:ext cx="49213" cy="49213"/>
            </a:xfrm>
            <a:custGeom>
              <a:avLst/>
              <a:gdLst/>
              <a:ahLst/>
              <a:cxnLst/>
              <a:rect l="l" t="t" r="r" b="b"/>
              <a:pathLst>
                <a:path w="155" h="153" extrusionOk="0">
                  <a:moveTo>
                    <a:pt x="155" y="76"/>
                  </a:moveTo>
                  <a:lnTo>
                    <a:pt x="155" y="76"/>
                  </a:lnTo>
                  <a:lnTo>
                    <a:pt x="154" y="84"/>
                  </a:lnTo>
                  <a:lnTo>
                    <a:pt x="152" y="91"/>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6" y="40"/>
                  </a:lnTo>
                  <a:lnTo>
                    <a:pt x="148" y="47"/>
                  </a:lnTo>
                  <a:lnTo>
                    <a:pt x="151" y="54"/>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9" name="Google Shape;599;p23"/>
            <p:cNvSpPr/>
            <p:nvPr/>
          </p:nvSpPr>
          <p:spPr>
            <a:xfrm>
              <a:off x="5588001" y="2965450"/>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0" name="Google Shape;600;p23"/>
            <p:cNvSpPr/>
            <p:nvPr/>
          </p:nvSpPr>
          <p:spPr>
            <a:xfrm>
              <a:off x="5657851" y="2965450"/>
              <a:ext cx="49213" cy="49213"/>
            </a:xfrm>
            <a:custGeom>
              <a:avLst/>
              <a:gdLst/>
              <a:ahLst/>
              <a:cxnLst/>
              <a:rect l="l" t="t" r="r" b="b"/>
              <a:pathLst>
                <a:path w="155" h="153" extrusionOk="0">
                  <a:moveTo>
                    <a:pt x="155" y="76"/>
                  </a:moveTo>
                  <a:lnTo>
                    <a:pt x="155" y="76"/>
                  </a:lnTo>
                  <a:lnTo>
                    <a:pt x="153" y="84"/>
                  </a:lnTo>
                  <a:lnTo>
                    <a:pt x="152" y="91"/>
                  </a:lnTo>
                  <a:lnTo>
                    <a:pt x="151" y="99"/>
                  </a:lnTo>
                  <a:lnTo>
                    <a:pt x="148"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1"/>
                  </a:lnTo>
                  <a:lnTo>
                    <a:pt x="1" y="84"/>
                  </a:lnTo>
                  <a:lnTo>
                    <a:pt x="0" y="76"/>
                  </a:lnTo>
                  <a:lnTo>
                    <a:pt x="0" y="76"/>
                  </a:lnTo>
                  <a:lnTo>
                    <a:pt x="1" y="68"/>
                  </a:lnTo>
                  <a:lnTo>
                    <a:pt x="2" y="60"/>
                  </a:lnTo>
                  <a:lnTo>
                    <a:pt x="4"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5" y="40"/>
                  </a:lnTo>
                  <a:lnTo>
                    <a:pt x="148" y="47"/>
                  </a:lnTo>
                  <a:lnTo>
                    <a:pt x="151" y="54"/>
                  </a:lnTo>
                  <a:lnTo>
                    <a:pt x="152" y="60"/>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1" name="Google Shape;601;p23"/>
            <p:cNvSpPr/>
            <p:nvPr/>
          </p:nvSpPr>
          <p:spPr>
            <a:xfrm>
              <a:off x="5727701" y="2965450"/>
              <a:ext cx="49213" cy="49213"/>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0" y="120"/>
                  </a:lnTo>
                  <a:lnTo>
                    <a:pt x="137" y="126"/>
                  </a:lnTo>
                  <a:lnTo>
                    <a:pt x="131" y="131"/>
                  </a:lnTo>
                  <a:lnTo>
                    <a:pt x="126"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3" y="120"/>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3" y="33"/>
                  </a:lnTo>
                  <a:lnTo>
                    <a:pt x="18" y="27"/>
                  </a:lnTo>
                  <a:lnTo>
                    <a:pt x="23" y="22"/>
                  </a:lnTo>
                  <a:lnTo>
                    <a:pt x="28" y="17"/>
                  </a:lnTo>
                  <a:lnTo>
                    <a:pt x="34" y="12"/>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2"/>
                  </a:lnTo>
                  <a:lnTo>
                    <a:pt x="126" y="17"/>
                  </a:lnTo>
                  <a:lnTo>
                    <a:pt x="131" y="22"/>
                  </a:lnTo>
                  <a:lnTo>
                    <a:pt x="137" y="27"/>
                  </a:lnTo>
                  <a:lnTo>
                    <a:pt x="140"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2" name="Google Shape;602;p23"/>
            <p:cNvSpPr/>
            <p:nvPr/>
          </p:nvSpPr>
          <p:spPr>
            <a:xfrm>
              <a:off x="5237163" y="2965450"/>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3" name="Google Shape;603;p23"/>
            <p:cNvSpPr/>
            <p:nvPr/>
          </p:nvSpPr>
          <p:spPr>
            <a:xfrm>
              <a:off x="5307013" y="2965450"/>
              <a:ext cx="47625"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4" name="Google Shape;604;p23"/>
            <p:cNvSpPr/>
            <p:nvPr/>
          </p:nvSpPr>
          <p:spPr>
            <a:xfrm>
              <a:off x="5376863" y="2965450"/>
              <a:ext cx="47625"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5" name="Google Shape;605;p23"/>
            <p:cNvSpPr/>
            <p:nvPr/>
          </p:nvSpPr>
          <p:spPr>
            <a:xfrm>
              <a:off x="5027613" y="2965450"/>
              <a:ext cx="49213" cy="49213"/>
            </a:xfrm>
            <a:custGeom>
              <a:avLst/>
              <a:gdLst/>
              <a:ahLst/>
              <a:cxnLst/>
              <a:rect l="l" t="t" r="r" b="b"/>
              <a:pathLst>
                <a:path w="155" h="153" extrusionOk="0">
                  <a:moveTo>
                    <a:pt x="155" y="76"/>
                  </a:moveTo>
                  <a:lnTo>
                    <a:pt x="155" y="76"/>
                  </a:lnTo>
                  <a:lnTo>
                    <a:pt x="154" y="84"/>
                  </a:lnTo>
                  <a:lnTo>
                    <a:pt x="152" y="91"/>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4"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1" y="54"/>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6" name="Google Shape;606;p23"/>
            <p:cNvSpPr/>
            <p:nvPr/>
          </p:nvSpPr>
          <p:spPr>
            <a:xfrm>
              <a:off x="5097463" y="2965450"/>
              <a:ext cx="49213" cy="49213"/>
            </a:xfrm>
            <a:custGeom>
              <a:avLst/>
              <a:gdLst/>
              <a:ahLst/>
              <a:cxnLst/>
              <a:rect l="l" t="t" r="r" b="b"/>
              <a:pathLst>
                <a:path w="155" h="153" extrusionOk="0">
                  <a:moveTo>
                    <a:pt x="155" y="76"/>
                  </a:moveTo>
                  <a:lnTo>
                    <a:pt x="155" y="76"/>
                  </a:lnTo>
                  <a:lnTo>
                    <a:pt x="155" y="84"/>
                  </a:lnTo>
                  <a:lnTo>
                    <a:pt x="154" y="91"/>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1"/>
                  </a:lnTo>
                  <a:lnTo>
                    <a:pt x="29" y="136"/>
                  </a:lnTo>
                  <a:lnTo>
                    <a:pt x="23" y="131"/>
                  </a:lnTo>
                  <a:lnTo>
                    <a:pt x="18" y="126"/>
                  </a:lnTo>
                  <a:lnTo>
                    <a:pt x="14" y="120"/>
                  </a:lnTo>
                  <a:lnTo>
                    <a:pt x="10" y="113"/>
                  </a:lnTo>
                  <a:lnTo>
                    <a:pt x="7" y="106"/>
                  </a:lnTo>
                  <a:lnTo>
                    <a:pt x="4" y="99"/>
                  </a:lnTo>
                  <a:lnTo>
                    <a:pt x="2" y="91"/>
                  </a:lnTo>
                  <a:lnTo>
                    <a:pt x="1" y="84"/>
                  </a:lnTo>
                  <a:lnTo>
                    <a:pt x="0" y="76"/>
                  </a:lnTo>
                  <a:lnTo>
                    <a:pt x="0" y="76"/>
                  </a:lnTo>
                  <a:lnTo>
                    <a:pt x="1" y="68"/>
                  </a:lnTo>
                  <a:lnTo>
                    <a:pt x="2" y="60"/>
                  </a:lnTo>
                  <a:lnTo>
                    <a:pt x="4" y="54"/>
                  </a:lnTo>
                  <a:lnTo>
                    <a:pt x="7" y="47"/>
                  </a:lnTo>
                  <a:lnTo>
                    <a:pt x="10" y="40"/>
                  </a:lnTo>
                  <a:lnTo>
                    <a:pt x="14" y="33"/>
                  </a:lnTo>
                  <a:lnTo>
                    <a:pt x="18" y="27"/>
                  </a:lnTo>
                  <a:lnTo>
                    <a:pt x="23" y="22"/>
                  </a:lnTo>
                  <a:lnTo>
                    <a:pt x="29" y="17"/>
                  </a:lnTo>
                  <a:lnTo>
                    <a:pt x="35"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2"/>
                  </a:lnTo>
                  <a:lnTo>
                    <a:pt x="138" y="27"/>
                  </a:lnTo>
                  <a:lnTo>
                    <a:pt x="142" y="33"/>
                  </a:lnTo>
                  <a:lnTo>
                    <a:pt x="146" y="40"/>
                  </a:lnTo>
                  <a:lnTo>
                    <a:pt x="149" y="47"/>
                  </a:lnTo>
                  <a:lnTo>
                    <a:pt x="151" y="54"/>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7" name="Google Shape;607;p23"/>
            <p:cNvSpPr/>
            <p:nvPr/>
          </p:nvSpPr>
          <p:spPr>
            <a:xfrm>
              <a:off x="5167313" y="2965450"/>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0"/>
                  </a:lnTo>
                  <a:lnTo>
                    <a:pt x="91"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2"/>
                  </a:lnTo>
                  <a:lnTo>
                    <a:pt x="126" y="17"/>
                  </a:lnTo>
                  <a:lnTo>
                    <a:pt x="130"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8" name="Google Shape;608;p23"/>
            <p:cNvSpPr/>
            <p:nvPr/>
          </p:nvSpPr>
          <p:spPr>
            <a:xfrm>
              <a:off x="5448301" y="2898775"/>
              <a:ext cx="49213" cy="49213"/>
            </a:xfrm>
            <a:custGeom>
              <a:avLst/>
              <a:gdLst/>
              <a:ahLst/>
              <a:cxnLst/>
              <a:rect l="l" t="t" r="r" b="b"/>
              <a:pathLst>
                <a:path w="154" h="154" extrusionOk="0">
                  <a:moveTo>
                    <a:pt x="154" y="78"/>
                  </a:moveTo>
                  <a:lnTo>
                    <a:pt x="154" y="78"/>
                  </a:lnTo>
                  <a:lnTo>
                    <a:pt x="153" y="86"/>
                  </a:lnTo>
                  <a:lnTo>
                    <a:pt x="152" y="93"/>
                  </a:lnTo>
                  <a:lnTo>
                    <a:pt x="151" y="101"/>
                  </a:lnTo>
                  <a:lnTo>
                    <a:pt x="147" y="108"/>
                  </a:lnTo>
                  <a:lnTo>
                    <a:pt x="144" y="114"/>
                  </a:lnTo>
                  <a:lnTo>
                    <a:pt x="140" y="120"/>
                  </a:lnTo>
                  <a:lnTo>
                    <a:pt x="136" y="127"/>
                  </a:lnTo>
                  <a:lnTo>
                    <a:pt x="131" y="132"/>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9" name="Google Shape;609;p23"/>
            <p:cNvSpPr/>
            <p:nvPr/>
          </p:nvSpPr>
          <p:spPr>
            <a:xfrm>
              <a:off x="5518151" y="2898775"/>
              <a:ext cx="49213" cy="49213"/>
            </a:xfrm>
            <a:custGeom>
              <a:avLst/>
              <a:gdLst/>
              <a:ahLst/>
              <a:cxnLst/>
              <a:rect l="l" t="t" r="r" b="b"/>
              <a:pathLst>
                <a:path w="155" h="154" extrusionOk="0">
                  <a:moveTo>
                    <a:pt x="155" y="78"/>
                  </a:moveTo>
                  <a:lnTo>
                    <a:pt x="155" y="78"/>
                  </a:lnTo>
                  <a:lnTo>
                    <a:pt x="154" y="86"/>
                  </a:lnTo>
                  <a:lnTo>
                    <a:pt x="152" y="93"/>
                  </a:lnTo>
                  <a:lnTo>
                    <a:pt x="151" y="101"/>
                  </a:lnTo>
                  <a:lnTo>
                    <a:pt x="148" y="108"/>
                  </a:lnTo>
                  <a:lnTo>
                    <a:pt x="146" y="114"/>
                  </a:lnTo>
                  <a:lnTo>
                    <a:pt x="141" y="120"/>
                  </a:lnTo>
                  <a:lnTo>
                    <a:pt x="136" y="127"/>
                  </a:lnTo>
                  <a:lnTo>
                    <a:pt x="132" y="132"/>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2"/>
                  </a:lnTo>
                  <a:lnTo>
                    <a:pt x="17" y="127"/>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0" name="Google Shape;610;p23"/>
            <p:cNvSpPr/>
            <p:nvPr/>
          </p:nvSpPr>
          <p:spPr>
            <a:xfrm>
              <a:off x="5588001" y="2898775"/>
              <a:ext cx="49213" cy="49213"/>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7"/>
                  </a:lnTo>
                  <a:lnTo>
                    <a:pt x="132" y="132"/>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3"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1" name="Google Shape;611;p23"/>
            <p:cNvSpPr/>
            <p:nvPr/>
          </p:nvSpPr>
          <p:spPr>
            <a:xfrm>
              <a:off x="5657851" y="2898775"/>
              <a:ext cx="49213" cy="49213"/>
            </a:xfrm>
            <a:custGeom>
              <a:avLst/>
              <a:gdLst/>
              <a:ahLst/>
              <a:cxnLst/>
              <a:rect l="l" t="t" r="r" b="b"/>
              <a:pathLst>
                <a:path w="155" h="154" extrusionOk="0">
                  <a:moveTo>
                    <a:pt x="155" y="78"/>
                  </a:moveTo>
                  <a:lnTo>
                    <a:pt x="155" y="78"/>
                  </a:lnTo>
                  <a:lnTo>
                    <a:pt x="153" y="86"/>
                  </a:lnTo>
                  <a:lnTo>
                    <a:pt x="152" y="93"/>
                  </a:lnTo>
                  <a:lnTo>
                    <a:pt x="151" y="101"/>
                  </a:lnTo>
                  <a:lnTo>
                    <a:pt x="148" y="108"/>
                  </a:lnTo>
                  <a:lnTo>
                    <a:pt x="145" y="114"/>
                  </a:lnTo>
                  <a:lnTo>
                    <a:pt x="141" y="120"/>
                  </a:lnTo>
                  <a:lnTo>
                    <a:pt x="136" y="127"/>
                  </a:lnTo>
                  <a:lnTo>
                    <a:pt x="132" y="132"/>
                  </a:lnTo>
                  <a:lnTo>
                    <a:pt x="126" y="137"/>
                  </a:lnTo>
                  <a:lnTo>
                    <a:pt x="120"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2"/>
                  </a:lnTo>
                  <a:lnTo>
                    <a:pt x="18" y="127"/>
                  </a:lnTo>
                  <a:lnTo>
                    <a:pt x="14" y="120"/>
                  </a:lnTo>
                  <a:lnTo>
                    <a:pt x="9" y="114"/>
                  </a:lnTo>
                  <a:lnTo>
                    <a:pt x="7" y="108"/>
                  </a:lnTo>
                  <a:lnTo>
                    <a:pt x="4" y="101"/>
                  </a:lnTo>
                  <a:lnTo>
                    <a:pt x="2" y="93"/>
                  </a:lnTo>
                  <a:lnTo>
                    <a:pt x="1" y="86"/>
                  </a:lnTo>
                  <a:lnTo>
                    <a:pt x="0" y="78"/>
                  </a:lnTo>
                  <a:lnTo>
                    <a:pt x="0" y="78"/>
                  </a:lnTo>
                  <a:lnTo>
                    <a:pt x="1" y="70"/>
                  </a:lnTo>
                  <a:lnTo>
                    <a:pt x="2" y="62"/>
                  </a:lnTo>
                  <a:lnTo>
                    <a:pt x="4" y="55"/>
                  </a:lnTo>
                  <a:lnTo>
                    <a:pt x="7" y="48"/>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4"/>
                  </a:lnTo>
                  <a:lnTo>
                    <a:pt x="126" y="18"/>
                  </a:lnTo>
                  <a:lnTo>
                    <a:pt x="132" y="23"/>
                  </a:lnTo>
                  <a:lnTo>
                    <a:pt x="136" y="29"/>
                  </a:lnTo>
                  <a:lnTo>
                    <a:pt x="141" y="34"/>
                  </a:lnTo>
                  <a:lnTo>
                    <a:pt x="145" y="41"/>
                  </a:lnTo>
                  <a:lnTo>
                    <a:pt x="148" y="48"/>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2" name="Google Shape;612;p23"/>
            <p:cNvSpPr/>
            <p:nvPr/>
          </p:nvSpPr>
          <p:spPr>
            <a:xfrm>
              <a:off x="5727701" y="2898775"/>
              <a:ext cx="49213" cy="49213"/>
            </a:xfrm>
            <a:custGeom>
              <a:avLst/>
              <a:gdLst/>
              <a:ahLst/>
              <a:cxnLst/>
              <a:rect l="l" t="t" r="r" b="b"/>
              <a:pathLst>
                <a:path w="154" h="154" extrusionOk="0">
                  <a:moveTo>
                    <a:pt x="154" y="78"/>
                  </a:moveTo>
                  <a:lnTo>
                    <a:pt x="154" y="78"/>
                  </a:lnTo>
                  <a:lnTo>
                    <a:pt x="154" y="86"/>
                  </a:lnTo>
                  <a:lnTo>
                    <a:pt x="153" y="93"/>
                  </a:lnTo>
                  <a:lnTo>
                    <a:pt x="151" y="101"/>
                  </a:lnTo>
                  <a:lnTo>
                    <a:pt x="148" y="108"/>
                  </a:lnTo>
                  <a:lnTo>
                    <a:pt x="145" y="114"/>
                  </a:lnTo>
                  <a:lnTo>
                    <a:pt x="140" y="120"/>
                  </a:lnTo>
                  <a:lnTo>
                    <a:pt x="137" y="127"/>
                  </a:lnTo>
                  <a:lnTo>
                    <a:pt x="131" y="132"/>
                  </a:lnTo>
                  <a:lnTo>
                    <a:pt x="126" y="137"/>
                  </a:lnTo>
                  <a:lnTo>
                    <a:pt x="120" y="142"/>
                  </a:lnTo>
                  <a:lnTo>
                    <a:pt x="114" y="145"/>
                  </a:lnTo>
                  <a:lnTo>
                    <a:pt x="107" y="149"/>
                  </a:lnTo>
                  <a:lnTo>
                    <a:pt x="100" y="151"/>
                  </a:lnTo>
                  <a:lnTo>
                    <a:pt x="92" y="153"/>
                  </a:lnTo>
                  <a:lnTo>
                    <a:pt x="86" y="154"/>
                  </a:lnTo>
                  <a:lnTo>
                    <a:pt x="78" y="154"/>
                  </a:lnTo>
                  <a:lnTo>
                    <a:pt x="78" y="154"/>
                  </a:lnTo>
                  <a:lnTo>
                    <a:pt x="70" y="154"/>
                  </a:lnTo>
                  <a:lnTo>
                    <a:pt x="62" y="153"/>
                  </a:lnTo>
                  <a:lnTo>
                    <a:pt x="55" y="151"/>
                  </a:lnTo>
                  <a:lnTo>
                    <a:pt x="47" y="149"/>
                  </a:lnTo>
                  <a:lnTo>
                    <a:pt x="41" y="145"/>
                  </a:lnTo>
                  <a:lnTo>
                    <a:pt x="34" y="142"/>
                  </a:lnTo>
                  <a:lnTo>
                    <a:pt x="28" y="137"/>
                  </a:lnTo>
                  <a:lnTo>
                    <a:pt x="23" y="132"/>
                  </a:lnTo>
                  <a:lnTo>
                    <a:pt x="18" y="127"/>
                  </a:lnTo>
                  <a:lnTo>
                    <a:pt x="13" y="120"/>
                  </a:lnTo>
                  <a:lnTo>
                    <a:pt x="9" y="114"/>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1" y="9"/>
                  </a:lnTo>
                  <a:lnTo>
                    <a:pt x="47" y="7"/>
                  </a:lnTo>
                  <a:lnTo>
                    <a:pt x="55" y="3"/>
                  </a:lnTo>
                  <a:lnTo>
                    <a:pt x="62" y="2"/>
                  </a:lnTo>
                  <a:lnTo>
                    <a:pt x="70" y="1"/>
                  </a:lnTo>
                  <a:lnTo>
                    <a:pt x="78" y="0"/>
                  </a:lnTo>
                  <a:lnTo>
                    <a:pt x="78" y="0"/>
                  </a:lnTo>
                  <a:lnTo>
                    <a:pt x="86" y="1"/>
                  </a:lnTo>
                  <a:lnTo>
                    <a:pt x="92" y="2"/>
                  </a:lnTo>
                  <a:lnTo>
                    <a:pt x="100" y="3"/>
                  </a:lnTo>
                  <a:lnTo>
                    <a:pt x="107" y="7"/>
                  </a:lnTo>
                  <a:lnTo>
                    <a:pt x="114" y="9"/>
                  </a:lnTo>
                  <a:lnTo>
                    <a:pt x="120" y="14"/>
                  </a:lnTo>
                  <a:lnTo>
                    <a:pt x="126" y="18"/>
                  </a:lnTo>
                  <a:lnTo>
                    <a:pt x="131" y="23"/>
                  </a:lnTo>
                  <a:lnTo>
                    <a:pt x="137" y="29"/>
                  </a:lnTo>
                  <a:lnTo>
                    <a:pt x="140"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3" name="Google Shape;613;p23"/>
            <p:cNvSpPr/>
            <p:nvPr/>
          </p:nvSpPr>
          <p:spPr>
            <a:xfrm>
              <a:off x="5237163" y="2898775"/>
              <a:ext cx="49213"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0" y="120"/>
                  </a:lnTo>
                  <a:lnTo>
                    <a:pt x="136" y="127"/>
                  </a:lnTo>
                  <a:lnTo>
                    <a:pt x="131" y="132"/>
                  </a:lnTo>
                  <a:lnTo>
                    <a:pt x="126" y="137"/>
                  </a:lnTo>
                  <a:lnTo>
                    <a:pt x="120" y="142"/>
                  </a:lnTo>
                  <a:lnTo>
                    <a:pt x="113" y="145"/>
                  </a:lnTo>
                  <a:lnTo>
                    <a:pt x="106" y="149"/>
                  </a:lnTo>
                  <a:lnTo>
                    <a:pt x="99" y="151"/>
                  </a:lnTo>
                  <a:lnTo>
                    <a:pt x="92" y="153"/>
                  </a:lnTo>
                  <a:lnTo>
                    <a:pt x="84" y="154"/>
                  </a:lnTo>
                  <a:lnTo>
                    <a:pt x="76" y="154"/>
                  </a:lnTo>
                  <a:lnTo>
                    <a:pt x="76" y="154"/>
                  </a:lnTo>
                  <a:lnTo>
                    <a:pt x="68" y="154"/>
                  </a:lnTo>
                  <a:lnTo>
                    <a:pt x="60" y="153"/>
                  </a:lnTo>
                  <a:lnTo>
                    <a:pt x="53"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4" name="Google Shape;614;p23"/>
            <p:cNvSpPr/>
            <p:nvPr/>
          </p:nvSpPr>
          <p:spPr>
            <a:xfrm>
              <a:off x="5307013" y="2898775"/>
              <a:ext cx="47625"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5" name="Google Shape;615;p23"/>
            <p:cNvSpPr/>
            <p:nvPr/>
          </p:nvSpPr>
          <p:spPr>
            <a:xfrm>
              <a:off x="5376863" y="2898775"/>
              <a:ext cx="47625" cy="49213"/>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7"/>
                  </a:lnTo>
                  <a:lnTo>
                    <a:pt x="131" y="132"/>
                  </a:lnTo>
                  <a:lnTo>
                    <a:pt x="126" y="137"/>
                  </a:lnTo>
                  <a:lnTo>
                    <a:pt x="119"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4"/>
                  </a:lnTo>
                  <a:lnTo>
                    <a:pt x="126" y="18"/>
                  </a:lnTo>
                  <a:lnTo>
                    <a:pt x="131"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6" name="Google Shape;616;p23"/>
            <p:cNvSpPr/>
            <p:nvPr/>
          </p:nvSpPr>
          <p:spPr>
            <a:xfrm>
              <a:off x="5027613" y="2898775"/>
              <a:ext cx="49213" cy="49213"/>
            </a:xfrm>
            <a:custGeom>
              <a:avLst/>
              <a:gdLst/>
              <a:ahLst/>
              <a:cxnLst/>
              <a:rect l="l" t="t" r="r" b="b"/>
              <a:pathLst>
                <a:path w="155" h="154" extrusionOk="0">
                  <a:moveTo>
                    <a:pt x="155" y="78"/>
                  </a:moveTo>
                  <a:lnTo>
                    <a:pt x="155" y="78"/>
                  </a:lnTo>
                  <a:lnTo>
                    <a:pt x="154" y="86"/>
                  </a:lnTo>
                  <a:lnTo>
                    <a:pt x="152" y="93"/>
                  </a:lnTo>
                  <a:lnTo>
                    <a:pt x="151" y="101"/>
                  </a:lnTo>
                  <a:lnTo>
                    <a:pt x="148" y="108"/>
                  </a:lnTo>
                  <a:lnTo>
                    <a:pt x="144" y="114"/>
                  </a:lnTo>
                  <a:lnTo>
                    <a:pt x="141" y="120"/>
                  </a:lnTo>
                  <a:lnTo>
                    <a:pt x="136" y="127"/>
                  </a:lnTo>
                  <a:lnTo>
                    <a:pt x="132" y="132"/>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2"/>
                  </a:lnTo>
                  <a:lnTo>
                    <a:pt x="17" y="127"/>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7" name="Google Shape;617;p23"/>
            <p:cNvSpPr/>
            <p:nvPr/>
          </p:nvSpPr>
          <p:spPr>
            <a:xfrm>
              <a:off x="5097463" y="2898775"/>
              <a:ext cx="49213" cy="49213"/>
            </a:xfrm>
            <a:custGeom>
              <a:avLst/>
              <a:gdLst/>
              <a:ahLst/>
              <a:cxnLst/>
              <a:rect l="l" t="t" r="r" b="b"/>
              <a:pathLst>
                <a:path w="155" h="154" extrusionOk="0">
                  <a:moveTo>
                    <a:pt x="155" y="78"/>
                  </a:moveTo>
                  <a:lnTo>
                    <a:pt x="155" y="78"/>
                  </a:lnTo>
                  <a:lnTo>
                    <a:pt x="155" y="86"/>
                  </a:lnTo>
                  <a:lnTo>
                    <a:pt x="154" y="93"/>
                  </a:lnTo>
                  <a:lnTo>
                    <a:pt x="151" y="101"/>
                  </a:lnTo>
                  <a:lnTo>
                    <a:pt x="149" y="108"/>
                  </a:lnTo>
                  <a:lnTo>
                    <a:pt x="146" y="114"/>
                  </a:lnTo>
                  <a:lnTo>
                    <a:pt x="142" y="120"/>
                  </a:lnTo>
                  <a:lnTo>
                    <a:pt x="138" y="127"/>
                  </a:lnTo>
                  <a:lnTo>
                    <a:pt x="132" y="132"/>
                  </a:lnTo>
                  <a:lnTo>
                    <a:pt x="127" y="137"/>
                  </a:lnTo>
                  <a:lnTo>
                    <a:pt x="120" y="142"/>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2"/>
                  </a:lnTo>
                  <a:lnTo>
                    <a:pt x="29" y="137"/>
                  </a:lnTo>
                  <a:lnTo>
                    <a:pt x="23" y="132"/>
                  </a:lnTo>
                  <a:lnTo>
                    <a:pt x="18" y="127"/>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8"/>
                  </a:lnTo>
                  <a:lnTo>
                    <a:pt x="10" y="41"/>
                  </a:lnTo>
                  <a:lnTo>
                    <a:pt x="14" y="34"/>
                  </a:lnTo>
                  <a:lnTo>
                    <a:pt x="18" y="29"/>
                  </a:lnTo>
                  <a:lnTo>
                    <a:pt x="23" y="23"/>
                  </a:lnTo>
                  <a:lnTo>
                    <a:pt x="29" y="18"/>
                  </a:lnTo>
                  <a:lnTo>
                    <a:pt x="35" y="14"/>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7" y="18"/>
                  </a:lnTo>
                  <a:lnTo>
                    <a:pt x="132" y="23"/>
                  </a:lnTo>
                  <a:lnTo>
                    <a:pt x="138" y="29"/>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8" name="Google Shape;618;p23"/>
            <p:cNvSpPr/>
            <p:nvPr/>
          </p:nvSpPr>
          <p:spPr>
            <a:xfrm>
              <a:off x="5167313" y="2898775"/>
              <a:ext cx="49213" cy="49213"/>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7"/>
                  </a:lnTo>
                  <a:lnTo>
                    <a:pt x="130" y="132"/>
                  </a:lnTo>
                  <a:lnTo>
                    <a:pt x="126" y="137"/>
                  </a:lnTo>
                  <a:lnTo>
                    <a:pt x="119" y="142"/>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2"/>
                  </a:lnTo>
                  <a:lnTo>
                    <a:pt x="27" y="137"/>
                  </a:lnTo>
                  <a:lnTo>
                    <a:pt x="22" y="132"/>
                  </a:lnTo>
                  <a:lnTo>
                    <a:pt x="17" y="127"/>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19" y="14"/>
                  </a:lnTo>
                  <a:lnTo>
                    <a:pt x="126" y="18"/>
                  </a:lnTo>
                  <a:lnTo>
                    <a:pt x="130"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9" name="Google Shape;619;p23"/>
            <p:cNvSpPr/>
            <p:nvPr/>
          </p:nvSpPr>
          <p:spPr>
            <a:xfrm>
              <a:off x="5448301" y="2824163"/>
              <a:ext cx="49213" cy="49213"/>
            </a:xfrm>
            <a:custGeom>
              <a:avLst/>
              <a:gdLst/>
              <a:ahLst/>
              <a:cxnLst/>
              <a:rect l="l" t="t" r="r" b="b"/>
              <a:pathLst>
                <a:path w="154" h="154" extrusionOk="0">
                  <a:moveTo>
                    <a:pt x="154" y="77"/>
                  </a:moveTo>
                  <a:lnTo>
                    <a:pt x="154" y="77"/>
                  </a:lnTo>
                  <a:lnTo>
                    <a:pt x="153" y="86"/>
                  </a:lnTo>
                  <a:lnTo>
                    <a:pt x="152" y="92"/>
                  </a:lnTo>
                  <a:lnTo>
                    <a:pt x="151" y="100"/>
                  </a:lnTo>
                  <a:lnTo>
                    <a:pt x="147" y="107"/>
                  </a:lnTo>
                  <a:lnTo>
                    <a:pt x="144" y="114"/>
                  </a:lnTo>
                  <a:lnTo>
                    <a:pt x="140" y="120"/>
                  </a:lnTo>
                  <a:lnTo>
                    <a:pt x="136" y="127"/>
                  </a:lnTo>
                  <a:lnTo>
                    <a:pt x="131" y="131"/>
                  </a:lnTo>
                  <a:lnTo>
                    <a:pt x="126" y="137"/>
                  </a:lnTo>
                  <a:lnTo>
                    <a:pt x="120" y="142"/>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4" y="142"/>
                  </a:lnTo>
                  <a:lnTo>
                    <a:pt x="27" y="137"/>
                  </a:lnTo>
                  <a:lnTo>
                    <a:pt x="23" y="131"/>
                  </a:lnTo>
                  <a:lnTo>
                    <a:pt x="17" y="127"/>
                  </a:lnTo>
                  <a:lnTo>
                    <a:pt x="12" y="120"/>
                  </a:lnTo>
                  <a:lnTo>
                    <a:pt x="9" y="114"/>
                  </a:lnTo>
                  <a:lnTo>
                    <a:pt x="5" y="107"/>
                  </a:lnTo>
                  <a:lnTo>
                    <a:pt x="3" y="100"/>
                  </a:lnTo>
                  <a:lnTo>
                    <a:pt x="1" y="92"/>
                  </a:lnTo>
                  <a:lnTo>
                    <a:pt x="0" y="86"/>
                  </a:lnTo>
                  <a:lnTo>
                    <a:pt x="0" y="77"/>
                  </a:lnTo>
                  <a:lnTo>
                    <a:pt x="0" y="77"/>
                  </a:lnTo>
                  <a:lnTo>
                    <a:pt x="0" y="69"/>
                  </a:lnTo>
                  <a:lnTo>
                    <a:pt x="1" y="61"/>
                  </a:lnTo>
                  <a:lnTo>
                    <a:pt x="3" y="55"/>
                  </a:lnTo>
                  <a:lnTo>
                    <a:pt x="5" y="48"/>
                  </a:lnTo>
                  <a:lnTo>
                    <a:pt x="9" y="41"/>
                  </a:lnTo>
                  <a:lnTo>
                    <a:pt x="12" y="34"/>
                  </a:lnTo>
                  <a:lnTo>
                    <a:pt x="17" y="28"/>
                  </a:lnTo>
                  <a:lnTo>
                    <a:pt x="23" y="23"/>
                  </a:lnTo>
                  <a:lnTo>
                    <a:pt x="27" y="18"/>
                  </a:lnTo>
                  <a:lnTo>
                    <a:pt x="34" y="13"/>
                  </a:lnTo>
                  <a:lnTo>
                    <a:pt x="40" y="10"/>
                  </a:lnTo>
                  <a:lnTo>
                    <a:pt x="47" y="7"/>
                  </a:lnTo>
                  <a:lnTo>
                    <a:pt x="53" y="4"/>
                  </a:lnTo>
                  <a:lnTo>
                    <a:pt x="61" y="2"/>
                  </a:lnTo>
                  <a:lnTo>
                    <a:pt x="68" y="1"/>
                  </a:lnTo>
                  <a:lnTo>
                    <a:pt x="76" y="0"/>
                  </a:lnTo>
                  <a:lnTo>
                    <a:pt x="76" y="0"/>
                  </a:lnTo>
                  <a:lnTo>
                    <a:pt x="84" y="1"/>
                  </a:lnTo>
                  <a:lnTo>
                    <a:pt x="92" y="2"/>
                  </a:lnTo>
                  <a:lnTo>
                    <a:pt x="99" y="4"/>
                  </a:lnTo>
                  <a:lnTo>
                    <a:pt x="106" y="7"/>
                  </a:lnTo>
                  <a:lnTo>
                    <a:pt x="113" y="10"/>
                  </a:lnTo>
                  <a:lnTo>
                    <a:pt x="120" y="13"/>
                  </a:lnTo>
                  <a:lnTo>
                    <a:pt x="126" y="18"/>
                  </a:lnTo>
                  <a:lnTo>
                    <a:pt x="131" y="23"/>
                  </a:lnTo>
                  <a:lnTo>
                    <a:pt x="136" y="28"/>
                  </a:lnTo>
                  <a:lnTo>
                    <a:pt x="140" y="34"/>
                  </a:lnTo>
                  <a:lnTo>
                    <a:pt x="144" y="41"/>
                  </a:lnTo>
                  <a:lnTo>
                    <a:pt x="147" y="48"/>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0" name="Google Shape;620;p23"/>
            <p:cNvSpPr/>
            <p:nvPr/>
          </p:nvSpPr>
          <p:spPr>
            <a:xfrm>
              <a:off x="5518151" y="2824163"/>
              <a:ext cx="49213" cy="49213"/>
            </a:xfrm>
            <a:custGeom>
              <a:avLst/>
              <a:gdLst/>
              <a:ahLst/>
              <a:cxnLst/>
              <a:rect l="l" t="t" r="r" b="b"/>
              <a:pathLst>
                <a:path w="155" h="154" extrusionOk="0">
                  <a:moveTo>
                    <a:pt x="155" y="77"/>
                  </a:moveTo>
                  <a:lnTo>
                    <a:pt x="155" y="77"/>
                  </a:lnTo>
                  <a:lnTo>
                    <a:pt x="154" y="86"/>
                  </a:lnTo>
                  <a:lnTo>
                    <a:pt x="152" y="92"/>
                  </a:lnTo>
                  <a:lnTo>
                    <a:pt x="151" y="100"/>
                  </a:lnTo>
                  <a:lnTo>
                    <a:pt x="148" y="107"/>
                  </a:lnTo>
                  <a:lnTo>
                    <a:pt x="146" y="114"/>
                  </a:lnTo>
                  <a:lnTo>
                    <a:pt x="141" y="120"/>
                  </a:lnTo>
                  <a:lnTo>
                    <a:pt x="136" y="127"/>
                  </a:lnTo>
                  <a:lnTo>
                    <a:pt x="132" y="131"/>
                  </a:lnTo>
                  <a:lnTo>
                    <a:pt x="126" y="137"/>
                  </a:lnTo>
                  <a:lnTo>
                    <a:pt x="120" y="142"/>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2"/>
                  </a:lnTo>
                  <a:lnTo>
                    <a:pt x="29" y="137"/>
                  </a:lnTo>
                  <a:lnTo>
                    <a:pt x="23" y="131"/>
                  </a:lnTo>
                  <a:lnTo>
                    <a:pt x="17" y="127"/>
                  </a:lnTo>
                  <a:lnTo>
                    <a:pt x="14"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4" y="34"/>
                  </a:lnTo>
                  <a:lnTo>
                    <a:pt x="17" y="28"/>
                  </a:lnTo>
                  <a:lnTo>
                    <a:pt x="23" y="23"/>
                  </a:lnTo>
                  <a:lnTo>
                    <a:pt x="29" y="18"/>
                  </a:lnTo>
                  <a:lnTo>
                    <a:pt x="35" y="13"/>
                  </a:lnTo>
                  <a:lnTo>
                    <a:pt x="40" y="10"/>
                  </a:lnTo>
                  <a:lnTo>
                    <a:pt x="47" y="7"/>
                  </a:lnTo>
                  <a:lnTo>
                    <a:pt x="54" y="4"/>
                  </a:lnTo>
                  <a:lnTo>
                    <a:pt x="62" y="2"/>
                  </a:lnTo>
                  <a:lnTo>
                    <a:pt x="69" y="1"/>
                  </a:lnTo>
                  <a:lnTo>
                    <a:pt x="77" y="0"/>
                  </a:lnTo>
                  <a:lnTo>
                    <a:pt x="77" y="0"/>
                  </a:lnTo>
                  <a:lnTo>
                    <a:pt x="85" y="1"/>
                  </a:lnTo>
                  <a:lnTo>
                    <a:pt x="93" y="2"/>
                  </a:lnTo>
                  <a:lnTo>
                    <a:pt x="100" y="4"/>
                  </a:lnTo>
                  <a:lnTo>
                    <a:pt x="108" y="7"/>
                  </a:lnTo>
                  <a:lnTo>
                    <a:pt x="114" y="10"/>
                  </a:lnTo>
                  <a:lnTo>
                    <a:pt x="120" y="13"/>
                  </a:lnTo>
                  <a:lnTo>
                    <a:pt x="126" y="18"/>
                  </a:lnTo>
                  <a:lnTo>
                    <a:pt x="132" y="23"/>
                  </a:lnTo>
                  <a:lnTo>
                    <a:pt x="136" y="28"/>
                  </a:lnTo>
                  <a:lnTo>
                    <a:pt x="141" y="34"/>
                  </a:lnTo>
                  <a:lnTo>
                    <a:pt x="146" y="41"/>
                  </a:lnTo>
                  <a:lnTo>
                    <a:pt x="148" y="48"/>
                  </a:lnTo>
                  <a:lnTo>
                    <a:pt x="151" y="55"/>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1" name="Google Shape;621;p23"/>
            <p:cNvSpPr/>
            <p:nvPr/>
          </p:nvSpPr>
          <p:spPr>
            <a:xfrm>
              <a:off x="5588001" y="2824163"/>
              <a:ext cx="49213" cy="49213"/>
            </a:xfrm>
            <a:custGeom>
              <a:avLst/>
              <a:gdLst/>
              <a:ahLst/>
              <a:cxnLst/>
              <a:rect l="l" t="t" r="r" b="b"/>
              <a:pathLst>
                <a:path w="153" h="154" extrusionOk="0">
                  <a:moveTo>
                    <a:pt x="153" y="77"/>
                  </a:moveTo>
                  <a:lnTo>
                    <a:pt x="153" y="77"/>
                  </a:lnTo>
                  <a:lnTo>
                    <a:pt x="153" y="86"/>
                  </a:lnTo>
                  <a:lnTo>
                    <a:pt x="152" y="92"/>
                  </a:lnTo>
                  <a:lnTo>
                    <a:pt x="150" y="100"/>
                  </a:lnTo>
                  <a:lnTo>
                    <a:pt x="148" y="107"/>
                  </a:lnTo>
                  <a:lnTo>
                    <a:pt x="144" y="114"/>
                  </a:lnTo>
                  <a:lnTo>
                    <a:pt x="141" y="120"/>
                  </a:lnTo>
                  <a:lnTo>
                    <a:pt x="136" y="127"/>
                  </a:lnTo>
                  <a:lnTo>
                    <a:pt x="132" y="131"/>
                  </a:lnTo>
                  <a:lnTo>
                    <a:pt x="126" y="137"/>
                  </a:lnTo>
                  <a:lnTo>
                    <a:pt x="120" y="142"/>
                  </a:lnTo>
                  <a:lnTo>
                    <a:pt x="113"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3" y="142"/>
                  </a:lnTo>
                  <a:lnTo>
                    <a:pt x="28" y="137"/>
                  </a:lnTo>
                  <a:lnTo>
                    <a:pt x="23" y="131"/>
                  </a:lnTo>
                  <a:lnTo>
                    <a:pt x="17" y="127"/>
                  </a:lnTo>
                  <a:lnTo>
                    <a:pt x="13"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3" y="34"/>
                  </a:lnTo>
                  <a:lnTo>
                    <a:pt x="17" y="28"/>
                  </a:lnTo>
                  <a:lnTo>
                    <a:pt x="23" y="23"/>
                  </a:lnTo>
                  <a:lnTo>
                    <a:pt x="28" y="18"/>
                  </a:lnTo>
                  <a:lnTo>
                    <a:pt x="33" y="13"/>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3"/>
                  </a:lnTo>
                  <a:lnTo>
                    <a:pt x="126" y="18"/>
                  </a:lnTo>
                  <a:lnTo>
                    <a:pt x="132" y="23"/>
                  </a:lnTo>
                  <a:lnTo>
                    <a:pt x="136" y="28"/>
                  </a:lnTo>
                  <a:lnTo>
                    <a:pt x="141" y="34"/>
                  </a:lnTo>
                  <a:lnTo>
                    <a:pt x="144" y="41"/>
                  </a:lnTo>
                  <a:lnTo>
                    <a:pt x="148" y="48"/>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2" name="Google Shape;622;p23"/>
            <p:cNvSpPr/>
            <p:nvPr/>
          </p:nvSpPr>
          <p:spPr>
            <a:xfrm>
              <a:off x="5237163" y="2824163"/>
              <a:ext cx="49213" cy="49213"/>
            </a:xfrm>
            <a:custGeom>
              <a:avLst/>
              <a:gdLst/>
              <a:ahLst/>
              <a:cxnLst/>
              <a:rect l="l" t="t" r="r" b="b"/>
              <a:pathLst>
                <a:path w="153" h="154" extrusionOk="0">
                  <a:moveTo>
                    <a:pt x="153" y="77"/>
                  </a:moveTo>
                  <a:lnTo>
                    <a:pt x="153" y="77"/>
                  </a:lnTo>
                  <a:lnTo>
                    <a:pt x="153" y="86"/>
                  </a:lnTo>
                  <a:lnTo>
                    <a:pt x="152" y="92"/>
                  </a:lnTo>
                  <a:lnTo>
                    <a:pt x="150" y="100"/>
                  </a:lnTo>
                  <a:lnTo>
                    <a:pt x="147" y="107"/>
                  </a:lnTo>
                  <a:lnTo>
                    <a:pt x="144" y="114"/>
                  </a:lnTo>
                  <a:lnTo>
                    <a:pt x="140" y="120"/>
                  </a:lnTo>
                  <a:lnTo>
                    <a:pt x="136" y="127"/>
                  </a:lnTo>
                  <a:lnTo>
                    <a:pt x="131" y="131"/>
                  </a:lnTo>
                  <a:lnTo>
                    <a:pt x="126" y="137"/>
                  </a:lnTo>
                  <a:lnTo>
                    <a:pt x="120" y="142"/>
                  </a:lnTo>
                  <a:lnTo>
                    <a:pt x="113" y="145"/>
                  </a:lnTo>
                  <a:lnTo>
                    <a:pt x="106" y="148"/>
                  </a:lnTo>
                  <a:lnTo>
                    <a:pt x="99" y="151"/>
                  </a:lnTo>
                  <a:lnTo>
                    <a:pt x="92" y="153"/>
                  </a:lnTo>
                  <a:lnTo>
                    <a:pt x="84" y="154"/>
                  </a:lnTo>
                  <a:lnTo>
                    <a:pt x="76" y="154"/>
                  </a:lnTo>
                  <a:lnTo>
                    <a:pt x="76" y="154"/>
                  </a:lnTo>
                  <a:lnTo>
                    <a:pt x="68" y="154"/>
                  </a:lnTo>
                  <a:lnTo>
                    <a:pt x="60" y="153"/>
                  </a:lnTo>
                  <a:lnTo>
                    <a:pt x="53" y="151"/>
                  </a:lnTo>
                  <a:lnTo>
                    <a:pt x="47" y="148"/>
                  </a:lnTo>
                  <a:lnTo>
                    <a:pt x="40" y="145"/>
                  </a:lnTo>
                  <a:lnTo>
                    <a:pt x="33" y="142"/>
                  </a:lnTo>
                  <a:lnTo>
                    <a:pt x="27" y="137"/>
                  </a:lnTo>
                  <a:lnTo>
                    <a:pt x="21" y="131"/>
                  </a:lnTo>
                  <a:lnTo>
                    <a:pt x="17" y="127"/>
                  </a:lnTo>
                  <a:lnTo>
                    <a:pt x="12" y="120"/>
                  </a:lnTo>
                  <a:lnTo>
                    <a:pt x="9" y="114"/>
                  </a:lnTo>
                  <a:lnTo>
                    <a:pt x="5" y="107"/>
                  </a:lnTo>
                  <a:lnTo>
                    <a:pt x="3" y="100"/>
                  </a:lnTo>
                  <a:lnTo>
                    <a:pt x="1" y="92"/>
                  </a:lnTo>
                  <a:lnTo>
                    <a:pt x="0" y="86"/>
                  </a:lnTo>
                  <a:lnTo>
                    <a:pt x="0" y="77"/>
                  </a:lnTo>
                  <a:lnTo>
                    <a:pt x="0" y="77"/>
                  </a:lnTo>
                  <a:lnTo>
                    <a:pt x="0" y="69"/>
                  </a:lnTo>
                  <a:lnTo>
                    <a:pt x="1" y="61"/>
                  </a:lnTo>
                  <a:lnTo>
                    <a:pt x="3" y="55"/>
                  </a:lnTo>
                  <a:lnTo>
                    <a:pt x="5" y="48"/>
                  </a:lnTo>
                  <a:lnTo>
                    <a:pt x="9" y="41"/>
                  </a:lnTo>
                  <a:lnTo>
                    <a:pt x="12" y="34"/>
                  </a:lnTo>
                  <a:lnTo>
                    <a:pt x="17" y="28"/>
                  </a:lnTo>
                  <a:lnTo>
                    <a:pt x="21" y="23"/>
                  </a:lnTo>
                  <a:lnTo>
                    <a:pt x="27" y="18"/>
                  </a:lnTo>
                  <a:lnTo>
                    <a:pt x="33" y="13"/>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3"/>
                  </a:lnTo>
                  <a:lnTo>
                    <a:pt x="126" y="18"/>
                  </a:lnTo>
                  <a:lnTo>
                    <a:pt x="131" y="23"/>
                  </a:lnTo>
                  <a:lnTo>
                    <a:pt x="136" y="28"/>
                  </a:lnTo>
                  <a:lnTo>
                    <a:pt x="140" y="34"/>
                  </a:lnTo>
                  <a:lnTo>
                    <a:pt x="144" y="41"/>
                  </a:lnTo>
                  <a:lnTo>
                    <a:pt x="147" y="48"/>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3" name="Google Shape;623;p23"/>
            <p:cNvSpPr/>
            <p:nvPr/>
          </p:nvSpPr>
          <p:spPr>
            <a:xfrm>
              <a:off x="5307013" y="2824163"/>
              <a:ext cx="47625" cy="49213"/>
            </a:xfrm>
            <a:custGeom>
              <a:avLst/>
              <a:gdLst/>
              <a:ahLst/>
              <a:cxnLst/>
              <a:rect l="l" t="t" r="r" b="b"/>
              <a:pathLst>
                <a:path w="154" h="154" extrusionOk="0">
                  <a:moveTo>
                    <a:pt x="154" y="77"/>
                  </a:moveTo>
                  <a:lnTo>
                    <a:pt x="154" y="77"/>
                  </a:lnTo>
                  <a:lnTo>
                    <a:pt x="154" y="86"/>
                  </a:lnTo>
                  <a:lnTo>
                    <a:pt x="152" y="92"/>
                  </a:lnTo>
                  <a:lnTo>
                    <a:pt x="150" y="100"/>
                  </a:lnTo>
                  <a:lnTo>
                    <a:pt x="148" y="107"/>
                  </a:lnTo>
                  <a:lnTo>
                    <a:pt x="144" y="114"/>
                  </a:lnTo>
                  <a:lnTo>
                    <a:pt x="141" y="120"/>
                  </a:lnTo>
                  <a:lnTo>
                    <a:pt x="136" y="127"/>
                  </a:lnTo>
                  <a:lnTo>
                    <a:pt x="132" y="131"/>
                  </a:lnTo>
                  <a:lnTo>
                    <a:pt x="126" y="137"/>
                  </a:lnTo>
                  <a:lnTo>
                    <a:pt x="120" y="142"/>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2"/>
                  </a:lnTo>
                  <a:lnTo>
                    <a:pt x="28" y="137"/>
                  </a:lnTo>
                  <a:lnTo>
                    <a:pt x="23" y="131"/>
                  </a:lnTo>
                  <a:lnTo>
                    <a:pt x="17" y="127"/>
                  </a:lnTo>
                  <a:lnTo>
                    <a:pt x="13"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3" y="34"/>
                  </a:lnTo>
                  <a:lnTo>
                    <a:pt x="17" y="28"/>
                  </a:lnTo>
                  <a:lnTo>
                    <a:pt x="23" y="23"/>
                  </a:lnTo>
                  <a:lnTo>
                    <a:pt x="28" y="18"/>
                  </a:lnTo>
                  <a:lnTo>
                    <a:pt x="35" y="13"/>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0" y="13"/>
                  </a:lnTo>
                  <a:lnTo>
                    <a:pt x="126" y="18"/>
                  </a:lnTo>
                  <a:lnTo>
                    <a:pt x="132" y="23"/>
                  </a:lnTo>
                  <a:lnTo>
                    <a:pt x="136" y="28"/>
                  </a:lnTo>
                  <a:lnTo>
                    <a:pt x="141" y="34"/>
                  </a:lnTo>
                  <a:lnTo>
                    <a:pt x="144" y="41"/>
                  </a:lnTo>
                  <a:lnTo>
                    <a:pt x="148" y="48"/>
                  </a:lnTo>
                  <a:lnTo>
                    <a:pt x="150" y="55"/>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4" name="Google Shape;624;p23"/>
            <p:cNvSpPr/>
            <p:nvPr/>
          </p:nvSpPr>
          <p:spPr>
            <a:xfrm>
              <a:off x="5376863" y="2824163"/>
              <a:ext cx="47625" cy="49213"/>
            </a:xfrm>
            <a:custGeom>
              <a:avLst/>
              <a:gdLst/>
              <a:ahLst/>
              <a:cxnLst/>
              <a:rect l="l" t="t" r="r" b="b"/>
              <a:pathLst>
                <a:path w="153" h="154" extrusionOk="0">
                  <a:moveTo>
                    <a:pt x="153" y="77"/>
                  </a:moveTo>
                  <a:lnTo>
                    <a:pt x="153" y="77"/>
                  </a:lnTo>
                  <a:lnTo>
                    <a:pt x="153" y="86"/>
                  </a:lnTo>
                  <a:lnTo>
                    <a:pt x="152" y="92"/>
                  </a:lnTo>
                  <a:lnTo>
                    <a:pt x="150" y="100"/>
                  </a:lnTo>
                  <a:lnTo>
                    <a:pt x="148" y="107"/>
                  </a:lnTo>
                  <a:lnTo>
                    <a:pt x="144" y="114"/>
                  </a:lnTo>
                  <a:lnTo>
                    <a:pt x="141" y="120"/>
                  </a:lnTo>
                  <a:lnTo>
                    <a:pt x="136" y="127"/>
                  </a:lnTo>
                  <a:lnTo>
                    <a:pt x="131" y="131"/>
                  </a:lnTo>
                  <a:lnTo>
                    <a:pt x="126" y="137"/>
                  </a:lnTo>
                  <a:lnTo>
                    <a:pt x="119" y="142"/>
                  </a:lnTo>
                  <a:lnTo>
                    <a:pt x="113"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2"/>
                  </a:lnTo>
                  <a:lnTo>
                    <a:pt x="28" y="137"/>
                  </a:lnTo>
                  <a:lnTo>
                    <a:pt x="22" y="131"/>
                  </a:lnTo>
                  <a:lnTo>
                    <a:pt x="17" y="127"/>
                  </a:lnTo>
                  <a:lnTo>
                    <a:pt x="13"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3" y="34"/>
                  </a:lnTo>
                  <a:lnTo>
                    <a:pt x="17" y="28"/>
                  </a:lnTo>
                  <a:lnTo>
                    <a:pt x="22" y="23"/>
                  </a:lnTo>
                  <a:lnTo>
                    <a:pt x="28" y="18"/>
                  </a:lnTo>
                  <a:lnTo>
                    <a:pt x="33" y="13"/>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3"/>
                  </a:lnTo>
                  <a:lnTo>
                    <a:pt x="126" y="18"/>
                  </a:lnTo>
                  <a:lnTo>
                    <a:pt x="131" y="23"/>
                  </a:lnTo>
                  <a:lnTo>
                    <a:pt x="136" y="28"/>
                  </a:lnTo>
                  <a:lnTo>
                    <a:pt x="141" y="34"/>
                  </a:lnTo>
                  <a:lnTo>
                    <a:pt x="144" y="41"/>
                  </a:lnTo>
                  <a:lnTo>
                    <a:pt x="148" y="48"/>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5" name="Google Shape;625;p23"/>
            <p:cNvSpPr/>
            <p:nvPr/>
          </p:nvSpPr>
          <p:spPr>
            <a:xfrm>
              <a:off x="5448301" y="2757488"/>
              <a:ext cx="49213" cy="49213"/>
            </a:xfrm>
            <a:custGeom>
              <a:avLst/>
              <a:gdLst/>
              <a:ahLst/>
              <a:cxnLst/>
              <a:rect l="l" t="t" r="r" b="b"/>
              <a:pathLst>
                <a:path w="154" h="154" extrusionOk="0">
                  <a:moveTo>
                    <a:pt x="154" y="78"/>
                  </a:moveTo>
                  <a:lnTo>
                    <a:pt x="154" y="78"/>
                  </a:lnTo>
                  <a:lnTo>
                    <a:pt x="153" y="85"/>
                  </a:lnTo>
                  <a:lnTo>
                    <a:pt x="152" y="93"/>
                  </a:lnTo>
                  <a:lnTo>
                    <a:pt x="151" y="101"/>
                  </a:lnTo>
                  <a:lnTo>
                    <a:pt x="147" y="108"/>
                  </a:lnTo>
                  <a:lnTo>
                    <a:pt x="144" y="114"/>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4"/>
                  </a:lnTo>
                  <a:lnTo>
                    <a:pt x="76" y="154"/>
                  </a:lnTo>
                  <a:lnTo>
                    <a:pt x="68" y="153"/>
                  </a:lnTo>
                  <a:lnTo>
                    <a:pt x="61" y="152"/>
                  </a:lnTo>
                  <a:lnTo>
                    <a:pt x="53" y="151"/>
                  </a:lnTo>
                  <a:lnTo>
                    <a:pt x="47" y="149"/>
                  </a:lnTo>
                  <a:lnTo>
                    <a:pt x="40" y="145"/>
                  </a:lnTo>
                  <a:lnTo>
                    <a:pt x="34" y="141"/>
                  </a:lnTo>
                  <a:lnTo>
                    <a:pt x="27" y="136"/>
                  </a:lnTo>
                  <a:lnTo>
                    <a:pt x="23"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6" name="Google Shape;626;p23"/>
            <p:cNvSpPr/>
            <p:nvPr/>
          </p:nvSpPr>
          <p:spPr>
            <a:xfrm>
              <a:off x="5518151" y="2757488"/>
              <a:ext cx="49213" cy="49213"/>
            </a:xfrm>
            <a:custGeom>
              <a:avLst/>
              <a:gdLst/>
              <a:ahLst/>
              <a:cxnLst/>
              <a:rect l="l" t="t" r="r" b="b"/>
              <a:pathLst>
                <a:path w="155" h="154" extrusionOk="0">
                  <a:moveTo>
                    <a:pt x="155" y="78"/>
                  </a:moveTo>
                  <a:lnTo>
                    <a:pt x="155" y="78"/>
                  </a:lnTo>
                  <a:lnTo>
                    <a:pt x="154" y="85"/>
                  </a:lnTo>
                  <a:lnTo>
                    <a:pt x="152" y="93"/>
                  </a:lnTo>
                  <a:lnTo>
                    <a:pt x="151" y="101"/>
                  </a:lnTo>
                  <a:lnTo>
                    <a:pt x="148" y="108"/>
                  </a:lnTo>
                  <a:lnTo>
                    <a:pt x="146" y="114"/>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9" y="136"/>
                  </a:lnTo>
                  <a:lnTo>
                    <a:pt x="23" y="132"/>
                  </a:lnTo>
                  <a:lnTo>
                    <a:pt x="17" y="126"/>
                  </a:lnTo>
                  <a:lnTo>
                    <a:pt x="14"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7" name="Google Shape;627;p23"/>
            <p:cNvSpPr/>
            <p:nvPr/>
          </p:nvSpPr>
          <p:spPr>
            <a:xfrm>
              <a:off x="5588001" y="2757488"/>
              <a:ext cx="49213" cy="49213"/>
            </a:xfrm>
            <a:custGeom>
              <a:avLst/>
              <a:gdLst/>
              <a:ahLst/>
              <a:cxnLst/>
              <a:rect l="l" t="t" r="r" b="b"/>
              <a:pathLst>
                <a:path w="153" h="154" extrusionOk="0">
                  <a:moveTo>
                    <a:pt x="153" y="78"/>
                  </a:moveTo>
                  <a:lnTo>
                    <a:pt x="153" y="78"/>
                  </a:lnTo>
                  <a:lnTo>
                    <a:pt x="153" y="85"/>
                  </a:lnTo>
                  <a:lnTo>
                    <a:pt x="152" y="93"/>
                  </a:lnTo>
                  <a:lnTo>
                    <a:pt x="150" y="101"/>
                  </a:lnTo>
                  <a:lnTo>
                    <a:pt x="148" y="108"/>
                  </a:lnTo>
                  <a:lnTo>
                    <a:pt x="144" y="114"/>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3"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8" name="Google Shape;628;p23"/>
            <p:cNvSpPr/>
            <p:nvPr/>
          </p:nvSpPr>
          <p:spPr>
            <a:xfrm>
              <a:off x="5307013" y="2757488"/>
              <a:ext cx="47625" cy="49213"/>
            </a:xfrm>
            <a:custGeom>
              <a:avLst/>
              <a:gdLst/>
              <a:ahLst/>
              <a:cxnLst/>
              <a:rect l="l" t="t" r="r" b="b"/>
              <a:pathLst>
                <a:path w="154" h="154" extrusionOk="0">
                  <a:moveTo>
                    <a:pt x="154" y="78"/>
                  </a:moveTo>
                  <a:lnTo>
                    <a:pt x="154" y="78"/>
                  </a:lnTo>
                  <a:lnTo>
                    <a:pt x="154" y="85"/>
                  </a:lnTo>
                  <a:lnTo>
                    <a:pt x="152" y="93"/>
                  </a:lnTo>
                  <a:lnTo>
                    <a:pt x="150" y="101"/>
                  </a:lnTo>
                  <a:lnTo>
                    <a:pt x="148" y="108"/>
                  </a:lnTo>
                  <a:lnTo>
                    <a:pt x="144" y="114"/>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9" name="Google Shape;629;p23"/>
            <p:cNvSpPr/>
            <p:nvPr/>
          </p:nvSpPr>
          <p:spPr>
            <a:xfrm>
              <a:off x="5307013" y="2616200"/>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3" y="23"/>
                  </a:lnTo>
                  <a:lnTo>
                    <a:pt x="28" y="18"/>
                  </a:lnTo>
                  <a:lnTo>
                    <a:pt x="35" y="14"/>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4"/>
                  </a:lnTo>
                  <a:lnTo>
                    <a:pt x="126" y="18"/>
                  </a:lnTo>
                  <a:lnTo>
                    <a:pt x="132" y="23"/>
                  </a:lnTo>
                  <a:lnTo>
                    <a:pt x="136" y="29"/>
                  </a:lnTo>
                  <a:lnTo>
                    <a:pt x="141" y="34"/>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0" name="Google Shape;630;p23"/>
            <p:cNvSpPr/>
            <p:nvPr/>
          </p:nvSpPr>
          <p:spPr>
            <a:xfrm>
              <a:off x="5376863" y="2757488"/>
              <a:ext cx="47625" cy="49213"/>
            </a:xfrm>
            <a:custGeom>
              <a:avLst/>
              <a:gdLst/>
              <a:ahLst/>
              <a:cxnLst/>
              <a:rect l="l" t="t" r="r" b="b"/>
              <a:pathLst>
                <a:path w="153" h="154" extrusionOk="0">
                  <a:moveTo>
                    <a:pt x="153" y="78"/>
                  </a:moveTo>
                  <a:lnTo>
                    <a:pt x="153" y="78"/>
                  </a:lnTo>
                  <a:lnTo>
                    <a:pt x="153" y="85"/>
                  </a:lnTo>
                  <a:lnTo>
                    <a:pt x="152" y="93"/>
                  </a:lnTo>
                  <a:lnTo>
                    <a:pt x="150" y="101"/>
                  </a:lnTo>
                  <a:lnTo>
                    <a:pt x="148" y="108"/>
                  </a:lnTo>
                  <a:lnTo>
                    <a:pt x="144" y="114"/>
                  </a:lnTo>
                  <a:lnTo>
                    <a:pt x="141" y="120"/>
                  </a:lnTo>
                  <a:lnTo>
                    <a:pt x="136" y="126"/>
                  </a:lnTo>
                  <a:lnTo>
                    <a:pt x="131" y="132"/>
                  </a:lnTo>
                  <a:lnTo>
                    <a:pt x="126" y="136"/>
                  </a:lnTo>
                  <a:lnTo>
                    <a:pt x="119" y="141"/>
                  </a:lnTo>
                  <a:lnTo>
                    <a:pt x="113" y="145"/>
                  </a:lnTo>
                  <a:lnTo>
                    <a:pt x="107" y="149"/>
                  </a:lnTo>
                  <a:lnTo>
                    <a:pt x="100" y="151"/>
                  </a:lnTo>
                  <a:lnTo>
                    <a:pt x="92" y="152"/>
                  </a:lnTo>
                  <a:lnTo>
                    <a:pt x="85" y="153"/>
                  </a:lnTo>
                  <a:lnTo>
                    <a:pt x="77" y="154"/>
                  </a:lnTo>
                  <a:lnTo>
                    <a:pt x="77" y="154"/>
                  </a:lnTo>
                  <a:lnTo>
                    <a:pt x="69" y="153"/>
                  </a:lnTo>
                  <a:lnTo>
                    <a:pt x="61" y="152"/>
                  </a:lnTo>
                  <a:lnTo>
                    <a:pt x="54" y="151"/>
                  </a:lnTo>
                  <a:lnTo>
                    <a:pt x="47" y="149"/>
                  </a:lnTo>
                  <a:lnTo>
                    <a:pt x="40" y="145"/>
                  </a:lnTo>
                  <a:lnTo>
                    <a:pt x="33" y="141"/>
                  </a:lnTo>
                  <a:lnTo>
                    <a:pt x="28" y="136"/>
                  </a:lnTo>
                  <a:lnTo>
                    <a:pt x="22"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4"/>
                  </a:lnTo>
                  <a:lnTo>
                    <a:pt x="126" y="18"/>
                  </a:lnTo>
                  <a:lnTo>
                    <a:pt x="131"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1" name="Google Shape;631;p23"/>
            <p:cNvSpPr/>
            <p:nvPr/>
          </p:nvSpPr>
          <p:spPr>
            <a:xfrm>
              <a:off x="5097463" y="2824163"/>
              <a:ext cx="49213" cy="49213"/>
            </a:xfrm>
            <a:custGeom>
              <a:avLst/>
              <a:gdLst/>
              <a:ahLst/>
              <a:cxnLst/>
              <a:rect l="l" t="t" r="r" b="b"/>
              <a:pathLst>
                <a:path w="155" h="154" extrusionOk="0">
                  <a:moveTo>
                    <a:pt x="155" y="77"/>
                  </a:moveTo>
                  <a:lnTo>
                    <a:pt x="155" y="77"/>
                  </a:lnTo>
                  <a:lnTo>
                    <a:pt x="155" y="86"/>
                  </a:lnTo>
                  <a:lnTo>
                    <a:pt x="154" y="92"/>
                  </a:lnTo>
                  <a:lnTo>
                    <a:pt x="151" y="100"/>
                  </a:lnTo>
                  <a:lnTo>
                    <a:pt x="149" y="107"/>
                  </a:lnTo>
                  <a:lnTo>
                    <a:pt x="146" y="114"/>
                  </a:lnTo>
                  <a:lnTo>
                    <a:pt x="142" y="120"/>
                  </a:lnTo>
                  <a:lnTo>
                    <a:pt x="138" y="127"/>
                  </a:lnTo>
                  <a:lnTo>
                    <a:pt x="132" y="131"/>
                  </a:lnTo>
                  <a:lnTo>
                    <a:pt x="127" y="137"/>
                  </a:lnTo>
                  <a:lnTo>
                    <a:pt x="120" y="142"/>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5" y="142"/>
                  </a:lnTo>
                  <a:lnTo>
                    <a:pt x="29" y="137"/>
                  </a:lnTo>
                  <a:lnTo>
                    <a:pt x="23" y="131"/>
                  </a:lnTo>
                  <a:lnTo>
                    <a:pt x="18" y="127"/>
                  </a:lnTo>
                  <a:lnTo>
                    <a:pt x="14" y="120"/>
                  </a:lnTo>
                  <a:lnTo>
                    <a:pt x="10" y="114"/>
                  </a:lnTo>
                  <a:lnTo>
                    <a:pt x="7" y="107"/>
                  </a:lnTo>
                  <a:lnTo>
                    <a:pt x="4" y="100"/>
                  </a:lnTo>
                  <a:lnTo>
                    <a:pt x="2" y="92"/>
                  </a:lnTo>
                  <a:lnTo>
                    <a:pt x="1" y="86"/>
                  </a:lnTo>
                  <a:lnTo>
                    <a:pt x="0" y="77"/>
                  </a:lnTo>
                  <a:lnTo>
                    <a:pt x="0" y="77"/>
                  </a:lnTo>
                  <a:lnTo>
                    <a:pt x="1" y="69"/>
                  </a:lnTo>
                  <a:lnTo>
                    <a:pt x="2" y="61"/>
                  </a:lnTo>
                  <a:lnTo>
                    <a:pt x="4" y="55"/>
                  </a:lnTo>
                  <a:lnTo>
                    <a:pt x="7" y="48"/>
                  </a:lnTo>
                  <a:lnTo>
                    <a:pt x="10" y="41"/>
                  </a:lnTo>
                  <a:lnTo>
                    <a:pt x="14" y="34"/>
                  </a:lnTo>
                  <a:lnTo>
                    <a:pt x="18" y="28"/>
                  </a:lnTo>
                  <a:lnTo>
                    <a:pt x="23" y="23"/>
                  </a:lnTo>
                  <a:lnTo>
                    <a:pt x="29" y="18"/>
                  </a:lnTo>
                  <a:lnTo>
                    <a:pt x="35" y="13"/>
                  </a:lnTo>
                  <a:lnTo>
                    <a:pt x="41"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0" y="13"/>
                  </a:lnTo>
                  <a:lnTo>
                    <a:pt x="127" y="18"/>
                  </a:lnTo>
                  <a:lnTo>
                    <a:pt x="132" y="23"/>
                  </a:lnTo>
                  <a:lnTo>
                    <a:pt x="138" y="28"/>
                  </a:lnTo>
                  <a:lnTo>
                    <a:pt x="142" y="34"/>
                  </a:lnTo>
                  <a:lnTo>
                    <a:pt x="146" y="41"/>
                  </a:lnTo>
                  <a:lnTo>
                    <a:pt x="149" y="48"/>
                  </a:lnTo>
                  <a:lnTo>
                    <a:pt x="151" y="55"/>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2" name="Google Shape;632;p23"/>
            <p:cNvSpPr/>
            <p:nvPr/>
          </p:nvSpPr>
          <p:spPr>
            <a:xfrm>
              <a:off x="5167313" y="2824163"/>
              <a:ext cx="49213" cy="49213"/>
            </a:xfrm>
            <a:custGeom>
              <a:avLst/>
              <a:gdLst/>
              <a:ahLst/>
              <a:cxnLst/>
              <a:rect l="l" t="t" r="r" b="b"/>
              <a:pathLst>
                <a:path w="153" h="154" extrusionOk="0">
                  <a:moveTo>
                    <a:pt x="153" y="77"/>
                  </a:moveTo>
                  <a:lnTo>
                    <a:pt x="153" y="77"/>
                  </a:lnTo>
                  <a:lnTo>
                    <a:pt x="153" y="86"/>
                  </a:lnTo>
                  <a:lnTo>
                    <a:pt x="152" y="92"/>
                  </a:lnTo>
                  <a:lnTo>
                    <a:pt x="150" y="100"/>
                  </a:lnTo>
                  <a:lnTo>
                    <a:pt x="148" y="107"/>
                  </a:lnTo>
                  <a:lnTo>
                    <a:pt x="144" y="114"/>
                  </a:lnTo>
                  <a:lnTo>
                    <a:pt x="141" y="120"/>
                  </a:lnTo>
                  <a:lnTo>
                    <a:pt x="136" y="127"/>
                  </a:lnTo>
                  <a:lnTo>
                    <a:pt x="130" y="131"/>
                  </a:lnTo>
                  <a:lnTo>
                    <a:pt x="126" y="137"/>
                  </a:lnTo>
                  <a:lnTo>
                    <a:pt x="119" y="142"/>
                  </a:lnTo>
                  <a:lnTo>
                    <a:pt x="113" y="145"/>
                  </a:lnTo>
                  <a:lnTo>
                    <a:pt x="106" y="148"/>
                  </a:lnTo>
                  <a:lnTo>
                    <a:pt x="99" y="151"/>
                  </a:lnTo>
                  <a:lnTo>
                    <a:pt x="91" y="153"/>
                  </a:lnTo>
                  <a:lnTo>
                    <a:pt x="85" y="154"/>
                  </a:lnTo>
                  <a:lnTo>
                    <a:pt x="77" y="154"/>
                  </a:lnTo>
                  <a:lnTo>
                    <a:pt x="77" y="154"/>
                  </a:lnTo>
                  <a:lnTo>
                    <a:pt x="69" y="154"/>
                  </a:lnTo>
                  <a:lnTo>
                    <a:pt x="61" y="153"/>
                  </a:lnTo>
                  <a:lnTo>
                    <a:pt x="54" y="151"/>
                  </a:lnTo>
                  <a:lnTo>
                    <a:pt x="47" y="148"/>
                  </a:lnTo>
                  <a:lnTo>
                    <a:pt x="40" y="145"/>
                  </a:lnTo>
                  <a:lnTo>
                    <a:pt x="33" y="142"/>
                  </a:lnTo>
                  <a:lnTo>
                    <a:pt x="27" y="137"/>
                  </a:lnTo>
                  <a:lnTo>
                    <a:pt x="22" y="131"/>
                  </a:lnTo>
                  <a:lnTo>
                    <a:pt x="17" y="127"/>
                  </a:lnTo>
                  <a:lnTo>
                    <a:pt x="13" y="120"/>
                  </a:lnTo>
                  <a:lnTo>
                    <a:pt x="9" y="114"/>
                  </a:lnTo>
                  <a:lnTo>
                    <a:pt x="6" y="107"/>
                  </a:lnTo>
                  <a:lnTo>
                    <a:pt x="3" y="100"/>
                  </a:lnTo>
                  <a:lnTo>
                    <a:pt x="1" y="92"/>
                  </a:lnTo>
                  <a:lnTo>
                    <a:pt x="0" y="86"/>
                  </a:lnTo>
                  <a:lnTo>
                    <a:pt x="0" y="77"/>
                  </a:lnTo>
                  <a:lnTo>
                    <a:pt x="0" y="77"/>
                  </a:lnTo>
                  <a:lnTo>
                    <a:pt x="0" y="69"/>
                  </a:lnTo>
                  <a:lnTo>
                    <a:pt x="1" y="61"/>
                  </a:lnTo>
                  <a:lnTo>
                    <a:pt x="3" y="55"/>
                  </a:lnTo>
                  <a:lnTo>
                    <a:pt x="6" y="48"/>
                  </a:lnTo>
                  <a:lnTo>
                    <a:pt x="9" y="41"/>
                  </a:lnTo>
                  <a:lnTo>
                    <a:pt x="13" y="34"/>
                  </a:lnTo>
                  <a:lnTo>
                    <a:pt x="17" y="28"/>
                  </a:lnTo>
                  <a:lnTo>
                    <a:pt x="22" y="23"/>
                  </a:lnTo>
                  <a:lnTo>
                    <a:pt x="27" y="18"/>
                  </a:lnTo>
                  <a:lnTo>
                    <a:pt x="33" y="13"/>
                  </a:lnTo>
                  <a:lnTo>
                    <a:pt x="40" y="10"/>
                  </a:lnTo>
                  <a:lnTo>
                    <a:pt x="47" y="7"/>
                  </a:lnTo>
                  <a:lnTo>
                    <a:pt x="54" y="4"/>
                  </a:lnTo>
                  <a:lnTo>
                    <a:pt x="61" y="2"/>
                  </a:lnTo>
                  <a:lnTo>
                    <a:pt x="69" y="1"/>
                  </a:lnTo>
                  <a:lnTo>
                    <a:pt x="77" y="0"/>
                  </a:lnTo>
                  <a:lnTo>
                    <a:pt x="77" y="0"/>
                  </a:lnTo>
                  <a:lnTo>
                    <a:pt x="85" y="1"/>
                  </a:lnTo>
                  <a:lnTo>
                    <a:pt x="91" y="2"/>
                  </a:lnTo>
                  <a:lnTo>
                    <a:pt x="99" y="4"/>
                  </a:lnTo>
                  <a:lnTo>
                    <a:pt x="106" y="7"/>
                  </a:lnTo>
                  <a:lnTo>
                    <a:pt x="113" y="10"/>
                  </a:lnTo>
                  <a:lnTo>
                    <a:pt x="119" y="13"/>
                  </a:lnTo>
                  <a:lnTo>
                    <a:pt x="126" y="18"/>
                  </a:lnTo>
                  <a:lnTo>
                    <a:pt x="130" y="23"/>
                  </a:lnTo>
                  <a:lnTo>
                    <a:pt x="136" y="28"/>
                  </a:lnTo>
                  <a:lnTo>
                    <a:pt x="141" y="34"/>
                  </a:lnTo>
                  <a:lnTo>
                    <a:pt x="144" y="41"/>
                  </a:lnTo>
                  <a:lnTo>
                    <a:pt x="148" y="48"/>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3" name="Google Shape;633;p23"/>
            <p:cNvSpPr/>
            <p:nvPr/>
          </p:nvSpPr>
          <p:spPr>
            <a:xfrm>
              <a:off x="5237163" y="2684463"/>
              <a:ext cx="49213" cy="47625"/>
            </a:xfrm>
            <a:custGeom>
              <a:avLst/>
              <a:gdLst/>
              <a:ahLst/>
              <a:cxnLst/>
              <a:rect l="l" t="t" r="r" b="b"/>
              <a:pathLst>
                <a:path w="153" h="154" extrusionOk="0">
                  <a:moveTo>
                    <a:pt x="153" y="78"/>
                  </a:moveTo>
                  <a:lnTo>
                    <a:pt x="153" y="78"/>
                  </a:lnTo>
                  <a:lnTo>
                    <a:pt x="153" y="86"/>
                  </a:lnTo>
                  <a:lnTo>
                    <a:pt x="152" y="92"/>
                  </a:lnTo>
                  <a:lnTo>
                    <a:pt x="150" y="100"/>
                  </a:lnTo>
                  <a:lnTo>
                    <a:pt x="147" y="107"/>
                  </a:lnTo>
                  <a:lnTo>
                    <a:pt x="144" y="114"/>
                  </a:lnTo>
                  <a:lnTo>
                    <a:pt x="140" y="120"/>
                  </a:lnTo>
                  <a:lnTo>
                    <a:pt x="136" y="127"/>
                  </a:lnTo>
                  <a:lnTo>
                    <a:pt x="131" y="131"/>
                  </a:lnTo>
                  <a:lnTo>
                    <a:pt x="126" y="137"/>
                  </a:lnTo>
                  <a:lnTo>
                    <a:pt x="120" y="142"/>
                  </a:lnTo>
                  <a:lnTo>
                    <a:pt x="113" y="145"/>
                  </a:lnTo>
                  <a:lnTo>
                    <a:pt x="106" y="148"/>
                  </a:lnTo>
                  <a:lnTo>
                    <a:pt x="99" y="151"/>
                  </a:lnTo>
                  <a:lnTo>
                    <a:pt x="92" y="153"/>
                  </a:lnTo>
                  <a:lnTo>
                    <a:pt x="84" y="154"/>
                  </a:lnTo>
                  <a:lnTo>
                    <a:pt x="76" y="154"/>
                  </a:lnTo>
                  <a:lnTo>
                    <a:pt x="76" y="154"/>
                  </a:lnTo>
                  <a:lnTo>
                    <a:pt x="68" y="154"/>
                  </a:lnTo>
                  <a:lnTo>
                    <a:pt x="60" y="153"/>
                  </a:lnTo>
                  <a:lnTo>
                    <a:pt x="53" y="151"/>
                  </a:lnTo>
                  <a:lnTo>
                    <a:pt x="47" y="148"/>
                  </a:lnTo>
                  <a:lnTo>
                    <a:pt x="40" y="145"/>
                  </a:lnTo>
                  <a:lnTo>
                    <a:pt x="33" y="142"/>
                  </a:lnTo>
                  <a:lnTo>
                    <a:pt x="27" y="137"/>
                  </a:lnTo>
                  <a:lnTo>
                    <a:pt x="21" y="131"/>
                  </a:lnTo>
                  <a:lnTo>
                    <a:pt x="17" y="127"/>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4" name="Google Shape;634;p23"/>
            <p:cNvSpPr/>
            <p:nvPr/>
          </p:nvSpPr>
          <p:spPr>
            <a:xfrm>
              <a:off x="5097463" y="2684463"/>
              <a:ext cx="49213" cy="47625"/>
            </a:xfrm>
            <a:custGeom>
              <a:avLst/>
              <a:gdLst/>
              <a:ahLst/>
              <a:cxnLst/>
              <a:rect l="l" t="t" r="r" b="b"/>
              <a:pathLst>
                <a:path w="155" h="154" extrusionOk="0">
                  <a:moveTo>
                    <a:pt x="155" y="78"/>
                  </a:moveTo>
                  <a:lnTo>
                    <a:pt x="155" y="78"/>
                  </a:lnTo>
                  <a:lnTo>
                    <a:pt x="155" y="86"/>
                  </a:lnTo>
                  <a:lnTo>
                    <a:pt x="154" y="92"/>
                  </a:lnTo>
                  <a:lnTo>
                    <a:pt x="151" y="100"/>
                  </a:lnTo>
                  <a:lnTo>
                    <a:pt x="149" y="107"/>
                  </a:lnTo>
                  <a:lnTo>
                    <a:pt x="146" y="114"/>
                  </a:lnTo>
                  <a:lnTo>
                    <a:pt x="142" y="120"/>
                  </a:lnTo>
                  <a:lnTo>
                    <a:pt x="138" y="127"/>
                  </a:lnTo>
                  <a:lnTo>
                    <a:pt x="132" y="131"/>
                  </a:lnTo>
                  <a:lnTo>
                    <a:pt x="127" y="137"/>
                  </a:lnTo>
                  <a:lnTo>
                    <a:pt x="120" y="142"/>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5" y="142"/>
                  </a:lnTo>
                  <a:lnTo>
                    <a:pt x="29" y="137"/>
                  </a:lnTo>
                  <a:lnTo>
                    <a:pt x="23" y="131"/>
                  </a:lnTo>
                  <a:lnTo>
                    <a:pt x="18" y="127"/>
                  </a:lnTo>
                  <a:lnTo>
                    <a:pt x="14" y="120"/>
                  </a:lnTo>
                  <a:lnTo>
                    <a:pt x="10" y="114"/>
                  </a:lnTo>
                  <a:lnTo>
                    <a:pt x="7" y="107"/>
                  </a:lnTo>
                  <a:lnTo>
                    <a:pt x="4" y="100"/>
                  </a:lnTo>
                  <a:lnTo>
                    <a:pt x="2" y="92"/>
                  </a:lnTo>
                  <a:lnTo>
                    <a:pt x="1" y="86"/>
                  </a:lnTo>
                  <a:lnTo>
                    <a:pt x="0" y="78"/>
                  </a:lnTo>
                  <a:lnTo>
                    <a:pt x="0" y="78"/>
                  </a:lnTo>
                  <a:lnTo>
                    <a:pt x="1" y="70"/>
                  </a:lnTo>
                  <a:lnTo>
                    <a:pt x="2" y="62"/>
                  </a:lnTo>
                  <a:lnTo>
                    <a:pt x="4" y="55"/>
                  </a:lnTo>
                  <a:lnTo>
                    <a:pt x="7" y="48"/>
                  </a:lnTo>
                  <a:lnTo>
                    <a:pt x="10" y="41"/>
                  </a:lnTo>
                  <a:lnTo>
                    <a:pt x="14" y="34"/>
                  </a:lnTo>
                  <a:lnTo>
                    <a:pt x="18" y="28"/>
                  </a:lnTo>
                  <a:lnTo>
                    <a:pt x="23" y="23"/>
                  </a:lnTo>
                  <a:lnTo>
                    <a:pt x="29" y="18"/>
                  </a:lnTo>
                  <a:lnTo>
                    <a:pt x="35" y="13"/>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3"/>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5" name="Google Shape;635;p23"/>
            <p:cNvSpPr/>
            <p:nvPr/>
          </p:nvSpPr>
          <p:spPr>
            <a:xfrm>
              <a:off x="5167313" y="2684463"/>
              <a:ext cx="49213" cy="47625"/>
            </a:xfrm>
            <a:custGeom>
              <a:avLst/>
              <a:gdLst/>
              <a:ahLst/>
              <a:cxnLst/>
              <a:rect l="l" t="t" r="r" b="b"/>
              <a:pathLst>
                <a:path w="153" h="154" extrusionOk="0">
                  <a:moveTo>
                    <a:pt x="153" y="78"/>
                  </a:moveTo>
                  <a:lnTo>
                    <a:pt x="153" y="78"/>
                  </a:lnTo>
                  <a:lnTo>
                    <a:pt x="153" y="86"/>
                  </a:lnTo>
                  <a:lnTo>
                    <a:pt x="152" y="92"/>
                  </a:lnTo>
                  <a:lnTo>
                    <a:pt x="150" y="100"/>
                  </a:lnTo>
                  <a:lnTo>
                    <a:pt x="148" y="107"/>
                  </a:lnTo>
                  <a:lnTo>
                    <a:pt x="144" y="114"/>
                  </a:lnTo>
                  <a:lnTo>
                    <a:pt x="141" y="120"/>
                  </a:lnTo>
                  <a:lnTo>
                    <a:pt x="136" y="127"/>
                  </a:lnTo>
                  <a:lnTo>
                    <a:pt x="130" y="131"/>
                  </a:lnTo>
                  <a:lnTo>
                    <a:pt x="126" y="137"/>
                  </a:lnTo>
                  <a:lnTo>
                    <a:pt x="119" y="142"/>
                  </a:lnTo>
                  <a:lnTo>
                    <a:pt x="113" y="145"/>
                  </a:lnTo>
                  <a:lnTo>
                    <a:pt x="106" y="148"/>
                  </a:lnTo>
                  <a:lnTo>
                    <a:pt x="99" y="151"/>
                  </a:lnTo>
                  <a:lnTo>
                    <a:pt x="91" y="153"/>
                  </a:lnTo>
                  <a:lnTo>
                    <a:pt x="85" y="154"/>
                  </a:lnTo>
                  <a:lnTo>
                    <a:pt x="77" y="154"/>
                  </a:lnTo>
                  <a:lnTo>
                    <a:pt x="77" y="154"/>
                  </a:lnTo>
                  <a:lnTo>
                    <a:pt x="69" y="154"/>
                  </a:lnTo>
                  <a:lnTo>
                    <a:pt x="61" y="153"/>
                  </a:lnTo>
                  <a:lnTo>
                    <a:pt x="54" y="151"/>
                  </a:lnTo>
                  <a:lnTo>
                    <a:pt x="47" y="148"/>
                  </a:lnTo>
                  <a:lnTo>
                    <a:pt x="40" y="145"/>
                  </a:lnTo>
                  <a:lnTo>
                    <a:pt x="33" y="142"/>
                  </a:lnTo>
                  <a:lnTo>
                    <a:pt x="27" y="137"/>
                  </a:lnTo>
                  <a:lnTo>
                    <a:pt x="22" y="131"/>
                  </a:lnTo>
                  <a:lnTo>
                    <a:pt x="17" y="127"/>
                  </a:lnTo>
                  <a:lnTo>
                    <a:pt x="13" y="120"/>
                  </a:lnTo>
                  <a:lnTo>
                    <a:pt x="9" y="114"/>
                  </a:lnTo>
                  <a:lnTo>
                    <a:pt x="6" y="107"/>
                  </a:lnTo>
                  <a:lnTo>
                    <a:pt x="3" y="100"/>
                  </a:lnTo>
                  <a:lnTo>
                    <a:pt x="1" y="92"/>
                  </a:lnTo>
                  <a:lnTo>
                    <a:pt x="0" y="86"/>
                  </a:lnTo>
                  <a:lnTo>
                    <a:pt x="0" y="78"/>
                  </a:lnTo>
                  <a:lnTo>
                    <a:pt x="0" y="78"/>
                  </a:lnTo>
                  <a:lnTo>
                    <a:pt x="0" y="70"/>
                  </a:lnTo>
                  <a:lnTo>
                    <a:pt x="1" y="62"/>
                  </a:lnTo>
                  <a:lnTo>
                    <a:pt x="3" y="55"/>
                  </a:lnTo>
                  <a:lnTo>
                    <a:pt x="6" y="48"/>
                  </a:lnTo>
                  <a:lnTo>
                    <a:pt x="9" y="41"/>
                  </a:lnTo>
                  <a:lnTo>
                    <a:pt x="13" y="34"/>
                  </a:lnTo>
                  <a:lnTo>
                    <a:pt x="17" y="28"/>
                  </a:lnTo>
                  <a:lnTo>
                    <a:pt x="22" y="23"/>
                  </a:lnTo>
                  <a:lnTo>
                    <a:pt x="27" y="18"/>
                  </a:lnTo>
                  <a:lnTo>
                    <a:pt x="33" y="13"/>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19" y="13"/>
                  </a:lnTo>
                  <a:lnTo>
                    <a:pt x="126" y="18"/>
                  </a:lnTo>
                  <a:lnTo>
                    <a:pt x="130" y="23"/>
                  </a:lnTo>
                  <a:lnTo>
                    <a:pt x="136" y="28"/>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6" name="Google Shape;636;p23"/>
            <p:cNvSpPr/>
            <p:nvPr/>
          </p:nvSpPr>
          <p:spPr>
            <a:xfrm>
              <a:off x="5237163" y="2619375"/>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7" name="Google Shape;637;p23"/>
            <p:cNvSpPr/>
            <p:nvPr/>
          </p:nvSpPr>
          <p:spPr>
            <a:xfrm>
              <a:off x="5097463" y="2619375"/>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0"/>
                  </a:lnTo>
                  <a:lnTo>
                    <a:pt x="138" y="126"/>
                  </a:lnTo>
                  <a:lnTo>
                    <a:pt x="132" y="132"/>
                  </a:lnTo>
                  <a:lnTo>
                    <a:pt x="127"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5" y="141"/>
                  </a:lnTo>
                  <a:lnTo>
                    <a:pt x="29" y="137"/>
                  </a:lnTo>
                  <a:lnTo>
                    <a:pt x="23" y="132"/>
                  </a:lnTo>
                  <a:lnTo>
                    <a:pt x="18" y="126"/>
                  </a:lnTo>
                  <a:lnTo>
                    <a:pt x="14" y="120"/>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8"/>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8" name="Google Shape;638;p23"/>
            <p:cNvSpPr/>
            <p:nvPr/>
          </p:nvSpPr>
          <p:spPr>
            <a:xfrm>
              <a:off x="5033963" y="2619375"/>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8"/>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8"/>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9" name="Google Shape;639;p23"/>
            <p:cNvSpPr/>
            <p:nvPr/>
          </p:nvSpPr>
          <p:spPr>
            <a:xfrm>
              <a:off x="5167313" y="2619375"/>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0" y="132"/>
                  </a:lnTo>
                  <a:lnTo>
                    <a:pt x="126" y="137"/>
                  </a:lnTo>
                  <a:lnTo>
                    <a:pt x="119" y="141"/>
                  </a:lnTo>
                  <a:lnTo>
                    <a:pt x="113" y="145"/>
                  </a:lnTo>
                  <a:lnTo>
                    <a:pt x="106" y="148"/>
                  </a:lnTo>
                  <a:lnTo>
                    <a:pt x="99" y="150"/>
                  </a:lnTo>
                  <a:lnTo>
                    <a:pt x="91"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8"/>
                  </a:lnTo>
                  <a:lnTo>
                    <a:pt x="130"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0" name="Google Shape;640;p23"/>
            <p:cNvSpPr/>
            <p:nvPr/>
          </p:nvSpPr>
          <p:spPr>
            <a:xfrm>
              <a:off x="5307013" y="2543175"/>
              <a:ext cx="47625"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8"/>
                  </a:lnTo>
                  <a:lnTo>
                    <a:pt x="132" y="23"/>
                  </a:lnTo>
                  <a:lnTo>
                    <a:pt x="136" y="28"/>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1" name="Google Shape;641;p23"/>
            <p:cNvSpPr/>
            <p:nvPr/>
          </p:nvSpPr>
          <p:spPr>
            <a:xfrm>
              <a:off x="5376863" y="2543175"/>
              <a:ext cx="49213"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8"/>
                  </a:lnTo>
                  <a:lnTo>
                    <a:pt x="132" y="23"/>
                  </a:lnTo>
                  <a:lnTo>
                    <a:pt x="136" y="28"/>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2" name="Google Shape;642;p23"/>
            <p:cNvSpPr/>
            <p:nvPr/>
          </p:nvSpPr>
          <p:spPr>
            <a:xfrm>
              <a:off x="5307013" y="2474913"/>
              <a:ext cx="47625" cy="49213"/>
            </a:xfrm>
            <a:custGeom>
              <a:avLst/>
              <a:gdLst/>
              <a:ahLst/>
              <a:cxnLst/>
              <a:rect l="l" t="t" r="r" b="b"/>
              <a:pathLst>
                <a:path w="154" h="155"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3" name="Google Shape;643;p23"/>
            <p:cNvSpPr/>
            <p:nvPr/>
          </p:nvSpPr>
          <p:spPr>
            <a:xfrm>
              <a:off x="5376863" y="2474913"/>
              <a:ext cx="49213" cy="49213"/>
            </a:xfrm>
            <a:custGeom>
              <a:avLst/>
              <a:gdLst/>
              <a:ahLst/>
              <a:cxnLst/>
              <a:rect l="l" t="t" r="r" b="b"/>
              <a:pathLst>
                <a:path w="154" h="155"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4" name="Google Shape;644;p23"/>
            <p:cNvSpPr/>
            <p:nvPr/>
          </p:nvSpPr>
          <p:spPr>
            <a:xfrm>
              <a:off x="5443538" y="2474913"/>
              <a:ext cx="49213" cy="49213"/>
            </a:xfrm>
            <a:custGeom>
              <a:avLst/>
              <a:gdLst/>
              <a:ahLst/>
              <a:cxnLst/>
              <a:rect l="l" t="t" r="r" b="b"/>
              <a:pathLst>
                <a:path w="153" h="155"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4" y="151"/>
                  </a:lnTo>
                  <a:lnTo>
                    <a:pt x="47" y="148"/>
                  </a:lnTo>
                  <a:lnTo>
                    <a:pt x="40" y="145"/>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5" name="Google Shape;645;p23"/>
            <p:cNvSpPr/>
            <p:nvPr/>
          </p:nvSpPr>
          <p:spPr>
            <a:xfrm>
              <a:off x="5514976" y="2474913"/>
              <a:ext cx="47625" cy="49213"/>
            </a:xfrm>
            <a:custGeom>
              <a:avLst/>
              <a:gdLst/>
              <a:ahLst/>
              <a:cxnLst/>
              <a:rect l="l" t="t" r="r" b="b"/>
              <a:pathLst>
                <a:path w="153" h="155"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6" y="155"/>
                  </a:lnTo>
                  <a:lnTo>
                    <a:pt x="76" y="155"/>
                  </a:lnTo>
                  <a:lnTo>
                    <a:pt x="68" y="153"/>
                  </a:lnTo>
                  <a:lnTo>
                    <a:pt x="62" y="152"/>
                  </a:lnTo>
                  <a:lnTo>
                    <a:pt x="54" y="151"/>
                  </a:lnTo>
                  <a:lnTo>
                    <a:pt x="47" y="148"/>
                  </a:lnTo>
                  <a:lnTo>
                    <a:pt x="40" y="145"/>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4"/>
                  </a:lnTo>
                  <a:lnTo>
                    <a:pt x="62" y="1"/>
                  </a:lnTo>
                  <a:lnTo>
                    <a:pt x="68" y="0"/>
                  </a:lnTo>
                  <a:lnTo>
                    <a:pt x="76" y="0"/>
                  </a:lnTo>
                  <a:lnTo>
                    <a:pt x="76" y="0"/>
                  </a:lnTo>
                  <a:lnTo>
                    <a:pt x="85" y="0"/>
                  </a:lnTo>
                  <a:lnTo>
                    <a:pt x="93"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6" name="Google Shape;646;p23"/>
            <p:cNvSpPr/>
            <p:nvPr/>
          </p:nvSpPr>
          <p:spPr>
            <a:xfrm>
              <a:off x="5307013" y="2408238"/>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7" name="Google Shape;647;p23"/>
            <p:cNvSpPr/>
            <p:nvPr/>
          </p:nvSpPr>
          <p:spPr>
            <a:xfrm>
              <a:off x="5376863" y="240823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8" name="Google Shape;648;p23"/>
            <p:cNvSpPr/>
            <p:nvPr/>
          </p:nvSpPr>
          <p:spPr>
            <a:xfrm>
              <a:off x="5443538" y="240823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4" y="150"/>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2" y="22"/>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9" name="Google Shape;649;p23"/>
            <p:cNvSpPr/>
            <p:nvPr/>
          </p:nvSpPr>
          <p:spPr>
            <a:xfrm>
              <a:off x="5514976" y="240823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6" y="154"/>
                  </a:lnTo>
                  <a:lnTo>
                    <a:pt x="76" y="154"/>
                  </a:lnTo>
                  <a:lnTo>
                    <a:pt x="68" y="154"/>
                  </a:lnTo>
                  <a:lnTo>
                    <a:pt x="62" y="153"/>
                  </a:lnTo>
                  <a:lnTo>
                    <a:pt x="54" y="150"/>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2" y="22"/>
                  </a:lnTo>
                  <a:lnTo>
                    <a:pt x="27" y="18"/>
                  </a:lnTo>
                  <a:lnTo>
                    <a:pt x="33" y="13"/>
                  </a:lnTo>
                  <a:lnTo>
                    <a:pt x="40" y="10"/>
                  </a:lnTo>
                  <a:lnTo>
                    <a:pt x="47" y="6"/>
                  </a:lnTo>
                  <a:lnTo>
                    <a:pt x="54" y="4"/>
                  </a:lnTo>
                  <a:lnTo>
                    <a:pt x="62" y="2"/>
                  </a:lnTo>
                  <a:lnTo>
                    <a:pt x="68" y="0"/>
                  </a:lnTo>
                  <a:lnTo>
                    <a:pt x="76" y="0"/>
                  </a:lnTo>
                  <a:lnTo>
                    <a:pt x="76"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0" name="Google Shape;650;p23"/>
            <p:cNvSpPr/>
            <p:nvPr/>
          </p:nvSpPr>
          <p:spPr>
            <a:xfrm>
              <a:off x="5307013" y="2341563"/>
              <a:ext cx="47625"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7"/>
                  </a:lnTo>
                  <a:lnTo>
                    <a:pt x="132" y="131"/>
                  </a:lnTo>
                  <a:lnTo>
                    <a:pt x="126" y="137"/>
                  </a:lnTo>
                  <a:lnTo>
                    <a:pt x="120" y="141"/>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8" y="137"/>
                  </a:lnTo>
                  <a:lnTo>
                    <a:pt x="23"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3" y="22"/>
                  </a:lnTo>
                  <a:lnTo>
                    <a:pt x="28"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8"/>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1" name="Google Shape;651;p23"/>
            <p:cNvSpPr/>
            <p:nvPr/>
          </p:nvSpPr>
          <p:spPr>
            <a:xfrm>
              <a:off x="5235576" y="2341563"/>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7"/>
                  </a:lnTo>
                  <a:lnTo>
                    <a:pt x="132" y="131"/>
                  </a:lnTo>
                  <a:lnTo>
                    <a:pt x="126" y="137"/>
                  </a:lnTo>
                  <a:lnTo>
                    <a:pt x="120" y="141"/>
                  </a:lnTo>
                  <a:lnTo>
                    <a:pt x="114" y="145"/>
                  </a:lnTo>
                  <a:lnTo>
                    <a:pt x="107" y="148"/>
                  </a:lnTo>
                  <a:lnTo>
                    <a:pt x="100" y="151"/>
                  </a:lnTo>
                  <a:lnTo>
                    <a:pt x="93" y="153"/>
                  </a:lnTo>
                  <a:lnTo>
                    <a:pt x="85" y="154"/>
                  </a:lnTo>
                  <a:lnTo>
                    <a:pt x="77" y="154"/>
                  </a:lnTo>
                  <a:lnTo>
                    <a:pt x="77" y="154"/>
                  </a:lnTo>
                  <a:lnTo>
                    <a:pt x="69" y="154"/>
                  </a:lnTo>
                  <a:lnTo>
                    <a:pt x="61" y="153"/>
                  </a:lnTo>
                  <a:lnTo>
                    <a:pt x="54" y="151"/>
                  </a:lnTo>
                  <a:lnTo>
                    <a:pt x="47" y="148"/>
                  </a:lnTo>
                  <a:lnTo>
                    <a:pt x="40" y="145"/>
                  </a:lnTo>
                  <a:lnTo>
                    <a:pt x="33" y="141"/>
                  </a:lnTo>
                  <a:lnTo>
                    <a:pt x="28" y="137"/>
                  </a:lnTo>
                  <a:lnTo>
                    <a:pt x="22"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2" y="22"/>
                  </a:lnTo>
                  <a:lnTo>
                    <a:pt x="28" y="18"/>
                  </a:lnTo>
                  <a:lnTo>
                    <a:pt x="33" y="13"/>
                  </a:lnTo>
                  <a:lnTo>
                    <a:pt x="40" y="10"/>
                  </a:lnTo>
                  <a:lnTo>
                    <a:pt x="47" y="6"/>
                  </a:lnTo>
                  <a:lnTo>
                    <a:pt x="54" y="3"/>
                  </a:lnTo>
                  <a:lnTo>
                    <a:pt x="61"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8"/>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2" name="Google Shape;652;p23"/>
            <p:cNvSpPr/>
            <p:nvPr/>
          </p:nvSpPr>
          <p:spPr>
            <a:xfrm>
              <a:off x="5167313" y="2128838"/>
              <a:ext cx="49213" cy="49213"/>
            </a:xfrm>
            <a:custGeom>
              <a:avLst/>
              <a:gdLst/>
              <a:ahLst/>
              <a:cxnLst/>
              <a:rect l="l" t="t" r="r" b="b"/>
              <a:pathLst>
                <a:path w="155" h="154" extrusionOk="0">
                  <a:moveTo>
                    <a:pt x="155" y="76"/>
                  </a:moveTo>
                  <a:lnTo>
                    <a:pt x="155" y="76"/>
                  </a:lnTo>
                  <a:lnTo>
                    <a:pt x="154" y="84"/>
                  </a:lnTo>
                  <a:lnTo>
                    <a:pt x="152" y="92"/>
                  </a:lnTo>
                  <a:lnTo>
                    <a:pt x="151" y="99"/>
                  </a:lnTo>
                  <a:lnTo>
                    <a:pt x="148" y="107"/>
                  </a:lnTo>
                  <a:lnTo>
                    <a:pt x="146" y="114"/>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9" y="18"/>
                  </a:lnTo>
                  <a:lnTo>
                    <a:pt x="35" y="13"/>
                  </a:lnTo>
                  <a:lnTo>
                    <a:pt x="40" y="9"/>
                  </a:lnTo>
                  <a:lnTo>
                    <a:pt x="47" y="6"/>
                  </a:lnTo>
                  <a:lnTo>
                    <a:pt x="54" y="3"/>
                  </a:lnTo>
                  <a:lnTo>
                    <a:pt x="62" y="2"/>
                  </a:lnTo>
                  <a:lnTo>
                    <a:pt x="69" y="1"/>
                  </a:lnTo>
                  <a:lnTo>
                    <a:pt x="77" y="0"/>
                  </a:lnTo>
                  <a:lnTo>
                    <a:pt x="77" y="0"/>
                  </a:lnTo>
                  <a:lnTo>
                    <a:pt x="85" y="1"/>
                  </a:lnTo>
                  <a:lnTo>
                    <a:pt x="93" y="2"/>
                  </a:lnTo>
                  <a:lnTo>
                    <a:pt x="100" y="3"/>
                  </a:lnTo>
                  <a:lnTo>
                    <a:pt x="108" y="6"/>
                  </a:lnTo>
                  <a:lnTo>
                    <a:pt x="113" y="9"/>
                  </a:lnTo>
                  <a:lnTo>
                    <a:pt x="120" y="13"/>
                  </a:lnTo>
                  <a:lnTo>
                    <a:pt x="126" y="18"/>
                  </a:lnTo>
                  <a:lnTo>
                    <a:pt x="132" y="23"/>
                  </a:lnTo>
                  <a:lnTo>
                    <a:pt x="136" y="28"/>
                  </a:lnTo>
                  <a:lnTo>
                    <a:pt x="141" y="34"/>
                  </a:lnTo>
                  <a:lnTo>
                    <a:pt x="146" y="40"/>
                  </a:lnTo>
                  <a:lnTo>
                    <a:pt x="148" y="47"/>
                  </a:lnTo>
                  <a:lnTo>
                    <a:pt x="151" y="53"/>
                  </a:lnTo>
                  <a:lnTo>
                    <a:pt x="152"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3" name="Google Shape;653;p23"/>
            <p:cNvSpPr/>
            <p:nvPr/>
          </p:nvSpPr>
          <p:spPr>
            <a:xfrm>
              <a:off x="5097463" y="2128838"/>
              <a:ext cx="49213" cy="49213"/>
            </a:xfrm>
            <a:custGeom>
              <a:avLst/>
              <a:gdLst/>
              <a:ahLst/>
              <a:cxnLst/>
              <a:rect l="l" t="t" r="r" b="b"/>
              <a:pathLst>
                <a:path w="155" h="154" extrusionOk="0">
                  <a:moveTo>
                    <a:pt x="155" y="76"/>
                  </a:moveTo>
                  <a:lnTo>
                    <a:pt x="155" y="76"/>
                  </a:lnTo>
                  <a:lnTo>
                    <a:pt x="154" y="84"/>
                  </a:lnTo>
                  <a:lnTo>
                    <a:pt x="152" y="92"/>
                  </a:lnTo>
                  <a:lnTo>
                    <a:pt x="151" y="99"/>
                  </a:lnTo>
                  <a:lnTo>
                    <a:pt x="148" y="107"/>
                  </a:lnTo>
                  <a:lnTo>
                    <a:pt x="144"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8"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3" y="9"/>
                  </a:lnTo>
                  <a:lnTo>
                    <a:pt x="120" y="13"/>
                  </a:lnTo>
                  <a:lnTo>
                    <a:pt x="126" y="18"/>
                  </a:lnTo>
                  <a:lnTo>
                    <a:pt x="132" y="23"/>
                  </a:lnTo>
                  <a:lnTo>
                    <a:pt x="136" y="28"/>
                  </a:lnTo>
                  <a:lnTo>
                    <a:pt x="141" y="34"/>
                  </a:lnTo>
                  <a:lnTo>
                    <a:pt x="144" y="40"/>
                  </a:lnTo>
                  <a:lnTo>
                    <a:pt x="148" y="47"/>
                  </a:lnTo>
                  <a:lnTo>
                    <a:pt x="151" y="53"/>
                  </a:lnTo>
                  <a:lnTo>
                    <a:pt x="152"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4" name="Google Shape;654;p23"/>
            <p:cNvSpPr/>
            <p:nvPr/>
          </p:nvSpPr>
          <p:spPr>
            <a:xfrm>
              <a:off x="4959351" y="1779588"/>
              <a:ext cx="49213"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1" y="132"/>
                  </a:lnTo>
                  <a:lnTo>
                    <a:pt x="126" y="136"/>
                  </a:lnTo>
                  <a:lnTo>
                    <a:pt x="121"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3"/>
                  </a:lnTo>
                  <a:lnTo>
                    <a:pt x="41" y="9"/>
                  </a:lnTo>
                  <a:lnTo>
                    <a:pt x="47" y="6"/>
                  </a:lnTo>
                  <a:lnTo>
                    <a:pt x="54" y="3"/>
                  </a:lnTo>
                  <a:lnTo>
                    <a:pt x="61" y="1"/>
                  </a:lnTo>
                  <a:lnTo>
                    <a:pt x="69" y="0"/>
                  </a:lnTo>
                  <a:lnTo>
                    <a:pt x="77" y="0"/>
                  </a:lnTo>
                  <a:lnTo>
                    <a:pt x="77" y="0"/>
                  </a:lnTo>
                  <a:lnTo>
                    <a:pt x="85" y="0"/>
                  </a:lnTo>
                  <a:lnTo>
                    <a:pt x="92" y="1"/>
                  </a:lnTo>
                  <a:lnTo>
                    <a:pt x="100" y="3"/>
                  </a:lnTo>
                  <a:lnTo>
                    <a:pt x="107" y="6"/>
                  </a:lnTo>
                  <a:lnTo>
                    <a:pt x="114" y="9"/>
                  </a:lnTo>
                  <a:lnTo>
                    <a:pt x="121" y="13"/>
                  </a:lnTo>
                  <a:lnTo>
                    <a:pt x="126" y="17"/>
                  </a:lnTo>
                  <a:lnTo>
                    <a:pt x="131"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5" name="Google Shape;655;p23"/>
            <p:cNvSpPr/>
            <p:nvPr/>
          </p:nvSpPr>
          <p:spPr>
            <a:xfrm>
              <a:off x="4889501" y="1779588"/>
              <a:ext cx="49213"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1" y="132"/>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3"/>
                  </a:lnTo>
                  <a:lnTo>
                    <a:pt x="41"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3"/>
                  </a:lnTo>
                  <a:lnTo>
                    <a:pt x="126" y="17"/>
                  </a:lnTo>
                  <a:lnTo>
                    <a:pt x="131"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6" name="Google Shape;656;p23"/>
            <p:cNvSpPr/>
            <p:nvPr/>
          </p:nvSpPr>
          <p:spPr>
            <a:xfrm>
              <a:off x="4824413" y="1779588"/>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8" y="126"/>
                  </a:lnTo>
                  <a:lnTo>
                    <a:pt x="14" y="120"/>
                  </a:lnTo>
                  <a:lnTo>
                    <a:pt x="9" y="113"/>
                  </a:lnTo>
                  <a:lnTo>
                    <a:pt x="6" y="106"/>
                  </a:lnTo>
                  <a:lnTo>
                    <a:pt x="3" y="100"/>
                  </a:lnTo>
                  <a:lnTo>
                    <a:pt x="2" y="93"/>
                  </a:lnTo>
                  <a:lnTo>
                    <a:pt x="1" y="85"/>
                  </a:lnTo>
                  <a:lnTo>
                    <a:pt x="0" y="77"/>
                  </a:lnTo>
                  <a:lnTo>
                    <a:pt x="0" y="77"/>
                  </a:lnTo>
                  <a:lnTo>
                    <a:pt x="1" y="69"/>
                  </a:lnTo>
                  <a:lnTo>
                    <a:pt x="2" y="61"/>
                  </a:lnTo>
                  <a:lnTo>
                    <a:pt x="3" y="54"/>
                  </a:lnTo>
                  <a:lnTo>
                    <a:pt x="6" y="47"/>
                  </a:lnTo>
                  <a:lnTo>
                    <a:pt x="9" y="40"/>
                  </a:lnTo>
                  <a:lnTo>
                    <a:pt x="14" y="33"/>
                  </a:lnTo>
                  <a:lnTo>
                    <a:pt x="18" y="27"/>
                  </a:lnTo>
                  <a:lnTo>
                    <a:pt x="23" y="22"/>
                  </a:lnTo>
                  <a:lnTo>
                    <a:pt x="28" y="17"/>
                  </a:lnTo>
                  <a:lnTo>
                    <a:pt x="34" y="13"/>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3"/>
                  </a:lnTo>
                  <a:lnTo>
                    <a:pt x="126" y="17"/>
                  </a:lnTo>
                  <a:lnTo>
                    <a:pt x="131"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7" name="Google Shape;657;p23"/>
            <p:cNvSpPr/>
            <p:nvPr/>
          </p:nvSpPr>
          <p:spPr>
            <a:xfrm>
              <a:off x="5307013" y="2197100"/>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3" y="23"/>
                  </a:lnTo>
                  <a:lnTo>
                    <a:pt x="28"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8" name="Google Shape;658;p23"/>
            <p:cNvSpPr/>
            <p:nvPr/>
          </p:nvSpPr>
          <p:spPr>
            <a:xfrm>
              <a:off x="5235576" y="2197100"/>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9" name="Google Shape;659;p23"/>
            <p:cNvSpPr/>
            <p:nvPr/>
          </p:nvSpPr>
          <p:spPr>
            <a:xfrm>
              <a:off x="5094288" y="2197100"/>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3" y="11"/>
                  </a:lnTo>
                  <a:lnTo>
                    <a:pt x="119" y="14"/>
                  </a:lnTo>
                  <a:lnTo>
                    <a:pt x="126" y="19"/>
                  </a:lnTo>
                  <a:lnTo>
                    <a:pt x="131"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0" name="Google Shape;660;p23"/>
            <p:cNvSpPr/>
            <p:nvPr/>
          </p:nvSpPr>
          <p:spPr>
            <a:xfrm>
              <a:off x="5376863" y="2341563"/>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7"/>
                  </a:lnTo>
                  <a:lnTo>
                    <a:pt x="132" y="131"/>
                  </a:lnTo>
                  <a:lnTo>
                    <a:pt x="126" y="137"/>
                  </a:lnTo>
                  <a:lnTo>
                    <a:pt x="120" y="141"/>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8" y="137"/>
                  </a:lnTo>
                  <a:lnTo>
                    <a:pt x="23"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3" y="22"/>
                  </a:lnTo>
                  <a:lnTo>
                    <a:pt x="28"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8"/>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1" name="Google Shape;661;p23"/>
            <p:cNvSpPr/>
            <p:nvPr/>
          </p:nvSpPr>
          <p:spPr>
            <a:xfrm>
              <a:off x="5443538" y="2341563"/>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7"/>
                  </a:lnTo>
                  <a:lnTo>
                    <a:pt x="131" y="131"/>
                  </a:lnTo>
                  <a:lnTo>
                    <a:pt x="126" y="137"/>
                  </a:lnTo>
                  <a:lnTo>
                    <a:pt x="120" y="141"/>
                  </a:lnTo>
                  <a:lnTo>
                    <a:pt x="113" y="145"/>
                  </a:lnTo>
                  <a:lnTo>
                    <a:pt x="106" y="148"/>
                  </a:lnTo>
                  <a:lnTo>
                    <a:pt x="99" y="151"/>
                  </a:lnTo>
                  <a:lnTo>
                    <a:pt x="92" y="153"/>
                  </a:lnTo>
                  <a:lnTo>
                    <a:pt x="84" y="154"/>
                  </a:lnTo>
                  <a:lnTo>
                    <a:pt x="76" y="154"/>
                  </a:lnTo>
                  <a:lnTo>
                    <a:pt x="76" y="154"/>
                  </a:lnTo>
                  <a:lnTo>
                    <a:pt x="68" y="154"/>
                  </a:lnTo>
                  <a:lnTo>
                    <a:pt x="60" y="153"/>
                  </a:lnTo>
                  <a:lnTo>
                    <a:pt x="54" y="151"/>
                  </a:lnTo>
                  <a:lnTo>
                    <a:pt x="47" y="148"/>
                  </a:lnTo>
                  <a:lnTo>
                    <a:pt x="40" y="145"/>
                  </a:lnTo>
                  <a:lnTo>
                    <a:pt x="33" y="141"/>
                  </a:lnTo>
                  <a:lnTo>
                    <a:pt x="27" y="137"/>
                  </a:lnTo>
                  <a:lnTo>
                    <a:pt x="22" y="131"/>
                  </a:lnTo>
                  <a:lnTo>
                    <a:pt x="17" y="127"/>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8"/>
                  </a:lnTo>
                  <a:lnTo>
                    <a:pt x="9" y="41"/>
                  </a:lnTo>
                  <a:lnTo>
                    <a:pt x="12" y="34"/>
                  </a:lnTo>
                  <a:lnTo>
                    <a:pt x="17" y="28"/>
                  </a:lnTo>
                  <a:lnTo>
                    <a:pt x="22" y="22"/>
                  </a:lnTo>
                  <a:lnTo>
                    <a:pt x="27" y="18"/>
                  </a:lnTo>
                  <a:lnTo>
                    <a:pt x="33" y="13"/>
                  </a:lnTo>
                  <a:lnTo>
                    <a:pt x="40" y="10"/>
                  </a:lnTo>
                  <a:lnTo>
                    <a:pt x="47" y="6"/>
                  </a:lnTo>
                  <a:lnTo>
                    <a:pt x="54" y="3"/>
                  </a:lnTo>
                  <a:lnTo>
                    <a:pt x="60" y="2"/>
                  </a:lnTo>
                  <a:lnTo>
                    <a:pt x="68" y="1"/>
                  </a:lnTo>
                  <a:lnTo>
                    <a:pt x="76" y="0"/>
                  </a:lnTo>
                  <a:lnTo>
                    <a:pt x="76" y="0"/>
                  </a:lnTo>
                  <a:lnTo>
                    <a:pt x="84" y="1"/>
                  </a:lnTo>
                  <a:lnTo>
                    <a:pt x="92" y="2"/>
                  </a:lnTo>
                  <a:lnTo>
                    <a:pt x="99" y="3"/>
                  </a:lnTo>
                  <a:lnTo>
                    <a:pt x="106" y="6"/>
                  </a:lnTo>
                  <a:lnTo>
                    <a:pt x="113" y="10"/>
                  </a:lnTo>
                  <a:lnTo>
                    <a:pt x="120" y="13"/>
                  </a:lnTo>
                  <a:lnTo>
                    <a:pt x="126" y="18"/>
                  </a:lnTo>
                  <a:lnTo>
                    <a:pt x="131" y="22"/>
                  </a:lnTo>
                  <a:lnTo>
                    <a:pt x="136" y="28"/>
                  </a:lnTo>
                  <a:lnTo>
                    <a:pt x="141" y="34"/>
                  </a:lnTo>
                  <a:lnTo>
                    <a:pt x="144" y="41"/>
                  </a:lnTo>
                  <a:lnTo>
                    <a:pt x="147" y="48"/>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2" name="Google Shape;662;p23"/>
            <p:cNvSpPr/>
            <p:nvPr/>
          </p:nvSpPr>
          <p:spPr>
            <a:xfrm>
              <a:off x="5514976" y="2341563"/>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7"/>
                  </a:lnTo>
                  <a:lnTo>
                    <a:pt x="131" y="131"/>
                  </a:lnTo>
                  <a:lnTo>
                    <a:pt x="126" y="137"/>
                  </a:lnTo>
                  <a:lnTo>
                    <a:pt x="120" y="141"/>
                  </a:lnTo>
                  <a:lnTo>
                    <a:pt x="113" y="145"/>
                  </a:lnTo>
                  <a:lnTo>
                    <a:pt x="106" y="148"/>
                  </a:lnTo>
                  <a:lnTo>
                    <a:pt x="99" y="151"/>
                  </a:lnTo>
                  <a:lnTo>
                    <a:pt x="93" y="153"/>
                  </a:lnTo>
                  <a:lnTo>
                    <a:pt x="85" y="154"/>
                  </a:lnTo>
                  <a:lnTo>
                    <a:pt x="76" y="154"/>
                  </a:lnTo>
                  <a:lnTo>
                    <a:pt x="76" y="154"/>
                  </a:lnTo>
                  <a:lnTo>
                    <a:pt x="68" y="154"/>
                  </a:lnTo>
                  <a:lnTo>
                    <a:pt x="62" y="153"/>
                  </a:lnTo>
                  <a:lnTo>
                    <a:pt x="54" y="151"/>
                  </a:lnTo>
                  <a:lnTo>
                    <a:pt x="47" y="148"/>
                  </a:lnTo>
                  <a:lnTo>
                    <a:pt x="40" y="145"/>
                  </a:lnTo>
                  <a:lnTo>
                    <a:pt x="33" y="141"/>
                  </a:lnTo>
                  <a:lnTo>
                    <a:pt x="27" y="137"/>
                  </a:lnTo>
                  <a:lnTo>
                    <a:pt x="22" y="131"/>
                  </a:lnTo>
                  <a:lnTo>
                    <a:pt x="17" y="127"/>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8"/>
                  </a:lnTo>
                  <a:lnTo>
                    <a:pt x="9" y="41"/>
                  </a:lnTo>
                  <a:lnTo>
                    <a:pt x="12" y="34"/>
                  </a:lnTo>
                  <a:lnTo>
                    <a:pt x="17" y="28"/>
                  </a:lnTo>
                  <a:lnTo>
                    <a:pt x="22" y="22"/>
                  </a:lnTo>
                  <a:lnTo>
                    <a:pt x="27" y="18"/>
                  </a:lnTo>
                  <a:lnTo>
                    <a:pt x="33" y="13"/>
                  </a:lnTo>
                  <a:lnTo>
                    <a:pt x="40" y="10"/>
                  </a:lnTo>
                  <a:lnTo>
                    <a:pt x="47" y="6"/>
                  </a:lnTo>
                  <a:lnTo>
                    <a:pt x="54" y="3"/>
                  </a:lnTo>
                  <a:lnTo>
                    <a:pt x="62" y="2"/>
                  </a:lnTo>
                  <a:lnTo>
                    <a:pt x="68" y="1"/>
                  </a:lnTo>
                  <a:lnTo>
                    <a:pt x="76" y="0"/>
                  </a:lnTo>
                  <a:lnTo>
                    <a:pt x="76" y="0"/>
                  </a:lnTo>
                  <a:lnTo>
                    <a:pt x="85" y="1"/>
                  </a:lnTo>
                  <a:lnTo>
                    <a:pt x="93" y="2"/>
                  </a:lnTo>
                  <a:lnTo>
                    <a:pt x="99" y="3"/>
                  </a:lnTo>
                  <a:lnTo>
                    <a:pt x="106" y="6"/>
                  </a:lnTo>
                  <a:lnTo>
                    <a:pt x="113" y="10"/>
                  </a:lnTo>
                  <a:lnTo>
                    <a:pt x="120" y="13"/>
                  </a:lnTo>
                  <a:lnTo>
                    <a:pt x="126" y="18"/>
                  </a:lnTo>
                  <a:lnTo>
                    <a:pt x="131" y="22"/>
                  </a:lnTo>
                  <a:lnTo>
                    <a:pt x="136" y="28"/>
                  </a:lnTo>
                  <a:lnTo>
                    <a:pt x="141" y="34"/>
                  </a:lnTo>
                  <a:lnTo>
                    <a:pt x="144" y="41"/>
                  </a:lnTo>
                  <a:lnTo>
                    <a:pt x="147" y="48"/>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3" name="Google Shape;663;p23"/>
            <p:cNvSpPr/>
            <p:nvPr/>
          </p:nvSpPr>
          <p:spPr>
            <a:xfrm>
              <a:off x="5376863" y="2270125"/>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5"/>
                  </a:lnTo>
                  <a:lnTo>
                    <a:pt x="132" y="131"/>
                  </a:lnTo>
                  <a:lnTo>
                    <a:pt x="126" y="137"/>
                  </a:lnTo>
                  <a:lnTo>
                    <a:pt x="120" y="140"/>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8" y="137"/>
                  </a:lnTo>
                  <a:lnTo>
                    <a:pt x="23" y="131"/>
                  </a:lnTo>
                  <a:lnTo>
                    <a:pt x="17" y="125"/>
                  </a:lnTo>
                  <a:lnTo>
                    <a:pt x="13" y="120"/>
                  </a:lnTo>
                  <a:lnTo>
                    <a:pt x="9" y="114"/>
                  </a:lnTo>
                  <a:lnTo>
                    <a:pt x="6" y="107"/>
                  </a:lnTo>
                  <a:lnTo>
                    <a:pt x="4" y="100"/>
                  </a:lnTo>
                  <a:lnTo>
                    <a:pt x="1" y="92"/>
                  </a:lnTo>
                  <a:lnTo>
                    <a:pt x="0" y="85"/>
                  </a:lnTo>
                  <a:lnTo>
                    <a:pt x="0" y="77"/>
                  </a:lnTo>
                  <a:lnTo>
                    <a:pt x="0" y="77"/>
                  </a:lnTo>
                  <a:lnTo>
                    <a:pt x="0" y="69"/>
                  </a:lnTo>
                  <a:lnTo>
                    <a:pt x="1" y="61"/>
                  </a:lnTo>
                  <a:lnTo>
                    <a:pt x="4" y="55"/>
                  </a:lnTo>
                  <a:lnTo>
                    <a:pt x="6" y="46"/>
                  </a:lnTo>
                  <a:lnTo>
                    <a:pt x="9" y="41"/>
                  </a:lnTo>
                  <a:lnTo>
                    <a:pt x="13" y="34"/>
                  </a:lnTo>
                  <a:lnTo>
                    <a:pt x="17" y="28"/>
                  </a:lnTo>
                  <a:lnTo>
                    <a:pt x="23" y="22"/>
                  </a:lnTo>
                  <a:lnTo>
                    <a:pt x="28"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6" y="28"/>
                  </a:lnTo>
                  <a:lnTo>
                    <a:pt x="141" y="34"/>
                  </a:lnTo>
                  <a:lnTo>
                    <a:pt x="144" y="41"/>
                  </a:lnTo>
                  <a:lnTo>
                    <a:pt x="148" y="46"/>
                  </a:lnTo>
                  <a:lnTo>
                    <a:pt x="150" y="55"/>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4" name="Google Shape;664;p23"/>
            <p:cNvSpPr/>
            <p:nvPr/>
          </p:nvSpPr>
          <p:spPr>
            <a:xfrm>
              <a:off x="5241926" y="2058988"/>
              <a:ext cx="49213" cy="49213"/>
            </a:xfrm>
            <a:custGeom>
              <a:avLst/>
              <a:gdLst/>
              <a:ahLst/>
              <a:cxnLst/>
              <a:rect l="l" t="t" r="r" b="b"/>
              <a:pathLst>
                <a:path w="153" h="154" extrusionOk="0">
                  <a:moveTo>
                    <a:pt x="153" y="76"/>
                  </a:moveTo>
                  <a:lnTo>
                    <a:pt x="153" y="76"/>
                  </a:lnTo>
                  <a:lnTo>
                    <a:pt x="153" y="84"/>
                  </a:lnTo>
                  <a:lnTo>
                    <a:pt x="152" y="92"/>
                  </a:lnTo>
                  <a:lnTo>
                    <a:pt x="149" y="99"/>
                  </a:lnTo>
                  <a:lnTo>
                    <a:pt x="147" y="107"/>
                  </a:lnTo>
                  <a:lnTo>
                    <a:pt x="144" y="113"/>
                  </a:lnTo>
                  <a:lnTo>
                    <a:pt x="140" y="120"/>
                  </a:lnTo>
                  <a:lnTo>
                    <a:pt x="136" y="126"/>
                  </a:lnTo>
                  <a:lnTo>
                    <a:pt x="131" y="131"/>
                  </a:lnTo>
                  <a:lnTo>
                    <a:pt x="125"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6" y="147"/>
                  </a:lnTo>
                  <a:lnTo>
                    <a:pt x="40" y="145"/>
                  </a:lnTo>
                  <a:lnTo>
                    <a:pt x="34"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2" y="23"/>
                  </a:lnTo>
                  <a:lnTo>
                    <a:pt x="27" y="17"/>
                  </a:lnTo>
                  <a:lnTo>
                    <a:pt x="34" y="13"/>
                  </a:lnTo>
                  <a:lnTo>
                    <a:pt x="40" y="9"/>
                  </a:lnTo>
                  <a:lnTo>
                    <a:pt x="46" y="5"/>
                  </a:lnTo>
                  <a:lnTo>
                    <a:pt x="53" y="3"/>
                  </a:lnTo>
                  <a:lnTo>
                    <a:pt x="61" y="2"/>
                  </a:lnTo>
                  <a:lnTo>
                    <a:pt x="68" y="0"/>
                  </a:lnTo>
                  <a:lnTo>
                    <a:pt x="76" y="0"/>
                  </a:lnTo>
                  <a:lnTo>
                    <a:pt x="76" y="0"/>
                  </a:lnTo>
                  <a:lnTo>
                    <a:pt x="84" y="0"/>
                  </a:lnTo>
                  <a:lnTo>
                    <a:pt x="92" y="2"/>
                  </a:lnTo>
                  <a:lnTo>
                    <a:pt x="99" y="3"/>
                  </a:lnTo>
                  <a:lnTo>
                    <a:pt x="106" y="5"/>
                  </a:lnTo>
                  <a:lnTo>
                    <a:pt x="113" y="9"/>
                  </a:lnTo>
                  <a:lnTo>
                    <a:pt x="120" y="13"/>
                  </a:lnTo>
                  <a:lnTo>
                    <a:pt x="125" y="17"/>
                  </a:lnTo>
                  <a:lnTo>
                    <a:pt x="131" y="23"/>
                  </a:lnTo>
                  <a:lnTo>
                    <a:pt x="136" y="28"/>
                  </a:lnTo>
                  <a:lnTo>
                    <a:pt x="140" y="34"/>
                  </a:lnTo>
                  <a:lnTo>
                    <a:pt x="144" y="40"/>
                  </a:lnTo>
                  <a:lnTo>
                    <a:pt x="147" y="47"/>
                  </a:lnTo>
                  <a:lnTo>
                    <a:pt x="149"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5" name="Google Shape;665;p23"/>
            <p:cNvSpPr/>
            <p:nvPr/>
          </p:nvSpPr>
          <p:spPr>
            <a:xfrm>
              <a:off x="5305426" y="2128838"/>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4"/>
                  </a:lnTo>
                  <a:lnTo>
                    <a:pt x="141" y="120"/>
                  </a:lnTo>
                  <a:lnTo>
                    <a:pt x="137" y="125"/>
                  </a:lnTo>
                  <a:lnTo>
                    <a:pt x="132" y="131"/>
                  </a:lnTo>
                  <a:lnTo>
                    <a:pt x="126"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9"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9" y="18"/>
                  </a:lnTo>
                  <a:lnTo>
                    <a:pt x="34" y="13"/>
                  </a:lnTo>
                  <a:lnTo>
                    <a:pt x="41" y="9"/>
                  </a:lnTo>
                  <a:lnTo>
                    <a:pt x="47" y="6"/>
                  </a:lnTo>
                  <a:lnTo>
                    <a:pt x="55" y="3"/>
                  </a:lnTo>
                  <a:lnTo>
                    <a:pt x="62" y="2"/>
                  </a:lnTo>
                  <a:lnTo>
                    <a:pt x="70" y="1"/>
                  </a:lnTo>
                  <a:lnTo>
                    <a:pt x="78" y="0"/>
                  </a:lnTo>
                  <a:lnTo>
                    <a:pt x="78" y="0"/>
                  </a:lnTo>
                  <a:lnTo>
                    <a:pt x="86" y="1"/>
                  </a:lnTo>
                  <a:lnTo>
                    <a:pt x="93" y="2"/>
                  </a:lnTo>
                  <a:lnTo>
                    <a:pt x="101" y="3"/>
                  </a:lnTo>
                  <a:lnTo>
                    <a:pt x="108" y="6"/>
                  </a:lnTo>
                  <a:lnTo>
                    <a:pt x="114" y="9"/>
                  </a:lnTo>
                  <a:lnTo>
                    <a:pt x="120" y="13"/>
                  </a:lnTo>
                  <a:lnTo>
                    <a:pt x="126" y="18"/>
                  </a:lnTo>
                  <a:lnTo>
                    <a:pt x="132" y="23"/>
                  </a:lnTo>
                  <a:lnTo>
                    <a:pt x="137" y="28"/>
                  </a:lnTo>
                  <a:lnTo>
                    <a:pt x="141" y="34"/>
                  </a:lnTo>
                  <a:lnTo>
                    <a:pt x="145" y="40"/>
                  </a:lnTo>
                  <a:lnTo>
                    <a:pt x="149"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6" name="Google Shape;666;p23"/>
            <p:cNvSpPr/>
            <p:nvPr/>
          </p:nvSpPr>
          <p:spPr>
            <a:xfrm>
              <a:off x="5443538" y="2270125"/>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0" y="153"/>
                  </a:lnTo>
                  <a:lnTo>
                    <a:pt x="54" y="151"/>
                  </a:lnTo>
                  <a:lnTo>
                    <a:pt x="47" y="148"/>
                  </a:lnTo>
                  <a:lnTo>
                    <a:pt x="40" y="145"/>
                  </a:lnTo>
                  <a:lnTo>
                    <a:pt x="33" y="140"/>
                  </a:lnTo>
                  <a:lnTo>
                    <a:pt x="27" y="137"/>
                  </a:lnTo>
                  <a:lnTo>
                    <a:pt x="22" y="131"/>
                  </a:lnTo>
                  <a:lnTo>
                    <a:pt x="17" y="125"/>
                  </a:lnTo>
                  <a:lnTo>
                    <a:pt x="12" y="120"/>
                  </a:lnTo>
                  <a:lnTo>
                    <a:pt x="9" y="114"/>
                  </a:lnTo>
                  <a:lnTo>
                    <a:pt x="6" y="107"/>
                  </a:lnTo>
                  <a:lnTo>
                    <a:pt x="3" y="100"/>
                  </a:lnTo>
                  <a:lnTo>
                    <a:pt x="1" y="92"/>
                  </a:lnTo>
                  <a:lnTo>
                    <a:pt x="0" y="85"/>
                  </a:lnTo>
                  <a:lnTo>
                    <a:pt x="0" y="77"/>
                  </a:lnTo>
                  <a:lnTo>
                    <a:pt x="0" y="77"/>
                  </a:lnTo>
                  <a:lnTo>
                    <a:pt x="0" y="69"/>
                  </a:lnTo>
                  <a:lnTo>
                    <a:pt x="1" y="61"/>
                  </a:lnTo>
                  <a:lnTo>
                    <a:pt x="3" y="55"/>
                  </a:lnTo>
                  <a:lnTo>
                    <a:pt x="6" y="46"/>
                  </a:lnTo>
                  <a:lnTo>
                    <a:pt x="9" y="41"/>
                  </a:lnTo>
                  <a:lnTo>
                    <a:pt x="12" y="34"/>
                  </a:lnTo>
                  <a:lnTo>
                    <a:pt x="17" y="28"/>
                  </a:lnTo>
                  <a:lnTo>
                    <a:pt x="22" y="22"/>
                  </a:lnTo>
                  <a:lnTo>
                    <a:pt x="27" y="18"/>
                  </a:lnTo>
                  <a:lnTo>
                    <a:pt x="33" y="13"/>
                  </a:lnTo>
                  <a:lnTo>
                    <a:pt x="40" y="9"/>
                  </a:lnTo>
                  <a:lnTo>
                    <a:pt x="47" y="6"/>
                  </a:lnTo>
                  <a:lnTo>
                    <a:pt x="54" y="3"/>
                  </a:lnTo>
                  <a:lnTo>
                    <a:pt x="60"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1" y="34"/>
                  </a:lnTo>
                  <a:lnTo>
                    <a:pt x="144" y="41"/>
                  </a:lnTo>
                  <a:lnTo>
                    <a:pt x="147" y="46"/>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7" name="Google Shape;667;p23"/>
            <p:cNvSpPr/>
            <p:nvPr/>
          </p:nvSpPr>
          <p:spPr>
            <a:xfrm>
              <a:off x="5514976" y="2270125"/>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5" y="154"/>
                  </a:lnTo>
                  <a:lnTo>
                    <a:pt x="76" y="154"/>
                  </a:lnTo>
                  <a:lnTo>
                    <a:pt x="76" y="154"/>
                  </a:lnTo>
                  <a:lnTo>
                    <a:pt x="68" y="154"/>
                  </a:lnTo>
                  <a:lnTo>
                    <a:pt x="62" y="153"/>
                  </a:lnTo>
                  <a:lnTo>
                    <a:pt x="54" y="151"/>
                  </a:lnTo>
                  <a:lnTo>
                    <a:pt x="47" y="148"/>
                  </a:lnTo>
                  <a:lnTo>
                    <a:pt x="40" y="145"/>
                  </a:lnTo>
                  <a:lnTo>
                    <a:pt x="33" y="140"/>
                  </a:lnTo>
                  <a:lnTo>
                    <a:pt x="27" y="137"/>
                  </a:lnTo>
                  <a:lnTo>
                    <a:pt x="22" y="131"/>
                  </a:lnTo>
                  <a:lnTo>
                    <a:pt x="17" y="125"/>
                  </a:lnTo>
                  <a:lnTo>
                    <a:pt x="12" y="120"/>
                  </a:lnTo>
                  <a:lnTo>
                    <a:pt x="9" y="114"/>
                  </a:lnTo>
                  <a:lnTo>
                    <a:pt x="6" y="107"/>
                  </a:lnTo>
                  <a:lnTo>
                    <a:pt x="3" y="100"/>
                  </a:lnTo>
                  <a:lnTo>
                    <a:pt x="1" y="92"/>
                  </a:lnTo>
                  <a:lnTo>
                    <a:pt x="0" y="85"/>
                  </a:lnTo>
                  <a:lnTo>
                    <a:pt x="0" y="77"/>
                  </a:lnTo>
                  <a:lnTo>
                    <a:pt x="0" y="77"/>
                  </a:lnTo>
                  <a:lnTo>
                    <a:pt x="0" y="69"/>
                  </a:lnTo>
                  <a:lnTo>
                    <a:pt x="1" y="61"/>
                  </a:lnTo>
                  <a:lnTo>
                    <a:pt x="3" y="55"/>
                  </a:lnTo>
                  <a:lnTo>
                    <a:pt x="6" y="46"/>
                  </a:lnTo>
                  <a:lnTo>
                    <a:pt x="9" y="41"/>
                  </a:lnTo>
                  <a:lnTo>
                    <a:pt x="12" y="34"/>
                  </a:lnTo>
                  <a:lnTo>
                    <a:pt x="17" y="28"/>
                  </a:lnTo>
                  <a:lnTo>
                    <a:pt x="22" y="22"/>
                  </a:lnTo>
                  <a:lnTo>
                    <a:pt x="27" y="18"/>
                  </a:lnTo>
                  <a:lnTo>
                    <a:pt x="33" y="13"/>
                  </a:lnTo>
                  <a:lnTo>
                    <a:pt x="40" y="9"/>
                  </a:lnTo>
                  <a:lnTo>
                    <a:pt x="47" y="6"/>
                  </a:lnTo>
                  <a:lnTo>
                    <a:pt x="54" y="3"/>
                  </a:lnTo>
                  <a:lnTo>
                    <a:pt x="62" y="2"/>
                  </a:lnTo>
                  <a:lnTo>
                    <a:pt x="68" y="1"/>
                  </a:lnTo>
                  <a:lnTo>
                    <a:pt x="76" y="0"/>
                  </a:lnTo>
                  <a:lnTo>
                    <a:pt x="76" y="0"/>
                  </a:lnTo>
                  <a:lnTo>
                    <a:pt x="85" y="1"/>
                  </a:lnTo>
                  <a:lnTo>
                    <a:pt x="93" y="2"/>
                  </a:lnTo>
                  <a:lnTo>
                    <a:pt x="99" y="3"/>
                  </a:lnTo>
                  <a:lnTo>
                    <a:pt x="106" y="6"/>
                  </a:lnTo>
                  <a:lnTo>
                    <a:pt x="113" y="9"/>
                  </a:lnTo>
                  <a:lnTo>
                    <a:pt x="120" y="13"/>
                  </a:lnTo>
                  <a:lnTo>
                    <a:pt x="126" y="18"/>
                  </a:lnTo>
                  <a:lnTo>
                    <a:pt x="131" y="22"/>
                  </a:lnTo>
                  <a:lnTo>
                    <a:pt x="136" y="28"/>
                  </a:lnTo>
                  <a:lnTo>
                    <a:pt x="141" y="34"/>
                  </a:lnTo>
                  <a:lnTo>
                    <a:pt x="144" y="41"/>
                  </a:lnTo>
                  <a:lnTo>
                    <a:pt x="147" y="46"/>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8" name="Google Shape;668;p23"/>
            <p:cNvSpPr/>
            <p:nvPr/>
          </p:nvSpPr>
          <p:spPr>
            <a:xfrm>
              <a:off x="5237163" y="254635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9" name="Google Shape;669;p23"/>
            <p:cNvSpPr/>
            <p:nvPr/>
          </p:nvSpPr>
          <p:spPr>
            <a:xfrm>
              <a:off x="5097463" y="2546350"/>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2" y="120"/>
                  </a:lnTo>
                  <a:lnTo>
                    <a:pt x="138"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5" y="141"/>
                  </a:lnTo>
                  <a:lnTo>
                    <a:pt x="29" y="136"/>
                  </a:lnTo>
                  <a:lnTo>
                    <a:pt x="23" y="132"/>
                  </a:lnTo>
                  <a:lnTo>
                    <a:pt x="18" y="126"/>
                  </a:lnTo>
                  <a:lnTo>
                    <a:pt x="14" y="120"/>
                  </a:lnTo>
                  <a:lnTo>
                    <a:pt x="10" y="114"/>
                  </a:lnTo>
                  <a:lnTo>
                    <a:pt x="7" y="108"/>
                  </a:lnTo>
                  <a:lnTo>
                    <a:pt x="4" y="100"/>
                  </a:lnTo>
                  <a:lnTo>
                    <a:pt x="2" y="93"/>
                  </a:lnTo>
                  <a:lnTo>
                    <a:pt x="1" y="85"/>
                  </a:lnTo>
                  <a:lnTo>
                    <a:pt x="0" y="77"/>
                  </a:lnTo>
                  <a:lnTo>
                    <a:pt x="0" y="77"/>
                  </a:lnTo>
                  <a:lnTo>
                    <a:pt x="1" y="70"/>
                  </a:lnTo>
                  <a:lnTo>
                    <a:pt x="2" y="62"/>
                  </a:lnTo>
                  <a:lnTo>
                    <a:pt x="4" y="54"/>
                  </a:lnTo>
                  <a:lnTo>
                    <a:pt x="7" y="47"/>
                  </a:lnTo>
                  <a:lnTo>
                    <a:pt x="10" y="40"/>
                  </a:lnTo>
                  <a:lnTo>
                    <a:pt x="14" y="34"/>
                  </a:lnTo>
                  <a:lnTo>
                    <a:pt x="18" y="29"/>
                  </a:lnTo>
                  <a:lnTo>
                    <a:pt x="23" y="23"/>
                  </a:lnTo>
                  <a:lnTo>
                    <a:pt x="29" y="17"/>
                  </a:lnTo>
                  <a:lnTo>
                    <a:pt x="35" y="14"/>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7" y="17"/>
                  </a:lnTo>
                  <a:lnTo>
                    <a:pt x="132" y="23"/>
                  </a:lnTo>
                  <a:lnTo>
                    <a:pt x="138" y="29"/>
                  </a:lnTo>
                  <a:lnTo>
                    <a:pt x="142" y="34"/>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70" name="Google Shape;670;p23"/>
            <p:cNvSpPr/>
            <p:nvPr/>
          </p:nvSpPr>
          <p:spPr>
            <a:xfrm>
              <a:off x="5167313" y="254635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0" y="132"/>
                  </a:lnTo>
                  <a:lnTo>
                    <a:pt x="126" y="136"/>
                  </a:lnTo>
                  <a:lnTo>
                    <a:pt x="119" y="141"/>
                  </a:lnTo>
                  <a:lnTo>
                    <a:pt x="113" y="145"/>
                  </a:lnTo>
                  <a:lnTo>
                    <a:pt x="106" y="148"/>
                  </a:lnTo>
                  <a:lnTo>
                    <a:pt x="99" y="151"/>
                  </a:lnTo>
                  <a:lnTo>
                    <a:pt x="91" y="152"/>
                  </a:lnTo>
                  <a:lnTo>
                    <a:pt x="85" y="153"/>
                  </a:lnTo>
                  <a:lnTo>
                    <a:pt x="77" y="155"/>
                  </a:lnTo>
                  <a:lnTo>
                    <a:pt x="77" y="155"/>
                  </a:lnTo>
                  <a:lnTo>
                    <a:pt x="69" y="153"/>
                  </a:lnTo>
                  <a:lnTo>
                    <a:pt x="61" y="152"/>
                  </a:lnTo>
                  <a:lnTo>
                    <a:pt x="54" y="151"/>
                  </a:lnTo>
                  <a:lnTo>
                    <a:pt x="47" y="148"/>
                  </a:lnTo>
                  <a:lnTo>
                    <a:pt x="40" y="145"/>
                  </a:lnTo>
                  <a:lnTo>
                    <a:pt x="33" y="141"/>
                  </a:lnTo>
                  <a:lnTo>
                    <a:pt x="27" y="136"/>
                  </a:lnTo>
                  <a:lnTo>
                    <a:pt x="22"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4"/>
                  </a:lnTo>
                  <a:lnTo>
                    <a:pt x="17" y="29"/>
                  </a:lnTo>
                  <a:lnTo>
                    <a:pt x="22" y="23"/>
                  </a:lnTo>
                  <a:lnTo>
                    <a:pt x="27" y="17"/>
                  </a:lnTo>
                  <a:lnTo>
                    <a:pt x="33" y="14"/>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4"/>
                  </a:lnTo>
                  <a:lnTo>
                    <a:pt x="126" y="17"/>
                  </a:lnTo>
                  <a:lnTo>
                    <a:pt x="130" y="23"/>
                  </a:lnTo>
                  <a:lnTo>
                    <a:pt x="136" y="29"/>
                  </a:lnTo>
                  <a:lnTo>
                    <a:pt x="141" y="34"/>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71" name="Google Shape;671;p23"/>
            <p:cNvSpPr/>
            <p:nvPr/>
          </p:nvSpPr>
          <p:spPr>
            <a:xfrm>
              <a:off x="5097463" y="2484438"/>
              <a:ext cx="49213" cy="49213"/>
            </a:xfrm>
            <a:custGeom>
              <a:avLst/>
              <a:gdLst/>
              <a:ahLst/>
              <a:cxnLst/>
              <a:rect l="l" t="t" r="r" b="b"/>
              <a:pathLst>
                <a:path w="155" h="154" extrusionOk="0">
                  <a:moveTo>
                    <a:pt x="155" y="78"/>
                  </a:moveTo>
                  <a:lnTo>
                    <a:pt x="155" y="78"/>
                  </a:lnTo>
                  <a:lnTo>
                    <a:pt x="155" y="86"/>
                  </a:lnTo>
                  <a:lnTo>
                    <a:pt x="154" y="93"/>
                  </a:lnTo>
                  <a:lnTo>
                    <a:pt x="151" y="101"/>
                  </a:lnTo>
                  <a:lnTo>
                    <a:pt x="149" y="107"/>
                  </a:lnTo>
                  <a:lnTo>
                    <a:pt x="146" y="114"/>
                  </a:lnTo>
                  <a:lnTo>
                    <a:pt x="142" y="120"/>
                  </a:lnTo>
                  <a:lnTo>
                    <a:pt x="138" y="127"/>
                  </a:lnTo>
                  <a:lnTo>
                    <a:pt x="132" y="131"/>
                  </a:lnTo>
                  <a:lnTo>
                    <a:pt x="127" y="137"/>
                  </a:lnTo>
                  <a:lnTo>
                    <a:pt x="120" y="141"/>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1"/>
                  </a:lnTo>
                  <a:lnTo>
                    <a:pt x="29" y="137"/>
                  </a:lnTo>
                  <a:lnTo>
                    <a:pt x="23" y="131"/>
                  </a:lnTo>
                  <a:lnTo>
                    <a:pt x="18" y="127"/>
                  </a:lnTo>
                  <a:lnTo>
                    <a:pt x="14" y="120"/>
                  </a:lnTo>
                  <a:lnTo>
                    <a:pt x="10" y="114"/>
                  </a:lnTo>
                  <a:lnTo>
                    <a:pt x="7" y="107"/>
                  </a:lnTo>
                  <a:lnTo>
                    <a:pt x="4" y="101"/>
                  </a:lnTo>
                  <a:lnTo>
                    <a:pt x="2" y="93"/>
                  </a:lnTo>
                  <a:lnTo>
                    <a:pt x="1" y="86"/>
                  </a:lnTo>
                  <a:lnTo>
                    <a:pt x="0" y="78"/>
                  </a:lnTo>
                  <a:lnTo>
                    <a:pt x="0" y="78"/>
                  </a:lnTo>
                  <a:lnTo>
                    <a:pt x="1" y="70"/>
                  </a:lnTo>
                  <a:lnTo>
                    <a:pt x="2" y="62"/>
                  </a:lnTo>
                  <a:lnTo>
                    <a:pt x="4" y="55"/>
                  </a:lnTo>
                  <a:lnTo>
                    <a:pt x="7" y="48"/>
                  </a:lnTo>
                  <a:lnTo>
                    <a:pt x="10" y="41"/>
                  </a:lnTo>
                  <a:lnTo>
                    <a:pt x="14" y="34"/>
                  </a:lnTo>
                  <a:lnTo>
                    <a:pt x="18" y="28"/>
                  </a:lnTo>
                  <a:lnTo>
                    <a:pt x="23" y="23"/>
                  </a:lnTo>
                  <a:lnTo>
                    <a:pt x="29" y="18"/>
                  </a:lnTo>
                  <a:lnTo>
                    <a:pt x="35" y="14"/>
                  </a:lnTo>
                  <a:lnTo>
                    <a:pt x="41"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0"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72" name="Google Shape;672;p23"/>
            <p:cNvSpPr/>
            <p:nvPr/>
          </p:nvSpPr>
          <p:spPr>
            <a:xfrm>
              <a:off x="5167313" y="2484438"/>
              <a:ext cx="49213"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7"/>
                  </a:lnTo>
                  <a:lnTo>
                    <a:pt x="130" y="131"/>
                  </a:lnTo>
                  <a:lnTo>
                    <a:pt x="126" y="137"/>
                  </a:lnTo>
                  <a:lnTo>
                    <a:pt x="119" y="141"/>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1"/>
                  </a:lnTo>
                  <a:lnTo>
                    <a:pt x="27" y="137"/>
                  </a:lnTo>
                  <a:lnTo>
                    <a:pt x="22" y="131"/>
                  </a:lnTo>
                  <a:lnTo>
                    <a:pt x="17" y="127"/>
                  </a:lnTo>
                  <a:lnTo>
                    <a:pt x="13" y="120"/>
                  </a:lnTo>
                  <a:lnTo>
                    <a:pt x="9" y="114"/>
                  </a:lnTo>
                  <a:lnTo>
                    <a:pt x="6" y="107"/>
                  </a:lnTo>
                  <a:lnTo>
                    <a:pt x="3" y="101"/>
                  </a:lnTo>
                  <a:lnTo>
                    <a:pt x="1" y="93"/>
                  </a:lnTo>
                  <a:lnTo>
                    <a:pt x="0" y="86"/>
                  </a:lnTo>
                  <a:lnTo>
                    <a:pt x="0" y="78"/>
                  </a:lnTo>
                  <a:lnTo>
                    <a:pt x="0" y="78"/>
                  </a:lnTo>
                  <a:lnTo>
                    <a:pt x="0" y="70"/>
                  </a:lnTo>
                  <a:lnTo>
                    <a:pt x="1" y="62"/>
                  </a:lnTo>
                  <a:lnTo>
                    <a:pt x="3" y="55"/>
                  </a:lnTo>
                  <a:lnTo>
                    <a:pt x="6" y="48"/>
                  </a:lnTo>
                  <a:lnTo>
                    <a:pt x="9" y="41"/>
                  </a:lnTo>
                  <a:lnTo>
                    <a:pt x="13" y="34"/>
                  </a:lnTo>
                  <a:lnTo>
                    <a:pt x="17" y="28"/>
                  </a:lnTo>
                  <a:lnTo>
                    <a:pt x="22" y="23"/>
                  </a:lnTo>
                  <a:lnTo>
                    <a:pt x="27" y="18"/>
                  </a:lnTo>
                  <a:lnTo>
                    <a:pt x="33" y="14"/>
                  </a:lnTo>
                  <a:lnTo>
                    <a:pt x="40" y="10"/>
                  </a:lnTo>
                  <a:lnTo>
                    <a:pt x="47" y="7"/>
                  </a:lnTo>
                  <a:lnTo>
                    <a:pt x="54" y="3"/>
                  </a:lnTo>
                  <a:lnTo>
                    <a:pt x="61" y="2"/>
                  </a:lnTo>
                  <a:lnTo>
                    <a:pt x="69" y="1"/>
                  </a:lnTo>
                  <a:lnTo>
                    <a:pt x="77" y="0"/>
                  </a:lnTo>
                  <a:lnTo>
                    <a:pt x="77" y="0"/>
                  </a:lnTo>
                  <a:lnTo>
                    <a:pt x="85" y="1"/>
                  </a:lnTo>
                  <a:lnTo>
                    <a:pt x="91" y="2"/>
                  </a:lnTo>
                  <a:lnTo>
                    <a:pt x="99" y="3"/>
                  </a:lnTo>
                  <a:lnTo>
                    <a:pt x="106" y="7"/>
                  </a:lnTo>
                  <a:lnTo>
                    <a:pt x="113" y="10"/>
                  </a:lnTo>
                  <a:lnTo>
                    <a:pt x="119" y="14"/>
                  </a:lnTo>
                  <a:lnTo>
                    <a:pt x="126" y="18"/>
                  </a:lnTo>
                  <a:lnTo>
                    <a:pt x="130" y="23"/>
                  </a:lnTo>
                  <a:lnTo>
                    <a:pt x="136" y="28"/>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73" name="Google Shape;673;p23"/>
            <p:cNvSpPr/>
            <p:nvPr/>
          </p:nvSpPr>
          <p:spPr>
            <a:xfrm>
              <a:off x="6146801" y="2965450"/>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1"/>
                  </a:lnTo>
                  <a:lnTo>
                    <a:pt x="2" y="84"/>
                  </a:lnTo>
                  <a:lnTo>
                    <a:pt x="0" y="76"/>
                  </a:lnTo>
                  <a:lnTo>
                    <a:pt x="0" y="76"/>
                  </a:lnTo>
                  <a:lnTo>
                    <a:pt x="2" y="68"/>
                  </a:lnTo>
                  <a:lnTo>
                    <a:pt x="3" y="60"/>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74" name="Google Shape;674;p23"/>
            <p:cNvSpPr/>
            <p:nvPr/>
          </p:nvSpPr>
          <p:spPr>
            <a:xfrm>
              <a:off x="6216651" y="2965450"/>
              <a:ext cx="49213" cy="49213"/>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75" name="Google Shape;675;p23"/>
            <p:cNvSpPr/>
            <p:nvPr/>
          </p:nvSpPr>
          <p:spPr>
            <a:xfrm>
              <a:off x="6286501" y="2965450"/>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76" name="Google Shape;676;p23"/>
            <p:cNvSpPr/>
            <p:nvPr/>
          </p:nvSpPr>
          <p:spPr>
            <a:xfrm>
              <a:off x="6350001" y="2965450"/>
              <a:ext cx="49213" cy="49213"/>
            </a:xfrm>
            <a:custGeom>
              <a:avLst/>
              <a:gdLst/>
              <a:ahLst/>
              <a:cxnLst/>
              <a:rect l="l" t="t" r="r" b="b"/>
              <a:pathLst>
                <a:path w="154" h="153" extrusionOk="0">
                  <a:moveTo>
                    <a:pt x="154" y="76"/>
                  </a:moveTo>
                  <a:lnTo>
                    <a:pt x="154" y="76"/>
                  </a:lnTo>
                  <a:lnTo>
                    <a:pt x="153" y="84"/>
                  </a:lnTo>
                  <a:lnTo>
                    <a:pt x="152" y="91"/>
                  </a:lnTo>
                  <a:lnTo>
                    <a:pt x="151" y="99"/>
                  </a:lnTo>
                  <a:lnTo>
                    <a:pt x="148" y="106"/>
                  </a:lnTo>
                  <a:lnTo>
                    <a:pt x="144" y="113"/>
                  </a:lnTo>
                  <a:lnTo>
                    <a:pt x="141" y="120"/>
                  </a:lnTo>
                  <a:lnTo>
                    <a:pt x="136" y="126"/>
                  </a:lnTo>
                  <a:lnTo>
                    <a:pt x="132"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3"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2" y="22"/>
                  </a:lnTo>
                  <a:lnTo>
                    <a:pt x="136" y="27"/>
                  </a:lnTo>
                  <a:lnTo>
                    <a:pt x="141" y="33"/>
                  </a:lnTo>
                  <a:lnTo>
                    <a:pt x="144"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77" name="Google Shape;677;p23"/>
            <p:cNvSpPr/>
            <p:nvPr/>
          </p:nvSpPr>
          <p:spPr>
            <a:xfrm>
              <a:off x="6357938" y="3173413"/>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1" y="132"/>
                  </a:lnTo>
                  <a:lnTo>
                    <a:pt x="126" y="136"/>
                  </a:lnTo>
                  <a:lnTo>
                    <a:pt x="120" y="141"/>
                  </a:lnTo>
                  <a:lnTo>
                    <a:pt x="114" y="145"/>
                  </a:lnTo>
                  <a:lnTo>
                    <a:pt x="107" y="149"/>
                  </a:lnTo>
                  <a:lnTo>
                    <a:pt x="101" y="151"/>
                  </a:lnTo>
                  <a:lnTo>
                    <a:pt x="93" y="152"/>
                  </a:lnTo>
                  <a:lnTo>
                    <a:pt x="86" y="153"/>
                  </a:lnTo>
                  <a:lnTo>
                    <a:pt x="78" y="155"/>
                  </a:lnTo>
                  <a:lnTo>
                    <a:pt x="78" y="155"/>
                  </a:lnTo>
                  <a:lnTo>
                    <a:pt x="70" y="153"/>
                  </a:lnTo>
                  <a:lnTo>
                    <a:pt x="62" y="152"/>
                  </a:lnTo>
                  <a:lnTo>
                    <a:pt x="55" y="151"/>
                  </a:lnTo>
                  <a:lnTo>
                    <a:pt x="48" y="149"/>
                  </a:lnTo>
                  <a:lnTo>
                    <a:pt x="41" y="145"/>
                  </a:lnTo>
                  <a:lnTo>
                    <a:pt x="34" y="141"/>
                  </a:lnTo>
                  <a:lnTo>
                    <a:pt x="28"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4"/>
                  </a:lnTo>
                  <a:lnTo>
                    <a:pt x="18" y="29"/>
                  </a:lnTo>
                  <a:lnTo>
                    <a:pt x="23" y="23"/>
                  </a:lnTo>
                  <a:lnTo>
                    <a:pt x="28" y="18"/>
                  </a:lnTo>
                  <a:lnTo>
                    <a:pt x="34" y="14"/>
                  </a:lnTo>
                  <a:lnTo>
                    <a:pt x="41" y="9"/>
                  </a:lnTo>
                  <a:lnTo>
                    <a:pt x="48" y="6"/>
                  </a:lnTo>
                  <a:lnTo>
                    <a:pt x="55" y="4"/>
                  </a:lnTo>
                  <a:lnTo>
                    <a:pt x="62" y="2"/>
                  </a:lnTo>
                  <a:lnTo>
                    <a:pt x="70" y="0"/>
                  </a:lnTo>
                  <a:lnTo>
                    <a:pt x="78" y="0"/>
                  </a:lnTo>
                  <a:lnTo>
                    <a:pt x="78" y="0"/>
                  </a:lnTo>
                  <a:lnTo>
                    <a:pt x="86" y="0"/>
                  </a:lnTo>
                  <a:lnTo>
                    <a:pt x="93" y="2"/>
                  </a:lnTo>
                  <a:lnTo>
                    <a:pt x="101" y="4"/>
                  </a:lnTo>
                  <a:lnTo>
                    <a:pt x="107" y="6"/>
                  </a:lnTo>
                  <a:lnTo>
                    <a:pt x="114" y="9"/>
                  </a:lnTo>
                  <a:lnTo>
                    <a:pt x="120" y="14"/>
                  </a:lnTo>
                  <a:lnTo>
                    <a:pt x="126" y="18"/>
                  </a:lnTo>
                  <a:lnTo>
                    <a:pt x="131" y="23"/>
                  </a:lnTo>
                  <a:lnTo>
                    <a:pt x="137" y="29"/>
                  </a:lnTo>
                  <a:lnTo>
                    <a:pt x="141"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78" name="Google Shape;678;p23"/>
            <p:cNvSpPr/>
            <p:nvPr/>
          </p:nvSpPr>
          <p:spPr>
            <a:xfrm>
              <a:off x="5797551" y="26146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3"/>
                  </a:lnTo>
                  <a:lnTo>
                    <a:pt x="84" y="154"/>
                  </a:lnTo>
                  <a:lnTo>
                    <a:pt x="76" y="154"/>
                  </a:lnTo>
                  <a:lnTo>
                    <a:pt x="76" y="154"/>
                  </a:lnTo>
                  <a:lnTo>
                    <a:pt x="68" y="154"/>
                  </a:lnTo>
                  <a:lnTo>
                    <a:pt x="60" y="153"/>
                  </a:lnTo>
                  <a:lnTo>
                    <a:pt x="53"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79" name="Google Shape;679;p23"/>
            <p:cNvSpPr/>
            <p:nvPr/>
          </p:nvSpPr>
          <p:spPr>
            <a:xfrm>
              <a:off x="5722938" y="2690813"/>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4"/>
                  </a:lnTo>
                  <a:lnTo>
                    <a:pt x="140" y="120"/>
                  </a:lnTo>
                  <a:lnTo>
                    <a:pt x="136" y="126"/>
                  </a:lnTo>
                  <a:lnTo>
                    <a:pt x="131" y="132"/>
                  </a:lnTo>
                  <a:lnTo>
                    <a:pt x="125" y="136"/>
                  </a:lnTo>
                  <a:lnTo>
                    <a:pt x="120" y="141"/>
                  </a:lnTo>
                  <a:lnTo>
                    <a:pt x="114" y="146"/>
                  </a:lnTo>
                  <a:lnTo>
                    <a:pt x="107" y="148"/>
                  </a:lnTo>
                  <a:lnTo>
                    <a:pt x="99" y="151"/>
                  </a:lnTo>
                  <a:lnTo>
                    <a:pt x="92" y="153"/>
                  </a:lnTo>
                  <a:lnTo>
                    <a:pt x="84" y="154"/>
                  </a:lnTo>
                  <a:lnTo>
                    <a:pt x="76" y="155"/>
                  </a:lnTo>
                  <a:lnTo>
                    <a:pt x="76" y="155"/>
                  </a:lnTo>
                  <a:lnTo>
                    <a:pt x="69" y="154"/>
                  </a:lnTo>
                  <a:lnTo>
                    <a:pt x="61" y="153"/>
                  </a:lnTo>
                  <a:lnTo>
                    <a:pt x="53" y="151"/>
                  </a:lnTo>
                  <a:lnTo>
                    <a:pt x="46" y="148"/>
                  </a:lnTo>
                  <a:lnTo>
                    <a:pt x="40" y="146"/>
                  </a:lnTo>
                  <a:lnTo>
                    <a:pt x="34" y="141"/>
                  </a:lnTo>
                  <a:lnTo>
                    <a:pt x="28" y="136"/>
                  </a:lnTo>
                  <a:lnTo>
                    <a:pt x="22" y="132"/>
                  </a:lnTo>
                  <a:lnTo>
                    <a:pt x="18" y="126"/>
                  </a:lnTo>
                  <a:lnTo>
                    <a:pt x="13" y="120"/>
                  </a:lnTo>
                  <a:lnTo>
                    <a:pt x="9" y="114"/>
                  </a:lnTo>
                  <a:lnTo>
                    <a:pt x="5" y="107"/>
                  </a:lnTo>
                  <a:lnTo>
                    <a:pt x="3" y="100"/>
                  </a:lnTo>
                  <a:lnTo>
                    <a:pt x="2" y="93"/>
                  </a:lnTo>
                  <a:lnTo>
                    <a:pt x="1" y="85"/>
                  </a:lnTo>
                  <a:lnTo>
                    <a:pt x="0" y="77"/>
                  </a:lnTo>
                  <a:lnTo>
                    <a:pt x="0" y="77"/>
                  </a:lnTo>
                  <a:lnTo>
                    <a:pt x="1" y="69"/>
                  </a:lnTo>
                  <a:lnTo>
                    <a:pt x="2" y="62"/>
                  </a:lnTo>
                  <a:lnTo>
                    <a:pt x="3" y="54"/>
                  </a:lnTo>
                  <a:lnTo>
                    <a:pt x="5" y="47"/>
                  </a:lnTo>
                  <a:lnTo>
                    <a:pt x="9" y="40"/>
                  </a:lnTo>
                  <a:lnTo>
                    <a:pt x="13" y="35"/>
                  </a:lnTo>
                  <a:lnTo>
                    <a:pt x="18" y="29"/>
                  </a:lnTo>
                  <a:lnTo>
                    <a:pt x="22" y="23"/>
                  </a:lnTo>
                  <a:lnTo>
                    <a:pt x="28" y="17"/>
                  </a:lnTo>
                  <a:lnTo>
                    <a:pt x="34" y="14"/>
                  </a:lnTo>
                  <a:lnTo>
                    <a:pt x="40" y="9"/>
                  </a:lnTo>
                  <a:lnTo>
                    <a:pt x="46" y="6"/>
                  </a:lnTo>
                  <a:lnTo>
                    <a:pt x="53" y="4"/>
                  </a:lnTo>
                  <a:lnTo>
                    <a:pt x="61" y="1"/>
                  </a:lnTo>
                  <a:lnTo>
                    <a:pt x="69" y="0"/>
                  </a:lnTo>
                  <a:lnTo>
                    <a:pt x="76" y="0"/>
                  </a:lnTo>
                  <a:lnTo>
                    <a:pt x="76" y="0"/>
                  </a:lnTo>
                  <a:lnTo>
                    <a:pt x="84" y="0"/>
                  </a:lnTo>
                  <a:lnTo>
                    <a:pt x="92" y="1"/>
                  </a:lnTo>
                  <a:lnTo>
                    <a:pt x="99" y="4"/>
                  </a:lnTo>
                  <a:lnTo>
                    <a:pt x="107" y="6"/>
                  </a:lnTo>
                  <a:lnTo>
                    <a:pt x="114" y="9"/>
                  </a:lnTo>
                  <a:lnTo>
                    <a:pt x="120" y="14"/>
                  </a:lnTo>
                  <a:lnTo>
                    <a:pt x="125" y="17"/>
                  </a:lnTo>
                  <a:lnTo>
                    <a:pt x="131" y="23"/>
                  </a:lnTo>
                  <a:lnTo>
                    <a:pt x="136" y="29"/>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80" name="Google Shape;680;p23"/>
            <p:cNvSpPr/>
            <p:nvPr/>
          </p:nvSpPr>
          <p:spPr>
            <a:xfrm>
              <a:off x="5584826" y="2616200"/>
              <a:ext cx="49213" cy="49213"/>
            </a:xfrm>
            <a:custGeom>
              <a:avLst/>
              <a:gdLst/>
              <a:ahLst/>
              <a:cxnLst/>
              <a:rect l="l" t="t" r="r" b="b"/>
              <a:pathLst>
                <a:path w="154" h="155" extrusionOk="0">
                  <a:moveTo>
                    <a:pt x="154" y="77"/>
                  </a:moveTo>
                  <a:lnTo>
                    <a:pt x="154"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8"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6"/>
                  </a:lnTo>
                  <a:lnTo>
                    <a:pt x="54" y="3"/>
                  </a:lnTo>
                  <a:lnTo>
                    <a:pt x="62" y="2"/>
                  </a:lnTo>
                  <a:lnTo>
                    <a:pt x="68" y="1"/>
                  </a:lnTo>
                  <a:lnTo>
                    <a:pt x="77" y="0"/>
                  </a:lnTo>
                  <a:lnTo>
                    <a:pt x="77" y="0"/>
                  </a:lnTo>
                  <a:lnTo>
                    <a:pt x="85" y="1"/>
                  </a:lnTo>
                  <a:lnTo>
                    <a:pt x="93" y="2"/>
                  </a:lnTo>
                  <a:lnTo>
                    <a:pt x="99" y="3"/>
                  </a:lnTo>
                  <a:lnTo>
                    <a:pt x="106" y="6"/>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81" name="Google Shape;681;p23"/>
            <p:cNvSpPr/>
            <p:nvPr/>
          </p:nvSpPr>
          <p:spPr>
            <a:xfrm>
              <a:off x="5937251" y="2543175"/>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5"/>
                  </a:lnTo>
                  <a:lnTo>
                    <a:pt x="141" y="120"/>
                  </a:lnTo>
                  <a:lnTo>
                    <a:pt x="137" y="126"/>
                  </a:lnTo>
                  <a:lnTo>
                    <a:pt x="132"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7" y="149"/>
                  </a:lnTo>
                  <a:lnTo>
                    <a:pt x="41" y="146"/>
                  </a:lnTo>
                  <a:lnTo>
                    <a:pt x="34" y="141"/>
                  </a:lnTo>
                  <a:lnTo>
                    <a:pt x="29" y="136"/>
                  </a:lnTo>
                  <a:lnTo>
                    <a:pt x="23" y="132"/>
                  </a:lnTo>
                  <a:lnTo>
                    <a:pt x="18" y="126"/>
                  </a:lnTo>
                  <a:lnTo>
                    <a:pt x="14" y="120"/>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9" y="18"/>
                  </a:lnTo>
                  <a:lnTo>
                    <a:pt x="34" y="14"/>
                  </a:lnTo>
                  <a:lnTo>
                    <a:pt x="41" y="9"/>
                  </a:lnTo>
                  <a:lnTo>
                    <a:pt x="47" y="6"/>
                  </a:lnTo>
                  <a:lnTo>
                    <a:pt x="55" y="4"/>
                  </a:lnTo>
                  <a:lnTo>
                    <a:pt x="62" y="2"/>
                  </a:lnTo>
                  <a:lnTo>
                    <a:pt x="70" y="1"/>
                  </a:lnTo>
                  <a:lnTo>
                    <a:pt x="78" y="0"/>
                  </a:lnTo>
                  <a:lnTo>
                    <a:pt x="78" y="0"/>
                  </a:lnTo>
                  <a:lnTo>
                    <a:pt x="86" y="1"/>
                  </a:lnTo>
                  <a:lnTo>
                    <a:pt x="93" y="2"/>
                  </a:lnTo>
                  <a:lnTo>
                    <a:pt x="101" y="4"/>
                  </a:lnTo>
                  <a:lnTo>
                    <a:pt x="107" y="6"/>
                  </a:lnTo>
                  <a:lnTo>
                    <a:pt x="114" y="9"/>
                  </a:lnTo>
                  <a:lnTo>
                    <a:pt x="120" y="14"/>
                  </a:lnTo>
                  <a:lnTo>
                    <a:pt x="126" y="18"/>
                  </a:lnTo>
                  <a:lnTo>
                    <a:pt x="132"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82" name="Google Shape;682;p23"/>
            <p:cNvSpPr/>
            <p:nvPr/>
          </p:nvSpPr>
          <p:spPr>
            <a:xfrm>
              <a:off x="5937251" y="2614613"/>
              <a:ext cx="49213"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19"/>
                  </a:lnTo>
                  <a:lnTo>
                    <a:pt x="137" y="126"/>
                  </a:lnTo>
                  <a:lnTo>
                    <a:pt x="132" y="131"/>
                  </a:lnTo>
                  <a:lnTo>
                    <a:pt x="126" y="136"/>
                  </a:lnTo>
                  <a:lnTo>
                    <a:pt x="120" y="141"/>
                  </a:lnTo>
                  <a:lnTo>
                    <a:pt x="114" y="144"/>
                  </a:lnTo>
                  <a:lnTo>
                    <a:pt x="107" y="148"/>
                  </a:lnTo>
                  <a:lnTo>
                    <a:pt x="101" y="150"/>
                  </a:lnTo>
                  <a:lnTo>
                    <a:pt x="93" y="153"/>
                  </a:lnTo>
                  <a:lnTo>
                    <a:pt x="86" y="154"/>
                  </a:lnTo>
                  <a:lnTo>
                    <a:pt x="78" y="154"/>
                  </a:lnTo>
                  <a:lnTo>
                    <a:pt x="78" y="154"/>
                  </a:lnTo>
                  <a:lnTo>
                    <a:pt x="70" y="154"/>
                  </a:lnTo>
                  <a:lnTo>
                    <a:pt x="62" y="153"/>
                  </a:lnTo>
                  <a:lnTo>
                    <a:pt x="55" y="150"/>
                  </a:lnTo>
                  <a:lnTo>
                    <a:pt x="47" y="148"/>
                  </a:lnTo>
                  <a:lnTo>
                    <a:pt x="41" y="144"/>
                  </a:lnTo>
                  <a:lnTo>
                    <a:pt x="34" y="141"/>
                  </a:lnTo>
                  <a:lnTo>
                    <a:pt x="29"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4"/>
                  </a:lnTo>
                  <a:lnTo>
                    <a:pt x="18" y="28"/>
                  </a:lnTo>
                  <a:lnTo>
                    <a:pt x="23" y="22"/>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83" name="Google Shape;683;p23"/>
            <p:cNvSpPr/>
            <p:nvPr/>
          </p:nvSpPr>
          <p:spPr>
            <a:xfrm>
              <a:off x="6008688" y="2543175"/>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0"/>
                  </a:lnTo>
                  <a:lnTo>
                    <a:pt x="136" y="126"/>
                  </a:lnTo>
                  <a:lnTo>
                    <a:pt x="132" y="132"/>
                  </a:lnTo>
                  <a:lnTo>
                    <a:pt x="126" y="136"/>
                  </a:lnTo>
                  <a:lnTo>
                    <a:pt x="120" y="141"/>
                  </a:lnTo>
                  <a:lnTo>
                    <a:pt x="113" y="146"/>
                  </a:lnTo>
                  <a:lnTo>
                    <a:pt x="106" y="149"/>
                  </a:lnTo>
                  <a:lnTo>
                    <a:pt x="100" y="151"/>
                  </a:lnTo>
                  <a:lnTo>
                    <a:pt x="93" y="152"/>
                  </a:lnTo>
                  <a:lnTo>
                    <a:pt x="85" y="154"/>
                  </a:lnTo>
                  <a:lnTo>
                    <a:pt x="77" y="155"/>
                  </a:lnTo>
                  <a:lnTo>
                    <a:pt x="77" y="155"/>
                  </a:lnTo>
                  <a:lnTo>
                    <a:pt x="69" y="154"/>
                  </a:lnTo>
                  <a:lnTo>
                    <a:pt x="62" y="152"/>
                  </a:lnTo>
                  <a:lnTo>
                    <a:pt x="54" y="151"/>
                  </a:lnTo>
                  <a:lnTo>
                    <a:pt x="47" y="149"/>
                  </a:lnTo>
                  <a:lnTo>
                    <a:pt x="40" y="146"/>
                  </a:lnTo>
                  <a:lnTo>
                    <a:pt x="34" y="141"/>
                  </a:lnTo>
                  <a:lnTo>
                    <a:pt x="28" y="136"/>
                  </a:lnTo>
                  <a:lnTo>
                    <a:pt x="23" y="132"/>
                  </a:lnTo>
                  <a:lnTo>
                    <a:pt x="17" y="126"/>
                  </a:lnTo>
                  <a:lnTo>
                    <a:pt x="13"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8" y="18"/>
                  </a:lnTo>
                  <a:lnTo>
                    <a:pt x="34" y="14"/>
                  </a:lnTo>
                  <a:lnTo>
                    <a:pt x="40" y="9"/>
                  </a:lnTo>
                  <a:lnTo>
                    <a:pt x="47" y="6"/>
                  </a:lnTo>
                  <a:lnTo>
                    <a:pt x="54" y="4"/>
                  </a:lnTo>
                  <a:lnTo>
                    <a:pt x="62" y="2"/>
                  </a:lnTo>
                  <a:lnTo>
                    <a:pt x="69" y="1"/>
                  </a:lnTo>
                  <a:lnTo>
                    <a:pt x="77" y="0"/>
                  </a:lnTo>
                  <a:lnTo>
                    <a:pt x="77" y="0"/>
                  </a:lnTo>
                  <a:lnTo>
                    <a:pt x="85" y="1"/>
                  </a:lnTo>
                  <a:lnTo>
                    <a:pt x="93" y="2"/>
                  </a:lnTo>
                  <a:lnTo>
                    <a:pt x="100" y="4"/>
                  </a:lnTo>
                  <a:lnTo>
                    <a:pt x="106" y="6"/>
                  </a:lnTo>
                  <a:lnTo>
                    <a:pt x="113" y="9"/>
                  </a:lnTo>
                  <a:lnTo>
                    <a:pt x="120" y="14"/>
                  </a:lnTo>
                  <a:lnTo>
                    <a:pt x="126" y="18"/>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84" name="Google Shape;684;p23"/>
            <p:cNvSpPr/>
            <p:nvPr/>
          </p:nvSpPr>
          <p:spPr>
            <a:xfrm>
              <a:off x="6076951" y="254317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1" y="152"/>
                  </a:lnTo>
                  <a:lnTo>
                    <a:pt x="53" y="151"/>
                  </a:lnTo>
                  <a:lnTo>
                    <a:pt x="47" y="149"/>
                  </a:lnTo>
                  <a:lnTo>
                    <a:pt x="40" y="146"/>
                  </a:lnTo>
                  <a:lnTo>
                    <a:pt x="34" y="141"/>
                  </a:lnTo>
                  <a:lnTo>
                    <a:pt x="27" y="136"/>
                  </a:lnTo>
                  <a:lnTo>
                    <a:pt x="23"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8"/>
                  </a:lnTo>
                  <a:lnTo>
                    <a:pt x="34" y="14"/>
                  </a:lnTo>
                  <a:lnTo>
                    <a:pt x="40" y="9"/>
                  </a:lnTo>
                  <a:lnTo>
                    <a:pt x="47" y="6"/>
                  </a:lnTo>
                  <a:lnTo>
                    <a:pt x="53" y="4"/>
                  </a:lnTo>
                  <a:lnTo>
                    <a:pt x="61"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85" name="Google Shape;685;p23"/>
            <p:cNvSpPr/>
            <p:nvPr/>
          </p:nvSpPr>
          <p:spPr>
            <a:xfrm>
              <a:off x="6008688" y="2684463"/>
              <a:ext cx="47625"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86" name="Google Shape;686;p23"/>
            <p:cNvSpPr/>
            <p:nvPr/>
          </p:nvSpPr>
          <p:spPr>
            <a:xfrm>
              <a:off x="6076951" y="2755900"/>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1" y="154"/>
                  </a:lnTo>
                  <a:lnTo>
                    <a:pt x="53" y="151"/>
                  </a:lnTo>
                  <a:lnTo>
                    <a:pt x="47" y="149"/>
                  </a:lnTo>
                  <a:lnTo>
                    <a:pt x="40" y="146"/>
                  </a:lnTo>
                  <a:lnTo>
                    <a:pt x="34" y="141"/>
                  </a:lnTo>
                  <a:lnTo>
                    <a:pt x="27" y="138"/>
                  </a:lnTo>
                  <a:lnTo>
                    <a:pt x="23" y="132"/>
                  </a:lnTo>
                  <a:lnTo>
                    <a:pt x="17" y="126"/>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7"/>
                  </a:lnTo>
                  <a:lnTo>
                    <a:pt x="9" y="41"/>
                  </a:lnTo>
                  <a:lnTo>
                    <a:pt x="12" y="35"/>
                  </a:lnTo>
                  <a:lnTo>
                    <a:pt x="17" y="29"/>
                  </a:lnTo>
                  <a:lnTo>
                    <a:pt x="23" y="23"/>
                  </a:lnTo>
                  <a:lnTo>
                    <a:pt x="27" y="19"/>
                  </a:lnTo>
                  <a:lnTo>
                    <a:pt x="34" y="14"/>
                  </a:lnTo>
                  <a:lnTo>
                    <a:pt x="40" y="11"/>
                  </a:lnTo>
                  <a:lnTo>
                    <a:pt x="47" y="7"/>
                  </a:lnTo>
                  <a:lnTo>
                    <a:pt x="53" y="5"/>
                  </a:lnTo>
                  <a:lnTo>
                    <a:pt x="61"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87" name="Google Shape;687;p23"/>
            <p:cNvSpPr/>
            <p:nvPr/>
          </p:nvSpPr>
          <p:spPr>
            <a:xfrm>
              <a:off x="5937251" y="2894013"/>
              <a:ext cx="49213" cy="47625"/>
            </a:xfrm>
            <a:custGeom>
              <a:avLst/>
              <a:gdLst/>
              <a:ahLst/>
              <a:cxnLst/>
              <a:rect l="l" t="t" r="r" b="b"/>
              <a:pathLst>
                <a:path w="154" h="154" extrusionOk="0">
                  <a:moveTo>
                    <a:pt x="154" y="77"/>
                  </a:moveTo>
                  <a:lnTo>
                    <a:pt x="154" y="77"/>
                  </a:lnTo>
                  <a:lnTo>
                    <a:pt x="154" y="85"/>
                  </a:lnTo>
                  <a:lnTo>
                    <a:pt x="153" y="93"/>
                  </a:lnTo>
                  <a:lnTo>
                    <a:pt x="151" y="99"/>
                  </a:lnTo>
                  <a:lnTo>
                    <a:pt x="149" y="108"/>
                  </a:lnTo>
                  <a:lnTo>
                    <a:pt x="145" y="113"/>
                  </a:lnTo>
                  <a:lnTo>
                    <a:pt x="141" y="120"/>
                  </a:lnTo>
                  <a:lnTo>
                    <a:pt x="137" y="126"/>
                  </a:lnTo>
                  <a:lnTo>
                    <a:pt x="132" y="132"/>
                  </a:lnTo>
                  <a:lnTo>
                    <a:pt x="126" y="136"/>
                  </a:lnTo>
                  <a:lnTo>
                    <a:pt x="120" y="141"/>
                  </a:lnTo>
                  <a:lnTo>
                    <a:pt x="114" y="144"/>
                  </a:lnTo>
                  <a:lnTo>
                    <a:pt x="107" y="148"/>
                  </a:lnTo>
                  <a:lnTo>
                    <a:pt x="101" y="151"/>
                  </a:lnTo>
                  <a:lnTo>
                    <a:pt x="93" y="152"/>
                  </a:lnTo>
                  <a:lnTo>
                    <a:pt x="86" y="153"/>
                  </a:lnTo>
                  <a:lnTo>
                    <a:pt x="78" y="154"/>
                  </a:lnTo>
                  <a:lnTo>
                    <a:pt x="78" y="154"/>
                  </a:lnTo>
                  <a:lnTo>
                    <a:pt x="70" y="153"/>
                  </a:lnTo>
                  <a:lnTo>
                    <a:pt x="62" y="152"/>
                  </a:lnTo>
                  <a:lnTo>
                    <a:pt x="55" y="151"/>
                  </a:lnTo>
                  <a:lnTo>
                    <a:pt x="47" y="148"/>
                  </a:lnTo>
                  <a:lnTo>
                    <a:pt x="41" y="144"/>
                  </a:lnTo>
                  <a:lnTo>
                    <a:pt x="34" y="141"/>
                  </a:lnTo>
                  <a:lnTo>
                    <a:pt x="29" y="136"/>
                  </a:lnTo>
                  <a:lnTo>
                    <a:pt x="23" y="132"/>
                  </a:lnTo>
                  <a:lnTo>
                    <a:pt x="18" y="126"/>
                  </a:lnTo>
                  <a:lnTo>
                    <a:pt x="14" y="120"/>
                  </a:lnTo>
                  <a:lnTo>
                    <a:pt x="10" y="113"/>
                  </a:lnTo>
                  <a:lnTo>
                    <a:pt x="7" y="108"/>
                  </a:lnTo>
                  <a:lnTo>
                    <a:pt x="3" y="99"/>
                  </a:lnTo>
                  <a:lnTo>
                    <a:pt x="2" y="93"/>
                  </a:lnTo>
                  <a:lnTo>
                    <a:pt x="1" y="85"/>
                  </a:lnTo>
                  <a:lnTo>
                    <a:pt x="0" y="77"/>
                  </a:lnTo>
                  <a:lnTo>
                    <a:pt x="0" y="77"/>
                  </a:lnTo>
                  <a:lnTo>
                    <a:pt x="1" y="69"/>
                  </a:lnTo>
                  <a:lnTo>
                    <a:pt x="2" y="62"/>
                  </a:lnTo>
                  <a:lnTo>
                    <a:pt x="3" y="54"/>
                  </a:lnTo>
                  <a:lnTo>
                    <a:pt x="7" y="47"/>
                  </a:lnTo>
                  <a:lnTo>
                    <a:pt x="10" y="40"/>
                  </a:lnTo>
                  <a:lnTo>
                    <a:pt x="14" y="34"/>
                  </a:lnTo>
                  <a:lnTo>
                    <a:pt x="18" y="29"/>
                  </a:lnTo>
                  <a:lnTo>
                    <a:pt x="23" y="23"/>
                  </a:lnTo>
                  <a:lnTo>
                    <a:pt x="29" y="17"/>
                  </a:lnTo>
                  <a:lnTo>
                    <a:pt x="34" y="14"/>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2" y="23"/>
                  </a:lnTo>
                  <a:lnTo>
                    <a:pt x="137" y="29"/>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88" name="Google Shape;688;p23"/>
            <p:cNvSpPr/>
            <p:nvPr/>
          </p:nvSpPr>
          <p:spPr>
            <a:xfrm>
              <a:off x="6008688" y="2894013"/>
              <a:ext cx="47625" cy="47625"/>
            </a:xfrm>
            <a:custGeom>
              <a:avLst/>
              <a:gdLst/>
              <a:ahLst/>
              <a:cxnLst/>
              <a:rect l="l" t="t" r="r" b="b"/>
              <a:pathLst>
                <a:path w="153" h="154" extrusionOk="0">
                  <a:moveTo>
                    <a:pt x="153" y="77"/>
                  </a:moveTo>
                  <a:lnTo>
                    <a:pt x="153" y="77"/>
                  </a:lnTo>
                  <a:lnTo>
                    <a:pt x="153" y="85"/>
                  </a:lnTo>
                  <a:lnTo>
                    <a:pt x="152" y="93"/>
                  </a:lnTo>
                  <a:lnTo>
                    <a:pt x="150" y="99"/>
                  </a:lnTo>
                  <a:lnTo>
                    <a:pt x="148" y="108"/>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3"/>
                  </a:lnTo>
                  <a:lnTo>
                    <a:pt x="77" y="154"/>
                  </a:lnTo>
                  <a:lnTo>
                    <a:pt x="77" y="154"/>
                  </a:lnTo>
                  <a:lnTo>
                    <a:pt x="69" y="153"/>
                  </a:lnTo>
                  <a:lnTo>
                    <a:pt x="62" y="152"/>
                  </a:lnTo>
                  <a:lnTo>
                    <a:pt x="54" y="151"/>
                  </a:lnTo>
                  <a:lnTo>
                    <a:pt x="47" y="148"/>
                  </a:lnTo>
                  <a:lnTo>
                    <a:pt x="40" y="144"/>
                  </a:lnTo>
                  <a:lnTo>
                    <a:pt x="34" y="141"/>
                  </a:lnTo>
                  <a:lnTo>
                    <a:pt x="28" y="136"/>
                  </a:lnTo>
                  <a:lnTo>
                    <a:pt x="23" y="132"/>
                  </a:lnTo>
                  <a:lnTo>
                    <a:pt x="17" y="126"/>
                  </a:lnTo>
                  <a:lnTo>
                    <a:pt x="13" y="120"/>
                  </a:lnTo>
                  <a:lnTo>
                    <a:pt x="9" y="113"/>
                  </a:lnTo>
                  <a:lnTo>
                    <a:pt x="6" y="108"/>
                  </a:lnTo>
                  <a:lnTo>
                    <a:pt x="3" y="99"/>
                  </a:lnTo>
                  <a:lnTo>
                    <a:pt x="1" y="93"/>
                  </a:lnTo>
                  <a:lnTo>
                    <a:pt x="0" y="85"/>
                  </a:lnTo>
                  <a:lnTo>
                    <a:pt x="0" y="77"/>
                  </a:lnTo>
                  <a:lnTo>
                    <a:pt x="0" y="77"/>
                  </a:lnTo>
                  <a:lnTo>
                    <a:pt x="0" y="69"/>
                  </a:lnTo>
                  <a:lnTo>
                    <a:pt x="1" y="62"/>
                  </a:lnTo>
                  <a:lnTo>
                    <a:pt x="3" y="54"/>
                  </a:lnTo>
                  <a:lnTo>
                    <a:pt x="6" y="47"/>
                  </a:lnTo>
                  <a:lnTo>
                    <a:pt x="9" y="40"/>
                  </a:lnTo>
                  <a:lnTo>
                    <a:pt x="13" y="34"/>
                  </a:lnTo>
                  <a:lnTo>
                    <a:pt x="17" y="29"/>
                  </a:lnTo>
                  <a:lnTo>
                    <a:pt x="23" y="23"/>
                  </a:lnTo>
                  <a:lnTo>
                    <a:pt x="28" y="17"/>
                  </a:lnTo>
                  <a:lnTo>
                    <a:pt x="34" y="14"/>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4"/>
                  </a:lnTo>
                  <a:lnTo>
                    <a:pt x="126" y="17"/>
                  </a:lnTo>
                  <a:lnTo>
                    <a:pt x="132" y="23"/>
                  </a:lnTo>
                  <a:lnTo>
                    <a:pt x="136" y="29"/>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89" name="Google Shape;689;p23"/>
            <p:cNvSpPr/>
            <p:nvPr/>
          </p:nvSpPr>
          <p:spPr>
            <a:xfrm>
              <a:off x="6146801" y="2543175"/>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5"/>
                  </a:lnTo>
                  <a:lnTo>
                    <a:pt x="141" y="120"/>
                  </a:lnTo>
                  <a:lnTo>
                    <a:pt x="137" y="126"/>
                  </a:lnTo>
                  <a:lnTo>
                    <a:pt x="132" y="132"/>
                  </a:lnTo>
                  <a:lnTo>
                    <a:pt x="126" y="136"/>
                  </a:lnTo>
                  <a:lnTo>
                    <a:pt x="121" y="141"/>
                  </a:lnTo>
                  <a:lnTo>
                    <a:pt x="114" y="146"/>
                  </a:lnTo>
                  <a:lnTo>
                    <a:pt x="108" y="149"/>
                  </a:lnTo>
                  <a:lnTo>
                    <a:pt x="100" y="151"/>
                  </a:lnTo>
                  <a:lnTo>
                    <a:pt x="93" y="152"/>
                  </a:lnTo>
                  <a:lnTo>
                    <a:pt x="85" y="154"/>
                  </a:lnTo>
                  <a:lnTo>
                    <a:pt x="77" y="155"/>
                  </a:lnTo>
                  <a:lnTo>
                    <a:pt x="77" y="155"/>
                  </a:lnTo>
                  <a:lnTo>
                    <a:pt x="70" y="154"/>
                  </a:lnTo>
                  <a:lnTo>
                    <a:pt x="62" y="152"/>
                  </a:lnTo>
                  <a:lnTo>
                    <a:pt x="54" y="151"/>
                  </a:lnTo>
                  <a:lnTo>
                    <a:pt x="47" y="149"/>
                  </a:lnTo>
                  <a:lnTo>
                    <a:pt x="40" y="146"/>
                  </a:lnTo>
                  <a:lnTo>
                    <a:pt x="35" y="141"/>
                  </a:lnTo>
                  <a:lnTo>
                    <a:pt x="29" y="136"/>
                  </a:lnTo>
                  <a:lnTo>
                    <a:pt x="23" y="132"/>
                  </a:lnTo>
                  <a:lnTo>
                    <a:pt x="19" y="126"/>
                  </a:lnTo>
                  <a:lnTo>
                    <a:pt x="14" y="120"/>
                  </a:lnTo>
                  <a:lnTo>
                    <a:pt x="10" y="115"/>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8"/>
                  </a:lnTo>
                  <a:lnTo>
                    <a:pt x="35" y="14"/>
                  </a:lnTo>
                  <a:lnTo>
                    <a:pt x="40" y="9"/>
                  </a:lnTo>
                  <a:lnTo>
                    <a:pt x="47" y="6"/>
                  </a:lnTo>
                  <a:lnTo>
                    <a:pt x="54" y="4"/>
                  </a:lnTo>
                  <a:lnTo>
                    <a:pt x="62" y="2"/>
                  </a:lnTo>
                  <a:lnTo>
                    <a:pt x="70" y="1"/>
                  </a:lnTo>
                  <a:lnTo>
                    <a:pt x="77" y="0"/>
                  </a:lnTo>
                  <a:lnTo>
                    <a:pt x="77" y="0"/>
                  </a:lnTo>
                  <a:lnTo>
                    <a:pt x="85" y="1"/>
                  </a:lnTo>
                  <a:lnTo>
                    <a:pt x="93" y="2"/>
                  </a:lnTo>
                  <a:lnTo>
                    <a:pt x="100" y="4"/>
                  </a:lnTo>
                  <a:lnTo>
                    <a:pt x="108" y="6"/>
                  </a:lnTo>
                  <a:lnTo>
                    <a:pt x="114" y="9"/>
                  </a:lnTo>
                  <a:lnTo>
                    <a:pt x="121" y="14"/>
                  </a:lnTo>
                  <a:lnTo>
                    <a:pt x="126" y="18"/>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90" name="Google Shape;690;p23"/>
            <p:cNvSpPr/>
            <p:nvPr/>
          </p:nvSpPr>
          <p:spPr>
            <a:xfrm>
              <a:off x="6146801" y="2614613"/>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5" y="114"/>
                  </a:lnTo>
                  <a:lnTo>
                    <a:pt x="141" y="119"/>
                  </a:lnTo>
                  <a:lnTo>
                    <a:pt x="137" y="126"/>
                  </a:lnTo>
                  <a:lnTo>
                    <a:pt x="132" y="131"/>
                  </a:lnTo>
                  <a:lnTo>
                    <a:pt x="126" y="136"/>
                  </a:lnTo>
                  <a:lnTo>
                    <a:pt x="121" y="141"/>
                  </a:lnTo>
                  <a:lnTo>
                    <a:pt x="114" y="144"/>
                  </a:lnTo>
                  <a:lnTo>
                    <a:pt x="108" y="148"/>
                  </a:lnTo>
                  <a:lnTo>
                    <a:pt x="100" y="150"/>
                  </a:lnTo>
                  <a:lnTo>
                    <a:pt x="93" y="153"/>
                  </a:lnTo>
                  <a:lnTo>
                    <a:pt x="85" y="154"/>
                  </a:lnTo>
                  <a:lnTo>
                    <a:pt x="77" y="154"/>
                  </a:lnTo>
                  <a:lnTo>
                    <a:pt x="77" y="154"/>
                  </a:lnTo>
                  <a:lnTo>
                    <a:pt x="70" y="154"/>
                  </a:lnTo>
                  <a:lnTo>
                    <a:pt x="62" y="153"/>
                  </a:lnTo>
                  <a:lnTo>
                    <a:pt x="54" y="150"/>
                  </a:lnTo>
                  <a:lnTo>
                    <a:pt x="47" y="148"/>
                  </a:lnTo>
                  <a:lnTo>
                    <a:pt x="40" y="144"/>
                  </a:lnTo>
                  <a:lnTo>
                    <a:pt x="35" y="141"/>
                  </a:lnTo>
                  <a:lnTo>
                    <a:pt x="29" y="136"/>
                  </a:lnTo>
                  <a:lnTo>
                    <a:pt x="23" y="131"/>
                  </a:lnTo>
                  <a:lnTo>
                    <a:pt x="19" y="126"/>
                  </a:lnTo>
                  <a:lnTo>
                    <a:pt x="14" y="119"/>
                  </a:lnTo>
                  <a:lnTo>
                    <a:pt x="10" y="114"/>
                  </a:lnTo>
                  <a:lnTo>
                    <a:pt x="6" y="107"/>
                  </a:lnTo>
                  <a:lnTo>
                    <a:pt x="4" y="100"/>
                  </a:lnTo>
                  <a:lnTo>
                    <a:pt x="3" y="92"/>
                  </a:lnTo>
                  <a:lnTo>
                    <a:pt x="2" y="85"/>
                  </a:lnTo>
                  <a:lnTo>
                    <a:pt x="0" y="77"/>
                  </a:lnTo>
                  <a:lnTo>
                    <a:pt x="0" y="77"/>
                  </a:lnTo>
                  <a:lnTo>
                    <a:pt x="2" y="69"/>
                  </a:lnTo>
                  <a:lnTo>
                    <a:pt x="3" y="61"/>
                  </a:lnTo>
                  <a:lnTo>
                    <a:pt x="4" y="54"/>
                  </a:lnTo>
                  <a:lnTo>
                    <a:pt x="6" y="47"/>
                  </a:lnTo>
                  <a:lnTo>
                    <a:pt x="10" y="40"/>
                  </a:lnTo>
                  <a:lnTo>
                    <a:pt x="14" y="34"/>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91" name="Google Shape;691;p23"/>
            <p:cNvSpPr/>
            <p:nvPr/>
          </p:nvSpPr>
          <p:spPr>
            <a:xfrm>
              <a:off x="6216651" y="2614613"/>
              <a:ext cx="49213" cy="49213"/>
            </a:xfrm>
            <a:custGeom>
              <a:avLst/>
              <a:gdLst/>
              <a:ahLst/>
              <a:cxnLst/>
              <a:rect l="l" t="t" r="r" b="b"/>
              <a:pathLst>
                <a:path w="154" h="154" extrusionOk="0">
                  <a:moveTo>
                    <a:pt x="154" y="77"/>
                  </a:moveTo>
                  <a:lnTo>
                    <a:pt x="154"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4" y="144"/>
                  </a:lnTo>
                  <a:lnTo>
                    <a:pt x="108" y="148"/>
                  </a:lnTo>
                  <a:lnTo>
                    <a:pt x="100" y="150"/>
                  </a:lnTo>
                  <a:lnTo>
                    <a:pt x="93" y="153"/>
                  </a:lnTo>
                  <a:lnTo>
                    <a:pt x="85" y="154"/>
                  </a:lnTo>
                  <a:lnTo>
                    <a:pt x="78" y="154"/>
                  </a:lnTo>
                  <a:lnTo>
                    <a:pt x="78" y="154"/>
                  </a:lnTo>
                  <a:lnTo>
                    <a:pt x="70" y="154"/>
                  </a:lnTo>
                  <a:lnTo>
                    <a:pt x="62" y="153"/>
                  </a:lnTo>
                  <a:lnTo>
                    <a:pt x="55" y="150"/>
                  </a:lnTo>
                  <a:lnTo>
                    <a:pt x="47" y="148"/>
                  </a:lnTo>
                  <a:lnTo>
                    <a:pt x="40" y="144"/>
                  </a:lnTo>
                  <a:lnTo>
                    <a:pt x="34" y="141"/>
                  </a:lnTo>
                  <a:lnTo>
                    <a:pt x="29"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92" name="Google Shape;692;p23"/>
            <p:cNvSpPr/>
            <p:nvPr/>
          </p:nvSpPr>
          <p:spPr>
            <a:xfrm>
              <a:off x="6286501" y="254317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5"/>
                  </a:lnTo>
                  <a:lnTo>
                    <a:pt x="141" y="120"/>
                  </a:lnTo>
                  <a:lnTo>
                    <a:pt x="136" y="126"/>
                  </a:lnTo>
                  <a:lnTo>
                    <a:pt x="131" y="132"/>
                  </a:lnTo>
                  <a:lnTo>
                    <a:pt x="126" y="136"/>
                  </a:lnTo>
                  <a:lnTo>
                    <a:pt x="120" y="141"/>
                  </a:lnTo>
                  <a:lnTo>
                    <a:pt x="113" y="146"/>
                  </a:lnTo>
                  <a:lnTo>
                    <a:pt x="106" y="149"/>
                  </a:lnTo>
                  <a:lnTo>
                    <a:pt x="99" y="151"/>
                  </a:lnTo>
                  <a:lnTo>
                    <a:pt x="93" y="152"/>
                  </a:lnTo>
                  <a:lnTo>
                    <a:pt x="84" y="154"/>
                  </a:lnTo>
                  <a:lnTo>
                    <a:pt x="76" y="155"/>
                  </a:lnTo>
                  <a:lnTo>
                    <a:pt x="76" y="155"/>
                  </a:lnTo>
                  <a:lnTo>
                    <a:pt x="68" y="154"/>
                  </a:lnTo>
                  <a:lnTo>
                    <a:pt x="62" y="152"/>
                  </a:lnTo>
                  <a:lnTo>
                    <a:pt x="54" y="151"/>
                  </a:lnTo>
                  <a:lnTo>
                    <a:pt x="47" y="149"/>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9"/>
                  </a:lnTo>
                  <a:lnTo>
                    <a:pt x="47" y="6"/>
                  </a:lnTo>
                  <a:lnTo>
                    <a:pt x="54" y="4"/>
                  </a:lnTo>
                  <a:lnTo>
                    <a:pt x="62" y="2"/>
                  </a:lnTo>
                  <a:lnTo>
                    <a:pt x="68" y="1"/>
                  </a:lnTo>
                  <a:lnTo>
                    <a:pt x="76" y="0"/>
                  </a:lnTo>
                  <a:lnTo>
                    <a:pt x="76" y="0"/>
                  </a:lnTo>
                  <a:lnTo>
                    <a:pt x="84" y="1"/>
                  </a:lnTo>
                  <a:lnTo>
                    <a:pt x="93" y="2"/>
                  </a:lnTo>
                  <a:lnTo>
                    <a:pt x="99" y="4"/>
                  </a:lnTo>
                  <a:lnTo>
                    <a:pt x="106" y="6"/>
                  </a:lnTo>
                  <a:lnTo>
                    <a:pt x="113" y="9"/>
                  </a:lnTo>
                  <a:lnTo>
                    <a:pt x="120" y="14"/>
                  </a:lnTo>
                  <a:lnTo>
                    <a:pt x="126" y="18"/>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93" name="Google Shape;693;p23"/>
            <p:cNvSpPr/>
            <p:nvPr/>
          </p:nvSpPr>
          <p:spPr>
            <a:xfrm>
              <a:off x="6286501" y="2614613"/>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3"/>
                  </a:lnTo>
                  <a:lnTo>
                    <a:pt x="84" y="154"/>
                  </a:lnTo>
                  <a:lnTo>
                    <a:pt x="76" y="154"/>
                  </a:lnTo>
                  <a:lnTo>
                    <a:pt x="76" y="154"/>
                  </a:lnTo>
                  <a:lnTo>
                    <a:pt x="68" y="154"/>
                  </a:lnTo>
                  <a:lnTo>
                    <a:pt x="62" y="153"/>
                  </a:lnTo>
                  <a:lnTo>
                    <a:pt x="54" y="150"/>
                  </a:lnTo>
                  <a:lnTo>
                    <a:pt x="47" y="148"/>
                  </a:lnTo>
                  <a:lnTo>
                    <a:pt x="40" y="144"/>
                  </a:lnTo>
                  <a:lnTo>
                    <a:pt x="34" y="141"/>
                  </a:lnTo>
                  <a:lnTo>
                    <a:pt x="27" y="136"/>
                  </a:lnTo>
                  <a:lnTo>
                    <a:pt x="23"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4"/>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94" name="Google Shape;694;p23"/>
            <p:cNvSpPr/>
            <p:nvPr/>
          </p:nvSpPr>
          <p:spPr>
            <a:xfrm>
              <a:off x="6357938" y="2543175"/>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5"/>
                  </a:lnTo>
                  <a:lnTo>
                    <a:pt x="141" y="120"/>
                  </a:lnTo>
                  <a:lnTo>
                    <a:pt x="137" y="126"/>
                  </a:lnTo>
                  <a:lnTo>
                    <a:pt x="131"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8" y="149"/>
                  </a:lnTo>
                  <a:lnTo>
                    <a:pt x="41" y="146"/>
                  </a:lnTo>
                  <a:lnTo>
                    <a:pt x="34" y="141"/>
                  </a:lnTo>
                  <a:lnTo>
                    <a:pt x="28" y="136"/>
                  </a:lnTo>
                  <a:lnTo>
                    <a:pt x="23" y="132"/>
                  </a:lnTo>
                  <a:lnTo>
                    <a:pt x="18" y="126"/>
                  </a:lnTo>
                  <a:lnTo>
                    <a:pt x="14" y="120"/>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8" y="18"/>
                  </a:lnTo>
                  <a:lnTo>
                    <a:pt x="34" y="14"/>
                  </a:lnTo>
                  <a:lnTo>
                    <a:pt x="41" y="9"/>
                  </a:lnTo>
                  <a:lnTo>
                    <a:pt x="48" y="6"/>
                  </a:lnTo>
                  <a:lnTo>
                    <a:pt x="55" y="4"/>
                  </a:lnTo>
                  <a:lnTo>
                    <a:pt x="62" y="2"/>
                  </a:lnTo>
                  <a:lnTo>
                    <a:pt x="70" y="1"/>
                  </a:lnTo>
                  <a:lnTo>
                    <a:pt x="78" y="0"/>
                  </a:lnTo>
                  <a:lnTo>
                    <a:pt x="78" y="0"/>
                  </a:lnTo>
                  <a:lnTo>
                    <a:pt x="86" y="1"/>
                  </a:lnTo>
                  <a:lnTo>
                    <a:pt x="93" y="2"/>
                  </a:lnTo>
                  <a:lnTo>
                    <a:pt x="101" y="4"/>
                  </a:lnTo>
                  <a:lnTo>
                    <a:pt x="107" y="6"/>
                  </a:lnTo>
                  <a:lnTo>
                    <a:pt x="114" y="9"/>
                  </a:lnTo>
                  <a:lnTo>
                    <a:pt x="120" y="14"/>
                  </a:lnTo>
                  <a:lnTo>
                    <a:pt x="126" y="18"/>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95" name="Google Shape;695;p23"/>
            <p:cNvSpPr/>
            <p:nvPr/>
          </p:nvSpPr>
          <p:spPr>
            <a:xfrm>
              <a:off x="6357938" y="2614613"/>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19"/>
                  </a:lnTo>
                  <a:lnTo>
                    <a:pt x="137" y="126"/>
                  </a:lnTo>
                  <a:lnTo>
                    <a:pt x="131" y="131"/>
                  </a:lnTo>
                  <a:lnTo>
                    <a:pt x="126" y="136"/>
                  </a:lnTo>
                  <a:lnTo>
                    <a:pt x="120" y="141"/>
                  </a:lnTo>
                  <a:lnTo>
                    <a:pt x="114" y="144"/>
                  </a:lnTo>
                  <a:lnTo>
                    <a:pt x="107" y="148"/>
                  </a:lnTo>
                  <a:lnTo>
                    <a:pt x="101" y="150"/>
                  </a:lnTo>
                  <a:lnTo>
                    <a:pt x="93" y="153"/>
                  </a:lnTo>
                  <a:lnTo>
                    <a:pt x="86" y="154"/>
                  </a:lnTo>
                  <a:lnTo>
                    <a:pt x="78" y="154"/>
                  </a:lnTo>
                  <a:lnTo>
                    <a:pt x="78" y="154"/>
                  </a:lnTo>
                  <a:lnTo>
                    <a:pt x="70" y="154"/>
                  </a:lnTo>
                  <a:lnTo>
                    <a:pt x="62" y="153"/>
                  </a:lnTo>
                  <a:lnTo>
                    <a:pt x="55" y="150"/>
                  </a:lnTo>
                  <a:lnTo>
                    <a:pt x="48" y="148"/>
                  </a:lnTo>
                  <a:lnTo>
                    <a:pt x="41" y="144"/>
                  </a:lnTo>
                  <a:lnTo>
                    <a:pt x="34" y="141"/>
                  </a:lnTo>
                  <a:lnTo>
                    <a:pt x="28"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4"/>
                  </a:lnTo>
                  <a:lnTo>
                    <a:pt x="18" y="28"/>
                  </a:lnTo>
                  <a:lnTo>
                    <a:pt x="23" y="22"/>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96" name="Google Shape;696;p23"/>
            <p:cNvSpPr/>
            <p:nvPr/>
          </p:nvSpPr>
          <p:spPr>
            <a:xfrm>
              <a:off x="6146801" y="2684463"/>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5" y="141"/>
                  </a:lnTo>
                  <a:lnTo>
                    <a:pt x="29" y="136"/>
                  </a:lnTo>
                  <a:lnTo>
                    <a:pt x="23" y="132"/>
                  </a:lnTo>
                  <a:lnTo>
                    <a:pt x="19" y="126"/>
                  </a:lnTo>
                  <a:lnTo>
                    <a:pt x="14" y="120"/>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97" name="Google Shape;697;p23"/>
            <p:cNvSpPr/>
            <p:nvPr/>
          </p:nvSpPr>
          <p:spPr>
            <a:xfrm>
              <a:off x="6216651" y="2684463"/>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6"/>
                  </a:lnTo>
                  <a:lnTo>
                    <a:pt x="108" y="148"/>
                  </a:lnTo>
                  <a:lnTo>
                    <a:pt x="100" y="151"/>
                  </a:lnTo>
                  <a:lnTo>
                    <a:pt x="93" y="152"/>
                  </a:lnTo>
                  <a:lnTo>
                    <a:pt x="85" y="154"/>
                  </a:lnTo>
                  <a:lnTo>
                    <a:pt x="78" y="155"/>
                  </a:lnTo>
                  <a:lnTo>
                    <a:pt x="78" y="155"/>
                  </a:lnTo>
                  <a:lnTo>
                    <a:pt x="70" y="154"/>
                  </a:lnTo>
                  <a:lnTo>
                    <a:pt x="62" y="152"/>
                  </a:lnTo>
                  <a:lnTo>
                    <a:pt x="55" y="151"/>
                  </a:lnTo>
                  <a:lnTo>
                    <a:pt x="47" y="148"/>
                  </a:lnTo>
                  <a:lnTo>
                    <a:pt x="40" y="146"/>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98" name="Google Shape;698;p23"/>
            <p:cNvSpPr/>
            <p:nvPr/>
          </p:nvSpPr>
          <p:spPr>
            <a:xfrm>
              <a:off x="6286501" y="2684463"/>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4" y="114"/>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99" name="Google Shape;699;p23"/>
            <p:cNvSpPr/>
            <p:nvPr/>
          </p:nvSpPr>
          <p:spPr>
            <a:xfrm>
              <a:off x="6357938" y="2684463"/>
              <a:ext cx="47625"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1" y="120"/>
                  </a:lnTo>
                  <a:lnTo>
                    <a:pt x="137" y="126"/>
                  </a:lnTo>
                  <a:lnTo>
                    <a:pt x="131" y="132"/>
                  </a:lnTo>
                  <a:lnTo>
                    <a:pt x="126" y="136"/>
                  </a:lnTo>
                  <a:lnTo>
                    <a:pt x="120" y="141"/>
                  </a:lnTo>
                  <a:lnTo>
                    <a:pt x="114" y="146"/>
                  </a:lnTo>
                  <a:lnTo>
                    <a:pt x="107" y="148"/>
                  </a:lnTo>
                  <a:lnTo>
                    <a:pt x="101" y="151"/>
                  </a:lnTo>
                  <a:lnTo>
                    <a:pt x="93" y="152"/>
                  </a:lnTo>
                  <a:lnTo>
                    <a:pt x="86" y="154"/>
                  </a:lnTo>
                  <a:lnTo>
                    <a:pt x="78" y="155"/>
                  </a:lnTo>
                  <a:lnTo>
                    <a:pt x="78" y="155"/>
                  </a:lnTo>
                  <a:lnTo>
                    <a:pt x="70" y="154"/>
                  </a:lnTo>
                  <a:lnTo>
                    <a:pt x="62" y="152"/>
                  </a:lnTo>
                  <a:lnTo>
                    <a:pt x="55" y="151"/>
                  </a:lnTo>
                  <a:lnTo>
                    <a:pt x="48" y="148"/>
                  </a:lnTo>
                  <a:lnTo>
                    <a:pt x="41" y="146"/>
                  </a:lnTo>
                  <a:lnTo>
                    <a:pt x="34" y="141"/>
                  </a:lnTo>
                  <a:lnTo>
                    <a:pt x="28" y="136"/>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00" name="Google Shape;700;p23"/>
            <p:cNvSpPr/>
            <p:nvPr/>
          </p:nvSpPr>
          <p:spPr>
            <a:xfrm>
              <a:off x="5797551" y="2406650"/>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0" y="131"/>
                  </a:lnTo>
                  <a:lnTo>
                    <a:pt x="125"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3"/>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2"/>
                  </a:lnTo>
                  <a:lnTo>
                    <a:pt x="136" y="27"/>
                  </a:lnTo>
                  <a:lnTo>
                    <a:pt x="140" y="33"/>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01" name="Google Shape;701;p23"/>
            <p:cNvSpPr/>
            <p:nvPr/>
          </p:nvSpPr>
          <p:spPr>
            <a:xfrm>
              <a:off x="5797551" y="2476500"/>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0" y="131"/>
                  </a:lnTo>
                  <a:lnTo>
                    <a:pt x="125" y="137"/>
                  </a:lnTo>
                  <a:lnTo>
                    <a:pt x="119" y="140"/>
                  </a:lnTo>
                  <a:lnTo>
                    <a:pt x="113" y="145"/>
                  </a:lnTo>
                  <a:lnTo>
                    <a:pt x="106" y="148"/>
                  </a:lnTo>
                  <a:lnTo>
                    <a:pt x="99" y="151"/>
                  </a:lnTo>
                  <a:lnTo>
                    <a:pt x="91"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0"/>
                  </a:lnTo>
                  <a:lnTo>
                    <a:pt x="12" y="34"/>
                  </a:lnTo>
                  <a:lnTo>
                    <a:pt x="17" y="28"/>
                  </a:lnTo>
                  <a:lnTo>
                    <a:pt x="21" y="22"/>
                  </a:lnTo>
                  <a:lnTo>
                    <a:pt x="27" y="18"/>
                  </a:lnTo>
                  <a:lnTo>
                    <a:pt x="33" y="13"/>
                  </a:lnTo>
                  <a:lnTo>
                    <a:pt x="40" y="9"/>
                  </a:lnTo>
                  <a:lnTo>
                    <a:pt x="47" y="6"/>
                  </a:lnTo>
                  <a:lnTo>
                    <a:pt x="53" y="3"/>
                  </a:lnTo>
                  <a:lnTo>
                    <a:pt x="60" y="2"/>
                  </a:lnTo>
                  <a:lnTo>
                    <a:pt x="68" y="1"/>
                  </a:lnTo>
                  <a:lnTo>
                    <a:pt x="76" y="0"/>
                  </a:lnTo>
                  <a:lnTo>
                    <a:pt x="76" y="0"/>
                  </a:lnTo>
                  <a:lnTo>
                    <a:pt x="84" y="1"/>
                  </a:lnTo>
                  <a:lnTo>
                    <a:pt x="91" y="2"/>
                  </a:lnTo>
                  <a:lnTo>
                    <a:pt x="99" y="3"/>
                  </a:lnTo>
                  <a:lnTo>
                    <a:pt x="106" y="6"/>
                  </a:lnTo>
                  <a:lnTo>
                    <a:pt x="113" y="9"/>
                  </a:lnTo>
                  <a:lnTo>
                    <a:pt x="119" y="13"/>
                  </a:lnTo>
                  <a:lnTo>
                    <a:pt x="125" y="18"/>
                  </a:lnTo>
                  <a:lnTo>
                    <a:pt x="130" y="22"/>
                  </a:lnTo>
                  <a:lnTo>
                    <a:pt x="136" y="28"/>
                  </a:lnTo>
                  <a:lnTo>
                    <a:pt x="140" y="34"/>
                  </a:lnTo>
                  <a:lnTo>
                    <a:pt x="144" y="40"/>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02" name="Google Shape;702;p23"/>
            <p:cNvSpPr/>
            <p:nvPr/>
          </p:nvSpPr>
          <p:spPr>
            <a:xfrm>
              <a:off x="5867401" y="2406650"/>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2"/>
                  </a:lnTo>
                  <a:lnTo>
                    <a:pt x="136" y="27"/>
                  </a:lnTo>
                  <a:lnTo>
                    <a:pt x="141" y="33"/>
                  </a:lnTo>
                  <a:lnTo>
                    <a:pt x="144" y="40"/>
                  </a:lnTo>
                  <a:lnTo>
                    <a:pt x="148" y="46"/>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03" name="Google Shape;703;p23"/>
            <p:cNvSpPr/>
            <p:nvPr/>
          </p:nvSpPr>
          <p:spPr>
            <a:xfrm>
              <a:off x="5867401" y="2476500"/>
              <a:ext cx="49213"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2" y="131"/>
                  </a:lnTo>
                  <a:lnTo>
                    <a:pt x="126" y="137"/>
                  </a:lnTo>
                  <a:lnTo>
                    <a:pt x="120" y="140"/>
                  </a:lnTo>
                  <a:lnTo>
                    <a:pt x="113"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0"/>
                  </a:lnTo>
                  <a:lnTo>
                    <a:pt x="28" y="137"/>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0"/>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2" y="2"/>
                  </a:lnTo>
                  <a:lnTo>
                    <a:pt x="100" y="3"/>
                  </a:lnTo>
                  <a:lnTo>
                    <a:pt x="107" y="6"/>
                  </a:lnTo>
                  <a:lnTo>
                    <a:pt x="113" y="9"/>
                  </a:lnTo>
                  <a:lnTo>
                    <a:pt x="120" y="13"/>
                  </a:lnTo>
                  <a:lnTo>
                    <a:pt x="126" y="18"/>
                  </a:lnTo>
                  <a:lnTo>
                    <a:pt x="132" y="22"/>
                  </a:lnTo>
                  <a:lnTo>
                    <a:pt x="136" y="28"/>
                  </a:lnTo>
                  <a:lnTo>
                    <a:pt x="141" y="34"/>
                  </a:lnTo>
                  <a:lnTo>
                    <a:pt x="144" y="40"/>
                  </a:lnTo>
                  <a:lnTo>
                    <a:pt x="148" y="46"/>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04" name="Google Shape;704;p23"/>
            <p:cNvSpPr/>
            <p:nvPr/>
          </p:nvSpPr>
          <p:spPr>
            <a:xfrm>
              <a:off x="5937251" y="2406650"/>
              <a:ext cx="49213"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49"/>
                  </a:lnTo>
                  <a:lnTo>
                    <a:pt x="93" y="152"/>
                  </a:lnTo>
                  <a:lnTo>
                    <a:pt x="86" y="153"/>
                  </a:lnTo>
                  <a:lnTo>
                    <a:pt x="78" y="153"/>
                  </a:lnTo>
                  <a:lnTo>
                    <a:pt x="78" y="153"/>
                  </a:lnTo>
                  <a:lnTo>
                    <a:pt x="70" y="153"/>
                  </a:lnTo>
                  <a:lnTo>
                    <a:pt x="62" y="152"/>
                  </a:lnTo>
                  <a:lnTo>
                    <a:pt x="55" y="149"/>
                  </a:lnTo>
                  <a:lnTo>
                    <a:pt x="47" y="147"/>
                  </a:lnTo>
                  <a:lnTo>
                    <a:pt x="41" y="144"/>
                  </a:lnTo>
                  <a:lnTo>
                    <a:pt x="34" y="140"/>
                  </a:lnTo>
                  <a:lnTo>
                    <a:pt x="29" y="136"/>
                  </a:lnTo>
                  <a:lnTo>
                    <a:pt x="23" y="131"/>
                  </a:lnTo>
                  <a:lnTo>
                    <a:pt x="18" y="125"/>
                  </a:lnTo>
                  <a:lnTo>
                    <a:pt x="14" y="120"/>
                  </a:lnTo>
                  <a:lnTo>
                    <a:pt x="10" y="113"/>
                  </a:lnTo>
                  <a:lnTo>
                    <a:pt x="7" y="106"/>
                  </a:lnTo>
                  <a:lnTo>
                    <a:pt x="3" y="99"/>
                  </a:lnTo>
                  <a:lnTo>
                    <a:pt x="2" y="92"/>
                  </a:lnTo>
                  <a:lnTo>
                    <a:pt x="1" y="84"/>
                  </a:lnTo>
                  <a:lnTo>
                    <a:pt x="0" y="76"/>
                  </a:lnTo>
                  <a:lnTo>
                    <a:pt x="0" y="76"/>
                  </a:lnTo>
                  <a:lnTo>
                    <a:pt x="1" y="68"/>
                  </a:lnTo>
                  <a:lnTo>
                    <a:pt x="2" y="61"/>
                  </a:lnTo>
                  <a:lnTo>
                    <a:pt x="3" y="53"/>
                  </a:lnTo>
                  <a:lnTo>
                    <a:pt x="7" y="46"/>
                  </a:lnTo>
                  <a:lnTo>
                    <a:pt x="10" y="40"/>
                  </a:lnTo>
                  <a:lnTo>
                    <a:pt x="14" y="33"/>
                  </a:lnTo>
                  <a:lnTo>
                    <a:pt x="18" y="27"/>
                  </a:lnTo>
                  <a:lnTo>
                    <a:pt x="23" y="22"/>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2" y="22"/>
                  </a:lnTo>
                  <a:lnTo>
                    <a:pt x="137" y="27"/>
                  </a:lnTo>
                  <a:lnTo>
                    <a:pt x="141" y="33"/>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05" name="Google Shape;705;p23"/>
            <p:cNvSpPr/>
            <p:nvPr/>
          </p:nvSpPr>
          <p:spPr>
            <a:xfrm>
              <a:off x="5937251" y="2476500"/>
              <a:ext cx="49213"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1" y="120"/>
                  </a:lnTo>
                  <a:lnTo>
                    <a:pt x="137" y="125"/>
                  </a:lnTo>
                  <a:lnTo>
                    <a:pt x="132" y="131"/>
                  </a:lnTo>
                  <a:lnTo>
                    <a:pt x="126" y="137"/>
                  </a:lnTo>
                  <a:lnTo>
                    <a:pt x="120" y="140"/>
                  </a:lnTo>
                  <a:lnTo>
                    <a:pt x="114" y="145"/>
                  </a:lnTo>
                  <a:lnTo>
                    <a:pt x="107" y="148"/>
                  </a:lnTo>
                  <a:lnTo>
                    <a:pt x="101" y="151"/>
                  </a:lnTo>
                  <a:lnTo>
                    <a:pt x="93" y="153"/>
                  </a:lnTo>
                  <a:lnTo>
                    <a:pt x="86" y="154"/>
                  </a:lnTo>
                  <a:lnTo>
                    <a:pt x="78" y="154"/>
                  </a:lnTo>
                  <a:lnTo>
                    <a:pt x="78" y="154"/>
                  </a:lnTo>
                  <a:lnTo>
                    <a:pt x="70" y="154"/>
                  </a:lnTo>
                  <a:lnTo>
                    <a:pt x="62" y="153"/>
                  </a:lnTo>
                  <a:lnTo>
                    <a:pt x="55" y="151"/>
                  </a:lnTo>
                  <a:lnTo>
                    <a:pt x="47" y="148"/>
                  </a:lnTo>
                  <a:lnTo>
                    <a:pt x="41" y="145"/>
                  </a:lnTo>
                  <a:lnTo>
                    <a:pt x="34" y="140"/>
                  </a:lnTo>
                  <a:lnTo>
                    <a:pt x="29" y="137"/>
                  </a:lnTo>
                  <a:lnTo>
                    <a:pt x="23" y="131"/>
                  </a:lnTo>
                  <a:lnTo>
                    <a:pt x="18" y="125"/>
                  </a:lnTo>
                  <a:lnTo>
                    <a:pt x="14" y="120"/>
                  </a:lnTo>
                  <a:lnTo>
                    <a:pt x="10" y="114"/>
                  </a:lnTo>
                  <a:lnTo>
                    <a:pt x="7" y="107"/>
                  </a:lnTo>
                  <a:lnTo>
                    <a:pt x="3" y="100"/>
                  </a:lnTo>
                  <a:lnTo>
                    <a:pt x="2" y="92"/>
                  </a:lnTo>
                  <a:lnTo>
                    <a:pt x="1" y="84"/>
                  </a:lnTo>
                  <a:lnTo>
                    <a:pt x="0" y="77"/>
                  </a:lnTo>
                  <a:lnTo>
                    <a:pt x="0" y="77"/>
                  </a:lnTo>
                  <a:lnTo>
                    <a:pt x="1" y="69"/>
                  </a:lnTo>
                  <a:lnTo>
                    <a:pt x="2" y="61"/>
                  </a:lnTo>
                  <a:lnTo>
                    <a:pt x="3" y="54"/>
                  </a:lnTo>
                  <a:lnTo>
                    <a:pt x="7" y="46"/>
                  </a:lnTo>
                  <a:lnTo>
                    <a:pt x="10" y="40"/>
                  </a:lnTo>
                  <a:lnTo>
                    <a:pt x="14" y="34"/>
                  </a:lnTo>
                  <a:lnTo>
                    <a:pt x="18" y="28"/>
                  </a:lnTo>
                  <a:lnTo>
                    <a:pt x="23" y="22"/>
                  </a:lnTo>
                  <a:lnTo>
                    <a:pt x="29" y="18"/>
                  </a:lnTo>
                  <a:lnTo>
                    <a:pt x="34" y="13"/>
                  </a:lnTo>
                  <a:lnTo>
                    <a:pt x="41" y="9"/>
                  </a:lnTo>
                  <a:lnTo>
                    <a:pt x="47" y="6"/>
                  </a:lnTo>
                  <a:lnTo>
                    <a:pt x="55" y="3"/>
                  </a:lnTo>
                  <a:lnTo>
                    <a:pt x="62" y="2"/>
                  </a:lnTo>
                  <a:lnTo>
                    <a:pt x="70" y="1"/>
                  </a:lnTo>
                  <a:lnTo>
                    <a:pt x="78" y="0"/>
                  </a:lnTo>
                  <a:lnTo>
                    <a:pt x="78" y="0"/>
                  </a:lnTo>
                  <a:lnTo>
                    <a:pt x="86" y="1"/>
                  </a:lnTo>
                  <a:lnTo>
                    <a:pt x="93" y="2"/>
                  </a:lnTo>
                  <a:lnTo>
                    <a:pt x="101" y="3"/>
                  </a:lnTo>
                  <a:lnTo>
                    <a:pt x="107" y="6"/>
                  </a:lnTo>
                  <a:lnTo>
                    <a:pt x="114" y="9"/>
                  </a:lnTo>
                  <a:lnTo>
                    <a:pt x="120" y="13"/>
                  </a:lnTo>
                  <a:lnTo>
                    <a:pt x="126" y="18"/>
                  </a:lnTo>
                  <a:lnTo>
                    <a:pt x="132" y="22"/>
                  </a:lnTo>
                  <a:lnTo>
                    <a:pt x="137" y="28"/>
                  </a:lnTo>
                  <a:lnTo>
                    <a:pt x="141" y="34"/>
                  </a:lnTo>
                  <a:lnTo>
                    <a:pt x="145" y="40"/>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06" name="Google Shape;706;p23"/>
            <p:cNvSpPr/>
            <p:nvPr/>
          </p:nvSpPr>
          <p:spPr>
            <a:xfrm>
              <a:off x="6008688" y="2406650"/>
              <a:ext cx="47625"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6"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1"/>
                  </a:lnTo>
                  <a:lnTo>
                    <a:pt x="17" y="125"/>
                  </a:lnTo>
                  <a:lnTo>
                    <a:pt x="13"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3" y="33"/>
                  </a:lnTo>
                  <a:lnTo>
                    <a:pt x="17" y="27"/>
                  </a:lnTo>
                  <a:lnTo>
                    <a:pt x="23" y="22"/>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2"/>
                  </a:lnTo>
                  <a:lnTo>
                    <a:pt x="136" y="27"/>
                  </a:lnTo>
                  <a:lnTo>
                    <a:pt x="141" y="33"/>
                  </a:lnTo>
                  <a:lnTo>
                    <a:pt x="144" y="40"/>
                  </a:lnTo>
                  <a:lnTo>
                    <a:pt x="148"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07" name="Google Shape;707;p23"/>
            <p:cNvSpPr/>
            <p:nvPr/>
          </p:nvSpPr>
          <p:spPr>
            <a:xfrm>
              <a:off x="6008688" y="2476500"/>
              <a:ext cx="47625"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5"/>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8" y="137"/>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3" y="34"/>
                  </a:lnTo>
                  <a:lnTo>
                    <a:pt x="17" y="28"/>
                  </a:lnTo>
                  <a:lnTo>
                    <a:pt x="23" y="22"/>
                  </a:lnTo>
                  <a:lnTo>
                    <a:pt x="28" y="18"/>
                  </a:lnTo>
                  <a:lnTo>
                    <a:pt x="34" y="13"/>
                  </a:lnTo>
                  <a:lnTo>
                    <a:pt x="40" y="9"/>
                  </a:lnTo>
                  <a:lnTo>
                    <a:pt x="47" y="6"/>
                  </a:lnTo>
                  <a:lnTo>
                    <a:pt x="54" y="3"/>
                  </a:lnTo>
                  <a:lnTo>
                    <a:pt x="62" y="2"/>
                  </a:lnTo>
                  <a:lnTo>
                    <a:pt x="69" y="1"/>
                  </a:lnTo>
                  <a:lnTo>
                    <a:pt x="77" y="0"/>
                  </a:lnTo>
                  <a:lnTo>
                    <a:pt x="77" y="0"/>
                  </a:lnTo>
                  <a:lnTo>
                    <a:pt x="85" y="1"/>
                  </a:lnTo>
                  <a:lnTo>
                    <a:pt x="93" y="2"/>
                  </a:lnTo>
                  <a:lnTo>
                    <a:pt x="100" y="3"/>
                  </a:lnTo>
                  <a:lnTo>
                    <a:pt x="106" y="6"/>
                  </a:lnTo>
                  <a:lnTo>
                    <a:pt x="113" y="9"/>
                  </a:lnTo>
                  <a:lnTo>
                    <a:pt x="120" y="13"/>
                  </a:lnTo>
                  <a:lnTo>
                    <a:pt x="126" y="18"/>
                  </a:lnTo>
                  <a:lnTo>
                    <a:pt x="132" y="22"/>
                  </a:lnTo>
                  <a:lnTo>
                    <a:pt x="136" y="28"/>
                  </a:lnTo>
                  <a:lnTo>
                    <a:pt x="141" y="34"/>
                  </a:lnTo>
                  <a:lnTo>
                    <a:pt x="144" y="40"/>
                  </a:lnTo>
                  <a:lnTo>
                    <a:pt x="148"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08" name="Google Shape;708;p23"/>
            <p:cNvSpPr/>
            <p:nvPr/>
          </p:nvSpPr>
          <p:spPr>
            <a:xfrm>
              <a:off x="6076951" y="2406650"/>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7" y="147"/>
                  </a:lnTo>
                  <a:lnTo>
                    <a:pt x="40" y="144"/>
                  </a:lnTo>
                  <a:lnTo>
                    <a:pt x="34" y="140"/>
                  </a:lnTo>
                  <a:lnTo>
                    <a:pt x="27" y="136"/>
                  </a:lnTo>
                  <a:lnTo>
                    <a:pt x="23"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3"/>
                  </a:lnTo>
                  <a:lnTo>
                    <a:pt x="17" y="27"/>
                  </a:lnTo>
                  <a:lnTo>
                    <a:pt x="23" y="22"/>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09" name="Google Shape;709;p23"/>
            <p:cNvSpPr/>
            <p:nvPr/>
          </p:nvSpPr>
          <p:spPr>
            <a:xfrm>
              <a:off x="6076951" y="2476500"/>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4" y="140"/>
                  </a:lnTo>
                  <a:lnTo>
                    <a:pt x="27" y="137"/>
                  </a:lnTo>
                  <a:lnTo>
                    <a:pt x="23"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0"/>
                  </a:lnTo>
                  <a:lnTo>
                    <a:pt x="12" y="34"/>
                  </a:lnTo>
                  <a:lnTo>
                    <a:pt x="17" y="28"/>
                  </a:lnTo>
                  <a:lnTo>
                    <a:pt x="23" y="22"/>
                  </a:lnTo>
                  <a:lnTo>
                    <a:pt x="27" y="18"/>
                  </a:lnTo>
                  <a:lnTo>
                    <a:pt x="34" y="13"/>
                  </a:lnTo>
                  <a:lnTo>
                    <a:pt x="40" y="9"/>
                  </a:lnTo>
                  <a:lnTo>
                    <a:pt x="47" y="6"/>
                  </a:lnTo>
                  <a:lnTo>
                    <a:pt x="53" y="3"/>
                  </a:lnTo>
                  <a:lnTo>
                    <a:pt x="61"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0" y="34"/>
                  </a:lnTo>
                  <a:lnTo>
                    <a:pt x="144" y="40"/>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10" name="Google Shape;710;p23"/>
            <p:cNvSpPr/>
            <p:nvPr/>
          </p:nvSpPr>
          <p:spPr>
            <a:xfrm>
              <a:off x="6146801" y="2406650"/>
              <a:ext cx="49213" cy="47625"/>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8" y="147"/>
                  </a:lnTo>
                  <a:lnTo>
                    <a:pt x="100" y="149"/>
                  </a:lnTo>
                  <a:lnTo>
                    <a:pt x="93" y="152"/>
                  </a:lnTo>
                  <a:lnTo>
                    <a:pt x="85" y="153"/>
                  </a:lnTo>
                  <a:lnTo>
                    <a:pt x="77" y="153"/>
                  </a:lnTo>
                  <a:lnTo>
                    <a:pt x="77" y="153"/>
                  </a:lnTo>
                  <a:lnTo>
                    <a:pt x="70" y="153"/>
                  </a:lnTo>
                  <a:lnTo>
                    <a:pt x="62" y="152"/>
                  </a:lnTo>
                  <a:lnTo>
                    <a:pt x="54" y="149"/>
                  </a:lnTo>
                  <a:lnTo>
                    <a:pt x="47" y="147"/>
                  </a:lnTo>
                  <a:lnTo>
                    <a:pt x="40" y="144"/>
                  </a:lnTo>
                  <a:lnTo>
                    <a:pt x="35" y="140"/>
                  </a:lnTo>
                  <a:lnTo>
                    <a:pt x="29" y="136"/>
                  </a:lnTo>
                  <a:lnTo>
                    <a:pt x="23" y="131"/>
                  </a:lnTo>
                  <a:lnTo>
                    <a:pt x="19" y="125"/>
                  </a:lnTo>
                  <a:lnTo>
                    <a:pt x="14" y="120"/>
                  </a:lnTo>
                  <a:lnTo>
                    <a:pt x="10" y="113"/>
                  </a:lnTo>
                  <a:lnTo>
                    <a:pt x="6" y="106"/>
                  </a:lnTo>
                  <a:lnTo>
                    <a:pt x="4" y="99"/>
                  </a:lnTo>
                  <a:lnTo>
                    <a:pt x="3" y="92"/>
                  </a:lnTo>
                  <a:lnTo>
                    <a:pt x="2" y="84"/>
                  </a:lnTo>
                  <a:lnTo>
                    <a:pt x="0" y="76"/>
                  </a:lnTo>
                  <a:lnTo>
                    <a:pt x="0" y="76"/>
                  </a:lnTo>
                  <a:lnTo>
                    <a:pt x="2" y="68"/>
                  </a:lnTo>
                  <a:lnTo>
                    <a:pt x="3" y="61"/>
                  </a:lnTo>
                  <a:lnTo>
                    <a:pt x="4" y="53"/>
                  </a:lnTo>
                  <a:lnTo>
                    <a:pt x="6" y="46"/>
                  </a:lnTo>
                  <a:lnTo>
                    <a:pt x="10" y="40"/>
                  </a:lnTo>
                  <a:lnTo>
                    <a:pt x="14" y="33"/>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3"/>
                  </a:lnTo>
                  <a:lnTo>
                    <a:pt x="145" y="40"/>
                  </a:lnTo>
                  <a:lnTo>
                    <a:pt x="148" y="46"/>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11" name="Google Shape;711;p23"/>
            <p:cNvSpPr/>
            <p:nvPr/>
          </p:nvSpPr>
          <p:spPr>
            <a:xfrm>
              <a:off x="6146801" y="2476500"/>
              <a:ext cx="49213" cy="49213"/>
            </a:xfrm>
            <a:custGeom>
              <a:avLst/>
              <a:gdLst/>
              <a:ahLst/>
              <a:cxnLst/>
              <a:rect l="l" t="t" r="r" b="b"/>
              <a:pathLst>
                <a:path w="155" h="154" extrusionOk="0">
                  <a:moveTo>
                    <a:pt x="155" y="77"/>
                  </a:moveTo>
                  <a:lnTo>
                    <a:pt x="155" y="77"/>
                  </a:lnTo>
                  <a:lnTo>
                    <a:pt x="154" y="84"/>
                  </a:lnTo>
                  <a:lnTo>
                    <a:pt x="153" y="92"/>
                  </a:lnTo>
                  <a:lnTo>
                    <a:pt x="151" y="100"/>
                  </a:lnTo>
                  <a:lnTo>
                    <a:pt x="148" y="107"/>
                  </a:lnTo>
                  <a:lnTo>
                    <a:pt x="145" y="114"/>
                  </a:lnTo>
                  <a:lnTo>
                    <a:pt x="141" y="120"/>
                  </a:lnTo>
                  <a:lnTo>
                    <a:pt x="137" y="125"/>
                  </a:lnTo>
                  <a:lnTo>
                    <a:pt x="132" y="131"/>
                  </a:lnTo>
                  <a:lnTo>
                    <a:pt x="126" y="137"/>
                  </a:lnTo>
                  <a:lnTo>
                    <a:pt x="121" y="140"/>
                  </a:lnTo>
                  <a:lnTo>
                    <a:pt x="114" y="145"/>
                  </a:lnTo>
                  <a:lnTo>
                    <a:pt x="108" y="148"/>
                  </a:lnTo>
                  <a:lnTo>
                    <a:pt x="100" y="151"/>
                  </a:lnTo>
                  <a:lnTo>
                    <a:pt x="93" y="153"/>
                  </a:lnTo>
                  <a:lnTo>
                    <a:pt x="85" y="154"/>
                  </a:lnTo>
                  <a:lnTo>
                    <a:pt x="77" y="154"/>
                  </a:lnTo>
                  <a:lnTo>
                    <a:pt x="77" y="154"/>
                  </a:lnTo>
                  <a:lnTo>
                    <a:pt x="70" y="154"/>
                  </a:lnTo>
                  <a:lnTo>
                    <a:pt x="62" y="153"/>
                  </a:lnTo>
                  <a:lnTo>
                    <a:pt x="54" y="151"/>
                  </a:lnTo>
                  <a:lnTo>
                    <a:pt x="47" y="148"/>
                  </a:lnTo>
                  <a:lnTo>
                    <a:pt x="40" y="145"/>
                  </a:lnTo>
                  <a:lnTo>
                    <a:pt x="35" y="140"/>
                  </a:lnTo>
                  <a:lnTo>
                    <a:pt x="29" y="137"/>
                  </a:lnTo>
                  <a:lnTo>
                    <a:pt x="23" y="131"/>
                  </a:lnTo>
                  <a:lnTo>
                    <a:pt x="19" y="125"/>
                  </a:lnTo>
                  <a:lnTo>
                    <a:pt x="14" y="120"/>
                  </a:lnTo>
                  <a:lnTo>
                    <a:pt x="10" y="114"/>
                  </a:lnTo>
                  <a:lnTo>
                    <a:pt x="6" y="107"/>
                  </a:lnTo>
                  <a:lnTo>
                    <a:pt x="4" y="100"/>
                  </a:lnTo>
                  <a:lnTo>
                    <a:pt x="3" y="92"/>
                  </a:lnTo>
                  <a:lnTo>
                    <a:pt x="2" y="84"/>
                  </a:lnTo>
                  <a:lnTo>
                    <a:pt x="0" y="77"/>
                  </a:lnTo>
                  <a:lnTo>
                    <a:pt x="0" y="77"/>
                  </a:lnTo>
                  <a:lnTo>
                    <a:pt x="2" y="69"/>
                  </a:lnTo>
                  <a:lnTo>
                    <a:pt x="3" y="61"/>
                  </a:lnTo>
                  <a:lnTo>
                    <a:pt x="4" y="54"/>
                  </a:lnTo>
                  <a:lnTo>
                    <a:pt x="6" y="46"/>
                  </a:lnTo>
                  <a:lnTo>
                    <a:pt x="10" y="40"/>
                  </a:lnTo>
                  <a:lnTo>
                    <a:pt x="14" y="34"/>
                  </a:lnTo>
                  <a:lnTo>
                    <a:pt x="19" y="28"/>
                  </a:lnTo>
                  <a:lnTo>
                    <a:pt x="23" y="22"/>
                  </a:lnTo>
                  <a:lnTo>
                    <a:pt x="29" y="18"/>
                  </a:lnTo>
                  <a:lnTo>
                    <a:pt x="35" y="13"/>
                  </a:lnTo>
                  <a:lnTo>
                    <a:pt x="40" y="9"/>
                  </a:lnTo>
                  <a:lnTo>
                    <a:pt x="47" y="6"/>
                  </a:lnTo>
                  <a:lnTo>
                    <a:pt x="54" y="3"/>
                  </a:lnTo>
                  <a:lnTo>
                    <a:pt x="62" y="2"/>
                  </a:lnTo>
                  <a:lnTo>
                    <a:pt x="70" y="1"/>
                  </a:lnTo>
                  <a:lnTo>
                    <a:pt x="77" y="0"/>
                  </a:lnTo>
                  <a:lnTo>
                    <a:pt x="77" y="0"/>
                  </a:lnTo>
                  <a:lnTo>
                    <a:pt x="85" y="1"/>
                  </a:lnTo>
                  <a:lnTo>
                    <a:pt x="93" y="2"/>
                  </a:lnTo>
                  <a:lnTo>
                    <a:pt x="100" y="3"/>
                  </a:lnTo>
                  <a:lnTo>
                    <a:pt x="108" y="6"/>
                  </a:lnTo>
                  <a:lnTo>
                    <a:pt x="114" y="9"/>
                  </a:lnTo>
                  <a:lnTo>
                    <a:pt x="121" y="13"/>
                  </a:lnTo>
                  <a:lnTo>
                    <a:pt x="126" y="18"/>
                  </a:lnTo>
                  <a:lnTo>
                    <a:pt x="132" y="22"/>
                  </a:lnTo>
                  <a:lnTo>
                    <a:pt x="137" y="28"/>
                  </a:lnTo>
                  <a:lnTo>
                    <a:pt x="141" y="34"/>
                  </a:lnTo>
                  <a:lnTo>
                    <a:pt x="145" y="40"/>
                  </a:lnTo>
                  <a:lnTo>
                    <a:pt x="148" y="46"/>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12" name="Google Shape;712;p23"/>
            <p:cNvSpPr/>
            <p:nvPr/>
          </p:nvSpPr>
          <p:spPr>
            <a:xfrm>
              <a:off x="6286501" y="2406650"/>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3" y="152"/>
                  </a:lnTo>
                  <a:lnTo>
                    <a:pt x="84" y="153"/>
                  </a:lnTo>
                  <a:lnTo>
                    <a:pt x="76" y="153"/>
                  </a:lnTo>
                  <a:lnTo>
                    <a:pt x="76" y="153"/>
                  </a:lnTo>
                  <a:lnTo>
                    <a:pt x="68"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3"/>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3"/>
                  </a:lnTo>
                  <a:lnTo>
                    <a:pt x="144" y="40"/>
                  </a:lnTo>
                  <a:lnTo>
                    <a:pt x="147"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13" name="Google Shape;713;p23"/>
            <p:cNvSpPr/>
            <p:nvPr/>
          </p:nvSpPr>
          <p:spPr>
            <a:xfrm>
              <a:off x="5797551" y="22621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0" y="132"/>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14" name="Google Shape;714;p23"/>
            <p:cNvSpPr/>
            <p:nvPr/>
          </p:nvSpPr>
          <p:spPr>
            <a:xfrm>
              <a:off x="5797551" y="23320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1" y="3"/>
                  </a:lnTo>
                  <a:lnTo>
                    <a:pt x="99" y="4"/>
                  </a:lnTo>
                  <a:lnTo>
                    <a:pt x="106" y="7"/>
                  </a:lnTo>
                  <a:lnTo>
                    <a:pt x="113" y="9"/>
                  </a:lnTo>
                  <a:lnTo>
                    <a:pt x="119" y="14"/>
                  </a:lnTo>
                  <a:lnTo>
                    <a:pt x="125" y="19"/>
                  </a:lnTo>
                  <a:lnTo>
                    <a:pt x="130" y="23"/>
                  </a:lnTo>
                  <a:lnTo>
                    <a:pt x="136" y="29"/>
                  </a:lnTo>
                  <a:lnTo>
                    <a:pt x="140"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15" name="Google Shape;715;p23"/>
            <p:cNvSpPr/>
            <p:nvPr/>
          </p:nvSpPr>
          <p:spPr>
            <a:xfrm>
              <a:off x="5867401" y="226218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16" name="Google Shape;716;p23"/>
            <p:cNvSpPr/>
            <p:nvPr/>
          </p:nvSpPr>
          <p:spPr>
            <a:xfrm>
              <a:off x="5867401" y="2332038"/>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17" name="Google Shape;717;p23"/>
            <p:cNvSpPr/>
            <p:nvPr/>
          </p:nvSpPr>
          <p:spPr>
            <a:xfrm>
              <a:off x="5937251" y="2262188"/>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0"/>
                  </a:lnTo>
                  <a:lnTo>
                    <a:pt x="137" y="126"/>
                  </a:lnTo>
                  <a:lnTo>
                    <a:pt x="132" y="132"/>
                  </a:lnTo>
                  <a:lnTo>
                    <a:pt x="126" y="136"/>
                  </a:lnTo>
                  <a:lnTo>
                    <a:pt x="120" y="141"/>
                  </a:lnTo>
                  <a:lnTo>
                    <a:pt x="114" y="144"/>
                  </a:lnTo>
                  <a:lnTo>
                    <a:pt x="107" y="148"/>
                  </a:lnTo>
                  <a:lnTo>
                    <a:pt x="101" y="150"/>
                  </a:lnTo>
                  <a:lnTo>
                    <a:pt x="93" y="152"/>
                  </a:lnTo>
                  <a:lnTo>
                    <a:pt x="86"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18" name="Google Shape;718;p23"/>
            <p:cNvSpPr/>
            <p:nvPr/>
          </p:nvSpPr>
          <p:spPr>
            <a:xfrm>
              <a:off x="5937251" y="2332038"/>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6"/>
                  </a:lnTo>
                  <a:lnTo>
                    <a:pt x="107"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6" y="1"/>
                  </a:lnTo>
                  <a:lnTo>
                    <a:pt x="93" y="3"/>
                  </a:lnTo>
                  <a:lnTo>
                    <a:pt x="101" y="4"/>
                  </a:lnTo>
                  <a:lnTo>
                    <a:pt x="107" y="7"/>
                  </a:lnTo>
                  <a:lnTo>
                    <a:pt x="114" y="9"/>
                  </a:lnTo>
                  <a:lnTo>
                    <a:pt x="120" y="14"/>
                  </a:lnTo>
                  <a:lnTo>
                    <a:pt x="126" y="19"/>
                  </a:lnTo>
                  <a:lnTo>
                    <a:pt x="132" y="23"/>
                  </a:lnTo>
                  <a:lnTo>
                    <a:pt x="137" y="29"/>
                  </a:lnTo>
                  <a:lnTo>
                    <a:pt x="141" y="35"/>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19" name="Google Shape;719;p23"/>
            <p:cNvSpPr/>
            <p:nvPr/>
          </p:nvSpPr>
          <p:spPr>
            <a:xfrm>
              <a:off x="6008688" y="2262188"/>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20" name="Google Shape;720;p23"/>
            <p:cNvSpPr/>
            <p:nvPr/>
          </p:nvSpPr>
          <p:spPr>
            <a:xfrm>
              <a:off x="6008688" y="2332038"/>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5"/>
                  </a:lnTo>
                  <a:lnTo>
                    <a:pt x="17" y="29"/>
                  </a:lnTo>
                  <a:lnTo>
                    <a:pt x="23" y="23"/>
                  </a:lnTo>
                  <a:lnTo>
                    <a:pt x="28" y="19"/>
                  </a:lnTo>
                  <a:lnTo>
                    <a:pt x="34" y="14"/>
                  </a:lnTo>
                  <a:lnTo>
                    <a:pt x="40" y="9"/>
                  </a:lnTo>
                  <a:lnTo>
                    <a:pt x="47" y="7"/>
                  </a:lnTo>
                  <a:lnTo>
                    <a:pt x="54" y="4"/>
                  </a:lnTo>
                  <a:lnTo>
                    <a:pt x="62" y="3"/>
                  </a:lnTo>
                  <a:lnTo>
                    <a:pt x="69" y="1"/>
                  </a:lnTo>
                  <a:lnTo>
                    <a:pt x="77" y="0"/>
                  </a:lnTo>
                  <a:lnTo>
                    <a:pt x="77" y="0"/>
                  </a:lnTo>
                  <a:lnTo>
                    <a:pt x="85" y="1"/>
                  </a:lnTo>
                  <a:lnTo>
                    <a:pt x="93" y="3"/>
                  </a:lnTo>
                  <a:lnTo>
                    <a:pt x="100" y="4"/>
                  </a:lnTo>
                  <a:lnTo>
                    <a:pt x="106" y="7"/>
                  </a:lnTo>
                  <a:lnTo>
                    <a:pt x="113" y="9"/>
                  </a:lnTo>
                  <a:lnTo>
                    <a:pt x="120" y="14"/>
                  </a:lnTo>
                  <a:lnTo>
                    <a:pt x="126" y="19"/>
                  </a:lnTo>
                  <a:lnTo>
                    <a:pt x="132" y="23"/>
                  </a:lnTo>
                  <a:lnTo>
                    <a:pt x="136" y="29"/>
                  </a:lnTo>
                  <a:lnTo>
                    <a:pt x="141" y="35"/>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21" name="Google Shape;721;p23"/>
            <p:cNvSpPr/>
            <p:nvPr/>
          </p:nvSpPr>
          <p:spPr>
            <a:xfrm>
              <a:off x="6076951" y="22621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22" name="Google Shape;722;p23"/>
            <p:cNvSpPr/>
            <p:nvPr/>
          </p:nvSpPr>
          <p:spPr>
            <a:xfrm>
              <a:off x="6076951" y="23320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3" y="23"/>
                  </a:lnTo>
                  <a:lnTo>
                    <a:pt x="27" y="19"/>
                  </a:lnTo>
                  <a:lnTo>
                    <a:pt x="34" y="14"/>
                  </a:lnTo>
                  <a:lnTo>
                    <a:pt x="40" y="9"/>
                  </a:lnTo>
                  <a:lnTo>
                    <a:pt x="47" y="7"/>
                  </a:lnTo>
                  <a:lnTo>
                    <a:pt x="53" y="4"/>
                  </a:lnTo>
                  <a:lnTo>
                    <a:pt x="61"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0"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23" name="Google Shape;723;p23"/>
            <p:cNvSpPr/>
            <p:nvPr/>
          </p:nvSpPr>
          <p:spPr>
            <a:xfrm>
              <a:off x="6146801" y="226218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9" y="126"/>
                  </a:lnTo>
                  <a:lnTo>
                    <a:pt x="14" y="120"/>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24" name="Google Shape;724;p23"/>
            <p:cNvSpPr/>
            <p:nvPr/>
          </p:nvSpPr>
          <p:spPr>
            <a:xfrm>
              <a:off x="6146801" y="2332038"/>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5" y="141"/>
                  </a:lnTo>
                  <a:lnTo>
                    <a:pt x="29" y="136"/>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0"/>
                  </a:lnTo>
                  <a:lnTo>
                    <a:pt x="14" y="35"/>
                  </a:lnTo>
                  <a:lnTo>
                    <a:pt x="19"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4" y="9"/>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25" name="Google Shape;725;p23"/>
            <p:cNvSpPr/>
            <p:nvPr/>
          </p:nvSpPr>
          <p:spPr>
            <a:xfrm>
              <a:off x="6216651" y="2262188"/>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4"/>
                  </a:lnTo>
                  <a:lnTo>
                    <a:pt x="108" y="148"/>
                  </a:lnTo>
                  <a:lnTo>
                    <a:pt x="100"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26" name="Google Shape;726;p23"/>
            <p:cNvSpPr/>
            <p:nvPr/>
          </p:nvSpPr>
          <p:spPr>
            <a:xfrm>
              <a:off x="6216651" y="2332038"/>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8" y="155"/>
                  </a:lnTo>
                  <a:lnTo>
                    <a:pt x="78" y="155"/>
                  </a:lnTo>
                  <a:lnTo>
                    <a:pt x="70" y="154"/>
                  </a:lnTo>
                  <a:lnTo>
                    <a:pt x="62" y="152"/>
                  </a:lnTo>
                  <a:lnTo>
                    <a:pt x="55" y="151"/>
                  </a:lnTo>
                  <a:lnTo>
                    <a:pt x="47" y="148"/>
                  </a:lnTo>
                  <a:lnTo>
                    <a:pt x="40"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9" y="19"/>
                  </a:lnTo>
                  <a:lnTo>
                    <a:pt x="34" y="14"/>
                  </a:lnTo>
                  <a:lnTo>
                    <a:pt x="40" y="9"/>
                  </a:lnTo>
                  <a:lnTo>
                    <a:pt x="47" y="7"/>
                  </a:lnTo>
                  <a:lnTo>
                    <a:pt x="55" y="4"/>
                  </a:lnTo>
                  <a:lnTo>
                    <a:pt x="62" y="3"/>
                  </a:lnTo>
                  <a:lnTo>
                    <a:pt x="70" y="1"/>
                  </a:lnTo>
                  <a:lnTo>
                    <a:pt x="78" y="0"/>
                  </a:lnTo>
                  <a:lnTo>
                    <a:pt x="78" y="0"/>
                  </a:lnTo>
                  <a:lnTo>
                    <a:pt x="85" y="1"/>
                  </a:lnTo>
                  <a:lnTo>
                    <a:pt x="93" y="3"/>
                  </a:lnTo>
                  <a:lnTo>
                    <a:pt x="100" y="4"/>
                  </a:lnTo>
                  <a:lnTo>
                    <a:pt x="108" y="7"/>
                  </a:lnTo>
                  <a:lnTo>
                    <a:pt x="114"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27" name="Google Shape;727;p23"/>
            <p:cNvSpPr/>
            <p:nvPr/>
          </p:nvSpPr>
          <p:spPr>
            <a:xfrm>
              <a:off x="6286501" y="226218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4" y="154"/>
                  </a:lnTo>
                  <a:lnTo>
                    <a:pt x="76" y="154"/>
                  </a:lnTo>
                  <a:lnTo>
                    <a:pt x="76" y="154"/>
                  </a:lnTo>
                  <a:lnTo>
                    <a:pt x="68" y="154"/>
                  </a:lnTo>
                  <a:lnTo>
                    <a:pt x="62" y="152"/>
                  </a:lnTo>
                  <a:lnTo>
                    <a:pt x="54" y="150"/>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28" name="Google Shape;728;p23"/>
            <p:cNvSpPr/>
            <p:nvPr/>
          </p:nvSpPr>
          <p:spPr>
            <a:xfrm>
              <a:off x="6286501" y="233203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7"/>
                  </a:lnTo>
                  <a:lnTo>
                    <a:pt x="54" y="4"/>
                  </a:lnTo>
                  <a:lnTo>
                    <a:pt x="62" y="3"/>
                  </a:lnTo>
                  <a:lnTo>
                    <a:pt x="68" y="1"/>
                  </a:lnTo>
                  <a:lnTo>
                    <a:pt x="76" y="0"/>
                  </a:lnTo>
                  <a:lnTo>
                    <a:pt x="76" y="0"/>
                  </a:lnTo>
                  <a:lnTo>
                    <a:pt x="84"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29" name="Google Shape;729;p23"/>
            <p:cNvSpPr/>
            <p:nvPr/>
          </p:nvSpPr>
          <p:spPr>
            <a:xfrm>
              <a:off x="6357938" y="2130426"/>
              <a:ext cx="47625" cy="49213"/>
            </a:xfrm>
            <a:custGeom>
              <a:avLst/>
              <a:gdLst/>
              <a:ahLst/>
              <a:cxnLst/>
              <a:rect l="l" t="t" r="r" b="b"/>
              <a:pathLst>
                <a:path w="154" h="154" extrusionOk="0">
                  <a:moveTo>
                    <a:pt x="154" y="77"/>
                  </a:moveTo>
                  <a:lnTo>
                    <a:pt x="154" y="77"/>
                  </a:lnTo>
                  <a:lnTo>
                    <a:pt x="154" y="85"/>
                  </a:lnTo>
                  <a:lnTo>
                    <a:pt x="153" y="93"/>
                  </a:lnTo>
                  <a:lnTo>
                    <a:pt x="151" y="99"/>
                  </a:lnTo>
                  <a:lnTo>
                    <a:pt x="149" y="107"/>
                  </a:lnTo>
                  <a:lnTo>
                    <a:pt x="145" y="113"/>
                  </a:lnTo>
                  <a:lnTo>
                    <a:pt x="141" y="120"/>
                  </a:lnTo>
                  <a:lnTo>
                    <a:pt x="137" y="126"/>
                  </a:lnTo>
                  <a:lnTo>
                    <a:pt x="131" y="131"/>
                  </a:lnTo>
                  <a:lnTo>
                    <a:pt x="126" y="136"/>
                  </a:lnTo>
                  <a:lnTo>
                    <a:pt x="120" y="141"/>
                  </a:lnTo>
                  <a:lnTo>
                    <a:pt x="114" y="145"/>
                  </a:lnTo>
                  <a:lnTo>
                    <a:pt x="107"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1"/>
                  </a:lnTo>
                  <a:lnTo>
                    <a:pt x="28" y="136"/>
                  </a:lnTo>
                  <a:lnTo>
                    <a:pt x="23" y="131"/>
                  </a:lnTo>
                  <a:lnTo>
                    <a:pt x="18" y="126"/>
                  </a:lnTo>
                  <a:lnTo>
                    <a:pt x="14" y="120"/>
                  </a:lnTo>
                  <a:lnTo>
                    <a:pt x="10" y="113"/>
                  </a:lnTo>
                  <a:lnTo>
                    <a:pt x="7" y="107"/>
                  </a:lnTo>
                  <a:lnTo>
                    <a:pt x="3" y="99"/>
                  </a:lnTo>
                  <a:lnTo>
                    <a:pt x="2" y="93"/>
                  </a:lnTo>
                  <a:lnTo>
                    <a:pt x="1" y="85"/>
                  </a:lnTo>
                  <a:lnTo>
                    <a:pt x="0" y="77"/>
                  </a:lnTo>
                  <a:lnTo>
                    <a:pt x="0" y="77"/>
                  </a:lnTo>
                  <a:lnTo>
                    <a:pt x="1" y="69"/>
                  </a:lnTo>
                  <a:lnTo>
                    <a:pt x="2" y="62"/>
                  </a:lnTo>
                  <a:lnTo>
                    <a:pt x="3" y="54"/>
                  </a:lnTo>
                  <a:lnTo>
                    <a:pt x="7" y="47"/>
                  </a:lnTo>
                  <a:lnTo>
                    <a:pt x="10" y="40"/>
                  </a:lnTo>
                  <a:lnTo>
                    <a:pt x="14" y="34"/>
                  </a:lnTo>
                  <a:lnTo>
                    <a:pt x="18" y="29"/>
                  </a:lnTo>
                  <a:lnTo>
                    <a:pt x="23" y="23"/>
                  </a:lnTo>
                  <a:lnTo>
                    <a:pt x="28" y="17"/>
                  </a:lnTo>
                  <a:lnTo>
                    <a:pt x="34" y="14"/>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1" y="23"/>
                  </a:lnTo>
                  <a:lnTo>
                    <a:pt x="137" y="29"/>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30" name="Google Shape;730;p23"/>
            <p:cNvSpPr/>
            <p:nvPr/>
          </p:nvSpPr>
          <p:spPr>
            <a:xfrm>
              <a:off x="5797551" y="2195513"/>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31" name="Google Shape;731;p23"/>
            <p:cNvSpPr/>
            <p:nvPr/>
          </p:nvSpPr>
          <p:spPr>
            <a:xfrm>
              <a:off x="5867401" y="2195513"/>
              <a:ext cx="49213"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32" name="Google Shape;732;p23"/>
            <p:cNvSpPr/>
            <p:nvPr/>
          </p:nvSpPr>
          <p:spPr>
            <a:xfrm>
              <a:off x="5937251" y="2195513"/>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33" name="Google Shape;733;p23"/>
            <p:cNvSpPr/>
            <p:nvPr/>
          </p:nvSpPr>
          <p:spPr>
            <a:xfrm>
              <a:off x="6008688" y="2195513"/>
              <a:ext cx="47625"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34" name="Google Shape;734;p23"/>
            <p:cNvSpPr/>
            <p:nvPr/>
          </p:nvSpPr>
          <p:spPr>
            <a:xfrm>
              <a:off x="6076951" y="2195513"/>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35" name="Google Shape;735;p23"/>
            <p:cNvSpPr/>
            <p:nvPr/>
          </p:nvSpPr>
          <p:spPr>
            <a:xfrm>
              <a:off x="6146801" y="2195513"/>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2"/>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36" name="Google Shape;736;p23"/>
            <p:cNvSpPr/>
            <p:nvPr/>
          </p:nvSpPr>
          <p:spPr>
            <a:xfrm>
              <a:off x="6216651" y="2195513"/>
              <a:ext cx="49213" cy="49213"/>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37" name="Google Shape;737;p23"/>
            <p:cNvSpPr/>
            <p:nvPr/>
          </p:nvSpPr>
          <p:spPr>
            <a:xfrm>
              <a:off x="6286501" y="2195513"/>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38" name="Google Shape;738;p23"/>
            <p:cNvSpPr/>
            <p:nvPr/>
          </p:nvSpPr>
          <p:spPr>
            <a:xfrm>
              <a:off x="5797551" y="212566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39" name="Google Shape;739;p23"/>
            <p:cNvSpPr/>
            <p:nvPr/>
          </p:nvSpPr>
          <p:spPr>
            <a:xfrm>
              <a:off x="5867401" y="212566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40" name="Google Shape;740;p23"/>
            <p:cNvSpPr/>
            <p:nvPr/>
          </p:nvSpPr>
          <p:spPr>
            <a:xfrm>
              <a:off x="5659438" y="2406651"/>
              <a:ext cx="49213" cy="47625"/>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2" y="152"/>
                  </a:lnTo>
                  <a:lnTo>
                    <a:pt x="84" y="153"/>
                  </a:lnTo>
                  <a:lnTo>
                    <a:pt x="76" y="153"/>
                  </a:lnTo>
                  <a:lnTo>
                    <a:pt x="76" y="153"/>
                  </a:lnTo>
                  <a:lnTo>
                    <a:pt x="68" y="153"/>
                  </a:lnTo>
                  <a:lnTo>
                    <a:pt x="60" y="152"/>
                  </a:lnTo>
                  <a:lnTo>
                    <a:pt x="53" y="149"/>
                  </a:lnTo>
                  <a:lnTo>
                    <a:pt x="46"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3"/>
                  </a:lnTo>
                  <a:lnTo>
                    <a:pt x="17" y="27"/>
                  </a:lnTo>
                  <a:lnTo>
                    <a:pt x="21" y="22"/>
                  </a:lnTo>
                  <a:lnTo>
                    <a:pt x="27" y="17"/>
                  </a:lnTo>
                  <a:lnTo>
                    <a:pt x="33" y="12"/>
                  </a:lnTo>
                  <a:lnTo>
                    <a:pt x="40" y="9"/>
                  </a:lnTo>
                  <a:lnTo>
                    <a:pt x="46"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2"/>
                  </a:lnTo>
                  <a:lnTo>
                    <a:pt x="136" y="27"/>
                  </a:lnTo>
                  <a:lnTo>
                    <a:pt x="140" y="33"/>
                  </a:lnTo>
                  <a:lnTo>
                    <a:pt x="144" y="40"/>
                  </a:lnTo>
                  <a:lnTo>
                    <a:pt x="147" y="46"/>
                  </a:lnTo>
                  <a:lnTo>
                    <a:pt x="149"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41" name="Google Shape;741;p23"/>
            <p:cNvSpPr/>
            <p:nvPr/>
          </p:nvSpPr>
          <p:spPr>
            <a:xfrm>
              <a:off x="5659438" y="2476501"/>
              <a:ext cx="49213" cy="49213"/>
            </a:xfrm>
            <a:custGeom>
              <a:avLst/>
              <a:gdLst/>
              <a:ahLst/>
              <a:cxnLst/>
              <a:rect l="l" t="t" r="r" b="b"/>
              <a:pathLst>
                <a:path w="153" h="154" extrusionOk="0">
                  <a:moveTo>
                    <a:pt x="153" y="77"/>
                  </a:moveTo>
                  <a:lnTo>
                    <a:pt x="153" y="77"/>
                  </a:lnTo>
                  <a:lnTo>
                    <a:pt x="153" y="84"/>
                  </a:lnTo>
                  <a:lnTo>
                    <a:pt x="152" y="92"/>
                  </a:lnTo>
                  <a:lnTo>
                    <a:pt x="149" y="100"/>
                  </a:lnTo>
                  <a:lnTo>
                    <a:pt x="147" y="107"/>
                  </a:lnTo>
                  <a:lnTo>
                    <a:pt x="144" y="114"/>
                  </a:lnTo>
                  <a:lnTo>
                    <a:pt x="140" y="120"/>
                  </a:lnTo>
                  <a:lnTo>
                    <a:pt x="136" y="125"/>
                  </a:lnTo>
                  <a:lnTo>
                    <a:pt x="131" y="131"/>
                  </a:lnTo>
                  <a:lnTo>
                    <a:pt x="125" y="137"/>
                  </a:lnTo>
                  <a:lnTo>
                    <a:pt x="120" y="140"/>
                  </a:lnTo>
                  <a:lnTo>
                    <a:pt x="113" y="145"/>
                  </a:lnTo>
                  <a:lnTo>
                    <a:pt x="106" y="148"/>
                  </a:lnTo>
                  <a:lnTo>
                    <a:pt x="99" y="151"/>
                  </a:lnTo>
                  <a:lnTo>
                    <a:pt x="92" y="153"/>
                  </a:lnTo>
                  <a:lnTo>
                    <a:pt x="84" y="154"/>
                  </a:lnTo>
                  <a:lnTo>
                    <a:pt x="76" y="154"/>
                  </a:lnTo>
                  <a:lnTo>
                    <a:pt x="76" y="154"/>
                  </a:lnTo>
                  <a:lnTo>
                    <a:pt x="68" y="154"/>
                  </a:lnTo>
                  <a:lnTo>
                    <a:pt x="60" y="153"/>
                  </a:lnTo>
                  <a:lnTo>
                    <a:pt x="53" y="151"/>
                  </a:lnTo>
                  <a:lnTo>
                    <a:pt x="46" y="148"/>
                  </a:lnTo>
                  <a:lnTo>
                    <a:pt x="40" y="145"/>
                  </a:lnTo>
                  <a:lnTo>
                    <a:pt x="33" y="140"/>
                  </a:lnTo>
                  <a:lnTo>
                    <a:pt x="27" y="137"/>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0"/>
                  </a:lnTo>
                  <a:lnTo>
                    <a:pt x="12" y="34"/>
                  </a:lnTo>
                  <a:lnTo>
                    <a:pt x="17" y="28"/>
                  </a:lnTo>
                  <a:lnTo>
                    <a:pt x="21" y="22"/>
                  </a:lnTo>
                  <a:lnTo>
                    <a:pt x="27" y="18"/>
                  </a:lnTo>
                  <a:lnTo>
                    <a:pt x="33" y="13"/>
                  </a:lnTo>
                  <a:lnTo>
                    <a:pt x="40" y="9"/>
                  </a:lnTo>
                  <a:lnTo>
                    <a:pt x="46" y="6"/>
                  </a:lnTo>
                  <a:lnTo>
                    <a:pt x="53" y="3"/>
                  </a:lnTo>
                  <a:lnTo>
                    <a:pt x="60" y="2"/>
                  </a:lnTo>
                  <a:lnTo>
                    <a:pt x="68" y="1"/>
                  </a:lnTo>
                  <a:lnTo>
                    <a:pt x="76" y="0"/>
                  </a:lnTo>
                  <a:lnTo>
                    <a:pt x="76" y="0"/>
                  </a:lnTo>
                  <a:lnTo>
                    <a:pt x="84" y="1"/>
                  </a:lnTo>
                  <a:lnTo>
                    <a:pt x="92" y="2"/>
                  </a:lnTo>
                  <a:lnTo>
                    <a:pt x="99" y="3"/>
                  </a:lnTo>
                  <a:lnTo>
                    <a:pt x="106" y="6"/>
                  </a:lnTo>
                  <a:lnTo>
                    <a:pt x="113" y="9"/>
                  </a:lnTo>
                  <a:lnTo>
                    <a:pt x="120" y="13"/>
                  </a:lnTo>
                  <a:lnTo>
                    <a:pt x="125" y="18"/>
                  </a:lnTo>
                  <a:lnTo>
                    <a:pt x="131" y="22"/>
                  </a:lnTo>
                  <a:lnTo>
                    <a:pt x="136" y="28"/>
                  </a:lnTo>
                  <a:lnTo>
                    <a:pt x="140" y="34"/>
                  </a:lnTo>
                  <a:lnTo>
                    <a:pt x="144" y="40"/>
                  </a:lnTo>
                  <a:lnTo>
                    <a:pt x="147" y="46"/>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42" name="Google Shape;742;p23"/>
            <p:cNvSpPr/>
            <p:nvPr/>
          </p:nvSpPr>
          <p:spPr>
            <a:xfrm>
              <a:off x="5729288" y="2406651"/>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3"/>
                  </a:lnTo>
                  <a:lnTo>
                    <a:pt x="17" y="27"/>
                  </a:lnTo>
                  <a:lnTo>
                    <a:pt x="23" y="22"/>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2"/>
                  </a:lnTo>
                  <a:lnTo>
                    <a:pt x="136" y="27"/>
                  </a:lnTo>
                  <a:lnTo>
                    <a:pt x="141" y="33"/>
                  </a:lnTo>
                  <a:lnTo>
                    <a:pt x="144" y="40"/>
                  </a:lnTo>
                  <a:lnTo>
                    <a:pt x="148" y="46"/>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43" name="Google Shape;743;p23"/>
            <p:cNvSpPr/>
            <p:nvPr/>
          </p:nvSpPr>
          <p:spPr>
            <a:xfrm>
              <a:off x="5729288" y="2549526"/>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7" y="6"/>
                  </a:lnTo>
                  <a:lnTo>
                    <a:pt x="113"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44" name="Google Shape;744;p23"/>
            <p:cNvSpPr/>
            <p:nvPr/>
          </p:nvSpPr>
          <p:spPr>
            <a:xfrm>
              <a:off x="5659438" y="2262188"/>
              <a:ext cx="49213"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45" name="Google Shape;745;p23"/>
            <p:cNvSpPr/>
            <p:nvPr/>
          </p:nvSpPr>
          <p:spPr>
            <a:xfrm>
              <a:off x="5659438" y="2332038"/>
              <a:ext cx="49213"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1" y="132"/>
                  </a:lnTo>
                  <a:lnTo>
                    <a:pt x="125" y="136"/>
                  </a:lnTo>
                  <a:lnTo>
                    <a:pt x="120" y="141"/>
                  </a:lnTo>
                  <a:lnTo>
                    <a:pt x="113" y="146"/>
                  </a:lnTo>
                  <a:lnTo>
                    <a:pt x="106" y="148"/>
                  </a:lnTo>
                  <a:lnTo>
                    <a:pt x="99" y="151"/>
                  </a:lnTo>
                  <a:lnTo>
                    <a:pt x="92"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1" y="23"/>
                  </a:lnTo>
                  <a:lnTo>
                    <a:pt x="27" y="19"/>
                  </a:lnTo>
                  <a:lnTo>
                    <a:pt x="33" y="14"/>
                  </a:lnTo>
                  <a:lnTo>
                    <a:pt x="40" y="9"/>
                  </a:lnTo>
                  <a:lnTo>
                    <a:pt x="46" y="7"/>
                  </a:lnTo>
                  <a:lnTo>
                    <a:pt x="53" y="4"/>
                  </a:lnTo>
                  <a:lnTo>
                    <a:pt x="60" y="3"/>
                  </a:lnTo>
                  <a:lnTo>
                    <a:pt x="68" y="1"/>
                  </a:lnTo>
                  <a:lnTo>
                    <a:pt x="76" y="0"/>
                  </a:lnTo>
                  <a:lnTo>
                    <a:pt x="76" y="0"/>
                  </a:lnTo>
                  <a:lnTo>
                    <a:pt x="84" y="1"/>
                  </a:lnTo>
                  <a:lnTo>
                    <a:pt x="92" y="3"/>
                  </a:lnTo>
                  <a:lnTo>
                    <a:pt x="99" y="4"/>
                  </a:lnTo>
                  <a:lnTo>
                    <a:pt x="106" y="7"/>
                  </a:lnTo>
                  <a:lnTo>
                    <a:pt x="113" y="9"/>
                  </a:lnTo>
                  <a:lnTo>
                    <a:pt x="120" y="14"/>
                  </a:lnTo>
                  <a:lnTo>
                    <a:pt x="125" y="19"/>
                  </a:lnTo>
                  <a:lnTo>
                    <a:pt x="131" y="23"/>
                  </a:lnTo>
                  <a:lnTo>
                    <a:pt x="136" y="29"/>
                  </a:lnTo>
                  <a:lnTo>
                    <a:pt x="140" y="35"/>
                  </a:lnTo>
                  <a:lnTo>
                    <a:pt x="144" y="40"/>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46" name="Google Shape;746;p23"/>
            <p:cNvSpPr/>
            <p:nvPr/>
          </p:nvSpPr>
          <p:spPr>
            <a:xfrm>
              <a:off x="5729288" y="226218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47" name="Google Shape;747;p23"/>
            <p:cNvSpPr/>
            <p:nvPr/>
          </p:nvSpPr>
          <p:spPr>
            <a:xfrm>
              <a:off x="5729288" y="2332038"/>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3" y="23"/>
                  </a:lnTo>
                  <a:lnTo>
                    <a:pt x="28" y="19"/>
                  </a:lnTo>
                  <a:lnTo>
                    <a:pt x="34" y="14"/>
                  </a:lnTo>
                  <a:lnTo>
                    <a:pt x="40" y="9"/>
                  </a:lnTo>
                  <a:lnTo>
                    <a:pt x="47" y="7"/>
                  </a:lnTo>
                  <a:lnTo>
                    <a:pt x="54" y="4"/>
                  </a:lnTo>
                  <a:lnTo>
                    <a:pt x="62" y="3"/>
                  </a:lnTo>
                  <a:lnTo>
                    <a:pt x="69" y="1"/>
                  </a:lnTo>
                  <a:lnTo>
                    <a:pt x="77" y="0"/>
                  </a:lnTo>
                  <a:lnTo>
                    <a:pt x="77" y="0"/>
                  </a:lnTo>
                  <a:lnTo>
                    <a:pt x="85" y="1"/>
                  </a:lnTo>
                  <a:lnTo>
                    <a:pt x="93" y="3"/>
                  </a:lnTo>
                  <a:lnTo>
                    <a:pt x="100" y="4"/>
                  </a:lnTo>
                  <a:lnTo>
                    <a:pt x="107" y="7"/>
                  </a:lnTo>
                  <a:lnTo>
                    <a:pt x="113"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48" name="Google Shape;748;p23"/>
            <p:cNvSpPr/>
            <p:nvPr/>
          </p:nvSpPr>
          <p:spPr>
            <a:xfrm>
              <a:off x="5659438" y="2195513"/>
              <a:ext cx="49213" cy="49213"/>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1" y="131"/>
                  </a:lnTo>
                  <a:lnTo>
                    <a:pt x="125"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5" y="17"/>
                  </a:lnTo>
                  <a:lnTo>
                    <a:pt x="131" y="22"/>
                  </a:lnTo>
                  <a:lnTo>
                    <a:pt x="136" y="27"/>
                  </a:lnTo>
                  <a:lnTo>
                    <a:pt x="140" y="33"/>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49" name="Google Shape;749;p23"/>
            <p:cNvSpPr/>
            <p:nvPr/>
          </p:nvSpPr>
          <p:spPr>
            <a:xfrm>
              <a:off x="5729288" y="2195513"/>
              <a:ext cx="49213"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50" name="Google Shape;750;p23"/>
            <p:cNvSpPr/>
            <p:nvPr/>
          </p:nvSpPr>
          <p:spPr>
            <a:xfrm>
              <a:off x="5659438" y="2125663"/>
              <a:ext cx="49213" cy="47625"/>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1" y="131"/>
                  </a:lnTo>
                  <a:lnTo>
                    <a:pt x="125"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5" y="17"/>
                  </a:lnTo>
                  <a:lnTo>
                    <a:pt x="131"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51" name="Google Shape;751;p23"/>
            <p:cNvSpPr/>
            <p:nvPr/>
          </p:nvSpPr>
          <p:spPr>
            <a:xfrm>
              <a:off x="5589588" y="2057401"/>
              <a:ext cx="47625"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3"/>
                  </a:lnTo>
                  <a:lnTo>
                    <a:pt x="140" y="119"/>
                  </a:lnTo>
                  <a:lnTo>
                    <a:pt x="136" y="126"/>
                  </a:lnTo>
                  <a:lnTo>
                    <a:pt x="131" y="131"/>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52" name="Google Shape;752;p23"/>
            <p:cNvSpPr/>
            <p:nvPr/>
          </p:nvSpPr>
          <p:spPr>
            <a:xfrm>
              <a:off x="5588001" y="2406651"/>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2"/>
                  </a:lnTo>
                  <a:lnTo>
                    <a:pt x="136" y="27"/>
                  </a:lnTo>
                  <a:lnTo>
                    <a:pt x="141" y="33"/>
                  </a:lnTo>
                  <a:lnTo>
                    <a:pt x="144" y="40"/>
                  </a:lnTo>
                  <a:lnTo>
                    <a:pt x="148"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53" name="Google Shape;753;p23"/>
            <p:cNvSpPr/>
            <p:nvPr/>
          </p:nvSpPr>
          <p:spPr>
            <a:xfrm>
              <a:off x="5588001" y="226218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54" name="Google Shape;754;p23"/>
            <p:cNvSpPr/>
            <p:nvPr/>
          </p:nvSpPr>
          <p:spPr>
            <a:xfrm>
              <a:off x="5588001" y="2332038"/>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20" y="14"/>
                  </a:lnTo>
                  <a:lnTo>
                    <a:pt x="126" y="19"/>
                  </a:lnTo>
                  <a:lnTo>
                    <a:pt x="132" y="23"/>
                  </a:lnTo>
                  <a:lnTo>
                    <a:pt x="136" y="29"/>
                  </a:lnTo>
                  <a:lnTo>
                    <a:pt x="141" y="35"/>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55" name="Google Shape;755;p23"/>
            <p:cNvSpPr/>
            <p:nvPr/>
          </p:nvSpPr>
          <p:spPr>
            <a:xfrm>
              <a:off x="5588001" y="2195513"/>
              <a:ext cx="49213"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56" name="Google Shape;756;p23"/>
            <p:cNvSpPr/>
            <p:nvPr/>
          </p:nvSpPr>
          <p:spPr>
            <a:xfrm>
              <a:off x="5518151" y="2195513"/>
              <a:ext cx="49213" cy="49213"/>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57" name="Google Shape;757;p23"/>
            <p:cNvSpPr/>
            <p:nvPr/>
          </p:nvSpPr>
          <p:spPr>
            <a:xfrm>
              <a:off x="5446713" y="2195513"/>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5" y="99"/>
                  </a:lnTo>
                  <a:lnTo>
                    <a:pt x="2" y="93"/>
                  </a:lnTo>
                  <a:lnTo>
                    <a:pt x="1" y="85"/>
                  </a:lnTo>
                  <a:lnTo>
                    <a:pt x="0" y="77"/>
                  </a:lnTo>
                  <a:lnTo>
                    <a:pt x="0" y="77"/>
                  </a:lnTo>
                  <a:lnTo>
                    <a:pt x="1" y="69"/>
                  </a:lnTo>
                  <a:lnTo>
                    <a:pt x="2" y="62"/>
                  </a:lnTo>
                  <a:lnTo>
                    <a:pt x="5"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58" name="Google Shape;758;p23"/>
            <p:cNvSpPr/>
            <p:nvPr/>
          </p:nvSpPr>
          <p:spPr>
            <a:xfrm>
              <a:off x="5588001" y="2125663"/>
              <a:ext cx="49213" cy="47625"/>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59" name="Google Shape;759;p23"/>
            <p:cNvSpPr/>
            <p:nvPr/>
          </p:nvSpPr>
          <p:spPr>
            <a:xfrm>
              <a:off x="5729288" y="212566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60" name="Google Shape;760;p23"/>
            <p:cNvSpPr/>
            <p:nvPr/>
          </p:nvSpPr>
          <p:spPr>
            <a:xfrm>
              <a:off x="5937251" y="2125663"/>
              <a:ext cx="49213"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61" name="Google Shape;761;p23"/>
            <p:cNvSpPr/>
            <p:nvPr/>
          </p:nvSpPr>
          <p:spPr>
            <a:xfrm>
              <a:off x="6008688" y="2125663"/>
              <a:ext cx="47625" cy="47625"/>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62" name="Google Shape;762;p23"/>
            <p:cNvSpPr/>
            <p:nvPr/>
          </p:nvSpPr>
          <p:spPr>
            <a:xfrm>
              <a:off x="6076951" y="212566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63" name="Google Shape;763;p23"/>
            <p:cNvSpPr/>
            <p:nvPr/>
          </p:nvSpPr>
          <p:spPr>
            <a:xfrm>
              <a:off x="6146801" y="2125663"/>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64" name="Google Shape;764;p23"/>
            <p:cNvSpPr/>
            <p:nvPr/>
          </p:nvSpPr>
          <p:spPr>
            <a:xfrm>
              <a:off x="6216651" y="2125663"/>
              <a:ext cx="49213" cy="47625"/>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65" name="Google Shape;765;p23"/>
            <p:cNvSpPr/>
            <p:nvPr/>
          </p:nvSpPr>
          <p:spPr>
            <a:xfrm>
              <a:off x="6286501" y="2125663"/>
              <a:ext cx="49213" cy="47625"/>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66" name="Google Shape;766;p23"/>
            <p:cNvSpPr/>
            <p:nvPr/>
          </p:nvSpPr>
          <p:spPr>
            <a:xfrm>
              <a:off x="6567488" y="2265363"/>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67" name="Google Shape;767;p23"/>
            <p:cNvSpPr/>
            <p:nvPr/>
          </p:nvSpPr>
          <p:spPr>
            <a:xfrm>
              <a:off x="6637338" y="2265363"/>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68" name="Google Shape;768;p23"/>
            <p:cNvSpPr/>
            <p:nvPr/>
          </p:nvSpPr>
          <p:spPr>
            <a:xfrm>
              <a:off x="6707188" y="2265363"/>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1" y="130"/>
                  </a:lnTo>
                  <a:lnTo>
                    <a:pt x="126" y="136"/>
                  </a:lnTo>
                  <a:lnTo>
                    <a:pt x="120" y="140"/>
                  </a:lnTo>
                  <a:lnTo>
                    <a:pt x="113" y="144"/>
                  </a:lnTo>
                  <a:lnTo>
                    <a:pt x="106" y="147"/>
                  </a:lnTo>
                  <a:lnTo>
                    <a:pt x="99" y="149"/>
                  </a:lnTo>
                  <a:lnTo>
                    <a:pt x="91" y="152"/>
                  </a:lnTo>
                  <a:lnTo>
                    <a:pt x="84" y="153"/>
                  </a:lnTo>
                  <a:lnTo>
                    <a:pt x="76" y="153"/>
                  </a:lnTo>
                  <a:lnTo>
                    <a:pt x="76" y="153"/>
                  </a:lnTo>
                  <a:lnTo>
                    <a:pt x="68" y="153"/>
                  </a:lnTo>
                  <a:lnTo>
                    <a:pt x="60" y="152"/>
                  </a:lnTo>
                  <a:lnTo>
                    <a:pt x="54"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69" name="Google Shape;769;p23"/>
            <p:cNvSpPr/>
            <p:nvPr/>
          </p:nvSpPr>
          <p:spPr>
            <a:xfrm>
              <a:off x="6777038" y="22653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5"/>
                  </a:lnTo>
                  <a:lnTo>
                    <a:pt x="131" y="130"/>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7" y="136"/>
                  </a:lnTo>
                  <a:lnTo>
                    <a:pt x="23" y="130"/>
                  </a:lnTo>
                  <a:lnTo>
                    <a:pt x="17" y="125"/>
                  </a:lnTo>
                  <a:lnTo>
                    <a:pt x="13"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3"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70" name="Google Shape;770;p23"/>
            <p:cNvSpPr/>
            <p:nvPr/>
          </p:nvSpPr>
          <p:spPr>
            <a:xfrm>
              <a:off x="6846888" y="2265363"/>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6" y="113"/>
                  </a:lnTo>
                  <a:lnTo>
                    <a:pt x="141" y="120"/>
                  </a:lnTo>
                  <a:lnTo>
                    <a:pt x="137" y="125"/>
                  </a:lnTo>
                  <a:lnTo>
                    <a:pt x="132" y="130"/>
                  </a:lnTo>
                  <a:lnTo>
                    <a:pt x="126" y="136"/>
                  </a:lnTo>
                  <a:lnTo>
                    <a:pt x="120" y="140"/>
                  </a:lnTo>
                  <a:lnTo>
                    <a:pt x="115" y="144"/>
                  </a:lnTo>
                  <a:lnTo>
                    <a:pt x="108" y="147"/>
                  </a:lnTo>
                  <a:lnTo>
                    <a:pt x="100" y="149"/>
                  </a:lnTo>
                  <a:lnTo>
                    <a:pt x="93" y="152"/>
                  </a:lnTo>
                  <a:lnTo>
                    <a:pt x="85" y="153"/>
                  </a:lnTo>
                  <a:lnTo>
                    <a:pt x="77" y="153"/>
                  </a:lnTo>
                  <a:lnTo>
                    <a:pt x="77" y="153"/>
                  </a:lnTo>
                  <a:lnTo>
                    <a:pt x="70" y="153"/>
                  </a:lnTo>
                  <a:lnTo>
                    <a:pt x="62" y="152"/>
                  </a:lnTo>
                  <a:lnTo>
                    <a:pt x="54" y="149"/>
                  </a:lnTo>
                  <a:lnTo>
                    <a:pt x="47" y="147"/>
                  </a:lnTo>
                  <a:lnTo>
                    <a:pt x="40" y="144"/>
                  </a:lnTo>
                  <a:lnTo>
                    <a:pt x="35" y="140"/>
                  </a:lnTo>
                  <a:lnTo>
                    <a:pt x="29" y="136"/>
                  </a:lnTo>
                  <a:lnTo>
                    <a:pt x="23" y="130"/>
                  </a:lnTo>
                  <a:lnTo>
                    <a:pt x="17" y="125"/>
                  </a:lnTo>
                  <a:lnTo>
                    <a:pt x="14"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4" y="33"/>
                  </a:lnTo>
                  <a:lnTo>
                    <a:pt x="17"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5" y="9"/>
                  </a:lnTo>
                  <a:lnTo>
                    <a:pt x="120" y="12"/>
                  </a:lnTo>
                  <a:lnTo>
                    <a:pt x="126" y="17"/>
                  </a:lnTo>
                  <a:lnTo>
                    <a:pt x="132" y="21"/>
                  </a:lnTo>
                  <a:lnTo>
                    <a:pt x="137" y="27"/>
                  </a:lnTo>
                  <a:lnTo>
                    <a:pt x="141" y="33"/>
                  </a:lnTo>
                  <a:lnTo>
                    <a:pt x="146" y="40"/>
                  </a:lnTo>
                  <a:lnTo>
                    <a:pt x="148" y="46"/>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71" name="Google Shape;771;p23"/>
            <p:cNvSpPr/>
            <p:nvPr/>
          </p:nvSpPr>
          <p:spPr>
            <a:xfrm>
              <a:off x="6916738" y="2265363"/>
              <a:ext cx="49213" cy="49213"/>
            </a:xfrm>
            <a:custGeom>
              <a:avLst/>
              <a:gdLst/>
              <a:ahLst/>
              <a:cxnLst/>
              <a:rect l="l" t="t" r="r" b="b"/>
              <a:pathLst>
                <a:path w="155" h="153" extrusionOk="0">
                  <a:moveTo>
                    <a:pt x="155" y="76"/>
                  </a:moveTo>
                  <a:lnTo>
                    <a:pt x="155" y="76"/>
                  </a:lnTo>
                  <a:lnTo>
                    <a:pt x="155" y="84"/>
                  </a:lnTo>
                  <a:lnTo>
                    <a:pt x="153" y="92"/>
                  </a:lnTo>
                  <a:lnTo>
                    <a:pt x="151" y="99"/>
                  </a:lnTo>
                  <a:lnTo>
                    <a:pt x="149" y="106"/>
                  </a:lnTo>
                  <a:lnTo>
                    <a:pt x="145" y="113"/>
                  </a:lnTo>
                  <a:lnTo>
                    <a:pt x="142" y="120"/>
                  </a:lnTo>
                  <a:lnTo>
                    <a:pt x="137" y="125"/>
                  </a:lnTo>
                  <a:lnTo>
                    <a:pt x="132" y="130"/>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0" y="144"/>
                  </a:lnTo>
                  <a:lnTo>
                    <a:pt x="34" y="140"/>
                  </a:lnTo>
                  <a:lnTo>
                    <a:pt x="29" y="136"/>
                  </a:lnTo>
                  <a:lnTo>
                    <a:pt x="23" y="130"/>
                  </a:lnTo>
                  <a:lnTo>
                    <a:pt x="18" y="125"/>
                  </a:lnTo>
                  <a:lnTo>
                    <a:pt x="14"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2" y="33"/>
                  </a:lnTo>
                  <a:lnTo>
                    <a:pt x="145" y="40"/>
                  </a:lnTo>
                  <a:lnTo>
                    <a:pt x="149" y="46"/>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72" name="Google Shape;772;p23"/>
            <p:cNvSpPr/>
            <p:nvPr/>
          </p:nvSpPr>
          <p:spPr>
            <a:xfrm>
              <a:off x="6986588" y="2265363"/>
              <a:ext cx="47625" cy="49213"/>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2" y="120"/>
                  </a:lnTo>
                  <a:lnTo>
                    <a:pt x="137" y="125"/>
                  </a:lnTo>
                  <a:lnTo>
                    <a:pt x="131" y="130"/>
                  </a:lnTo>
                  <a:lnTo>
                    <a:pt x="127" y="136"/>
                  </a:lnTo>
                  <a:lnTo>
                    <a:pt x="120" y="140"/>
                  </a:lnTo>
                  <a:lnTo>
                    <a:pt x="114" y="144"/>
                  </a:lnTo>
                  <a:lnTo>
                    <a:pt x="107" y="147"/>
                  </a:lnTo>
                  <a:lnTo>
                    <a:pt x="100" y="149"/>
                  </a:lnTo>
                  <a:lnTo>
                    <a:pt x="92" y="152"/>
                  </a:lnTo>
                  <a:lnTo>
                    <a:pt x="85" y="153"/>
                  </a:lnTo>
                  <a:lnTo>
                    <a:pt x="77" y="153"/>
                  </a:lnTo>
                  <a:lnTo>
                    <a:pt x="77" y="153"/>
                  </a:lnTo>
                  <a:lnTo>
                    <a:pt x="69" y="153"/>
                  </a:lnTo>
                  <a:lnTo>
                    <a:pt x="61" y="152"/>
                  </a:lnTo>
                  <a:lnTo>
                    <a:pt x="55" y="149"/>
                  </a:lnTo>
                  <a:lnTo>
                    <a:pt x="48" y="147"/>
                  </a:lnTo>
                  <a:lnTo>
                    <a:pt x="41" y="144"/>
                  </a:lnTo>
                  <a:lnTo>
                    <a:pt x="34" y="140"/>
                  </a:lnTo>
                  <a:lnTo>
                    <a:pt x="28" y="136"/>
                  </a:lnTo>
                  <a:lnTo>
                    <a:pt x="23" y="130"/>
                  </a:lnTo>
                  <a:lnTo>
                    <a:pt x="18" y="125"/>
                  </a:lnTo>
                  <a:lnTo>
                    <a:pt x="13"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3" y="33"/>
                  </a:lnTo>
                  <a:lnTo>
                    <a:pt x="18" y="27"/>
                  </a:lnTo>
                  <a:lnTo>
                    <a:pt x="23" y="21"/>
                  </a:lnTo>
                  <a:lnTo>
                    <a:pt x="28" y="17"/>
                  </a:lnTo>
                  <a:lnTo>
                    <a:pt x="34" y="12"/>
                  </a:lnTo>
                  <a:lnTo>
                    <a:pt x="41" y="9"/>
                  </a:lnTo>
                  <a:lnTo>
                    <a:pt x="48" y="5"/>
                  </a:lnTo>
                  <a:lnTo>
                    <a:pt x="55"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2" y="33"/>
                  </a:lnTo>
                  <a:lnTo>
                    <a:pt x="145" y="40"/>
                  </a:lnTo>
                  <a:lnTo>
                    <a:pt x="148"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73" name="Google Shape;773;p23"/>
            <p:cNvSpPr/>
            <p:nvPr/>
          </p:nvSpPr>
          <p:spPr>
            <a:xfrm>
              <a:off x="7056438" y="22653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0" y="120"/>
                  </a:lnTo>
                  <a:lnTo>
                    <a:pt x="136" y="125"/>
                  </a:lnTo>
                  <a:lnTo>
                    <a:pt x="131" y="130"/>
                  </a:lnTo>
                  <a:lnTo>
                    <a:pt x="125" y="136"/>
                  </a:lnTo>
                  <a:lnTo>
                    <a:pt x="120" y="140"/>
                  </a:lnTo>
                  <a:lnTo>
                    <a:pt x="113" y="144"/>
                  </a:lnTo>
                  <a:lnTo>
                    <a:pt x="107" y="147"/>
                  </a:lnTo>
                  <a:lnTo>
                    <a:pt x="99" y="149"/>
                  </a:lnTo>
                  <a:lnTo>
                    <a:pt x="92" y="152"/>
                  </a:lnTo>
                  <a:lnTo>
                    <a:pt x="84" y="153"/>
                  </a:lnTo>
                  <a:lnTo>
                    <a:pt x="76" y="153"/>
                  </a:lnTo>
                  <a:lnTo>
                    <a:pt x="76" y="153"/>
                  </a:lnTo>
                  <a:lnTo>
                    <a:pt x="68" y="153"/>
                  </a:lnTo>
                  <a:lnTo>
                    <a:pt x="61" y="152"/>
                  </a:lnTo>
                  <a:lnTo>
                    <a:pt x="53" y="149"/>
                  </a:lnTo>
                  <a:lnTo>
                    <a:pt x="46" y="147"/>
                  </a:lnTo>
                  <a:lnTo>
                    <a:pt x="40" y="144"/>
                  </a:lnTo>
                  <a:lnTo>
                    <a:pt x="34" y="140"/>
                  </a:lnTo>
                  <a:lnTo>
                    <a:pt x="28" y="136"/>
                  </a:lnTo>
                  <a:lnTo>
                    <a:pt x="22" y="130"/>
                  </a:lnTo>
                  <a:lnTo>
                    <a:pt x="18" y="125"/>
                  </a:lnTo>
                  <a:lnTo>
                    <a:pt x="13" y="120"/>
                  </a:lnTo>
                  <a:lnTo>
                    <a:pt x="9" y="113"/>
                  </a:lnTo>
                  <a:lnTo>
                    <a:pt x="5" y="106"/>
                  </a:lnTo>
                  <a:lnTo>
                    <a:pt x="3" y="99"/>
                  </a:lnTo>
                  <a:lnTo>
                    <a:pt x="2" y="92"/>
                  </a:lnTo>
                  <a:lnTo>
                    <a:pt x="0" y="84"/>
                  </a:lnTo>
                  <a:lnTo>
                    <a:pt x="0" y="76"/>
                  </a:lnTo>
                  <a:lnTo>
                    <a:pt x="0" y="76"/>
                  </a:lnTo>
                  <a:lnTo>
                    <a:pt x="0" y="68"/>
                  </a:lnTo>
                  <a:lnTo>
                    <a:pt x="2" y="60"/>
                  </a:lnTo>
                  <a:lnTo>
                    <a:pt x="3" y="53"/>
                  </a:lnTo>
                  <a:lnTo>
                    <a:pt x="5" y="46"/>
                  </a:lnTo>
                  <a:lnTo>
                    <a:pt x="9" y="40"/>
                  </a:lnTo>
                  <a:lnTo>
                    <a:pt x="13" y="33"/>
                  </a:lnTo>
                  <a:lnTo>
                    <a:pt x="18" y="27"/>
                  </a:lnTo>
                  <a:lnTo>
                    <a:pt x="22" y="21"/>
                  </a:lnTo>
                  <a:lnTo>
                    <a:pt x="28" y="17"/>
                  </a:lnTo>
                  <a:lnTo>
                    <a:pt x="34" y="12"/>
                  </a:lnTo>
                  <a:lnTo>
                    <a:pt x="40" y="9"/>
                  </a:lnTo>
                  <a:lnTo>
                    <a:pt x="46" y="5"/>
                  </a:lnTo>
                  <a:lnTo>
                    <a:pt x="53" y="3"/>
                  </a:lnTo>
                  <a:lnTo>
                    <a:pt x="61" y="1"/>
                  </a:lnTo>
                  <a:lnTo>
                    <a:pt x="68" y="0"/>
                  </a:lnTo>
                  <a:lnTo>
                    <a:pt x="76" y="0"/>
                  </a:lnTo>
                  <a:lnTo>
                    <a:pt x="76" y="0"/>
                  </a:lnTo>
                  <a:lnTo>
                    <a:pt x="84" y="0"/>
                  </a:lnTo>
                  <a:lnTo>
                    <a:pt x="92" y="1"/>
                  </a:lnTo>
                  <a:lnTo>
                    <a:pt x="99" y="3"/>
                  </a:lnTo>
                  <a:lnTo>
                    <a:pt x="107" y="5"/>
                  </a:lnTo>
                  <a:lnTo>
                    <a:pt x="113" y="9"/>
                  </a:lnTo>
                  <a:lnTo>
                    <a:pt x="120" y="12"/>
                  </a:lnTo>
                  <a:lnTo>
                    <a:pt x="125" y="17"/>
                  </a:lnTo>
                  <a:lnTo>
                    <a:pt x="131" y="21"/>
                  </a:lnTo>
                  <a:lnTo>
                    <a:pt x="136" y="27"/>
                  </a:lnTo>
                  <a:lnTo>
                    <a:pt x="140"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74" name="Google Shape;774;p23"/>
            <p:cNvSpPr/>
            <p:nvPr/>
          </p:nvSpPr>
          <p:spPr>
            <a:xfrm>
              <a:off x="7126288" y="2265363"/>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0" y="130"/>
                  </a:lnTo>
                  <a:lnTo>
                    <a:pt x="126"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75" name="Google Shape;775;p23"/>
            <p:cNvSpPr/>
            <p:nvPr/>
          </p:nvSpPr>
          <p:spPr>
            <a:xfrm>
              <a:off x="6567488" y="2198688"/>
              <a:ext cx="49213"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76" name="Google Shape;776;p23"/>
            <p:cNvSpPr/>
            <p:nvPr/>
          </p:nvSpPr>
          <p:spPr>
            <a:xfrm>
              <a:off x="6637338" y="2198688"/>
              <a:ext cx="47625"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2"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77" name="Google Shape;777;p23"/>
            <p:cNvSpPr/>
            <p:nvPr/>
          </p:nvSpPr>
          <p:spPr>
            <a:xfrm>
              <a:off x="6707188" y="2198688"/>
              <a:ext cx="47625"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1" y="131"/>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78" name="Google Shape;778;p23"/>
            <p:cNvSpPr/>
            <p:nvPr/>
          </p:nvSpPr>
          <p:spPr>
            <a:xfrm>
              <a:off x="6777038" y="2198688"/>
              <a:ext cx="49213" cy="49213"/>
            </a:xfrm>
            <a:custGeom>
              <a:avLst/>
              <a:gdLst/>
              <a:ahLst/>
              <a:cxnLst/>
              <a:rect l="l" t="t" r="r" b="b"/>
              <a:pathLst>
                <a:path w="154" h="153" extrusionOk="0">
                  <a:moveTo>
                    <a:pt x="154" y="77"/>
                  </a:moveTo>
                  <a:lnTo>
                    <a:pt x="154" y="77"/>
                  </a:lnTo>
                  <a:lnTo>
                    <a:pt x="153" y="85"/>
                  </a:lnTo>
                  <a:lnTo>
                    <a:pt x="152" y="92"/>
                  </a:lnTo>
                  <a:lnTo>
                    <a:pt x="151" y="100"/>
                  </a:lnTo>
                  <a:lnTo>
                    <a:pt x="147" y="107"/>
                  </a:lnTo>
                  <a:lnTo>
                    <a:pt x="145" y="113"/>
                  </a:lnTo>
                  <a:lnTo>
                    <a:pt x="141" y="120"/>
                  </a:lnTo>
                  <a:lnTo>
                    <a:pt x="136" y="126"/>
                  </a:lnTo>
                  <a:lnTo>
                    <a:pt x="131" y="131"/>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1"/>
                  </a:lnTo>
                  <a:lnTo>
                    <a:pt x="17" y="126"/>
                  </a:lnTo>
                  <a:lnTo>
                    <a:pt x="13"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79" name="Google Shape;779;p23"/>
            <p:cNvSpPr/>
            <p:nvPr/>
          </p:nvSpPr>
          <p:spPr>
            <a:xfrm>
              <a:off x="6846888" y="2198688"/>
              <a:ext cx="49213" cy="49213"/>
            </a:xfrm>
            <a:custGeom>
              <a:avLst/>
              <a:gdLst/>
              <a:ahLst/>
              <a:cxnLst/>
              <a:rect l="l" t="t" r="r" b="b"/>
              <a:pathLst>
                <a:path w="155" h="153" extrusionOk="0">
                  <a:moveTo>
                    <a:pt x="155" y="77"/>
                  </a:moveTo>
                  <a:lnTo>
                    <a:pt x="155" y="77"/>
                  </a:lnTo>
                  <a:lnTo>
                    <a:pt x="154" y="85"/>
                  </a:lnTo>
                  <a:lnTo>
                    <a:pt x="153" y="92"/>
                  </a:lnTo>
                  <a:lnTo>
                    <a:pt x="151" y="100"/>
                  </a:lnTo>
                  <a:lnTo>
                    <a:pt x="148" y="107"/>
                  </a:lnTo>
                  <a:lnTo>
                    <a:pt x="146" y="113"/>
                  </a:lnTo>
                  <a:lnTo>
                    <a:pt x="141" y="120"/>
                  </a:lnTo>
                  <a:lnTo>
                    <a:pt x="137" y="126"/>
                  </a:lnTo>
                  <a:lnTo>
                    <a:pt x="132" y="131"/>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80" name="Google Shape;780;p23"/>
            <p:cNvSpPr/>
            <p:nvPr/>
          </p:nvSpPr>
          <p:spPr>
            <a:xfrm>
              <a:off x="6916738" y="2198688"/>
              <a:ext cx="49213" cy="49213"/>
            </a:xfrm>
            <a:custGeom>
              <a:avLst/>
              <a:gdLst/>
              <a:ahLst/>
              <a:cxnLst/>
              <a:rect l="l" t="t" r="r" b="b"/>
              <a:pathLst>
                <a:path w="155" h="153" extrusionOk="0">
                  <a:moveTo>
                    <a:pt x="155" y="77"/>
                  </a:moveTo>
                  <a:lnTo>
                    <a:pt x="155" y="77"/>
                  </a:lnTo>
                  <a:lnTo>
                    <a:pt x="155" y="85"/>
                  </a:lnTo>
                  <a:lnTo>
                    <a:pt x="153" y="92"/>
                  </a:lnTo>
                  <a:lnTo>
                    <a:pt x="151" y="100"/>
                  </a:lnTo>
                  <a:lnTo>
                    <a:pt x="149" y="107"/>
                  </a:lnTo>
                  <a:lnTo>
                    <a:pt x="145" y="113"/>
                  </a:lnTo>
                  <a:lnTo>
                    <a:pt x="142" y="120"/>
                  </a:lnTo>
                  <a:lnTo>
                    <a:pt x="137"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81" name="Google Shape;781;p23"/>
            <p:cNvSpPr/>
            <p:nvPr/>
          </p:nvSpPr>
          <p:spPr>
            <a:xfrm>
              <a:off x="6986588" y="2198688"/>
              <a:ext cx="47625" cy="49213"/>
            </a:xfrm>
            <a:custGeom>
              <a:avLst/>
              <a:gdLst/>
              <a:ahLst/>
              <a:cxnLst/>
              <a:rect l="l" t="t" r="r" b="b"/>
              <a:pathLst>
                <a:path w="154" h="153" extrusionOk="0">
                  <a:moveTo>
                    <a:pt x="154" y="77"/>
                  </a:moveTo>
                  <a:lnTo>
                    <a:pt x="154" y="77"/>
                  </a:lnTo>
                  <a:lnTo>
                    <a:pt x="154" y="85"/>
                  </a:lnTo>
                  <a:lnTo>
                    <a:pt x="153" y="92"/>
                  </a:lnTo>
                  <a:lnTo>
                    <a:pt x="151" y="100"/>
                  </a:lnTo>
                  <a:lnTo>
                    <a:pt x="148" y="107"/>
                  </a:lnTo>
                  <a:lnTo>
                    <a:pt x="145" y="113"/>
                  </a:lnTo>
                  <a:lnTo>
                    <a:pt x="142" y="120"/>
                  </a:lnTo>
                  <a:lnTo>
                    <a:pt x="137" y="126"/>
                  </a:lnTo>
                  <a:lnTo>
                    <a:pt x="131" y="131"/>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1"/>
                  </a:lnTo>
                  <a:lnTo>
                    <a:pt x="18" y="126"/>
                  </a:lnTo>
                  <a:lnTo>
                    <a:pt x="13"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2"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82" name="Google Shape;782;p23"/>
            <p:cNvSpPr/>
            <p:nvPr/>
          </p:nvSpPr>
          <p:spPr>
            <a:xfrm>
              <a:off x="7056438" y="2198688"/>
              <a:ext cx="49213" cy="49213"/>
            </a:xfrm>
            <a:custGeom>
              <a:avLst/>
              <a:gdLst/>
              <a:ahLst/>
              <a:cxnLst/>
              <a:rect l="l" t="t" r="r" b="b"/>
              <a:pathLst>
                <a:path w="154" h="153" extrusionOk="0">
                  <a:moveTo>
                    <a:pt x="154" y="77"/>
                  </a:moveTo>
                  <a:lnTo>
                    <a:pt x="154" y="77"/>
                  </a:lnTo>
                  <a:lnTo>
                    <a:pt x="153" y="85"/>
                  </a:lnTo>
                  <a:lnTo>
                    <a:pt x="152" y="92"/>
                  </a:lnTo>
                  <a:lnTo>
                    <a:pt x="151" y="100"/>
                  </a:lnTo>
                  <a:lnTo>
                    <a:pt x="147" y="107"/>
                  </a:lnTo>
                  <a:lnTo>
                    <a:pt x="145" y="113"/>
                  </a:lnTo>
                  <a:lnTo>
                    <a:pt x="140" y="120"/>
                  </a:lnTo>
                  <a:lnTo>
                    <a:pt x="136" y="126"/>
                  </a:lnTo>
                  <a:lnTo>
                    <a:pt x="131" y="131"/>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1"/>
                  </a:lnTo>
                  <a:lnTo>
                    <a:pt x="18" y="126"/>
                  </a:lnTo>
                  <a:lnTo>
                    <a:pt x="13" y="120"/>
                  </a:lnTo>
                  <a:lnTo>
                    <a:pt x="9" y="113"/>
                  </a:lnTo>
                  <a:lnTo>
                    <a:pt x="5" y="107"/>
                  </a:lnTo>
                  <a:lnTo>
                    <a:pt x="3" y="100"/>
                  </a:lnTo>
                  <a:lnTo>
                    <a:pt x="2" y="92"/>
                  </a:lnTo>
                  <a:lnTo>
                    <a:pt x="0" y="85"/>
                  </a:lnTo>
                  <a:lnTo>
                    <a:pt x="0" y="77"/>
                  </a:lnTo>
                  <a:lnTo>
                    <a:pt x="0" y="77"/>
                  </a:lnTo>
                  <a:lnTo>
                    <a:pt x="0" y="69"/>
                  </a:lnTo>
                  <a:lnTo>
                    <a:pt x="2" y="61"/>
                  </a:lnTo>
                  <a:lnTo>
                    <a:pt x="3" y="54"/>
                  </a:lnTo>
                  <a:lnTo>
                    <a:pt x="5" y="47"/>
                  </a:lnTo>
                  <a:lnTo>
                    <a:pt x="9" y="40"/>
                  </a:lnTo>
                  <a:lnTo>
                    <a:pt x="13" y="33"/>
                  </a:lnTo>
                  <a:lnTo>
                    <a:pt x="18" y="28"/>
                  </a:lnTo>
                  <a:lnTo>
                    <a:pt x="22" y="22"/>
                  </a:lnTo>
                  <a:lnTo>
                    <a:pt x="28" y="17"/>
                  </a:lnTo>
                  <a:lnTo>
                    <a:pt x="34" y="13"/>
                  </a:lnTo>
                  <a:lnTo>
                    <a:pt x="40" y="9"/>
                  </a:lnTo>
                  <a:lnTo>
                    <a:pt x="46"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5"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83" name="Google Shape;783;p23"/>
            <p:cNvSpPr/>
            <p:nvPr/>
          </p:nvSpPr>
          <p:spPr>
            <a:xfrm>
              <a:off x="6567488" y="2128838"/>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84" name="Google Shape;784;p23"/>
            <p:cNvSpPr/>
            <p:nvPr/>
          </p:nvSpPr>
          <p:spPr>
            <a:xfrm>
              <a:off x="6637338" y="21288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2"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85" name="Google Shape;785;p23"/>
            <p:cNvSpPr/>
            <p:nvPr/>
          </p:nvSpPr>
          <p:spPr>
            <a:xfrm>
              <a:off x="6429376" y="2265363"/>
              <a:ext cx="49213" cy="49213"/>
            </a:xfrm>
            <a:custGeom>
              <a:avLst/>
              <a:gdLst/>
              <a:ahLst/>
              <a:cxnLst/>
              <a:rect l="l" t="t" r="r" b="b"/>
              <a:pathLst>
                <a:path w="155" h="153" extrusionOk="0">
                  <a:moveTo>
                    <a:pt x="155" y="76"/>
                  </a:moveTo>
                  <a:lnTo>
                    <a:pt x="155" y="76"/>
                  </a:lnTo>
                  <a:lnTo>
                    <a:pt x="154" y="84"/>
                  </a:lnTo>
                  <a:lnTo>
                    <a:pt x="152" y="92"/>
                  </a:lnTo>
                  <a:lnTo>
                    <a:pt x="151" y="99"/>
                  </a:lnTo>
                  <a:lnTo>
                    <a:pt x="148" y="106"/>
                  </a:lnTo>
                  <a:lnTo>
                    <a:pt x="144" y="113"/>
                  </a:lnTo>
                  <a:lnTo>
                    <a:pt x="141" y="120"/>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9" y="136"/>
                  </a:lnTo>
                  <a:lnTo>
                    <a:pt x="23" y="130"/>
                  </a:lnTo>
                  <a:lnTo>
                    <a:pt x="17" y="125"/>
                  </a:lnTo>
                  <a:lnTo>
                    <a:pt x="14"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1"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86" name="Google Shape;786;p23"/>
            <p:cNvSpPr/>
            <p:nvPr/>
          </p:nvSpPr>
          <p:spPr>
            <a:xfrm>
              <a:off x="6497638" y="22653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5"/>
                  </a:lnTo>
                  <a:lnTo>
                    <a:pt x="131" y="130"/>
                  </a:lnTo>
                  <a:lnTo>
                    <a:pt x="126" y="136"/>
                  </a:lnTo>
                  <a:lnTo>
                    <a:pt x="120" y="140"/>
                  </a:lnTo>
                  <a:lnTo>
                    <a:pt x="113" y="144"/>
                  </a:lnTo>
                  <a:lnTo>
                    <a:pt x="107"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87" name="Google Shape;787;p23"/>
            <p:cNvSpPr/>
            <p:nvPr/>
          </p:nvSpPr>
          <p:spPr>
            <a:xfrm>
              <a:off x="6429376" y="2198688"/>
              <a:ext cx="49213" cy="49213"/>
            </a:xfrm>
            <a:custGeom>
              <a:avLst/>
              <a:gdLst/>
              <a:ahLst/>
              <a:cxnLst/>
              <a:rect l="l" t="t" r="r" b="b"/>
              <a:pathLst>
                <a:path w="155" h="153" extrusionOk="0">
                  <a:moveTo>
                    <a:pt x="155" y="77"/>
                  </a:moveTo>
                  <a:lnTo>
                    <a:pt x="155" y="77"/>
                  </a:lnTo>
                  <a:lnTo>
                    <a:pt x="154" y="85"/>
                  </a:lnTo>
                  <a:lnTo>
                    <a:pt x="152" y="92"/>
                  </a:lnTo>
                  <a:lnTo>
                    <a:pt x="151"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88" name="Google Shape;788;p23"/>
            <p:cNvSpPr/>
            <p:nvPr/>
          </p:nvSpPr>
          <p:spPr>
            <a:xfrm>
              <a:off x="6497638" y="2198688"/>
              <a:ext cx="49213" cy="49213"/>
            </a:xfrm>
            <a:custGeom>
              <a:avLst/>
              <a:gdLst/>
              <a:ahLst/>
              <a:cxnLst/>
              <a:rect l="l" t="t" r="r" b="b"/>
              <a:pathLst>
                <a:path w="154" h="153" extrusionOk="0">
                  <a:moveTo>
                    <a:pt x="154" y="77"/>
                  </a:moveTo>
                  <a:lnTo>
                    <a:pt x="154" y="77"/>
                  </a:lnTo>
                  <a:lnTo>
                    <a:pt x="153" y="85"/>
                  </a:lnTo>
                  <a:lnTo>
                    <a:pt x="152" y="92"/>
                  </a:lnTo>
                  <a:lnTo>
                    <a:pt x="151" y="100"/>
                  </a:lnTo>
                  <a:lnTo>
                    <a:pt x="147" y="107"/>
                  </a:lnTo>
                  <a:lnTo>
                    <a:pt x="145" y="113"/>
                  </a:lnTo>
                  <a:lnTo>
                    <a:pt x="141" y="120"/>
                  </a:lnTo>
                  <a:lnTo>
                    <a:pt x="136" y="126"/>
                  </a:lnTo>
                  <a:lnTo>
                    <a:pt x="131" y="131"/>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4"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89" name="Google Shape;789;p23"/>
            <p:cNvSpPr/>
            <p:nvPr/>
          </p:nvSpPr>
          <p:spPr>
            <a:xfrm>
              <a:off x="6567488" y="2406651"/>
              <a:ext cx="49213" cy="49213"/>
            </a:xfrm>
            <a:custGeom>
              <a:avLst/>
              <a:gdLst/>
              <a:ahLst/>
              <a:cxnLst/>
              <a:rect l="l" t="t" r="r" b="b"/>
              <a:pathLst>
                <a:path w="154" h="154" extrusionOk="0">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90" name="Google Shape;790;p23"/>
            <p:cNvSpPr/>
            <p:nvPr/>
          </p:nvSpPr>
          <p:spPr>
            <a:xfrm>
              <a:off x="6637338" y="2406651"/>
              <a:ext cx="47625"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91" name="Google Shape;791;p23"/>
            <p:cNvSpPr/>
            <p:nvPr/>
          </p:nvSpPr>
          <p:spPr>
            <a:xfrm>
              <a:off x="6707188" y="2406651"/>
              <a:ext cx="47625"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4"/>
                  </a:lnTo>
                  <a:lnTo>
                    <a:pt x="76" y="154"/>
                  </a:lnTo>
                  <a:lnTo>
                    <a:pt x="68" y="153"/>
                  </a:lnTo>
                  <a:lnTo>
                    <a:pt x="60" y="152"/>
                  </a:lnTo>
                  <a:lnTo>
                    <a:pt x="54"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92" name="Google Shape;792;p23"/>
            <p:cNvSpPr/>
            <p:nvPr/>
          </p:nvSpPr>
          <p:spPr>
            <a:xfrm>
              <a:off x="6567488" y="2341563"/>
              <a:ext cx="49213" cy="47625"/>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5"/>
                  </a:lnTo>
                  <a:lnTo>
                    <a:pt x="13" y="120"/>
                  </a:lnTo>
                  <a:lnTo>
                    <a:pt x="9" y="113"/>
                  </a:lnTo>
                  <a:lnTo>
                    <a:pt x="6" y="107"/>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4"/>
                  </a:lnTo>
                  <a:lnTo>
                    <a:pt x="144" y="40"/>
                  </a:lnTo>
                  <a:lnTo>
                    <a:pt x="148" y="46"/>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93" name="Google Shape;793;p23"/>
            <p:cNvSpPr/>
            <p:nvPr/>
          </p:nvSpPr>
          <p:spPr>
            <a:xfrm>
              <a:off x="6637338" y="2341563"/>
              <a:ext cx="47625" cy="47625"/>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1" y="120"/>
                  </a:lnTo>
                  <a:lnTo>
                    <a:pt x="136" y="125"/>
                  </a:lnTo>
                  <a:lnTo>
                    <a:pt x="131"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2" y="120"/>
                  </a:lnTo>
                  <a:lnTo>
                    <a:pt x="9" y="113"/>
                  </a:lnTo>
                  <a:lnTo>
                    <a:pt x="6" y="107"/>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2"/>
                  </a:lnTo>
                  <a:lnTo>
                    <a:pt x="136" y="27"/>
                  </a:lnTo>
                  <a:lnTo>
                    <a:pt x="141"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94" name="Google Shape;794;p23"/>
            <p:cNvSpPr/>
            <p:nvPr/>
          </p:nvSpPr>
          <p:spPr>
            <a:xfrm>
              <a:off x="6707188" y="2341563"/>
              <a:ext cx="47625" cy="47625"/>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5"/>
                  </a:lnTo>
                  <a:lnTo>
                    <a:pt x="131"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1" y="131"/>
                  </a:lnTo>
                  <a:lnTo>
                    <a:pt x="17" y="125"/>
                  </a:lnTo>
                  <a:lnTo>
                    <a:pt x="12" y="120"/>
                  </a:lnTo>
                  <a:lnTo>
                    <a:pt x="9" y="113"/>
                  </a:lnTo>
                  <a:lnTo>
                    <a:pt x="5" y="107"/>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1" y="22"/>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2"/>
                  </a:lnTo>
                  <a:lnTo>
                    <a:pt x="136" y="27"/>
                  </a:lnTo>
                  <a:lnTo>
                    <a:pt x="140"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95" name="Google Shape;795;p23"/>
            <p:cNvSpPr/>
            <p:nvPr/>
          </p:nvSpPr>
          <p:spPr>
            <a:xfrm>
              <a:off x="6429376" y="2406651"/>
              <a:ext cx="49213" cy="49213"/>
            </a:xfrm>
            <a:custGeom>
              <a:avLst/>
              <a:gdLst/>
              <a:ahLst/>
              <a:cxnLst/>
              <a:rect l="l" t="t" r="r" b="b"/>
              <a:pathLst>
                <a:path w="155" h="154" extrusionOk="0">
                  <a:moveTo>
                    <a:pt x="155" y="77"/>
                  </a:moveTo>
                  <a:lnTo>
                    <a:pt x="155" y="77"/>
                  </a:lnTo>
                  <a:lnTo>
                    <a:pt x="154" y="85"/>
                  </a:lnTo>
                  <a:lnTo>
                    <a:pt x="152" y="93"/>
                  </a:lnTo>
                  <a:lnTo>
                    <a:pt x="151"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4"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96" name="Google Shape;796;p23"/>
            <p:cNvSpPr/>
            <p:nvPr/>
          </p:nvSpPr>
          <p:spPr>
            <a:xfrm>
              <a:off x="6497638" y="2406651"/>
              <a:ext cx="49213" cy="49213"/>
            </a:xfrm>
            <a:custGeom>
              <a:avLst/>
              <a:gdLst/>
              <a:ahLst/>
              <a:cxnLst/>
              <a:rect l="l" t="t" r="r" b="b"/>
              <a:pathLst>
                <a:path w="154" h="154" extrusionOk="0">
                  <a:moveTo>
                    <a:pt x="154" y="77"/>
                  </a:moveTo>
                  <a:lnTo>
                    <a:pt x="154" y="77"/>
                  </a:lnTo>
                  <a:lnTo>
                    <a:pt x="153" y="85"/>
                  </a:lnTo>
                  <a:lnTo>
                    <a:pt x="152" y="93"/>
                  </a:lnTo>
                  <a:lnTo>
                    <a:pt x="151" y="100"/>
                  </a:lnTo>
                  <a:lnTo>
                    <a:pt x="147" y="108"/>
                  </a:lnTo>
                  <a:lnTo>
                    <a:pt x="145" y="113"/>
                  </a:lnTo>
                  <a:lnTo>
                    <a:pt x="141" y="120"/>
                  </a:lnTo>
                  <a:lnTo>
                    <a:pt x="136" y="126"/>
                  </a:lnTo>
                  <a:lnTo>
                    <a:pt x="131" y="132"/>
                  </a:lnTo>
                  <a:lnTo>
                    <a:pt x="126" y="136"/>
                  </a:lnTo>
                  <a:lnTo>
                    <a:pt x="120" y="141"/>
                  </a:lnTo>
                  <a:lnTo>
                    <a:pt x="113" y="145"/>
                  </a:lnTo>
                  <a:lnTo>
                    <a:pt x="107"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4"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4"/>
                  </a:lnTo>
                  <a:lnTo>
                    <a:pt x="126" y="17"/>
                  </a:lnTo>
                  <a:lnTo>
                    <a:pt x="131" y="23"/>
                  </a:lnTo>
                  <a:lnTo>
                    <a:pt x="136" y="29"/>
                  </a:lnTo>
                  <a:lnTo>
                    <a:pt x="141" y="34"/>
                  </a:lnTo>
                  <a:lnTo>
                    <a:pt x="145"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97" name="Google Shape;797;p23"/>
            <p:cNvSpPr/>
            <p:nvPr/>
          </p:nvSpPr>
          <p:spPr>
            <a:xfrm>
              <a:off x="6429376" y="2341563"/>
              <a:ext cx="49213" cy="47625"/>
            </a:xfrm>
            <a:custGeom>
              <a:avLst/>
              <a:gdLst/>
              <a:ahLst/>
              <a:cxnLst/>
              <a:rect l="l" t="t" r="r" b="b"/>
              <a:pathLst>
                <a:path w="155" h="154" extrusionOk="0">
                  <a:moveTo>
                    <a:pt x="155" y="76"/>
                  </a:moveTo>
                  <a:lnTo>
                    <a:pt x="155" y="76"/>
                  </a:lnTo>
                  <a:lnTo>
                    <a:pt x="154" y="84"/>
                  </a:lnTo>
                  <a:lnTo>
                    <a:pt x="152" y="92"/>
                  </a:lnTo>
                  <a:lnTo>
                    <a:pt x="151" y="99"/>
                  </a:lnTo>
                  <a:lnTo>
                    <a:pt x="148" y="107"/>
                  </a:lnTo>
                  <a:lnTo>
                    <a:pt x="144" y="113"/>
                  </a:lnTo>
                  <a:lnTo>
                    <a:pt x="141" y="120"/>
                  </a:lnTo>
                  <a:lnTo>
                    <a:pt x="136"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9" y="136"/>
                  </a:lnTo>
                  <a:lnTo>
                    <a:pt x="23" y="131"/>
                  </a:lnTo>
                  <a:lnTo>
                    <a:pt x="17" y="125"/>
                  </a:lnTo>
                  <a:lnTo>
                    <a:pt x="14" y="120"/>
                  </a:lnTo>
                  <a:lnTo>
                    <a:pt x="9" y="113"/>
                  </a:lnTo>
                  <a:lnTo>
                    <a:pt x="6" y="107"/>
                  </a:lnTo>
                  <a:lnTo>
                    <a:pt x="4" y="99"/>
                  </a:lnTo>
                  <a:lnTo>
                    <a:pt x="1" y="92"/>
                  </a:lnTo>
                  <a:lnTo>
                    <a:pt x="0" y="84"/>
                  </a:lnTo>
                  <a:lnTo>
                    <a:pt x="0" y="76"/>
                  </a:lnTo>
                  <a:lnTo>
                    <a:pt x="0" y="76"/>
                  </a:lnTo>
                  <a:lnTo>
                    <a:pt x="0" y="68"/>
                  </a:lnTo>
                  <a:lnTo>
                    <a:pt x="1" y="61"/>
                  </a:lnTo>
                  <a:lnTo>
                    <a:pt x="4" y="53"/>
                  </a:lnTo>
                  <a:lnTo>
                    <a:pt x="6" y="46"/>
                  </a:lnTo>
                  <a:lnTo>
                    <a:pt x="9" y="40"/>
                  </a:lnTo>
                  <a:lnTo>
                    <a:pt x="14" y="34"/>
                  </a:lnTo>
                  <a:lnTo>
                    <a:pt x="17" y="27"/>
                  </a:lnTo>
                  <a:lnTo>
                    <a:pt x="23" y="22"/>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4"/>
                  </a:lnTo>
                  <a:lnTo>
                    <a:pt x="144" y="40"/>
                  </a:lnTo>
                  <a:lnTo>
                    <a:pt x="148" y="46"/>
                  </a:lnTo>
                  <a:lnTo>
                    <a:pt x="151" y="53"/>
                  </a:lnTo>
                  <a:lnTo>
                    <a:pt x="152"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98" name="Google Shape;798;p23"/>
            <p:cNvSpPr/>
            <p:nvPr/>
          </p:nvSpPr>
          <p:spPr>
            <a:xfrm>
              <a:off x="6357938" y="2265363"/>
              <a:ext cx="49213" cy="49213"/>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5"/>
                  </a:lnTo>
                  <a:lnTo>
                    <a:pt x="132" y="130"/>
                  </a:lnTo>
                  <a:lnTo>
                    <a:pt x="126" y="136"/>
                  </a:lnTo>
                  <a:lnTo>
                    <a:pt x="120" y="140"/>
                  </a:lnTo>
                  <a:lnTo>
                    <a:pt x="113" y="144"/>
                  </a:lnTo>
                  <a:lnTo>
                    <a:pt x="108"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799" name="Google Shape;799;p23"/>
            <p:cNvSpPr/>
            <p:nvPr/>
          </p:nvSpPr>
          <p:spPr>
            <a:xfrm>
              <a:off x="6357938" y="2341563"/>
              <a:ext cx="49213" cy="47625"/>
            </a:xfrm>
            <a:custGeom>
              <a:avLst/>
              <a:gdLst/>
              <a:ahLst/>
              <a:cxnLst/>
              <a:rect l="l" t="t" r="r" b="b"/>
              <a:pathLst>
                <a:path w="154" h="154" extrusionOk="0">
                  <a:moveTo>
                    <a:pt x="154" y="76"/>
                  </a:moveTo>
                  <a:lnTo>
                    <a:pt x="154" y="76"/>
                  </a:lnTo>
                  <a:lnTo>
                    <a:pt x="153" y="84"/>
                  </a:lnTo>
                  <a:lnTo>
                    <a:pt x="152" y="92"/>
                  </a:lnTo>
                  <a:lnTo>
                    <a:pt x="151" y="99"/>
                  </a:lnTo>
                  <a:lnTo>
                    <a:pt x="148" y="107"/>
                  </a:lnTo>
                  <a:lnTo>
                    <a:pt x="145" y="113"/>
                  </a:lnTo>
                  <a:lnTo>
                    <a:pt x="141" y="120"/>
                  </a:lnTo>
                  <a:lnTo>
                    <a:pt x="136" y="125"/>
                  </a:lnTo>
                  <a:lnTo>
                    <a:pt x="132" y="131"/>
                  </a:lnTo>
                  <a:lnTo>
                    <a:pt x="126" y="136"/>
                  </a:lnTo>
                  <a:lnTo>
                    <a:pt x="120" y="140"/>
                  </a:lnTo>
                  <a:lnTo>
                    <a:pt x="113" y="144"/>
                  </a:lnTo>
                  <a:lnTo>
                    <a:pt x="108"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4" y="120"/>
                  </a:lnTo>
                  <a:lnTo>
                    <a:pt x="9" y="113"/>
                  </a:lnTo>
                  <a:lnTo>
                    <a:pt x="6" y="107"/>
                  </a:lnTo>
                  <a:lnTo>
                    <a:pt x="3" y="99"/>
                  </a:lnTo>
                  <a:lnTo>
                    <a:pt x="1" y="92"/>
                  </a:lnTo>
                  <a:lnTo>
                    <a:pt x="0" y="84"/>
                  </a:lnTo>
                  <a:lnTo>
                    <a:pt x="0" y="76"/>
                  </a:lnTo>
                  <a:lnTo>
                    <a:pt x="0" y="76"/>
                  </a:lnTo>
                  <a:lnTo>
                    <a:pt x="0" y="68"/>
                  </a:lnTo>
                  <a:lnTo>
                    <a:pt x="1" y="61"/>
                  </a:lnTo>
                  <a:lnTo>
                    <a:pt x="3" y="53"/>
                  </a:lnTo>
                  <a:lnTo>
                    <a:pt x="6" y="46"/>
                  </a:lnTo>
                  <a:lnTo>
                    <a:pt x="9" y="40"/>
                  </a:lnTo>
                  <a:lnTo>
                    <a:pt x="14"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2"/>
                  </a:lnTo>
                  <a:lnTo>
                    <a:pt x="136" y="27"/>
                  </a:lnTo>
                  <a:lnTo>
                    <a:pt x="141" y="34"/>
                  </a:lnTo>
                  <a:lnTo>
                    <a:pt x="145" y="40"/>
                  </a:lnTo>
                  <a:lnTo>
                    <a:pt x="148"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00" name="Google Shape;800;p23"/>
            <p:cNvSpPr/>
            <p:nvPr/>
          </p:nvSpPr>
          <p:spPr>
            <a:xfrm>
              <a:off x="6497638" y="2341563"/>
              <a:ext cx="49213" cy="47625"/>
            </a:xfrm>
            <a:custGeom>
              <a:avLst/>
              <a:gdLst/>
              <a:ahLst/>
              <a:cxnLst/>
              <a:rect l="l" t="t" r="r" b="b"/>
              <a:pathLst>
                <a:path w="154" h="154" extrusionOk="0">
                  <a:moveTo>
                    <a:pt x="154" y="76"/>
                  </a:moveTo>
                  <a:lnTo>
                    <a:pt x="154" y="76"/>
                  </a:lnTo>
                  <a:lnTo>
                    <a:pt x="153" y="84"/>
                  </a:lnTo>
                  <a:lnTo>
                    <a:pt x="152" y="92"/>
                  </a:lnTo>
                  <a:lnTo>
                    <a:pt x="151" y="99"/>
                  </a:lnTo>
                  <a:lnTo>
                    <a:pt x="147" y="107"/>
                  </a:lnTo>
                  <a:lnTo>
                    <a:pt x="145" y="113"/>
                  </a:lnTo>
                  <a:lnTo>
                    <a:pt x="141" y="120"/>
                  </a:lnTo>
                  <a:lnTo>
                    <a:pt x="136" y="125"/>
                  </a:lnTo>
                  <a:lnTo>
                    <a:pt x="131" y="131"/>
                  </a:lnTo>
                  <a:lnTo>
                    <a:pt x="126" y="136"/>
                  </a:lnTo>
                  <a:lnTo>
                    <a:pt x="120" y="140"/>
                  </a:lnTo>
                  <a:lnTo>
                    <a:pt x="113" y="144"/>
                  </a:lnTo>
                  <a:lnTo>
                    <a:pt x="107"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4" y="120"/>
                  </a:lnTo>
                  <a:lnTo>
                    <a:pt x="9" y="113"/>
                  </a:lnTo>
                  <a:lnTo>
                    <a:pt x="6" y="107"/>
                  </a:lnTo>
                  <a:lnTo>
                    <a:pt x="3" y="99"/>
                  </a:lnTo>
                  <a:lnTo>
                    <a:pt x="1" y="92"/>
                  </a:lnTo>
                  <a:lnTo>
                    <a:pt x="0" y="84"/>
                  </a:lnTo>
                  <a:lnTo>
                    <a:pt x="0" y="76"/>
                  </a:lnTo>
                  <a:lnTo>
                    <a:pt x="0" y="76"/>
                  </a:lnTo>
                  <a:lnTo>
                    <a:pt x="0" y="68"/>
                  </a:lnTo>
                  <a:lnTo>
                    <a:pt x="1" y="61"/>
                  </a:lnTo>
                  <a:lnTo>
                    <a:pt x="3" y="53"/>
                  </a:lnTo>
                  <a:lnTo>
                    <a:pt x="6" y="46"/>
                  </a:lnTo>
                  <a:lnTo>
                    <a:pt x="9" y="40"/>
                  </a:lnTo>
                  <a:lnTo>
                    <a:pt x="14"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2"/>
                  </a:lnTo>
                  <a:lnTo>
                    <a:pt x="136" y="27"/>
                  </a:lnTo>
                  <a:lnTo>
                    <a:pt x="141" y="34"/>
                  </a:lnTo>
                  <a:lnTo>
                    <a:pt x="145" y="40"/>
                  </a:lnTo>
                  <a:lnTo>
                    <a:pt x="147"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01" name="Google Shape;801;p23"/>
            <p:cNvSpPr/>
            <p:nvPr/>
          </p:nvSpPr>
          <p:spPr>
            <a:xfrm>
              <a:off x="6567488" y="2546351"/>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2"/>
                  </a:lnTo>
                  <a:lnTo>
                    <a:pt x="93" y="154"/>
                  </a:lnTo>
                  <a:lnTo>
                    <a:pt x="85" y="155"/>
                  </a:lnTo>
                  <a:lnTo>
                    <a:pt x="77" y="155"/>
                  </a:lnTo>
                  <a:lnTo>
                    <a:pt x="77" y="155"/>
                  </a:lnTo>
                  <a:lnTo>
                    <a:pt x="69" y="155"/>
                  </a:lnTo>
                  <a:lnTo>
                    <a:pt x="61" y="154"/>
                  </a:lnTo>
                  <a:lnTo>
                    <a:pt x="54" y="152"/>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6" y="29"/>
                  </a:lnTo>
                  <a:lnTo>
                    <a:pt x="141" y="35"/>
                  </a:lnTo>
                  <a:lnTo>
                    <a:pt x="144" y="42"/>
                  </a:lnTo>
                  <a:lnTo>
                    <a:pt x="148" y="49"/>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02" name="Google Shape;802;p23"/>
            <p:cNvSpPr/>
            <p:nvPr/>
          </p:nvSpPr>
          <p:spPr>
            <a:xfrm>
              <a:off x="6637338" y="2546351"/>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2"/>
                  </a:lnTo>
                  <a:lnTo>
                    <a:pt x="93" y="154"/>
                  </a:lnTo>
                  <a:lnTo>
                    <a:pt x="85" y="155"/>
                  </a:lnTo>
                  <a:lnTo>
                    <a:pt x="77" y="155"/>
                  </a:lnTo>
                  <a:lnTo>
                    <a:pt x="77" y="155"/>
                  </a:lnTo>
                  <a:lnTo>
                    <a:pt x="69" y="155"/>
                  </a:lnTo>
                  <a:lnTo>
                    <a:pt x="62" y="154"/>
                  </a:lnTo>
                  <a:lnTo>
                    <a:pt x="54" y="152"/>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3" y="23"/>
                  </a:lnTo>
                  <a:lnTo>
                    <a:pt x="27" y="19"/>
                  </a:lnTo>
                  <a:lnTo>
                    <a:pt x="34" y="14"/>
                  </a:lnTo>
                  <a:lnTo>
                    <a:pt x="40" y="11"/>
                  </a:lnTo>
                  <a:lnTo>
                    <a:pt x="47" y="7"/>
                  </a:lnTo>
                  <a:lnTo>
                    <a:pt x="54" y="4"/>
                  </a:lnTo>
                  <a:lnTo>
                    <a:pt x="62" y="3"/>
                  </a:lnTo>
                  <a:lnTo>
                    <a:pt x="69" y="2"/>
                  </a:lnTo>
                  <a:lnTo>
                    <a:pt x="77" y="0"/>
                  </a:lnTo>
                  <a:lnTo>
                    <a:pt x="77" y="0"/>
                  </a:lnTo>
                  <a:lnTo>
                    <a:pt x="85" y="2"/>
                  </a:lnTo>
                  <a:lnTo>
                    <a:pt x="93" y="3"/>
                  </a:lnTo>
                  <a:lnTo>
                    <a:pt x="99" y="4"/>
                  </a:lnTo>
                  <a:lnTo>
                    <a:pt x="106" y="7"/>
                  </a:lnTo>
                  <a:lnTo>
                    <a:pt x="113" y="11"/>
                  </a:lnTo>
                  <a:lnTo>
                    <a:pt x="120" y="14"/>
                  </a:lnTo>
                  <a:lnTo>
                    <a:pt x="126" y="19"/>
                  </a:lnTo>
                  <a:lnTo>
                    <a:pt x="131" y="23"/>
                  </a:lnTo>
                  <a:lnTo>
                    <a:pt x="136" y="29"/>
                  </a:lnTo>
                  <a:lnTo>
                    <a:pt x="141" y="35"/>
                  </a:lnTo>
                  <a:lnTo>
                    <a:pt x="144" y="42"/>
                  </a:lnTo>
                  <a:lnTo>
                    <a:pt x="147" y="49"/>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03" name="Google Shape;803;p23"/>
            <p:cNvSpPr/>
            <p:nvPr/>
          </p:nvSpPr>
          <p:spPr>
            <a:xfrm>
              <a:off x="6707188" y="2546351"/>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2"/>
                  </a:lnTo>
                  <a:lnTo>
                    <a:pt x="91" y="154"/>
                  </a:lnTo>
                  <a:lnTo>
                    <a:pt x="84" y="155"/>
                  </a:lnTo>
                  <a:lnTo>
                    <a:pt x="76" y="155"/>
                  </a:lnTo>
                  <a:lnTo>
                    <a:pt x="76" y="155"/>
                  </a:lnTo>
                  <a:lnTo>
                    <a:pt x="68" y="155"/>
                  </a:lnTo>
                  <a:lnTo>
                    <a:pt x="60" y="154"/>
                  </a:lnTo>
                  <a:lnTo>
                    <a:pt x="54" y="152"/>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9"/>
                  </a:lnTo>
                  <a:lnTo>
                    <a:pt x="9" y="42"/>
                  </a:lnTo>
                  <a:lnTo>
                    <a:pt x="12" y="35"/>
                  </a:lnTo>
                  <a:lnTo>
                    <a:pt x="17" y="29"/>
                  </a:lnTo>
                  <a:lnTo>
                    <a:pt x="21" y="23"/>
                  </a:lnTo>
                  <a:lnTo>
                    <a:pt x="27" y="19"/>
                  </a:lnTo>
                  <a:lnTo>
                    <a:pt x="33" y="14"/>
                  </a:lnTo>
                  <a:lnTo>
                    <a:pt x="40" y="11"/>
                  </a:lnTo>
                  <a:lnTo>
                    <a:pt x="47" y="7"/>
                  </a:lnTo>
                  <a:lnTo>
                    <a:pt x="54" y="4"/>
                  </a:lnTo>
                  <a:lnTo>
                    <a:pt x="60" y="3"/>
                  </a:lnTo>
                  <a:lnTo>
                    <a:pt x="68" y="2"/>
                  </a:lnTo>
                  <a:lnTo>
                    <a:pt x="76" y="0"/>
                  </a:lnTo>
                  <a:lnTo>
                    <a:pt x="76" y="0"/>
                  </a:lnTo>
                  <a:lnTo>
                    <a:pt x="84" y="2"/>
                  </a:lnTo>
                  <a:lnTo>
                    <a:pt x="91" y="3"/>
                  </a:lnTo>
                  <a:lnTo>
                    <a:pt x="99" y="4"/>
                  </a:lnTo>
                  <a:lnTo>
                    <a:pt x="106" y="7"/>
                  </a:lnTo>
                  <a:lnTo>
                    <a:pt x="113" y="11"/>
                  </a:lnTo>
                  <a:lnTo>
                    <a:pt x="120" y="14"/>
                  </a:lnTo>
                  <a:lnTo>
                    <a:pt x="126" y="19"/>
                  </a:lnTo>
                  <a:lnTo>
                    <a:pt x="131" y="23"/>
                  </a:lnTo>
                  <a:lnTo>
                    <a:pt x="136" y="29"/>
                  </a:lnTo>
                  <a:lnTo>
                    <a:pt x="140" y="35"/>
                  </a:lnTo>
                  <a:lnTo>
                    <a:pt x="144" y="42"/>
                  </a:lnTo>
                  <a:lnTo>
                    <a:pt x="147" y="49"/>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04" name="Google Shape;804;p23"/>
            <p:cNvSpPr/>
            <p:nvPr/>
          </p:nvSpPr>
          <p:spPr>
            <a:xfrm>
              <a:off x="6707188" y="2619376"/>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4"/>
                  </a:lnTo>
                  <a:lnTo>
                    <a:pt x="126" y="18"/>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05" name="Google Shape;805;p23"/>
            <p:cNvSpPr/>
            <p:nvPr/>
          </p:nvSpPr>
          <p:spPr>
            <a:xfrm>
              <a:off x="6567488" y="2481263"/>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3" y="2"/>
                  </a:lnTo>
                  <a:lnTo>
                    <a:pt x="100" y="4"/>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06" name="Google Shape;806;p23"/>
            <p:cNvSpPr/>
            <p:nvPr/>
          </p:nvSpPr>
          <p:spPr>
            <a:xfrm>
              <a:off x="6637338" y="2481263"/>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07" name="Google Shape;807;p23"/>
            <p:cNvSpPr/>
            <p:nvPr/>
          </p:nvSpPr>
          <p:spPr>
            <a:xfrm>
              <a:off x="6707188" y="2481263"/>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4"/>
                  </a:lnTo>
                  <a:lnTo>
                    <a:pt x="60" y="2"/>
                  </a:lnTo>
                  <a:lnTo>
                    <a:pt x="68" y="1"/>
                  </a:lnTo>
                  <a:lnTo>
                    <a:pt x="76" y="0"/>
                  </a:lnTo>
                  <a:lnTo>
                    <a:pt x="76" y="0"/>
                  </a:lnTo>
                  <a:lnTo>
                    <a:pt x="84" y="1"/>
                  </a:lnTo>
                  <a:lnTo>
                    <a:pt x="91"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08" name="Google Shape;808;p23"/>
            <p:cNvSpPr/>
            <p:nvPr/>
          </p:nvSpPr>
          <p:spPr>
            <a:xfrm>
              <a:off x="6497638" y="2481263"/>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0"/>
                  </a:lnTo>
                  <a:lnTo>
                    <a:pt x="136" y="127"/>
                  </a:lnTo>
                  <a:lnTo>
                    <a:pt x="131" y="132"/>
                  </a:lnTo>
                  <a:lnTo>
                    <a:pt x="126" y="137"/>
                  </a:lnTo>
                  <a:lnTo>
                    <a:pt x="120" y="142"/>
                  </a:lnTo>
                  <a:lnTo>
                    <a:pt x="113" y="145"/>
                  </a:lnTo>
                  <a:lnTo>
                    <a:pt x="107"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09" name="Google Shape;809;p23"/>
            <p:cNvSpPr/>
            <p:nvPr/>
          </p:nvSpPr>
          <p:spPr>
            <a:xfrm>
              <a:off x="6429376" y="2128838"/>
              <a:ext cx="49213" cy="47625"/>
            </a:xfrm>
            <a:custGeom>
              <a:avLst/>
              <a:gdLst/>
              <a:ahLst/>
              <a:cxnLst/>
              <a:rect l="l" t="t" r="r" b="b"/>
              <a:pathLst>
                <a:path w="155" h="154" extrusionOk="0">
                  <a:moveTo>
                    <a:pt x="155" y="77"/>
                  </a:moveTo>
                  <a:lnTo>
                    <a:pt x="155" y="77"/>
                  </a:lnTo>
                  <a:lnTo>
                    <a:pt x="154" y="85"/>
                  </a:lnTo>
                  <a:lnTo>
                    <a:pt x="152" y="92"/>
                  </a:lnTo>
                  <a:lnTo>
                    <a:pt x="151"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10" name="Google Shape;810;p23"/>
            <p:cNvSpPr/>
            <p:nvPr/>
          </p:nvSpPr>
          <p:spPr>
            <a:xfrm>
              <a:off x="6497638" y="21288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3"/>
                  </a:lnTo>
                  <a:lnTo>
                    <a:pt x="141" y="119"/>
                  </a:lnTo>
                  <a:lnTo>
                    <a:pt x="136" y="126"/>
                  </a:lnTo>
                  <a:lnTo>
                    <a:pt x="131" y="131"/>
                  </a:lnTo>
                  <a:lnTo>
                    <a:pt x="126" y="136"/>
                  </a:lnTo>
                  <a:lnTo>
                    <a:pt x="120" y="141"/>
                  </a:lnTo>
                  <a:lnTo>
                    <a:pt x="113" y="144"/>
                  </a:lnTo>
                  <a:lnTo>
                    <a:pt x="107"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4"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11" name="Google Shape;811;p23"/>
            <p:cNvSpPr/>
            <p:nvPr/>
          </p:nvSpPr>
          <p:spPr>
            <a:xfrm>
              <a:off x="6707188" y="21288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0" y="119"/>
                  </a:lnTo>
                  <a:lnTo>
                    <a:pt x="136" y="126"/>
                  </a:lnTo>
                  <a:lnTo>
                    <a:pt x="131" y="131"/>
                  </a:lnTo>
                  <a:lnTo>
                    <a:pt x="126" y="136"/>
                  </a:lnTo>
                  <a:lnTo>
                    <a:pt x="120" y="141"/>
                  </a:lnTo>
                  <a:lnTo>
                    <a:pt x="113" y="144"/>
                  </a:lnTo>
                  <a:lnTo>
                    <a:pt x="106" y="148"/>
                  </a:lnTo>
                  <a:lnTo>
                    <a:pt x="99" y="150"/>
                  </a:lnTo>
                  <a:lnTo>
                    <a:pt x="91" y="152"/>
                  </a:lnTo>
                  <a:lnTo>
                    <a:pt x="84" y="154"/>
                  </a:lnTo>
                  <a:lnTo>
                    <a:pt x="76" y="154"/>
                  </a:lnTo>
                  <a:lnTo>
                    <a:pt x="76" y="154"/>
                  </a:lnTo>
                  <a:lnTo>
                    <a:pt x="68" y="154"/>
                  </a:lnTo>
                  <a:lnTo>
                    <a:pt x="60" y="152"/>
                  </a:lnTo>
                  <a:lnTo>
                    <a:pt x="54"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12" name="Google Shape;812;p23"/>
            <p:cNvSpPr/>
            <p:nvPr/>
          </p:nvSpPr>
          <p:spPr>
            <a:xfrm>
              <a:off x="6777038" y="21288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3"/>
                  </a:lnTo>
                  <a:lnTo>
                    <a:pt x="141" y="119"/>
                  </a:lnTo>
                  <a:lnTo>
                    <a:pt x="136" y="126"/>
                  </a:lnTo>
                  <a:lnTo>
                    <a:pt x="131" y="131"/>
                  </a:lnTo>
                  <a:lnTo>
                    <a:pt x="126" y="136"/>
                  </a:lnTo>
                  <a:lnTo>
                    <a:pt x="120" y="141"/>
                  </a:lnTo>
                  <a:lnTo>
                    <a:pt x="113" y="144"/>
                  </a:lnTo>
                  <a:lnTo>
                    <a:pt x="107"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7" y="136"/>
                  </a:lnTo>
                  <a:lnTo>
                    <a:pt x="23" y="131"/>
                  </a:lnTo>
                  <a:lnTo>
                    <a:pt x="17" y="126"/>
                  </a:lnTo>
                  <a:lnTo>
                    <a:pt x="13"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13" name="Google Shape;813;p23"/>
            <p:cNvSpPr/>
            <p:nvPr/>
          </p:nvSpPr>
          <p:spPr>
            <a:xfrm>
              <a:off x="6846888" y="2128838"/>
              <a:ext cx="49213" cy="47625"/>
            </a:xfrm>
            <a:custGeom>
              <a:avLst/>
              <a:gdLst/>
              <a:ahLst/>
              <a:cxnLst/>
              <a:rect l="l" t="t" r="r" b="b"/>
              <a:pathLst>
                <a:path w="155" h="154" extrusionOk="0">
                  <a:moveTo>
                    <a:pt x="155" y="77"/>
                  </a:moveTo>
                  <a:lnTo>
                    <a:pt x="155" y="77"/>
                  </a:lnTo>
                  <a:lnTo>
                    <a:pt x="154" y="85"/>
                  </a:lnTo>
                  <a:lnTo>
                    <a:pt x="153" y="92"/>
                  </a:lnTo>
                  <a:lnTo>
                    <a:pt x="151" y="100"/>
                  </a:lnTo>
                  <a:lnTo>
                    <a:pt x="148" y="107"/>
                  </a:lnTo>
                  <a:lnTo>
                    <a:pt x="146" y="113"/>
                  </a:lnTo>
                  <a:lnTo>
                    <a:pt x="141" y="119"/>
                  </a:lnTo>
                  <a:lnTo>
                    <a:pt x="137" y="126"/>
                  </a:lnTo>
                  <a:lnTo>
                    <a:pt x="132" y="131"/>
                  </a:lnTo>
                  <a:lnTo>
                    <a:pt x="126" y="136"/>
                  </a:lnTo>
                  <a:lnTo>
                    <a:pt x="120"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14" name="Google Shape;814;p23"/>
            <p:cNvSpPr/>
            <p:nvPr/>
          </p:nvSpPr>
          <p:spPr>
            <a:xfrm>
              <a:off x="6916738" y="2128838"/>
              <a:ext cx="49213" cy="47625"/>
            </a:xfrm>
            <a:custGeom>
              <a:avLst/>
              <a:gdLst/>
              <a:ahLst/>
              <a:cxnLst/>
              <a:rect l="l" t="t" r="r" b="b"/>
              <a:pathLst>
                <a:path w="155" h="154" extrusionOk="0">
                  <a:moveTo>
                    <a:pt x="155" y="77"/>
                  </a:moveTo>
                  <a:lnTo>
                    <a:pt x="155" y="77"/>
                  </a:lnTo>
                  <a:lnTo>
                    <a:pt x="155" y="85"/>
                  </a:lnTo>
                  <a:lnTo>
                    <a:pt x="153" y="92"/>
                  </a:lnTo>
                  <a:lnTo>
                    <a:pt x="151" y="100"/>
                  </a:lnTo>
                  <a:lnTo>
                    <a:pt x="149" y="107"/>
                  </a:lnTo>
                  <a:lnTo>
                    <a:pt x="145" y="113"/>
                  </a:lnTo>
                  <a:lnTo>
                    <a:pt x="142" y="119"/>
                  </a:lnTo>
                  <a:lnTo>
                    <a:pt x="137"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15" name="Google Shape;815;p23"/>
            <p:cNvSpPr/>
            <p:nvPr/>
          </p:nvSpPr>
          <p:spPr>
            <a:xfrm>
              <a:off x="6986588" y="2128838"/>
              <a:ext cx="47625" cy="47625"/>
            </a:xfrm>
            <a:custGeom>
              <a:avLst/>
              <a:gdLst/>
              <a:ahLst/>
              <a:cxnLst/>
              <a:rect l="l" t="t" r="r" b="b"/>
              <a:pathLst>
                <a:path w="154" h="154" extrusionOk="0">
                  <a:moveTo>
                    <a:pt x="154" y="77"/>
                  </a:moveTo>
                  <a:lnTo>
                    <a:pt x="154" y="77"/>
                  </a:lnTo>
                  <a:lnTo>
                    <a:pt x="154" y="85"/>
                  </a:lnTo>
                  <a:lnTo>
                    <a:pt x="153" y="92"/>
                  </a:lnTo>
                  <a:lnTo>
                    <a:pt x="151" y="100"/>
                  </a:lnTo>
                  <a:lnTo>
                    <a:pt x="148" y="107"/>
                  </a:lnTo>
                  <a:lnTo>
                    <a:pt x="145" y="113"/>
                  </a:lnTo>
                  <a:lnTo>
                    <a:pt x="142" y="119"/>
                  </a:lnTo>
                  <a:lnTo>
                    <a:pt x="137" y="126"/>
                  </a:lnTo>
                  <a:lnTo>
                    <a:pt x="131" y="131"/>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5" y="150"/>
                  </a:lnTo>
                  <a:lnTo>
                    <a:pt x="48" y="148"/>
                  </a:lnTo>
                  <a:lnTo>
                    <a:pt x="41" y="144"/>
                  </a:lnTo>
                  <a:lnTo>
                    <a:pt x="34" y="141"/>
                  </a:lnTo>
                  <a:lnTo>
                    <a:pt x="28" y="136"/>
                  </a:lnTo>
                  <a:lnTo>
                    <a:pt x="23" y="131"/>
                  </a:lnTo>
                  <a:lnTo>
                    <a:pt x="18" y="126"/>
                  </a:lnTo>
                  <a:lnTo>
                    <a:pt x="13"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2"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16" name="Google Shape;816;p23"/>
            <p:cNvSpPr/>
            <p:nvPr/>
          </p:nvSpPr>
          <p:spPr>
            <a:xfrm>
              <a:off x="7056438" y="21288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3"/>
                  </a:lnTo>
                  <a:lnTo>
                    <a:pt x="140" y="119"/>
                  </a:lnTo>
                  <a:lnTo>
                    <a:pt x="136" y="126"/>
                  </a:lnTo>
                  <a:lnTo>
                    <a:pt x="131" y="131"/>
                  </a:lnTo>
                  <a:lnTo>
                    <a:pt x="125"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6" y="148"/>
                  </a:lnTo>
                  <a:lnTo>
                    <a:pt x="40" y="144"/>
                  </a:lnTo>
                  <a:lnTo>
                    <a:pt x="34" y="141"/>
                  </a:lnTo>
                  <a:lnTo>
                    <a:pt x="28" y="136"/>
                  </a:lnTo>
                  <a:lnTo>
                    <a:pt x="22" y="131"/>
                  </a:lnTo>
                  <a:lnTo>
                    <a:pt x="18" y="126"/>
                  </a:lnTo>
                  <a:lnTo>
                    <a:pt x="13" y="119"/>
                  </a:lnTo>
                  <a:lnTo>
                    <a:pt x="9" y="113"/>
                  </a:lnTo>
                  <a:lnTo>
                    <a:pt x="5" y="107"/>
                  </a:lnTo>
                  <a:lnTo>
                    <a:pt x="3" y="100"/>
                  </a:lnTo>
                  <a:lnTo>
                    <a:pt x="2" y="92"/>
                  </a:lnTo>
                  <a:lnTo>
                    <a:pt x="0" y="85"/>
                  </a:lnTo>
                  <a:lnTo>
                    <a:pt x="0" y="77"/>
                  </a:lnTo>
                  <a:lnTo>
                    <a:pt x="0" y="77"/>
                  </a:lnTo>
                  <a:lnTo>
                    <a:pt x="0" y="69"/>
                  </a:lnTo>
                  <a:lnTo>
                    <a:pt x="2" y="61"/>
                  </a:lnTo>
                  <a:lnTo>
                    <a:pt x="3" y="54"/>
                  </a:lnTo>
                  <a:lnTo>
                    <a:pt x="5" y="47"/>
                  </a:lnTo>
                  <a:lnTo>
                    <a:pt x="9" y="40"/>
                  </a:lnTo>
                  <a:lnTo>
                    <a:pt x="13" y="33"/>
                  </a:lnTo>
                  <a:lnTo>
                    <a:pt x="18" y="28"/>
                  </a:lnTo>
                  <a:lnTo>
                    <a:pt x="22" y="22"/>
                  </a:lnTo>
                  <a:lnTo>
                    <a:pt x="28" y="17"/>
                  </a:lnTo>
                  <a:lnTo>
                    <a:pt x="34" y="13"/>
                  </a:lnTo>
                  <a:lnTo>
                    <a:pt x="40" y="9"/>
                  </a:lnTo>
                  <a:lnTo>
                    <a:pt x="46"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5"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17" name="Google Shape;817;p23"/>
            <p:cNvSpPr/>
            <p:nvPr/>
          </p:nvSpPr>
          <p:spPr>
            <a:xfrm>
              <a:off x="5937251" y="2057401"/>
              <a:ext cx="49213"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2"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2"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18" name="Google Shape;818;p23"/>
            <p:cNvSpPr/>
            <p:nvPr/>
          </p:nvSpPr>
          <p:spPr>
            <a:xfrm>
              <a:off x="6008688" y="2057401"/>
              <a:ext cx="47625"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19" name="Google Shape;819;p23"/>
            <p:cNvSpPr/>
            <p:nvPr/>
          </p:nvSpPr>
          <p:spPr>
            <a:xfrm>
              <a:off x="6076951" y="2057401"/>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20" name="Google Shape;820;p23"/>
            <p:cNvSpPr/>
            <p:nvPr/>
          </p:nvSpPr>
          <p:spPr>
            <a:xfrm>
              <a:off x="6146801" y="2057401"/>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10" y="113"/>
                  </a:lnTo>
                  <a:lnTo>
                    <a:pt x="6" y="106"/>
                  </a:lnTo>
                  <a:lnTo>
                    <a:pt x="4" y="100"/>
                  </a:lnTo>
                  <a:lnTo>
                    <a:pt x="3" y="93"/>
                  </a:lnTo>
                  <a:lnTo>
                    <a:pt x="2" y="85"/>
                  </a:lnTo>
                  <a:lnTo>
                    <a:pt x="0" y="77"/>
                  </a:lnTo>
                  <a:lnTo>
                    <a:pt x="0" y="77"/>
                  </a:lnTo>
                  <a:lnTo>
                    <a:pt x="2" y="69"/>
                  </a:lnTo>
                  <a:lnTo>
                    <a:pt x="3" y="62"/>
                  </a:lnTo>
                  <a:lnTo>
                    <a:pt x="4" y="54"/>
                  </a:lnTo>
                  <a:lnTo>
                    <a:pt x="6" y="47"/>
                  </a:lnTo>
                  <a:lnTo>
                    <a:pt x="10" y="40"/>
                  </a:lnTo>
                  <a:lnTo>
                    <a:pt x="14" y="34"/>
                  </a:lnTo>
                  <a:lnTo>
                    <a:pt x="19" y="28"/>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3"/>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21" name="Google Shape;821;p23"/>
            <p:cNvSpPr/>
            <p:nvPr/>
          </p:nvSpPr>
          <p:spPr>
            <a:xfrm>
              <a:off x="6216651" y="2057401"/>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22" name="Google Shape;822;p23"/>
            <p:cNvSpPr/>
            <p:nvPr/>
          </p:nvSpPr>
          <p:spPr>
            <a:xfrm>
              <a:off x="6286501" y="2057401"/>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23" name="Google Shape;823;p23"/>
            <p:cNvSpPr/>
            <p:nvPr/>
          </p:nvSpPr>
          <p:spPr>
            <a:xfrm>
              <a:off x="6357938" y="2057401"/>
              <a:ext cx="47625"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8" y="17"/>
                  </a:lnTo>
                  <a:lnTo>
                    <a:pt x="34" y="13"/>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1"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24" name="Google Shape;824;p23"/>
            <p:cNvSpPr/>
            <p:nvPr/>
          </p:nvSpPr>
          <p:spPr>
            <a:xfrm>
              <a:off x="6008688" y="1990726"/>
              <a:ext cx="47625"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25" name="Google Shape;825;p23"/>
            <p:cNvSpPr/>
            <p:nvPr/>
          </p:nvSpPr>
          <p:spPr>
            <a:xfrm>
              <a:off x="6076951" y="1990726"/>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26" name="Google Shape;826;p23"/>
            <p:cNvSpPr/>
            <p:nvPr/>
          </p:nvSpPr>
          <p:spPr>
            <a:xfrm>
              <a:off x="6146801" y="1990726"/>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0"/>
                  </a:lnTo>
                  <a:lnTo>
                    <a:pt x="4" y="53"/>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27" name="Google Shape;827;p23"/>
            <p:cNvSpPr/>
            <p:nvPr/>
          </p:nvSpPr>
          <p:spPr>
            <a:xfrm>
              <a:off x="6216651" y="1990726"/>
              <a:ext cx="49213" cy="49213"/>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28" name="Google Shape;828;p23"/>
            <p:cNvSpPr/>
            <p:nvPr/>
          </p:nvSpPr>
          <p:spPr>
            <a:xfrm>
              <a:off x="6286501" y="1990726"/>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29" name="Google Shape;829;p23"/>
            <p:cNvSpPr/>
            <p:nvPr/>
          </p:nvSpPr>
          <p:spPr>
            <a:xfrm>
              <a:off x="5797551" y="1920876"/>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5"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30" name="Google Shape;830;p23"/>
            <p:cNvSpPr/>
            <p:nvPr/>
          </p:nvSpPr>
          <p:spPr>
            <a:xfrm>
              <a:off x="5797551" y="1851026"/>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0" y="120"/>
                  </a:lnTo>
                  <a:lnTo>
                    <a:pt x="136" y="127"/>
                  </a:lnTo>
                  <a:lnTo>
                    <a:pt x="130" y="132"/>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31" name="Google Shape;831;p23"/>
            <p:cNvSpPr/>
            <p:nvPr/>
          </p:nvSpPr>
          <p:spPr>
            <a:xfrm>
              <a:off x="5659438" y="2057401"/>
              <a:ext cx="49213" cy="49213"/>
            </a:xfrm>
            <a:custGeom>
              <a:avLst/>
              <a:gdLst/>
              <a:ahLst/>
              <a:cxnLst/>
              <a:rect l="l" t="t" r="r" b="b"/>
              <a:pathLst>
                <a:path w="153" h="153" extrusionOk="0">
                  <a:moveTo>
                    <a:pt x="153" y="77"/>
                  </a:moveTo>
                  <a:lnTo>
                    <a:pt x="153" y="77"/>
                  </a:lnTo>
                  <a:lnTo>
                    <a:pt x="153" y="85"/>
                  </a:lnTo>
                  <a:lnTo>
                    <a:pt x="152" y="93"/>
                  </a:lnTo>
                  <a:lnTo>
                    <a:pt x="149" y="100"/>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3"/>
                  </a:lnTo>
                  <a:lnTo>
                    <a:pt x="125" y="17"/>
                  </a:lnTo>
                  <a:lnTo>
                    <a:pt x="131" y="23"/>
                  </a:lnTo>
                  <a:lnTo>
                    <a:pt x="136" y="28"/>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32" name="Google Shape;832;p23"/>
            <p:cNvSpPr/>
            <p:nvPr/>
          </p:nvSpPr>
          <p:spPr>
            <a:xfrm>
              <a:off x="5729288" y="2057401"/>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33" name="Google Shape;833;p23"/>
            <p:cNvSpPr/>
            <p:nvPr/>
          </p:nvSpPr>
          <p:spPr>
            <a:xfrm>
              <a:off x="5659438" y="1990726"/>
              <a:ext cx="49213" cy="49213"/>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7"/>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34" name="Google Shape;834;p23"/>
            <p:cNvSpPr/>
            <p:nvPr/>
          </p:nvSpPr>
          <p:spPr>
            <a:xfrm>
              <a:off x="5729288" y="1990726"/>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35" name="Google Shape;835;p23"/>
            <p:cNvSpPr/>
            <p:nvPr/>
          </p:nvSpPr>
          <p:spPr>
            <a:xfrm>
              <a:off x="5659438" y="1920876"/>
              <a:ext cx="49213" cy="47625"/>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7"/>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36" name="Google Shape;836;p23"/>
            <p:cNvSpPr/>
            <p:nvPr/>
          </p:nvSpPr>
          <p:spPr>
            <a:xfrm>
              <a:off x="5589588" y="1852613"/>
              <a:ext cx="47625" cy="49213"/>
            </a:xfrm>
            <a:custGeom>
              <a:avLst/>
              <a:gdLst/>
              <a:ahLst/>
              <a:cxnLst/>
              <a:rect l="l" t="t" r="r" b="b"/>
              <a:pathLst>
                <a:path w="153" h="154" extrusionOk="0">
                  <a:moveTo>
                    <a:pt x="153" y="78"/>
                  </a:moveTo>
                  <a:lnTo>
                    <a:pt x="153" y="78"/>
                  </a:lnTo>
                  <a:lnTo>
                    <a:pt x="153" y="86"/>
                  </a:lnTo>
                  <a:lnTo>
                    <a:pt x="152" y="93"/>
                  </a:lnTo>
                  <a:lnTo>
                    <a:pt x="149" y="101"/>
                  </a:lnTo>
                  <a:lnTo>
                    <a:pt x="147" y="107"/>
                  </a:lnTo>
                  <a:lnTo>
                    <a:pt x="144" y="114"/>
                  </a:lnTo>
                  <a:lnTo>
                    <a:pt x="140" y="120"/>
                  </a:lnTo>
                  <a:lnTo>
                    <a:pt x="136" y="127"/>
                  </a:lnTo>
                  <a:lnTo>
                    <a:pt x="131" y="131"/>
                  </a:lnTo>
                  <a:lnTo>
                    <a:pt x="125"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5" y="18"/>
                  </a:lnTo>
                  <a:lnTo>
                    <a:pt x="131" y="23"/>
                  </a:lnTo>
                  <a:lnTo>
                    <a:pt x="136" y="28"/>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37" name="Google Shape;837;p23"/>
            <p:cNvSpPr/>
            <p:nvPr/>
          </p:nvSpPr>
          <p:spPr>
            <a:xfrm>
              <a:off x="5588001" y="1920876"/>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38" name="Google Shape;838;p23"/>
            <p:cNvSpPr/>
            <p:nvPr/>
          </p:nvSpPr>
          <p:spPr>
            <a:xfrm>
              <a:off x="5518151" y="1852613"/>
              <a:ext cx="49213" cy="49213"/>
            </a:xfrm>
            <a:custGeom>
              <a:avLst/>
              <a:gdLst/>
              <a:ahLst/>
              <a:cxnLst/>
              <a:rect l="l" t="t" r="r" b="b"/>
              <a:pathLst>
                <a:path w="155" h="154" extrusionOk="0">
                  <a:moveTo>
                    <a:pt x="155" y="78"/>
                  </a:moveTo>
                  <a:lnTo>
                    <a:pt x="155" y="78"/>
                  </a:lnTo>
                  <a:lnTo>
                    <a:pt x="155" y="86"/>
                  </a:lnTo>
                  <a:lnTo>
                    <a:pt x="154" y="93"/>
                  </a:lnTo>
                  <a:lnTo>
                    <a:pt x="151" y="101"/>
                  </a:lnTo>
                  <a:lnTo>
                    <a:pt x="149" y="107"/>
                  </a:lnTo>
                  <a:lnTo>
                    <a:pt x="146" y="114"/>
                  </a:lnTo>
                  <a:lnTo>
                    <a:pt x="142" y="120"/>
                  </a:lnTo>
                  <a:lnTo>
                    <a:pt x="138" y="127"/>
                  </a:lnTo>
                  <a:lnTo>
                    <a:pt x="132" y="131"/>
                  </a:lnTo>
                  <a:lnTo>
                    <a:pt x="127" y="137"/>
                  </a:lnTo>
                  <a:lnTo>
                    <a:pt x="120" y="142"/>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2"/>
                  </a:lnTo>
                  <a:lnTo>
                    <a:pt x="29" y="137"/>
                  </a:lnTo>
                  <a:lnTo>
                    <a:pt x="23" y="131"/>
                  </a:lnTo>
                  <a:lnTo>
                    <a:pt x="19" y="127"/>
                  </a:lnTo>
                  <a:lnTo>
                    <a:pt x="14" y="120"/>
                  </a:lnTo>
                  <a:lnTo>
                    <a:pt x="11" y="114"/>
                  </a:lnTo>
                  <a:lnTo>
                    <a:pt x="7" y="107"/>
                  </a:lnTo>
                  <a:lnTo>
                    <a:pt x="4" y="101"/>
                  </a:lnTo>
                  <a:lnTo>
                    <a:pt x="3" y="93"/>
                  </a:lnTo>
                  <a:lnTo>
                    <a:pt x="1" y="86"/>
                  </a:lnTo>
                  <a:lnTo>
                    <a:pt x="0" y="78"/>
                  </a:lnTo>
                  <a:lnTo>
                    <a:pt x="0" y="78"/>
                  </a:lnTo>
                  <a:lnTo>
                    <a:pt x="1" y="70"/>
                  </a:lnTo>
                  <a:lnTo>
                    <a:pt x="3" y="62"/>
                  </a:lnTo>
                  <a:lnTo>
                    <a:pt x="4" y="55"/>
                  </a:lnTo>
                  <a:lnTo>
                    <a:pt x="7" y="48"/>
                  </a:lnTo>
                  <a:lnTo>
                    <a:pt x="11" y="41"/>
                  </a:lnTo>
                  <a:lnTo>
                    <a:pt x="14" y="34"/>
                  </a:lnTo>
                  <a:lnTo>
                    <a:pt x="19" y="28"/>
                  </a:lnTo>
                  <a:lnTo>
                    <a:pt x="23" y="23"/>
                  </a:lnTo>
                  <a:lnTo>
                    <a:pt x="29" y="18"/>
                  </a:lnTo>
                  <a:lnTo>
                    <a:pt x="35" y="14"/>
                  </a:lnTo>
                  <a:lnTo>
                    <a:pt x="41"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0"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39" name="Google Shape;839;p23"/>
            <p:cNvSpPr/>
            <p:nvPr/>
          </p:nvSpPr>
          <p:spPr>
            <a:xfrm>
              <a:off x="5516563" y="1920876"/>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0"/>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0"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40" name="Google Shape;840;p23"/>
            <p:cNvSpPr/>
            <p:nvPr/>
          </p:nvSpPr>
          <p:spPr>
            <a:xfrm>
              <a:off x="5729288" y="1920876"/>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41" name="Google Shape;841;p23"/>
            <p:cNvSpPr/>
            <p:nvPr/>
          </p:nvSpPr>
          <p:spPr>
            <a:xfrm>
              <a:off x="5659438" y="1849438"/>
              <a:ext cx="49213" cy="47625"/>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42" name="Google Shape;842;p23"/>
            <p:cNvSpPr/>
            <p:nvPr/>
          </p:nvSpPr>
          <p:spPr>
            <a:xfrm>
              <a:off x="5729288" y="1849438"/>
              <a:ext cx="49213" cy="47625"/>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43" name="Google Shape;843;p23"/>
            <p:cNvSpPr/>
            <p:nvPr/>
          </p:nvSpPr>
          <p:spPr>
            <a:xfrm>
              <a:off x="5659438" y="1778001"/>
              <a:ext cx="49213"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44" name="Google Shape;844;p23"/>
            <p:cNvSpPr/>
            <p:nvPr/>
          </p:nvSpPr>
          <p:spPr>
            <a:xfrm>
              <a:off x="5729288" y="1778001"/>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45" name="Google Shape;845;p23"/>
            <p:cNvSpPr/>
            <p:nvPr/>
          </p:nvSpPr>
          <p:spPr>
            <a:xfrm>
              <a:off x="5729288" y="1709738"/>
              <a:ext cx="49213"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46" name="Google Shape;846;p23"/>
            <p:cNvSpPr/>
            <p:nvPr/>
          </p:nvSpPr>
          <p:spPr>
            <a:xfrm>
              <a:off x="5937251" y="1920876"/>
              <a:ext cx="49213"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0"/>
                  </a:lnTo>
                  <a:lnTo>
                    <a:pt x="3" y="53"/>
                  </a:lnTo>
                  <a:lnTo>
                    <a:pt x="7" y="47"/>
                  </a:lnTo>
                  <a:lnTo>
                    <a:pt x="10"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2" y="21"/>
                  </a:lnTo>
                  <a:lnTo>
                    <a:pt x="137" y="27"/>
                  </a:lnTo>
                  <a:lnTo>
                    <a:pt x="141"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47" name="Google Shape;847;p23"/>
            <p:cNvSpPr/>
            <p:nvPr/>
          </p:nvSpPr>
          <p:spPr>
            <a:xfrm>
              <a:off x="6008688" y="1920876"/>
              <a:ext cx="47625"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48" name="Google Shape;848;p23"/>
            <p:cNvSpPr/>
            <p:nvPr/>
          </p:nvSpPr>
          <p:spPr>
            <a:xfrm>
              <a:off x="6076951" y="1920876"/>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49" name="Google Shape;849;p23"/>
            <p:cNvSpPr/>
            <p:nvPr/>
          </p:nvSpPr>
          <p:spPr>
            <a:xfrm>
              <a:off x="6146801" y="1920876"/>
              <a:ext cx="49213" cy="47625"/>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0"/>
                  </a:lnTo>
                  <a:lnTo>
                    <a:pt x="4" y="53"/>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50" name="Google Shape;850;p23"/>
            <p:cNvSpPr/>
            <p:nvPr/>
          </p:nvSpPr>
          <p:spPr>
            <a:xfrm>
              <a:off x="6216651" y="1920876"/>
              <a:ext cx="49213" cy="47625"/>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51" name="Google Shape;851;p23"/>
            <p:cNvSpPr/>
            <p:nvPr/>
          </p:nvSpPr>
          <p:spPr>
            <a:xfrm>
              <a:off x="6286501" y="1920876"/>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52" name="Google Shape;852;p23"/>
            <p:cNvSpPr/>
            <p:nvPr/>
          </p:nvSpPr>
          <p:spPr>
            <a:xfrm>
              <a:off x="6567488" y="2060576"/>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53" name="Google Shape;853;p23"/>
            <p:cNvSpPr/>
            <p:nvPr/>
          </p:nvSpPr>
          <p:spPr>
            <a:xfrm>
              <a:off x="6637338" y="2060576"/>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54" name="Google Shape;854;p23"/>
            <p:cNvSpPr/>
            <p:nvPr/>
          </p:nvSpPr>
          <p:spPr>
            <a:xfrm>
              <a:off x="6707188" y="2060576"/>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55" name="Google Shape;855;p23"/>
            <p:cNvSpPr/>
            <p:nvPr/>
          </p:nvSpPr>
          <p:spPr>
            <a:xfrm>
              <a:off x="6777038" y="206057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3"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4"/>
                  </a:lnTo>
                  <a:lnTo>
                    <a:pt x="17" y="28"/>
                  </a:lnTo>
                  <a:lnTo>
                    <a:pt x="23" y="22"/>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56" name="Google Shape;856;p23"/>
            <p:cNvSpPr/>
            <p:nvPr/>
          </p:nvSpPr>
          <p:spPr>
            <a:xfrm>
              <a:off x="6846888" y="2060576"/>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21"/>
                  </a:lnTo>
                  <a:lnTo>
                    <a:pt x="137" y="126"/>
                  </a:lnTo>
                  <a:lnTo>
                    <a:pt x="132" y="132"/>
                  </a:lnTo>
                  <a:lnTo>
                    <a:pt x="126" y="137"/>
                  </a:lnTo>
                  <a:lnTo>
                    <a:pt x="120" y="141"/>
                  </a:lnTo>
                  <a:lnTo>
                    <a:pt x="115"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5" y="10"/>
                  </a:lnTo>
                  <a:lnTo>
                    <a:pt x="120"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57" name="Google Shape;857;p23"/>
            <p:cNvSpPr/>
            <p:nvPr/>
          </p:nvSpPr>
          <p:spPr>
            <a:xfrm>
              <a:off x="6916738" y="2060576"/>
              <a:ext cx="49213" cy="49213"/>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2" y="34"/>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58" name="Google Shape;858;p23"/>
            <p:cNvSpPr/>
            <p:nvPr/>
          </p:nvSpPr>
          <p:spPr>
            <a:xfrm>
              <a:off x="6986588" y="2060576"/>
              <a:ext cx="47625" cy="49213"/>
            </a:xfrm>
            <a:custGeom>
              <a:avLst/>
              <a:gdLst/>
              <a:ahLst/>
              <a:cxnLst/>
              <a:rect l="l" t="t" r="r" b="b"/>
              <a:pathLst>
                <a:path w="154" h="154" extrusionOk="0">
                  <a:moveTo>
                    <a:pt x="154" y="77"/>
                  </a:moveTo>
                  <a:lnTo>
                    <a:pt x="154" y="77"/>
                  </a:lnTo>
                  <a:lnTo>
                    <a:pt x="154" y="85"/>
                  </a:lnTo>
                  <a:lnTo>
                    <a:pt x="153" y="92"/>
                  </a:lnTo>
                  <a:lnTo>
                    <a:pt x="151" y="100"/>
                  </a:lnTo>
                  <a:lnTo>
                    <a:pt x="148" y="107"/>
                  </a:lnTo>
                  <a:lnTo>
                    <a:pt x="145" y="114"/>
                  </a:lnTo>
                  <a:lnTo>
                    <a:pt x="142"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5" y="150"/>
                  </a:lnTo>
                  <a:lnTo>
                    <a:pt x="48" y="148"/>
                  </a:lnTo>
                  <a:lnTo>
                    <a:pt x="41" y="145"/>
                  </a:lnTo>
                  <a:lnTo>
                    <a:pt x="34" y="141"/>
                  </a:lnTo>
                  <a:lnTo>
                    <a:pt x="28" y="137"/>
                  </a:lnTo>
                  <a:lnTo>
                    <a:pt x="23" y="132"/>
                  </a:lnTo>
                  <a:lnTo>
                    <a:pt x="18" y="126"/>
                  </a:lnTo>
                  <a:lnTo>
                    <a:pt x="13"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3" y="34"/>
                  </a:lnTo>
                  <a:lnTo>
                    <a:pt x="18" y="28"/>
                  </a:lnTo>
                  <a:lnTo>
                    <a:pt x="23" y="22"/>
                  </a:lnTo>
                  <a:lnTo>
                    <a:pt x="28" y="18"/>
                  </a:lnTo>
                  <a:lnTo>
                    <a:pt x="34" y="13"/>
                  </a:lnTo>
                  <a:lnTo>
                    <a:pt x="41" y="10"/>
                  </a:lnTo>
                  <a:lnTo>
                    <a:pt x="48" y="6"/>
                  </a:lnTo>
                  <a:lnTo>
                    <a:pt x="55"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2"/>
                  </a:lnTo>
                  <a:lnTo>
                    <a:pt x="137" y="28"/>
                  </a:lnTo>
                  <a:lnTo>
                    <a:pt x="142" y="34"/>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59" name="Google Shape;859;p23"/>
            <p:cNvSpPr/>
            <p:nvPr/>
          </p:nvSpPr>
          <p:spPr>
            <a:xfrm>
              <a:off x="7056438" y="206057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0" y="121"/>
                  </a:lnTo>
                  <a:lnTo>
                    <a:pt x="136" y="126"/>
                  </a:lnTo>
                  <a:lnTo>
                    <a:pt x="131" y="132"/>
                  </a:lnTo>
                  <a:lnTo>
                    <a:pt x="125" y="137"/>
                  </a:lnTo>
                  <a:lnTo>
                    <a:pt x="120" y="141"/>
                  </a:lnTo>
                  <a:lnTo>
                    <a:pt x="113" y="145"/>
                  </a:lnTo>
                  <a:lnTo>
                    <a:pt x="107" y="148"/>
                  </a:lnTo>
                  <a:lnTo>
                    <a:pt x="99" y="150"/>
                  </a:lnTo>
                  <a:lnTo>
                    <a:pt x="92" y="153"/>
                  </a:lnTo>
                  <a:lnTo>
                    <a:pt x="84" y="154"/>
                  </a:lnTo>
                  <a:lnTo>
                    <a:pt x="76" y="154"/>
                  </a:lnTo>
                  <a:lnTo>
                    <a:pt x="76" y="154"/>
                  </a:lnTo>
                  <a:lnTo>
                    <a:pt x="68" y="154"/>
                  </a:lnTo>
                  <a:lnTo>
                    <a:pt x="61" y="153"/>
                  </a:lnTo>
                  <a:lnTo>
                    <a:pt x="53" y="150"/>
                  </a:lnTo>
                  <a:lnTo>
                    <a:pt x="46" y="148"/>
                  </a:lnTo>
                  <a:lnTo>
                    <a:pt x="40" y="145"/>
                  </a:lnTo>
                  <a:lnTo>
                    <a:pt x="34" y="141"/>
                  </a:lnTo>
                  <a:lnTo>
                    <a:pt x="28" y="137"/>
                  </a:lnTo>
                  <a:lnTo>
                    <a:pt x="22" y="132"/>
                  </a:lnTo>
                  <a:lnTo>
                    <a:pt x="18" y="126"/>
                  </a:lnTo>
                  <a:lnTo>
                    <a:pt x="13" y="121"/>
                  </a:lnTo>
                  <a:lnTo>
                    <a:pt x="9" y="114"/>
                  </a:lnTo>
                  <a:lnTo>
                    <a:pt x="5" y="107"/>
                  </a:lnTo>
                  <a:lnTo>
                    <a:pt x="3" y="100"/>
                  </a:lnTo>
                  <a:lnTo>
                    <a:pt x="2" y="92"/>
                  </a:lnTo>
                  <a:lnTo>
                    <a:pt x="0" y="85"/>
                  </a:lnTo>
                  <a:lnTo>
                    <a:pt x="0" y="77"/>
                  </a:lnTo>
                  <a:lnTo>
                    <a:pt x="0" y="77"/>
                  </a:lnTo>
                  <a:lnTo>
                    <a:pt x="0" y="69"/>
                  </a:lnTo>
                  <a:lnTo>
                    <a:pt x="2" y="61"/>
                  </a:lnTo>
                  <a:lnTo>
                    <a:pt x="3" y="54"/>
                  </a:lnTo>
                  <a:lnTo>
                    <a:pt x="5" y="47"/>
                  </a:lnTo>
                  <a:lnTo>
                    <a:pt x="9" y="40"/>
                  </a:lnTo>
                  <a:lnTo>
                    <a:pt x="13" y="34"/>
                  </a:lnTo>
                  <a:lnTo>
                    <a:pt x="18" y="28"/>
                  </a:lnTo>
                  <a:lnTo>
                    <a:pt x="22" y="22"/>
                  </a:lnTo>
                  <a:lnTo>
                    <a:pt x="28" y="18"/>
                  </a:lnTo>
                  <a:lnTo>
                    <a:pt x="34" y="13"/>
                  </a:lnTo>
                  <a:lnTo>
                    <a:pt x="40" y="10"/>
                  </a:lnTo>
                  <a:lnTo>
                    <a:pt x="46" y="6"/>
                  </a:lnTo>
                  <a:lnTo>
                    <a:pt x="53" y="4"/>
                  </a:lnTo>
                  <a:lnTo>
                    <a:pt x="61" y="2"/>
                  </a:lnTo>
                  <a:lnTo>
                    <a:pt x="68" y="0"/>
                  </a:lnTo>
                  <a:lnTo>
                    <a:pt x="76" y="0"/>
                  </a:lnTo>
                  <a:lnTo>
                    <a:pt x="76" y="0"/>
                  </a:lnTo>
                  <a:lnTo>
                    <a:pt x="84" y="0"/>
                  </a:lnTo>
                  <a:lnTo>
                    <a:pt x="92" y="2"/>
                  </a:lnTo>
                  <a:lnTo>
                    <a:pt x="99" y="4"/>
                  </a:lnTo>
                  <a:lnTo>
                    <a:pt x="107" y="6"/>
                  </a:lnTo>
                  <a:lnTo>
                    <a:pt x="113" y="10"/>
                  </a:lnTo>
                  <a:lnTo>
                    <a:pt x="120" y="13"/>
                  </a:lnTo>
                  <a:lnTo>
                    <a:pt x="125" y="18"/>
                  </a:lnTo>
                  <a:lnTo>
                    <a:pt x="131" y="22"/>
                  </a:lnTo>
                  <a:lnTo>
                    <a:pt x="136" y="28"/>
                  </a:lnTo>
                  <a:lnTo>
                    <a:pt x="140"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60" name="Google Shape;860;p23"/>
            <p:cNvSpPr/>
            <p:nvPr/>
          </p:nvSpPr>
          <p:spPr>
            <a:xfrm>
              <a:off x="7126288" y="2060576"/>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61" name="Google Shape;861;p23"/>
            <p:cNvSpPr/>
            <p:nvPr/>
          </p:nvSpPr>
          <p:spPr>
            <a:xfrm>
              <a:off x="6567488" y="1993901"/>
              <a:ext cx="49213" cy="49213"/>
            </a:xfrm>
            <a:custGeom>
              <a:avLst/>
              <a:gdLst/>
              <a:ahLst/>
              <a:cxnLst/>
              <a:rect l="l" t="t" r="r" b="b"/>
              <a:pathLst>
                <a:path w="154" h="153" extrusionOk="0">
                  <a:moveTo>
                    <a:pt x="154" y="77"/>
                  </a:moveTo>
                  <a:lnTo>
                    <a:pt x="154" y="77"/>
                  </a:lnTo>
                  <a:lnTo>
                    <a:pt x="154" y="85"/>
                  </a:lnTo>
                  <a:lnTo>
                    <a:pt x="152" y="92"/>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62" name="Google Shape;862;p23"/>
            <p:cNvSpPr/>
            <p:nvPr/>
          </p:nvSpPr>
          <p:spPr>
            <a:xfrm>
              <a:off x="6637338" y="1993901"/>
              <a:ext cx="47625" cy="49213"/>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63" name="Google Shape;863;p23"/>
            <p:cNvSpPr/>
            <p:nvPr/>
          </p:nvSpPr>
          <p:spPr>
            <a:xfrm>
              <a:off x="6707188" y="1993901"/>
              <a:ext cx="47625" cy="49213"/>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64" name="Google Shape;864;p23"/>
            <p:cNvSpPr/>
            <p:nvPr/>
          </p:nvSpPr>
          <p:spPr>
            <a:xfrm>
              <a:off x="6777038" y="1993901"/>
              <a:ext cx="49213" cy="49213"/>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3" y="120"/>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3" y="33"/>
                  </a:lnTo>
                  <a:lnTo>
                    <a:pt x="17" y="27"/>
                  </a:lnTo>
                  <a:lnTo>
                    <a:pt x="23" y="22"/>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65" name="Google Shape;865;p23"/>
            <p:cNvSpPr/>
            <p:nvPr/>
          </p:nvSpPr>
          <p:spPr>
            <a:xfrm>
              <a:off x="6846888" y="1993901"/>
              <a:ext cx="49213" cy="49213"/>
            </a:xfrm>
            <a:custGeom>
              <a:avLst/>
              <a:gdLst/>
              <a:ahLst/>
              <a:cxnLst/>
              <a:rect l="l" t="t" r="r" b="b"/>
              <a:pathLst>
                <a:path w="155" h="153" extrusionOk="0">
                  <a:moveTo>
                    <a:pt x="155" y="77"/>
                  </a:moveTo>
                  <a:lnTo>
                    <a:pt x="155" y="77"/>
                  </a:lnTo>
                  <a:lnTo>
                    <a:pt x="154" y="85"/>
                  </a:lnTo>
                  <a:lnTo>
                    <a:pt x="153" y="92"/>
                  </a:lnTo>
                  <a:lnTo>
                    <a:pt x="151" y="100"/>
                  </a:lnTo>
                  <a:lnTo>
                    <a:pt x="148" y="106"/>
                  </a:lnTo>
                  <a:lnTo>
                    <a:pt x="146" y="113"/>
                  </a:lnTo>
                  <a:lnTo>
                    <a:pt x="141" y="120"/>
                  </a:lnTo>
                  <a:lnTo>
                    <a:pt x="137" y="126"/>
                  </a:lnTo>
                  <a:lnTo>
                    <a:pt x="132" y="132"/>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66" name="Google Shape;866;p23"/>
            <p:cNvSpPr/>
            <p:nvPr/>
          </p:nvSpPr>
          <p:spPr>
            <a:xfrm>
              <a:off x="6916738" y="1993901"/>
              <a:ext cx="49213" cy="49213"/>
            </a:xfrm>
            <a:custGeom>
              <a:avLst/>
              <a:gdLst/>
              <a:ahLst/>
              <a:cxnLst/>
              <a:rect l="l" t="t" r="r" b="b"/>
              <a:pathLst>
                <a:path w="155" h="153" extrusionOk="0">
                  <a:moveTo>
                    <a:pt x="155" y="77"/>
                  </a:moveTo>
                  <a:lnTo>
                    <a:pt x="155" y="77"/>
                  </a:lnTo>
                  <a:lnTo>
                    <a:pt x="155" y="85"/>
                  </a:lnTo>
                  <a:lnTo>
                    <a:pt x="153" y="92"/>
                  </a:lnTo>
                  <a:lnTo>
                    <a:pt x="151" y="100"/>
                  </a:lnTo>
                  <a:lnTo>
                    <a:pt x="149" y="106"/>
                  </a:lnTo>
                  <a:lnTo>
                    <a:pt x="145" y="113"/>
                  </a:lnTo>
                  <a:lnTo>
                    <a:pt x="142" y="120"/>
                  </a:lnTo>
                  <a:lnTo>
                    <a:pt x="137"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2"/>
                  </a:lnTo>
                  <a:lnTo>
                    <a:pt x="137" y="27"/>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67" name="Google Shape;867;p23"/>
            <p:cNvSpPr/>
            <p:nvPr/>
          </p:nvSpPr>
          <p:spPr>
            <a:xfrm>
              <a:off x="6986588" y="1993901"/>
              <a:ext cx="47625" cy="49213"/>
            </a:xfrm>
            <a:custGeom>
              <a:avLst/>
              <a:gdLst/>
              <a:ahLst/>
              <a:cxnLst/>
              <a:rect l="l" t="t" r="r" b="b"/>
              <a:pathLst>
                <a:path w="154" h="153" extrusionOk="0">
                  <a:moveTo>
                    <a:pt x="154" y="77"/>
                  </a:moveTo>
                  <a:lnTo>
                    <a:pt x="154" y="77"/>
                  </a:lnTo>
                  <a:lnTo>
                    <a:pt x="154" y="85"/>
                  </a:lnTo>
                  <a:lnTo>
                    <a:pt x="153" y="92"/>
                  </a:lnTo>
                  <a:lnTo>
                    <a:pt x="151" y="100"/>
                  </a:lnTo>
                  <a:lnTo>
                    <a:pt x="148" y="106"/>
                  </a:lnTo>
                  <a:lnTo>
                    <a:pt x="145" y="113"/>
                  </a:lnTo>
                  <a:lnTo>
                    <a:pt x="142"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2"/>
                  </a:lnTo>
                  <a:lnTo>
                    <a:pt x="18" y="126"/>
                  </a:lnTo>
                  <a:lnTo>
                    <a:pt x="13" y="120"/>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3" y="33"/>
                  </a:lnTo>
                  <a:lnTo>
                    <a:pt x="18" y="27"/>
                  </a:lnTo>
                  <a:lnTo>
                    <a:pt x="23" y="22"/>
                  </a:lnTo>
                  <a:lnTo>
                    <a:pt x="28" y="17"/>
                  </a:lnTo>
                  <a:lnTo>
                    <a:pt x="34" y="13"/>
                  </a:lnTo>
                  <a:lnTo>
                    <a:pt x="41" y="9"/>
                  </a:lnTo>
                  <a:lnTo>
                    <a:pt x="48" y="6"/>
                  </a:lnTo>
                  <a:lnTo>
                    <a:pt x="55"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2"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68" name="Google Shape;868;p23"/>
            <p:cNvSpPr/>
            <p:nvPr/>
          </p:nvSpPr>
          <p:spPr>
            <a:xfrm>
              <a:off x="7056438" y="1993901"/>
              <a:ext cx="49213" cy="49213"/>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0" y="120"/>
                  </a:lnTo>
                  <a:lnTo>
                    <a:pt x="136" y="126"/>
                  </a:lnTo>
                  <a:lnTo>
                    <a:pt x="131" y="132"/>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2"/>
                  </a:lnTo>
                  <a:lnTo>
                    <a:pt x="18" y="126"/>
                  </a:lnTo>
                  <a:lnTo>
                    <a:pt x="13" y="120"/>
                  </a:lnTo>
                  <a:lnTo>
                    <a:pt x="9" y="113"/>
                  </a:lnTo>
                  <a:lnTo>
                    <a:pt x="5" y="106"/>
                  </a:lnTo>
                  <a:lnTo>
                    <a:pt x="3" y="100"/>
                  </a:lnTo>
                  <a:lnTo>
                    <a:pt x="2" y="92"/>
                  </a:lnTo>
                  <a:lnTo>
                    <a:pt x="0" y="85"/>
                  </a:lnTo>
                  <a:lnTo>
                    <a:pt x="0" y="77"/>
                  </a:lnTo>
                  <a:lnTo>
                    <a:pt x="0" y="77"/>
                  </a:lnTo>
                  <a:lnTo>
                    <a:pt x="0" y="69"/>
                  </a:lnTo>
                  <a:lnTo>
                    <a:pt x="2" y="61"/>
                  </a:lnTo>
                  <a:lnTo>
                    <a:pt x="3" y="54"/>
                  </a:lnTo>
                  <a:lnTo>
                    <a:pt x="5" y="47"/>
                  </a:lnTo>
                  <a:lnTo>
                    <a:pt x="9" y="40"/>
                  </a:lnTo>
                  <a:lnTo>
                    <a:pt x="13" y="33"/>
                  </a:lnTo>
                  <a:lnTo>
                    <a:pt x="18" y="27"/>
                  </a:lnTo>
                  <a:lnTo>
                    <a:pt x="22" y="22"/>
                  </a:lnTo>
                  <a:lnTo>
                    <a:pt x="28" y="17"/>
                  </a:lnTo>
                  <a:lnTo>
                    <a:pt x="34" y="13"/>
                  </a:lnTo>
                  <a:lnTo>
                    <a:pt x="40" y="9"/>
                  </a:lnTo>
                  <a:lnTo>
                    <a:pt x="46"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5" y="17"/>
                  </a:lnTo>
                  <a:lnTo>
                    <a:pt x="131" y="22"/>
                  </a:lnTo>
                  <a:lnTo>
                    <a:pt x="136" y="27"/>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69" name="Google Shape;869;p23"/>
            <p:cNvSpPr/>
            <p:nvPr/>
          </p:nvSpPr>
          <p:spPr>
            <a:xfrm>
              <a:off x="6567488" y="1924051"/>
              <a:ext cx="49213" cy="47625"/>
            </a:xfrm>
            <a:custGeom>
              <a:avLst/>
              <a:gdLst/>
              <a:ahLst/>
              <a:cxnLst/>
              <a:rect l="l" t="t" r="r" b="b"/>
              <a:pathLst>
                <a:path w="154" h="153" extrusionOk="0">
                  <a:moveTo>
                    <a:pt x="154" y="77"/>
                  </a:moveTo>
                  <a:lnTo>
                    <a:pt x="154" y="77"/>
                  </a:lnTo>
                  <a:lnTo>
                    <a:pt x="154" y="85"/>
                  </a:lnTo>
                  <a:lnTo>
                    <a:pt x="152" y="92"/>
                  </a:lnTo>
                  <a:lnTo>
                    <a:pt x="150" y="100"/>
                  </a:lnTo>
                  <a:lnTo>
                    <a:pt x="148" y="106"/>
                  </a:lnTo>
                  <a:lnTo>
                    <a:pt x="144" y="113"/>
                  </a:lnTo>
                  <a:lnTo>
                    <a:pt x="141" y="119"/>
                  </a:lnTo>
                  <a:lnTo>
                    <a:pt x="136" y="126"/>
                  </a:lnTo>
                  <a:lnTo>
                    <a:pt x="132" y="130"/>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0"/>
                  </a:lnTo>
                  <a:lnTo>
                    <a:pt x="17" y="126"/>
                  </a:lnTo>
                  <a:lnTo>
                    <a:pt x="13"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70" name="Google Shape;870;p23"/>
            <p:cNvSpPr/>
            <p:nvPr/>
          </p:nvSpPr>
          <p:spPr>
            <a:xfrm>
              <a:off x="6637338" y="1924051"/>
              <a:ext cx="47625" cy="47625"/>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1" y="119"/>
                  </a:lnTo>
                  <a:lnTo>
                    <a:pt x="136" y="126"/>
                  </a:lnTo>
                  <a:lnTo>
                    <a:pt x="131" y="130"/>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0"/>
                  </a:lnTo>
                  <a:lnTo>
                    <a:pt x="17" y="126"/>
                  </a:lnTo>
                  <a:lnTo>
                    <a:pt x="12"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71" name="Google Shape;871;p23"/>
            <p:cNvSpPr/>
            <p:nvPr/>
          </p:nvSpPr>
          <p:spPr>
            <a:xfrm>
              <a:off x="6429376" y="2060576"/>
              <a:ext cx="49213" cy="49213"/>
            </a:xfrm>
            <a:custGeom>
              <a:avLst/>
              <a:gdLst/>
              <a:ahLst/>
              <a:cxnLst/>
              <a:rect l="l" t="t" r="r" b="b"/>
              <a:pathLst>
                <a:path w="155" h="154" extrusionOk="0">
                  <a:moveTo>
                    <a:pt x="155" y="77"/>
                  </a:moveTo>
                  <a:lnTo>
                    <a:pt x="155" y="77"/>
                  </a:lnTo>
                  <a:lnTo>
                    <a:pt x="154" y="85"/>
                  </a:lnTo>
                  <a:lnTo>
                    <a:pt x="152" y="92"/>
                  </a:lnTo>
                  <a:lnTo>
                    <a:pt x="151"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72" name="Google Shape;872;p23"/>
            <p:cNvSpPr/>
            <p:nvPr/>
          </p:nvSpPr>
          <p:spPr>
            <a:xfrm>
              <a:off x="6497638" y="206057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4"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73" name="Google Shape;873;p23"/>
            <p:cNvSpPr/>
            <p:nvPr/>
          </p:nvSpPr>
          <p:spPr>
            <a:xfrm>
              <a:off x="6567488" y="2820988"/>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5"/>
                  </a:lnTo>
                  <a:lnTo>
                    <a:pt x="61" y="3"/>
                  </a:lnTo>
                  <a:lnTo>
                    <a:pt x="69" y="1"/>
                  </a:lnTo>
                  <a:lnTo>
                    <a:pt x="77" y="0"/>
                  </a:lnTo>
                  <a:lnTo>
                    <a:pt x="77" y="0"/>
                  </a:lnTo>
                  <a:lnTo>
                    <a:pt x="85" y="1"/>
                  </a:lnTo>
                  <a:lnTo>
                    <a:pt x="93" y="3"/>
                  </a:lnTo>
                  <a:lnTo>
                    <a:pt x="100" y="5"/>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74" name="Google Shape;874;p23"/>
            <p:cNvSpPr/>
            <p:nvPr/>
          </p:nvSpPr>
          <p:spPr>
            <a:xfrm>
              <a:off x="6637338" y="2820988"/>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1" y="132"/>
                  </a:lnTo>
                  <a:lnTo>
                    <a:pt x="126" y="138"/>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5"/>
                  </a:lnTo>
                  <a:lnTo>
                    <a:pt x="17" y="29"/>
                  </a:lnTo>
                  <a:lnTo>
                    <a:pt x="23" y="23"/>
                  </a:lnTo>
                  <a:lnTo>
                    <a:pt x="27" y="19"/>
                  </a:lnTo>
                  <a:lnTo>
                    <a:pt x="34" y="14"/>
                  </a:lnTo>
                  <a:lnTo>
                    <a:pt x="40" y="11"/>
                  </a:lnTo>
                  <a:lnTo>
                    <a:pt x="47" y="7"/>
                  </a:lnTo>
                  <a:lnTo>
                    <a:pt x="54" y="5"/>
                  </a:lnTo>
                  <a:lnTo>
                    <a:pt x="62" y="3"/>
                  </a:lnTo>
                  <a:lnTo>
                    <a:pt x="69" y="1"/>
                  </a:lnTo>
                  <a:lnTo>
                    <a:pt x="77" y="0"/>
                  </a:lnTo>
                  <a:lnTo>
                    <a:pt x="77" y="0"/>
                  </a:lnTo>
                  <a:lnTo>
                    <a:pt x="85" y="1"/>
                  </a:lnTo>
                  <a:lnTo>
                    <a:pt x="93" y="3"/>
                  </a:lnTo>
                  <a:lnTo>
                    <a:pt x="99" y="5"/>
                  </a:lnTo>
                  <a:lnTo>
                    <a:pt x="106" y="7"/>
                  </a:lnTo>
                  <a:lnTo>
                    <a:pt x="113" y="11"/>
                  </a:lnTo>
                  <a:lnTo>
                    <a:pt x="120" y="14"/>
                  </a:lnTo>
                  <a:lnTo>
                    <a:pt x="126" y="19"/>
                  </a:lnTo>
                  <a:lnTo>
                    <a:pt x="131" y="23"/>
                  </a:lnTo>
                  <a:lnTo>
                    <a:pt x="136" y="29"/>
                  </a:lnTo>
                  <a:lnTo>
                    <a:pt x="141" y="35"/>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75" name="Google Shape;875;p23"/>
            <p:cNvSpPr/>
            <p:nvPr/>
          </p:nvSpPr>
          <p:spPr>
            <a:xfrm>
              <a:off x="6567488" y="2754313"/>
              <a:ext cx="49213" cy="49213"/>
            </a:xfrm>
            <a:custGeom>
              <a:avLst/>
              <a:gdLst/>
              <a:ahLst/>
              <a:cxnLst/>
              <a:rect l="l" t="t" r="r" b="b"/>
              <a:pathLst>
                <a:path w="154" h="154" extrusionOk="0">
                  <a:moveTo>
                    <a:pt x="154" y="78"/>
                  </a:moveTo>
                  <a:lnTo>
                    <a:pt x="154" y="78"/>
                  </a:lnTo>
                  <a:lnTo>
                    <a:pt x="154" y="86"/>
                  </a:lnTo>
                  <a:lnTo>
                    <a:pt x="152" y="93"/>
                  </a:lnTo>
                  <a:lnTo>
                    <a:pt x="150" y="101"/>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1"/>
                  </a:lnTo>
                  <a:lnTo>
                    <a:pt x="17" y="126"/>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76" name="Google Shape;876;p23"/>
            <p:cNvSpPr/>
            <p:nvPr/>
          </p:nvSpPr>
          <p:spPr>
            <a:xfrm>
              <a:off x="6637338" y="2754313"/>
              <a:ext cx="47625"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77" name="Google Shape;877;p23"/>
            <p:cNvSpPr/>
            <p:nvPr/>
          </p:nvSpPr>
          <p:spPr>
            <a:xfrm>
              <a:off x="6567488" y="2684463"/>
              <a:ext cx="49213" cy="49213"/>
            </a:xfrm>
            <a:custGeom>
              <a:avLst/>
              <a:gdLst/>
              <a:ahLst/>
              <a:cxnLst/>
              <a:rect l="l" t="t" r="r" b="b"/>
              <a:pathLst>
                <a:path w="154" h="154" extrusionOk="0">
                  <a:moveTo>
                    <a:pt x="154" y="77"/>
                  </a:moveTo>
                  <a:lnTo>
                    <a:pt x="154" y="77"/>
                  </a:lnTo>
                  <a:lnTo>
                    <a:pt x="154" y="85"/>
                  </a:lnTo>
                  <a:lnTo>
                    <a:pt x="152" y="93"/>
                  </a:lnTo>
                  <a:lnTo>
                    <a:pt x="150" y="101"/>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1"/>
                  </a:lnTo>
                  <a:lnTo>
                    <a:pt x="17" y="126"/>
                  </a:lnTo>
                  <a:lnTo>
                    <a:pt x="13" y="120"/>
                  </a:lnTo>
                  <a:lnTo>
                    <a:pt x="9" y="114"/>
                  </a:lnTo>
                  <a:lnTo>
                    <a:pt x="6" y="107"/>
                  </a:lnTo>
                  <a:lnTo>
                    <a:pt x="4" y="101"/>
                  </a:lnTo>
                  <a:lnTo>
                    <a:pt x="1" y="93"/>
                  </a:lnTo>
                  <a:lnTo>
                    <a:pt x="0" y="85"/>
                  </a:lnTo>
                  <a:lnTo>
                    <a:pt x="0" y="77"/>
                  </a:lnTo>
                  <a:lnTo>
                    <a:pt x="0" y="77"/>
                  </a:lnTo>
                  <a:lnTo>
                    <a:pt x="0" y="70"/>
                  </a:lnTo>
                  <a:lnTo>
                    <a:pt x="1" y="62"/>
                  </a:lnTo>
                  <a:lnTo>
                    <a:pt x="4" y="55"/>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0"/>
                  </a:lnTo>
                  <a:lnTo>
                    <a:pt x="148" y="47"/>
                  </a:lnTo>
                  <a:lnTo>
                    <a:pt x="150" y="55"/>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78" name="Google Shape;878;p23"/>
            <p:cNvSpPr/>
            <p:nvPr/>
          </p:nvSpPr>
          <p:spPr>
            <a:xfrm>
              <a:off x="6637338" y="2684463"/>
              <a:ext cx="47625" cy="49213"/>
            </a:xfrm>
            <a:custGeom>
              <a:avLst/>
              <a:gdLst/>
              <a:ahLst/>
              <a:cxnLst/>
              <a:rect l="l" t="t" r="r" b="b"/>
              <a:pathLst>
                <a:path w="153" h="154" extrusionOk="0">
                  <a:moveTo>
                    <a:pt x="153" y="77"/>
                  </a:moveTo>
                  <a:lnTo>
                    <a:pt x="153" y="77"/>
                  </a:lnTo>
                  <a:lnTo>
                    <a:pt x="153" y="85"/>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2" y="120"/>
                  </a:lnTo>
                  <a:lnTo>
                    <a:pt x="9" y="114"/>
                  </a:lnTo>
                  <a:lnTo>
                    <a:pt x="6" y="107"/>
                  </a:lnTo>
                  <a:lnTo>
                    <a:pt x="3" y="101"/>
                  </a:lnTo>
                  <a:lnTo>
                    <a:pt x="1" y="93"/>
                  </a:lnTo>
                  <a:lnTo>
                    <a:pt x="0" y="85"/>
                  </a:lnTo>
                  <a:lnTo>
                    <a:pt x="0" y="77"/>
                  </a:lnTo>
                  <a:lnTo>
                    <a:pt x="0" y="77"/>
                  </a:lnTo>
                  <a:lnTo>
                    <a:pt x="0" y="70"/>
                  </a:lnTo>
                  <a:lnTo>
                    <a:pt x="1" y="62"/>
                  </a:lnTo>
                  <a:lnTo>
                    <a:pt x="3" y="55"/>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79" name="Google Shape;879;p23"/>
            <p:cNvSpPr/>
            <p:nvPr/>
          </p:nvSpPr>
          <p:spPr>
            <a:xfrm>
              <a:off x="6497638" y="2820988"/>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0"/>
                  </a:lnTo>
                  <a:lnTo>
                    <a:pt x="136" y="127"/>
                  </a:lnTo>
                  <a:lnTo>
                    <a:pt x="131" y="132"/>
                  </a:lnTo>
                  <a:lnTo>
                    <a:pt x="126" y="138"/>
                  </a:lnTo>
                  <a:lnTo>
                    <a:pt x="120" y="141"/>
                  </a:lnTo>
                  <a:lnTo>
                    <a:pt x="113" y="146"/>
                  </a:lnTo>
                  <a:lnTo>
                    <a:pt x="107"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5"/>
                  </a:lnTo>
                  <a:lnTo>
                    <a:pt x="17" y="29"/>
                  </a:lnTo>
                  <a:lnTo>
                    <a:pt x="23" y="23"/>
                  </a:lnTo>
                  <a:lnTo>
                    <a:pt x="27" y="19"/>
                  </a:lnTo>
                  <a:lnTo>
                    <a:pt x="34" y="14"/>
                  </a:lnTo>
                  <a:lnTo>
                    <a:pt x="40" y="11"/>
                  </a:lnTo>
                  <a:lnTo>
                    <a:pt x="47" y="7"/>
                  </a:lnTo>
                  <a:lnTo>
                    <a:pt x="54" y="5"/>
                  </a:lnTo>
                  <a:lnTo>
                    <a:pt x="62" y="3"/>
                  </a:lnTo>
                  <a:lnTo>
                    <a:pt x="69" y="1"/>
                  </a:lnTo>
                  <a:lnTo>
                    <a:pt x="77" y="0"/>
                  </a:lnTo>
                  <a:lnTo>
                    <a:pt x="77" y="0"/>
                  </a:lnTo>
                  <a:lnTo>
                    <a:pt x="85" y="1"/>
                  </a:lnTo>
                  <a:lnTo>
                    <a:pt x="93" y="3"/>
                  </a:lnTo>
                  <a:lnTo>
                    <a:pt x="99" y="5"/>
                  </a:lnTo>
                  <a:lnTo>
                    <a:pt x="107" y="7"/>
                  </a:lnTo>
                  <a:lnTo>
                    <a:pt x="113" y="11"/>
                  </a:lnTo>
                  <a:lnTo>
                    <a:pt x="120" y="14"/>
                  </a:lnTo>
                  <a:lnTo>
                    <a:pt x="126" y="19"/>
                  </a:lnTo>
                  <a:lnTo>
                    <a:pt x="131" y="23"/>
                  </a:lnTo>
                  <a:lnTo>
                    <a:pt x="136" y="29"/>
                  </a:lnTo>
                  <a:lnTo>
                    <a:pt x="141" y="35"/>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80" name="Google Shape;880;p23"/>
            <p:cNvSpPr/>
            <p:nvPr/>
          </p:nvSpPr>
          <p:spPr>
            <a:xfrm>
              <a:off x="6497638" y="2754313"/>
              <a:ext cx="49213" cy="49213"/>
            </a:xfrm>
            <a:custGeom>
              <a:avLst/>
              <a:gdLst/>
              <a:ahLst/>
              <a:cxnLst/>
              <a:rect l="l" t="t" r="r" b="b"/>
              <a:pathLst>
                <a:path w="154" h="154" extrusionOk="0">
                  <a:moveTo>
                    <a:pt x="154" y="78"/>
                  </a:moveTo>
                  <a:lnTo>
                    <a:pt x="154" y="78"/>
                  </a:lnTo>
                  <a:lnTo>
                    <a:pt x="153" y="86"/>
                  </a:lnTo>
                  <a:lnTo>
                    <a:pt x="152" y="93"/>
                  </a:lnTo>
                  <a:lnTo>
                    <a:pt x="151" y="101"/>
                  </a:lnTo>
                  <a:lnTo>
                    <a:pt x="147" y="107"/>
                  </a:lnTo>
                  <a:lnTo>
                    <a:pt x="145" y="114"/>
                  </a:lnTo>
                  <a:lnTo>
                    <a:pt x="141" y="120"/>
                  </a:lnTo>
                  <a:lnTo>
                    <a:pt x="136" y="126"/>
                  </a:lnTo>
                  <a:lnTo>
                    <a:pt x="131" y="131"/>
                  </a:lnTo>
                  <a:lnTo>
                    <a:pt x="126" y="137"/>
                  </a:lnTo>
                  <a:lnTo>
                    <a:pt x="120" y="141"/>
                  </a:lnTo>
                  <a:lnTo>
                    <a:pt x="113" y="145"/>
                  </a:lnTo>
                  <a:lnTo>
                    <a:pt x="107"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4"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4" y="34"/>
                  </a:lnTo>
                  <a:lnTo>
                    <a:pt x="17" y="28"/>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7" y="7"/>
                  </a:lnTo>
                  <a:lnTo>
                    <a:pt x="113" y="10"/>
                  </a:lnTo>
                  <a:lnTo>
                    <a:pt x="120" y="14"/>
                  </a:lnTo>
                  <a:lnTo>
                    <a:pt x="126" y="18"/>
                  </a:lnTo>
                  <a:lnTo>
                    <a:pt x="131" y="23"/>
                  </a:lnTo>
                  <a:lnTo>
                    <a:pt x="136" y="28"/>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81" name="Google Shape;881;p23"/>
            <p:cNvSpPr/>
            <p:nvPr/>
          </p:nvSpPr>
          <p:spPr>
            <a:xfrm>
              <a:off x="6567488" y="2963863"/>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82" name="Google Shape;882;p23"/>
            <p:cNvSpPr/>
            <p:nvPr/>
          </p:nvSpPr>
          <p:spPr>
            <a:xfrm>
              <a:off x="6637338" y="2963863"/>
              <a:ext cx="47625"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83" name="Google Shape;883;p23"/>
            <p:cNvSpPr/>
            <p:nvPr/>
          </p:nvSpPr>
          <p:spPr>
            <a:xfrm>
              <a:off x="6567488" y="289718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84" name="Google Shape;884;p23"/>
            <p:cNvSpPr/>
            <p:nvPr/>
          </p:nvSpPr>
          <p:spPr>
            <a:xfrm>
              <a:off x="6637338" y="289718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85" name="Google Shape;885;p23"/>
            <p:cNvSpPr/>
            <p:nvPr/>
          </p:nvSpPr>
          <p:spPr>
            <a:xfrm>
              <a:off x="6497638" y="2963863"/>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1"/>
                  </a:lnTo>
                  <a:lnTo>
                    <a:pt x="113" y="144"/>
                  </a:lnTo>
                  <a:lnTo>
                    <a:pt x="107"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2"/>
                  </a:lnTo>
                  <a:lnTo>
                    <a:pt x="126" y="17"/>
                  </a:lnTo>
                  <a:lnTo>
                    <a:pt x="131" y="22"/>
                  </a:lnTo>
                  <a:lnTo>
                    <a:pt x="136" y="27"/>
                  </a:lnTo>
                  <a:lnTo>
                    <a:pt x="141" y="33"/>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86" name="Google Shape;886;p23"/>
            <p:cNvSpPr/>
            <p:nvPr/>
          </p:nvSpPr>
          <p:spPr>
            <a:xfrm>
              <a:off x="6497638" y="289718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87" name="Google Shape;887;p23"/>
            <p:cNvSpPr/>
            <p:nvPr/>
          </p:nvSpPr>
          <p:spPr>
            <a:xfrm>
              <a:off x="6567488" y="3103563"/>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88" name="Google Shape;888;p23"/>
            <p:cNvSpPr/>
            <p:nvPr/>
          </p:nvSpPr>
          <p:spPr>
            <a:xfrm>
              <a:off x="6497638" y="3103563"/>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0" y="120"/>
                  </a:lnTo>
                  <a:lnTo>
                    <a:pt x="137" y="126"/>
                  </a:lnTo>
                  <a:lnTo>
                    <a:pt x="131" y="132"/>
                  </a:lnTo>
                  <a:lnTo>
                    <a:pt x="125"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8" y="148"/>
                  </a:lnTo>
                  <a:lnTo>
                    <a:pt x="41" y="146"/>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0"/>
                  </a:lnTo>
                  <a:lnTo>
                    <a:pt x="13" y="35"/>
                  </a:lnTo>
                  <a:lnTo>
                    <a:pt x="18" y="29"/>
                  </a:lnTo>
                  <a:lnTo>
                    <a:pt x="22" y="23"/>
                  </a:lnTo>
                  <a:lnTo>
                    <a:pt x="28" y="19"/>
                  </a:lnTo>
                  <a:lnTo>
                    <a:pt x="34" y="14"/>
                  </a:lnTo>
                  <a:lnTo>
                    <a:pt x="41" y="9"/>
                  </a:lnTo>
                  <a:lnTo>
                    <a:pt x="48" y="7"/>
                  </a:lnTo>
                  <a:lnTo>
                    <a:pt x="54" y="4"/>
                  </a:lnTo>
                  <a:lnTo>
                    <a:pt x="61" y="3"/>
                  </a:lnTo>
                  <a:lnTo>
                    <a:pt x="69" y="1"/>
                  </a:lnTo>
                  <a:lnTo>
                    <a:pt x="77" y="0"/>
                  </a:lnTo>
                  <a:lnTo>
                    <a:pt x="77" y="0"/>
                  </a:lnTo>
                  <a:lnTo>
                    <a:pt x="85" y="1"/>
                  </a:lnTo>
                  <a:lnTo>
                    <a:pt x="92" y="3"/>
                  </a:lnTo>
                  <a:lnTo>
                    <a:pt x="100" y="4"/>
                  </a:lnTo>
                  <a:lnTo>
                    <a:pt x="107" y="7"/>
                  </a:lnTo>
                  <a:lnTo>
                    <a:pt x="114" y="9"/>
                  </a:lnTo>
                  <a:lnTo>
                    <a:pt x="120" y="14"/>
                  </a:lnTo>
                  <a:lnTo>
                    <a:pt x="125" y="19"/>
                  </a:lnTo>
                  <a:lnTo>
                    <a:pt x="131" y="23"/>
                  </a:lnTo>
                  <a:lnTo>
                    <a:pt x="137" y="29"/>
                  </a:lnTo>
                  <a:lnTo>
                    <a:pt x="140" y="35"/>
                  </a:lnTo>
                  <a:lnTo>
                    <a:pt x="145" y="40"/>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89" name="Google Shape;889;p23"/>
            <p:cNvSpPr/>
            <p:nvPr/>
          </p:nvSpPr>
          <p:spPr>
            <a:xfrm>
              <a:off x="6637338" y="3103563"/>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90" name="Google Shape;890;p23"/>
            <p:cNvSpPr/>
            <p:nvPr/>
          </p:nvSpPr>
          <p:spPr>
            <a:xfrm>
              <a:off x="6567488" y="3036888"/>
              <a:ext cx="49213" cy="49213"/>
            </a:xfrm>
            <a:custGeom>
              <a:avLst/>
              <a:gdLst/>
              <a:ahLst/>
              <a:cxnLst/>
              <a:rect l="l" t="t" r="r" b="b"/>
              <a:pathLst>
                <a:path w="154" h="154" extrusionOk="0">
                  <a:moveTo>
                    <a:pt x="154" y="78"/>
                  </a:moveTo>
                  <a:lnTo>
                    <a:pt x="154" y="78"/>
                  </a:lnTo>
                  <a:lnTo>
                    <a:pt x="154" y="85"/>
                  </a:lnTo>
                  <a:lnTo>
                    <a:pt x="152" y="93"/>
                  </a:lnTo>
                  <a:lnTo>
                    <a:pt x="150" y="101"/>
                  </a:lnTo>
                  <a:lnTo>
                    <a:pt x="148" y="107"/>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91" name="Google Shape;891;p23"/>
            <p:cNvSpPr/>
            <p:nvPr/>
          </p:nvSpPr>
          <p:spPr>
            <a:xfrm>
              <a:off x="6637338" y="3036888"/>
              <a:ext cx="47625"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92" name="Google Shape;892;p23"/>
            <p:cNvSpPr/>
            <p:nvPr/>
          </p:nvSpPr>
          <p:spPr>
            <a:xfrm>
              <a:off x="6497638" y="3036888"/>
              <a:ext cx="49213" cy="49213"/>
            </a:xfrm>
            <a:custGeom>
              <a:avLst/>
              <a:gdLst/>
              <a:ahLst/>
              <a:cxnLst/>
              <a:rect l="l" t="t" r="r" b="b"/>
              <a:pathLst>
                <a:path w="154" h="154" extrusionOk="0">
                  <a:moveTo>
                    <a:pt x="154" y="78"/>
                  </a:moveTo>
                  <a:lnTo>
                    <a:pt x="154" y="78"/>
                  </a:lnTo>
                  <a:lnTo>
                    <a:pt x="153" y="85"/>
                  </a:lnTo>
                  <a:lnTo>
                    <a:pt x="152" y="93"/>
                  </a:lnTo>
                  <a:lnTo>
                    <a:pt x="151" y="101"/>
                  </a:lnTo>
                  <a:lnTo>
                    <a:pt x="147" y="107"/>
                  </a:lnTo>
                  <a:lnTo>
                    <a:pt x="145" y="114"/>
                  </a:lnTo>
                  <a:lnTo>
                    <a:pt x="141" y="120"/>
                  </a:lnTo>
                  <a:lnTo>
                    <a:pt x="136" y="126"/>
                  </a:lnTo>
                  <a:lnTo>
                    <a:pt x="131" y="132"/>
                  </a:lnTo>
                  <a:lnTo>
                    <a:pt x="126" y="136"/>
                  </a:lnTo>
                  <a:lnTo>
                    <a:pt x="120" y="141"/>
                  </a:lnTo>
                  <a:lnTo>
                    <a:pt x="113" y="145"/>
                  </a:lnTo>
                  <a:lnTo>
                    <a:pt x="107"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4"/>
                  </a:lnTo>
                  <a:lnTo>
                    <a:pt x="126" y="17"/>
                  </a:lnTo>
                  <a:lnTo>
                    <a:pt x="131" y="23"/>
                  </a:lnTo>
                  <a:lnTo>
                    <a:pt x="136" y="29"/>
                  </a:lnTo>
                  <a:lnTo>
                    <a:pt x="141" y="34"/>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93" name="Google Shape;893;p23"/>
            <p:cNvSpPr/>
            <p:nvPr/>
          </p:nvSpPr>
          <p:spPr>
            <a:xfrm>
              <a:off x="6426201" y="3036888"/>
              <a:ext cx="47625" cy="49213"/>
            </a:xfrm>
            <a:custGeom>
              <a:avLst/>
              <a:gdLst/>
              <a:ahLst/>
              <a:cxnLst/>
              <a:rect l="l" t="t" r="r" b="b"/>
              <a:pathLst>
                <a:path w="154" h="154" extrusionOk="0">
                  <a:moveTo>
                    <a:pt x="154" y="78"/>
                  </a:moveTo>
                  <a:lnTo>
                    <a:pt x="154" y="78"/>
                  </a:lnTo>
                  <a:lnTo>
                    <a:pt x="153" y="85"/>
                  </a:lnTo>
                  <a:lnTo>
                    <a:pt x="152" y="93"/>
                  </a:lnTo>
                  <a:lnTo>
                    <a:pt x="151" y="101"/>
                  </a:lnTo>
                  <a:lnTo>
                    <a:pt x="148" y="107"/>
                  </a:lnTo>
                  <a:lnTo>
                    <a:pt x="145" y="114"/>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4"/>
                  </a:lnTo>
                  <a:lnTo>
                    <a:pt x="126" y="17"/>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94" name="Google Shape;894;p23"/>
            <p:cNvSpPr/>
            <p:nvPr/>
          </p:nvSpPr>
          <p:spPr>
            <a:xfrm>
              <a:off x="6567488" y="3243263"/>
              <a:ext cx="49213" cy="47625"/>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4"/>
                  </a:lnTo>
                  <a:lnTo>
                    <a:pt x="144" y="40"/>
                  </a:lnTo>
                  <a:lnTo>
                    <a:pt x="148" y="46"/>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95" name="Google Shape;895;p23"/>
            <p:cNvSpPr/>
            <p:nvPr/>
          </p:nvSpPr>
          <p:spPr>
            <a:xfrm>
              <a:off x="6567488" y="3317876"/>
              <a:ext cx="49213"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0"/>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6" y="28"/>
                  </a:lnTo>
                  <a:lnTo>
                    <a:pt x="141" y="34"/>
                  </a:lnTo>
                  <a:lnTo>
                    <a:pt x="144" y="40"/>
                  </a:lnTo>
                  <a:lnTo>
                    <a:pt x="148" y="46"/>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96" name="Google Shape;896;p23"/>
            <p:cNvSpPr/>
            <p:nvPr/>
          </p:nvSpPr>
          <p:spPr>
            <a:xfrm>
              <a:off x="6637338" y="3243263"/>
              <a:ext cx="47625"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2"/>
                  </a:lnTo>
                  <a:lnTo>
                    <a:pt x="136" y="27"/>
                  </a:lnTo>
                  <a:lnTo>
                    <a:pt x="141"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97" name="Google Shape;897;p23"/>
            <p:cNvSpPr/>
            <p:nvPr/>
          </p:nvSpPr>
          <p:spPr>
            <a:xfrm>
              <a:off x="6567488" y="3176588"/>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3"/>
                  </a:lnTo>
                  <a:lnTo>
                    <a:pt x="77" y="155"/>
                  </a:lnTo>
                  <a:lnTo>
                    <a:pt x="77" y="155"/>
                  </a:lnTo>
                  <a:lnTo>
                    <a:pt x="69" y="153"/>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3"/>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3"/>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98" name="Google Shape;898;p23"/>
            <p:cNvSpPr/>
            <p:nvPr/>
          </p:nvSpPr>
          <p:spPr>
            <a:xfrm>
              <a:off x="6637338" y="3176588"/>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1"/>
                  </a:lnTo>
                  <a:lnTo>
                    <a:pt x="93" y="152"/>
                  </a:lnTo>
                  <a:lnTo>
                    <a:pt x="85" y="153"/>
                  </a:lnTo>
                  <a:lnTo>
                    <a:pt x="77" y="155"/>
                  </a:lnTo>
                  <a:lnTo>
                    <a:pt x="77" y="155"/>
                  </a:lnTo>
                  <a:lnTo>
                    <a:pt x="69" y="153"/>
                  </a:lnTo>
                  <a:lnTo>
                    <a:pt x="62" y="152"/>
                  </a:lnTo>
                  <a:lnTo>
                    <a:pt x="54" y="151"/>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3"/>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899" name="Google Shape;899;p23"/>
            <p:cNvSpPr/>
            <p:nvPr/>
          </p:nvSpPr>
          <p:spPr>
            <a:xfrm>
              <a:off x="6497638" y="3176588"/>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3"/>
                  </a:lnTo>
                  <a:lnTo>
                    <a:pt x="141" y="120"/>
                  </a:lnTo>
                  <a:lnTo>
                    <a:pt x="136" y="126"/>
                  </a:lnTo>
                  <a:lnTo>
                    <a:pt x="131" y="132"/>
                  </a:lnTo>
                  <a:lnTo>
                    <a:pt x="126" y="136"/>
                  </a:lnTo>
                  <a:lnTo>
                    <a:pt x="120" y="141"/>
                  </a:lnTo>
                  <a:lnTo>
                    <a:pt x="113" y="144"/>
                  </a:lnTo>
                  <a:lnTo>
                    <a:pt x="107" y="148"/>
                  </a:lnTo>
                  <a:lnTo>
                    <a:pt x="99" y="151"/>
                  </a:lnTo>
                  <a:lnTo>
                    <a:pt x="93" y="152"/>
                  </a:lnTo>
                  <a:lnTo>
                    <a:pt x="85" y="153"/>
                  </a:lnTo>
                  <a:lnTo>
                    <a:pt x="77" y="155"/>
                  </a:lnTo>
                  <a:lnTo>
                    <a:pt x="77" y="155"/>
                  </a:lnTo>
                  <a:lnTo>
                    <a:pt x="69" y="153"/>
                  </a:lnTo>
                  <a:lnTo>
                    <a:pt x="62" y="152"/>
                  </a:lnTo>
                  <a:lnTo>
                    <a:pt x="54" y="151"/>
                  </a:lnTo>
                  <a:lnTo>
                    <a:pt x="47" y="148"/>
                  </a:lnTo>
                  <a:lnTo>
                    <a:pt x="40" y="144"/>
                  </a:lnTo>
                  <a:lnTo>
                    <a:pt x="34" y="141"/>
                  </a:lnTo>
                  <a:lnTo>
                    <a:pt x="27"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3"/>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3"/>
                  </a:lnTo>
                  <a:lnTo>
                    <a:pt x="136" y="28"/>
                  </a:lnTo>
                  <a:lnTo>
                    <a:pt x="141"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00" name="Google Shape;900;p23"/>
            <p:cNvSpPr/>
            <p:nvPr/>
          </p:nvSpPr>
          <p:spPr>
            <a:xfrm>
              <a:off x="6497638" y="2684463"/>
              <a:ext cx="49213" cy="49213"/>
            </a:xfrm>
            <a:custGeom>
              <a:avLst/>
              <a:gdLst/>
              <a:ahLst/>
              <a:cxnLst/>
              <a:rect l="l" t="t" r="r" b="b"/>
              <a:pathLst>
                <a:path w="154" h="154" extrusionOk="0">
                  <a:moveTo>
                    <a:pt x="154" y="77"/>
                  </a:moveTo>
                  <a:lnTo>
                    <a:pt x="154" y="77"/>
                  </a:lnTo>
                  <a:lnTo>
                    <a:pt x="153" y="85"/>
                  </a:lnTo>
                  <a:lnTo>
                    <a:pt x="152" y="93"/>
                  </a:lnTo>
                  <a:lnTo>
                    <a:pt x="151" y="101"/>
                  </a:lnTo>
                  <a:lnTo>
                    <a:pt x="147" y="107"/>
                  </a:lnTo>
                  <a:lnTo>
                    <a:pt x="145" y="114"/>
                  </a:lnTo>
                  <a:lnTo>
                    <a:pt x="141" y="120"/>
                  </a:lnTo>
                  <a:lnTo>
                    <a:pt x="136" y="126"/>
                  </a:lnTo>
                  <a:lnTo>
                    <a:pt x="131" y="131"/>
                  </a:lnTo>
                  <a:lnTo>
                    <a:pt x="126" y="137"/>
                  </a:lnTo>
                  <a:lnTo>
                    <a:pt x="120" y="141"/>
                  </a:lnTo>
                  <a:lnTo>
                    <a:pt x="113" y="145"/>
                  </a:lnTo>
                  <a:lnTo>
                    <a:pt x="107"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4" y="120"/>
                  </a:lnTo>
                  <a:lnTo>
                    <a:pt x="9" y="114"/>
                  </a:lnTo>
                  <a:lnTo>
                    <a:pt x="6" y="107"/>
                  </a:lnTo>
                  <a:lnTo>
                    <a:pt x="3" y="101"/>
                  </a:lnTo>
                  <a:lnTo>
                    <a:pt x="1" y="93"/>
                  </a:lnTo>
                  <a:lnTo>
                    <a:pt x="0" y="85"/>
                  </a:lnTo>
                  <a:lnTo>
                    <a:pt x="0" y="77"/>
                  </a:lnTo>
                  <a:lnTo>
                    <a:pt x="0" y="77"/>
                  </a:lnTo>
                  <a:lnTo>
                    <a:pt x="0" y="70"/>
                  </a:lnTo>
                  <a:lnTo>
                    <a:pt x="1" y="62"/>
                  </a:lnTo>
                  <a:lnTo>
                    <a:pt x="3" y="55"/>
                  </a:lnTo>
                  <a:lnTo>
                    <a:pt x="6" y="47"/>
                  </a:lnTo>
                  <a:lnTo>
                    <a:pt x="9" y="40"/>
                  </a:lnTo>
                  <a:lnTo>
                    <a:pt x="14"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7" y="7"/>
                  </a:lnTo>
                  <a:lnTo>
                    <a:pt x="113" y="9"/>
                  </a:lnTo>
                  <a:lnTo>
                    <a:pt x="120" y="14"/>
                  </a:lnTo>
                  <a:lnTo>
                    <a:pt x="126" y="18"/>
                  </a:lnTo>
                  <a:lnTo>
                    <a:pt x="131" y="23"/>
                  </a:lnTo>
                  <a:lnTo>
                    <a:pt x="136" y="28"/>
                  </a:lnTo>
                  <a:lnTo>
                    <a:pt x="141" y="34"/>
                  </a:lnTo>
                  <a:lnTo>
                    <a:pt x="145" y="40"/>
                  </a:lnTo>
                  <a:lnTo>
                    <a:pt x="147" y="47"/>
                  </a:lnTo>
                  <a:lnTo>
                    <a:pt x="151" y="55"/>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01" name="Google Shape;901;p23"/>
            <p:cNvSpPr/>
            <p:nvPr/>
          </p:nvSpPr>
          <p:spPr>
            <a:xfrm>
              <a:off x="6567488" y="2616201"/>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02" name="Google Shape;902;p23"/>
            <p:cNvSpPr/>
            <p:nvPr/>
          </p:nvSpPr>
          <p:spPr>
            <a:xfrm>
              <a:off x="6637338" y="2616201"/>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4"/>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03" name="Google Shape;903;p23"/>
            <p:cNvSpPr/>
            <p:nvPr/>
          </p:nvSpPr>
          <p:spPr>
            <a:xfrm>
              <a:off x="6497638" y="2616201"/>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4"/>
                  </a:lnTo>
                  <a:lnTo>
                    <a:pt x="141" y="120"/>
                  </a:lnTo>
                  <a:lnTo>
                    <a:pt x="136" y="127"/>
                  </a:lnTo>
                  <a:lnTo>
                    <a:pt x="131" y="132"/>
                  </a:lnTo>
                  <a:lnTo>
                    <a:pt x="126" y="137"/>
                  </a:lnTo>
                  <a:lnTo>
                    <a:pt x="120" y="142"/>
                  </a:lnTo>
                  <a:lnTo>
                    <a:pt x="113" y="145"/>
                  </a:lnTo>
                  <a:lnTo>
                    <a:pt x="107"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7" y="7"/>
                  </a:lnTo>
                  <a:lnTo>
                    <a:pt x="113" y="10"/>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04" name="Google Shape;904;p23"/>
            <p:cNvSpPr/>
            <p:nvPr/>
          </p:nvSpPr>
          <p:spPr>
            <a:xfrm>
              <a:off x="6429376" y="1993901"/>
              <a:ext cx="49213" cy="49213"/>
            </a:xfrm>
            <a:custGeom>
              <a:avLst/>
              <a:gdLst/>
              <a:ahLst/>
              <a:cxnLst/>
              <a:rect l="l" t="t" r="r" b="b"/>
              <a:pathLst>
                <a:path w="155" h="153" extrusionOk="0">
                  <a:moveTo>
                    <a:pt x="155" y="77"/>
                  </a:moveTo>
                  <a:lnTo>
                    <a:pt x="155" y="77"/>
                  </a:lnTo>
                  <a:lnTo>
                    <a:pt x="154" y="85"/>
                  </a:lnTo>
                  <a:lnTo>
                    <a:pt x="152" y="92"/>
                  </a:lnTo>
                  <a:lnTo>
                    <a:pt x="151"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05" name="Google Shape;905;p23"/>
            <p:cNvSpPr/>
            <p:nvPr/>
          </p:nvSpPr>
          <p:spPr>
            <a:xfrm>
              <a:off x="6497638" y="1993901"/>
              <a:ext cx="49213" cy="49213"/>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4" y="120"/>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06" name="Google Shape;906;p23"/>
            <p:cNvSpPr/>
            <p:nvPr/>
          </p:nvSpPr>
          <p:spPr>
            <a:xfrm>
              <a:off x="6429376" y="1924051"/>
              <a:ext cx="49213" cy="47625"/>
            </a:xfrm>
            <a:custGeom>
              <a:avLst/>
              <a:gdLst/>
              <a:ahLst/>
              <a:cxnLst/>
              <a:rect l="l" t="t" r="r" b="b"/>
              <a:pathLst>
                <a:path w="155" h="153" extrusionOk="0">
                  <a:moveTo>
                    <a:pt x="155" y="77"/>
                  </a:moveTo>
                  <a:lnTo>
                    <a:pt x="155" y="77"/>
                  </a:lnTo>
                  <a:lnTo>
                    <a:pt x="154" y="85"/>
                  </a:lnTo>
                  <a:lnTo>
                    <a:pt x="152" y="92"/>
                  </a:lnTo>
                  <a:lnTo>
                    <a:pt x="151" y="100"/>
                  </a:lnTo>
                  <a:lnTo>
                    <a:pt x="148" y="106"/>
                  </a:lnTo>
                  <a:lnTo>
                    <a:pt x="144" y="113"/>
                  </a:lnTo>
                  <a:lnTo>
                    <a:pt x="141" y="119"/>
                  </a:lnTo>
                  <a:lnTo>
                    <a:pt x="136" y="126"/>
                  </a:lnTo>
                  <a:lnTo>
                    <a:pt x="132" y="130"/>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0"/>
                  </a:lnTo>
                  <a:lnTo>
                    <a:pt x="17" y="126"/>
                  </a:lnTo>
                  <a:lnTo>
                    <a:pt x="14"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07" name="Google Shape;907;p23"/>
            <p:cNvSpPr/>
            <p:nvPr/>
          </p:nvSpPr>
          <p:spPr>
            <a:xfrm>
              <a:off x="6429376" y="2957513"/>
              <a:ext cx="49213" cy="49213"/>
            </a:xfrm>
            <a:custGeom>
              <a:avLst/>
              <a:gdLst/>
              <a:ahLst/>
              <a:cxnLst/>
              <a:rect l="l" t="t" r="r" b="b"/>
              <a:pathLst>
                <a:path w="155" h="155" extrusionOk="0">
                  <a:moveTo>
                    <a:pt x="155" y="78"/>
                  </a:moveTo>
                  <a:lnTo>
                    <a:pt x="155" y="78"/>
                  </a:lnTo>
                  <a:lnTo>
                    <a:pt x="154" y="86"/>
                  </a:lnTo>
                  <a:lnTo>
                    <a:pt x="152" y="93"/>
                  </a:lnTo>
                  <a:lnTo>
                    <a:pt x="151" y="101"/>
                  </a:lnTo>
                  <a:lnTo>
                    <a:pt x="148" y="108"/>
                  </a:lnTo>
                  <a:lnTo>
                    <a:pt x="144" y="115"/>
                  </a:lnTo>
                  <a:lnTo>
                    <a:pt x="141" y="120"/>
                  </a:lnTo>
                  <a:lnTo>
                    <a:pt x="136" y="127"/>
                  </a:lnTo>
                  <a:lnTo>
                    <a:pt x="132" y="132"/>
                  </a:lnTo>
                  <a:lnTo>
                    <a:pt x="126" y="137"/>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5"/>
                  </a:lnTo>
                  <a:lnTo>
                    <a:pt x="17" y="29"/>
                  </a:lnTo>
                  <a:lnTo>
                    <a:pt x="23" y="23"/>
                  </a:lnTo>
                  <a:lnTo>
                    <a:pt x="29"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5"/>
                  </a:lnTo>
                  <a:lnTo>
                    <a:pt x="144"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08" name="Google Shape;908;p23"/>
            <p:cNvSpPr/>
            <p:nvPr/>
          </p:nvSpPr>
          <p:spPr>
            <a:xfrm>
              <a:off x="6429376" y="2890838"/>
              <a:ext cx="49213" cy="49213"/>
            </a:xfrm>
            <a:custGeom>
              <a:avLst/>
              <a:gdLst/>
              <a:ahLst/>
              <a:cxnLst/>
              <a:rect l="l" t="t" r="r" b="b"/>
              <a:pathLst>
                <a:path w="155" h="154" extrusionOk="0">
                  <a:moveTo>
                    <a:pt x="155" y="78"/>
                  </a:moveTo>
                  <a:lnTo>
                    <a:pt x="155" y="78"/>
                  </a:lnTo>
                  <a:lnTo>
                    <a:pt x="154" y="86"/>
                  </a:lnTo>
                  <a:lnTo>
                    <a:pt x="152" y="92"/>
                  </a:lnTo>
                  <a:lnTo>
                    <a:pt x="151" y="100"/>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1"/>
                  </a:lnTo>
                  <a:lnTo>
                    <a:pt x="17" y="126"/>
                  </a:lnTo>
                  <a:lnTo>
                    <a:pt x="14"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09" name="Google Shape;909;p23"/>
            <p:cNvSpPr/>
            <p:nvPr/>
          </p:nvSpPr>
          <p:spPr>
            <a:xfrm>
              <a:off x="6429376" y="2819401"/>
              <a:ext cx="49213" cy="49213"/>
            </a:xfrm>
            <a:custGeom>
              <a:avLst/>
              <a:gdLst/>
              <a:ahLst/>
              <a:cxnLst/>
              <a:rect l="l" t="t" r="r" b="b"/>
              <a:pathLst>
                <a:path w="155" h="154" extrusionOk="0">
                  <a:moveTo>
                    <a:pt x="155" y="76"/>
                  </a:moveTo>
                  <a:lnTo>
                    <a:pt x="155" y="76"/>
                  </a:lnTo>
                  <a:lnTo>
                    <a:pt x="154" y="84"/>
                  </a:lnTo>
                  <a:lnTo>
                    <a:pt x="152" y="92"/>
                  </a:lnTo>
                  <a:lnTo>
                    <a:pt x="151" y="101"/>
                  </a:lnTo>
                  <a:lnTo>
                    <a:pt x="148" y="107"/>
                  </a:lnTo>
                  <a:lnTo>
                    <a:pt x="144" y="114"/>
                  </a:lnTo>
                  <a:lnTo>
                    <a:pt x="141" y="120"/>
                  </a:lnTo>
                  <a:lnTo>
                    <a:pt x="136" y="126"/>
                  </a:lnTo>
                  <a:lnTo>
                    <a:pt x="132" y="131"/>
                  </a:lnTo>
                  <a:lnTo>
                    <a:pt x="126" y="136"/>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6"/>
                  </a:lnTo>
                  <a:lnTo>
                    <a:pt x="23" y="131"/>
                  </a:lnTo>
                  <a:lnTo>
                    <a:pt x="17" y="126"/>
                  </a:lnTo>
                  <a:lnTo>
                    <a:pt x="14" y="120"/>
                  </a:lnTo>
                  <a:lnTo>
                    <a:pt x="9" y="114"/>
                  </a:lnTo>
                  <a:lnTo>
                    <a:pt x="6" y="107"/>
                  </a:lnTo>
                  <a:lnTo>
                    <a:pt x="4" y="101"/>
                  </a:lnTo>
                  <a:lnTo>
                    <a:pt x="1" y="92"/>
                  </a:lnTo>
                  <a:lnTo>
                    <a:pt x="0" y="84"/>
                  </a:lnTo>
                  <a:lnTo>
                    <a:pt x="0" y="76"/>
                  </a:lnTo>
                  <a:lnTo>
                    <a:pt x="0" y="76"/>
                  </a:lnTo>
                  <a:lnTo>
                    <a:pt x="0" y="70"/>
                  </a:lnTo>
                  <a:lnTo>
                    <a:pt x="1" y="62"/>
                  </a:lnTo>
                  <a:lnTo>
                    <a:pt x="4" y="55"/>
                  </a:lnTo>
                  <a:lnTo>
                    <a:pt x="6" y="47"/>
                  </a:lnTo>
                  <a:lnTo>
                    <a:pt x="9" y="40"/>
                  </a:lnTo>
                  <a:lnTo>
                    <a:pt x="14" y="34"/>
                  </a:lnTo>
                  <a:lnTo>
                    <a:pt x="17"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0"/>
                  </a:lnTo>
                  <a:lnTo>
                    <a:pt x="148" y="47"/>
                  </a:lnTo>
                  <a:lnTo>
                    <a:pt x="151" y="55"/>
                  </a:lnTo>
                  <a:lnTo>
                    <a:pt x="152"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10" name="Google Shape;910;p23"/>
            <p:cNvSpPr/>
            <p:nvPr/>
          </p:nvSpPr>
          <p:spPr>
            <a:xfrm>
              <a:off x="6429376" y="2752726"/>
              <a:ext cx="49213" cy="49213"/>
            </a:xfrm>
            <a:custGeom>
              <a:avLst/>
              <a:gdLst/>
              <a:ahLst/>
              <a:cxnLst/>
              <a:rect l="l" t="t" r="r" b="b"/>
              <a:pathLst>
                <a:path w="155" h="154" extrusionOk="0">
                  <a:moveTo>
                    <a:pt x="155" y="78"/>
                  </a:moveTo>
                  <a:lnTo>
                    <a:pt x="155" y="78"/>
                  </a:lnTo>
                  <a:lnTo>
                    <a:pt x="154" y="86"/>
                  </a:lnTo>
                  <a:lnTo>
                    <a:pt x="152" y="93"/>
                  </a:lnTo>
                  <a:lnTo>
                    <a:pt x="151"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2"/>
                  </a:lnTo>
                  <a:lnTo>
                    <a:pt x="17" y="127"/>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9"/>
                  </a:lnTo>
                  <a:lnTo>
                    <a:pt x="141" y="34"/>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11" name="Google Shape;911;p23"/>
            <p:cNvSpPr/>
            <p:nvPr/>
          </p:nvSpPr>
          <p:spPr>
            <a:xfrm>
              <a:off x="6429376" y="2686051"/>
              <a:ext cx="49213" cy="49213"/>
            </a:xfrm>
            <a:custGeom>
              <a:avLst/>
              <a:gdLst/>
              <a:ahLst/>
              <a:cxnLst/>
              <a:rect l="l" t="t" r="r" b="b"/>
              <a:pathLst>
                <a:path w="155" h="154" extrusionOk="0">
                  <a:moveTo>
                    <a:pt x="155" y="77"/>
                  </a:moveTo>
                  <a:lnTo>
                    <a:pt x="155" y="77"/>
                  </a:lnTo>
                  <a:lnTo>
                    <a:pt x="154" y="84"/>
                  </a:lnTo>
                  <a:lnTo>
                    <a:pt x="152" y="92"/>
                  </a:lnTo>
                  <a:lnTo>
                    <a:pt x="151" y="100"/>
                  </a:lnTo>
                  <a:lnTo>
                    <a:pt x="148" y="107"/>
                  </a:lnTo>
                  <a:lnTo>
                    <a:pt x="144" y="114"/>
                  </a:lnTo>
                  <a:lnTo>
                    <a:pt x="141" y="120"/>
                  </a:lnTo>
                  <a:lnTo>
                    <a:pt x="136" y="125"/>
                  </a:lnTo>
                  <a:lnTo>
                    <a:pt x="132" y="131"/>
                  </a:lnTo>
                  <a:lnTo>
                    <a:pt x="126" y="137"/>
                  </a:lnTo>
                  <a:lnTo>
                    <a:pt x="120" y="140"/>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7" y="125"/>
                  </a:lnTo>
                  <a:lnTo>
                    <a:pt x="14"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1"/>
                  </a:lnTo>
                  <a:lnTo>
                    <a:pt x="14" y="34"/>
                  </a:lnTo>
                  <a:lnTo>
                    <a:pt x="17" y="28"/>
                  </a:lnTo>
                  <a:lnTo>
                    <a:pt x="23" y="22"/>
                  </a:lnTo>
                  <a:lnTo>
                    <a:pt x="29"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7"/>
                  </a:lnTo>
                  <a:lnTo>
                    <a:pt x="151" y="55"/>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12" name="Google Shape;912;p23"/>
            <p:cNvSpPr/>
            <p:nvPr/>
          </p:nvSpPr>
          <p:spPr>
            <a:xfrm>
              <a:off x="6429376" y="2616201"/>
              <a:ext cx="49213" cy="47625"/>
            </a:xfrm>
            <a:custGeom>
              <a:avLst/>
              <a:gdLst/>
              <a:ahLst/>
              <a:cxnLst/>
              <a:rect l="l" t="t" r="r" b="b"/>
              <a:pathLst>
                <a:path w="155" h="154" extrusionOk="0">
                  <a:moveTo>
                    <a:pt x="155" y="77"/>
                  </a:moveTo>
                  <a:lnTo>
                    <a:pt x="155" y="77"/>
                  </a:lnTo>
                  <a:lnTo>
                    <a:pt x="154" y="84"/>
                  </a:lnTo>
                  <a:lnTo>
                    <a:pt x="152" y="92"/>
                  </a:lnTo>
                  <a:lnTo>
                    <a:pt x="151" y="100"/>
                  </a:lnTo>
                  <a:lnTo>
                    <a:pt x="148" y="107"/>
                  </a:lnTo>
                  <a:lnTo>
                    <a:pt x="144" y="114"/>
                  </a:lnTo>
                  <a:lnTo>
                    <a:pt x="141" y="120"/>
                  </a:lnTo>
                  <a:lnTo>
                    <a:pt x="136" y="125"/>
                  </a:lnTo>
                  <a:lnTo>
                    <a:pt x="132" y="131"/>
                  </a:lnTo>
                  <a:lnTo>
                    <a:pt x="126" y="136"/>
                  </a:lnTo>
                  <a:lnTo>
                    <a:pt x="120"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7" y="125"/>
                  </a:lnTo>
                  <a:lnTo>
                    <a:pt x="14"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1"/>
                  </a:lnTo>
                  <a:lnTo>
                    <a:pt x="14" y="34"/>
                  </a:lnTo>
                  <a:lnTo>
                    <a:pt x="17" y="28"/>
                  </a:lnTo>
                  <a:lnTo>
                    <a:pt x="23" y="22"/>
                  </a:lnTo>
                  <a:lnTo>
                    <a:pt x="29"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6" y="28"/>
                  </a:lnTo>
                  <a:lnTo>
                    <a:pt x="141" y="34"/>
                  </a:lnTo>
                  <a:lnTo>
                    <a:pt x="144" y="41"/>
                  </a:lnTo>
                  <a:lnTo>
                    <a:pt x="148" y="47"/>
                  </a:lnTo>
                  <a:lnTo>
                    <a:pt x="151" y="55"/>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13" name="Google Shape;913;p23"/>
            <p:cNvSpPr/>
            <p:nvPr/>
          </p:nvSpPr>
          <p:spPr>
            <a:xfrm>
              <a:off x="6497638" y="1924051"/>
              <a:ext cx="49213" cy="47625"/>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1" y="119"/>
                  </a:lnTo>
                  <a:lnTo>
                    <a:pt x="136" y="126"/>
                  </a:lnTo>
                  <a:lnTo>
                    <a:pt x="131" y="130"/>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0"/>
                  </a:lnTo>
                  <a:lnTo>
                    <a:pt x="17" y="126"/>
                  </a:lnTo>
                  <a:lnTo>
                    <a:pt x="14"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14" name="Google Shape;914;p23"/>
            <p:cNvSpPr/>
            <p:nvPr/>
          </p:nvSpPr>
          <p:spPr>
            <a:xfrm>
              <a:off x="6707188" y="1924051"/>
              <a:ext cx="47625" cy="47625"/>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0" y="119"/>
                  </a:lnTo>
                  <a:lnTo>
                    <a:pt x="136" y="126"/>
                  </a:lnTo>
                  <a:lnTo>
                    <a:pt x="131" y="130"/>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0"/>
                  </a:lnTo>
                  <a:lnTo>
                    <a:pt x="17" y="126"/>
                  </a:lnTo>
                  <a:lnTo>
                    <a:pt x="12"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15" name="Google Shape;915;p23"/>
            <p:cNvSpPr/>
            <p:nvPr/>
          </p:nvSpPr>
          <p:spPr>
            <a:xfrm>
              <a:off x="6777038" y="1924051"/>
              <a:ext cx="49213" cy="47625"/>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1" y="119"/>
                  </a:lnTo>
                  <a:lnTo>
                    <a:pt x="136" y="126"/>
                  </a:lnTo>
                  <a:lnTo>
                    <a:pt x="131" y="130"/>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0"/>
                  </a:lnTo>
                  <a:lnTo>
                    <a:pt x="17" y="126"/>
                  </a:lnTo>
                  <a:lnTo>
                    <a:pt x="13"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3" y="33"/>
                  </a:lnTo>
                  <a:lnTo>
                    <a:pt x="17" y="27"/>
                  </a:lnTo>
                  <a:lnTo>
                    <a:pt x="23" y="22"/>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16" name="Google Shape;916;p23"/>
            <p:cNvSpPr/>
            <p:nvPr/>
          </p:nvSpPr>
          <p:spPr>
            <a:xfrm>
              <a:off x="6846888" y="1924051"/>
              <a:ext cx="49213" cy="47625"/>
            </a:xfrm>
            <a:custGeom>
              <a:avLst/>
              <a:gdLst/>
              <a:ahLst/>
              <a:cxnLst/>
              <a:rect l="l" t="t" r="r" b="b"/>
              <a:pathLst>
                <a:path w="155" h="153" extrusionOk="0">
                  <a:moveTo>
                    <a:pt x="155" y="77"/>
                  </a:moveTo>
                  <a:lnTo>
                    <a:pt x="155" y="77"/>
                  </a:lnTo>
                  <a:lnTo>
                    <a:pt x="154" y="85"/>
                  </a:lnTo>
                  <a:lnTo>
                    <a:pt x="153" y="92"/>
                  </a:lnTo>
                  <a:lnTo>
                    <a:pt x="151" y="100"/>
                  </a:lnTo>
                  <a:lnTo>
                    <a:pt x="148" y="106"/>
                  </a:lnTo>
                  <a:lnTo>
                    <a:pt x="146" y="113"/>
                  </a:lnTo>
                  <a:lnTo>
                    <a:pt x="141" y="119"/>
                  </a:lnTo>
                  <a:lnTo>
                    <a:pt x="137" y="126"/>
                  </a:lnTo>
                  <a:lnTo>
                    <a:pt x="132" y="130"/>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0"/>
                  </a:lnTo>
                  <a:lnTo>
                    <a:pt x="17" y="126"/>
                  </a:lnTo>
                  <a:lnTo>
                    <a:pt x="14"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17" name="Google Shape;917;p23"/>
            <p:cNvSpPr/>
            <p:nvPr/>
          </p:nvSpPr>
          <p:spPr>
            <a:xfrm>
              <a:off x="6916738" y="1924051"/>
              <a:ext cx="49213" cy="47625"/>
            </a:xfrm>
            <a:custGeom>
              <a:avLst/>
              <a:gdLst/>
              <a:ahLst/>
              <a:cxnLst/>
              <a:rect l="l" t="t" r="r" b="b"/>
              <a:pathLst>
                <a:path w="155" h="153" extrusionOk="0">
                  <a:moveTo>
                    <a:pt x="155" y="77"/>
                  </a:moveTo>
                  <a:lnTo>
                    <a:pt x="155" y="77"/>
                  </a:lnTo>
                  <a:lnTo>
                    <a:pt x="155" y="85"/>
                  </a:lnTo>
                  <a:lnTo>
                    <a:pt x="153" y="92"/>
                  </a:lnTo>
                  <a:lnTo>
                    <a:pt x="151" y="100"/>
                  </a:lnTo>
                  <a:lnTo>
                    <a:pt x="149" y="106"/>
                  </a:lnTo>
                  <a:lnTo>
                    <a:pt x="145" y="113"/>
                  </a:lnTo>
                  <a:lnTo>
                    <a:pt x="142" y="119"/>
                  </a:lnTo>
                  <a:lnTo>
                    <a:pt x="137" y="126"/>
                  </a:lnTo>
                  <a:lnTo>
                    <a:pt x="132" y="130"/>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0"/>
                  </a:lnTo>
                  <a:lnTo>
                    <a:pt x="18" y="126"/>
                  </a:lnTo>
                  <a:lnTo>
                    <a:pt x="14" y="119"/>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2"/>
                  </a:lnTo>
                  <a:lnTo>
                    <a:pt x="137" y="27"/>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18" name="Google Shape;918;p23"/>
            <p:cNvSpPr/>
            <p:nvPr/>
          </p:nvSpPr>
          <p:spPr>
            <a:xfrm>
              <a:off x="6986588" y="1924051"/>
              <a:ext cx="47625" cy="47625"/>
            </a:xfrm>
            <a:custGeom>
              <a:avLst/>
              <a:gdLst/>
              <a:ahLst/>
              <a:cxnLst/>
              <a:rect l="l" t="t" r="r" b="b"/>
              <a:pathLst>
                <a:path w="154" h="153" extrusionOk="0">
                  <a:moveTo>
                    <a:pt x="154" y="77"/>
                  </a:moveTo>
                  <a:lnTo>
                    <a:pt x="154" y="77"/>
                  </a:lnTo>
                  <a:lnTo>
                    <a:pt x="154" y="85"/>
                  </a:lnTo>
                  <a:lnTo>
                    <a:pt x="153" y="92"/>
                  </a:lnTo>
                  <a:lnTo>
                    <a:pt x="151" y="100"/>
                  </a:lnTo>
                  <a:lnTo>
                    <a:pt x="148" y="106"/>
                  </a:lnTo>
                  <a:lnTo>
                    <a:pt x="145" y="113"/>
                  </a:lnTo>
                  <a:lnTo>
                    <a:pt x="142" y="119"/>
                  </a:lnTo>
                  <a:lnTo>
                    <a:pt x="137" y="126"/>
                  </a:lnTo>
                  <a:lnTo>
                    <a:pt x="131" y="130"/>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0"/>
                  </a:lnTo>
                  <a:lnTo>
                    <a:pt x="18" y="126"/>
                  </a:lnTo>
                  <a:lnTo>
                    <a:pt x="13" y="119"/>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3" y="33"/>
                  </a:lnTo>
                  <a:lnTo>
                    <a:pt x="18" y="27"/>
                  </a:lnTo>
                  <a:lnTo>
                    <a:pt x="23" y="22"/>
                  </a:lnTo>
                  <a:lnTo>
                    <a:pt x="28" y="17"/>
                  </a:lnTo>
                  <a:lnTo>
                    <a:pt x="34" y="13"/>
                  </a:lnTo>
                  <a:lnTo>
                    <a:pt x="41" y="9"/>
                  </a:lnTo>
                  <a:lnTo>
                    <a:pt x="48" y="6"/>
                  </a:lnTo>
                  <a:lnTo>
                    <a:pt x="55"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2"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19" name="Google Shape;919;p23"/>
            <p:cNvSpPr/>
            <p:nvPr/>
          </p:nvSpPr>
          <p:spPr>
            <a:xfrm>
              <a:off x="7056438" y="1924051"/>
              <a:ext cx="49213" cy="47625"/>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0" y="119"/>
                  </a:lnTo>
                  <a:lnTo>
                    <a:pt x="136" y="126"/>
                  </a:lnTo>
                  <a:lnTo>
                    <a:pt x="131" y="130"/>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0"/>
                  </a:lnTo>
                  <a:lnTo>
                    <a:pt x="18" y="126"/>
                  </a:lnTo>
                  <a:lnTo>
                    <a:pt x="13" y="119"/>
                  </a:lnTo>
                  <a:lnTo>
                    <a:pt x="9" y="113"/>
                  </a:lnTo>
                  <a:lnTo>
                    <a:pt x="5" y="106"/>
                  </a:lnTo>
                  <a:lnTo>
                    <a:pt x="3" y="100"/>
                  </a:lnTo>
                  <a:lnTo>
                    <a:pt x="2" y="92"/>
                  </a:lnTo>
                  <a:lnTo>
                    <a:pt x="0" y="85"/>
                  </a:lnTo>
                  <a:lnTo>
                    <a:pt x="0" y="77"/>
                  </a:lnTo>
                  <a:lnTo>
                    <a:pt x="0" y="77"/>
                  </a:lnTo>
                  <a:lnTo>
                    <a:pt x="0" y="69"/>
                  </a:lnTo>
                  <a:lnTo>
                    <a:pt x="2" y="61"/>
                  </a:lnTo>
                  <a:lnTo>
                    <a:pt x="3" y="54"/>
                  </a:lnTo>
                  <a:lnTo>
                    <a:pt x="5" y="47"/>
                  </a:lnTo>
                  <a:lnTo>
                    <a:pt x="9" y="40"/>
                  </a:lnTo>
                  <a:lnTo>
                    <a:pt x="13" y="33"/>
                  </a:lnTo>
                  <a:lnTo>
                    <a:pt x="18" y="27"/>
                  </a:lnTo>
                  <a:lnTo>
                    <a:pt x="22" y="22"/>
                  </a:lnTo>
                  <a:lnTo>
                    <a:pt x="28" y="17"/>
                  </a:lnTo>
                  <a:lnTo>
                    <a:pt x="34" y="13"/>
                  </a:lnTo>
                  <a:lnTo>
                    <a:pt x="40" y="9"/>
                  </a:lnTo>
                  <a:lnTo>
                    <a:pt x="46"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5" y="17"/>
                  </a:lnTo>
                  <a:lnTo>
                    <a:pt x="131" y="22"/>
                  </a:lnTo>
                  <a:lnTo>
                    <a:pt x="136" y="27"/>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20" name="Google Shape;920;p23"/>
            <p:cNvSpPr/>
            <p:nvPr/>
          </p:nvSpPr>
          <p:spPr>
            <a:xfrm>
              <a:off x="6567488" y="1849438"/>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21" name="Google Shape;921;p23"/>
            <p:cNvSpPr/>
            <p:nvPr/>
          </p:nvSpPr>
          <p:spPr>
            <a:xfrm>
              <a:off x="6637338" y="18494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22" name="Google Shape;922;p23"/>
            <p:cNvSpPr/>
            <p:nvPr/>
          </p:nvSpPr>
          <p:spPr>
            <a:xfrm>
              <a:off x="6707188" y="18494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1" y="152"/>
                  </a:lnTo>
                  <a:lnTo>
                    <a:pt x="84" y="154"/>
                  </a:lnTo>
                  <a:lnTo>
                    <a:pt x="76" y="154"/>
                  </a:lnTo>
                  <a:lnTo>
                    <a:pt x="76" y="154"/>
                  </a:lnTo>
                  <a:lnTo>
                    <a:pt x="68" y="154"/>
                  </a:lnTo>
                  <a:lnTo>
                    <a:pt x="60" y="152"/>
                  </a:lnTo>
                  <a:lnTo>
                    <a:pt x="54"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23" name="Google Shape;923;p23"/>
            <p:cNvSpPr/>
            <p:nvPr/>
          </p:nvSpPr>
          <p:spPr>
            <a:xfrm>
              <a:off x="6777038" y="18494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19"/>
                  </a:lnTo>
                  <a:lnTo>
                    <a:pt x="136" y="126"/>
                  </a:lnTo>
                  <a:lnTo>
                    <a:pt x="131" y="131"/>
                  </a:lnTo>
                  <a:lnTo>
                    <a:pt x="126" y="136"/>
                  </a:lnTo>
                  <a:lnTo>
                    <a:pt x="120" y="141"/>
                  </a:lnTo>
                  <a:lnTo>
                    <a:pt x="113" y="144"/>
                  </a:lnTo>
                  <a:lnTo>
                    <a:pt x="107"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7" y="136"/>
                  </a:lnTo>
                  <a:lnTo>
                    <a:pt x="23" y="131"/>
                  </a:lnTo>
                  <a:lnTo>
                    <a:pt x="17" y="126"/>
                  </a:lnTo>
                  <a:lnTo>
                    <a:pt x="13"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24" name="Google Shape;924;p23"/>
            <p:cNvSpPr/>
            <p:nvPr/>
          </p:nvSpPr>
          <p:spPr>
            <a:xfrm>
              <a:off x="6846888" y="1849438"/>
              <a:ext cx="49213" cy="47625"/>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19"/>
                  </a:lnTo>
                  <a:lnTo>
                    <a:pt x="137" y="126"/>
                  </a:lnTo>
                  <a:lnTo>
                    <a:pt x="132" y="131"/>
                  </a:lnTo>
                  <a:lnTo>
                    <a:pt x="126" y="136"/>
                  </a:lnTo>
                  <a:lnTo>
                    <a:pt x="120"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25" name="Google Shape;925;p23"/>
            <p:cNvSpPr/>
            <p:nvPr/>
          </p:nvSpPr>
          <p:spPr>
            <a:xfrm>
              <a:off x="6916738" y="1849438"/>
              <a:ext cx="49213" cy="47625"/>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2" y="119"/>
                  </a:lnTo>
                  <a:lnTo>
                    <a:pt x="137"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26" name="Google Shape;926;p23"/>
            <p:cNvSpPr/>
            <p:nvPr/>
          </p:nvSpPr>
          <p:spPr>
            <a:xfrm>
              <a:off x="6986588" y="1849438"/>
              <a:ext cx="47625" cy="47625"/>
            </a:xfrm>
            <a:custGeom>
              <a:avLst/>
              <a:gdLst/>
              <a:ahLst/>
              <a:cxnLst/>
              <a:rect l="l" t="t" r="r" b="b"/>
              <a:pathLst>
                <a:path w="154" h="154" extrusionOk="0">
                  <a:moveTo>
                    <a:pt x="154" y="77"/>
                  </a:moveTo>
                  <a:lnTo>
                    <a:pt x="154" y="77"/>
                  </a:lnTo>
                  <a:lnTo>
                    <a:pt x="154" y="85"/>
                  </a:lnTo>
                  <a:lnTo>
                    <a:pt x="153" y="92"/>
                  </a:lnTo>
                  <a:lnTo>
                    <a:pt x="151" y="100"/>
                  </a:lnTo>
                  <a:lnTo>
                    <a:pt x="148" y="107"/>
                  </a:lnTo>
                  <a:lnTo>
                    <a:pt x="145" y="114"/>
                  </a:lnTo>
                  <a:lnTo>
                    <a:pt x="142" y="119"/>
                  </a:lnTo>
                  <a:lnTo>
                    <a:pt x="137" y="126"/>
                  </a:lnTo>
                  <a:lnTo>
                    <a:pt x="131" y="131"/>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5" y="150"/>
                  </a:lnTo>
                  <a:lnTo>
                    <a:pt x="48" y="148"/>
                  </a:lnTo>
                  <a:lnTo>
                    <a:pt x="41" y="144"/>
                  </a:lnTo>
                  <a:lnTo>
                    <a:pt x="34" y="141"/>
                  </a:lnTo>
                  <a:lnTo>
                    <a:pt x="28" y="136"/>
                  </a:lnTo>
                  <a:lnTo>
                    <a:pt x="23" y="131"/>
                  </a:lnTo>
                  <a:lnTo>
                    <a:pt x="18" y="126"/>
                  </a:lnTo>
                  <a:lnTo>
                    <a:pt x="13"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2"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27" name="Google Shape;927;p23"/>
            <p:cNvSpPr/>
            <p:nvPr/>
          </p:nvSpPr>
          <p:spPr>
            <a:xfrm>
              <a:off x="7056438" y="18494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0" y="119"/>
                  </a:lnTo>
                  <a:lnTo>
                    <a:pt x="136" y="126"/>
                  </a:lnTo>
                  <a:lnTo>
                    <a:pt x="131" y="131"/>
                  </a:lnTo>
                  <a:lnTo>
                    <a:pt x="125"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6" y="148"/>
                  </a:lnTo>
                  <a:lnTo>
                    <a:pt x="40" y="144"/>
                  </a:lnTo>
                  <a:lnTo>
                    <a:pt x="34" y="141"/>
                  </a:lnTo>
                  <a:lnTo>
                    <a:pt x="28" y="136"/>
                  </a:lnTo>
                  <a:lnTo>
                    <a:pt x="22" y="131"/>
                  </a:lnTo>
                  <a:lnTo>
                    <a:pt x="18" y="126"/>
                  </a:lnTo>
                  <a:lnTo>
                    <a:pt x="13" y="119"/>
                  </a:lnTo>
                  <a:lnTo>
                    <a:pt x="9" y="114"/>
                  </a:lnTo>
                  <a:lnTo>
                    <a:pt x="5" y="107"/>
                  </a:lnTo>
                  <a:lnTo>
                    <a:pt x="3" y="100"/>
                  </a:lnTo>
                  <a:lnTo>
                    <a:pt x="2" y="92"/>
                  </a:lnTo>
                  <a:lnTo>
                    <a:pt x="0" y="85"/>
                  </a:lnTo>
                  <a:lnTo>
                    <a:pt x="0" y="77"/>
                  </a:lnTo>
                  <a:lnTo>
                    <a:pt x="0" y="77"/>
                  </a:lnTo>
                  <a:lnTo>
                    <a:pt x="0" y="69"/>
                  </a:lnTo>
                  <a:lnTo>
                    <a:pt x="2" y="61"/>
                  </a:lnTo>
                  <a:lnTo>
                    <a:pt x="3" y="54"/>
                  </a:lnTo>
                  <a:lnTo>
                    <a:pt x="5" y="47"/>
                  </a:lnTo>
                  <a:lnTo>
                    <a:pt x="9" y="40"/>
                  </a:lnTo>
                  <a:lnTo>
                    <a:pt x="13" y="33"/>
                  </a:lnTo>
                  <a:lnTo>
                    <a:pt x="18" y="28"/>
                  </a:lnTo>
                  <a:lnTo>
                    <a:pt x="22" y="22"/>
                  </a:lnTo>
                  <a:lnTo>
                    <a:pt x="28" y="17"/>
                  </a:lnTo>
                  <a:lnTo>
                    <a:pt x="34" y="13"/>
                  </a:lnTo>
                  <a:lnTo>
                    <a:pt x="40" y="9"/>
                  </a:lnTo>
                  <a:lnTo>
                    <a:pt x="46"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5"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28" name="Google Shape;928;p23"/>
            <p:cNvSpPr/>
            <p:nvPr/>
          </p:nvSpPr>
          <p:spPr>
            <a:xfrm>
              <a:off x="6567488" y="1778000"/>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5"/>
                  </a:lnTo>
                  <a:lnTo>
                    <a:pt x="61"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29" name="Google Shape;929;p23"/>
            <p:cNvSpPr/>
            <p:nvPr/>
          </p:nvSpPr>
          <p:spPr>
            <a:xfrm>
              <a:off x="6637338" y="1778000"/>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5"/>
                  </a:lnTo>
                  <a:lnTo>
                    <a:pt x="62" y="2"/>
                  </a:lnTo>
                  <a:lnTo>
                    <a:pt x="69" y="1"/>
                  </a:lnTo>
                  <a:lnTo>
                    <a:pt x="77" y="0"/>
                  </a:lnTo>
                  <a:lnTo>
                    <a:pt x="77" y="0"/>
                  </a:lnTo>
                  <a:lnTo>
                    <a:pt x="85" y="1"/>
                  </a:lnTo>
                  <a:lnTo>
                    <a:pt x="93" y="2"/>
                  </a:lnTo>
                  <a:lnTo>
                    <a:pt x="99" y="5"/>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30" name="Google Shape;930;p23"/>
            <p:cNvSpPr/>
            <p:nvPr/>
          </p:nvSpPr>
          <p:spPr>
            <a:xfrm>
              <a:off x="6429376" y="1849438"/>
              <a:ext cx="49213" cy="47625"/>
            </a:xfrm>
            <a:custGeom>
              <a:avLst/>
              <a:gdLst/>
              <a:ahLst/>
              <a:cxnLst/>
              <a:rect l="l" t="t" r="r" b="b"/>
              <a:pathLst>
                <a:path w="155" h="154" extrusionOk="0">
                  <a:moveTo>
                    <a:pt x="155" y="77"/>
                  </a:moveTo>
                  <a:lnTo>
                    <a:pt x="155" y="77"/>
                  </a:lnTo>
                  <a:lnTo>
                    <a:pt x="154" y="85"/>
                  </a:lnTo>
                  <a:lnTo>
                    <a:pt x="152" y="92"/>
                  </a:lnTo>
                  <a:lnTo>
                    <a:pt x="151" y="100"/>
                  </a:lnTo>
                  <a:lnTo>
                    <a:pt x="148" y="107"/>
                  </a:lnTo>
                  <a:lnTo>
                    <a:pt x="144"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31" name="Google Shape;931;p23"/>
            <p:cNvSpPr/>
            <p:nvPr/>
          </p:nvSpPr>
          <p:spPr>
            <a:xfrm>
              <a:off x="6497638" y="18494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19"/>
                  </a:lnTo>
                  <a:lnTo>
                    <a:pt x="136" y="126"/>
                  </a:lnTo>
                  <a:lnTo>
                    <a:pt x="131" y="131"/>
                  </a:lnTo>
                  <a:lnTo>
                    <a:pt x="126" y="136"/>
                  </a:lnTo>
                  <a:lnTo>
                    <a:pt x="120" y="141"/>
                  </a:lnTo>
                  <a:lnTo>
                    <a:pt x="113" y="144"/>
                  </a:lnTo>
                  <a:lnTo>
                    <a:pt x="107"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4"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32" name="Google Shape;932;p23"/>
            <p:cNvSpPr/>
            <p:nvPr/>
          </p:nvSpPr>
          <p:spPr>
            <a:xfrm>
              <a:off x="6429376" y="1778000"/>
              <a:ext cx="49213" cy="49213"/>
            </a:xfrm>
            <a:custGeom>
              <a:avLst/>
              <a:gdLst/>
              <a:ahLst/>
              <a:cxnLst/>
              <a:rect l="l" t="t" r="r" b="b"/>
              <a:pathLst>
                <a:path w="155" h="155" extrusionOk="0">
                  <a:moveTo>
                    <a:pt x="155" y="78"/>
                  </a:moveTo>
                  <a:lnTo>
                    <a:pt x="155" y="78"/>
                  </a:lnTo>
                  <a:lnTo>
                    <a:pt x="154" y="86"/>
                  </a:lnTo>
                  <a:lnTo>
                    <a:pt x="152" y="93"/>
                  </a:lnTo>
                  <a:lnTo>
                    <a:pt x="151" y="101"/>
                  </a:lnTo>
                  <a:lnTo>
                    <a:pt x="148" y="108"/>
                  </a:lnTo>
                  <a:lnTo>
                    <a:pt x="144"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4"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33" name="Google Shape;933;p23"/>
            <p:cNvSpPr/>
            <p:nvPr/>
          </p:nvSpPr>
          <p:spPr>
            <a:xfrm>
              <a:off x="6497638" y="1778000"/>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0"/>
                  </a:lnTo>
                  <a:lnTo>
                    <a:pt x="136" y="127"/>
                  </a:lnTo>
                  <a:lnTo>
                    <a:pt x="131" y="132"/>
                  </a:lnTo>
                  <a:lnTo>
                    <a:pt x="126" y="137"/>
                  </a:lnTo>
                  <a:lnTo>
                    <a:pt x="120" y="142"/>
                  </a:lnTo>
                  <a:lnTo>
                    <a:pt x="113" y="145"/>
                  </a:lnTo>
                  <a:lnTo>
                    <a:pt x="107"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7" y="18"/>
                  </a:lnTo>
                  <a:lnTo>
                    <a:pt x="34" y="14"/>
                  </a:lnTo>
                  <a:lnTo>
                    <a:pt x="40" y="10"/>
                  </a:lnTo>
                  <a:lnTo>
                    <a:pt x="47" y="7"/>
                  </a:lnTo>
                  <a:lnTo>
                    <a:pt x="54" y="5"/>
                  </a:lnTo>
                  <a:lnTo>
                    <a:pt x="62" y="2"/>
                  </a:lnTo>
                  <a:lnTo>
                    <a:pt x="69" y="1"/>
                  </a:lnTo>
                  <a:lnTo>
                    <a:pt x="77" y="0"/>
                  </a:lnTo>
                  <a:lnTo>
                    <a:pt x="77" y="0"/>
                  </a:lnTo>
                  <a:lnTo>
                    <a:pt x="85" y="1"/>
                  </a:lnTo>
                  <a:lnTo>
                    <a:pt x="93" y="2"/>
                  </a:lnTo>
                  <a:lnTo>
                    <a:pt x="99" y="5"/>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34" name="Google Shape;934;p23"/>
            <p:cNvSpPr/>
            <p:nvPr/>
          </p:nvSpPr>
          <p:spPr>
            <a:xfrm>
              <a:off x="6707188" y="1778000"/>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5"/>
                  </a:lnTo>
                  <a:lnTo>
                    <a:pt x="60" y="2"/>
                  </a:lnTo>
                  <a:lnTo>
                    <a:pt x="68" y="1"/>
                  </a:lnTo>
                  <a:lnTo>
                    <a:pt x="76" y="0"/>
                  </a:lnTo>
                  <a:lnTo>
                    <a:pt x="76" y="0"/>
                  </a:lnTo>
                  <a:lnTo>
                    <a:pt x="84" y="1"/>
                  </a:lnTo>
                  <a:lnTo>
                    <a:pt x="91" y="2"/>
                  </a:lnTo>
                  <a:lnTo>
                    <a:pt x="99" y="5"/>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35" name="Google Shape;935;p23"/>
            <p:cNvSpPr/>
            <p:nvPr/>
          </p:nvSpPr>
          <p:spPr>
            <a:xfrm>
              <a:off x="6777038" y="1778000"/>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0"/>
                  </a:lnTo>
                  <a:lnTo>
                    <a:pt x="136" y="127"/>
                  </a:lnTo>
                  <a:lnTo>
                    <a:pt x="131" y="132"/>
                  </a:lnTo>
                  <a:lnTo>
                    <a:pt x="126" y="137"/>
                  </a:lnTo>
                  <a:lnTo>
                    <a:pt x="120" y="142"/>
                  </a:lnTo>
                  <a:lnTo>
                    <a:pt x="113" y="145"/>
                  </a:lnTo>
                  <a:lnTo>
                    <a:pt x="107"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3"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3" y="34"/>
                  </a:lnTo>
                  <a:lnTo>
                    <a:pt x="17" y="29"/>
                  </a:lnTo>
                  <a:lnTo>
                    <a:pt x="23" y="23"/>
                  </a:lnTo>
                  <a:lnTo>
                    <a:pt x="27" y="18"/>
                  </a:lnTo>
                  <a:lnTo>
                    <a:pt x="34" y="14"/>
                  </a:lnTo>
                  <a:lnTo>
                    <a:pt x="40" y="10"/>
                  </a:lnTo>
                  <a:lnTo>
                    <a:pt x="47" y="7"/>
                  </a:lnTo>
                  <a:lnTo>
                    <a:pt x="54" y="5"/>
                  </a:lnTo>
                  <a:lnTo>
                    <a:pt x="62" y="2"/>
                  </a:lnTo>
                  <a:lnTo>
                    <a:pt x="68" y="1"/>
                  </a:lnTo>
                  <a:lnTo>
                    <a:pt x="76" y="0"/>
                  </a:lnTo>
                  <a:lnTo>
                    <a:pt x="76" y="0"/>
                  </a:lnTo>
                  <a:lnTo>
                    <a:pt x="84" y="1"/>
                  </a:lnTo>
                  <a:lnTo>
                    <a:pt x="92" y="2"/>
                  </a:lnTo>
                  <a:lnTo>
                    <a:pt x="99" y="5"/>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36" name="Google Shape;936;p23"/>
            <p:cNvSpPr/>
            <p:nvPr/>
          </p:nvSpPr>
          <p:spPr>
            <a:xfrm>
              <a:off x="6846888" y="1778000"/>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6" y="115"/>
                  </a:lnTo>
                  <a:lnTo>
                    <a:pt x="141" y="120"/>
                  </a:lnTo>
                  <a:lnTo>
                    <a:pt x="137" y="127"/>
                  </a:lnTo>
                  <a:lnTo>
                    <a:pt x="132" y="132"/>
                  </a:lnTo>
                  <a:lnTo>
                    <a:pt x="126" y="137"/>
                  </a:lnTo>
                  <a:lnTo>
                    <a:pt x="120" y="142"/>
                  </a:lnTo>
                  <a:lnTo>
                    <a:pt x="115"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5"/>
                  </a:lnTo>
                  <a:lnTo>
                    <a:pt x="62" y="2"/>
                  </a:lnTo>
                  <a:lnTo>
                    <a:pt x="70" y="1"/>
                  </a:lnTo>
                  <a:lnTo>
                    <a:pt x="77" y="0"/>
                  </a:lnTo>
                  <a:lnTo>
                    <a:pt x="77" y="0"/>
                  </a:lnTo>
                  <a:lnTo>
                    <a:pt x="85" y="1"/>
                  </a:lnTo>
                  <a:lnTo>
                    <a:pt x="93" y="2"/>
                  </a:lnTo>
                  <a:lnTo>
                    <a:pt x="100" y="5"/>
                  </a:lnTo>
                  <a:lnTo>
                    <a:pt x="108" y="7"/>
                  </a:lnTo>
                  <a:lnTo>
                    <a:pt x="115" y="10"/>
                  </a:lnTo>
                  <a:lnTo>
                    <a:pt x="120" y="14"/>
                  </a:lnTo>
                  <a:lnTo>
                    <a:pt x="126" y="18"/>
                  </a:lnTo>
                  <a:lnTo>
                    <a:pt x="132" y="23"/>
                  </a:lnTo>
                  <a:lnTo>
                    <a:pt x="137" y="29"/>
                  </a:lnTo>
                  <a:lnTo>
                    <a:pt x="141" y="34"/>
                  </a:lnTo>
                  <a:lnTo>
                    <a:pt x="146"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37" name="Google Shape;937;p23"/>
            <p:cNvSpPr/>
            <p:nvPr/>
          </p:nvSpPr>
          <p:spPr>
            <a:xfrm>
              <a:off x="6916738" y="1778000"/>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2" y="120"/>
                  </a:lnTo>
                  <a:lnTo>
                    <a:pt x="137" y="127"/>
                  </a:lnTo>
                  <a:lnTo>
                    <a:pt x="132" y="132"/>
                  </a:lnTo>
                  <a:lnTo>
                    <a:pt x="126" y="137"/>
                  </a:lnTo>
                  <a:lnTo>
                    <a:pt x="120" y="142"/>
                  </a:lnTo>
                  <a:lnTo>
                    <a:pt x="114"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2"/>
                  </a:lnTo>
                  <a:lnTo>
                    <a:pt x="29" y="137"/>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0" y="10"/>
                  </a:lnTo>
                  <a:lnTo>
                    <a:pt x="47" y="7"/>
                  </a:lnTo>
                  <a:lnTo>
                    <a:pt x="55" y="5"/>
                  </a:lnTo>
                  <a:lnTo>
                    <a:pt x="62" y="2"/>
                  </a:lnTo>
                  <a:lnTo>
                    <a:pt x="70" y="1"/>
                  </a:lnTo>
                  <a:lnTo>
                    <a:pt x="78" y="0"/>
                  </a:lnTo>
                  <a:lnTo>
                    <a:pt x="78" y="0"/>
                  </a:lnTo>
                  <a:lnTo>
                    <a:pt x="85" y="1"/>
                  </a:lnTo>
                  <a:lnTo>
                    <a:pt x="93" y="2"/>
                  </a:lnTo>
                  <a:lnTo>
                    <a:pt x="101" y="5"/>
                  </a:lnTo>
                  <a:lnTo>
                    <a:pt x="108" y="7"/>
                  </a:lnTo>
                  <a:lnTo>
                    <a:pt x="114" y="10"/>
                  </a:lnTo>
                  <a:lnTo>
                    <a:pt x="120" y="14"/>
                  </a:lnTo>
                  <a:lnTo>
                    <a:pt x="126" y="18"/>
                  </a:lnTo>
                  <a:lnTo>
                    <a:pt x="132" y="23"/>
                  </a:lnTo>
                  <a:lnTo>
                    <a:pt x="137" y="29"/>
                  </a:lnTo>
                  <a:lnTo>
                    <a:pt x="142"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38" name="Google Shape;938;p23"/>
            <p:cNvSpPr/>
            <p:nvPr/>
          </p:nvSpPr>
          <p:spPr>
            <a:xfrm>
              <a:off x="6986588" y="1778000"/>
              <a:ext cx="47625"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2"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5" y="151"/>
                  </a:lnTo>
                  <a:lnTo>
                    <a:pt x="48" y="149"/>
                  </a:lnTo>
                  <a:lnTo>
                    <a:pt x="41" y="145"/>
                  </a:lnTo>
                  <a:lnTo>
                    <a:pt x="34" y="142"/>
                  </a:lnTo>
                  <a:lnTo>
                    <a:pt x="28" y="137"/>
                  </a:lnTo>
                  <a:lnTo>
                    <a:pt x="23" y="132"/>
                  </a:lnTo>
                  <a:lnTo>
                    <a:pt x="18" y="127"/>
                  </a:lnTo>
                  <a:lnTo>
                    <a:pt x="13"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1" y="10"/>
                  </a:lnTo>
                  <a:lnTo>
                    <a:pt x="48" y="7"/>
                  </a:lnTo>
                  <a:lnTo>
                    <a:pt x="55" y="5"/>
                  </a:lnTo>
                  <a:lnTo>
                    <a:pt x="61" y="2"/>
                  </a:lnTo>
                  <a:lnTo>
                    <a:pt x="69" y="1"/>
                  </a:lnTo>
                  <a:lnTo>
                    <a:pt x="77" y="0"/>
                  </a:lnTo>
                  <a:lnTo>
                    <a:pt x="77" y="0"/>
                  </a:lnTo>
                  <a:lnTo>
                    <a:pt x="85" y="1"/>
                  </a:lnTo>
                  <a:lnTo>
                    <a:pt x="92" y="2"/>
                  </a:lnTo>
                  <a:lnTo>
                    <a:pt x="100" y="5"/>
                  </a:lnTo>
                  <a:lnTo>
                    <a:pt x="107" y="7"/>
                  </a:lnTo>
                  <a:lnTo>
                    <a:pt x="114" y="10"/>
                  </a:lnTo>
                  <a:lnTo>
                    <a:pt x="120" y="14"/>
                  </a:lnTo>
                  <a:lnTo>
                    <a:pt x="127" y="18"/>
                  </a:lnTo>
                  <a:lnTo>
                    <a:pt x="131" y="23"/>
                  </a:lnTo>
                  <a:lnTo>
                    <a:pt x="137" y="29"/>
                  </a:lnTo>
                  <a:lnTo>
                    <a:pt x="142"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39" name="Google Shape;939;p23"/>
            <p:cNvSpPr/>
            <p:nvPr/>
          </p:nvSpPr>
          <p:spPr>
            <a:xfrm>
              <a:off x="7056438" y="1778000"/>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0" y="120"/>
                  </a:lnTo>
                  <a:lnTo>
                    <a:pt x="136" y="127"/>
                  </a:lnTo>
                  <a:lnTo>
                    <a:pt x="131" y="132"/>
                  </a:lnTo>
                  <a:lnTo>
                    <a:pt x="125" y="137"/>
                  </a:lnTo>
                  <a:lnTo>
                    <a:pt x="120" y="142"/>
                  </a:lnTo>
                  <a:lnTo>
                    <a:pt x="113" y="145"/>
                  </a:lnTo>
                  <a:lnTo>
                    <a:pt x="107" y="149"/>
                  </a:lnTo>
                  <a:lnTo>
                    <a:pt x="99" y="151"/>
                  </a:lnTo>
                  <a:lnTo>
                    <a:pt x="92" y="153"/>
                  </a:lnTo>
                  <a:lnTo>
                    <a:pt x="84" y="155"/>
                  </a:lnTo>
                  <a:lnTo>
                    <a:pt x="76" y="155"/>
                  </a:lnTo>
                  <a:lnTo>
                    <a:pt x="76" y="155"/>
                  </a:lnTo>
                  <a:lnTo>
                    <a:pt x="68" y="155"/>
                  </a:lnTo>
                  <a:lnTo>
                    <a:pt x="61" y="153"/>
                  </a:lnTo>
                  <a:lnTo>
                    <a:pt x="53" y="151"/>
                  </a:lnTo>
                  <a:lnTo>
                    <a:pt x="46" y="149"/>
                  </a:lnTo>
                  <a:lnTo>
                    <a:pt x="40" y="145"/>
                  </a:lnTo>
                  <a:lnTo>
                    <a:pt x="34" y="142"/>
                  </a:lnTo>
                  <a:lnTo>
                    <a:pt x="28" y="137"/>
                  </a:lnTo>
                  <a:lnTo>
                    <a:pt x="22" y="132"/>
                  </a:lnTo>
                  <a:lnTo>
                    <a:pt x="18" y="127"/>
                  </a:lnTo>
                  <a:lnTo>
                    <a:pt x="13" y="120"/>
                  </a:lnTo>
                  <a:lnTo>
                    <a:pt x="9" y="115"/>
                  </a:lnTo>
                  <a:lnTo>
                    <a:pt x="5" y="108"/>
                  </a:lnTo>
                  <a:lnTo>
                    <a:pt x="3" y="101"/>
                  </a:lnTo>
                  <a:lnTo>
                    <a:pt x="2" y="93"/>
                  </a:lnTo>
                  <a:lnTo>
                    <a:pt x="0" y="86"/>
                  </a:lnTo>
                  <a:lnTo>
                    <a:pt x="0" y="78"/>
                  </a:lnTo>
                  <a:lnTo>
                    <a:pt x="0" y="78"/>
                  </a:lnTo>
                  <a:lnTo>
                    <a:pt x="0" y="70"/>
                  </a:lnTo>
                  <a:lnTo>
                    <a:pt x="2" y="62"/>
                  </a:lnTo>
                  <a:lnTo>
                    <a:pt x="3" y="55"/>
                  </a:lnTo>
                  <a:lnTo>
                    <a:pt x="5" y="48"/>
                  </a:lnTo>
                  <a:lnTo>
                    <a:pt x="9" y="41"/>
                  </a:lnTo>
                  <a:lnTo>
                    <a:pt x="13" y="34"/>
                  </a:lnTo>
                  <a:lnTo>
                    <a:pt x="18" y="29"/>
                  </a:lnTo>
                  <a:lnTo>
                    <a:pt x="22" y="23"/>
                  </a:lnTo>
                  <a:lnTo>
                    <a:pt x="28" y="18"/>
                  </a:lnTo>
                  <a:lnTo>
                    <a:pt x="34" y="14"/>
                  </a:lnTo>
                  <a:lnTo>
                    <a:pt x="40" y="10"/>
                  </a:lnTo>
                  <a:lnTo>
                    <a:pt x="46" y="7"/>
                  </a:lnTo>
                  <a:lnTo>
                    <a:pt x="53" y="5"/>
                  </a:lnTo>
                  <a:lnTo>
                    <a:pt x="61" y="2"/>
                  </a:lnTo>
                  <a:lnTo>
                    <a:pt x="68" y="1"/>
                  </a:lnTo>
                  <a:lnTo>
                    <a:pt x="76" y="0"/>
                  </a:lnTo>
                  <a:lnTo>
                    <a:pt x="76" y="0"/>
                  </a:lnTo>
                  <a:lnTo>
                    <a:pt x="84" y="1"/>
                  </a:lnTo>
                  <a:lnTo>
                    <a:pt x="92" y="2"/>
                  </a:lnTo>
                  <a:lnTo>
                    <a:pt x="99" y="5"/>
                  </a:lnTo>
                  <a:lnTo>
                    <a:pt x="107" y="7"/>
                  </a:lnTo>
                  <a:lnTo>
                    <a:pt x="113" y="10"/>
                  </a:lnTo>
                  <a:lnTo>
                    <a:pt x="120" y="14"/>
                  </a:lnTo>
                  <a:lnTo>
                    <a:pt x="125" y="18"/>
                  </a:lnTo>
                  <a:lnTo>
                    <a:pt x="131" y="23"/>
                  </a:lnTo>
                  <a:lnTo>
                    <a:pt x="136" y="29"/>
                  </a:lnTo>
                  <a:lnTo>
                    <a:pt x="140"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40" name="Google Shape;940;p23"/>
            <p:cNvSpPr/>
            <p:nvPr/>
          </p:nvSpPr>
          <p:spPr>
            <a:xfrm>
              <a:off x="6567488" y="1708150"/>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2"/>
                  </a:lnTo>
                  <a:lnTo>
                    <a:pt x="28" y="18"/>
                  </a:lnTo>
                  <a:lnTo>
                    <a:pt x="33" y="13"/>
                  </a:lnTo>
                  <a:lnTo>
                    <a:pt x="40" y="9"/>
                  </a:lnTo>
                  <a:lnTo>
                    <a:pt x="47" y="5"/>
                  </a:lnTo>
                  <a:lnTo>
                    <a:pt x="54" y="3"/>
                  </a:lnTo>
                  <a:lnTo>
                    <a:pt x="61"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6" y="28"/>
                  </a:lnTo>
                  <a:lnTo>
                    <a:pt x="141" y="34"/>
                  </a:lnTo>
                  <a:lnTo>
                    <a:pt x="144" y="40"/>
                  </a:lnTo>
                  <a:lnTo>
                    <a:pt x="148" y="47"/>
                  </a:lnTo>
                  <a:lnTo>
                    <a:pt x="150"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41" name="Google Shape;941;p23"/>
            <p:cNvSpPr/>
            <p:nvPr/>
          </p:nvSpPr>
          <p:spPr>
            <a:xfrm>
              <a:off x="6637338" y="1708150"/>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1" y="120"/>
                  </a:lnTo>
                  <a:lnTo>
                    <a:pt x="136" y="125"/>
                  </a:lnTo>
                  <a:lnTo>
                    <a:pt x="131"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2" y="34"/>
                  </a:lnTo>
                  <a:lnTo>
                    <a:pt x="17" y="28"/>
                  </a:lnTo>
                  <a:lnTo>
                    <a:pt x="23" y="22"/>
                  </a:lnTo>
                  <a:lnTo>
                    <a:pt x="27" y="18"/>
                  </a:lnTo>
                  <a:lnTo>
                    <a:pt x="34" y="13"/>
                  </a:lnTo>
                  <a:lnTo>
                    <a:pt x="40" y="9"/>
                  </a:lnTo>
                  <a:lnTo>
                    <a:pt x="47" y="5"/>
                  </a:lnTo>
                  <a:lnTo>
                    <a:pt x="54" y="3"/>
                  </a:lnTo>
                  <a:lnTo>
                    <a:pt x="62" y="2"/>
                  </a:lnTo>
                  <a:lnTo>
                    <a:pt x="69" y="1"/>
                  </a:lnTo>
                  <a:lnTo>
                    <a:pt x="77" y="0"/>
                  </a:lnTo>
                  <a:lnTo>
                    <a:pt x="77" y="0"/>
                  </a:lnTo>
                  <a:lnTo>
                    <a:pt x="85" y="1"/>
                  </a:lnTo>
                  <a:lnTo>
                    <a:pt x="93" y="2"/>
                  </a:lnTo>
                  <a:lnTo>
                    <a:pt x="99" y="3"/>
                  </a:lnTo>
                  <a:lnTo>
                    <a:pt x="106" y="5"/>
                  </a:lnTo>
                  <a:lnTo>
                    <a:pt x="113" y="9"/>
                  </a:lnTo>
                  <a:lnTo>
                    <a:pt x="120" y="13"/>
                  </a:lnTo>
                  <a:lnTo>
                    <a:pt x="126" y="18"/>
                  </a:lnTo>
                  <a:lnTo>
                    <a:pt x="131" y="22"/>
                  </a:lnTo>
                  <a:lnTo>
                    <a:pt x="136" y="28"/>
                  </a:lnTo>
                  <a:lnTo>
                    <a:pt x="141"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42" name="Google Shape;942;p23"/>
            <p:cNvSpPr/>
            <p:nvPr/>
          </p:nvSpPr>
          <p:spPr>
            <a:xfrm>
              <a:off x="6429376" y="1708150"/>
              <a:ext cx="49213" cy="49213"/>
            </a:xfrm>
            <a:custGeom>
              <a:avLst/>
              <a:gdLst/>
              <a:ahLst/>
              <a:cxnLst/>
              <a:rect l="l" t="t" r="r" b="b"/>
              <a:pathLst>
                <a:path w="155" h="154" extrusionOk="0">
                  <a:moveTo>
                    <a:pt x="155" y="76"/>
                  </a:moveTo>
                  <a:lnTo>
                    <a:pt x="155" y="76"/>
                  </a:lnTo>
                  <a:lnTo>
                    <a:pt x="154" y="84"/>
                  </a:lnTo>
                  <a:lnTo>
                    <a:pt x="152" y="92"/>
                  </a:lnTo>
                  <a:lnTo>
                    <a:pt x="151" y="99"/>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4" y="34"/>
                  </a:lnTo>
                  <a:lnTo>
                    <a:pt x="17" y="28"/>
                  </a:lnTo>
                  <a:lnTo>
                    <a:pt x="23" y="22"/>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6" y="28"/>
                  </a:lnTo>
                  <a:lnTo>
                    <a:pt x="141" y="34"/>
                  </a:lnTo>
                  <a:lnTo>
                    <a:pt x="144" y="40"/>
                  </a:lnTo>
                  <a:lnTo>
                    <a:pt x="148" y="47"/>
                  </a:lnTo>
                  <a:lnTo>
                    <a:pt x="151" y="53"/>
                  </a:lnTo>
                  <a:lnTo>
                    <a:pt x="152"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43" name="Google Shape;943;p23"/>
            <p:cNvSpPr/>
            <p:nvPr/>
          </p:nvSpPr>
          <p:spPr>
            <a:xfrm>
              <a:off x="6284913" y="1708150"/>
              <a:ext cx="49213" cy="49213"/>
            </a:xfrm>
            <a:custGeom>
              <a:avLst/>
              <a:gdLst/>
              <a:ahLst/>
              <a:cxnLst/>
              <a:rect l="l" t="t" r="r" b="b"/>
              <a:pathLst>
                <a:path w="155" h="154" extrusionOk="0">
                  <a:moveTo>
                    <a:pt x="155" y="76"/>
                  </a:moveTo>
                  <a:lnTo>
                    <a:pt x="155" y="76"/>
                  </a:lnTo>
                  <a:lnTo>
                    <a:pt x="153" y="84"/>
                  </a:lnTo>
                  <a:lnTo>
                    <a:pt x="152" y="92"/>
                  </a:lnTo>
                  <a:lnTo>
                    <a:pt x="151" y="99"/>
                  </a:lnTo>
                  <a:lnTo>
                    <a:pt x="148" y="107"/>
                  </a:lnTo>
                  <a:lnTo>
                    <a:pt x="145"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2"/>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3" y="9"/>
                  </a:lnTo>
                  <a:lnTo>
                    <a:pt x="120" y="13"/>
                  </a:lnTo>
                  <a:lnTo>
                    <a:pt x="126" y="18"/>
                  </a:lnTo>
                  <a:lnTo>
                    <a:pt x="132" y="22"/>
                  </a:lnTo>
                  <a:lnTo>
                    <a:pt x="136" y="28"/>
                  </a:lnTo>
                  <a:lnTo>
                    <a:pt x="141" y="34"/>
                  </a:lnTo>
                  <a:lnTo>
                    <a:pt x="145" y="40"/>
                  </a:lnTo>
                  <a:lnTo>
                    <a:pt x="148" y="47"/>
                  </a:lnTo>
                  <a:lnTo>
                    <a:pt x="151" y="53"/>
                  </a:lnTo>
                  <a:lnTo>
                    <a:pt x="152" y="61"/>
                  </a:lnTo>
                  <a:lnTo>
                    <a:pt x="153"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44" name="Google Shape;944;p23"/>
            <p:cNvSpPr/>
            <p:nvPr/>
          </p:nvSpPr>
          <p:spPr>
            <a:xfrm>
              <a:off x="6359526" y="1993900"/>
              <a:ext cx="49213" cy="49213"/>
            </a:xfrm>
            <a:custGeom>
              <a:avLst/>
              <a:gdLst/>
              <a:ahLst/>
              <a:cxnLst/>
              <a:rect l="l" t="t" r="r" b="b"/>
              <a:pathLst>
                <a:path w="154" h="153" extrusionOk="0">
                  <a:moveTo>
                    <a:pt x="154" y="77"/>
                  </a:moveTo>
                  <a:lnTo>
                    <a:pt x="154" y="77"/>
                  </a:lnTo>
                  <a:lnTo>
                    <a:pt x="154" y="85"/>
                  </a:lnTo>
                  <a:lnTo>
                    <a:pt x="153" y="92"/>
                  </a:lnTo>
                  <a:lnTo>
                    <a:pt x="151" y="100"/>
                  </a:lnTo>
                  <a:lnTo>
                    <a:pt x="148" y="106"/>
                  </a:lnTo>
                  <a:lnTo>
                    <a:pt x="145" y="113"/>
                  </a:lnTo>
                  <a:lnTo>
                    <a:pt x="141" y="120"/>
                  </a:lnTo>
                  <a:lnTo>
                    <a:pt x="137" y="126"/>
                  </a:lnTo>
                  <a:lnTo>
                    <a:pt x="131" y="132"/>
                  </a:lnTo>
                  <a:lnTo>
                    <a:pt x="127" y="136"/>
                  </a:lnTo>
                  <a:lnTo>
                    <a:pt x="121"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2"/>
                  </a:lnTo>
                  <a:lnTo>
                    <a:pt x="18" y="126"/>
                  </a:lnTo>
                  <a:lnTo>
                    <a:pt x="13" y="120"/>
                  </a:lnTo>
                  <a:lnTo>
                    <a:pt x="10" y="113"/>
                  </a:lnTo>
                  <a:lnTo>
                    <a:pt x="6" y="106"/>
                  </a:lnTo>
                  <a:lnTo>
                    <a:pt x="4" y="100"/>
                  </a:lnTo>
                  <a:lnTo>
                    <a:pt x="2" y="92"/>
                  </a:lnTo>
                  <a:lnTo>
                    <a:pt x="1" y="85"/>
                  </a:lnTo>
                  <a:lnTo>
                    <a:pt x="0" y="77"/>
                  </a:lnTo>
                  <a:lnTo>
                    <a:pt x="0" y="77"/>
                  </a:lnTo>
                  <a:lnTo>
                    <a:pt x="1" y="69"/>
                  </a:lnTo>
                  <a:lnTo>
                    <a:pt x="2" y="61"/>
                  </a:lnTo>
                  <a:lnTo>
                    <a:pt x="4"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1"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45" name="Google Shape;945;p23"/>
            <p:cNvSpPr/>
            <p:nvPr/>
          </p:nvSpPr>
          <p:spPr>
            <a:xfrm>
              <a:off x="6359526" y="1924050"/>
              <a:ext cx="49213" cy="47625"/>
            </a:xfrm>
            <a:custGeom>
              <a:avLst/>
              <a:gdLst/>
              <a:ahLst/>
              <a:cxnLst/>
              <a:rect l="l" t="t" r="r" b="b"/>
              <a:pathLst>
                <a:path w="154" h="153" extrusionOk="0">
                  <a:moveTo>
                    <a:pt x="154" y="77"/>
                  </a:moveTo>
                  <a:lnTo>
                    <a:pt x="154" y="77"/>
                  </a:lnTo>
                  <a:lnTo>
                    <a:pt x="154" y="85"/>
                  </a:lnTo>
                  <a:lnTo>
                    <a:pt x="153" y="92"/>
                  </a:lnTo>
                  <a:lnTo>
                    <a:pt x="151" y="100"/>
                  </a:lnTo>
                  <a:lnTo>
                    <a:pt x="148" y="106"/>
                  </a:lnTo>
                  <a:lnTo>
                    <a:pt x="145" y="113"/>
                  </a:lnTo>
                  <a:lnTo>
                    <a:pt x="141" y="119"/>
                  </a:lnTo>
                  <a:lnTo>
                    <a:pt x="137" y="126"/>
                  </a:lnTo>
                  <a:lnTo>
                    <a:pt x="131" y="130"/>
                  </a:lnTo>
                  <a:lnTo>
                    <a:pt x="127" y="136"/>
                  </a:lnTo>
                  <a:lnTo>
                    <a:pt x="121"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0"/>
                  </a:lnTo>
                  <a:lnTo>
                    <a:pt x="18" y="126"/>
                  </a:lnTo>
                  <a:lnTo>
                    <a:pt x="13" y="119"/>
                  </a:lnTo>
                  <a:lnTo>
                    <a:pt x="10" y="113"/>
                  </a:lnTo>
                  <a:lnTo>
                    <a:pt x="6" y="106"/>
                  </a:lnTo>
                  <a:lnTo>
                    <a:pt x="4" y="100"/>
                  </a:lnTo>
                  <a:lnTo>
                    <a:pt x="2" y="92"/>
                  </a:lnTo>
                  <a:lnTo>
                    <a:pt x="1" y="85"/>
                  </a:lnTo>
                  <a:lnTo>
                    <a:pt x="0" y="77"/>
                  </a:lnTo>
                  <a:lnTo>
                    <a:pt x="0" y="77"/>
                  </a:lnTo>
                  <a:lnTo>
                    <a:pt x="1" y="69"/>
                  </a:lnTo>
                  <a:lnTo>
                    <a:pt x="2" y="61"/>
                  </a:lnTo>
                  <a:lnTo>
                    <a:pt x="4"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1"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46" name="Google Shape;946;p23"/>
            <p:cNvSpPr/>
            <p:nvPr/>
          </p:nvSpPr>
          <p:spPr>
            <a:xfrm>
              <a:off x="6359526" y="1849438"/>
              <a:ext cx="49213" cy="47625"/>
            </a:xfrm>
            <a:custGeom>
              <a:avLst/>
              <a:gdLst/>
              <a:ahLst/>
              <a:cxnLst/>
              <a:rect l="l" t="t" r="r" b="b"/>
              <a:pathLst>
                <a:path w="154" h="154" extrusionOk="0">
                  <a:moveTo>
                    <a:pt x="154" y="77"/>
                  </a:moveTo>
                  <a:lnTo>
                    <a:pt x="154" y="77"/>
                  </a:lnTo>
                  <a:lnTo>
                    <a:pt x="154" y="85"/>
                  </a:lnTo>
                  <a:lnTo>
                    <a:pt x="153" y="92"/>
                  </a:lnTo>
                  <a:lnTo>
                    <a:pt x="151" y="100"/>
                  </a:lnTo>
                  <a:lnTo>
                    <a:pt x="148" y="107"/>
                  </a:lnTo>
                  <a:lnTo>
                    <a:pt x="145" y="114"/>
                  </a:lnTo>
                  <a:lnTo>
                    <a:pt x="141" y="119"/>
                  </a:lnTo>
                  <a:lnTo>
                    <a:pt x="137" y="126"/>
                  </a:lnTo>
                  <a:lnTo>
                    <a:pt x="131" y="131"/>
                  </a:lnTo>
                  <a:lnTo>
                    <a:pt x="127" y="136"/>
                  </a:lnTo>
                  <a:lnTo>
                    <a:pt x="121" y="141"/>
                  </a:lnTo>
                  <a:lnTo>
                    <a:pt x="114" y="144"/>
                  </a:lnTo>
                  <a:lnTo>
                    <a:pt x="107" y="148"/>
                  </a:lnTo>
                  <a:lnTo>
                    <a:pt x="100" y="150"/>
                  </a:lnTo>
                  <a:lnTo>
                    <a:pt x="92" y="152"/>
                  </a:lnTo>
                  <a:lnTo>
                    <a:pt x="85" y="154"/>
                  </a:lnTo>
                  <a:lnTo>
                    <a:pt x="77" y="154"/>
                  </a:lnTo>
                  <a:lnTo>
                    <a:pt x="77" y="154"/>
                  </a:lnTo>
                  <a:lnTo>
                    <a:pt x="69" y="154"/>
                  </a:lnTo>
                  <a:lnTo>
                    <a:pt x="61" y="152"/>
                  </a:lnTo>
                  <a:lnTo>
                    <a:pt x="54" y="150"/>
                  </a:lnTo>
                  <a:lnTo>
                    <a:pt x="48" y="148"/>
                  </a:lnTo>
                  <a:lnTo>
                    <a:pt x="41" y="144"/>
                  </a:lnTo>
                  <a:lnTo>
                    <a:pt x="34" y="141"/>
                  </a:lnTo>
                  <a:lnTo>
                    <a:pt x="28" y="136"/>
                  </a:lnTo>
                  <a:lnTo>
                    <a:pt x="22" y="131"/>
                  </a:lnTo>
                  <a:lnTo>
                    <a:pt x="18" y="126"/>
                  </a:lnTo>
                  <a:lnTo>
                    <a:pt x="13" y="119"/>
                  </a:lnTo>
                  <a:lnTo>
                    <a:pt x="10" y="114"/>
                  </a:lnTo>
                  <a:lnTo>
                    <a:pt x="6" y="107"/>
                  </a:lnTo>
                  <a:lnTo>
                    <a:pt x="4" y="100"/>
                  </a:lnTo>
                  <a:lnTo>
                    <a:pt x="2" y="92"/>
                  </a:lnTo>
                  <a:lnTo>
                    <a:pt x="1" y="85"/>
                  </a:lnTo>
                  <a:lnTo>
                    <a:pt x="0" y="77"/>
                  </a:lnTo>
                  <a:lnTo>
                    <a:pt x="0" y="77"/>
                  </a:lnTo>
                  <a:lnTo>
                    <a:pt x="1" y="69"/>
                  </a:lnTo>
                  <a:lnTo>
                    <a:pt x="2" y="61"/>
                  </a:lnTo>
                  <a:lnTo>
                    <a:pt x="4" y="54"/>
                  </a:lnTo>
                  <a:lnTo>
                    <a:pt x="6" y="47"/>
                  </a:lnTo>
                  <a:lnTo>
                    <a:pt x="10" y="40"/>
                  </a:lnTo>
                  <a:lnTo>
                    <a:pt x="13" y="33"/>
                  </a:lnTo>
                  <a:lnTo>
                    <a:pt x="18" y="28"/>
                  </a:lnTo>
                  <a:lnTo>
                    <a:pt x="22" y="22"/>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1" y="13"/>
                  </a:lnTo>
                  <a:lnTo>
                    <a:pt x="127" y="17"/>
                  </a:lnTo>
                  <a:lnTo>
                    <a:pt x="131" y="22"/>
                  </a:lnTo>
                  <a:lnTo>
                    <a:pt x="137" y="28"/>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47" name="Google Shape;947;p23"/>
            <p:cNvSpPr/>
            <p:nvPr/>
          </p:nvSpPr>
          <p:spPr>
            <a:xfrm>
              <a:off x="6284913" y="1849438"/>
              <a:ext cx="49213" cy="47625"/>
            </a:xfrm>
            <a:custGeom>
              <a:avLst/>
              <a:gdLst/>
              <a:ahLst/>
              <a:cxnLst/>
              <a:rect l="l" t="t" r="r" b="b"/>
              <a:pathLst>
                <a:path w="155" h="154" extrusionOk="0">
                  <a:moveTo>
                    <a:pt x="155" y="77"/>
                  </a:moveTo>
                  <a:lnTo>
                    <a:pt x="155"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48" name="Google Shape;948;p23"/>
            <p:cNvSpPr/>
            <p:nvPr/>
          </p:nvSpPr>
          <p:spPr>
            <a:xfrm>
              <a:off x="6359526" y="1778000"/>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0"/>
                  </a:lnTo>
                  <a:lnTo>
                    <a:pt x="137" y="127"/>
                  </a:lnTo>
                  <a:lnTo>
                    <a:pt x="131" y="132"/>
                  </a:lnTo>
                  <a:lnTo>
                    <a:pt x="127" y="137"/>
                  </a:lnTo>
                  <a:lnTo>
                    <a:pt x="121" y="142"/>
                  </a:lnTo>
                  <a:lnTo>
                    <a:pt x="114" y="145"/>
                  </a:lnTo>
                  <a:lnTo>
                    <a:pt x="107" y="149"/>
                  </a:lnTo>
                  <a:lnTo>
                    <a:pt x="100" y="151"/>
                  </a:lnTo>
                  <a:lnTo>
                    <a:pt x="92" y="153"/>
                  </a:lnTo>
                  <a:lnTo>
                    <a:pt x="85" y="155"/>
                  </a:lnTo>
                  <a:lnTo>
                    <a:pt x="77" y="155"/>
                  </a:lnTo>
                  <a:lnTo>
                    <a:pt x="77" y="155"/>
                  </a:lnTo>
                  <a:lnTo>
                    <a:pt x="69" y="155"/>
                  </a:lnTo>
                  <a:lnTo>
                    <a:pt x="61" y="153"/>
                  </a:lnTo>
                  <a:lnTo>
                    <a:pt x="54" y="151"/>
                  </a:lnTo>
                  <a:lnTo>
                    <a:pt x="48" y="149"/>
                  </a:lnTo>
                  <a:lnTo>
                    <a:pt x="41" y="145"/>
                  </a:lnTo>
                  <a:lnTo>
                    <a:pt x="34" y="142"/>
                  </a:lnTo>
                  <a:lnTo>
                    <a:pt x="28" y="137"/>
                  </a:lnTo>
                  <a:lnTo>
                    <a:pt x="22" y="132"/>
                  </a:lnTo>
                  <a:lnTo>
                    <a:pt x="18" y="127"/>
                  </a:lnTo>
                  <a:lnTo>
                    <a:pt x="13" y="120"/>
                  </a:lnTo>
                  <a:lnTo>
                    <a:pt x="10" y="115"/>
                  </a:lnTo>
                  <a:lnTo>
                    <a:pt x="6" y="108"/>
                  </a:lnTo>
                  <a:lnTo>
                    <a:pt x="4" y="101"/>
                  </a:lnTo>
                  <a:lnTo>
                    <a:pt x="2" y="93"/>
                  </a:lnTo>
                  <a:lnTo>
                    <a:pt x="1" y="86"/>
                  </a:lnTo>
                  <a:lnTo>
                    <a:pt x="0" y="78"/>
                  </a:lnTo>
                  <a:lnTo>
                    <a:pt x="0" y="78"/>
                  </a:lnTo>
                  <a:lnTo>
                    <a:pt x="1" y="70"/>
                  </a:lnTo>
                  <a:lnTo>
                    <a:pt x="2" y="62"/>
                  </a:lnTo>
                  <a:lnTo>
                    <a:pt x="4" y="55"/>
                  </a:lnTo>
                  <a:lnTo>
                    <a:pt x="6" y="48"/>
                  </a:lnTo>
                  <a:lnTo>
                    <a:pt x="10" y="41"/>
                  </a:lnTo>
                  <a:lnTo>
                    <a:pt x="13" y="34"/>
                  </a:lnTo>
                  <a:lnTo>
                    <a:pt x="18" y="29"/>
                  </a:lnTo>
                  <a:lnTo>
                    <a:pt x="22" y="23"/>
                  </a:lnTo>
                  <a:lnTo>
                    <a:pt x="28" y="18"/>
                  </a:lnTo>
                  <a:lnTo>
                    <a:pt x="34" y="14"/>
                  </a:lnTo>
                  <a:lnTo>
                    <a:pt x="41" y="10"/>
                  </a:lnTo>
                  <a:lnTo>
                    <a:pt x="48" y="7"/>
                  </a:lnTo>
                  <a:lnTo>
                    <a:pt x="54" y="5"/>
                  </a:lnTo>
                  <a:lnTo>
                    <a:pt x="61" y="2"/>
                  </a:lnTo>
                  <a:lnTo>
                    <a:pt x="69" y="1"/>
                  </a:lnTo>
                  <a:lnTo>
                    <a:pt x="77" y="0"/>
                  </a:lnTo>
                  <a:lnTo>
                    <a:pt x="77" y="0"/>
                  </a:lnTo>
                  <a:lnTo>
                    <a:pt x="85" y="1"/>
                  </a:lnTo>
                  <a:lnTo>
                    <a:pt x="92" y="2"/>
                  </a:lnTo>
                  <a:lnTo>
                    <a:pt x="100" y="5"/>
                  </a:lnTo>
                  <a:lnTo>
                    <a:pt x="107" y="7"/>
                  </a:lnTo>
                  <a:lnTo>
                    <a:pt x="114" y="10"/>
                  </a:lnTo>
                  <a:lnTo>
                    <a:pt x="121"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49" name="Google Shape;949;p23"/>
            <p:cNvSpPr/>
            <p:nvPr/>
          </p:nvSpPr>
          <p:spPr>
            <a:xfrm>
              <a:off x="6146801" y="1849438"/>
              <a:ext cx="49213" cy="47625"/>
            </a:xfrm>
            <a:custGeom>
              <a:avLst/>
              <a:gdLst/>
              <a:ahLst/>
              <a:cxnLst/>
              <a:rect l="l" t="t" r="r" b="b"/>
              <a:pathLst>
                <a:path w="155" h="154" extrusionOk="0">
                  <a:moveTo>
                    <a:pt x="155" y="77"/>
                  </a:moveTo>
                  <a:lnTo>
                    <a:pt x="155" y="77"/>
                  </a:lnTo>
                  <a:lnTo>
                    <a:pt x="154" y="85"/>
                  </a:lnTo>
                  <a:lnTo>
                    <a:pt x="152" y="92"/>
                  </a:lnTo>
                  <a:lnTo>
                    <a:pt x="151" y="100"/>
                  </a:lnTo>
                  <a:lnTo>
                    <a:pt x="148" y="107"/>
                  </a:lnTo>
                  <a:lnTo>
                    <a:pt x="146"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50" name="Google Shape;950;p23"/>
            <p:cNvSpPr/>
            <p:nvPr/>
          </p:nvSpPr>
          <p:spPr>
            <a:xfrm>
              <a:off x="6216651" y="1849438"/>
              <a:ext cx="49213" cy="47625"/>
            </a:xfrm>
            <a:custGeom>
              <a:avLst/>
              <a:gdLst/>
              <a:ahLst/>
              <a:cxnLst/>
              <a:rect l="l" t="t" r="r" b="b"/>
              <a:pathLst>
                <a:path w="154" h="154" extrusionOk="0">
                  <a:moveTo>
                    <a:pt x="154" y="77"/>
                  </a:moveTo>
                  <a:lnTo>
                    <a:pt x="154" y="77"/>
                  </a:lnTo>
                  <a:lnTo>
                    <a:pt x="153" y="85"/>
                  </a:lnTo>
                  <a:lnTo>
                    <a:pt x="152" y="92"/>
                  </a:lnTo>
                  <a:lnTo>
                    <a:pt x="151" y="100"/>
                  </a:lnTo>
                  <a:lnTo>
                    <a:pt x="149" y="107"/>
                  </a:lnTo>
                  <a:lnTo>
                    <a:pt x="145" y="114"/>
                  </a:lnTo>
                  <a:lnTo>
                    <a:pt x="141" y="119"/>
                  </a:lnTo>
                  <a:lnTo>
                    <a:pt x="136" y="126"/>
                  </a:lnTo>
                  <a:lnTo>
                    <a:pt x="131" y="131"/>
                  </a:lnTo>
                  <a:lnTo>
                    <a:pt x="126" y="136"/>
                  </a:lnTo>
                  <a:lnTo>
                    <a:pt x="120" y="141"/>
                  </a:lnTo>
                  <a:lnTo>
                    <a:pt x="114" y="144"/>
                  </a:lnTo>
                  <a:lnTo>
                    <a:pt x="107" y="148"/>
                  </a:lnTo>
                  <a:lnTo>
                    <a:pt x="99" y="150"/>
                  </a:lnTo>
                  <a:lnTo>
                    <a:pt x="92" y="152"/>
                  </a:lnTo>
                  <a:lnTo>
                    <a:pt x="84" y="154"/>
                  </a:lnTo>
                  <a:lnTo>
                    <a:pt x="76" y="154"/>
                  </a:lnTo>
                  <a:lnTo>
                    <a:pt x="76" y="154"/>
                  </a:lnTo>
                  <a:lnTo>
                    <a:pt x="70" y="154"/>
                  </a:lnTo>
                  <a:lnTo>
                    <a:pt x="62" y="152"/>
                  </a:lnTo>
                  <a:lnTo>
                    <a:pt x="54" y="150"/>
                  </a:lnTo>
                  <a:lnTo>
                    <a:pt x="47" y="148"/>
                  </a:lnTo>
                  <a:lnTo>
                    <a:pt x="40" y="144"/>
                  </a:lnTo>
                  <a:lnTo>
                    <a:pt x="34" y="141"/>
                  </a:lnTo>
                  <a:lnTo>
                    <a:pt x="28" y="136"/>
                  </a:lnTo>
                  <a:lnTo>
                    <a:pt x="23" y="131"/>
                  </a:lnTo>
                  <a:lnTo>
                    <a:pt x="17" y="126"/>
                  </a:lnTo>
                  <a:lnTo>
                    <a:pt x="14" y="119"/>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3"/>
                  </a:lnTo>
                  <a:lnTo>
                    <a:pt x="17" y="28"/>
                  </a:lnTo>
                  <a:lnTo>
                    <a:pt x="23" y="22"/>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51" name="Google Shape;951;p23"/>
            <p:cNvSpPr/>
            <p:nvPr/>
          </p:nvSpPr>
          <p:spPr>
            <a:xfrm>
              <a:off x="6146801" y="1778000"/>
              <a:ext cx="49213" cy="49213"/>
            </a:xfrm>
            <a:custGeom>
              <a:avLst/>
              <a:gdLst/>
              <a:ahLst/>
              <a:cxnLst/>
              <a:rect l="l" t="t" r="r" b="b"/>
              <a:pathLst>
                <a:path w="155" h="155" extrusionOk="0">
                  <a:moveTo>
                    <a:pt x="155" y="78"/>
                  </a:moveTo>
                  <a:lnTo>
                    <a:pt x="155" y="78"/>
                  </a:lnTo>
                  <a:lnTo>
                    <a:pt x="154" y="86"/>
                  </a:lnTo>
                  <a:lnTo>
                    <a:pt x="152" y="93"/>
                  </a:lnTo>
                  <a:lnTo>
                    <a:pt x="151" y="101"/>
                  </a:lnTo>
                  <a:lnTo>
                    <a:pt x="148" y="108"/>
                  </a:lnTo>
                  <a:lnTo>
                    <a:pt x="146"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6"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52" name="Google Shape;952;p23"/>
            <p:cNvSpPr/>
            <p:nvPr/>
          </p:nvSpPr>
          <p:spPr>
            <a:xfrm>
              <a:off x="6216651" y="1778000"/>
              <a:ext cx="49213" cy="49213"/>
            </a:xfrm>
            <a:custGeom>
              <a:avLst/>
              <a:gdLst/>
              <a:ahLst/>
              <a:cxnLst/>
              <a:rect l="l" t="t" r="r" b="b"/>
              <a:pathLst>
                <a:path w="154" h="155" extrusionOk="0">
                  <a:moveTo>
                    <a:pt x="154" y="78"/>
                  </a:moveTo>
                  <a:lnTo>
                    <a:pt x="154" y="78"/>
                  </a:lnTo>
                  <a:lnTo>
                    <a:pt x="153" y="86"/>
                  </a:lnTo>
                  <a:lnTo>
                    <a:pt x="152" y="93"/>
                  </a:lnTo>
                  <a:lnTo>
                    <a:pt x="151" y="101"/>
                  </a:lnTo>
                  <a:lnTo>
                    <a:pt x="149" y="108"/>
                  </a:lnTo>
                  <a:lnTo>
                    <a:pt x="145" y="115"/>
                  </a:lnTo>
                  <a:lnTo>
                    <a:pt x="141" y="120"/>
                  </a:lnTo>
                  <a:lnTo>
                    <a:pt x="136" y="127"/>
                  </a:lnTo>
                  <a:lnTo>
                    <a:pt x="131" y="132"/>
                  </a:lnTo>
                  <a:lnTo>
                    <a:pt x="126" y="137"/>
                  </a:lnTo>
                  <a:lnTo>
                    <a:pt x="120" y="142"/>
                  </a:lnTo>
                  <a:lnTo>
                    <a:pt x="114" y="145"/>
                  </a:lnTo>
                  <a:lnTo>
                    <a:pt x="107" y="149"/>
                  </a:lnTo>
                  <a:lnTo>
                    <a:pt x="99" y="151"/>
                  </a:lnTo>
                  <a:lnTo>
                    <a:pt x="92" y="153"/>
                  </a:lnTo>
                  <a:lnTo>
                    <a:pt x="84" y="155"/>
                  </a:lnTo>
                  <a:lnTo>
                    <a:pt x="76" y="155"/>
                  </a:lnTo>
                  <a:lnTo>
                    <a:pt x="76" y="155"/>
                  </a:lnTo>
                  <a:lnTo>
                    <a:pt x="70" y="155"/>
                  </a:lnTo>
                  <a:lnTo>
                    <a:pt x="62" y="153"/>
                  </a:lnTo>
                  <a:lnTo>
                    <a:pt x="54" y="151"/>
                  </a:lnTo>
                  <a:lnTo>
                    <a:pt x="47" y="149"/>
                  </a:lnTo>
                  <a:lnTo>
                    <a:pt x="40" y="145"/>
                  </a:lnTo>
                  <a:lnTo>
                    <a:pt x="34" y="142"/>
                  </a:lnTo>
                  <a:lnTo>
                    <a:pt x="28" y="137"/>
                  </a:lnTo>
                  <a:lnTo>
                    <a:pt x="23" y="132"/>
                  </a:lnTo>
                  <a:lnTo>
                    <a:pt x="17" y="127"/>
                  </a:lnTo>
                  <a:lnTo>
                    <a:pt x="14" y="120"/>
                  </a:lnTo>
                  <a:lnTo>
                    <a:pt x="9" y="115"/>
                  </a:lnTo>
                  <a:lnTo>
                    <a:pt x="6" y="108"/>
                  </a:lnTo>
                  <a:lnTo>
                    <a:pt x="3" y="101"/>
                  </a:lnTo>
                  <a:lnTo>
                    <a:pt x="2" y="93"/>
                  </a:lnTo>
                  <a:lnTo>
                    <a:pt x="1" y="86"/>
                  </a:lnTo>
                  <a:lnTo>
                    <a:pt x="0" y="78"/>
                  </a:lnTo>
                  <a:lnTo>
                    <a:pt x="0" y="78"/>
                  </a:lnTo>
                  <a:lnTo>
                    <a:pt x="1" y="70"/>
                  </a:lnTo>
                  <a:lnTo>
                    <a:pt x="2" y="62"/>
                  </a:lnTo>
                  <a:lnTo>
                    <a:pt x="3" y="55"/>
                  </a:lnTo>
                  <a:lnTo>
                    <a:pt x="6" y="48"/>
                  </a:lnTo>
                  <a:lnTo>
                    <a:pt x="9" y="41"/>
                  </a:lnTo>
                  <a:lnTo>
                    <a:pt x="14" y="34"/>
                  </a:lnTo>
                  <a:lnTo>
                    <a:pt x="17" y="29"/>
                  </a:lnTo>
                  <a:lnTo>
                    <a:pt x="23" y="23"/>
                  </a:lnTo>
                  <a:lnTo>
                    <a:pt x="28" y="18"/>
                  </a:lnTo>
                  <a:lnTo>
                    <a:pt x="34" y="14"/>
                  </a:lnTo>
                  <a:lnTo>
                    <a:pt x="40" y="10"/>
                  </a:lnTo>
                  <a:lnTo>
                    <a:pt x="47" y="7"/>
                  </a:lnTo>
                  <a:lnTo>
                    <a:pt x="54" y="5"/>
                  </a:lnTo>
                  <a:lnTo>
                    <a:pt x="62" y="2"/>
                  </a:lnTo>
                  <a:lnTo>
                    <a:pt x="70" y="1"/>
                  </a:lnTo>
                  <a:lnTo>
                    <a:pt x="76" y="0"/>
                  </a:lnTo>
                  <a:lnTo>
                    <a:pt x="76" y="0"/>
                  </a:lnTo>
                  <a:lnTo>
                    <a:pt x="84" y="1"/>
                  </a:lnTo>
                  <a:lnTo>
                    <a:pt x="92" y="2"/>
                  </a:lnTo>
                  <a:lnTo>
                    <a:pt x="99" y="5"/>
                  </a:lnTo>
                  <a:lnTo>
                    <a:pt x="107" y="7"/>
                  </a:lnTo>
                  <a:lnTo>
                    <a:pt x="114" y="10"/>
                  </a:lnTo>
                  <a:lnTo>
                    <a:pt x="120" y="14"/>
                  </a:lnTo>
                  <a:lnTo>
                    <a:pt x="126" y="18"/>
                  </a:lnTo>
                  <a:lnTo>
                    <a:pt x="131" y="23"/>
                  </a:lnTo>
                  <a:lnTo>
                    <a:pt x="136" y="29"/>
                  </a:lnTo>
                  <a:lnTo>
                    <a:pt x="141" y="34"/>
                  </a:lnTo>
                  <a:lnTo>
                    <a:pt x="145" y="41"/>
                  </a:lnTo>
                  <a:lnTo>
                    <a:pt x="149"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53" name="Google Shape;953;p23"/>
            <p:cNvSpPr/>
            <p:nvPr/>
          </p:nvSpPr>
          <p:spPr>
            <a:xfrm>
              <a:off x="6008688" y="1849438"/>
              <a:ext cx="49213" cy="47625"/>
            </a:xfrm>
            <a:custGeom>
              <a:avLst/>
              <a:gdLst/>
              <a:ahLst/>
              <a:cxnLst/>
              <a:rect l="l" t="t" r="r" b="b"/>
              <a:pathLst>
                <a:path w="155" h="154" extrusionOk="0">
                  <a:moveTo>
                    <a:pt x="155" y="77"/>
                  </a:moveTo>
                  <a:lnTo>
                    <a:pt x="155" y="77"/>
                  </a:lnTo>
                  <a:lnTo>
                    <a:pt x="154" y="85"/>
                  </a:lnTo>
                  <a:lnTo>
                    <a:pt x="152" y="92"/>
                  </a:lnTo>
                  <a:lnTo>
                    <a:pt x="151" y="100"/>
                  </a:lnTo>
                  <a:lnTo>
                    <a:pt x="149" y="107"/>
                  </a:lnTo>
                  <a:lnTo>
                    <a:pt x="146" y="114"/>
                  </a:lnTo>
                  <a:lnTo>
                    <a:pt x="141" y="119"/>
                  </a:lnTo>
                  <a:lnTo>
                    <a:pt x="136" y="126"/>
                  </a:lnTo>
                  <a:lnTo>
                    <a:pt x="132" y="131"/>
                  </a:lnTo>
                  <a:lnTo>
                    <a:pt x="126" y="136"/>
                  </a:lnTo>
                  <a:lnTo>
                    <a:pt x="120"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9" y="126"/>
                  </a:lnTo>
                  <a:lnTo>
                    <a:pt x="14" y="119"/>
                  </a:lnTo>
                  <a:lnTo>
                    <a:pt x="9" y="114"/>
                  </a:lnTo>
                  <a:lnTo>
                    <a:pt x="7" y="107"/>
                  </a:lnTo>
                  <a:lnTo>
                    <a:pt x="4" y="100"/>
                  </a:lnTo>
                  <a:lnTo>
                    <a:pt x="2" y="92"/>
                  </a:lnTo>
                  <a:lnTo>
                    <a:pt x="1" y="85"/>
                  </a:lnTo>
                  <a:lnTo>
                    <a:pt x="0" y="77"/>
                  </a:lnTo>
                  <a:lnTo>
                    <a:pt x="0" y="77"/>
                  </a:lnTo>
                  <a:lnTo>
                    <a:pt x="1" y="69"/>
                  </a:lnTo>
                  <a:lnTo>
                    <a:pt x="2" y="61"/>
                  </a:lnTo>
                  <a:lnTo>
                    <a:pt x="4" y="54"/>
                  </a:lnTo>
                  <a:lnTo>
                    <a:pt x="7" y="47"/>
                  </a:lnTo>
                  <a:lnTo>
                    <a:pt x="9" y="40"/>
                  </a:lnTo>
                  <a:lnTo>
                    <a:pt x="14" y="33"/>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6" y="28"/>
                  </a:lnTo>
                  <a:lnTo>
                    <a:pt x="141" y="33"/>
                  </a:lnTo>
                  <a:lnTo>
                    <a:pt x="146" y="40"/>
                  </a:lnTo>
                  <a:lnTo>
                    <a:pt x="149"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54" name="Google Shape;954;p23"/>
            <p:cNvSpPr/>
            <p:nvPr/>
          </p:nvSpPr>
          <p:spPr>
            <a:xfrm>
              <a:off x="6078538" y="1849438"/>
              <a:ext cx="47625" cy="47625"/>
            </a:xfrm>
            <a:custGeom>
              <a:avLst/>
              <a:gdLst/>
              <a:ahLst/>
              <a:cxnLst/>
              <a:rect l="l" t="t" r="r" b="b"/>
              <a:pathLst>
                <a:path w="154" h="154" extrusionOk="0">
                  <a:moveTo>
                    <a:pt x="154" y="77"/>
                  </a:moveTo>
                  <a:lnTo>
                    <a:pt x="154" y="77"/>
                  </a:lnTo>
                  <a:lnTo>
                    <a:pt x="154" y="85"/>
                  </a:lnTo>
                  <a:lnTo>
                    <a:pt x="152" y="92"/>
                  </a:lnTo>
                  <a:lnTo>
                    <a:pt x="151" y="100"/>
                  </a:lnTo>
                  <a:lnTo>
                    <a:pt x="149" y="107"/>
                  </a:lnTo>
                  <a:lnTo>
                    <a:pt x="145" y="114"/>
                  </a:lnTo>
                  <a:lnTo>
                    <a:pt x="141" y="119"/>
                  </a:lnTo>
                  <a:lnTo>
                    <a:pt x="136" y="126"/>
                  </a:lnTo>
                  <a:lnTo>
                    <a:pt x="131" y="131"/>
                  </a:lnTo>
                  <a:lnTo>
                    <a:pt x="126" y="136"/>
                  </a:lnTo>
                  <a:lnTo>
                    <a:pt x="120" y="141"/>
                  </a:lnTo>
                  <a:lnTo>
                    <a:pt x="114" y="144"/>
                  </a:lnTo>
                  <a:lnTo>
                    <a:pt x="107" y="148"/>
                  </a:lnTo>
                  <a:lnTo>
                    <a:pt x="100" y="150"/>
                  </a:lnTo>
                  <a:lnTo>
                    <a:pt x="92" y="152"/>
                  </a:lnTo>
                  <a:lnTo>
                    <a:pt x="84" y="154"/>
                  </a:lnTo>
                  <a:lnTo>
                    <a:pt x="78" y="154"/>
                  </a:lnTo>
                  <a:lnTo>
                    <a:pt x="78" y="154"/>
                  </a:lnTo>
                  <a:lnTo>
                    <a:pt x="70" y="154"/>
                  </a:lnTo>
                  <a:lnTo>
                    <a:pt x="62" y="152"/>
                  </a:lnTo>
                  <a:lnTo>
                    <a:pt x="55" y="150"/>
                  </a:lnTo>
                  <a:lnTo>
                    <a:pt x="47" y="148"/>
                  </a:lnTo>
                  <a:lnTo>
                    <a:pt x="41" y="144"/>
                  </a:lnTo>
                  <a:lnTo>
                    <a:pt x="34" y="141"/>
                  </a:lnTo>
                  <a:lnTo>
                    <a:pt x="28"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4"/>
                  </a:lnTo>
                  <a:lnTo>
                    <a:pt x="62" y="1"/>
                  </a:lnTo>
                  <a:lnTo>
                    <a:pt x="70" y="0"/>
                  </a:lnTo>
                  <a:lnTo>
                    <a:pt x="78" y="0"/>
                  </a:lnTo>
                  <a:lnTo>
                    <a:pt x="78" y="0"/>
                  </a:lnTo>
                  <a:lnTo>
                    <a:pt x="84" y="0"/>
                  </a:lnTo>
                  <a:lnTo>
                    <a:pt x="92" y="1"/>
                  </a:lnTo>
                  <a:lnTo>
                    <a:pt x="100" y="4"/>
                  </a:lnTo>
                  <a:lnTo>
                    <a:pt x="107" y="6"/>
                  </a:lnTo>
                  <a:lnTo>
                    <a:pt x="114" y="9"/>
                  </a:lnTo>
                  <a:lnTo>
                    <a:pt x="120" y="13"/>
                  </a:lnTo>
                  <a:lnTo>
                    <a:pt x="126" y="17"/>
                  </a:lnTo>
                  <a:lnTo>
                    <a:pt x="131" y="22"/>
                  </a:lnTo>
                  <a:lnTo>
                    <a:pt x="136" y="28"/>
                  </a:lnTo>
                  <a:lnTo>
                    <a:pt x="141" y="33"/>
                  </a:lnTo>
                  <a:lnTo>
                    <a:pt x="145" y="40"/>
                  </a:lnTo>
                  <a:lnTo>
                    <a:pt x="149" y="47"/>
                  </a:lnTo>
                  <a:lnTo>
                    <a:pt x="151"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55" name="Google Shape;955;p23"/>
            <p:cNvSpPr/>
            <p:nvPr/>
          </p:nvSpPr>
          <p:spPr>
            <a:xfrm>
              <a:off x="6008688" y="1778000"/>
              <a:ext cx="49213" cy="49213"/>
            </a:xfrm>
            <a:custGeom>
              <a:avLst/>
              <a:gdLst/>
              <a:ahLst/>
              <a:cxnLst/>
              <a:rect l="l" t="t" r="r" b="b"/>
              <a:pathLst>
                <a:path w="155" h="155" extrusionOk="0">
                  <a:moveTo>
                    <a:pt x="155" y="78"/>
                  </a:moveTo>
                  <a:lnTo>
                    <a:pt x="155" y="78"/>
                  </a:lnTo>
                  <a:lnTo>
                    <a:pt x="154" y="86"/>
                  </a:lnTo>
                  <a:lnTo>
                    <a:pt x="152" y="93"/>
                  </a:lnTo>
                  <a:lnTo>
                    <a:pt x="151" y="101"/>
                  </a:lnTo>
                  <a:lnTo>
                    <a:pt x="149" y="108"/>
                  </a:lnTo>
                  <a:lnTo>
                    <a:pt x="146" y="115"/>
                  </a:lnTo>
                  <a:lnTo>
                    <a:pt x="141" y="120"/>
                  </a:lnTo>
                  <a:lnTo>
                    <a:pt x="136" y="127"/>
                  </a:lnTo>
                  <a:lnTo>
                    <a:pt x="132" y="132"/>
                  </a:lnTo>
                  <a:lnTo>
                    <a:pt x="126" y="137"/>
                  </a:lnTo>
                  <a:lnTo>
                    <a:pt x="120" y="142"/>
                  </a:lnTo>
                  <a:lnTo>
                    <a:pt x="115"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7"/>
                  </a:lnTo>
                  <a:lnTo>
                    <a:pt x="14" y="120"/>
                  </a:lnTo>
                  <a:lnTo>
                    <a:pt x="9" y="115"/>
                  </a:lnTo>
                  <a:lnTo>
                    <a:pt x="7" y="108"/>
                  </a:lnTo>
                  <a:lnTo>
                    <a:pt x="4" y="101"/>
                  </a:lnTo>
                  <a:lnTo>
                    <a:pt x="2" y="93"/>
                  </a:lnTo>
                  <a:lnTo>
                    <a:pt x="1" y="86"/>
                  </a:lnTo>
                  <a:lnTo>
                    <a:pt x="0" y="78"/>
                  </a:lnTo>
                  <a:lnTo>
                    <a:pt x="0" y="78"/>
                  </a:lnTo>
                  <a:lnTo>
                    <a:pt x="1" y="70"/>
                  </a:lnTo>
                  <a:lnTo>
                    <a:pt x="2" y="62"/>
                  </a:lnTo>
                  <a:lnTo>
                    <a:pt x="4" y="55"/>
                  </a:lnTo>
                  <a:lnTo>
                    <a:pt x="7" y="48"/>
                  </a:lnTo>
                  <a:lnTo>
                    <a:pt x="9" y="41"/>
                  </a:lnTo>
                  <a:lnTo>
                    <a:pt x="14" y="34"/>
                  </a:lnTo>
                  <a:lnTo>
                    <a:pt x="19" y="29"/>
                  </a:lnTo>
                  <a:lnTo>
                    <a:pt x="23" y="23"/>
                  </a:lnTo>
                  <a:lnTo>
                    <a:pt x="29" y="18"/>
                  </a:lnTo>
                  <a:lnTo>
                    <a:pt x="35" y="14"/>
                  </a:lnTo>
                  <a:lnTo>
                    <a:pt x="40" y="10"/>
                  </a:lnTo>
                  <a:lnTo>
                    <a:pt x="47" y="7"/>
                  </a:lnTo>
                  <a:lnTo>
                    <a:pt x="54" y="5"/>
                  </a:lnTo>
                  <a:lnTo>
                    <a:pt x="62" y="2"/>
                  </a:lnTo>
                  <a:lnTo>
                    <a:pt x="70" y="1"/>
                  </a:lnTo>
                  <a:lnTo>
                    <a:pt x="77" y="0"/>
                  </a:lnTo>
                  <a:lnTo>
                    <a:pt x="77" y="0"/>
                  </a:lnTo>
                  <a:lnTo>
                    <a:pt x="85" y="1"/>
                  </a:lnTo>
                  <a:lnTo>
                    <a:pt x="93" y="2"/>
                  </a:lnTo>
                  <a:lnTo>
                    <a:pt x="100" y="5"/>
                  </a:lnTo>
                  <a:lnTo>
                    <a:pt x="108" y="7"/>
                  </a:lnTo>
                  <a:lnTo>
                    <a:pt x="115" y="10"/>
                  </a:lnTo>
                  <a:lnTo>
                    <a:pt x="120" y="14"/>
                  </a:lnTo>
                  <a:lnTo>
                    <a:pt x="126" y="18"/>
                  </a:lnTo>
                  <a:lnTo>
                    <a:pt x="132" y="23"/>
                  </a:lnTo>
                  <a:lnTo>
                    <a:pt x="136" y="29"/>
                  </a:lnTo>
                  <a:lnTo>
                    <a:pt x="141" y="34"/>
                  </a:lnTo>
                  <a:lnTo>
                    <a:pt x="146" y="41"/>
                  </a:lnTo>
                  <a:lnTo>
                    <a:pt x="149"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56" name="Google Shape;956;p23"/>
            <p:cNvSpPr/>
            <p:nvPr/>
          </p:nvSpPr>
          <p:spPr>
            <a:xfrm>
              <a:off x="6078538" y="1778000"/>
              <a:ext cx="47625" cy="49213"/>
            </a:xfrm>
            <a:custGeom>
              <a:avLst/>
              <a:gdLst/>
              <a:ahLst/>
              <a:cxnLst/>
              <a:rect l="l" t="t" r="r" b="b"/>
              <a:pathLst>
                <a:path w="154" h="155" extrusionOk="0">
                  <a:moveTo>
                    <a:pt x="154" y="78"/>
                  </a:moveTo>
                  <a:lnTo>
                    <a:pt x="154" y="78"/>
                  </a:lnTo>
                  <a:lnTo>
                    <a:pt x="154" y="86"/>
                  </a:lnTo>
                  <a:lnTo>
                    <a:pt x="152" y="93"/>
                  </a:lnTo>
                  <a:lnTo>
                    <a:pt x="151" y="101"/>
                  </a:lnTo>
                  <a:lnTo>
                    <a:pt x="149" y="108"/>
                  </a:lnTo>
                  <a:lnTo>
                    <a:pt x="145" y="115"/>
                  </a:lnTo>
                  <a:lnTo>
                    <a:pt x="141" y="120"/>
                  </a:lnTo>
                  <a:lnTo>
                    <a:pt x="136" y="127"/>
                  </a:lnTo>
                  <a:lnTo>
                    <a:pt x="131" y="132"/>
                  </a:lnTo>
                  <a:lnTo>
                    <a:pt x="126" y="137"/>
                  </a:lnTo>
                  <a:lnTo>
                    <a:pt x="120" y="142"/>
                  </a:lnTo>
                  <a:lnTo>
                    <a:pt x="114" y="145"/>
                  </a:lnTo>
                  <a:lnTo>
                    <a:pt x="107" y="149"/>
                  </a:lnTo>
                  <a:lnTo>
                    <a:pt x="100" y="151"/>
                  </a:lnTo>
                  <a:lnTo>
                    <a:pt x="92" y="153"/>
                  </a:lnTo>
                  <a:lnTo>
                    <a:pt x="84" y="155"/>
                  </a:lnTo>
                  <a:lnTo>
                    <a:pt x="78" y="155"/>
                  </a:lnTo>
                  <a:lnTo>
                    <a:pt x="78" y="155"/>
                  </a:lnTo>
                  <a:lnTo>
                    <a:pt x="70" y="155"/>
                  </a:lnTo>
                  <a:lnTo>
                    <a:pt x="62" y="153"/>
                  </a:lnTo>
                  <a:lnTo>
                    <a:pt x="55" y="151"/>
                  </a:lnTo>
                  <a:lnTo>
                    <a:pt x="47" y="149"/>
                  </a:lnTo>
                  <a:lnTo>
                    <a:pt x="41" y="145"/>
                  </a:lnTo>
                  <a:lnTo>
                    <a:pt x="34" y="142"/>
                  </a:lnTo>
                  <a:lnTo>
                    <a:pt x="28" y="137"/>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8" y="18"/>
                  </a:lnTo>
                  <a:lnTo>
                    <a:pt x="34" y="14"/>
                  </a:lnTo>
                  <a:lnTo>
                    <a:pt x="41" y="10"/>
                  </a:lnTo>
                  <a:lnTo>
                    <a:pt x="47" y="7"/>
                  </a:lnTo>
                  <a:lnTo>
                    <a:pt x="55" y="5"/>
                  </a:lnTo>
                  <a:lnTo>
                    <a:pt x="62" y="2"/>
                  </a:lnTo>
                  <a:lnTo>
                    <a:pt x="70" y="1"/>
                  </a:lnTo>
                  <a:lnTo>
                    <a:pt x="78" y="0"/>
                  </a:lnTo>
                  <a:lnTo>
                    <a:pt x="78" y="0"/>
                  </a:lnTo>
                  <a:lnTo>
                    <a:pt x="84" y="1"/>
                  </a:lnTo>
                  <a:lnTo>
                    <a:pt x="92" y="2"/>
                  </a:lnTo>
                  <a:lnTo>
                    <a:pt x="100" y="5"/>
                  </a:lnTo>
                  <a:lnTo>
                    <a:pt x="107" y="7"/>
                  </a:lnTo>
                  <a:lnTo>
                    <a:pt x="114" y="10"/>
                  </a:lnTo>
                  <a:lnTo>
                    <a:pt x="120" y="14"/>
                  </a:lnTo>
                  <a:lnTo>
                    <a:pt x="126" y="18"/>
                  </a:lnTo>
                  <a:lnTo>
                    <a:pt x="131" y="23"/>
                  </a:lnTo>
                  <a:lnTo>
                    <a:pt x="136" y="29"/>
                  </a:lnTo>
                  <a:lnTo>
                    <a:pt x="141" y="34"/>
                  </a:lnTo>
                  <a:lnTo>
                    <a:pt x="145" y="41"/>
                  </a:lnTo>
                  <a:lnTo>
                    <a:pt x="149" y="48"/>
                  </a:lnTo>
                  <a:lnTo>
                    <a:pt x="151"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57" name="Google Shape;957;p23"/>
            <p:cNvSpPr/>
            <p:nvPr/>
          </p:nvSpPr>
          <p:spPr>
            <a:xfrm>
              <a:off x="5938838" y="1849438"/>
              <a:ext cx="49213" cy="47625"/>
            </a:xfrm>
            <a:custGeom>
              <a:avLst/>
              <a:gdLst/>
              <a:ahLst/>
              <a:cxnLst/>
              <a:rect l="l" t="t" r="r" b="b"/>
              <a:pathLst>
                <a:path w="154" h="154" extrusionOk="0">
                  <a:moveTo>
                    <a:pt x="154" y="77"/>
                  </a:moveTo>
                  <a:lnTo>
                    <a:pt x="154"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58" name="Google Shape;958;p23"/>
            <p:cNvSpPr/>
            <p:nvPr/>
          </p:nvSpPr>
          <p:spPr>
            <a:xfrm>
              <a:off x="5938838" y="1778000"/>
              <a:ext cx="49213" cy="49213"/>
            </a:xfrm>
            <a:custGeom>
              <a:avLst/>
              <a:gdLst/>
              <a:ahLst/>
              <a:cxnLst/>
              <a:rect l="l" t="t" r="r" b="b"/>
              <a:pathLst>
                <a:path w="154" h="155" extrusionOk="0">
                  <a:moveTo>
                    <a:pt x="154" y="78"/>
                  </a:moveTo>
                  <a:lnTo>
                    <a:pt x="154"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7" y="137"/>
                  </a:lnTo>
                  <a:lnTo>
                    <a:pt x="23"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10"/>
                  </a:lnTo>
                  <a:lnTo>
                    <a:pt x="47" y="7"/>
                  </a:lnTo>
                  <a:lnTo>
                    <a:pt x="53" y="5"/>
                  </a:lnTo>
                  <a:lnTo>
                    <a:pt x="61" y="2"/>
                  </a:lnTo>
                  <a:lnTo>
                    <a:pt x="68" y="1"/>
                  </a:lnTo>
                  <a:lnTo>
                    <a:pt x="76" y="0"/>
                  </a:lnTo>
                  <a:lnTo>
                    <a:pt x="76" y="0"/>
                  </a:lnTo>
                  <a:lnTo>
                    <a:pt x="84" y="1"/>
                  </a:lnTo>
                  <a:lnTo>
                    <a:pt x="92" y="2"/>
                  </a:lnTo>
                  <a:lnTo>
                    <a:pt x="99" y="5"/>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59" name="Google Shape;959;p23"/>
            <p:cNvSpPr/>
            <p:nvPr/>
          </p:nvSpPr>
          <p:spPr>
            <a:xfrm>
              <a:off x="6146801" y="1708150"/>
              <a:ext cx="49213" cy="49213"/>
            </a:xfrm>
            <a:custGeom>
              <a:avLst/>
              <a:gdLst/>
              <a:ahLst/>
              <a:cxnLst/>
              <a:rect l="l" t="t" r="r" b="b"/>
              <a:pathLst>
                <a:path w="155" h="154" extrusionOk="0">
                  <a:moveTo>
                    <a:pt x="155" y="76"/>
                  </a:moveTo>
                  <a:lnTo>
                    <a:pt x="155" y="76"/>
                  </a:lnTo>
                  <a:lnTo>
                    <a:pt x="154" y="84"/>
                  </a:lnTo>
                  <a:lnTo>
                    <a:pt x="152" y="92"/>
                  </a:lnTo>
                  <a:lnTo>
                    <a:pt x="151" y="99"/>
                  </a:lnTo>
                  <a:lnTo>
                    <a:pt x="148" y="107"/>
                  </a:lnTo>
                  <a:lnTo>
                    <a:pt x="146"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4" y="34"/>
                  </a:lnTo>
                  <a:lnTo>
                    <a:pt x="17" y="28"/>
                  </a:lnTo>
                  <a:lnTo>
                    <a:pt x="23" y="22"/>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6" y="28"/>
                  </a:lnTo>
                  <a:lnTo>
                    <a:pt x="141" y="34"/>
                  </a:lnTo>
                  <a:lnTo>
                    <a:pt x="146" y="40"/>
                  </a:lnTo>
                  <a:lnTo>
                    <a:pt x="148" y="47"/>
                  </a:lnTo>
                  <a:lnTo>
                    <a:pt x="151" y="53"/>
                  </a:lnTo>
                  <a:lnTo>
                    <a:pt x="152"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60" name="Google Shape;960;p23"/>
            <p:cNvSpPr/>
            <p:nvPr/>
          </p:nvSpPr>
          <p:spPr>
            <a:xfrm>
              <a:off x="6216651" y="1708150"/>
              <a:ext cx="49213" cy="49213"/>
            </a:xfrm>
            <a:custGeom>
              <a:avLst/>
              <a:gdLst/>
              <a:ahLst/>
              <a:cxnLst/>
              <a:rect l="l" t="t" r="r" b="b"/>
              <a:pathLst>
                <a:path w="154" h="154" extrusionOk="0">
                  <a:moveTo>
                    <a:pt x="154" y="76"/>
                  </a:moveTo>
                  <a:lnTo>
                    <a:pt x="154" y="76"/>
                  </a:lnTo>
                  <a:lnTo>
                    <a:pt x="153" y="84"/>
                  </a:lnTo>
                  <a:lnTo>
                    <a:pt x="152" y="92"/>
                  </a:lnTo>
                  <a:lnTo>
                    <a:pt x="151" y="99"/>
                  </a:lnTo>
                  <a:lnTo>
                    <a:pt x="149" y="107"/>
                  </a:lnTo>
                  <a:lnTo>
                    <a:pt x="145" y="114"/>
                  </a:lnTo>
                  <a:lnTo>
                    <a:pt x="141" y="120"/>
                  </a:lnTo>
                  <a:lnTo>
                    <a:pt x="136" y="125"/>
                  </a:lnTo>
                  <a:lnTo>
                    <a:pt x="131" y="131"/>
                  </a:lnTo>
                  <a:lnTo>
                    <a:pt x="126" y="136"/>
                  </a:lnTo>
                  <a:lnTo>
                    <a:pt x="120" y="140"/>
                  </a:lnTo>
                  <a:lnTo>
                    <a:pt x="114" y="145"/>
                  </a:lnTo>
                  <a:lnTo>
                    <a:pt x="107" y="147"/>
                  </a:lnTo>
                  <a:lnTo>
                    <a:pt x="99" y="151"/>
                  </a:lnTo>
                  <a:lnTo>
                    <a:pt x="92" y="152"/>
                  </a:lnTo>
                  <a:lnTo>
                    <a:pt x="84" y="153"/>
                  </a:lnTo>
                  <a:lnTo>
                    <a:pt x="76" y="154"/>
                  </a:lnTo>
                  <a:lnTo>
                    <a:pt x="76" y="154"/>
                  </a:lnTo>
                  <a:lnTo>
                    <a:pt x="70" y="153"/>
                  </a:lnTo>
                  <a:lnTo>
                    <a:pt x="62" y="152"/>
                  </a:lnTo>
                  <a:lnTo>
                    <a:pt x="54" y="151"/>
                  </a:lnTo>
                  <a:lnTo>
                    <a:pt x="47" y="147"/>
                  </a:lnTo>
                  <a:lnTo>
                    <a:pt x="40" y="145"/>
                  </a:lnTo>
                  <a:lnTo>
                    <a:pt x="34" y="140"/>
                  </a:lnTo>
                  <a:lnTo>
                    <a:pt x="28" y="136"/>
                  </a:lnTo>
                  <a:lnTo>
                    <a:pt x="23" y="131"/>
                  </a:lnTo>
                  <a:lnTo>
                    <a:pt x="17" y="125"/>
                  </a:lnTo>
                  <a:lnTo>
                    <a:pt x="14" y="120"/>
                  </a:lnTo>
                  <a:lnTo>
                    <a:pt x="9" y="114"/>
                  </a:lnTo>
                  <a:lnTo>
                    <a:pt x="6" y="107"/>
                  </a:lnTo>
                  <a:lnTo>
                    <a:pt x="3" y="99"/>
                  </a:lnTo>
                  <a:lnTo>
                    <a:pt x="2" y="92"/>
                  </a:lnTo>
                  <a:lnTo>
                    <a:pt x="1" y="84"/>
                  </a:lnTo>
                  <a:lnTo>
                    <a:pt x="0" y="76"/>
                  </a:lnTo>
                  <a:lnTo>
                    <a:pt x="0" y="76"/>
                  </a:lnTo>
                  <a:lnTo>
                    <a:pt x="1" y="69"/>
                  </a:lnTo>
                  <a:lnTo>
                    <a:pt x="2" y="61"/>
                  </a:lnTo>
                  <a:lnTo>
                    <a:pt x="3" y="53"/>
                  </a:lnTo>
                  <a:lnTo>
                    <a:pt x="6" y="47"/>
                  </a:lnTo>
                  <a:lnTo>
                    <a:pt x="9" y="40"/>
                  </a:lnTo>
                  <a:lnTo>
                    <a:pt x="14" y="34"/>
                  </a:lnTo>
                  <a:lnTo>
                    <a:pt x="17" y="28"/>
                  </a:lnTo>
                  <a:lnTo>
                    <a:pt x="23" y="22"/>
                  </a:lnTo>
                  <a:lnTo>
                    <a:pt x="28" y="18"/>
                  </a:lnTo>
                  <a:lnTo>
                    <a:pt x="34" y="13"/>
                  </a:lnTo>
                  <a:lnTo>
                    <a:pt x="40" y="9"/>
                  </a:lnTo>
                  <a:lnTo>
                    <a:pt x="47" y="5"/>
                  </a:lnTo>
                  <a:lnTo>
                    <a:pt x="54" y="3"/>
                  </a:lnTo>
                  <a:lnTo>
                    <a:pt x="62" y="2"/>
                  </a:lnTo>
                  <a:lnTo>
                    <a:pt x="70" y="1"/>
                  </a:lnTo>
                  <a:lnTo>
                    <a:pt x="76" y="0"/>
                  </a:lnTo>
                  <a:lnTo>
                    <a:pt x="76" y="0"/>
                  </a:lnTo>
                  <a:lnTo>
                    <a:pt x="84" y="1"/>
                  </a:lnTo>
                  <a:lnTo>
                    <a:pt x="92" y="2"/>
                  </a:lnTo>
                  <a:lnTo>
                    <a:pt x="99" y="3"/>
                  </a:lnTo>
                  <a:lnTo>
                    <a:pt x="107" y="5"/>
                  </a:lnTo>
                  <a:lnTo>
                    <a:pt x="114" y="9"/>
                  </a:lnTo>
                  <a:lnTo>
                    <a:pt x="120" y="13"/>
                  </a:lnTo>
                  <a:lnTo>
                    <a:pt x="126" y="18"/>
                  </a:lnTo>
                  <a:lnTo>
                    <a:pt x="131" y="22"/>
                  </a:lnTo>
                  <a:lnTo>
                    <a:pt x="136" y="28"/>
                  </a:lnTo>
                  <a:lnTo>
                    <a:pt x="141" y="34"/>
                  </a:lnTo>
                  <a:lnTo>
                    <a:pt x="145" y="40"/>
                  </a:lnTo>
                  <a:lnTo>
                    <a:pt x="149"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61" name="Google Shape;961;p23"/>
            <p:cNvSpPr/>
            <p:nvPr/>
          </p:nvSpPr>
          <p:spPr>
            <a:xfrm>
              <a:off x="6008688" y="1708150"/>
              <a:ext cx="49213" cy="49213"/>
            </a:xfrm>
            <a:custGeom>
              <a:avLst/>
              <a:gdLst/>
              <a:ahLst/>
              <a:cxnLst/>
              <a:rect l="l" t="t" r="r" b="b"/>
              <a:pathLst>
                <a:path w="155" h="154" extrusionOk="0">
                  <a:moveTo>
                    <a:pt x="155" y="76"/>
                  </a:moveTo>
                  <a:lnTo>
                    <a:pt x="155" y="76"/>
                  </a:lnTo>
                  <a:lnTo>
                    <a:pt x="154" y="84"/>
                  </a:lnTo>
                  <a:lnTo>
                    <a:pt x="152" y="92"/>
                  </a:lnTo>
                  <a:lnTo>
                    <a:pt x="151" y="99"/>
                  </a:lnTo>
                  <a:lnTo>
                    <a:pt x="149" y="107"/>
                  </a:lnTo>
                  <a:lnTo>
                    <a:pt x="146" y="114"/>
                  </a:lnTo>
                  <a:lnTo>
                    <a:pt x="141" y="120"/>
                  </a:lnTo>
                  <a:lnTo>
                    <a:pt x="136" y="125"/>
                  </a:lnTo>
                  <a:lnTo>
                    <a:pt x="132" y="131"/>
                  </a:lnTo>
                  <a:lnTo>
                    <a:pt x="126" y="136"/>
                  </a:lnTo>
                  <a:lnTo>
                    <a:pt x="120" y="140"/>
                  </a:lnTo>
                  <a:lnTo>
                    <a:pt x="115"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9" y="125"/>
                  </a:lnTo>
                  <a:lnTo>
                    <a:pt x="14" y="120"/>
                  </a:lnTo>
                  <a:lnTo>
                    <a:pt x="9" y="114"/>
                  </a:lnTo>
                  <a:lnTo>
                    <a:pt x="7" y="107"/>
                  </a:lnTo>
                  <a:lnTo>
                    <a:pt x="4" y="99"/>
                  </a:lnTo>
                  <a:lnTo>
                    <a:pt x="2" y="92"/>
                  </a:lnTo>
                  <a:lnTo>
                    <a:pt x="1" y="84"/>
                  </a:lnTo>
                  <a:lnTo>
                    <a:pt x="0" y="76"/>
                  </a:lnTo>
                  <a:lnTo>
                    <a:pt x="0" y="76"/>
                  </a:lnTo>
                  <a:lnTo>
                    <a:pt x="1" y="69"/>
                  </a:lnTo>
                  <a:lnTo>
                    <a:pt x="2" y="61"/>
                  </a:lnTo>
                  <a:lnTo>
                    <a:pt x="4" y="53"/>
                  </a:lnTo>
                  <a:lnTo>
                    <a:pt x="7" y="47"/>
                  </a:lnTo>
                  <a:lnTo>
                    <a:pt x="9" y="40"/>
                  </a:lnTo>
                  <a:lnTo>
                    <a:pt x="14" y="34"/>
                  </a:lnTo>
                  <a:lnTo>
                    <a:pt x="19" y="28"/>
                  </a:lnTo>
                  <a:lnTo>
                    <a:pt x="23" y="22"/>
                  </a:lnTo>
                  <a:lnTo>
                    <a:pt x="29" y="18"/>
                  </a:lnTo>
                  <a:lnTo>
                    <a:pt x="35" y="13"/>
                  </a:lnTo>
                  <a:lnTo>
                    <a:pt x="40" y="9"/>
                  </a:lnTo>
                  <a:lnTo>
                    <a:pt x="47" y="5"/>
                  </a:lnTo>
                  <a:lnTo>
                    <a:pt x="54" y="3"/>
                  </a:lnTo>
                  <a:lnTo>
                    <a:pt x="62" y="2"/>
                  </a:lnTo>
                  <a:lnTo>
                    <a:pt x="70" y="1"/>
                  </a:lnTo>
                  <a:lnTo>
                    <a:pt x="77" y="0"/>
                  </a:lnTo>
                  <a:lnTo>
                    <a:pt x="77" y="0"/>
                  </a:lnTo>
                  <a:lnTo>
                    <a:pt x="85" y="1"/>
                  </a:lnTo>
                  <a:lnTo>
                    <a:pt x="93" y="2"/>
                  </a:lnTo>
                  <a:lnTo>
                    <a:pt x="100" y="3"/>
                  </a:lnTo>
                  <a:lnTo>
                    <a:pt x="108" y="5"/>
                  </a:lnTo>
                  <a:lnTo>
                    <a:pt x="115" y="9"/>
                  </a:lnTo>
                  <a:lnTo>
                    <a:pt x="120" y="13"/>
                  </a:lnTo>
                  <a:lnTo>
                    <a:pt x="126" y="18"/>
                  </a:lnTo>
                  <a:lnTo>
                    <a:pt x="132" y="22"/>
                  </a:lnTo>
                  <a:lnTo>
                    <a:pt x="136" y="28"/>
                  </a:lnTo>
                  <a:lnTo>
                    <a:pt x="141" y="34"/>
                  </a:lnTo>
                  <a:lnTo>
                    <a:pt x="146" y="40"/>
                  </a:lnTo>
                  <a:lnTo>
                    <a:pt x="149" y="47"/>
                  </a:lnTo>
                  <a:lnTo>
                    <a:pt x="151" y="53"/>
                  </a:lnTo>
                  <a:lnTo>
                    <a:pt x="152"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62" name="Google Shape;962;p23"/>
            <p:cNvSpPr/>
            <p:nvPr/>
          </p:nvSpPr>
          <p:spPr>
            <a:xfrm>
              <a:off x="6078538" y="1708150"/>
              <a:ext cx="47625" cy="49213"/>
            </a:xfrm>
            <a:custGeom>
              <a:avLst/>
              <a:gdLst/>
              <a:ahLst/>
              <a:cxnLst/>
              <a:rect l="l" t="t" r="r" b="b"/>
              <a:pathLst>
                <a:path w="154" h="154" extrusionOk="0">
                  <a:moveTo>
                    <a:pt x="154" y="76"/>
                  </a:moveTo>
                  <a:lnTo>
                    <a:pt x="154" y="76"/>
                  </a:lnTo>
                  <a:lnTo>
                    <a:pt x="154" y="84"/>
                  </a:lnTo>
                  <a:lnTo>
                    <a:pt x="152" y="92"/>
                  </a:lnTo>
                  <a:lnTo>
                    <a:pt x="151" y="99"/>
                  </a:lnTo>
                  <a:lnTo>
                    <a:pt x="149" y="107"/>
                  </a:lnTo>
                  <a:lnTo>
                    <a:pt x="145" y="114"/>
                  </a:lnTo>
                  <a:lnTo>
                    <a:pt x="141" y="120"/>
                  </a:lnTo>
                  <a:lnTo>
                    <a:pt x="136" y="125"/>
                  </a:lnTo>
                  <a:lnTo>
                    <a:pt x="131" y="131"/>
                  </a:lnTo>
                  <a:lnTo>
                    <a:pt x="126" y="136"/>
                  </a:lnTo>
                  <a:lnTo>
                    <a:pt x="120" y="140"/>
                  </a:lnTo>
                  <a:lnTo>
                    <a:pt x="114" y="145"/>
                  </a:lnTo>
                  <a:lnTo>
                    <a:pt x="107" y="147"/>
                  </a:lnTo>
                  <a:lnTo>
                    <a:pt x="100" y="151"/>
                  </a:lnTo>
                  <a:lnTo>
                    <a:pt x="92" y="152"/>
                  </a:lnTo>
                  <a:lnTo>
                    <a:pt x="84" y="153"/>
                  </a:lnTo>
                  <a:lnTo>
                    <a:pt x="78" y="154"/>
                  </a:lnTo>
                  <a:lnTo>
                    <a:pt x="78" y="154"/>
                  </a:lnTo>
                  <a:lnTo>
                    <a:pt x="70" y="153"/>
                  </a:lnTo>
                  <a:lnTo>
                    <a:pt x="62" y="152"/>
                  </a:lnTo>
                  <a:lnTo>
                    <a:pt x="55" y="151"/>
                  </a:lnTo>
                  <a:lnTo>
                    <a:pt x="47" y="147"/>
                  </a:lnTo>
                  <a:lnTo>
                    <a:pt x="41" y="145"/>
                  </a:lnTo>
                  <a:lnTo>
                    <a:pt x="34" y="140"/>
                  </a:lnTo>
                  <a:lnTo>
                    <a:pt x="28"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2"/>
                  </a:lnTo>
                  <a:lnTo>
                    <a:pt x="28" y="18"/>
                  </a:lnTo>
                  <a:lnTo>
                    <a:pt x="34" y="13"/>
                  </a:lnTo>
                  <a:lnTo>
                    <a:pt x="41" y="9"/>
                  </a:lnTo>
                  <a:lnTo>
                    <a:pt x="47" y="5"/>
                  </a:lnTo>
                  <a:lnTo>
                    <a:pt x="55" y="3"/>
                  </a:lnTo>
                  <a:lnTo>
                    <a:pt x="62" y="2"/>
                  </a:lnTo>
                  <a:lnTo>
                    <a:pt x="70" y="1"/>
                  </a:lnTo>
                  <a:lnTo>
                    <a:pt x="78" y="0"/>
                  </a:lnTo>
                  <a:lnTo>
                    <a:pt x="78" y="0"/>
                  </a:lnTo>
                  <a:lnTo>
                    <a:pt x="84" y="1"/>
                  </a:lnTo>
                  <a:lnTo>
                    <a:pt x="92" y="2"/>
                  </a:lnTo>
                  <a:lnTo>
                    <a:pt x="100" y="3"/>
                  </a:lnTo>
                  <a:lnTo>
                    <a:pt x="107" y="5"/>
                  </a:lnTo>
                  <a:lnTo>
                    <a:pt x="114" y="9"/>
                  </a:lnTo>
                  <a:lnTo>
                    <a:pt x="120" y="13"/>
                  </a:lnTo>
                  <a:lnTo>
                    <a:pt x="126" y="18"/>
                  </a:lnTo>
                  <a:lnTo>
                    <a:pt x="131" y="22"/>
                  </a:lnTo>
                  <a:lnTo>
                    <a:pt x="136" y="28"/>
                  </a:lnTo>
                  <a:lnTo>
                    <a:pt x="141" y="34"/>
                  </a:lnTo>
                  <a:lnTo>
                    <a:pt x="145" y="40"/>
                  </a:lnTo>
                  <a:lnTo>
                    <a:pt x="149" y="47"/>
                  </a:lnTo>
                  <a:lnTo>
                    <a:pt x="151"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63" name="Google Shape;963;p23"/>
            <p:cNvSpPr/>
            <p:nvPr/>
          </p:nvSpPr>
          <p:spPr>
            <a:xfrm>
              <a:off x="5938838" y="1708150"/>
              <a:ext cx="49213" cy="49213"/>
            </a:xfrm>
            <a:custGeom>
              <a:avLst/>
              <a:gdLst/>
              <a:ahLst/>
              <a:cxnLst/>
              <a:rect l="l" t="t" r="r" b="b"/>
              <a:pathLst>
                <a:path w="154" h="154" extrusionOk="0">
                  <a:moveTo>
                    <a:pt x="154" y="76"/>
                  </a:moveTo>
                  <a:lnTo>
                    <a:pt x="154"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0"/>
                  </a:lnTo>
                  <a:lnTo>
                    <a:pt x="27" y="136"/>
                  </a:lnTo>
                  <a:lnTo>
                    <a:pt x="23"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3" y="22"/>
                  </a:lnTo>
                  <a:lnTo>
                    <a:pt x="27" y="18"/>
                  </a:lnTo>
                  <a:lnTo>
                    <a:pt x="34" y="13"/>
                  </a:lnTo>
                  <a:lnTo>
                    <a:pt x="40" y="9"/>
                  </a:lnTo>
                  <a:lnTo>
                    <a:pt x="47"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6" y="18"/>
                  </a:lnTo>
                  <a:lnTo>
                    <a:pt x="131" y="22"/>
                  </a:lnTo>
                  <a:lnTo>
                    <a:pt x="136" y="28"/>
                  </a:lnTo>
                  <a:lnTo>
                    <a:pt x="140" y="34"/>
                  </a:lnTo>
                  <a:lnTo>
                    <a:pt x="144" y="40"/>
                  </a:lnTo>
                  <a:lnTo>
                    <a:pt x="147" y="47"/>
                  </a:lnTo>
                  <a:lnTo>
                    <a:pt x="150"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64" name="Google Shape;964;p23"/>
            <p:cNvSpPr/>
            <p:nvPr/>
          </p:nvSpPr>
          <p:spPr>
            <a:xfrm>
              <a:off x="6146801" y="1639888"/>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6"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6" y="41"/>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65" name="Google Shape;965;p23"/>
            <p:cNvSpPr/>
            <p:nvPr/>
          </p:nvSpPr>
          <p:spPr>
            <a:xfrm>
              <a:off x="6216651" y="1639888"/>
              <a:ext cx="49213" cy="49213"/>
            </a:xfrm>
            <a:custGeom>
              <a:avLst/>
              <a:gdLst/>
              <a:ahLst/>
              <a:cxnLst/>
              <a:rect l="l" t="t" r="r" b="b"/>
              <a:pathLst>
                <a:path w="154" h="154" extrusionOk="0">
                  <a:moveTo>
                    <a:pt x="154" y="77"/>
                  </a:moveTo>
                  <a:lnTo>
                    <a:pt x="154" y="77"/>
                  </a:lnTo>
                  <a:lnTo>
                    <a:pt x="153" y="85"/>
                  </a:lnTo>
                  <a:lnTo>
                    <a:pt x="152" y="93"/>
                  </a:lnTo>
                  <a:lnTo>
                    <a:pt x="151" y="100"/>
                  </a:lnTo>
                  <a:lnTo>
                    <a:pt x="149" y="107"/>
                  </a:lnTo>
                  <a:lnTo>
                    <a:pt x="145" y="114"/>
                  </a:lnTo>
                  <a:lnTo>
                    <a:pt x="141"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7"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1"/>
                  </a:lnTo>
                  <a:lnTo>
                    <a:pt x="14" y="35"/>
                  </a:lnTo>
                  <a:lnTo>
                    <a:pt x="17" y="28"/>
                  </a:lnTo>
                  <a:lnTo>
                    <a:pt x="23" y="23"/>
                  </a:lnTo>
                  <a:lnTo>
                    <a:pt x="28" y="18"/>
                  </a:lnTo>
                  <a:lnTo>
                    <a:pt x="34" y="13"/>
                  </a:lnTo>
                  <a:lnTo>
                    <a:pt x="40" y="10"/>
                  </a:lnTo>
                  <a:lnTo>
                    <a:pt x="47" y="6"/>
                  </a:lnTo>
                  <a:lnTo>
                    <a:pt x="54"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3"/>
                  </a:lnTo>
                  <a:lnTo>
                    <a:pt x="136" y="28"/>
                  </a:lnTo>
                  <a:lnTo>
                    <a:pt x="141" y="35"/>
                  </a:lnTo>
                  <a:lnTo>
                    <a:pt x="145" y="41"/>
                  </a:lnTo>
                  <a:lnTo>
                    <a:pt x="149"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66" name="Google Shape;966;p23"/>
            <p:cNvSpPr/>
            <p:nvPr/>
          </p:nvSpPr>
          <p:spPr>
            <a:xfrm>
              <a:off x="6008688" y="1639888"/>
              <a:ext cx="49213" cy="49213"/>
            </a:xfrm>
            <a:custGeom>
              <a:avLst/>
              <a:gdLst/>
              <a:ahLst/>
              <a:cxnLst/>
              <a:rect l="l" t="t" r="r" b="b"/>
              <a:pathLst>
                <a:path w="155" h="154" extrusionOk="0">
                  <a:moveTo>
                    <a:pt x="155" y="77"/>
                  </a:moveTo>
                  <a:lnTo>
                    <a:pt x="155" y="77"/>
                  </a:lnTo>
                  <a:lnTo>
                    <a:pt x="154" y="85"/>
                  </a:lnTo>
                  <a:lnTo>
                    <a:pt x="152" y="93"/>
                  </a:lnTo>
                  <a:lnTo>
                    <a:pt x="151" y="100"/>
                  </a:lnTo>
                  <a:lnTo>
                    <a:pt x="149" y="107"/>
                  </a:lnTo>
                  <a:lnTo>
                    <a:pt x="146" y="114"/>
                  </a:lnTo>
                  <a:lnTo>
                    <a:pt x="141" y="121"/>
                  </a:lnTo>
                  <a:lnTo>
                    <a:pt x="136" y="126"/>
                  </a:lnTo>
                  <a:lnTo>
                    <a:pt x="132" y="132"/>
                  </a:lnTo>
                  <a:lnTo>
                    <a:pt x="126" y="137"/>
                  </a:lnTo>
                  <a:lnTo>
                    <a:pt x="120" y="141"/>
                  </a:lnTo>
                  <a:lnTo>
                    <a:pt x="115"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1"/>
                  </a:lnTo>
                  <a:lnTo>
                    <a:pt x="14" y="35"/>
                  </a:lnTo>
                  <a:lnTo>
                    <a:pt x="19" y="28"/>
                  </a:lnTo>
                  <a:lnTo>
                    <a:pt x="23" y="23"/>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5" y="10"/>
                  </a:lnTo>
                  <a:lnTo>
                    <a:pt x="120" y="13"/>
                  </a:lnTo>
                  <a:lnTo>
                    <a:pt x="126" y="18"/>
                  </a:lnTo>
                  <a:lnTo>
                    <a:pt x="132" y="23"/>
                  </a:lnTo>
                  <a:lnTo>
                    <a:pt x="136" y="28"/>
                  </a:lnTo>
                  <a:lnTo>
                    <a:pt x="141" y="35"/>
                  </a:lnTo>
                  <a:lnTo>
                    <a:pt x="146" y="41"/>
                  </a:lnTo>
                  <a:lnTo>
                    <a:pt x="149"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67" name="Google Shape;967;p23"/>
            <p:cNvSpPr/>
            <p:nvPr/>
          </p:nvSpPr>
          <p:spPr>
            <a:xfrm>
              <a:off x="6078538" y="1639888"/>
              <a:ext cx="47625" cy="49213"/>
            </a:xfrm>
            <a:custGeom>
              <a:avLst/>
              <a:gdLst/>
              <a:ahLst/>
              <a:cxnLst/>
              <a:rect l="l" t="t" r="r" b="b"/>
              <a:pathLst>
                <a:path w="154" h="154" extrusionOk="0">
                  <a:moveTo>
                    <a:pt x="154" y="77"/>
                  </a:moveTo>
                  <a:lnTo>
                    <a:pt x="154" y="77"/>
                  </a:lnTo>
                  <a:lnTo>
                    <a:pt x="154" y="85"/>
                  </a:lnTo>
                  <a:lnTo>
                    <a:pt x="152" y="93"/>
                  </a:lnTo>
                  <a:lnTo>
                    <a:pt x="151" y="100"/>
                  </a:lnTo>
                  <a:lnTo>
                    <a:pt x="149" y="107"/>
                  </a:lnTo>
                  <a:lnTo>
                    <a:pt x="145" y="114"/>
                  </a:lnTo>
                  <a:lnTo>
                    <a:pt x="141" y="121"/>
                  </a:lnTo>
                  <a:lnTo>
                    <a:pt x="136" y="126"/>
                  </a:lnTo>
                  <a:lnTo>
                    <a:pt x="131" y="132"/>
                  </a:lnTo>
                  <a:lnTo>
                    <a:pt x="126" y="137"/>
                  </a:lnTo>
                  <a:lnTo>
                    <a:pt x="120" y="141"/>
                  </a:lnTo>
                  <a:lnTo>
                    <a:pt x="114" y="145"/>
                  </a:lnTo>
                  <a:lnTo>
                    <a:pt x="107" y="148"/>
                  </a:lnTo>
                  <a:lnTo>
                    <a:pt x="100" y="150"/>
                  </a:lnTo>
                  <a:lnTo>
                    <a:pt x="92" y="153"/>
                  </a:lnTo>
                  <a:lnTo>
                    <a:pt x="84"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1"/>
                  </a:lnTo>
                  <a:lnTo>
                    <a:pt x="14" y="35"/>
                  </a:lnTo>
                  <a:lnTo>
                    <a:pt x="18" y="28"/>
                  </a:lnTo>
                  <a:lnTo>
                    <a:pt x="23" y="23"/>
                  </a:lnTo>
                  <a:lnTo>
                    <a:pt x="28" y="18"/>
                  </a:lnTo>
                  <a:lnTo>
                    <a:pt x="34" y="13"/>
                  </a:lnTo>
                  <a:lnTo>
                    <a:pt x="41" y="10"/>
                  </a:lnTo>
                  <a:lnTo>
                    <a:pt x="47" y="6"/>
                  </a:lnTo>
                  <a:lnTo>
                    <a:pt x="55" y="4"/>
                  </a:lnTo>
                  <a:lnTo>
                    <a:pt x="62" y="2"/>
                  </a:lnTo>
                  <a:lnTo>
                    <a:pt x="70" y="0"/>
                  </a:lnTo>
                  <a:lnTo>
                    <a:pt x="78" y="0"/>
                  </a:lnTo>
                  <a:lnTo>
                    <a:pt x="78" y="0"/>
                  </a:lnTo>
                  <a:lnTo>
                    <a:pt x="84" y="0"/>
                  </a:lnTo>
                  <a:lnTo>
                    <a:pt x="92" y="2"/>
                  </a:lnTo>
                  <a:lnTo>
                    <a:pt x="100" y="4"/>
                  </a:lnTo>
                  <a:lnTo>
                    <a:pt x="107" y="6"/>
                  </a:lnTo>
                  <a:lnTo>
                    <a:pt x="114" y="10"/>
                  </a:lnTo>
                  <a:lnTo>
                    <a:pt x="120" y="13"/>
                  </a:lnTo>
                  <a:lnTo>
                    <a:pt x="126" y="18"/>
                  </a:lnTo>
                  <a:lnTo>
                    <a:pt x="131" y="23"/>
                  </a:lnTo>
                  <a:lnTo>
                    <a:pt x="136" y="28"/>
                  </a:lnTo>
                  <a:lnTo>
                    <a:pt x="141" y="35"/>
                  </a:lnTo>
                  <a:lnTo>
                    <a:pt x="145" y="41"/>
                  </a:lnTo>
                  <a:lnTo>
                    <a:pt x="149" y="47"/>
                  </a:lnTo>
                  <a:lnTo>
                    <a:pt x="151"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68" name="Google Shape;968;p23"/>
            <p:cNvSpPr/>
            <p:nvPr/>
          </p:nvSpPr>
          <p:spPr>
            <a:xfrm>
              <a:off x="5938838" y="1639888"/>
              <a:ext cx="49213" cy="49213"/>
            </a:xfrm>
            <a:custGeom>
              <a:avLst/>
              <a:gdLst/>
              <a:ahLst/>
              <a:cxnLst/>
              <a:rect l="l" t="t" r="r" b="b"/>
              <a:pathLst>
                <a:path w="154" h="154" extrusionOk="0">
                  <a:moveTo>
                    <a:pt x="154" y="77"/>
                  </a:moveTo>
                  <a:lnTo>
                    <a:pt x="154"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7" y="137"/>
                  </a:lnTo>
                  <a:lnTo>
                    <a:pt x="23"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5"/>
                  </a:lnTo>
                  <a:lnTo>
                    <a:pt x="17" y="28"/>
                  </a:lnTo>
                  <a:lnTo>
                    <a:pt x="23" y="23"/>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5"/>
                  </a:lnTo>
                  <a:lnTo>
                    <a:pt x="144" y="41"/>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69" name="Google Shape;969;p23"/>
            <p:cNvSpPr/>
            <p:nvPr/>
          </p:nvSpPr>
          <p:spPr>
            <a:xfrm>
              <a:off x="5867401" y="1778000"/>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0"/>
                  </a:lnTo>
                  <a:lnTo>
                    <a:pt x="137"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70" name="Google Shape;970;p23"/>
            <p:cNvSpPr/>
            <p:nvPr/>
          </p:nvSpPr>
          <p:spPr>
            <a:xfrm>
              <a:off x="5867401" y="1708150"/>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2"/>
                  </a:lnTo>
                  <a:lnTo>
                    <a:pt x="28"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7" y="28"/>
                  </a:lnTo>
                  <a:lnTo>
                    <a:pt x="141" y="34"/>
                  </a:lnTo>
                  <a:lnTo>
                    <a:pt x="145" y="40"/>
                  </a:lnTo>
                  <a:lnTo>
                    <a:pt x="148" y="47"/>
                  </a:lnTo>
                  <a:lnTo>
                    <a:pt x="151" y="53"/>
                  </a:lnTo>
                  <a:lnTo>
                    <a:pt x="153"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71" name="Google Shape;971;p23"/>
            <p:cNvSpPr/>
            <p:nvPr/>
          </p:nvSpPr>
          <p:spPr>
            <a:xfrm>
              <a:off x="5867401" y="163988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1"/>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72" name="Google Shape;972;p23"/>
            <p:cNvSpPr/>
            <p:nvPr/>
          </p:nvSpPr>
          <p:spPr>
            <a:xfrm>
              <a:off x="5799138" y="1778000"/>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0" y="132"/>
                  </a:lnTo>
                  <a:lnTo>
                    <a:pt x="126" y="137"/>
                  </a:lnTo>
                  <a:lnTo>
                    <a:pt x="119"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5"/>
                  </a:lnTo>
                  <a:lnTo>
                    <a:pt x="60" y="2"/>
                  </a:lnTo>
                  <a:lnTo>
                    <a:pt x="68" y="1"/>
                  </a:lnTo>
                  <a:lnTo>
                    <a:pt x="76" y="0"/>
                  </a:lnTo>
                  <a:lnTo>
                    <a:pt x="76" y="0"/>
                  </a:lnTo>
                  <a:lnTo>
                    <a:pt x="84" y="1"/>
                  </a:lnTo>
                  <a:lnTo>
                    <a:pt x="91" y="2"/>
                  </a:lnTo>
                  <a:lnTo>
                    <a:pt x="99" y="5"/>
                  </a:lnTo>
                  <a:lnTo>
                    <a:pt x="106" y="7"/>
                  </a:lnTo>
                  <a:lnTo>
                    <a:pt x="113" y="10"/>
                  </a:lnTo>
                  <a:lnTo>
                    <a:pt x="119"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73" name="Google Shape;973;p23"/>
            <p:cNvSpPr/>
            <p:nvPr/>
          </p:nvSpPr>
          <p:spPr>
            <a:xfrm>
              <a:off x="5799138" y="1708150"/>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0" y="120"/>
                  </a:lnTo>
                  <a:lnTo>
                    <a:pt x="136" y="125"/>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4" y="3"/>
                  </a:lnTo>
                  <a:lnTo>
                    <a:pt x="60" y="2"/>
                  </a:lnTo>
                  <a:lnTo>
                    <a:pt x="68" y="1"/>
                  </a:lnTo>
                  <a:lnTo>
                    <a:pt x="76" y="0"/>
                  </a:lnTo>
                  <a:lnTo>
                    <a:pt x="76" y="0"/>
                  </a:lnTo>
                  <a:lnTo>
                    <a:pt x="84" y="1"/>
                  </a:lnTo>
                  <a:lnTo>
                    <a:pt x="91" y="2"/>
                  </a:lnTo>
                  <a:lnTo>
                    <a:pt x="99" y="3"/>
                  </a:lnTo>
                  <a:lnTo>
                    <a:pt x="106" y="5"/>
                  </a:lnTo>
                  <a:lnTo>
                    <a:pt x="113" y="9"/>
                  </a:lnTo>
                  <a:lnTo>
                    <a:pt x="119" y="13"/>
                  </a:lnTo>
                  <a:lnTo>
                    <a:pt x="126" y="18"/>
                  </a:lnTo>
                  <a:lnTo>
                    <a:pt x="130" y="22"/>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74" name="Google Shape;974;p23"/>
            <p:cNvSpPr/>
            <p:nvPr/>
          </p:nvSpPr>
          <p:spPr>
            <a:xfrm>
              <a:off x="5799138" y="163988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1"/>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75" name="Google Shape;975;p23"/>
            <p:cNvSpPr/>
            <p:nvPr/>
          </p:nvSpPr>
          <p:spPr>
            <a:xfrm>
              <a:off x="5938838" y="1431925"/>
              <a:ext cx="49213" cy="49213"/>
            </a:xfrm>
            <a:custGeom>
              <a:avLst/>
              <a:gdLst/>
              <a:ahLst/>
              <a:cxnLst/>
              <a:rect l="l" t="t" r="r" b="b"/>
              <a:pathLst>
                <a:path w="154" h="153" extrusionOk="0">
                  <a:moveTo>
                    <a:pt x="154" y="76"/>
                  </a:moveTo>
                  <a:lnTo>
                    <a:pt x="154"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3" y="23"/>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0" y="34"/>
                  </a:lnTo>
                  <a:lnTo>
                    <a:pt x="144" y="40"/>
                  </a:lnTo>
                  <a:lnTo>
                    <a:pt x="147" y="47"/>
                  </a:lnTo>
                  <a:lnTo>
                    <a:pt x="150"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76" name="Google Shape;976;p23"/>
            <p:cNvSpPr/>
            <p:nvPr/>
          </p:nvSpPr>
          <p:spPr>
            <a:xfrm>
              <a:off x="5867401" y="1431925"/>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7"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7" y="27"/>
                  </a:lnTo>
                  <a:lnTo>
                    <a:pt x="141" y="34"/>
                  </a:lnTo>
                  <a:lnTo>
                    <a:pt x="145"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77" name="Google Shape;977;p23"/>
            <p:cNvSpPr/>
            <p:nvPr/>
          </p:nvSpPr>
          <p:spPr>
            <a:xfrm>
              <a:off x="5938838" y="1355725"/>
              <a:ext cx="49213" cy="49213"/>
            </a:xfrm>
            <a:custGeom>
              <a:avLst/>
              <a:gdLst/>
              <a:ahLst/>
              <a:cxnLst/>
              <a:rect l="l" t="t" r="r" b="b"/>
              <a:pathLst>
                <a:path w="154" h="154" extrusionOk="0">
                  <a:moveTo>
                    <a:pt x="154" y="76"/>
                  </a:moveTo>
                  <a:lnTo>
                    <a:pt x="154"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0"/>
                  </a:lnTo>
                  <a:lnTo>
                    <a:pt x="27" y="136"/>
                  </a:lnTo>
                  <a:lnTo>
                    <a:pt x="23"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6"/>
                  </a:lnTo>
                  <a:lnTo>
                    <a:pt x="9" y="40"/>
                  </a:lnTo>
                  <a:lnTo>
                    <a:pt x="12" y="34"/>
                  </a:lnTo>
                  <a:lnTo>
                    <a:pt x="17" y="28"/>
                  </a:lnTo>
                  <a:lnTo>
                    <a:pt x="23" y="22"/>
                  </a:lnTo>
                  <a:lnTo>
                    <a:pt x="27" y="18"/>
                  </a:lnTo>
                  <a:lnTo>
                    <a:pt x="34" y="13"/>
                  </a:lnTo>
                  <a:lnTo>
                    <a:pt x="40" y="9"/>
                  </a:lnTo>
                  <a:lnTo>
                    <a:pt x="47"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6" y="18"/>
                  </a:lnTo>
                  <a:lnTo>
                    <a:pt x="131" y="22"/>
                  </a:lnTo>
                  <a:lnTo>
                    <a:pt x="136" y="28"/>
                  </a:lnTo>
                  <a:lnTo>
                    <a:pt x="140" y="34"/>
                  </a:lnTo>
                  <a:lnTo>
                    <a:pt x="144" y="40"/>
                  </a:lnTo>
                  <a:lnTo>
                    <a:pt x="147" y="46"/>
                  </a:lnTo>
                  <a:lnTo>
                    <a:pt x="150"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78" name="Google Shape;978;p23"/>
            <p:cNvSpPr/>
            <p:nvPr/>
          </p:nvSpPr>
          <p:spPr>
            <a:xfrm>
              <a:off x="5867401" y="1355725"/>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6"/>
                  </a:lnTo>
                  <a:lnTo>
                    <a:pt x="9" y="40"/>
                  </a:lnTo>
                  <a:lnTo>
                    <a:pt x="13" y="34"/>
                  </a:lnTo>
                  <a:lnTo>
                    <a:pt x="17" y="28"/>
                  </a:lnTo>
                  <a:lnTo>
                    <a:pt x="23" y="22"/>
                  </a:lnTo>
                  <a:lnTo>
                    <a:pt x="28"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7" y="28"/>
                  </a:lnTo>
                  <a:lnTo>
                    <a:pt x="141" y="34"/>
                  </a:lnTo>
                  <a:lnTo>
                    <a:pt x="145" y="40"/>
                  </a:lnTo>
                  <a:lnTo>
                    <a:pt x="148" y="46"/>
                  </a:lnTo>
                  <a:lnTo>
                    <a:pt x="151" y="53"/>
                  </a:lnTo>
                  <a:lnTo>
                    <a:pt x="153"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79" name="Google Shape;979;p23"/>
            <p:cNvSpPr/>
            <p:nvPr/>
          </p:nvSpPr>
          <p:spPr>
            <a:xfrm>
              <a:off x="5799138" y="1431925"/>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1" y="23"/>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3"/>
                  </a:lnTo>
                  <a:lnTo>
                    <a:pt x="136" y="27"/>
                  </a:lnTo>
                  <a:lnTo>
                    <a:pt x="140"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80" name="Google Shape;980;p23"/>
            <p:cNvSpPr/>
            <p:nvPr/>
          </p:nvSpPr>
          <p:spPr>
            <a:xfrm>
              <a:off x="5722938" y="1431925"/>
              <a:ext cx="47625" cy="49213"/>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6" y="147"/>
                  </a:lnTo>
                  <a:lnTo>
                    <a:pt x="40" y="144"/>
                  </a:lnTo>
                  <a:lnTo>
                    <a:pt x="34"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3"/>
                  </a:lnTo>
                  <a:lnTo>
                    <a:pt x="27" y="17"/>
                  </a:lnTo>
                  <a:lnTo>
                    <a:pt x="34" y="12"/>
                  </a:lnTo>
                  <a:lnTo>
                    <a:pt x="40" y="9"/>
                  </a:lnTo>
                  <a:lnTo>
                    <a:pt x="46"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3"/>
                  </a:lnTo>
                  <a:lnTo>
                    <a:pt x="136" y="27"/>
                  </a:lnTo>
                  <a:lnTo>
                    <a:pt x="140" y="34"/>
                  </a:lnTo>
                  <a:lnTo>
                    <a:pt x="144" y="40"/>
                  </a:lnTo>
                  <a:lnTo>
                    <a:pt x="147" y="47"/>
                  </a:lnTo>
                  <a:lnTo>
                    <a:pt x="149"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81" name="Google Shape;981;p23"/>
            <p:cNvSpPr/>
            <p:nvPr/>
          </p:nvSpPr>
          <p:spPr>
            <a:xfrm>
              <a:off x="6497638" y="1708150"/>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4"/>
                  </a:lnTo>
                  <a:lnTo>
                    <a:pt x="141" y="120"/>
                  </a:lnTo>
                  <a:lnTo>
                    <a:pt x="136" y="125"/>
                  </a:lnTo>
                  <a:lnTo>
                    <a:pt x="131" y="131"/>
                  </a:lnTo>
                  <a:lnTo>
                    <a:pt x="126" y="136"/>
                  </a:lnTo>
                  <a:lnTo>
                    <a:pt x="120" y="140"/>
                  </a:lnTo>
                  <a:lnTo>
                    <a:pt x="113" y="145"/>
                  </a:lnTo>
                  <a:lnTo>
                    <a:pt x="107"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4"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4" y="34"/>
                  </a:lnTo>
                  <a:lnTo>
                    <a:pt x="17" y="28"/>
                  </a:lnTo>
                  <a:lnTo>
                    <a:pt x="23" y="22"/>
                  </a:lnTo>
                  <a:lnTo>
                    <a:pt x="27" y="18"/>
                  </a:lnTo>
                  <a:lnTo>
                    <a:pt x="34" y="13"/>
                  </a:lnTo>
                  <a:lnTo>
                    <a:pt x="40" y="9"/>
                  </a:lnTo>
                  <a:lnTo>
                    <a:pt x="47" y="5"/>
                  </a:lnTo>
                  <a:lnTo>
                    <a:pt x="54" y="3"/>
                  </a:lnTo>
                  <a:lnTo>
                    <a:pt x="62" y="2"/>
                  </a:lnTo>
                  <a:lnTo>
                    <a:pt x="69" y="1"/>
                  </a:lnTo>
                  <a:lnTo>
                    <a:pt x="77" y="0"/>
                  </a:lnTo>
                  <a:lnTo>
                    <a:pt x="77" y="0"/>
                  </a:lnTo>
                  <a:lnTo>
                    <a:pt x="85" y="1"/>
                  </a:lnTo>
                  <a:lnTo>
                    <a:pt x="93" y="2"/>
                  </a:lnTo>
                  <a:lnTo>
                    <a:pt x="99" y="3"/>
                  </a:lnTo>
                  <a:lnTo>
                    <a:pt x="107" y="5"/>
                  </a:lnTo>
                  <a:lnTo>
                    <a:pt x="113" y="9"/>
                  </a:lnTo>
                  <a:lnTo>
                    <a:pt x="120" y="13"/>
                  </a:lnTo>
                  <a:lnTo>
                    <a:pt x="126" y="18"/>
                  </a:lnTo>
                  <a:lnTo>
                    <a:pt x="131" y="22"/>
                  </a:lnTo>
                  <a:lnTo>
                    <a:pt x="136" y="28"/>
                  </a:lnTo>
                  <a:lnTo>
                    <a:pt x="141" y="34"/>
                  </a:lnTo>
                  <a:lnTo>
                    <a:pt x="145" y="40"/>
                  </a:lnTo>
                  <a:lnTo>
                    <a:pt x="147"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82" name="Google Shape;982;p23"/>
            <p:cNvSpPr/>
            <p:nvPr/>
          </p:nvSpPr>
          <p:spPr>
            <a:xfrm>
              <a:off x="6707188" y="1708150"/>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1"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4" y="3"/>
                  </a:lnTo>
                  <a:lnTo>
                    <a:pt x="60" y="2"/>
                  </a:lnTo>
                  <a:lnTo>
                    <a:pt x="68" y="1"/>
                  </a:lnTo>
                  <a:lnTo>
                    <a:pt x="76" y="0"/>
                  </a:lnTo>
                  <a:lnTo>
                    <a:pt x="76" y="0"/>
                  </a:lnTo>
                  <a:lnTo>
                    <a:pt x="84" y="1"/>
                  </a:lnTo>
                  <a:lnTo>
                    <a:pt x="91" y="2"/>
                  </a:lnTo>
                  <a:lnTo>
                    <a:pt x="99" y="3"/>
                  </a:lnTo>
                  <a:lnTo>
                    <a:pt x="106" y="5"/>
                  </a:lnTo>
                  <a:lnTo>
                    <a:pt x="113" y="9"/>
                  </a:lnTo>
                  <a:lnTo>
                    <a:pt x="120" y="13"/>
                  </a:lnTo>
                  <a:lnTo>
                    <a:pt x="126" y="18"/>
                  </a:lnTo>
                  <a:lnTo>
                    <a:pt x="131" y="22"/>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83" name="Google Shape;983;p23"/>
            <p:cNvSpPr/>
            <p:nvPr/>
          </p:nvSpPr>
          <p:spPr>
            <a:xfrm>
              <a:off x="6637338" y="1566863"/>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84" name="Google Shape;984;p23"/>
            <p:cNvSpPr/>
            <p:nvPr/>
          </p:nvSpPr>
          <p:spPr>
            <a:xfrm>
              <a:off x="6637338" y="1497013"/>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7"/>
                  </a:lnTo>
                  <a:lnTo>
                    <a:pt x="131" y="131"/>
                  </a:lnTo>
                  <a:lnTo>
                    <a:pt x="126" y="137"/>
                  </a:lnTo>
                  <a:lnTo>
                    <a:pt x="120" y="141"/>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1"/>
                  </a:lnTo>
                  <a:lnTo>
                    <a:pt x="27" y="137"/>
                  </a:lnTo>
                  <a:lnTo>
                    <a:pt x="23" y="131"/>
                  </a:lnTo>
                  <a:lnTo>
                    <a:pt x="17" y="127"/>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8"/>
                  </a:lnTo>
                  <a:lnTo>
                    <a:pt x="9" y="41"/>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1" y="22"/>
                  </a:lnTo>
                  <a:lnTo>
                    <a:pt x="136" y="28"/>
                  </a:lnTo>
                  <a:lnTo>
                    <a:pt x="141" y="34"/>
                  </a:lnTo>
                  <a:lnTo>
                    <a:pt x="144" y="41"/>
                  </a:lnTo>
                  <a:lnTo>
                    <a:pt x="147" y="48"/>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85" name="Google Shape;985;p23"/>
            <p:cNvSpPr/>
            <p:nvPr/>
          </p:nvSpPr>
          <p:spPr>
            <a:xfrm>
              <a:off x="6707188" y="1497013"/>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7"/>
                  </a:lnTo>
                  <a:lnTo>
                    <a:pt x="131" y="131"/>
                  </a:lnTo>
                  <a:lnTo>
                    <a:pt x="126" y="137"/>
                  </a:lnTo>
                  <a:lnTo>
                    <a:pt x="120" y="141"/>
                  </a:lnTo>
                  <a:lnTo>
                    <a:pt x="113" y="145"/>
                  </a:lnTo>
                  <a:lnTo>
                    <a:pt x="106" y="148"/>
                  </a:lnTo>
                  <a:lnTo>
                    <a:pt x="99" y="151"/>
                  </a:lnTo>
                  <a:lnTo>
                    <a:pt x="91" y="153"/>
                  </a:lnTo>
                  <a:lnTo>
                    <a:pt x="84" y="154"/>
                  </a:lnTo>
                  <a:lnTo>
                    <a:pt x="76" y="154"/>
                  </a:lnTo>
                  <a:lnTo>
                    <a:pt x="76" y="154"/>
                  </a:lnTo>
                  <a:lnTo>
                    <a:pt x="68" y="154"/>
                  </a:lnTo>
                  <a:lnTo>
                    <a:pt x="60" y="153"/>
                  </a:lnTo>
                  <a:lnTo>
                    <a:pt x="54" y="151"/>
                  </a:lnTo>
                  <a:lnTo>
                    <a:pt x="47" y="148"/>
                  </a:lnTo>
                  <a:lnTo>
                    <a:pt x="40" y="145"/>
                  </a:lnTo>
                  <a:lnTo>
                    <a:pt x="33" y="141"/>
                  </a:lnTo>
                  <a:lnTo>
                    <a:pt x="27" y="137"/>
                  </a:lnTo>
                  <a:lnTo>
                    <a:pt x="21" y="131"/>
                  </a:lnTo>
                  <a:lnTo>
                    <a:pt x="17" y="127"/>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8"/>
                  </a:lnTo>
                  <a:lnTo>
                    <a:pt x="9" y="41"/>
                  </a:lnTo>
                  <a:lnTo>
                    <a:pt x="12" y="34"/>
                  </a:lnTo>
                  <a:lnTo>
                    <a:pt x="17" y="28"/>
                  </a:lnTo>
                  <a:lnTo>
                    <a:pt x="21" y="22"/>
                  </a:lnTo>
                  <a:lnTo>
                    <a:pt x="27" y="18"/>
                  </a:lnTo>
                  <a:lnTo>
                    <a:pt x="33" y="13"/>
                  </a:lnTo>
                  <a:lnTo>
                    <a:pt x="40" y="9"/>
                  </a:lnTo>
                  <a:lnTo>
                    <a:pt x="47" y="6"/>
                  </a:lnTo>
                  <a:lnTo>
                    <a:pt x="54" y="3"/>
                  </a:lnTo>
                  <a:lnTo>
                    <a:pt x="60" y="2"/>
                  </a:lnTo>
                  <a:lnTo>
                    <a:pt x="68" y="1"/>
                  </a:lnTo>
                  <a:lnTo>
                    <a:pt x="76" y="0"/>
                  </a:lnTo>
                  <a:lnTo>
                    <a:pt x="76" y="0"/>
                  </a:lnTo>
                  <a:lnTo>
                    <a:pt x="84" y="1"/>
                  </a:lnTo>
                  <a:lnTo>
                    <a:pt x="91" y="2"/>
                  </a:lnTo>
                  <a:lnTo>
                    <a:pt x="99" y="3"/>
                  </a:lnTo>
                  <a:lnTo>
                    <a:pt x="106" y="6"/>
                  </a:lnTo>
                  <a:lnTo>
                    <a:pt x="113" y="9"/>
                  </a:lnTo>
                  <a:lnTo>
                    <a:pt x="120" y="13"/>
                  </a:lnTo>
                  <a:lnTo>
                    <a:pt x="126" y="18"/>
                  </a:lnTo>
                  <a:lnTo>
                    <a:pt x="131" y="22"/>
                  </a:lnTo>
                  <a:lnTo>
                    <a:pt x="136" y="28"/>
                  </a:lnTo>
                  <a:lnTo>
                    <a:pt x="140" y="34"/>
                  </a:lnTo>
                  <a:lnTo>
                    <a:pt x="144" y="41"/>
                  </a:lnTo>
                  <a:lnTo>
                    <a:pt x="147" y="48"/>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86" name="Google Shape;986;p23"/>
            <p:cNvSpPr/>
            <p:nvPr/>
          </p:nvSpPr>
          <p:spPr>
            <a:xfrm>
              <a:off x="6777038" y="1708150"/>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4"/>
                  </a:lnTo>
                  <a:lnTo>
                    <a:pt x="141" y="120"/>
                  </a:lnTo>
                  <a:lnTo>
                    <a:pt x="136" y="125"/>
                  </a:lnTo>
                  <a:lnTo>
                    <a:pt x="131" y="131"/>
                  </a:lnTo>
                  <a:lnTo>
                    <a:pt x="126" y="136"/>
                  </a:lnTo>
                  <a:lnTo>
                    <a:pt x="120" y="140"/>
                  </a:lnTo>
                  <a:lnTo>
                    <a:pt x="113" y="145"/>
                  </a:lnTo>
                  <a:lnTo>
                    <a:pt x="107"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5"/>
                  </a:lnTo>
                  <a:lnTo>
                    <a:pt x="13"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3" y="34"/>
                  </a:lnTo>
                  <a:lnTo>
                    <a:pt x="17" y="28"/>
                  </a:lnTo>
                  <a:lnTo>
                    <a:pt x="23" y="22"/>
                  </a:lnTo>
                  <a:lnTo>
                    <a:pt x="27" y="18"/>
                  </a:lnTo>
                  <a:lnTo>
                    <a:pt x="34" y="13"/>
                  </a:lnTo>
                  <a:lnTo>
                    <a:pt x="40" y="9"/>
                  </a:lnTo>
                  <a:lnTo>
                    <a:pt x="47" y="5"/>
                  </a:lnTo>
                  <a:lnTo>
                    <a:pt x="54" y="3"/>
                  </a:lnTo>
                  <a:lnTo>
                    <a:pt x="62" y="2"/>
                  </a:lnTo>
                  <a:lnTo>
                    <a:pt x="68" y="1"/>
                  </a:lnTo>
                  <a:lnTo>
                    <a:pt x="76" y="0"/>
                  </a:lnTo>
                  <a:lnTo>
                    <a:pt x="76" y="0"/>
                  </a:lnTo>
                  <a:lnTo>
                    <a:pt x="84" y="1"/>
                  </a:lnTo>
                  <a:lnTo>
                    <a:pt x="92" y="2"/>
                  </a:lnTo>
                  <a:lnTo>
                    <a:pt x="99" y="3"/>
                  </a:lnTo>
                  <a:lnTo>
                    <a:pt x="107" y="5"/>
                  </a:lnTo>
                  <a:lnTo>
                    <a:pt x="113" y="9"/>
                  </a:lnTo>
                  <a:lnTo>
                    <a:pt x="120" y="13"/>
                  </a:lnTo>
                  <a:lnTo>
                    <a:pt x="126" y="18"/>
                  </a:lnTo>
                  <a:lnTo>
                    <a:pt x="131" y="22"/>
                  </a:lnTo>
                  <a:lnTo>
                    <a:pt x="136" y="28"/>
                  </a:lnTo>
                  <a:lnTo>
                    <a:pt x="141" y="34"/>
                  </a:lnTo>
                  <a:lnTo>
                    <a:pt x="145" y="40"/>
                  </a:lnTo>
                  <a:lnTo>
                    <a:pt x="147"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87" name="Google Shape;987;p23"/>
            <p:cNvSpPr/>
            <p:nvPr/>
          </p:nvSpPr>
          <p:spPr>
            <a:xfrm>
              <a:off x="6846888" y="1708150"/>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6" y="114"/>
                  </a:lnTo>
                  <a:lnTo>
                    <a:pt x="141" y="120"/>
                  </a:lnTo>
                  <a:lnTo>
                    <a:pt x="137" y="125"/>
                  </a:lnTo>
                  <a:lnTo>
                    <a:pt x="132" y="131"/>
                  </a:lnTo>
                  <a:lnTo>
                    <a:pt x="126" y="136"/>
                  </a:lnTo>
                  <a:lnTo>
                    <a:pt x="120" y="140"/>
                  </a:lnTo>
                  <a:lnTo>
                    <a:pt x="115"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4" y="34"/>
                  </a:lnTo>
                  <a:lnTo>
                    <a:pt x="17" y="28"/>
                  </a:lnTo>
                  <a:lnTo>
                    <a:pt x="23" y="22"/>
                  </a:lnTo>
                  <a:lnTo>
                    <a:pt x="29" y="18"/>
                  </a:lnTo>
                  <a:lnTo>
                    <a:pt x="35" y="13"/>
                  </a:lnTo>
                  <a:lnTo>
                    <a:pt x="40" y="9"/>
                  </a:lnTo>
                  <a:lnTo>
                    <a:pt x="47" y="5"/>
                  </a:lnTo>
                  <a:lnTo>
                    <a:pt x="54" y="3"/>
                  </a:lnTo>
                  <a:lnTo>
                    <a:pt x="62" y="2"/>
                  </a:lnTo>
                  <a:lnTo>
                    <a:pt x="70" y="1"/>
                  </a:lnTo>
                  <a:lnTo>
                    <a:pt x="77" y="0"/>
                  </a:lnTo>
                  <a:lnTo>
                    <a:pt x="77" y="0"/>
                  </a:lnTo>
                  <a:lnTo>
                    <a:pt x="85" y="1"/>
                  </a:lnTo>
                  <a:lnTo>
                    <a:pt x="93" y="2"/>
                  </a:lnTo>
                  <a:lnTo>
                    <a:pt x="100" y="3"/>
                  </a:lnTo>
                  <a:lnTo>
                    <a:pt x="108" y="5"/>
                  </a:lnTo>
                  <a:lnTo>
                    <a:pt x="115" y="9"/>
                  </a:lnTo>
                  <a:lnTo>
                    <a:pt x="120" y="13"/>
                  </a:lnTo>
                  <a:lnTo>
                    <a:pt x="126" y="18"/>
                  </a:lnTo>
                  <a:lnTo>
                    <a:pt x="132" y="22"/>
                  </a:lnTo>
                  <a:lnTo>
                    <a:pt x="137" y="28"/>
                  </a:lnTo>
                  <a:lnTo>
                    <a:pt x="141" y="34"/>
                  </a:lnTo>
                  <a:lnTo>
                    <a:pt x="146" y="40"/>
                  </a:lnTo>
                  <a:lnTo>
                    <a:pt x="148" y="47"/>
                  </a:lnTo>
                  <a:lnTo>
                    <a:pt x="151" y="53"/>
                  </a:lnTo>
                  <a:lnTo>
                    <a:pt x="153"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88" name="Google Shape;988;p23"/>
            <p:cNvSpPr/>
            <p:nvPr/>
          </p:nvSpPr>
          <p:spPr>
            <a:xfrm>
              <a:off x="6777038" y="1639888"/>
              <a:ext cx="49213" cy="47625"/>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3"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3" y="33"/>
                  </a:lnTo>
                  <a:lnTo>
                    <a:pt x="17" y="28"/>
                  </a:lnTo>
                  <a:lnTo>
                    <a:pt x="23" y="23"/>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3"/>
                  </a:lnTo>
                  <a:lnTo>
                    <a:pt x="126" y="17"/>
                  </a:lnTo>
                  <a:lnTo>
                    <a:pt x="131" y="23"/>
                  </a:lnTo>
                  <a:lnTo>
                    <a:pt x="136" y="28"/>
                  </a:lnTo>
                  <a:lnTo>
                    <a:pt x="141"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89" name="Google Shape;989;p23"/>
            <p:cNvSpPr/>
            <p:nvPr/>
          </p:nvSpPr>
          <p:spPr>
            <a:xfrm>
              <a:off x="6846888" y="1639888"/>
              <a:ext cx="49213" cy="47625"/>
            </a:xfrm>
            <a:custGeom>
              <a:avLst/>
              <a:gdLst/>
              <a:ahLst/>
              <a:cxnLst/>
              <a:rect l="l" t="t" r="r" b="b"/>
              <a:pathLst>
                <a:path w="155" h="153" extrusionOk="0">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8"/>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3"/>
                  </a:lnTo>
                  <a:lnTo>
                    <a:pt x="126" y="17"/>
                  </a:lnTo>
                  <a:lnTo>
                    <a:pt x="132" y="23"/>
                  </a:lnTo>
                  <a:lnTo>
                    <a:pt x="137" y="28"/>
                  </a:lnTo>
                  <a:lnTo>
                    <a:pt x="141" y="33"/>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90" name="Google Shape;990;p23"/>
            <p:cNvSpPr/>
            <p:nvPr/>
          </p:nvSpPr>
          <p:spPr>
            <a:xfrm>
              <a:off x="6916738" y="1708150"/>
              <a:ext cx="49213" cy="49213"/>
            </a:xfrm>
            <a:custGeom>
              <a:avLst/>
              <a:gdLst/>
              <a:ahLst/>
              <a:cxnLst/>
              <a:rect l="l" t="t" r="r" b="b"/>
              <a:pathLst>
                <a:path w="155" h="154" extrusionOk="0">
                  <a:moveTo>
                    <a:pt x="155" y="76"/>
                  </a:moveTo>
                  <a:lnTo>
                    <a:pt x="155" y="76"/>
                  </a:lnTo>
                  <a:lnTo>
                    <a:pt x="155" y="84"/>
                  </a:lnTo>
                  <a:lnTo>
                    <a:pt x="153" y="92"/>
                  </a:lnTo>
                  <a:lnTo>
                    <a:pt x="151" y="99"/>
                  </a:lnTo>
                  <a:lnTo>
                    <a:pt x="149" y="107"/>
                  </a:lnTo>
                  <a:lnTo>
                    <a:pt x="145" y="114"/>
                  </a:lnTo>
                  <a:lnTo>
                    <a:pt x="142" y="120"/>
                  </a:lnTo>
                  <a:lnTo>
                    <a:pt x="137"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2"/>
                  </a:lnTo>
                  <a:lnTo>
                    <a:pt x="29" y="18"/>
                  </a:lnTo>
                  <a:lnTo>
                    <a:pt x="34" y="13"/>
                  </a:lnTo>
                  <a:lnTo>
                    <a:pt x="40" y="9"/>
                  </a:lnTo>
                  <a:lnTo>
                    <a:pt x="47" y="5"/>
                  </a:lnTo>
                  <a:lnTo>
                    <a:pt x="55" y="3"/>
                  </a:lnTo>
                  <a:lnTo>
                    <a:pt x="62" y="2"/>
                  </a:lnTo>
                  <a:lnTo>
                    <a:pt x="70" y="1"/>
                  </a:lnTo>
                  <a:lnTo>
                    <a:pt x="78" y="0"/>
                  </a:lnTo>
                  <a:lnTo>
                    <a:pt x="78" y="0"/>
                  </a:lnTo>
                  <a:lnTo>
                    <a:pt x="85" y="1"/>
                  </a:lnTo>
                  <a:lnTo>
                    <a:pt x="93" y="2"/>
                  </a:lnTo>
                  <a:lnTo>
                    <a:pt x="101" y="3"/>
                  </a:lnTo>
                  <a:lnTo>
                    <a:pt x="108" y="5"/>
                  </a:lnTo>
                  <a:lnTo>
                    <a:pt x="114" y="9"/>
                  </a:lnTo>
                  <a:lnTo>
                    <a:pt x="120" y="13"/>
                  </a:lnTo>
                  <a:lnTo>
                    <a:pt x="126" y="18"/>
                  </a:lnTo>
                  <a:lnTo>
                    <a:pt x="132" y="22"/>
                  </a:lnTo>
                  <a:lnTo>
                    <a:pt x="137" y="28"/>
                  </a:lnTo>
                  <a:lnTo>
                    <a:pt x="142" y="34"/>
                  </a:lnTo>
                  <a:lnTo>
                    <a:pt x="145" y="40"/>
                  </a:lnTo>
                  <a:lnTo>
                    <a:pt x="149" y="47"/>
                  </a:lnTo>
                  <a:lnTo>
                    <a:pt x="151" y="53"/>
                  </a:lnTo>
                  <a:lnTo>
                    <a:pt x="153" y="61"/>
                  </a:lnTo>
                  <a:lnTo>
                    <a:pt x="155"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91" name="Google Shape;991;p23"/>
            <p:cNvSpPr/>
            <p:nvPr/>
          </p:nvSpPr>
          <p:spPr>
            <a:xfrm>
              <a:off x="6986588" y="1708150"/>
              <a:ext cx="47625" cy="49213"/>
            </a:xfrm>
            <a:custGeom>
              <a:avLst/>
              <a:gdLst/>
              <a:ahLst/>
              <a:cxnLst/>
              <a:rect l="l" t="t" r="r" b="b"/>
              <a:pathLst>
                <a:path w="154" h="154" extrusionOk="0">
                  <a:moveTo>
                    <a:pt x="154" y="76"/>
                  </a:moveTo>
                  <a:lnTo>
                    <a:pt x="154" y="76"/>
                  </a:lnTo>
                  <a:lnTo>
                    <a:pt x="154" y="84"/>
                  </a:lnTo>
                  <a:lnTo>
                    <a:pt x="153" y="92"/>
                  </a:lnTo>
                  <a:lnTo>
                    <a:pt x="151" y="99"/>
                  </a:lnTo>
                  <a:lnTo>
                    <a:pt x="148" y="107"/>
                  </a:lnTo>
                  <a:lnTo>
                    <a:pt x="145" y="114"/>
                  </a:lnTo>
                  <a:lnTo>
                    <a:pt x="142" y="120"/>
                  </a:lnTo>
                  <a:lnTo>
                    <a:pt x="137" y="125"/>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5" y="151"/>
                  </a:lnTo>
                  <a:lnTo>
                    <a:pt x="48" y="147"/>
                  </a:lnTo>
                  <a:lnTo>
                    <a:pt x="41" y="145"/>
                  </a:lnTo>
                  <a:lnTo>
                    <a:pt x="34" y="140"/>
                  </a:lnTo>
                  <a:lnTo>
                    <a:pt x="28" y="136"/>
                  </a:lnTo>
                  <a:lnTo>
                    <a:pt x="23" y="131"/>
                  </a:lnTo>
                  <a:lnTo>
                    <a:pt x="18" y="125"/>
                  </a:lnTo>
                  <a:lnTo>
                    <a:pt x="13"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3" y="34"/>
                  </a:lnTo>
                  <a:lnTo>
                    <a:pt x="18" y="28"/>
                  </a:lnTo>
                  <a:lnTo>
                    <a:pt x="23" y="22"/>
                  </a:lnTo>
                  <a:lnTo>
                    <a:pt x="28" y="18"/>
                  </a:lnTo>
                  <a:lnTo>
                    <a:pt x="34" y="13"/>
                  </a:lnTo>
                  <a:lnTo>
                    <a:pt x="41" y="9"/>
                  </a:lnTo>
                  <a:lnTo>
                    <a:pt x="48" y="5"/>
                  </a:lnTo>
                  <a:lnTo>
                    <a:pt x="55" y="3"/>
                  </a:lnTo>
                  <a:lnTo>
                    <a:pt x="61" y="2"/>
                  </a:lnTo>
                  <a:lnTo>
                    <a:pt x="69" y="1"/>
                  </a:lnTo>
                  <a:lnTo>
                    <a:pt x="77" y="0"/>
                  </a:lnTo>
                  <a:lnTo>
                    <a:pt x="77" y="0"/>
                  </a:lnTo>
                  <a:lnTo>
                    <a:pt x="85" y="1"/>
                  </a:lnTo>
                  <a:lnTo>
                    <a:pt x="92" y="2"/>
                  </a:lnTo>
                  <a:lnTo>
                    <a:pt x="100" y="3"/>
                  </a:lnTo>
                  <a:lnTo>
                    <a:pt x="107" y="5"/>
                  </a:lnTo>
                  <a:lnTo>
                    <a:pt x="114" y="9"/>
                  </a:lnTo>
                  <a:lnTo>
                    <a:pt x="120" y="13"/>
                  </a:lnTo>
                  <a:lnTo>
                    <a:pt x="127" y="18"/>
                  </a:lnTo>
                  <a:lnTo>
                    <a:pt x="131" y="22"/>
                  </a:lnTo>
                  <a:lnTo>
                    <a:pt x="137" y="28"/>
                  </a:lnTo>
                  <a:lnTo>
                    <a:pt x="142" y="34"/>
                  </a:lnTo>
                  <a:lnTo>
                    <a:pt x="145" y="40"/>
                  </a:lnTo>
                  <a:lnTo>
                    <a:pt x="148"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92" name="Google Shape;992;p23"/>
            <p:cNvSpPr/>
            <p:nvPr/>
          </p:nvSpPr>
          <p:spPr>
            <a:xfrm>
              <a:off x="7056438" y="1708150"/>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4"/>
                  </a:lnTo>
                  <a:lnTo>
                    <a:pt x="140" y="120"/>
                  </a:lnTo>
                  <a:lnTo>
                    <a:pt x="136" y="125"/>
                  </a:lnTo>
                  <a:lnTo>
                    <a:pt x="131" y="131"/>
                  </a:lnTo>
                  <a:lnTo>
                    <a:pt x="125" y="136"/>
                  </a:lnTo>
                  <a:lnTo>
                    <a:pt x="120" y="140"/>
                  </a:lnTo>
                  <a:lnTo>
                    <a:pt x="113" y="145"/>
                  </a:lnTo>
                  <a:lnTo>
                    <a:pt x="107" y="147"/>
                  </a:lnTo>
                  <a:lnTo>
                    <a:pt x="99" y="151"/>
                  </a:lnTo>
                  <a:lnTo>
                    <a:pt x="92" y="152"/>
                  </a:lnTo>
                  <a:lnTo>
                    <a:pt x="84" y="153"/>
                  </a:lnTo>
                  <a:lnTo>
                    <a:pt x="76" y="154"/>
                  </a:lnTo>
                  <a:lnTo>
                    <a:pt x="76" y="154"/>
                  </a:lnTo>
                  <a:lnTo>
                    <a:pt x="68" y="153"/>
                  </a:lnTo>
                  <a:lnTo>
                    <a:pt x="61" y="152"/>
                  </a:lnTo>
                  <a:lnTo>
                    <a:pt x="53" y="151"/>
                  </a:lnTo>
                  <a:lnTo>
                    <a:pt x="46" y="147"/>
                  </a:lnTo>
                  <a:lnTo>
                    <a:pt x="40" y="145"/>
                  </a:lnTo>
                  <a:lnTo>
                    <a:pt x="34" y="140"/>
                  </a:lnTo>
                  <a:lnTo>
                    <a:pt x="28" y="136"/>
                  </a:lnTo>
                  <a:lnTo>
                    <a:pt x="22" y="131"/>
                  </a:lnTo>
                  <a:lnTo>
                    <a:pt x="18" y="125"/>
                  </a:lnTo>
                  <a:lnTo>
                    <a:pt x="13" y="120"/>
                  </a:lnTo>
                  <a:lnTo>
                    <a:pt x="9" y="114"/>
                  </a:lnTo>
                  <a:lnTo>
                    <a:pt x="5" y="107"/>
                  </a:lnTo>
                  <a:lnTo>
                    <a:pt x="3" y="99"/>
                  </a:lnTo>
                  <a:lnTo>
                    <a:pt x="2" y="92"/>
                  </a:lnTo>
                  <a:lnTo>
                    <a:pt x="0" y="84"/>
                  </a:lnTo>
                  <a:lnTo>
                    <a:pt x="0" y="76"/>
                  </a:lnTo>
                  <a:lnTo>
                    <a:pt x="0" y="76"/>
                  </a:lnTo>
                  <a:lnTo>
                    <a:pt x="0" y="69"/>
                  </a:lnTo>
                  <a:lnTo>
                    <a:pt x="2" y="61"/>
                  </a:lnTo>
                  <a:lnTo>
                    <a:pt x="3" y="53"/>
                  </a:lnTo>
                  <a:lnTo>
                    <a:pt x="5" y="47"/>
                  </a:lnTo>
                  <a:lnTo>
                    <a:pt x="9" y="40"/>
                  </a:lnTo>
                  <a:lnTo>
                    <a:pt x="13" y="34"/>
                  </a:lnTo>
                  <a:lnTo>
                    <a:pt x="18" y="28"/>
                  </a:lnTo>
                  <a:lnTo>
                    <a:pt x="22" y="22"/>
                  </a:lnTo>
                  <a:lnTo>
                    <a:pt x="28" y="18"/>
                  </a:lnTo>
                  <a:lnTo>
                    <a:pt x="34" y="13"/>
                  </a:lnTo>
                  <a:lnTo>
                    <a:pt x="40" y="9"/>
                  </a:lnTo>
                  <a:lnTo>
                    <a:pt x="46" y="5"/>
                  </a:lnTo>
                  <a:lnTo>
                    <a:pt x="53" y="3"/>
                  </a:lnTo>
                  <a:lnTo>
                    <a:pt x="61" y="2"/>
                  </a:lnTo>
                  <a:lnTo>
                    <a:pt x="68" y="1"/>
                  </a:lnTo>
                  <a:lnTo>
                    <a:pt x="76" y="0"/>
                  </a:lnTo>
                  <a:lnTo>
                    <a:pt x="76" y="0"/>
                  </a:lnTo>
                  <a:lnTo>
                    <a:pt x="84" y="1"/>
                  </a:lnTo>
                  <a:lnTo>
                    <a:pt x="92" y="2"/>
                  </a:lnTo>
                  <a:lnTo>
                    <a:pt x="99" y="3"/>
                  </a:lnTo>
                  <a:lnTo>
                    <a:pt x="107" y="5"/>
                  </a:lnTo>
                  <a:lnTo>
                    <a:pt x="113" y="9"/>
                  </a:lnTo>
                  <a:lnTo>
                    <a:pt x="120" y="13"/>
                  </a:lnTo>
                  <a:lnTo>
                    <a:pt x="125" y="18"/>
                  </a:lnTo>
                  <a:lnTo>
                    <a:pt x="131" y="22"/>
                  </a:lnTo>
                  <a:lnTo>
                    <a:pt x="136" y="28"/>
                  </a:lnTo>
                  <a:lnTo>
                    <a:pt x="140" y="34"/>
                  </a:lnTo>
                  <a:lnTo>
                    <a:pt x="145" y="40"/>
                  </a:lnTo>
                  <a:lnTo>
                    <a:pt x="147"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93" name="Google Shape;993;p23"/>
            <p:cNvSpPr/>
            <p:nvPr/>
          </p:nvSpPr>
          <p:spPr>
            <a:xfrm>
              <a:off x="6986588" y="1639888"/>
              <a:ext cx="47625" cy="47625"/>
            </a:xfrm>
            <a:custGeom>
              <a:avLst/>
              <a:gdLst/>
              <a:ahLst/>
              <a:cxnLst/>
              <a:rect l="l" t="t" r="r" b="b"/>
              <a:pathLst>
                <a:path w="154" h="153" extrusionOk="0">
                  <a:moveTo>
                    <a:pt x="154" y="77"/>
                  </a:moveTo>
                  <a:lnTo>
                    <a:pt x="154" y="77"/>
                  </a:lnTo>
                  <a:lnTo>
                    <a:pt x="154" y="85"/>
                  </a:lnTo>
                  <a:lnTo>
                    <a:pt x="153" y="93"/>
                  </a:lnTo>
                  <a:lnTo>
                    <a:pt x="151" y="100"/>
                  </a:lnTo>
                  <a:lnTo>
                    <a:pt x="148" y="106"/>
                  </a:lnTo>
                  <a:lnTo>
                    <a:pt x="145" y="113"/>
                  </a:lnTo>
                  <a:lnTo>
                    <a:pt x="142"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3"/>
                  </a:lnTo>
                  <a:lnTo>
                    <a:pt x="18" y="28"/>
                  </a:lnTo>
                  <a:lnTo>
                    <a:pt x="23" y="23"/>
                  </a:lnTo>
                  <a:lnTo>
                    <a:pt x="28" y="17"/>
                  </a:lnTo>
                  <a:lnTo>
                    <a:pt x="34" y="13"/>
                  </a:lnTo>
                  <a:lnTo>
                    <a:pt x="41" y="9"/>
                  </a:lnTo>
                  <a:lnTo>
                    <a:pt x="48" y="6"/>
                  </a:lnTo>
                  <a:lnTo>
                    <a:pt x="55"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3"/>
                  </a:lnTo>
                  <a:lnTo>
                    <a:pt x="137" y="28"/>
                  </a:lnTo>
                  <a:lnTo>
                    <a:pt x="142" y="33"/>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94" name="Google Shape;994;p23"/>
            <p:cNvSpPr/>
            <p:nvPr/>
          </p:nvSpPr>
          <p:spPr>
            <a:xfrm>
              <a:off x="7056438" y="1639888"/>
              <a:ext cx="49213" cy="47625"/>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0" y="120"/>
                  </a:lnTo>
                  <a:lnTo>
                    <a:pt x="136" y="126"/>
                  </a:lnTo>
                  <a:lnTo>
                    <a:pt x="131" y="132"/>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2"/>
                  </a:lnTo>
                  <a:lnTo>
                    <a:pt x="18" y="126"/>
                  </a:lnTo>
                  <a:lnTo>
                    <a:pt x="13" y="120"/>
                  </a:lnTo>
                  <a:lnTo>
                    <a:pt x="9" y="113"/>
                  </a:lnTo>
                  <a:lnTo>
                    <a:pt x="5" y="106"/>
                  </a:lnTo>
                  <a:lnTo>
                    <a:pt x="3" y="100"/>
                  </a:lnTo>
                  <a:lnTo>
                    <a:pt x="2" y="93"/>
                  </a:lnTo>
                  <a:lnTo>
                    <a:pt x="0" y="85"/>
                  </a:lnTo>
                  <a:lnTo>
                    <a:pt x="0" y="77"/>
                  </a:lnTo>
                  <a:lnTo>
                    <a:pt x="0" y="77"/>
                  </a:lnTo>
                  <a:lnTo>
                    <a:pt x="0" y="69"/>
                  </a:lnTo>
                  <a:lnTo>
                    <a:pt x="2" y="62"/>
                  </a:lnTo>
                  <a:lnTo>
                    <a:pt x="3" y="54"/>
                  </a:lnTo>
                  <a:lnTo>
                    <a:pt x="5" y="47"/>
                  </a:lnTo>
                  <a:lnTo>
                    <a:pt x="9" y="40"/>
                  </a:lnTo>
                  <a:lnTo>
                    <a:pt x="13" y="33"/>
                  </a:lnTo>
                  <a:lnTo>
                    <a:pt x="18" y="28"/>
                  </a:lnTo>
                  <a:lnTo>
                    <a:pt x="22" y="23"/>
                  </a:lnTo>
                  <a:lnTo>
                    <a:pt x="28" y="17"/>
                  </a:lnTo>
                  <a:lnTo>
                    <a:pt x="34" y="13"/>
                  </a:lnTo>
                  <a:lnTo>
                    <a:pt x="40" y="9"/>
                  </a:lnTo>
                  <a:lnTo>
                    <a:pt x="46"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5" y="17"/>
                  </a:lnTo>
                  <a:lnTo>
                    <a:pt x="131" y="23"/>
                  </a:lnTo>
                  <a:lnTo>
                    <a:pt x="136" y="28"/>
                  </a:lnTo>
                  <a:lnTo>
                    <a:pt x="140"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95" name="Google Shape;995;p23"/>
            <p:cNvSpPr/>
            <p:nvPr/>
          </p:nvSpPr>
          <p:spPr>
            <a:xfrm>
              <a:off x="7332663" y="2265363"/>
              <a:ext cx="49213" cy="49213"/>
            </a:xfrm>
            <a:custGeom>
              <a:avLst/>
              <a:gdLst/>
              <a:ahLst/>
              <a:cxnLst/>
              <a:rect l="l" t="t" r="r" b="b"/>
              <a:pathLst>
                <a:path w="155" h="153" extrusionOk="0">
                  <a:moveTo>
                    <a:pt x="155" y="76"/>
                  </a:moveTo>
                  <a:lnTo>
                    <a:pt x="155" y="76"/>
                  </a:lnTo>
                  <a:lnTo>
                    <a:pt x="154" y="84"/>
                  </a:lnTo>
                  <a:lnTo>
                    <a:pt x="153" y="92"/>
                  </a:lnTo>
                  <a:lnTo>
                    <a:pt x="151" y="99"/>
                  </a:lnTo>
                  <a:lnTo>
                    <a:pt x="149" y="106"/>
                  </a:lnTo>
                  <a:lnTo>
                    <a:pt x="146" y="113"/>
                  </a:lnTo>
                  <a:lnTo>
                    <a:pt x="141" y="120"/>
                  </a:lnTo>
                  <a:lnTo>
                    <a:pt x="137" y="125"/>
                  </a:lnTo>
                  <a:lnTo>
                    <a:pt x="132" y="130"/>
                  </a:lnTo>
                  <a:lnTo>
                    <a:pt x="126" y="136"/>
                  </a:lnTo>
                  <a:lnTo>
                    <a:pt x="121" y="140"/>
                  </a:lnTo>
                  <a:lnTo>
                    <a:pt x="115" y="144"/>
                  </a:lnTo>
                  <a:lnTo>
                    <a:pt x="108" y="147"/>
                  </a:lnTo>
                  <a:lnTo>
                    <a:pt x="101" y="149"/>
                  </a:lnTo>
                  <a:lnTo>
                    <a:pt x="93" y="152"/>
                  </a:lnTo>
                  <a:lnTo>
                    <a:pt x="85" y="153"/>
                  </a:lnTo>
                  <a:lnTo>
                    <a:pt x="78" y="153"/>
                  </a:lnTo>
                  <a:lnTo>
                    <a:pt x="78" y="153"/>
                  </a:lnTo>
                  <a:lnTo>
                    <a:pt x="70" y="153"/>
                  </a:lnTo>
                  <a:lnTo>
                    <a:pt x="62" y="152"/>
                  </a:lnTo>
                  <a:lnTo>
                    <a:pt x="55" y="149"/>
                  </a:lnTo>
                  <a:lnTo>
                    <a:pt x="47" y="147"/>
                  </a:lnTo>
                  <a:lnTo>
                    <a:pt x="42" y="144"/>
                  </a:lnTo>
                  <a:lnTo>
                    <a:pt x="35" y="140"/>
                  </a:lnTo>
                  <a:lnTo>
                    <a:pt x="29" y="136"/>
                  </a:lnTo>
                  <a:lnTo>
                    <a:pt x="23" y="130"/>
                  </a:lnTo>
                  <a:lnTo>
                    <a:pt x="19" y="125"/>
                  </a:lnTo>
                  <a:lnTo>
                    <a:pt x="14" y="120"/>
                  </a:lnTo>
                  <a:lnTo>
                    <a:pt x="10" y="113"/>
                  </a:lnTo>
                  <a:lnTo>
                    <a:pt x="7" y="106"/>
                  </a:lnTo>
                  <a:lnTo>
                    <a:pt x="4" y="99"/>
                  </a:lnTo>
                  <a:lnTo>
                    <a:pt x="3" y="92"/>
                  </a:lnTo>
                  <a:lnTo>
                    <a:pt x="2" y="84"/>
                  </a:lnTo>
                  <a:lnTo>
                    <a:pt x="0" y="76"/>
                  </a:lnTo>
                  <a:lnTo>
                    <a:pt x="0" y="76"/>
                  </a:lnTo>
                  <a:lnTo>
                    <a:pt x="2" y="68"/>
                  </a:lnTo>
                  <a:lnTo>
                    <a:pt x="3" y="60"/>
                  </a:lnTo>
                  <a:lnTo>
                    <a:pt x="4" y="53"/>
                  </a:lnTo>
                  <a:lnTo>
                    <a:pt x="7" y="46"/>
                  </a:lnTo>
                  <a:lnTo>
                    <a:pt x="10"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6"/>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96" name="Google Shape;996;p23"/>
            <p:cNvSpPr/>
            <p:nvPr/>
          </p:nvSpPr>
          <p:spPr>
            <a:xfrm>
              <a:off x="7402513" y="2265363"/>
              <a:ext cx="47625" cy="49213"/>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5"/>
                  </a:lnTo>
                  <a:lnTo>
                    <a:pt x="132" y="130"/>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1" y="144"/>
                  </a:lnTo>
                  <a:lnTo>
                    <a:pt x="34" y="140"/>
                  </a:lnTo>
                  <a:lnTo>
                    <a:pt x="29" y="136"/>
                  </a:lnTo>
                  <a:lnTo>
                    <a:pt x="23" y="130"/>
                  </a:lnTo>
                  <a:lnTo>
                    <a:pt x="18" y="125"/>
                  </a:lnTo>
                  <a:lnTo>
                    <a:pt x="14"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1" y="33"/>
                  </a:lnTo>
                  <a:lnTo>
                    <a:pt x="145" y="40"/>
                  </a:lnTo>
                  <a:lnTo>
                    <a:pt x="149"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97" name="Google Shape;997;p23"/>
            <p:cNvSpPr/>
            <p:nvPr/>
          </p:nvSpPr>
          <p:spPr>
            <a:xfrm>
              <a:off x="7472363" y="22653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5"/>
                  </a:lnTo>
                  <a:lnTo>
                    <a:pt x="131" y="130"/>
                  </a:lnTo>
                  <a:lnTo>
                    <a:pt x="126" y="136"/>
                  </a:lnTo>
                  <a:lnTo>
                    <a:pt x="120" y="140"/>
                  </a:lnTo>
                  <a:lnTo>
                    <a:pt x="113" y="144"/>
                  </a:lnTo>
                  <a:lnTo>
                    <a:pt x="107"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0"/>
                  </a:lnTo>
                  <a:lnTo>
                    <a:pt x="18" y="125"/>
                  </a:lnTo>
                  <a:lnTo>
                    <a:pt x="14" y="120"/>
                  </a:lnTo>
                  <a:lnTo>
                    <a:pt x="9" y="113"/>
                  </a:lnTo>
                  <a:lnTo>
                    <a:pt x="6" y="106"/>
                  </a:lnTo>
                  <a:lnTo>
                    <a:pt x="3" y="99"/>
                  </a:lnTo>
                  <a:lnTo>
                    <a:pt x="2" y="92"/>
                  </a:lnTo>
                  <a:lnTo>
                    <a:pt x="0" y="84"/>
                  </a:lnTo>
                  <a:lnTo>
                    <a:pt x="0" y="76"/>
                  </a:lnTo>
                  <a:lnTo>
                    <a:pt x="0" y="76"/>
                  </a:lnTo>
                  <a:lnTo>
                    <a:pt x="0" y="68"/>
                  </a:lnTo>
                  <a:lnTo>
                    <a:pt x="2" y="60"/>
                  </a:lnTo>
                  <a:lnTo>
                    <a:pt x="3" y="53"/>
                  </a:lnTo>
                  <a:lnTo>
                    <a:pt x="6" y="46"/>
                  </a:lnTo>
                  <a:lnTo>
                    <a:pt x="9" y="40"/>
                  </a:lnTo>
                  <a:lnTo>
                    <a:pt x="14"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4"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98" name="Google Shape;998;p23"/>
            <p:cNvSpPr/>
            <p:nvPr/>
          </p:nvSpPr>
          <p:spPr>
            <a:xfrm>
              <a:off x="7542213" y="2265363"/>
              <a:ext cx="49213"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0" y="130"/>
                  </a:lnTo>
                  <a:lnTo>
                    <a:pt x="126" y="136"/>
                  </a:lnTo>
                  <a:lnTo>
                    <a:pt x="119" y="140"/>
                  </a:lnTo>
                  <a:lnTo>
                    <a:pt x="113" y="144"/>
                  </a:lnTo>
                  <a:lnTo>
                    <a:pt x="106"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7" y="136"/>
                  </a:lnTo>
                  <a:lnTo>
                    <a:pt x="22" y="130"/>
                  </a:lnTo>
                  <a:lnTo>
                    <a:pt x="17" y="125"/>
                  </a:lnTo>
                  <a:lnTo>
                    <a:pt x="13"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0"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999" name="Google Shape;999;p23"/>
            <p:cNvSpPr/>
            <p:nvPr/>
          </p:nvSpPr>
          <p:spPr>
            <a:xfrm>
              <a:off x="7612063" y="2265363"/>
              <a:ext cx="49213" cy="49213"/>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5"/>
                  </a:lnTo>
                  <a:lnTo>
                    <a:pt x="130" y="130"/>
                  </a:lnTo>
                  <a:lnTo>
                    <a:pt x="125"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6"/>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00" name="Google Shape;1000;p23"/>
            <p:cNvSpPr/>
            <p:nvPr/>
          </p:nvSpPr>
          <p:spPr>
            <a:xfrm>
              <a:off x="7681913" y="2265363"/>
              <a:ext cx="49213" cy="49213"/>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8" y="136"/>
                  </a:lnTo>
                  <a:lnTo>
                    <a:pt x="23" y="130"/>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01" name="Google Shape;1001;p23"/>
            <p:cNvSpPr/>
            <p:nvPr/>
          </p:nvSpPr>
          <p:spPr>
            <a:xfrm>
              <a:off x="7751763" y="2265363"/>
              <a:ext cx="47625"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1" y="130"/>
                  </a:lnTo>
                  <a:lnTo>
                    <a:pt x="126" y="136"/>
                  </a:lnTo>
                  <a:lnTo>
                    <a:pt x="120" y="140"/>
                  </a:lnTo>
                  <a:lnTo>
                    <a:pt x="113" y="144"/>
                  </a:lnTo>
                  <a:lnTo>
                    <a:pt x="106"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02" name="Google Shape;1002;p23"/>
            <p:cNvSpPr/>
            <p:nvPr/>
          </p:nvSpPr>
          <p:spPr>
            <a:xfrm>
              <a:off x="7821613" y="2265363"/>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03" name="Google Shape;1003;p23"/>
            <p:cNvSpPr/>
            <p:nvPr/>
          </p:nvSpPr>
          <p:spPr>
            <a:xfrm>
              <a:off x="7891463" y="22653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5"/>
                  </a:lnTo>
                  <a:lnTo>
                    <a:pt x="131" y="130"/>
                  </a:lnTo>
                  <a:lnTo>
                    <a:pt x="126" y="136"/>
                  </a:lnTo>
                  <a:lnTo>
                    <a:pt x="120" y="140"/>
                  </a:lnTo>
                  <a:lnTo>
                    <a:pt x="114" y="144"/>
                  </a:lnTo>
                  <a:lnTo>
                    <a:pt x="107" y="147"/>
                  </a:lnTo>
                  <a:lnTo>
                    <a:pt x="99" y="149"/>
                  </a:lnTo>
                  <a:lnTo>
                    <a:pt x="92" y="152"/>
                  </a:lnTo>
                  <a:lnTo>
                    <a:pt x="84" y="153"/>
                  </a:lnTo>
                  <a:lnTo>
                    <a:pt x="78" y="153"/>
                  </a:lnTo>
                  <a:lnTo>
                    <a:pt x="78" y="153"/>
                  </a:lnTo>
                  <a:lnTo>
                    <a:pt x="70" y="153"/>
                  </a:lnTo>
                  <a:lnTo>
                    <a:pt x="62" y="152"/>
                  </a:lnTo>
                  <a:lnTo>
                    <a:pt x="54" y="149"/>
                  </a:lnTo>
                  <a:lnTo>
                    <a:pt x="47" y="147"/>
                  </a:lnTo>
                  <a:lnTo>
                    <a:pt x="40" y="144"/>
                  </a:lnTo>
                  <a:lnTo>
                    <a:pt x="34" y="140"/>
                  </a:lnTo>
                  <a:lnTo>
                    <a:pt x="28" y="136"/>
                  </a:lnTo>
                  <a:lnTo>
                    <a:pt x="23" y="130"/>
                  </a:lnTo>
                  <a:lnTo>
                    <a:pt x="17" y="125"/>
                  </a:lnTo>
                  <a:lnTo>
                    <a:pt x="14"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4" y="33"/>
                  </a:lnTo>
                  <a:lnTo>
                    <a:pt x="17" y="27"/>
                  </a:lnTo>
                  <a:lnTo>
                    <a:pt x="23" y="21"/>
                  </a:lnTo>
                  <a:lnTo>
                    <a:pt x="28" y="17"/>
                  </a:lnTo>
                  <a:lnTo>
                    <a:pt x="34" y="12"/>
                  </a:lnTo>
                  <a:lnTo>
                    <a:pt x="40" y="9"/>
                  </a:lnTo>
                  <a:lnTo>
                    <a:pt x="47" y="5"/>
                  </a:lnTo>
                  <a:lnTo>
                    <a:pt x="54" y="3"/>
                  </a:lnTo>
                  <a:lnTo>
                    <a:pt x="62" y="1"/>
                  </a:lnTo>
                  <a:lnTo>
                    <a:pt x="70" y="0"/>
                  </a:lnTo>
                  <a:lnTo>
                    <a:pt x="78" y="0"/>
                  </a:lnTo>
                  <a:lnTo>
                    <a:pt x="78" y="0"/>
                  </a:lnTo>
                  <a:lnTo>
                    <a:pt x="84" y="0"/>
                  </a:lnTo>
                  <a:lnTo>
                    <a:pt x="92" y="1"/>
                  </a:lnTo>
                  <a:lnTo>
                    <a:pt x="99" y="3"/>
                  </a:lnTo>
                  <a:lnTo>
                    <a:pt x="107" y="5"/>
                  </a:lnTo>
                  <a:lnTo>
                    <a:pt x="114"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04" name="Google Shape;1004;p23"/>
            <p:cNvSpPr/>
            <p:nvPr/>
          </p:nvSpPr>
          <p:spPr>
            <a:xfrm>
              <a:off x="7332663" y="2198688"/>
              <a:ext cx="49213" cy="49213"/>
            </a:xfrm>
            <a:custGeom>
              <a:avLst/>
              <a:gdLst/>
              <a:ahLst/>
              <a:cxnLst/>
              <a:rect l="l" t="t" r="r" b="b"/>
              <a:pathLst>
                <a:path w="155" h="153" extrusionOk="0">
                  <a:moveTo>
                    <a:pt x="155" y="77"/>
                  </a:moveTo>
                  <a:lnTo>
                    <a:pt x="155" y="77"/>
                  </a:lnTo>
                  <a:lnTo>
                    <a:pt x="154" y="85"/>
                  </a:lnTo>
                  <a:lnTo>
                    <a:pt x="153" y="92"/>
                  </a:lnTo>
                  <a:lnTo>
                    <a:pt x="151" y="100"/>
                  </a:lnTo>
                  <a:lnTo>
                    <a:pt x="149" y="107"/>
                  </a:lnTo>
                  <a:lnTo>
                    <a:pt x="146" y="113"/>
                  </a:lnTo>
                  <a:lnTo>
                    <a:pt x="141" y="120"/>
                  </a:lnTo>
                  <a:lnTo>
                    <a:pt x="137" y="126"/>
                  </a:lnTo>
                  <a:lnTo>
                    <a:pt x="132" y="131"/>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2" y="144"/>
                  </a:lnTo>
                  <a:lnTo>
                    <a:pt x="35" y="141"/>
                  </a:lnTo>
                  <a:lnTo>
                    <a:pt x="29" y="136"/>
                  </a:lnTo>
                  <a:lnTo>
                    <a:pt x="23" y="131"/>
                  </a:lnTo>
                  <a:lnTo>
                    <a:pt x="19" y="126"/>
                  </a:lnTo>
                  <a:lnTo>
                    <a:pt x="14" y="120"/>
                  </a:lnTo>
                  <a:lnTo>
                    <a:pt x="10" y="113"/>
                  </a:lnTo>
                  <a:lnTo>
                    <a:pt x="7" y="107"/>
                  </a:lnTo>
                  <a:lnTo>
                    <a:pt x="4" y="100"/>
                  </a:lnTo>
                  <a:lnTo>
                    <a:pt x="3" y="92"/>
                  </a:lnTo>
                  <a:lnTo>
                    <a:pt x="2" y="85"/>
                  </a:lnTo>
                  <a:lnTo>
                    <a:pt x="0" y="77"/>
                  </a:lnTo>
                  <a:lnTo>
                    <a:pt x="0" y="77"/>
                  </a:lnTo>
                  <a:lnTo>
                    <a:pt x="2" y="69"/>
                  </a:lnTo>
                  <a:lnTo>
                    <a:pt x="3" y="61"/>
                  </a:lnTo>
                  <a:lnTo>
                    <a:pt x="4" y="54"/>
                  </a:lnTo>
                  <a:lnTo>
                    <a:pt x="7" y="47"/>
                  </a:lnTo>
                  <a:lnTo>
                    <a:pt x="10"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05" name="Google Shape;1005;p23"/>
            <p:cNvSpPr/>
            <p:nvPr/>
          </p:nvSpPr>
          <p:spPr>
            <a:xfrm>
              <a:off x="7402513" y="2198688"/>
              <a:ext cx="47625" cy="49213"/>
            </a:xfrm>
            <a:custGeom>
              <a:avLst/>
              <a:gdLst/>
              <a:ahLst/>
              <a:cxnLst/>
              <a:rect l="l" t="t" r="r" b="b"/>
              <a:pathLst>
                <a:path w="154" h="153" extrusionOk="0">
                  <a:moveTo>
                    <a:pt x="154" y="77"/>
                  </a:moveTo>
                  <a:lnTo>
                    <a:pt x="154" y="77"/>
                  </a:lnTo>
                  <a:lnTo>
                    <a:pt x="154" y="85"/>
                  </a:lnTo>
                  <a:lnTo>
                    <a:pt x="153" y="92"/>
                  </a:lnTo>
                  <a:lnTo>
                    <a:pt x="151" y="100"/>
                  </a:lnTo>
                  <a:lnTo>
                    <a:pt x="149" y="107"/>
                  </a:lnTo>
                  <a:lnTo>
                    <a:pt x="145" y="113"/>
                  </a:lnTo>
                  <a:lnTo>
                    <a:pt x="141" y="120"/>
                  </a:lnTo>
                  <a:lnTo>
                    <a:pt x="137"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06" name="Google Shape;1006;p23"/>
            <p:cNvSpPr/>
            <p:nvPr/>
          </p:nvSpPr>
          <p:spPr>
            <a:xfrm>
              <a:off x="7472363" y="2198688"/>
              <a:ext cx="49213" cy="49213"/>
            </a:xfrm>
            <a:custGeom>
              <a:avLst/>
              <a:gdLst/>
              <a:ahLst/>
              <a:cxnLst/>
              <a:rect l="l" t="t" r="r" b="b"/>
              <a:pathLst>
                <a:path w="154" h="153" extrusionOk="0">
                  <a:moveTo>
                    <a:pt x="154" y="77"/>
                  </a:moveTo>
                  <a:lnTo>
                    <a:pt x="154" y="77"/>
                  </a:lnTo>
                  <a:lnTo>
                    <a:pt x="153" y="85"/>
                  </a:lnTo>
                  <a:lnTo>
                    <a:pt x="152" y="92"/>
                  </a:lnTo>
                  <a:lnTo>
                    <a:pt x="151" y="100"/>
                  </a:lnTo>
                  <a:lnTo>
                    <a:pt x="147" y="107"/>
                  </a:lnTo>
                  <a:lnTo>
                    <a:pt x="144" y="113"/>
                  </a:lnTo>
                  <a:lnTo>
                    <a:pt x="141" y="120"/>
                  </a:lnTo>
                  <a:lnTo>
                    <a:pt x="136" y="126"/>
                  </a:lnTo>
                  <a:lnTo>
                    <a:pt x="131" y="131"/>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1"/>
                  </a:lnTo>
                  <a:lnTo>
                    <a:pt x="18" y="126"/>
                  </a:lnTo>
                  <a:lnTo>
                    <a:pt x="14" y="120"/>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07" name="Google Shape;1007;p23"/>
            <p:cNvSpPr/>
            <p:nvPr/>
          </p:nvSpPr>
          <p:spPr>
            <a:xfrm>
              <a:off x="7542213" y="2198688"/>
              <a:ext cx="49213" cy="49213"/>
            </a:xfrm>
            <a:custGeom>
              <a:avLst/>
              <a:gdLst/>
              <a:ahLst/>
              <a:cxnLst/>
              <a:rect l="l" t="t" r="r" b="b"/>
              <a:pathLst>
                <a:path w="153" h="153" extrusionOk="0">
                  <a:moveTo>
                    <a:pt x="153" y="77"/>
                  </a:moveTo>
                  <a:lnTo>
                    <a:pt x="153" y="77"/>
                  </a:lnTo>
                  <a:lnTo>
                    <a:pt x="153" y="85"/>
                  </a:lnTo>
                  <a:lnTo>
                    <a:pt x="152" y="92"/>
                  </a:lnTo>
                  <a:lnTo>
                    <a:pt x="150" y="100"/>
                  </a:lnTo>
                  <a:lnTo>
                    <a:pt x="148" y="107"/>
                  </a:lnTo>
                  <a:lnTo>
                    <a:pt x="144" y="113"/>
                  </a:lnTo>
                  <a:lnTo>
                    <a:pt x="141" y="120"/>
                  </a:lnTo>
                  <a:lnTo>
                    <a:pt x="136" y="126"/>
                  </a:lnTo>
                  <a:lnTo>
                    <a:pt x="130" y="131"/>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1"/>
                  </a:lnTo>
                  <a:lnTo>
                    <a:pt x="17" y="126"/>
                  </a:lnTo>
                  <a:lnTo>
                    <a:pt x="13"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0"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08" name="Google Shape;1008;p23"/>
            <p:cNvSpPr/>
            <p:nvPr/>
          </p:nvSpPr>
          <p:spPr>
            <a:xfrm>
              <a:off x="7612063" y="2198688"/>
              <a:ext cx="49213" cy="49213"/>
            </a:xfrm>
            <a:custGeom>
              <a:avLst/>
              <a:gdLst/>
              <a:ahLst/>
              <a:cxnLst/>
              <a:rect l="l" t="t" r="r" b="b"/>
              <a:pathLst>
                <a:path w="153" h="153" extrusionOk="0">
                  <a:moveTo>
                    <a:pt x="153" y="77"/>
                  </a:moveTo>
                  <a:lnTo>
                    <a:pt x="153" y="77"/>
                  </a:lnTo>
                  <a:lnTo>
                    <a:pt x="153" y="85"/>
                  </a:lnTo>
                  <a:lnTo>
                    <a:pt x="152" y="92"/>
                  </a:lnTo>
                  <a:lnTo>
                    <a:pt x="149" y="100"/>
                  </a:lnTo>
                  <a:lnTo>
                    <a:pt x="147" y="107"/>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09" name="Google Shape;1009;p23"/>
            <p:cNvSpPr/>
            <p:nvPr/>
          </p:nvSpPr>
          <p:spPr>
            <a:xfrm>
              <a:off x="7681913" y="2198688"/>
              <a:ext cx="49213" cy="49213"/>
            </a:xfrm>
            <a:custGeom>
              <a:avLst/>
              <a:gdLst/>
              <a:ahLst/>
              <a:cxnLst/>
              <a:rect l="l" t="t" r="r" b="b"/>
              <a:pathLst>
                <a:path w="154" h="153" extrusionOk="0">
                  <a:moveTo>
                    <a:pt x="154" y="77"/>
                  </a:moveTo>
                  <a:lnTo>
                    <a:pt x="154" y="77"/>
                  </a:lnTo>
                  <a:lnTo>
                    <a:pt x="154" y="85"/>
                  </a:lnTo>
                  <a:lnTo>
                    <a:pt x="153" y="92"/>
                  </a:lnTo>
                  <a:lnTo>
                    <a:pt x="150" y="100"/>
                  </a:lnTo>
                  <a:lnTo>
                    <a:pt x="148" y="107"/>
                  </a:lnTo>
                  <a:lnTo>
                    <a:pt x="145"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10" name="Google Shape;1010;p23"/>
            <p:cNvSpPr/>
            <p:nvPr/>
          </p:nvSpPr>
          <p:spPr>
            <a:xfrm>
              <a:off x="7751763" y="2198688"/>
              <a:ext cx="47625" cy="49213"/>
            </a:xfrm>
            <a:custGeom>
              <a:avLst/>
              <a:gdLst/>
              <a:ahLst/>
              <a:cxnLst/>
              <a:rect l="l" t="t" r="r" b="b"/>
              <a:pathLst>
                <a:path w="153" h="153" extrusionOk="0">
                  <a:moveTo>
                    <a:pt x="153" y="77"/>
                  </a:moveTo>
                  <a:lnTo>
                    <a:pt x="153" y="77"/>
                  </a:lnTo>
                  <a:lnTo>
                    <a:pt x="153" y="85"/>
                  </a:lnTo>
                  <a:lnTo>
                    <a:pt x="152" y="92"/>
                  </a:lnTo>
                  <a:lnTo>
                    <a:pt x="150" y="100"/>
                  </a:lnTo>
                  <a:lnTo>
                    <a:pt x="148" y="107"/>
                  </a:lnTo>
                  <a:lnTo>
                    <a:pt x="144" y="113"/>
                  </a:lnTo>
                  <a:lnTo>
                    <a:pt x="141" y="120"/>
                  </a:lnTo>
                  <a:lnTo>
                    <a:pt x="136" y="126"/>
                  </a:lnTo>
                  <a:lnTo>
                    <a:pt x="131" y="131"/>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4"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11" name="Google Shape;1011;p23"/>
            <p:cNvSpPr/>
            <p:nvPr/>
          </p:nvSpPr>
          <p:spPr>
            <a:xfrm>
              <a:off x="7821613" y="219868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12" name="Google Shape;1012;p23"/>
            <p:cNvSpPr/>
            <p:nvPr/>
          </p:nvSpPr>
          <p:spPr>
            <a:xfrm>
              <a:off x="7332663" y="2128838"/>
              <a:ext cx="49213" cy="47625"/>
            </a:xfrm>
            <a:custGeom>
              <a:avLst/>
              <a:gdLst/>
              <a:ahLst/>
              <a:cxnLst/>
              <a:rect l="l" t="t" r="r" b="b"/>
              <a:pathLst>
                <a:path w="155" h="154" extrusionOk="0">
                  <a:moveTo>
                    <a:pt x="155" y="77"/>
                  </a:moveTo>
                  <a:lnTo>
                    <a:pt x="155" y="77"/>
                  </a:lnTo>
                  <a:lnTo>
                    <a:pt x="154" y="85"/>
                  </a:lnTo>
                  <a:lnTo>
                    <a:pt x="153" y="92"/>
                  </a:lnTo>
                  <a:lnTo>
                    <a:pt x="151" y="100"/>
                  </a:lnTo>
                  <a:lnTo>
                    <a:pt x="149" y="107"/>
                  </a:lnTo>
                  <a:lnTo>
                    <a:pt x="146" y="113"/>
                  </a:lnTo>
                  <a:lnTo>
                    <a:pt x="141" y="119"/>
                  </a:lnTo>
                  <a:lnTo>
                    <a:pt x="137" y="126"/>
                  </a:lnTo>
                  <a:lnTo>
                    <a:pt x="132" y="131"/>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2" y="144"/>
                  </a:lnTo>
                  <a:lnTo>
                    <a:pt x="35" y="141"/>
                  </a:lnTo>
                  <a:lnTo>
                    <a:pt x="29" y="136"/>
                  </a:lnTo>
                  <a:lnTo>
                    <a:pt x="23" y="131"/>
                  </a:lnTo>
                  <a:lnTo>
                    <a:pt x="19" y="126"/>
                  </a:lnTo>
                  <a:lnTo>
                    <a:pt x="14" y="119"/>
                  </a:lnTo>
                  <a:lnTo>
                    <a:pt x="10" y="113"/>
                  </a:lnTo>
                  <a:lnTo>
                    <a:pt x="7" y="107"/>
                  </a:lnTo>
                  <a:lnTo>
                    <a:pt x="4" y="100"/>
                  </a:lnTo>
                  <a:lnTo>
                    <a:pt x="3" y="92"/>
                  </a:lnTo>
                  <a:lnTo>
                    <a:pt x="2" y="85"/>
                  </a:lnTo>
                  <a:lnTo>
                    <a:pt x="0" y="77"/>
                  </a:lnTo>
                  <a:lnTo>
                    <a:pt x="0" y="77"/>
                  </a:lnTo>
                  <a:lnTo>
                    <a:pt x="2" y="69"/>
                  </a:lnTo>
                  <a:lnTo>
                    <a:pt x="3" y="61"/>
                  </a:lnTo>
                  <a:lnTo>
                    <a:pt x="4" y="54"/>
                  </a:lnTo>
                  <a:lnTo>
                    <a:pt x="7" y="47"/>
                  </a:lnTo>
                  <a:lnTo>
                    <a:pt x="10"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13" name="Google Shape;1013;p23"/>
            <p:cNvSpPr/>
            <p:nvPr/>
          </p:nvSpPr>
          <p:spPr>
            <a:xfrm>
              <a:off x="7402513" y="2128838"/>
              <a:ext cx="47625" cy="47625"/>
            </a:xfrm>
            <a:custGeom>
              <a:avLst/>
              <a:gdLst/>
              <a:ahLst/>
              <a:cxnLst/>
              <a:rect l="l" t="t" r="r" b="b"/>
              <a:pathLst>
                <a:path w="154" h="154" extrusionOk="0">
                  <a:moveTo>
                    <a:pt x="154" y="77"/>
                  </a:moveTo>
                  <a:lnTo>
                    <a:pt x="154" y="77"/>
                  </a:lnTo>
                  <a:lnTo>
                    <a:pt x="154" y="85"/>
                  </a:lnTo>
                  <a:lnTo>
                    <a:pt x="153" y="92"/>
                  </a:lnTo>
                  <a:lnTo>
                    <a:pt x="151" y="100"/>
                  </a:lnTo>
                  <a:lnTo>
                    <a:pt x="149" y="107"/>
                  </a:lnTo>
                  <a:lnTo>
                    <a:pt x="145" y="113"/>
                  </a:lnTo>
                  <a:lnTo>
                    <a:pt x="141" y="119"/>
                  </a:lnTo>
                  <a:lnTo>
                    <a:pt x="137"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14" name="Google Shape;1014;p23"/>
            <p:cNvSpPr/>
            <p:nvPr/>
          </p:nvSpPr>
          <p:spPr>
            <a:xfrm>
              <a:off x="7194551" y="2265363"/>
              <a:ext cx="49213" cy="49213"/>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5"/>
                  </a:lnTo>
                  <a:lnTo>
                    <a:pt x="132" y="130"/>
                  </a:lnTo>
                  <a:lnTo>
                    <a:pt x="127" y="136"/>
                  </a:lnTo>
                  <a:lnTo>
                    <a:pt x="121" y="140"/>
                  </a:lnTo>
                  <a:lnTo>
                    <a:pt x="115" y="144"/>
                  </a:lnTo>
                  <a:lnTo>
                    <a:pt x="108" y="147"/>
                  </a:lnTo>
                  <a:lnTo>
                    <a:pt x="101" y="149"/>
                  </a:lnTo>
                  <a:lnTo>
                    <a:pt x="93" y="152"/>
                  </a:lnTo>
                  <a:lnTo>
                    <a:pt x="86" y="153"/>
                  </a:lnTo>
                  <a:lnTo>
                    <a:pt x="78" y="153"/>
                  </a:lnTo>
                  <a:lnTo>
                    <a:pt x="78" y="153"/>
                  </a:lnTo>
                  <a:lnTo>
                    <a:pt x="70" y="153"/>
                  </a:lnTo>
                  <a:lnTo>
                    <a:pt x="62" y="152"/>
                  </a:lnTo>
                  <a:lnTo>
                    <a:pt x="55" y="149"/>
                  </a:lnTo>
                  <a:lnTo>
                    <a:pt x="48" y="147"/>
                  </a:lnTo>
                  <a:lnTo>
                    <a:pt x="42" y="144"/>
                  </a:lnTo>
                  <a:lnTo>
                    <a:pt x="35" y="140"/>
                  </a:lnTo>
                  <a:lnTo>
                    <a:pt x="29" y="136"/>
                  </a:lnTo>
                  <a:lnTo>
                    <a:pt x="23" y="130"/>
                  </a:lnTo>
                  <a:lnTo>
                    <a:pt x="19" y="125"/>
                  </a:lnTo>
                  <a:lnTo>
                    <a:pt x="14" y="120"/>
                  </a:lnTo>
                  <a:lnTo>
                    <a:pt x="11" y="113"/>
                  </a:lnTo>
                  <a:lnTo>
                    <a:pt x="7" y="106"/>
                  </a:lnTo>
                  <a:lnTo>
                    <a:pt x="4" y="99"/>
                  </a:lnTo>
                  <a:lnTo>
                    <a:pt x="3" y="92"/>
                  </a:lnTo>
                  <a:lnTo>
                    <a:pt x="2" y="84"/>
                  </a:lnTo>
                  <a:lnTo>
                    <a:pt x="0" y="76"/>
                  </a:lnTo>
                  <a:lnTo>
                    <a:pt x="0" y="76"/>
                  </a:lnTo>
                  <a:lnTo>
                    <a:pt x="2" y="68"/>
                  </a:lnTo>
                  <a:lnTo>
                    <a:pt x="3" y="60"/>
                  </a:lnTo>
                  <a:lnTo>
                    <a:pt x="4" y="53"/>
                  </a:lnTo>
                  <a:lnTo>
                    <a:pt x="7" y="46"/>
                  </a:lnTo>
                  <a:lnTo>
                    <a:pt x="11" y="40"/>
                  </a:lnTo>
                  <a:lnTo>
                    <a:pt x="14" y="33"/>
                  </a:lnTo>
                  <a:lnTo>
                    <a:pt x="19" y="27"/>
                  </a:lnTo>
                  <a:lnTo>
                    <a:pt x="23" y="21"/>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6"/>
                  </a:lnTo>
                  <a:lnTo>
                    <a:pt x="151" y="53"/>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15" name="Google Shape;1015;p23"/>
            <p:cNvSpPr/>
            <p:nvPr/>
          </p:nvSpPr>
          <p:spPr>
            <a:xfrm>
              <a:off x="7264401" y="2265363"/>
              <a:ext cx="47625"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1" y="130"/>
                  </a:lnTo>
                  <a:lnTo>
                    <a:pt x="126" y="136"/>
                  </a:lnTo>
                  <a:lnTo>
                    <a:pt x="119"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16" name="Google Shape;1016;p23"/>
            <p:cNvSpPr/>
            <p:nvPr/>
          </p:nvSpPr>
          <p:spPr>
            <a:xfrm>
              <a:off x="7196138" y="2198688"/>
              <a:ext cx="46038" cy="46038"/>
            </a:xfrm>
            <a:custGeom>
              <a:avLst/>
              <a:gdLst/>
              <a:ahLst/>
              <a:cxnLst/>
              <a:rect l="l" t="t" r="r" b="b"/>
              <a:pathLst>
                <a:path w="146" h="146" extrusionOk="0">
                  <a:moveTo>
                    <a:pt x="146" y="73"/>
                  </a:moveTo>
                  <a:lnTo>
                    <a:pt x="146" y="73"/>
                  </a:lnTo>
                  <a:lnTo>
                    <a:pt x="145" y="80"/>
                  </a:lnTo>
                  <a:lnTo>
                    <a:pt x="144" y="88"/>
                  </a:lnTo>
                  <a:lnTo>
                    <a:pt x="143" y="95"/>
                  </a:lnTo>
                  <a:lnTo>
                    <a:pt x="141" y="102"/>
                  </a:lnTo>
                  <a:lnTo>
                    <a:pt x="137" y="107"/>
                  </a:lnTo>
                  <a:lnTo>
                    <a:pt x="134" y="113"/>
                  </a:lnTo>
                  <a:lnTo>
                    <a:pt x="125" y="125"/>
                  </a:lnTo>
                  <a:lnTo>
                    <a:pt x="113" y="134"/>
                  </a:lnTo>
                  <a:lnTo>
                    <a:pt x="108" y="137"/>
                  </a:lnTo>
                  <a:lnTo>
                    <a:pt x="102" y="141"/>
                  </a:lnTo>
                  <a:lnTo>
                    <a:pt x="95" y="143"/>
                  </a:lnTo>
                  <a:lnTo>
                    <a:pt x="88" y="144"/>
                  </a:lnTo>
                  <a:lnTo>
                    <a:pt x="80" y="145"/>
                  </a:lnTo>
                  <a:lnTo>
                    <a:pt x="73" y="146"/>
                  </a:lnTo>
                  <a:lnTo>
                    <a:pt x="73" y="146"/>
                  </a:lnTo>
                  <a:lnTo>
                    <a:pt x="65" y="145"/>
                  </a:lnTo>
                  <a:lnTo>
                    <a:pt x="58" y="144"/>
                  </a:lnTo>
                  <a:lnTo>
                    <a:pt x="51" y="143"/>
                  </a:lnTo>
                  <a:lnTo>
                    <a:pt x="45" y="141"/>
                  </a:lnTo>
                  <a:lnTo>
                    <a:pt x="38" y="137"/>
                  </a:lnTo>
                  <a:lnTo>
                    <a:pt x="32" y="134"/>
                  </a:lnTo>
                  <a:lnTo>
                    <a:pt x="22" y="125"/>
                  </a:lnTo>
                  <a:lnTo>
                    <a:pt x="13" y="113"/>
                  </a:lnTo>
                  <a:lnTo>
                    <a:pt x="6" y="102"/>
                  </a:lnTo>
                  <a:lnTo>
                    <a:pt x="3" y="95"/>
                  </a:lnTo>
                  <a:lnTo>
                    <a:pt x="1" y="88"/>
                  </a:lnTo>
                  <a:lnTo>
                    <a:pt x="0" y="80"/>
                  </a:lnTo>
                  <a:lnTo>
                    <a:pt x="0" y="73"/>
                  </a:lnTo>
                  <a:lnTo>
                    <a:pt x="0" y="73"/>
                  </a:lnTo>
                  <a:lnTo>
                    <a:pt x="0" y="65"/>
                  </a:lnTo>
                  <a:lnTo>
                    <a:pt x="1" y="58"/>
                  </a:lnTo>
                  <a:lnTo>
                    <a:pt x="3" y="51"/>
                  </a:lnTo>
                  <a:lnTo>
                    <a:pt x="6" y="45"/>
                  </a:lnTo>
                  <a:lnTo>
                    <a:pt x="9" y="38"/>
                  </a:lnTo>
                  <a:lnTo>
                    <a:pt x="13" y="32"/>
                  </a:lnTo>
                  <a:lnTo>
                    <a:pt x="22" y="22"/>
                  </a:lnTo>
                  <a:lnTo>
                    <a:pt x="32" y="12"/>
                  </a:lnTo>
                  <a:lnTo>
                    <a:pt x="38" y="9"/>
                  </a:lnTo>
                  <a:lnTo>
                    <a:pt x="45" y="6"/>
                  </a:lnTo>
                  <a:lnTo>
                    <a:pt x="51" y="3"/>
                  </a:lnTo>
                  <a:lnTo>
                    <a:pt x="58" y="1"/>
                  </a:lnTo>
                  <a:lnTo>
                    <a:pt x="65" y="0"/>
                  </a:lnTo>
                  <a:lnTo>
                    <a:pt x="73" y="0"/>
                  </a:lnTo>
                  <a:lnTo>
                    <a:pt x="73" y="0"/>
                  </a:lnTo>
                  <a:lnTo>
                    <a:pt x="80" y="0"/>
                  </a:lnTo>
                  <a:lnTo>
                    <a:pt x="88" y="1"/>
                  </a:lnTo>
                  <a:lnTo>
                    <a:pt x="95" y="3"/>
                  </a:lnTo>
                  <a:lnTo>
                    <a:pt x="102" y="6"/>
                  </a:lnTo>
                  <a:lnTo>
                    <a:pt x="108" y="9"/>
                  </a:lnTo>
                  <a:lnTo>
                    <a:pt x="113" y="12"/>
                  </a:lnTo>
                  <a:lnTo>
                    <a:pt x="125" y="22"/>
                  </a:lnTo>
                  <a:lnTo>
                    <a:pt x="134" y="32"/>
                  </a:lnTo>
                  <a:lnTo>
                    <a:pt x="137" y="38"/>
                  </a:lnTo>
                  <a:lnTo>
                    <a:pt x="141" y="45"/>
                  </a:lnTo>
                  <a:lnTo>
                    <a:pt x="143" y="51"/>
                  </a:lnTo>
                  <a:lnTo>
                    <a:pt x="144" y="58"/>
                  </a:lnTo>
                  <a:lnTo>
                    <a:pt x="145" y="65"/>
                  </a:lnTo>
                  <a:lnTo>
                    <a:pt x="146" y="73"/>
                  </a:lnTo>
                  <a:lnTo>
                    <a:pt x="146" y="73"/>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17" name="Google Shape;1017;p23"/>
            <p:cNvSpPr/>
            <p:nvPr/>
          </p:nvSpPr>
          <p:spPr>
            <a:xfrm>
              <a:off x="7264401" y="2198688"/>
              <a:ext cx="47625" cy="49213"/>
            </a:xfrm>
            <a:custGeom>
              <a:avLst/>
              <a:gdLst/>
              <a:ahLst/>
              <a:cxnLst/>
              <a:rect l="l" t="t" r="r" b="b"/>
              <a:pathLst>
                <a:path w="153" h="153" extrusionOk="0">
                  <a:moveTo>
                    <a:pt x="153" y="77"/>
                  </a:moveTo>
                  <a:lnTo>
                    <a:pt x="153" y="77"/>
                  </a:lnTo>
                  <a:lnTo>
                    <a:pt x="153" y="85"/>
                  </a:lnTo>
                  <a:lnTo>
                    <a:pt x="152" y="92"/>
                  </a:lnTo>
                  <a:lnTo>
                    <a:pt x="150" y="100"/>
                  </a:lnTo>
                  <a:lnTo>
                    <a:pt x="148" y="107"/>
                  </a:lnTo>
                  <a:lnTo>
                    <a:pt x="144" y="113"/>
                  </a:lnTo>
                  <a:lnTo>
                    <a:pt x="141" y="120"/>
                  </a:lnTo>
                  <a:lnTo>
                    <a:pt x="136" y="126"/>
                  </a:lnTo>
                  <a:lnTo>
                    <a:pt x="131" y="131"/>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18" name="Google Shape;1018;p23"/>
            <p:cNvSpPr/>
            <p:nvPr/>
          </p:nvSpPr>
          <p:spPr>
            <a:xfrm>
              <a:off x="7196138" y="2130425"/>
              <a:ext cx="46038" cy="47625"/>
            </a:xfrm>
            <a:custGeom>
              <a:avLst/>
              <a:gdLst/>
              <a:ahLst/>
              <a:cxnLst/>
              <a:rect l="l" t="t" r="r" b="b"/>
              <a:pathLst>
                <a:path w="146" h="147" extrusionOk="0">
                  <a:moveTo>
                    <a:pt x="146" y="74"/>
                  </a:moveTo>
                  <a:lnTo>
                    <a:pt x="146" y="74"/>
                  </a:lnTo>
                  <a:lnTo>
                    <a:pt x="145" y="80"/>
                  </a:lnTo>
                  <a:lnTo>
                    <a:pt x="144" y="88"/>
                  </a:lnTo>
                  <a:lnTo>
                    <a:pt x="143" y="95"/>
                  </a:lnTo>
                  <a:lnTo>
                    <a:pt x="141" y="102"/>
                  </a:lnTo>
                  <a:lnTo>
                    <a:pt x="137" y="108"/>
                  </a:lnTo>
                  <a:lnTo>
                    <a:pt x="134" y="115"/>
                  </a:lnTo>
                  <a:lnTo>
                    <a:pt x="125" y="125"/>
                  </a:lnTo>
                  <a:lnTo>
                    <a:pt x="113" y="134"/>
                  </a:lnTo>
                  <a:lnTo>
                    <a:pt x="108" y="138"/>
                  </a:lnTo>
                  <a:lnTo>
                    <a:pt x="102" y="141"/>
                  </a:lnTo>
                  <a:lnTo>
                    <a:pt x="95" y="143"/>
                  </a:lnTo>
                  <a:lnTo>
                    <a:pt x="88" y="145"/>
                  </a:lnTo>
                  <a:lnTo>
                    <a:pt x="80" y="146"/>
                  </a:lnTo>
                  <a:lnTo>
                    <a:pt x="73" y="147"/>
                  </a:lnTo>
                  <a:lnTo>
                    <a:pt x="73" y="147"/>
                  </a:lnTo>
                  <a:lnTo>
                    <a:pt x="65" y="146"/>
                  </a:lnTo>
                  <a:lnTo>
                    <a:pt x="58" y="145"/>
                  </a:lnTo>
                  <a:lnTo>
                    <a:pt x="51" y="143"/>
                  </a:lnTo>
                  <a:lnTo>
                    <a:pt x="45" y="141"/>
                  </a:lnTo>
                  <a:lnTo>
                    <a:pt x="38" y="138"/>
                  </a:lnTo>
                  <a:lnTo>
                    <a:pt x="32" y="134"/>
                  </a:lnTo>
                  <a:lnTo>
                    <a:pt x="22" y="125"/>
                  </a:lnTo>
                  <a:lnTo>
                    <a:pt x="13" y="115"/>
                  </a:lnTo>
                  <a:lnTo>
                    <a:pt x="9" y="108"/>
                  </a:lnTo>
                  <a:lnTo>
                    <a:pt x="6" y="102"/>
                  </a:lnTo>
                  <a:lnTo>
                    <a:pt x="3" y="95"/>
                  </a:lnTo>
                  <a:lnTo>
                    <a:pt x="1" y="88"/>
                  </a:lnTo>
                  <a:lnTo>
                    <a:pt x="0" y="80"/>
                  </a:lnTo>
                  <a:lnTo>
                    <a:pt x="0" y="74"/>
                  </a:lnTo>
                  <a:lnTo>
                    <a:pt x="0" y="74"/>
                  </a:lnTo>
                  <a:lnTo>
                    <a:pt x="0" y="66"/>
                  </a:lnTo>
                  <a:lnTo>
                    <a:pt x="1" y="59"/>
                  </a:lnTo>
                  <a:lnTo>
                    <a:pt x="3" y="52"/>
                  </a:lnTo>
                  <a:lnTo>
                    <a:pt x="6" y="45"/>
                  </a:lnTo>
                  <a:lnTo>
                    <a:pt x="13" y="32"/>
                  </a:lnTo>
                  <a:lnTo>
                    <a:pt x="22" y="22"/>
                  </a:lnTo>
                  <a:lnTo>
                    <a:pt x="32" y="13"/>
                  </a:lnTo>
                  <a:lnTo>
                    <a:pt x="38" y="9"/>
                  </a:lnTo>
                  <a:lnTo>
                    <a:pt x="45" y="6"/>
                  </a:lnTo>
                  <a:lnTo>
                    <a:pt x="51" y="4"/>
                  </a:lnTo>
                  <a:lnTo>
                    <a:pt x="58" y="3"/>
                  </a:lnTo>
                  <a:lnTo>
                    <a:pt x="65" y="1"/>
                  </a:lnTo>
                  <a:lnTo>
                    <a:pt x="73" y="0"/>
                  </a:lnTo>
                  <a:lnTo>
                    <a:pt x="73" y="0"/>
                  </a:lnTo>
                  <a:lnTo>
                    <a:pt x="80" y="1"/>
                  </a:lnTo>
                  <a:lnTo>
                    <a:pt x="88" y="3"/>
                  </a:lnTo>
                  <a:lnTo>
                    <a:pt x="95" y="4"/>
                  </a:lnTo>
                  <a:lnTo>
                    <a:pt x="102" y="6"/>
                  </a:lnTo>
                  <a:lnTo>
                    <a:pt x="108" y="9"/>
                  </a:lnTo>
                  <a:lnTo>
                    <a:pt x="113" y="13"/>
                  </a:lnTo>
                  <a:lnTo>
                    <a:pt x="125" y="22"/>
                  </a:lnTo>
                  <a:lnTo>
                    <a:pt x="134" y="32"/>
                  </a:lnTo>
                  <a:lnTo>
                    <a:pt x="137" y="39"/>
                  </a:lnTo>
                  <a:lnTo>
                    <a:pt x="141" y="45"/>
                  </a:lnTo>
                  <a:lnTo>
                    <a:pt x="143" y="52"/>
                  </a:lnTo>
                  <a:lnTo>
                    <a:pt x="144" y="59"/>
                  </a:lnTo>
                  <a:lnTo>
                    <a:pt x="145" y="66"/>
                  </a:lnTo>
                  <a:lnTo>
                    <a:pt x="146" y="74"/>
                  </a:lnTo>
                  <a:lnTo>
                    <a:pt x="146" y="74"/>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19" name="Google Shape;1019;p23"/>
            <p:cNvSpPr/>
            <p:nvPr/>
          </p:nvSpPr>
          <p:spPr>
            <a:xfrm>
              <a:off x="7123113" y="2198688"/>
              <a:ext cx="47625" cy="46038"/>
            </a:xfrm>
            <a:custGeom>
              <a:avLst/>
              <a:gdLst/>
              <a:ahLst/>
              <a:cxnLst/>
              <a:rect l="l" t="t" r="r" b="b"/>
              <a:pathLst>
                <a:path w="147" h="146" extrusionOk="0">
                  <a:moveTo>
                    <a:pt x="147" y="73"/>
                  </a:moveTo>
                  <a:lnTo>
                    <a:pt x="147" y="73"/>
                  </a:lnTo>
                  <a:lnTo>
                    <a:pt x="147" y="80"/>
                  </a:lnTo>
                  <a:lnTo>
                    <a:pt x="146" y="88"/>
                  </a:lnTo>
                  <a:lnTo>
                    <a:pt x="143" y="95"/>
                  </a:lnTo>
                  <a:lnTo>
                    <a:pt x="141" y="102"/>
                  </a:lnTo>
                  <a:lnTo>
                    <a:pt x="138" y="107"/>
                  </a:lnTo>
                  <a:lnTo>
                    <a:pt x="134" y="113"/>
                  </a:lnTo>
                  <a:lnTo>
                    <a:pt x="125" y="125"/>
                  </a:lnTo>
                  <a:lnTo>
                    <a:pt x="115" y="134"/>
                  </a:lnTo>
                  <a:lnTo>
                    <a:pt x="108" y="137"/>
                  </a:lnTo>
                  <a:lnTo>
                    <a:pt x="102" y="141"/>
                  </a:lnTo>
                  <a:lnTo>
                    <a:pt x="95" y="143"/>
                  </a:lnTo>
                  <a:lnTo>
                    <a:pt x="88" y="144"/>
                  </a:lnTo>
                  <a:lnTo>
                    <a:pt x="82" y="145"/>
                  </a:lnTo>
                  <a:lnTo>
                    <a:pt x="74" y="146"/>
                  </a:lnTo>
                  <a:lnTo>
                    <a:pt x="74" y="146"/>
                  </a:lnTo>
                  <a:lnTo>
                    <a:pt x="67" y="145"/>
                  </a:lnTo>
                  <a:lnTo>
                    <a:pt x="59" y="144"/>
                  </a:lnTo>
                  <a:lnTo>
                    <a:pt x="52" y="143"/>
                  </a:lnTo>
                  <a:lnTo>
                    <a:pt x="45" y="141"/>
                  </a:lnTo>
                  <a:lnTo>
                    <a:pt x="39" y="137"/>
                  </a:lnTo>
                  <a:lnTo>
                    <a:pt x="32" y="134"/>
                  </a:lnTo>
                  <a:lnTo>
                    <a:pt x="22" y="125"/>
                  </a:lnTo>
                  <a:lnTo>
                    <a:pt x="13" y="113"/>
                  </a:lnTo>
                  <a:lnTo>
                    <a:pt x="10" y="107"/>
                  </a:lnTo>
                  <a:lnTo>
                    <a:pt x="6" y="102"/>
                  </a:lnTo>
                  <a:lnTo>
                    <a:pt x="4" y="95"/>
                  </a:lnTo>
                  <a:lnTo>
                    <a:pt x="3" y="88"/>
                  </a:lnTo>
                  <a:lnTo>
                    <a:pt x="2" y="80"/>
                  </a:lnTo>
                  <a:lnTo>
                    <a:pt x="0" y="73"/>
                  </a:lnTo>
                  <a:lnTo>
                    <a:pt x="0" y="73"/>
                  </a:lnTo>
                  <a:lnTo>
                    <a:pt x="2" y="65"/>
                  </a:lnTo>
                  <a:lnTo>
                    <a:pt x="3" y="58"/>
                  </a:lnTo>
                  <a:lnTo>
                    <a:pt x="4" y="51"/>
                  </a:lnTo>
                  <a:lnTo>
                    <a:pt x="6" y="45"/>
                  </a:lnTo>
                  <a:lnTo>
                    <a:pt x="10" y="38"/>
                  </a:lnTo>
                  <a:lnTo>
                    <a:pt x="13" y="32"/>
                  </a:lnTo>
                  <a:lnTo>
                    <a:pt x="22" y="22"/>
                  </a:lnTo>
                  <a:lnTo>
                    <a:pt x="32" y="12"/>
                  </a:lnTo>
                  <a:lnTo>
                    <a:pt x="39" y="9"/>
                  </a:lnTo>
                  <a:lnTo>
                    <a:pt x="45" y="6"/>
                  </a:lnTo>
                  <a:lnTo>
                    <a:pt x="52" y="3"/>
                  </a:lnTo>
                  <a:lnTo>
                    <a:pt x="59" y="1"/>
                  </a:lnTo>
                  <a:lnTo>
                    <a:pt x="67" y="0"/>
                  </a:lnTo>
                  <a:lnTo>
                    <a:pt x="74" y="0"/>
                  </a:lnTo>
                  <a:lnTo>
                    <a:pt x="74" y="0"/>
                  </a:lnTo>
                  <a:lnTo>
                    <a:pt x="82" y="0"/>
                  </a:lnTo>
                  <a:lnTo>
                    <a:pt x="88" y="1"/>
                  </a:lnTo>
                  <a:lnTo>
                    <a:pt x="95" y="3"/>
                  </a:lnTo>
                  <a:lnTo>
                    <a:pt x="102" y="6"/>
                  </a:lnTo>
                  <a:lnTo>
                    <a:pt x="108" y="9"/>
                  </a:lnTo>
                  <a:lnTo>
                    <a:pt x="115" y="12"/>
                  </a:lnTo>
                  <a:lnTo>
                    <a:pt x="125" y="22"/>
                  </a:lnTo>
                  <a:lnTo>
                    <a:pt x="134" y="32"/>
                  </a:lnTo>
                  <a:lnTo>
                    <a:pt x="138" y="38"/>
                  </a:lnTo>
                  <a:lnTo>
                    <a:pt x="141" y="45"/>
                  </a:lnTo>
                  <a:lnTo>
                    <a:pt x="143" y="51"/>
                  </a:lnTo>
                  <a:lnTo>
                    <a:pt x="146" y="58"/>
                  </a:lnTo>
                  <a:lnTo>
                    <a:pt x="147" y="65"/>
                  </a:lnTo>
                  <a:lnTo>
                    <a:pt x="147" y="73"/>
                  </a:lnTo>
                  <a:lnTo>
                    <a:pt x="147" y="73"/>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20" name="Google Shape;1020;p23"/>
            <p:cNvSpPr/>
            <p:nvPr/>
          </p:nvSpPr>
          <p:spPr>
            <a:xfrm>
              <a:off x="7123113" y="2130425"/>
              <a:ext cx="47625" cy="47625"/>
            </a:xfrm>
            <a:custGeom>
              <a:avLst/>
              <a:gdLst/>
              <a:ahLst/>
              <a:cxnLst/>
              <a:rect l="l" t="t" r="r" b="b"/>
              <a:pathLst>
                <a:path w="147" h="147" extrusionOk="0">
                  <a:moveTo>
                    <a:pt x="147" y="74"/>
                  </a:moveTo>
                  <a:lnTo>
                    <a:pt x="147" y="74"/>
                  </a:lnTo>
                  <a:lnTo>
                    <a:pt x="147" y="80"/>
                  </a:lnTo>
                  <a:lnTo>
                    <a:pt x="146" y="88"/>
                  </a:lnTo>
                  <a:lnTo>
                    <a:pt x="143" y="95"/>
                  </a:lnTo>
                  <a:lnTo>
                    <a:pt x="141" y="102"/>
                  </a:lnTo>
                  <a:lnTo>
                    <a:pt x="138" y="108"/>
                  </a:lnTo>
                  <a:lnTo>
                    <a:pt x="134" y="115"/>
                  </a:lnTo>
                  <a:lnTo>
                    <a:pt x="125" y="125"/>
                  </a:lnTo>
                  <a:lnTo>
                    <a:pt x="115" y="134"/>
                  </a:lnTo>
                  <a:lnTo>
                    <a:pt x="108" y="138"/>
                  </a:lnTo>
                  <a:lnTo>
                    <a:pt x="102" y="141"/>
                  </a:lnTo>
                  <a:lnTo>
                    <a:pt x="95" y="143"/>
                  </a:lnTo>
                  <a:lnTo>
                    <a:pt x="88" y="145"/>
                  </a:lnTo>
                  <a:lnTo>
                    <a:pt x="82" y="146"/>
                  </a:lnTo>
                  <a:lnTo>
                    <a:pt x="74" y="147"/>
                  </a:lnTo>
                  <a:lnTo>
                    <a:pt x="74" y="147"/>
                  </a:lnTo>
                  <a:lnTo>
                    <a:pt x="67" y="146"/>
                  </a:lnTo>
                  <a:lnTo>
                    <a:pt x="59" y="145"/>
                  </a:lnTo>
                  <a:lnTo>
                    <a:pt x="52" y="143"/>
                  </a:lnTo>
                  <a:lnTo>
                    <a:pt x="45" y="141"/>
                  </a:lnTo>
                  <a:lnTo>
                    <a:pt x="39" y="138"/>
                  </a:lnTo>
                  <a:lnTo>
                    <a:pt x="32" y="134"/>
                  </a:lnTo>
                  <a:lnTo>
                    <a:pt x="22" y="125"/>
                  </a:lnTo>
                  <a:lnTo>
                    <a:pt x="13" y="115"/>
                  </a:lnTo>
                  <a:lnTo>
                    <a:pt x="10" y="108"/>
                  </a:lnTo>
                  <a:lnTo>
                    <a:pt x="6" y="102"/>
                  </a:lnTo>
                  <a:lnTo>
                    <a:pt x="4" y="95"/>
                  </a:lnTo>
                  <a:lnTo>
                    <a:pt x="3" y="88"/>
                  </a:lnTo>
                  <a:lnTo>
                    <a:pt x="2" y="80"/>
                  </a:lnTo>
                  <a:lnTo>
                    <a:pt x="0" y="74"/>
                  </a:lnTo>
                  <a:lnTo>
                    <a:pt x="0" y="74"/>
                  </a:lnTo>
                  <a:lnTo>
                    <a:pt x="2" y="66"/>
                  </a:lnTo>
                  <a:lnTo>
                    <a:pt x="3" y="59"/>
                  </a:lnTo>
                  <a:lnTo>
                    <a:pt x="4" y="52"/>
                  </a:lnTo>
                  <a:lnTo>
                    <a:pt x="6" y="45"/>
                  </a:lnTo>
                  <a:lnTo>
                    <a:pt x="10" y="39"/>
                  </a:lnTo>
                  <a:lnTo>
                    <a:pt x="13" y="32"/>
                  </a:lnTo>
                  <a:lnTo>
                    <a:pt x="22" y="22"/>
                  </a:lnTo>
                  <a:lnTo>
                    <a:pt x="32" y="13"/>
                  </a:lnTo>
                  <a:lnTo>
                    <a:pt x="39" y="9"/>
                  </a:lnTo>
                  <a:lnTo>
                    <a:pt x="45" y="6"/>
                  </a:lnTo>
                  <a:lnTo>
                    <a:pt x="52" y="4"/>
                  </a:lnTo>
                  <a:lnTo>
                    <a:pt x="59" y="3"/>
                  </a:lnTo>
                  <a:lnTo>
                    <a:pt x="67" y="1"/>
                  </a:lnTo>
                  <a:lnTo>
                    <a:pt x="74" y="0"/>
                  </a:lnTo>
                  <a:lnTo>
                    <a:pt x="74" y="0"/>
                  </a:lnTo>
                  <a:lnTo>
                    <a:pt x="82" y="1"/>
                  </a:lnTo>
                  <a:lnTo>
                    <a:pt x="88" y="3"/>
                  </a:lnTo>
                  <a:lnTo>
                    <a:pt x="95" y="4"/>
                  </a:lnTo>
                  <a:lnTo>
                    <a:pt x="102" y="6"/>
                  </a:lnTo>
                  <a:lnTo>
                    <a:pt x="108" y="9"/>
                  </a:lnTo>
                  <a:lnTo>
                    <a:pt x="115" y="13"/>
                  </a:lnTo>
                  <a:lnTo>
                    <a:pt x="125" y="22"/>
                  </a:lnTo>
                  <a:lnTo>
                    <a:pt x="134" y="32"/>
                  </a:lnTo>
                  <a:lnTo>
                    <a:pt x="138" y="39"/>
                  </a:lnTo>
                  <a:lnTo>
                    <a:pt x="141" y="45"/>
                  </a:lnTo>
                  <a:lnTo>
                    <a:pt x="143" y="52"/>
                  </a:lnTo>
                  <a:lnTo>
                    <a:pt x="146" y="59"/>
                  </a:lnTo>
                  <a:lnTo>
                    <a:pt x="147" y="66"/>
                  </a:lnTo>
                  <a:lnTo>
                    <a:pt x="147" y="74"/>
                  </a:lnTo>
                  <a:lnTo>
                    <a:pt x="147" y="74"/>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21" name="Google Shape;1021;p23"/>
            <p:cNvSpPr/>
            <p:nvPr/>
          </p:nvSpPr>
          <p:spPr>
            <a:xfrm>
              <a:off x="7264401" y="2128838"/>
              <a:ext cx="47625" cy="47625"/>
            </a:xfrm>
            <a:custGeom>
              <a:avLst/>
              <a:gdLst/>
              <a:ahLst/>
              <a:cxnLst/>
              <a:rect l="l" t="t" r="r" b="b"/>
              <a:pathLst>
                <a:path w="153" h="154" extrusionOk="0">
                  <a:moveTo>
                    <a:pt x="153" y="77"/>
                  </a:moveTo>
                  <a:lnTo>
                    <a:pt x="153" y="77"/>
                  </a:lnTo>
                  <a:lnTo>
                    <a:pt x="153" y="85"/>
                  </a:lnTo>
                  <a:lnTo>
                    <a:pt x="152" y="92"/>
                  </a:lnTo>
                  <a:lnTo>
                    <a:pt x="150" y="100"/>
                  </a:lnTo>
                  <a:lnTo>
                    <a:pt x="148" y="107"/>
                  </a:lnTo>
                  <a:lnTo>
                    <a:pt x="144" y="113"/>
                  </a:lnTo>
                  <a:lnTo>
                    <a:pt x="141" y="119"/>
                  </a:lnTo>
                  <a:lnTo>
                    <a:pt x="136" y="126"/>
                  </a:lnTo>
                  <a:lnTo>
                    <a:pt x="131" y="131"/>
                  </a:lnTo>
                  <a:lnTo>
                    <a:pt x="126" y="136"/>
                  </a:lnTo>
                  <a:lnTo>
                    <a:pt x="119"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22" name="Google Shape;1022;p23"/>
            <p:cNvSpPr/>
            <p:nvPr/>
          </p:nvSpPr>
          <p:spPr>
            <a:xfrm>
              <a:off x="7472363" y="21288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4" y="113"/>
                  </a:lnTo>
                  <a:lnTo>
                    <a:pt x="141" y="119"/>
                  </a:lnTo>
                  <a:lnTo>
                    <a:pt x="136" y="126"/>
                  </a:lnTo>
                  <a:lnTo>
                    <a:pt x="131" y="131"/>
                  </a:lnTo>
                  <a:lnTo>
                    <a:pt x="126" y="136"/>
                  </a:lnTo>
                  <a:lnTo>
                    <a:pt x="120" y="141"/>
                  </a:lnTo>
                  <a:lnTo>
                    <a:pt x="113" y="144"/>
                  </a:lnTo>
                  <a:lnTo>
                    <a:pt x="107"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1"/>
                  </a:lnTo>
                  <a:lnTo>
                    <a:pt x="18" y="126"/>
                  </a:lnTo>
                  <a:lnTo>
                    <a:pt x="14" y="119"/>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23" name="Google Shape;1023;p23"/>
            <p:cNvSpPr/>
            <p:nvPr/>
          </p:nvSpPr>
          <p:spPr>
            <a:xfrm>
              <a:off x="7542213" y="2128838"/>
              <a:ext cx="49213" cy="47625"/>
            </a:xfrm>
            <a:custGeom>
              <a:avLst/>
              <a:gdLst/>
              <a:ahLst/>
              <a:cxnLst/>
              <a:rect l="l" t="t" r="r" b="b"/>
              <a:pathLst>
                <a:path w="153" h="154" extrusionOk="0">
                  <a:moveTo>
                    <a:pt x="153" y="77"/>
                  </a:moveTo>
                  <a:lnTo>
                    <a:pt x="153" y="77"/>
                  </a:lnTo>
                  <a:lnTo>
                    <a:pt x="153" y="85"/>
                  </a:lnTo>
                  <a:lnTo>
                    <a:pt x="152" y="92"/>
                  </a:lnTo>
                  <a:lnTo>
                    <a:pt x="150" y="100"/>
                  </a:lnTo>
                  <a:lnTo>
                    <a:pt x="148" y="107"/>
                  </a:lnTo>
                  <a:lnTo>
                    <a:pt x="144" y="113"/>
                  </a:lnTo>
                  <a:lnTo>
                    <a:pt x="141" y="119"/>
                  </a:lnTo>
                  <a:lnTo>
                    <a:pt x="136" y="126"/>
                  </a:lnTo>
                  <a:lnTo>
                    <a:pt x="130" y="131"/>
                  </a:lnTo>
                  <a:lnTo>
                    <a:pt x="126" y="136"/>
                  </a:lnTo>
                  <a:lnTo>
                    <a:pt x="119" y="141"/>
                  </a:lnTo>
                  <a:lnTo>
                    <a:pt x="113" y="144"/>
                  </a:lnTo>
                  <a:lnTo>
                    <a:pt x="106"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7" y="136"/>
                  </a:lnTo>
                  <a:lnTo>
                    <a:pt x="22" y="131"/>
                  </a:lnTo>
                  <a:lnTo>
                    <a:pt x="17" y="126"/>
                  </a:lnTo>
                  <a:lnTo>
                    <a:pt x="13"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0"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24" name="Google Shape;1024;p23"/>
            <p:cNvSpPr/>
            <p:nvPr/>
          </p:nvSpPr>
          <p:spPr>
            <a:xfrm>
              <a:off x="7612063" y="2128838"/>
              <a:ext cx="49213" cy="47625"/>
            </a:xfrm>
            <a:custGeom>
              <a:avLst/>
              <a:gdLst/>
              <a:ahLst/>
              <a:cxnLst/>
              <a:rect l="l" t="t" r="r" b="b"/>
              <a:pathLst>
                <a:path w="153" h="154" extrusionOk="0">
                  <a:moveTo>
                    <a:pt x="153" y="77"/>
                  </a:moveTo>
                  <a:lnTo>
                    <a:pt x="153" y="77"/>
                  </a:lnTo>
                  <a:lnTo>
                    <a:pt x="153" y="85"/>
                  </a:lnTo>
                  <a:lnTo>
                    <a:pt x="152" y="92"/>
                  </a:lnTo>
                  <a:lnTo>
                    <a:pt x="149" y="100"/>
                  </a:lnTo>
                  <a:lnTo>
                    <a:pt x="147" y="107"/>
                  </a:lnTo>
                  <a:lnTo>
                    <a:pt x="144" y="113"/>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25" name="Google Shape;1025;p23"/>
            <p:cNvSpPr/>
            <p:nvPr/>
          </p:nvSpPr>
          <p:spPr>
            <a:xfrm>
              <a:off x="7681913" y="2128838"/>
              <a:ext cx="49213" cy="47625"/>
            </a:xfrm>
            <a:custGeom>
              <a:avLst/>
              <a:gdLst/>
              <a:ahLst/>
              <a:cxnLst/>
              <a:rect l="l" t="t" r="r" b="b"/>
              <a:pathLst>
                <a:path w="154" h="154" extrusionOk="0">
                  <a:moveTo>
                    <a:pt x="154" y="77"/>
                  </a:moveTo>
                  <a:lnTo>
                    <a:pt x="154" y="77"/>
                  </a:lnTo>
                  <a:lnTo>
                    <a:pt x="154" y="85"/>
                  </a:lnTo>
                  <a:lnTo>
                    <a:pt x="153" y="92"/>
                  </a:lnTo>
                  <a:lnTo>
                    <a:pt x="150" y="100"/>
                  </a:lnTo>
                  <a:lnTo>
                    <a:pt x="148" y="107"/>
                  </a:lnTo>
                  <a:lnTo>
                    <a:pt x="145"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26" name="Google Shape;1026;p23"/>
            <p:cNvSpPr/>
            <p:nvPr/>
          </p:nvSpPr>
          <p:spPr>
            <a:xfrm>
              <a:off x="7751763" y="2128838"/>
              <a:ext cx="47625" cy="47625"/>
            </a:xfrm>
            <a:custGeom>
              <a:avLst/>
              <a:gdLst/>
              <a:ahLst/>
              <a:cxnLst/>
              <a:rect l="l" t="t" r="r" b="b"/>
              <a:pathLst>
                <a:path w="153" h="154" extrusionOk="0">
                  <a:moveTo>
                    <a:pt x="153" y="77"/>
                  </a:moveTo>
                  <a:lnTo>
                    <a:pt x="153" y="77"/>
                  </a:lnTo>
                  <a:lnTo>
                    <a:pt x="153" y="85"/>
                  </a:lnTo>
                  <a:lnTo>
                    <a:pt x="152" y="92"/>
                  </a:lnTo>
                  <a:lnTo>
                    <a:pt x="150" y="100"/>
                  </a:lnTo>
                  <a:lnTo>
                    <a:pt x="148" y="107"/>
                  </a:lnTo>
                  <a:lnTo>
                    <a:pt x="144" y="113"/>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4"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27" name="Google Shape;1027;p23"/>
            <p:cNvSpPr/>
            <p:nvPr/>
          </p:nvSpPr>
          <p:spPr>
            <a:xfrm>
              <a:off x="7821613" y="2128838"/>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28" name="Google Shape;1028;p23"/>
            <p:cNvSpPr/>
            <p:nvPr/>
          </p:nvSpPr>
          <p:spPr>
            <a:xfrm>
              <a:off x="6357938" y="2200275"/>
              <a:ext cx="47625" cy="49213"/>
            </a:xfrm>
            <a:custGeom>
              <a:avLst/>
              <a:gdLst/>
              <a:ahLst/>
              <a:cxnLst/>
              <a:rect l="l" t="t" r="r" b="b"/>
              <a:pathLst>
                <a:path w="154" h="154" extrusionOk="0">
                  <a:moveTo>
                    <a:pt x="154" y="78"/>
                  </a:moveTo>
                  <a:lnTo>
                    <a:pt x="154" y="78"/>
                  </a:lnTo>
                  <a:lnTo>
                    <a:pt x="154" y="86"/>
                  </a:lnTo>
                  <a:lnTo>
                    <a:pt x="153" y="93"/>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7"/>
                  </a:lnTo>
                  <a:lnTo>
                    <a:pt x="14" y="120"/>
                  </a:lnTo>
                  <a:lnTo>
                    <a:pt x="10" y="114"/>
                  </a:lnTo>
                  <a:lnTo>
                    <a:pt x="7" y="107"/>
                  </a:lnTo>
                  <a:lnTo>
                    <a:pt x="3" y="101"/>
                  </a:lnTo>
                  <a:lnTo>
                    <a:pt x="2" y="93"/>
                  </a:lnTo>
                  <a:lnTo>
                    <a:pt x="1" y="86"/>
                  </a:lnTo>
                  <a:lnTo>
                    <a:pt x="0" y="78"/>
                  </a:lnTo>
                  <a:lnTo>
                    <a:pt x="0" y="78"/>
                  </a:lnTo>
                  <a:lnTo>
                    <a:pt x="1" y="70"/>
                  </a:lnTo>
                  <a:lnTo>
                    <a:pt x="2" y="62"/>
                  </a:lnTo>
                  <a:lnTo>
                    <a:pt x="3" y="55"/>
                  </a:lnTo>
                  <a:lnTo>
                    <a:pt x="7" y="48"/>
                  </a:lnTo>
                  <a:lnTo>
                    <a:pt x="10" y="41"/>
                  </a:lnTo>
                  <a:lnTo>
                    <a:pt x="14" y="34"/>
                  </a:lnTo>
                  <a:lnTo>
                    <a:pt x="18" y="28"/>
                  </a:lnTo>
                  <a:lnTo>
                    <a:pt x="23" y="23"/>
                  </a:lnTo>
                  <a:lnTo>
                    <a:pt x="28" y="18"/>
                  </a:lnTo>
                  <a:lnTo>
                    <a:pt x="34" y="14"/>
                  </a:lnTo>
                  <a:lnTo>
                    <a:pt x="41" y="10"/>
                  </a:lnTo>
                  <a:lnTo>
                    <a:pt x="48"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29" name="Google Shape;1029;p23"/>
            <p:cNvSpPr/>
            <p:nvPr/>
          </p:nvSpPr>
          <p:spPr>
            <a:xfrm>
              <a:off x="6497638" y="3525838"/>
              <a:ext cx="49213" cy="49213"/>
            </a:xfrm>
            <a:custGeom>
              <a:avLst/>
              <a:gdLst/>
              <a:ahLst/>
              <a:cxnLst/>
              <a:rect l="l" t="t" r="r" b="b"/>
              <a:pathLst>
                <a:path w="153" h="155" extrusionOk="0">
                  <a:moveTo>
                    <a:pt x="153" y="77"/>
                  </a:moveTo>
                  <a:lnTo>
                    <a:pt x="153" y="77"/>
                  </a:lnTo>
                  <a:lnTo>
                    <a:pt x="153" y="85"/>
                  </a:lnTo>
                  <a:lnTo>
                    <a:pt x="152" y="93"/>
                  </a:lnTo>
                  <a:lnTo>
                    <a:pt x="149" y="100"/>
                  </a:lnTo>
                  <a:lnTo>
                    <a:pt x="147" y="107"/>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6"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30" name="Google Shape;1030;p23"/>
            <p:cNvSpPr/>
            <p:nvPr/>
          </p:nvSpPr>
          <p:spPr>
            <a:xfrm>
              <a:off x="6497638" y="3597275"/>
              <a:ext cx="49213"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0" y="132"/>
                  </a:lnTo>
                  <a:lnTo>
                    <a:pt x="125" y="136"/>
                  </a:lnTo>
                  <a:lnTo>
                    <a:pt x="119" y="141"/>
                  </a:lnTo>
                  <a:lnTo>
                    <a:pt x="113" y="146"/>
                  </a:lnTo>
                  <a:lnTo>
                    <a:pt x="106" y="149"/>
                  </a:lnTo>
                  <a:lnTo>
                    <a:pt x="99" y="151"/>
                  </a:lnTo>
                  <a:lnTo>
                    <a:pt x="91" y="152"/>
                  </a:lnTo>
                  <a:lnTo>
                    <a:pt x="84" y="154"/>
                  </a:lnTo>
                  <a:lnTo>
                    <a:pt x="76" y="155"/>
                  </a:lnTo>
                  <a:lnTo>
                    <a:pt x="76" y="155"/>
                  </a:lnTo>
                  <a:lnTo>
                    <a:pt x="68" y="154"/>
                  </a:lnTo>
                  <a:lnTo>
                    <a:pt x="60" y="152"/>
                  </a:lnTo>
                  <a:lnTo>
                    <a:pt x="53" y="151"/>
                  </a:lnTo>
                  <a:lnTo>
                    <a:pt x="46"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5"/>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31" name="Google Shape;1031;p23"/>
            <p:cNvSpPr/>
            <p:nvPr/>
          </p:nvSpPr>
          <p:spPr>
            <a:xfrm>
              <a:off x="6497638" y="3663950"/>
              <a:ext cx="49213" cy="49213"/>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32" name="Google Shape;1032;p23"/>
            <p:cNvSpPr/>
            <p:nvPr/>
          </p:nvSpPr>
          <p:spPr>
            <a:xfrm>
              <a:off x="6497638" y="3733800"/>
              <a:ext cx="49213" cy="49213"/>
            </a:xfrm>
            <a:custGeom>
              <a:avLst/>
              <a:gdLst/>
              <a:ahLst/>
              <a:cxnLst/>
              <a:rect l="l" t="t" r="r" b="b"/>
              <a:pathLst>
                <a:path w="153" h="154"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4"/>
                  </a:lnTo>
                  <a:lnTo>
                    <a:pt x="125" y="17"/>
                  </a:lnTo>
                  <a:lnTo>
                    <a:pt x="130" y="23"/>
                  </a:lnTo>
                  <a:lnTo>
                    <a:pt x="136" y="28"/>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33" name="Google Shape;1033;p23"/>
            <p:cNvSpPr/>
            <p:nvPr/>
          </p:nvSpPr>
          <p:spPr>
            <a:xfrm>
              <a:off x="6497638" y="3805238"/>
              <a:ext cx="49213" cy="49213"/>
            </a:xfrm>
            <a:custGeom>
              <a:avLst/>
              <a:gdLst/>
              <a:ahLst/>
              <a:cxnLst/>
              <a:rect l="l" t="t" r="r" b="b"/>
              <a:pathLst>
                <a:path w="153" h="154" extrusionOk="0">
                  <a:moveTo>
                    <a:pt x="153" y="78"/>
                  </a:moveTo>
                  <a:lnTo>
                    <a:pt x="153" y="78"/>
                  </a:lnTo>
                  <a:lnTo>
                    <a:pt x="153" y="86"/>
                  </a:lnTo>
                  <a:lnTo>
                    <a:pt x="152" y="93"/>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34" name="Google Shape;1034;p23"/>
            <p:cNvSpPr/>
            <p:nvPr/>
          </p:nvSpPr>
          <p:spPr>
            <a:xfrm>
              <a:off x="6497638" y="3875088"/>
              <a:ext cx="49213" cy="49213"/>
            </a:xfrm>
            <a:custGeom>
              <a:avLst/>
              <a:gdLst/>
              <a:ahLst/>
              <a:cxnLst/>
              <a:rect l="l" t="t" r="r" b="b"/>
              <a:pathLst>
                <a:path w="153" h="153" extrusionOk="0">
                  <a:moveTo>
                    <a:pt x="153" y="77"/>
                  </a:moveTo>
                  <a:lnTo>
                    <a:pt x="153" y="77"/>
                  </a:lnTo>
                  <a:lnTo>
                    <a:pt x="153" y="85"/>
                  </a:lnTo>
                  <a:lnTo>
                    <a:pt x="152" y="93"/>
                  </a:lnTo>
                  <a:lnTo>
                    <a:pt x="149" y="100"/>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35" name="Google Shape;1035;p23"/>
            <p:cNvSpPr/>
            <p:nvPr/>
          </p:nvSpPr>
          <p:spPr>
            <a:xfrm>
              <a:off x="6497638" y="3946525"/>
              <a:ext cx="49213" cy="47625"/>
            </a:xfrm>
            <a:custGeom>
              <a:avLst/>
              <a:gdLst/>
              <a:ahLst/>
              <a:cxnLst/>
              <a:rect l="l" t="t" r="r" b="b"/>
              <a:pathLst>
                <a:path w="153" h="154" extrusionOk="0">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7"/>
                  </a:lnTo>
                  <a:lnTo>
                    <a:pt x="140" y="34"/>
                  </a:lnTo>
                  <a:lnTo>
                    <a:pt x="144" y="40"/>
                  </a:lnTo>
                  <a:lnTo>
                    <a:pt x="147" y="47"/>
                  </a:lnTo>
                  <a:lnTo>
                    <a:pt x="149"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36" name="Google Shape;1036;p23"/>
            <p:cNvSpPr/>
            <p:nvPr/>
          </p:nvSpPr>
          <p:spPr>
            <a:xfrm>
              <a:off x="6497638" y="4016375"/>
              <a:ext cx="49213" cy="49213"/>
            </a:xfrm>
            <a:custGeom>
              <a:avLst/>
              <a:gdLst/>
              <a:ahLst/>
              <a:cxnLst/>
              <a:rect l="l" t="t" r="r" b="b"/>
              <a:pathLst>
                <a:path w="153" h="154" extrusionOk="0">
                  <a:moveTo>
                    <a:pt x="153" y="78"/>
                  </a:moveTo>
                  <a:lnTo>
                    <a:pt x="153" y="78"/>
                  </a:lnTo>
                  <a:lnTo>
                    <a:pt x="153" y="84"/>
                  </a:lnTo>
                  <a:lnTo>
                    <a:pt x="152" y="92"/>
                  </a:lnTo>
                  <a:lnTo>
                    <a:pt x="149" y="100"/>
                  </a:lnTo>
                  <a:lnTo>
                    <a:pt x="147" y="107"/>
                  </a:lnTo>
                  <a:lnTo>
                    <a:pt x="144" y="114"/>
                  </a:lnTo>
                  <a:lnTo>
                    <a:pt x="140" y="120"/>
                  </a:lnTo>
                  <a:lnTo>
                    <a:pt x="136" y="126"/>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37" name="Google Shape;1037;p23"/>
            <p:cNvSpPr/>
            <p:nvPr/>
          </p:nvSpPr>
          <p:spPr>
            <a:xfrm>
              <a:off x="6497638" y="4087813"/>
              <a:ext cx="49213" cy="47625"/>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38" name="Google Shape;1038;p23"/>
            <p:cNvSpPr/>
            <p:nvPr/>
          </p:nvSpPr>
          <p:spPr>
            <a:xfrm>
              <a:off x="6497638" y="4157663"/>
              <a:ext cx="49213" cy="49213"/>
            </a:xfrm>
            <a:custGeom>
              <a:avLst/>
              <a:gdLst/>
              <a:ahLst/>
              <a:cxnLst/>
              <a:rect l="l" t="t" r="r" b="b"/>
              <a:pathLst>
                <a:path w="153" h="154" extrusionOk="0">
                  <a:moveTo>
                    <a:pt x="153" y="77"/>
                  </a:moveTo>
                  <a:lnTo>
                    <a:pt x="153" y="77"/>
                  </a:lnTo>
                  <a:lnTo>
                    <a:pt x="153" y="85"/>
                  </a:lnTo>
                  <a:lnTo>
                    <a:pt x="152" y="93"/>
                  </a:lnTo>
                  <a:lnTo>
                    <a:pt x="149" y="101"/>
                  </a:lnTo>
                  <a:lnTo>
                    <a:pt x="147" y="107"/>
                  </a:lnTo>
                  <a:lnTo>
                    <a:pt x="144" y="114"/>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39" name="Google Shape;1039;p23"/>
            <p:cNvSpPr/>
            <p:nvPr/>
          </p:nvSpPr>
          <p:spPr>
            <a:xfrm>
              <a:off x="6497638" y="4227513"/>
              <a:ext cx="49213" cy="49213"/>
            </a:xfrm>
            <a:custGeom>
              <a:avLst/>
              <a:gdLst/>
              <a:ahLst/>
              <a:cxnLst/>
              <a:rect l="l" t="t" r="r" b="b"/>
              <a:pathLst>
                <a:path w="153" h="154" extrusionOk="0">
                  <a:moveTo>
                    <a:pt x="153" y="78"/>
                  </a:moveTo>
                  <a:lnTo>
                    <a:pt x="153" y="78"/>
                  </a:lnTo>
                  <a:lnTo>
                    <a:pt x="153" y="84"/>
                  </a:lnTo>
                  <a:lnTo>
                    <a:pt x="152" y="92"/>
                  </a:lnTo>
                  <a:lnTo>
                    <a:pt x="149" y="100"/>
                  </a:lnTo>
                  <a:lnTo>
                    <a:pt x="147" y="107"/>
                  </a:lnTo>
                  <a:lnTo>
                    <a:pt x="144" y="114"/>
                  </a:lnTo>
                  <a:lnTo>
                    <a:pt x="140" y="120"/>
                  </a:lnTo>
                  <a:lnTo>
                    <a:pt x="136" y="126"/>
                  </a:lnTo>
                  <a:lnTo>
                    <a:pt x="130" y="131"/>
                  </a:lnTo>
                  <a:lnTo>
                    <a:pt x="125"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5" y="18"/>
                  </a:lnTo>
                  <a:lnTo>
                    <a:pt x="130" y="23"/>
                  </a:lnTo>
                  <a:lnTo>
                    <a:pt x="136" y="28"/>
                  </a:lnTo>
                  <a:lnTo>
                    <a:pt x="140" y="34"/>
                  </a:lnTo>
                  <a:lnTo>
                    <a:pt x="144" y="40"/>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40" name="Google Shape;1040;p23"/>
            <p:cNvSpPr/>
            <p:nvPr/>
          </p:nvSpPr>
          <p:spPr>
            <a:xfrm>
              <a:off x="6497638" y="4298950"/>
              <a:ext cx="49213" cy="47625"/>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0"/>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41" name="Google Shape;1041;p23"/>
            <p:cNvSpPr/>
            <p:nvPr/>
          </p:nvSpPr>
          <p:spPr>
            <a:xfrm>
              <a:off x="6497638" y="4368800"/>
              <a:ext cx="49213" cy="49213"/>
            </a:xfrm>
            <a:custGeom>
              <a:avLst/>
              <a:gdLst/>
              <a:ahLst/>
              <a:cxnLst/>
              <a:rect l="l" t="t" r="r" b="b"/>
              <a:pathLst>
                <a:path w="153" h="154" extrusionOk="0">
                  <a:moveTo>
                    <a:pt x="153" y="76"/>
                  </a:moveTo>
                  <a:lnTo>
                    <a:pt x="153" y="76"/>
                  </a:lnTo>
                  <a:lnTo>
                    <a:pt x="153" y="85"/>
                  </a:lnTo>
                  <a:lnTo>
                    <a:pt x="152" y="93"/>
                  </a:lnTo>
                  <a:lnTo>
                    <a:pt x="149" y="99"/>
                  </a:lnTo>
                  <a:lnTo>
                    <a:pt x="147" y="107"/>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8"/>
                  </a:lnTo>
                  <a:lnTo>
                    <a:pt x="140" y="34"/>
                  </a:lnTo>
                  <a:lnTo>
                    <a:pt x="144" y="40"/>
                  </a:lnTo>
                  <a:lnTo>
                    <a:pt x="147" y="47"/>
                  </a:lnTo>
                  <a:lnTo>
                    <a:pt x="149"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42" name="Google Shape;1042;p23"/>
            <p:cNvSpPr/>
            <p:nvPr/>
          </p:nvSpPr>
          <p:spPr>
            <a:xfrm>
              <a:off x="6497638" y="4440238"/>
              <a:ext cx="49213" cy="47625"/>
            </a:xfrm>
            <a:custGeom>
              <a:avLst/>
              <a:gdLst/>
              <a:ahLst/>
              <a:cxnLst/>
              <a:rect l="l" t="t" r="r" b="b"/>
              <a:pathLst>
                <a:path w="153" h="154" extrusionOk="0">
                  <a:moveTo>
                    <a:pt x="153" y="78"/>
                  </a:moveTo>
                  <a:lnTo>
                    <a:pt x="153" y="78"/>
                  </a:lnTo>
                  <a:lnTo>
                    <a:pt x="153" y="86"/>
                  </a:lnTo>
                  <a:lnTo>
                    <a:pt x="152" y="92"/>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43" name="Google Shape;1043;p23"/>
            <p:cNvSpPr/>
            <p:nvPr/>
          </p:nvSpPr>
          <p:spPr>
            <a:xfrm>
              <a:off x="6497638" y="4506913"/>
              <a:ext cx="49213"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1"/>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1"/>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44" name="Google Shape;1044;p23"/>
            <p:cNvSpPr/>
            <p:nvPr/>
          </p:nvSpPr>
          <p:spPr>
            <a:xfrm>
              <a:off x="6497638" y="4576763"/>
              <a:ext cx="49213" cy="49213"/>
            </a:xfrm>
            <a:custGeom>
              <a:avLst/>
              <a:gdLst/>
              <a:ahLst/>
              <a:cxnLst/>
              <a:rect l="l" t="t" r="r" b="b"/>
              <a:pathLst>
                <a:path w="153" h="155" extrusionOk="0">
                  <a:moveTo>
                    <a:pt x="153" y="77"/>
                  </a:moveTo>
                  <a:lnTo>
                    <a:pt x="153" y="77"/>
                  </a:lnTo>
                  <a:lnTo>
                    <a:pt x="153" y="85"/>
                  </a:lnTo>
                  <a:lnTo>
                    <a:pt x="152" y="93"/>
                  </a:lnTo>
                  <a:lnTo>
                    <a:pt x="149" y="101"/>
                  </a:lnTo>
                  <a:lnTo>
                    <a:pt x="147" y="108"/>
                  </a:lnTo>
                  <a:lnTo>
                    <a:pt x="144" y="115"/>
                  </a:lnTo>
                  <a:lnTo>
                    <a:pt x="140" y="121"/>
                  </a:lnTo>
                  <a:lnTo>
                    <a:pt x="136" y="126"/>
                  </a:lnTo>
                  <a:lnTo>
                    <a:pt x="130" y="132"/>
                  </a:lnTo>
                  <a:lnTo>
                    <a:pt x="125"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6" y="148"/>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4"/>
                  </a:lnTo>
                  <a:lnTo>
                    <a:pt x="125" y="18"/>
                  </a:lnTo>
                  <a:lnTo>
                    <a:pt x="130" y="23"/>
                  </a:lnTo>
                  <a:lnTo>
                    <a:pt x="136" y="29"/>
                  </a:lnTo>
                  <a:lnTo>
                    <a:pt x="140" y="35"/>
                  </a:lnTo>
                  <a:lnTo>
                    <a:pt x="144" y="41"/>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45" name="Google Shape;1045;p23"/>
            <p:cNvSpPr/>
            <p:nvPr/>
          </p:nvSpPr>
          <p:spPr>
            <a:xfrm>
              <a:off x="6564313" y="3525838"/>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46" name="Google Shape;1046;p23"/>
            <p:cNvSpPr/>
            <p:nvPr/>
          </p:nvSpPr>
          <p:spPr>
            <a:xfrm>
              <a:off x="6564313" y="3597275"/>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47" name="Google Shape;1047;p23"/>
            <p:cNvSpPr/>
            <p:nvPr/>
          </p:nvSpPr>
          <p:spPr>
            <a:xfrm>
              <a:off x="6564313" y="3663950"/>
              <a:ext cx="49213"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48" name="Google Shape;1048;p23"/>
            <p:cNvSpPr/>
            <p:nvPr/>
          </p:nvSpPr>
          <p:spPr>
            <a:xfrm>
              <a:off x="6564313" y="3733800"/>
              <a:ext cx="49213" cy="49213"/>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49" name="Google Shape;1049;p23"/>
            <p:cNvSpPr/>
            <p:nvPr/>
          </p:nvSpPr>
          <p:spPr>
            <a:xfrm>
              <a:off x="6564313" y="3805238"/>
              <a:ext cx="49213" cy="49213"/>
            </a:xfrm>
            <a:custGeom>
              <a:avLst/>
              <a:gdLst/>
              <a:ahLst/>
              <a:cxnLst/>
              <a:rect l="l" t="t" r="r" b="b"/>
              <a:pathLst>
                <a:path w="154" h="154" extrusionOk="0">
                  <a:moveTo>
                    <a:pt x="154" y="78"/>
                  </a:moveTo>
                  <a:lnTo>
                    <a:pt x="154" y="78"/>
                  </a:lnTo>
                  <a:lnTo>
                    <a:pt x="154" y="86"/>
                  </a:lnTo>
                  <a:lnTo>
                    <a:pt x="152" y="93"/>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50" name="Google Shape;1050;p23"/>
            <p:cNvSpPr/>
            <p:nvPr/>
          </p:nvSpPr>
          <p:spPr>
            <a:xfrm>
              <a:off x="6564313" y="387508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51" name="Google Shape;1051;p23"/>
            <p:cNvSpPr/>
            <p:nvPr/>
          </p:nvSpPr>
          <p:spPr>
            <a:xfrm>
              <a:off x="6564313" y="3946525"/>
              <a:ext cx="49213" cy="47625"/>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52" name="Google Shape;1052;p23"/>
            <p:cNvSpPr/>
            <p:nvPr/>
          </p:nvSpPr>
          <p:spPr>
            <a:xfrm>
              <a:off x="6564313" y="4016375"/>
              <a:ext cx="49213"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53" name="Google Shape;1053;p23"/>
            <p:cNvSpPr/>
            <p:nvPr/>
          </p:nvSpPr>
          <p:spPr>
            <a:xfrm>
              <a:off x="6564313" y="408781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54" name="Google Shape;1054;p23"/>
            <p:cNvSpPr/>
            <p:nvPr/>
          </p:nvSpPr>
          <p:spPr>
            <a:xfrm>
              <a:off x="6635751" y="3525838"/>
              <a:ext cx="49213" cy="49213"/>
            </a:xfrm>
            <a:custGeom>
              <a:avLst/>
              <a:gdLst/>
              <a:ahLst/>
              <a:cxnLst/>
              <a:rect l="l" t="t" r="r" b="b"/>
              <a:pathLst>
                <a:path w="155" h="155" extrusionOk="0">
                  <a:moveTo>
                    <a:pt x="155" y="77"/>
                  </a:moveTo>
                  <a:lnTo>
                    <a:pt x="155"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55" name="Google Shape;1055;p23"/>
            <p:cNvSpPr/>
            <p:nvPr/>
          </p:nvSpPr>
          <p:spPr>
            <a:xfrm>
              <a:off x="6635751" y="3597275"/>
              <a:ext cx="49213" cy="49213"/>
            </a:xfrm>
            <a:custGeom>
              <a:avLst/>
              <a:gdLst/>
              <a:ahLst/>
              <a:cxnLst/>
              <a:rect l="l" t="t" r="r" b="b"/>
              <a:pathLst>
                <a:path w="155" h="155" extrusionOk="0">
                  <a:moveTo>
                    <a:pt x="155" y="78"/>
                  </a:moveTo>
                  <a:lnTo>
                    <a:pt x="155"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9"/>
                  </a:lnTo>
                  <a:lnTo>
                    <a:pt x="100" y="151"/>
                  </a:lnTo>
                  <a:lnTo>
                    <a:pt x="93" y="152"/>
                  </a:lnTo>
                  <a:lnTo>
                    <a:pt x="85" y="154"/>
                  </a:lnTo>
                  <a:lnTo>
                    <a:pt x="77" y="155"/>
                  </a:lnTo>
                  <a:lnTo>
                    <a:pt x="77" y="155"/>
                  </a:lnTo>
                  <a:lnTo>
                    <a:pt x="69" y="154"/>
                  </a:lnTo>
                  <a:lnTo>
                    <a:pt x="61" y="152"/>
                  </a:lnTo>
                  <a:lnTo>
                    <a:pt x="54" y="151"/>
                  </a:lnTo>
                  <a:lnTo>
                    <a:pt x="47" y="149"/>
                  </a:lnTo>
                  <a:lnTo>
                    <a:pt x="40" y="146"/>
                  </a:lnTo>
                  <a:lnTo>
                    <a:pt x="33"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3" y="23"/>
                  </a:lnTo>
                  <a:lnTo>
                    <a:pt x="28" y="18"/>
                  </a:lnTo>
                  <a:lnTo>
                    <a:pt x="33" y="14"/>
                  </a:lnTo>
                  <a:lnTo>
                    <a:pt x="40" y="9"/>
                  </a:lnTo>
                  <a:lnTo>
                    <a:pt x="47" y="7"/>
                  </a:lnTo>
                  <a:lnTo>
                    <a:pt x="54" y="4"/>
                  </a:lnTo>
                  <a:lnTo>
                    <a:pt x="61"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5"/>
                  </a:lnTo>
                  <a:lnTo>
                    <a:pt x="144" y="41"/>
                  </a:lnTo>
                  <a:lnTo>
                    <a:pt x="148" y="47"/>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56" name="Google Shape;1056;p23"/>
            <p:cNvSpPr/>
            <p:nvPr/>
          </p:nvSpPr>
          <p:spPr>
            <a:xfrm>
              <a:off x="6635751" y="3663950"/>
              <a:ext cx="49213" cy="49213"/>
            </a:xfrm>
            <a:custGeom>
              <a:avLst/>
              <a:gdLst/>
              <a:ahLst/>
              <a:cxnLst/>
              <a:rect l="l" t="t" r="r" b="b"/>
              <a:pathLst>
                <a:path w="155" h="153" extrusionOk="0">
                  <a:moveTo>
                    <a:pt x="155" y="77"/>
                  </a:moveTo>
                  <a:lnTo>
                    <a:pt x="155"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57" name="Google Shape;1057;p23"/>
            <p:cNvSpPr/>
            <p:nvPr/>
          </p:nvSpPr>
          <p:spPr>
            <a:xfrm>
              <a:off x="6635751" y="3733800"/>
              <a:ext cx="49213" cy="49213"/>
            </a:xfrm>
            <a:custGeom>
              <a:avLst/>
              <a:gdLst/>
              <a:ahLst/>
              <a:cxnLst/>
              <a:rect l="l" t="t" r="r" b="b"/>
              <a:pathLst>
                <a:path w="155" h="154" extrusionOk="0">
                  <a:moveTo>
                    <a:pt x="155" y="77"/>
                  </a:moveTo>
                  <a:lnTo>
                    <a:pt x="155"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58" name="Google Shape;1058;p23"/>
            <p:cNvSpPr/>
            <p:nvPr/>
          </p:nvSpPr>
          <p:spPr>
            <a:xfrm>
              <a:off x="6635751" y="3805238"/>
              <a:ext cx="49213" cy="49213"/>
            </a:xfrm>
            <a:custGeom>
              <a:avLst/>
              <a:gdLst/>
              <a:ahLst/>
              <a:cxnLst/>
              <a:rect l="l" t="t" r="r" b="b"/>
              <a:pathLst>
                <a:path w="155" h="154" extrusionOk="0">
                  <a:moveTo>
                    <a:pt x="155" y="78"/>
                  </a:moveTo>
                  <a:lnTo>
                    <a:pt x="155" y="78"/>
                  </a:lnTo>
                  <a:lnTo>
                    <a:pt x="154" y="86"/>
                  </a:lnTo>
                  <a:lnTo>
                    <a:pt x="152" y="93"/>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3"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7"/>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59" name="Google Shape;1059;p23"/>
            <p:cNvSpPr/>
            <p:nvPr/>
          </p:nvSpPr>
          <p:spPr>
            <a:xfrm>
              <a:off x="6635751" y="3875088"/>
              <a:ext cx="49213" cy="49213"/>
            </a:xfrm>
            <a:custGeom>
              <a:avLst/>
              <a:gdLst/>
              <a:ahLst/>
              <a:cxnLst/>
              <a:rect l="l" t="t" r="r" b="b"/>
              <a:pathLst>
                <a:path w="155" h="153" extrusionOk="0">
                  <a:moveTo>
                    <a:pt x="155" y="77"/>
                  </a:moveTo>
                  <a:lnTo>
                    <a:pt x="155"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60" name="Google Shape;1060;p23"/>
            <p:cNvSpPr/>
            <p:nvPr/>
          </p:nvSpPr>
          <p:spPr>
            <a:xfrm>
              <a:off x="6635751" y="3946525"/>
              <a:ext cx="49213" cy="47625"/>
            </a:xfrm>
            <a:custGeom>
              <a:avLst/>
              <a:gdLst/>
              <a:ahLst/>
              <a:cxnLst/>
              <a:rect l="l" t="t" r="r" b="b"/>
              <a:pathLst>
                <a:path w="155" h="154" extrusionOk="0">
                  <a:moveTo>
                    <a:pt x="155" y="76"/>
                  </a:moveTo>
                  <a:lnTo>
                    <a:pt x="155"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7"/>
                  </a:lnTo>
                  <a:lnTo>
                    <a:pt x="141" y="34"/>
                  </a:lnTo>
                  <a:lnTo>
                    <a:pt x="144" y="40"/>
                  </a:lnTo>
                  <a:lnTo>
                    <a:pt x="148" y="47"/>
                  </a:lnTo>
                  <a:lnTo>
                    <a:pt x="150" y="54"/>
                  </a:lnTo>
                  <a:lnTo>
                    <a:pt x="152"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61" name="Google Shape;1061;p23"/>
            <p:cNvSpPr/>
            <p:nvPr/>
          </p:nvSpPr>
          <p:spPr>
            <a:xfrm>
              <a:off x="6635751" y="4016375"/>
              <a:ext cx="49213" cy="49213"/>
            </a:xfrm>
            <a:custGeom>
              <a:avLst/>
              <a:gdLst/>
              <a:ahLst/>
              <a:cxnLst/>
              <a:rect l="l" t="t" r="r" b="b"/>
              <a:pathLst>
                <a:path w="155" h="154" extrusionOk="0">
                  <a:moveTo>
                    <a:pt x="155" y="78"/>
                  </a:moveTo>
                  <a:lnTo>
                    <a:pt x="155"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3"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62" name="Google Shape;1062;p23"/>
            <p:cNvSpPr/>
            <p:nvPr/>
          </p:nvSpPr>
          <p:spPr>
            <a:xfrm>
              <a:off x="6702426" y="3525838"/>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4"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4" y="141"/>
                  </a:lnTo>
                  <a:lnTo>
                    <a:pt x="29" y="136"/>
                  </a:lnTo>
                  <a:lnTo>
                    <a:pt x="23" y="132"/>
                  </a:lnTo>
                  <a:lnTo>
                    <a:pt x="18" y="126"/>
                  </a:lnTo>
                  <a:lnTo>
                    <a:pt x="14" y="120"/>
                  </a:lnTo>
                  <a:lnTo>
                    <a:pt x="9" y="113"/>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63" name="Google Shape;1063;p23"/>
            <p:cNvSpPr/>
            <p:nvPr/>
          </p:nvSpPr>
          <p:spPr>
            <a:xfrm>
              <a:off x="6702426" y="3663950"/>
              <a:ext cx="49213" cy="49213"/>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6" y="106"/>
                  </a:lnTo>
                  <a:lnTo>
                    <a:pt x="3" y="99"/>
                  </a:lnTo>
                  <a:lnTo>
                    <a:pt x="2" y="93"/>
                  </a:lnTo>
                  <a:lnTo>
                    <a:pt x="1" y="85"/>
                  </a:lnTo>
                  <a:lnTo>
                    <a:pt x="0" y="77"/>
                  </a:lnTo>
                  <a:lnTo>
                    <a:pt x="0" y="77"/>
                  </a:lnTo>
                  <a:lnTo>
                    <a:pt x="1" y="69"/>
                  </a:lnTo>
                  <a:lnTo>
                    <a:pt x="2" y="61"/>
                  </a:lnTo>
                  <a:lnTo>
                    <a:pt x="3" y="54"/>
                  </a:lnTo>
                  <a:lnTo>
                    <a:pt x="6" y="47"/>
                  </a:lnTo>
                  <a:lnTo>
                    <a:pt x="9" y="40"/>
                  </a:lnTo>
                  <a:lnTo>
                    <a:pt x="14" y="33"/>
                  </a:lnTo>
                  <a:lnTo>
                    <a:pt x="18" y="27"/>
                  </a:lnTo>
                  <a:lnTo>
                    <a:pt x="23" y="22"/>
                  </a:lnTo>
                  <a:lnTo>
                    <a:pt x="29" y="17"/>
                  </a:lnTo>
                  <a:lnTo>
                    <a:pt x="34"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64" name="Google Shape;1064;p23"/>
            <p:cNvSpPr/>
            <p:nvPr/>
          </p:nvSpPr>
          <p:spPr>
            <a:xfrm>
              <a:off x="6702426" y="3733800"/>
              <a:ext cx="49213" cy="49213"/>
            </a:xfrm>
            <a:custGeom>
              <a:avLst/>
              <a:gdLst/>
              <a:ahLst/>
              <a:cxnLst/>
              <a:rect l="l" t="t" r="r" b="b"/>
              <a:pathLst>
                <a:path w="154" h="154"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4" y="141"/>
                  </a:lnTo>
                  <a:lnTo>
                    <a:pt x="29" y="136"/>
                  </a:lnTo>
                  <a:lnTo>
                    <a:pt x="23" y="131"/>
                  </a:lnTo>
                  <a:lnTo>
                    <a:pt x="18" y="126"/>
                  </a:lnTo>
                  <a:lnTo>
                    <a:pt x="14" y="120"/>
                  </a:lnTo>
                  <a:lnTo>
                    <a:pt x="9" y="113"/>
                  </a:lnTo>
                  <a:lnTo>
                    <a:pt x="6" y="106"/>
                  </a:lnTo>
                  <a:lnTo>
                    <a:pt x="3" y="99"/>
                  </a:lnTo>
                  <a:lnTo>
                    <a:pt x="2" y="93"/>
                  </a:lnTo>
                  <a:lnTo>
                    <a:pt x="1" y="85"/>
                  </a:lnTo>
                  <a:lnTo>
                    <a:pt x="0" y="77"/>
                  </a:lnTo>
                  <a:lnTo>
                    <a:pt x="0" y="77"/>
                  </a:lnTo>
                  <a:lnTo>
                    <a:pt x="1" y="69"/>
                  </a:lnTo>
                  <a:lnTo>
                    <a:pt x="2" y="62"/>
                  </a:lnTo>
                  <a:lnTo>
                    <a:pt x="3" y="54"/>
                  </a:lnTo>
                  <a:lnTo>
                    <a:pt x="6" y="47"/>
                  </a:lnTo>
                  <a:lnTo>
                    <a:pt x="9" y="40"/>
                  </a:lnTo>
                  <a:lnTo>
                    <a:pt x="14" y="34"/>
                  </a:lnTo>
                  <a:lnTo>
                    <a:pt x="18" y="28"/>
                  </a:lnTo>
                  <a:lnTo>
                    <a:pt x="23" y="23"/>
                  </a:lnTo>
                  <a:lnTo>
                    <a:pt x="29" y="17"/>
                  </a:lnTo>
                  <a:lnTo>
                    <a:pt x="34"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4"/>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65" name="Google Shape;1065;p23"/>
            <p:cNvSpPr/>
            <p:nvPr/>
          </p:nvSpPr>
          <p:spPr>
            <a:xfrm>
              <a:off x="6702426" y="3805238"/>
              <a:ext cx="49213" cy="49213"/>
            </a:xfrm>
            <a:custGeom>
              <a:avLst/>
              <a:gdLst/>
              <a:ahLst/>
              <a:cxnLst/>
              <a:rect l="l" t="t" r="r" b="b"/>
              <a:pathLst>
                <a:path w="154" h="154" extrusionOk="0">
                  <a:moveTo>
                    <a:pt x="154" y="78"/>
                  </a:moveTo>
                  <a:lnTo>
                    <a:pt x="154" y="78"/>
                  </a:lnTo>
                  <a:lnTo>
                    <a:pt x="153" y="86"/>
                  </a:lnTo>
                  <a:lnTo>
                    <a:pt x="152" y="93"/>
                  </a:lnTo>
                  <a:lnTo>
                    <a:pt x="151" y="101"/>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2"/>
                  </a:lnTo>
                  <a:lnTo>
                    <a:pt x="29" y="137"/>
                  </a:lnTo>
                  <a:lnTo>
                    <a:pt x="23" y="131"/>
                  </a:lnTo>
                  <a:lnTo>
                    <a:pt x="18" y="127"/>
                  </a:lnTo>
                  <a:lnTo>
                    <a:pt x="14" y="120"/>
                  </a:lnTo>
                  <a:lnTo>
                    <a:pt x="9" y="114"/>
                  </a:lnTo>
                  <a:lnTo>
                    <a:pt x="6" y="107"/>
                  </a:lnTo>
                  <a:lnTo>
                    <a:pt x="3" y="101"/>
                  </a:lnTo>
                  <a:lnTo>
                    <a:pt x="2" y="93"/>
                  </a:lnTo>
                  <a:lnTo>
                    <a:pt x="1" y="86"/>
                  </a:lnTo>
                  <a:lnTo>
                    <a:pt x="0" y="78"/>
                  </a:lnTo>
                  <a:lnTo>
                    <a:pt x="0" y="78"/>
                  </a:lnTo>
                  <a:lnTo>
                    <a:pt x="1" y="70"/>
                  </a:lnTo>
                  <a:lnTo>
                    <a:pt x="2" y="62"/>
                  </a:lnTo>
                  <a:lnTo>
                    <a:pt x="3" y="55"/>
                  </a:lnTo>
                  <a:lnTo>
                    <a:pt x="6" y="47"/>
                  </a:lnTo>
                  <a:lnTo>
                    <a:pt x="9" y="41"/>
                  </a:lnTo>
                  <a:lnTo>
                    <a:pt x="14" y="34"/>
                  </a:lnTo>
                  <a:lnTo>
                    <a:pt x="18" y="28"/>
                  </a:lnTo>
                  <a:lnTo>
                    <a:pt x="23" y="23"/>
                  </a:lnTo>
                  <a:lnTo>
                    <a:pt x="29" y="18"/>
                  </a:lnTo>
                  <a:lnTo>
                    <a:pt x="34"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0" y="14"/>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66" name="Google Shape;1066;p23"/>
            <p:cNvSpPr/>
            <p:nvPr/>
          </p:nvSpPr>
          <p:spPr>
            <a:xfrm>
              <a:off x="6702426" y="3875088"/>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2"/>
                  </a:lnTo>
                  <a:lnTo>
                    <a:pt x="18" y="126"/>
                  </a:lnTo>
                  <a:lnTo>
                    <a:pt x="14" y="120"/>
                  </a:lnTo>
                  <a:lnTo>
                    <a:pt x="9" y="113"/>
                  </a:lnTo>
                  <a:lnTo>
                    <a:pt x="6" y="106"/>
                  </a:lnTo>
                  <a:lnTo>
                    <a:pt x="3" y="100"/>
                  </a:lnTo>
                  <a:lnTo>
                    <a:pt x="2" y="93"/>
                  </a:lnTo>
                  <a:lnTo>
                    <a:pt x="1" y="85"/>
                  </a:lnTo>
                  <a:lnTo>
                    <a:pt x="0" y="77"/>
                  </a:lnTo>
                  <a:lnTo>
                    <a:pt x="0" y="77"/>
                  </a:lnTo>
                  <a:lnTo>
                    <a:pt x="1" y="69"/>
                  </a:lnTo>
                  <a:lnTo>
                    <a:pt x="2" y="62"/>
                  </a:lnTo>
                  <a:lnTo>
                    <a:pt x="3" y="54"/>
                  </a:lnTo>
                  <a:lnTo>
                    <a:pt x="6" y="47"/>
                  </a:lnTo>
                  <a:lnTo>
                    <a:pt x="9" y="40"/>
                  </a:lnTo>
                  <a:lnTo>
                    <a:pt x="14" y="34"/>
                  </a:lnTo>
                  <a:lnTo>
                    <a:pt x="18" y="27"/>
                  </a:lnTo>
                  <a:lnTo>
                    <a:pt x="23" y="23"/>
                  </a:lnTo>
                  <a:lnTo>
                    <a:pt x="29" y="17"/>
                  </a:lnTo>
                  <a:lnTo>
                    <a:pt x="34"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67" name="Google Shape;1067;p23"/>
            <p:cNvSpPr/>
            <p:nvPr/>
          </p:nvSpPr>
          <p:spPr>
            <a:xfrm>
              <a:off x="6702426" y="3946525"/>
              <a:ext cx="49213" cy="47625"/>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4" y="141"/>
                  </a:lnTo>
                  <a:lnTo>
                    <a:pt x="29" y="136"/>
                  </a:lnTo>
                  <a:lnTo>
                    <a:pt x="23" y="131"/>
                  </a:lnTo>
                  <a:lnTo>
                    <a:pt x="18" y="126"/>
                  </a:lnTo>
                  <a:lnTo>
                    <a:pt x="14" y="120"/>
                  </a:lnTo>
                  <a:lnTo>
                    <a:pt x="9" y="113"/>
                  </a:lnTo>
                  <a:lnTo>
                    <a:pt x="6" y="106"/>
                  </a:lnTo>
                  <a:lnTo>
                    <a:pt x="3" y="99"/>
                  </a:lnTo>
                  <a:lnTo>
                    <a:pt x="2" y="92"/>
                  </a:lnTo>
                  <a:lnTo>
                    <a:pt x="1" y="84"/>
                  </a:lnTo>
                  <a:lnTo>
                    <a:pt x="0" y="76"/>
                  </a:lnTo>
                  <a:lnTo>
                    <a:pt x="0" y="76"/>
                  </a:lnTo>
                  <a:lnTo>
                    <a:pt x="1" y="68"/>
                  </a:lnTo>
                  <a:lnTo>
                    <a:pt x="2" y="62"/>
                  </a:lnTo>
                  <a:lnTo>
                    <a:pt x="3" y="54"/>
                  </a:lnTo>
                  <a:lnTo>
                    <a:pt x="6" y="47"/>
                  </a:lnTo>
                  <a:lnTo>
                    <a:pt x="9" y="40"/>
                  </a:lnTo>
                  <a:lnTo>
                    <a:pt x="14" y="34"/>
                  </a:lnTo>
                  <a:lnTo>
                    <a:pt x="18" y="27"/>
                  </a:lnTo>
                  <a:lnTo>
                    <a:pt x="23" y="23"/>
                  </a:lnTo>
                  <a:lnTo>
                    <a:pt x="29" y="17"/>
                  </a:lnTo>
                  <a:lnTo>
                    <a:pt x="34"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3"/>
                  </a:lnTo>
                  <a:lnTo>
                    <a:pt x="136" y="27"/>
                  </a:lnTo>
                  <a:lnTo>
                    <a:pt x="141" y="34"/>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68" name="Google Shape;1068;p23"/>
            <p:cNvSpPr/>
            <p:nvPr/>
          </p:nvSpPr>
          <p:spPr>
            <a:xfrm>
              <a:off x="6775451" y="3525838"/>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6" y="113"/>
                  </a:lnTo>
                  <a:lnTo>
                    <a:pt x="141" y="120"/>
                  </a:lnTo>
                  <a:lnTo>
                    <a:pt x="137" y="126"/>
                  </a:lnTo>
                  <a:lnTo>
                    <a:pt x="132" y="132"/>
                  </a:lnTo>
                  <a:lnTo>
                    <a:pt x="126" y="136"/>
                  </a:lnTo>
                  <a:lnTo>
                    <a:pt x="120" y="141"/>
                  </a:lnTo>
                  <a:lnTo>
                    <a:pt x="114"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69" name="Google Shape;1069;p23"/>
            <p:cNvSpPr/>
            <p:nvPr/>
          </p:nvSpPr>
          <p:spPr>
            <a:xfrm>
              <a:off x="6775451" y="3663950"/>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70" name="Google Shape;1070;p23"/>
            <p:cNvSpPr/>
            <p:nvPr/>
          </p:nvSpPr>
          <p:spPr>
            <a:xfrm>
              <a:off x="6775451" y="3733800"/>
              <a:ext cx="49213" cy="49213"/>
            </a:xfrm>
            <a:custGeom>
              <a:avLst/>
              <a:gdLst/>
              <a:ahLst/>
              <a:cxnLst/>
              <a:rect l="l" t="t" r="r" b="b"/>
              <a:pathLst>
                <a:path w="155" h="154"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4"/>
                  </a:lnTo>
                  <a:lnTo>
                    <a:pt x="126" y="17"/>
                  </a:lnTo>
                  <a:lnTo>
                    <a:pt x="132" y="23"/>
                  </a:lnTo>
                  <a:lnTo>
                    <a:pt x="137" y="28"/>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71" name="Google Shape;1071;p23"/>
            <p:cNvSpPr/>
            <p:nvPr/>
          </p:nvSpPr>
          <p:spPr>
            <a:xfrm>
              <a:off x="6775451" y="3805238"/>
              <a:ext cx="49213" cy="49213"/>
            </a:xfrm>
            <a:custGeom>
              <a:avLst/>
              <a:gdLst/>
              <a:ahLst/>
              <a:cxnLst/>
              <a:rect l="l" t="t" r="r" b="b"/>
              <a:pathLst>
                <a:path w="155" h="154" extrusionOk="0">
                  <a:moveTo>
                    <a:pt x="155" y="78"/>
                  </a:moveTo>
                  <a:lnTo>
                    <a:pt x="155" y="78"/>
                  </a:lnTo>
                  <a:lnTo>
                    <a:pt x="154" y="86"/>
                  </a:lnTo>
                  <a:lnTo>
                    <a:pt x="153" y="93"/>
                  </a:lnTo>
                  <a:lnTo>
                    <a:pt x="151" y="101"/>
                  </a:lnTo>
                  <a:lnTo>
                    <a:pt x="148" y="107"/>
                  </a:lnTo>
                  <a:lnTo>
                    <a:pt x="146" y="114"/>
                  </a:lnTo>
                  <a:lnTo>
                    <a:pt x="141" y="120"/>
                  </a:lnTo>
                  <a:lnTo>
                    <a:pt x="137" y="127"/>
                  </a:lnTo>
                  <a:lnTo>
                    <a:pt x="132" y="131"/>
                  </a:lnTo>
                  <a:lnTo>
                    <a:pt x="126" y="137"/>
                  </a:lnTo>
                  <a:lnTo>
                    <a:pt x="120"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0" y="14"/>
                  </a:lnTo>
                  <a:lnTo>
                    <a:pt x="126" y="18"/>
                  </a:lnTo>
                  <a:lnTo>
                    <a:pt x="132" y="23"/>
                  </a:lnTo>
                  <a:lnTo>
                    <a:pt x="137" y="28"/>
                  </a:lnTo>
                  <a:lnTo>
                    <a:pt x="141" y="34"/>
                  </a:lnTo>
                  <a:lnTo>
                    <a:pt x="146"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72" name="Google Shape;1072;p23"/>
            <p:cNvSpPr/>
            <p:nvPr/>
          </p:nvSpPr>
          <p:spPr>
            <a:xfrm>
              <a:off x="6775451" y="387508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4"/>
                  </a:lnTo>
                  <a:lnTo>
                    <a:pt x="17" y="27"/>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3"/>
                  </a:lnTo>
                  <a:lnTo>
                    <a:pt x="137" y="27"/>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73" name="Google Shape;1073;p23"/>
            <p:cNvSpPr/>
            <p:nvPr/>
          </p:nvSpPr>
          <p:spPr>
            <a:xfrm>
              <a:off x="6846888" y="3663950"/>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5"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74" name="Google Shape;1074;p23"/>
            <p:cNvSpPr/>
            <p:nvPr/>
          </p:nvSpPr>
          <p:spPr>
            <a:xfrm>
              <a:off x="6846888" y="3733800"/>
              <a:ext cx="49213" cy="49213"/>
            </a:xfrm>
            <a:custGeom>
              <a:avLst/>
              <a:gdLst/>
              <a:ahLst/>
              <a:cxnLst/>
              <a:rect l="l" t="t" r="r" b="b"/>
              <a:pathLst>
                <a:path w="155" h="154"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5"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4"/>
                  </a:lnTo>
                  <a:lnTo>
                    <a:pt x="126" y="17"/>
                  </a:lnTo>
                  <a:lnTo>
                    <a:pt x="132" y="23"/>
                  </a:lnTo>
                  <a:lnTo>
                    <a:pt x="137" y="28"/>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75" name="Google Shape;1075;p23"/>
            <p:cNvSpPr/>
            <p:nvPr/>
          </p:nvSpPr>
          <p:spPr>
            <a:xfrm>
              <a:off x="6846888" y="3805238"/>
              <a:ext cx="49213" cy="49213"/>
            </a:xfrm>
            <a:custGeom>
              <a:avLst/>
              <a:gdLst/>
              <a:ahLst/>
              <a:cxnLst/>
              <a:rect l="l" t="t" r="r" b="b"/>
              <a:pathLst>
                <a:path w="155" h="154" extrusionOk="0">
                  <a:moveTo>
                    <a:pt x="155" y="78"/>
                  </a:moveTo>
                  <a:lnTo>
                    <a:pt x="155" y="78"/>
                  </a:lnTo>
                  <a:lnTo>
                    <a:pt x="154" y="86"/>
                  </a:lnTo>
                  <a:lnTo>
                    <a:pt x="153" y="93"/>
                  </a:lnTo>
                  <a:lnTo>
                    <a:pt x="151" y="101"/>
                  </a:lnTo>
                  <a:lnTo>
                    <a:pt x="148" y="107"/>
                  </a:lnTo>
                  <a:lnTo>
                    <a:pt x="146" y="114"/>
                  </a:lnTo>
                  <a:lnTo>
                    <a:pt x="141" y="120"/>
                  </a:lnTo>
                  <a:lnTo>
                    <a:pt x="137" y="127"/>
                  </a:lnTo>
                  <a:lnTo>
                    <a:pt x="132" y="131"/>
                  </a:lnTo>
                  <a:lnTo>
                    <a:pt x="126" y="137"/>
                  </a:lnTo>
                  <a:lnTo>
                    <a:pt x="120" y="142"/>
                  </a:lnTo>
                  <a:lnTo>
                    <a:pt x="115"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5" y="10"/>
                  </a:lnTo>
                  <a:lnTo>
                    <a:pt x="120" y="14"/>
                  </a:lnTo>
                  <a:lnTo>
                    <a:pt x="126" y="18"/>
                  </a:lnTo>
                  <a:lnTo>
                    <a:pt x="132" y="23"/>
                  </a:lnTo>
                  <a:lnTo>
                    <a:pt x="137" y="28"/>
                  </a:lnTo>
                  <a:lnTo>
                    <a:pt x="141" y="34"/>
                  </a:lnTo>
                  <a:lnTo>
                    <a:pt x="146"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76" name="Google Shape;1076;p23"/>
            <p:cNvSpPr/>
            <p:nvPr/>
          </p:nvSpPr>
          <p:spPr>
            <a:xfrm>
              <a:off x="6918326" y="3663950"/>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77" name="Google Shape;1077;p23"/>
            <p:cNvSpPr/>
            <p:nvPr/>
          </p:nvSpPr>
          <p:spPr>
            <a:xfrm>
              <a:off x="6564313" y="4368800"/>
              <a:ext cx="49213" cy="49213"/>
            </a:xfrm>
            <a:custGeom>
              <a:avLst/>
              <a:gdLst/>
              <a:ahLst/>
              <a:cxnLst/>
              <a:rect l="l" t="t" r="r" b="b"/>
              <a:pathLst>
                <a:path w="154" h="154" extrusionOk="0">
                  <a:moveTo>
                    <a:pt x="154" y="76"/>
                  </a:moveTo>
                  <a:lnTo>
                    <a:pt x="154" y="76"/>
                  </a:lnTo>
                  <a:lnTo>
                    <a:pt x="154" y="85"/>
                  </a:lnTo>
                  <a:lnTo>
                    <a:pt x="152" y="93"/>
                  </a:lnTo>
                  <a:lnTo>
                    <a:pt x="150" y="99"/>
                  </a:lnTo>
                  <a:lnTo>
                    <a:pt x="148" y="107"/>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3" y="141"/>
                  </a:lnTo>
                  <a:lnTo>
                    <a:pt x="28" y="136"/>
                  </a:lnTo>
                  <a:lnTo>
                    <a:pt x="22" y="131"/>
                  </a:lnTo>
                  <a:lnTo>
                    <a:pt x="17" y="126"/>
                  </a:lnTo>
                  <a:lnTo>
                    <a:pt x="13" y="120"/>
                  </a:lnTo>
                  <a:lnTo>
                    <a:pt x="9" y="113"/>
                  </a:lnTo>
                  <a:lnTo>
                    <a:pt x="6" y="107"/>
                  </a:lnTo>
                  <a:lnTo>
                    <a:pt x="4" y="99"/>
                  </a:lnTo>
                  <a:lnTo>
                    <a:pt x="1" y="93"/>
                  </a:lnTo>
                  <a:lnTo>
                    <a:pt x="0" y="85"/>
                  </a:lnTo>
                  <a:lnTo>
                    <a:pt x="0" y="76"/>
                  </a:lnTo>
                  <a:lnTo>
                    <a:pt x="0" y="76"/>
                  </a:lnTo>
                  <a:lnTo>
                    <a:pt x="0" y="70"/>
                  </a:lnTo>
                  <a:lnTo>
                    <a:pt x="1" y="62"/>
                  </a:lnTo>
                  <a:lnTo>
                    <a:pt x="4" y="54"/>
                  </a:lnTo>
                  <a:lnTo>
                    <a:pt x="6" y="47"/>
                  </a:lnTo>
                  <a:lnTo>
                    <a:pt x="9" y="40"/>
                  </a:lnTo>
                  <a:lnTo>
                    <a:pt x="13" y="34"/>
                  </a:lnTo>
                  <a:lnTo>
                    <a:pt x="17" y="28"/>
                  </a:lnTo>
                  <a:lnTo>
                    <a:pt x="22" y="23"/>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8"/>
                  </a:lnTo>
                  <a:lnTo>
                    <a:pt x="141" y="34"/>
                  </a:lnTo>
                  <a:lnTo>
                    <a:pt x="144" y="40"/>
                  </a:lnTo>
                  <a:lnTo>
                    <a:pt x="148" y="47"/>
                  </a:lnTo>
                  <a:lnTo>
                    <a:pt x="150" y="54"/>
                  </a:lnTo>
                  <a:lnTo>
                    <a:pt x="152"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78" name="Google Shape;1078;p23"/>
            <p:cNvSpPr/>
            <p:nvPr/>
          </p:nvSpPr>
          <p:spPr>
            <a:xfrm>
              <a:off x="6564313" y="4440238"/>
              <a:ext cx="49213" cy="47625"/>
            </a:xfrm>
            <a:custGeom>
              <a:avLst/>
              <a:gdLst/>
              <a:ahLst/>
              <a:cxnLst/>
              <a:rect l="l" t="t" r="r" b="b"/>
              <a:pathLst>
                <a:path w="154" h="154" extrusionOk="0">
                  <a:moveTo>
                    <a:pt x="154" y="78"/>
                  </a:moveTo>
                  <a:lnTo>
                    <a:pt x="154" y="78"/>
                  </a:lnTo>
                  <a:lnTo>
                    <a:pt x="154" y="86"/>
                  </a:lnTo>
                  <a:lnTo>
                    <a:pt x="152" y="92"/>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79" name="Google Shape;1079;p23"/>
            <p:cNvSpPr/>
            <p:nvPr/>
          </p:nvSpPr>
          <p:spPr>
            <a:xfrm>
              <a:off x="6564313" y="4506913"/>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1"/>
                  </a:lnTo>
                  <a:lnTo>
                    <a:pt x="13" y="34"/>
                  </a:lnTo>
                  <a:lnTo>
                    <a:pt x="17" y="28"/>
                  </a:lnTo>
                  <a:lnTo>
                    <a:pt x="22" y="22"/>
                  </a:lnTo>
                  <a:lnTo>
                    <a:pt x="28" y="18"/>
                  </a:lnTo>
                  <a:lnTo>
                    <a:pt x="33"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1"/>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80" name="Google Shape;1080;p23"/>
            <p:cNvSpPr/>
            <p:nvPr/>
          </p:nvSpPr>
          <p:spPr>
            <a:xfrm>
              <a:off x="6564313" y="4576763"/>
              <a:ext cx="49213" cy="49213"/>
            </a:xfrm>
            <a:custGeom>
              <a:avLst/>
              <a:gdLst/>
              <a:ahLst/>
              <a:cxnLst/>
              <a:rect l="l" t="t" r="r" b="b"/>
              <a:pathLst>
                <a:path w="154" h="155" extrusionOk="0">
                  <a:moveTo>
                    <a:pt x="154" y="77"/>
                  </a:moveTo>
                  <a:lnTo>
                    <a:pt x="154" y="77"/>
                  </a:lnTo>
                  <a:lnTo>
                    <a:pt x="154" y="85"/>
                  </a:lnTo>
                  <a:lnTo>
                    <a:pt x="152" y="93"/>
                  </a:lnTo>
                  <a:lnTo>
                    <a:pt x="150" y="101"/>
                  </a:lnTo>
                  <a:lnTo>
                    <a:pt x="148" y="108"/>
                  </a:lnTo>
                  <a:lnTo>
                    <a:pt x="144" y="115"/>
                  </a:lnTo>
                  <a:lnTo>
                    <a:pt x="141" y="121"/>
                  </a:lnTo>
                  <a:lnTo>
                    <a:pt x="136" y="126"/>
                  </a:lnTo>
                  <a:lnTo>
                    <a:pt x="132" y="132"/>
                  </a:lnTo>
                  <a:lnTo>
                    <a:pt x="126" y="137"/>
                  </a:lnTo>
                  <a:lnTo>
                    <a:pt x="120" y="141"/>
                  </a:lnTo>
                  <a:lnTo>
                    <a:pt x="114" y="146"/>
                  </a:lnTo>
                  <a:lnTo>
                    <a:pt x="107" y="148"/>
                  </a:lnTo>
                  <a:lnTo>
                    <a:pt x="100" y="152"/>
                  </a:lnTo>
                  <a:lnTo>
                    <a:pt x="93" y="153"/>
                  </a:lnTo>
                  <a:lnTo>
                    <a:pt x="85" y="154"/>
                  </a:lnTo>
                  <a:lnTo>
                    <a:pt x="77" y="155"/>
                  </a:lnTo>
                  <a:lnTo>
                    <a:pt x="77" y="155"/>
                  </a:lnTo>
                  <a:lnTo>
                    <a:pt x="69" y="154"/>
                  </a:lnTo>
                  <a:lnTo>
                    <a:pt x="62" y="153"/>
                  </a:lnTo>
                  <a:lnTo>
                    <a:pt x="54" y="152"/>
                  </a:lnTo>
                  <a:lnTo>
                    <a:pt x="47" y="148"/>
                  </a:lnTo>
                  <a:lnTo>
                    <a:pt x="40" y="146"/>
                  </a:lnTo>
                  <a:lnTo>
                    <a:pt x="33"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1"/>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81" name="Google Shape;1081;p23"/>
            <p:cNvSpPr/>
            <p:nvPr/>
          </p:nvSpPr>
          <p:spPr>
            <a:xfrm>
              <a:off x="6146801" y="47879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4"/>
                  </a:lnTo>
                  <a:lnTo>
                    <a:pt x="141" y="121"/>
                  </a:lnTo>
                  <a:lnTo>
                    <a:pt x="137" y="126"/>
                  </a:lnTo>
                  <a:lnTo>
                    <a:pt x="132" y="132"/>
                  </a:lnTo>
                  <a:lnTo>
                    <a:pt x="126" y="137"/>
                  </a:lnTo>
                  <a:lnTo>
                    <a:pt x="121"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10" y="114"/>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4"/>
                  </a:lnTo>
                  <a:lnTo>
                    <a:pt x="126" y="18"/>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82" name="Google Shape;1082;p23"/>
            <p:cNvSpPr/>
            <p:nvPr/>
          </p:nvSpPr>
          <p:spPr>
            <a:xfrm>
              <a:off x="6146801" y="4859338"/>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1" y="142"/>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9" y="127"/>
                  </a:lnTo>
                  <a:lnTo>
                    <a:pt x="14" y="121"/>
                  </a:lnTo>
                  <a:lnTo>
                    <a:pt x="10" y="115"/>
                  </a:lnTo>
                  <a:lnTo>
                    <a:pt x="6" y="108"/>
                  </a:lnTo>
                  <a:lnTo>
                    <a:pt x="4" y="101"/>
                  </a:lnTo>
                  <a:lnTo>
                    <a:pt x="3" y="93"/>
                  </a:lnTo>
                  <a:lnTo>
                    <a:pt x="2" y="86"/>
                  </a:lnTo>
                  <a:lnTo>
                    <a:pt x="0" y="78"/>
                  </a:lnTo>
                  <a:lnTo>
                    <a:pt x="0" y="78"/>
                  </a:lnTo>
                  <a:lnTo>
                    <a:pt x="2" y="70"/>
                  </a:lnTo>
                  <a:lnTo>
                    <a:pt x="3" y="62"/>
                  </a:lnTo>
                  <a:lnTo>
                    <a:pt x="4" y="55"/>
                  </a:lnTo>
                  <a:lnTo>
                    <a:pt x="6" y="48"/>
                  </a:lnTo>
                  <a:lnTo>
                    <a:pt x="10" y="42"/>
                  </a:lnTo>
                  <a:lnTo>
                    <a:pt x="14" y="35"/>
                  </a:lnTo>
                  <a:lnTo>
                    <a:pt x="19" y="29"/>
                  </a:lnTo>
                  <a:lnTo>
                    <a:pt x="23" y="23"/>
                  </a:lnTo>
                  <a:lnTo>
                    <a:pt x="29" y="19"/>
                  </a:lnTo>
                  <a:lnTo>
                    <a:pt x="35" y="14"/>
                  </a:lnTo>
                  <a:lnTo>
                    <a:pt x="40" y="11"/>
                  </a:lnTo>
                  <a:lnTo>
                    <a:pt x="47" y="7"/>
                  </a:lnTo>
                  <a:lnTo>
                    <a:pt x="54" y="4"/>
                  </a:lnTo>
                  <a:lnTo>
                    <a:pt x="62" y="3"/>
                  </a:lnTo>
                  <a:lnTo>
                    <a:pt x="70" y="2"/>
                  </a:lnTo>
                  <a:lnTo>
                    <a:pt x="77" y="0"/>
                  </a:lnTo>
                  <a:lnTo>
                    <a:pt x="77" y="0"/>
                  </a:lnTo>
                  <a:lnTo>
                    <a:pt x="85" y="2"/>
                  </a:lnTo>
                  <a:lnTo>
                    <a:pt x="93" y="3"/>
                  </a:lnTo>
                  <a:lnTo>
                    <a:pt x="100" y="4"/>
                  </a:lnTo>
                  <a:lnTo>
                    <a:pt x="108" y="7"/>
                  </a:lnTo>
                  <a:lnTo>
                    <a:pt x="114" y="11"/>
                  </a:lnTo>
                  <a:lnTo>
                    <a:pt x="121"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83" name="Google Shape;1083;p23"/>
            <p:cNvSpPr/>
            <p:nvPr/>
          </p:nvSpPr>
          <p:spPr>
            <a:xfrm>
              <a:off x="6216651" y="4787900"/>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4" y="146"/>
                  </a:lnTo>
                  <a:lnTo>
                    <a:pt x="108" y="148"/>
                  </a:lnTo>
                  <a:lnTo>
                    <a:pt x="100" y="151"/>
                  </a:lnTo>
                  <a:lnTo>
                    <a:pt x="93" y="153"/>
                  </a:lnTo>
                  <a:lnTo>
                    <a:pt x="85" y="154"/>
                  </a:lnTo>
                  <a:lnTo>
                    <a:pt x="78" y="155"/>
                  </a:lnTo>
                  <a:lnTo>
                    <a:pt x="78" y="155"/>
                  </a:lnTo>
                  <a:lnTo>
                    <a:pt x="70" y="154"/>
                  </a:lnTo>
                  <a:lnTo>
                    <a:pt x="62" y="153"/>
                  </a:lnTo>
                  <a:lnTo>
                    <a:pt x="55" y="151"/>
                  </a:lnTo>
                  <a:lnTo>
                    <a:pt x="47" y="148"/>
                  </a:lnTo>
                  <a:lnTo>
                    <a:pt x="40"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8"/>
                  </a:lnTo>
                  <a:lnTo>
                    <a:pt x="34" y="14"/>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4"/>
                  </a:lnTo>
                  <a:lnTo>
                    <a:pt x="126" y="18"/>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84" name="Google Shape;1084;p23"/>
            <p:cNvSpPr/>
            <p:nvPr/>
          </p:nvSpPr>
          <p:spPr>
            <a:xfrm>
              <a:off x="6216651" y="4859338"/>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4" y="146"/>
                  </a:lnTo>
                  <a:lnTo>
                    <a:pt x="108" y="149"/>
                  </a:lnTo>
                  <a:lnTo>
                    <a:pt x="100"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0" y="11"/>
                  </a:lnTo>
                  <a:lnTo>
                    <a:pt x="47" y="7"/>
                  </a:lnTo>
                  <a:lnTo>
                    <a:pt x="55" y="4"/>
                  </a:lnTo>
                  <a:lnTo>
                    <a:pt x="62" y="3"/>
                  </a:lnTo>
                  <a:lnTo>
                    <a:pt x="70" y="2"/>
                  </a:lnTo>
                  <a:lnTo>
                    <a:pt x="78" y="0"/>
                  </a:lnTo>
                  <a:lnTo>
                    <a:pt x="78" y="0"/>
                  </a:lnTo>
                  <a:lnTo>
                    <a:pt x="85" y="2"/>
                  </a:lnTo>
                  <a:lnTo>
                    <a:pt x="93" y="3"/>
                  </a:lnTo>
                  <a:lnTo>
                    <a:pt x="100" y="4"/>
                  </a:lnTo>
                  <a:lnTo>
                    <a:pt x="108" y="7"/>
                  </a:lnTo>
                  <a:lnTo>
                    <a:pt x="114"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85" name="Google Shape;1085;p23"/>
            <p:cNvSpPr/>
            <p:nvPr/>
          </p:nvSpPr>
          <p:spPr>
            <a:xfrm>
              <a:off x="6286501" y="47879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3" y="153"/>
                  </a:lnTo>
                  <a:lnTo>
                    <a:pt x="84" y="154"/>
                  </a:lnTo>
                  <a:lnTo>
                    <a:pt x="76" y="155"/>
                  </a:lnTo>
                  <a:lnTo>
                    <a:pt x="76" y="155"/>
                  </a:lnTo>
                  <a:lnTo>
                    <a:pt x="68" y="154"/>
                  </a:lnTo>
                  <a:lnTo>
                    <a:pt x="62" y="153"/>
                  </a:lnTo>
                  <a:lnTo>
                    <a:pt x="54" y="151"/>
                  </a:lnTo>
                  <a:lnTo>
                    <a:pt x="47" y="148"/>
                  </a:lnTo>
                  <a:lnTo>
                    <a:pt x="40" y="146"/>
                  </a:lnTo>
                  <a:lnTo>
                    <a:pt x="34" y="141"/>
                  </a:lnTo>
                  <a:lnTo>
                    <a:pt x="27" y="137"/>
                  </a:lnTo>
                  <a:lnTo>
                    <a:pt x="23"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4"/>
                  </a:lnTo>
                  <a:lnTo>
                    <a:pt x="126" y="18"/>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86" name="Google Shape;1086;p23"/>
            <p:cNvSpPr/>
            <p:nvPr/>
          </p:nvSpPr>
          <p:spPr>
            <a:xfrm>
              <a:off x="6286501" y="4859338"/>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3" y="154"/>
                  </a:lnTo>
                  <a:lnTo>
                    <a:pt x="84" y="155"/>
                  </a:lnTo>
                  <a:lnTo>
                    <a:pt x="76" y="155"/>
                  </a:lnTo>
                  <a:lnTo>
                    <a:pt x="76" y="155"/>
                  </a:lnTo>
                  <a:lnTo>
                    <a:pt x="68" y="155"/>
                  </a:lnTo>
                  <a:lnTo>
                    <a:pt x="62" y="154"/>
                  </a:lnTo>
                  <a:lnTo>
                    <a:pt x="54" y="151"/>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4"/>
                  </a:lnTo>
                  <a:lnTo>
                    <a:pt x="62" y="3"/>
                  </a:lnTo>
                  <a:lnTo>
                    <a:pt x="68" y="2"/>
                  </a:lnTo>
                  <a:lnTo>
                    <a:pt x="76" y="0"/>
                  </a:lnTo>
                  <a:lnTo>
                    <a:pt x="76" y="0"/>
                  </a:lnTo>
                  <a:lnTo>
                    <a:pt x="84" y="2"/>
                  </a:lnTo>
                  <a:lnTo>
                    <a:pt x="93" y="3"/>
                  </a:lnTo>
                  <a:lnTo>
                    <a:pt x="99" y="4"/>
                  </a:lnTo>
                  <a:lnTo>
                    <a:pt x="106"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87" name="Google Shape;1087;p23"/>
            <p:cNvSpPr/>
            <p:nvPr/>
          </p:nvSpPr>
          <p:spPr>
            <a:xfrm>
              <a:off x="6357938" y="4787900"/>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1"/>
                  </a:lnTo>
                  <a:lnTo>
                    <a:pt x="93" y="153"/>
                  </a:lnTo>
                  <a:lnTo>
                    <a:pt x="86" y="154"/>
                  </a:lnTo>
                  <a:lnTo>
                    <a:pt x="78" y="155"/>
                  </a:lnTo>
                  <a:lnTo>
                    <a:pt x="78" y="155"/>
                  </a:lnTo>
                  <a:lnTo>
                    <a:pt x="70" y="154"/>
                  </a:lnTo>
                  <a:lnTo>
                    <a:pt x="62" y="153"/>
                  </a:lnTo>
                  <a:lnTo>
                    <a:pt x="55" y="151"/>
                  </a:lnTo>
                  <a:lnTo>
                    <a:pt x="48" y="148"/>
                  </a:lnTo>
                  <a:lnTo>
                    <a:pt x="41" y="146"/>
                  </a:lnTo>
                  <a:lnTo>
                    <a:pt x="34" y="141"/>
                  </a:lnTo>
                  <a:lnTo>
                    <a:pt x="28" y="137"/>
                  </a:lnTo>
                  <a:lnTo>
                    <a:pt x="23" y="132"/>
                  </a:lnTo>
                  <a:lnTo>
                    <a:pt x="18" y="126"/>
                  </a:lnTo>
                  <a:lnTo>
                    <a:pt x="14" y="121"/>
                  </a:lnTo>
                  <a:lnTo>
                    <a:pt x="10" y="114"/>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8" y="18"/>
                  </a:lnTo>
                  <a:lnTo>
                    <a:pt x="34" y="14"/>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88" name="Google Shape;1088;p23"/>
            <p:cNvSpPr/>
            <p:nvPr/>
          </p:nvSpPr>
          <p:spPr>
            <a:xfrm>
              <a:off x="6357938" y="4859338"/>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8" y="138"/>
                  </a:lnTo>
                  <a:lnTo>
                    <a:pt x="23" y="132"/>
                  </a:lnTo>
                  <a:lnTo>
                    <a:pt x="18" y="127"/>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8"/>
                  </a:lnTo>
                  <a:lnTo>
                    <a:pt x="10" y="42"/>
                  </a:lnTo>
                  <a:lnTo>
                    <a:pt x="14" y="35"/>
                  </a:lnTo>
                  <a:lnTo>
                    <a:pt x="18" y="29"/>
                  </a:lnTo>
                  <a:lnTo>
                    <a:pt x="23" y="23"/>
                  </a:lnTo>
                  <a:lnTo>
                    <a:pt x="28" y="19"/>
                  </a:lnTo>
                  <a:lnTo>
                    <a:pt x="34" y="14"/>
                  </a:lnTo>
                  <a:lnTo>
                    <a:pt x="41" y="11"/>
                  </a:lnTo>
                  <a:lnTo>
                    <a:pt x="48" y="7"/>
                  </a:lnTo>
                  <a:lnTo>
                    <a:pt x="55" y="4"/>
                  </a:lnTo>
                  <a:lnTo>
                    <a:pt x="62" y="3"/>
                  </a:lnTo>
                  <a:lnTo>
                    <a:pt x="70" y="2"/>
                  </a:lnTo>
                  <a:lnTo>
                    <a:pt x="78" y="0"/>
                  </a:lnTo>
                  <a:lnTo>
                    <a:pt x="78" y="0"/>
                  </a:lnTo>
                  <a:lnTo>
                    <a:pt x="86" y="2"/>
                  </a:lnTo>
                  <a:lnTo>
                    <a:pt x="93" y="3"/>
                  </a:lnTo>
                  <a:lnTo>
                    <a:pt x="101" y="4"/>
                  </a:lnTo>
                  <a:lnTo>
                    <a:pt x="107" y="7"/>
                  </a:lnTo>
                  <a:lnTo>
                    <a:pt x="114" y="11"/>
                  </a:lnTo>
                  <a:lnTo>
                    <a:pt x="120" y="14"/>
                  </a:lnTo>
                  <a:lnTo>
                    <a:pt x="126"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89" name="Google Shape;1089;p23"/>
            <p:cNvSpPr/>
            <p:nvPr/>
          </p:nvSpPr>
          <p:spPr>
            <a:xfrm>
              <a:off x="6777038" y="4576763"/>
              <a:ext cx="47625" cy="49213"/>
            </a:xfrm>
            <a:custGeom>
              <a:avLst/>
              <a:gdLst/>
              <a:ahLst/>
              <a:cxnLst/>
              <a:rect l="l" t="t" r="r" b="b"/>
              <a:pathLst>
                <a:path w="154" h="155" extrusionOk="0">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1" y="141"/>
                  </a:lnTo>
                  <a:lnTo>
                    <a:pt x="114" y="146"/>
                  </a:lnTo>
                  <a:lnTo>
                    <a:pt x="107" y="148"/>
                  </a:lnTo>
                  <a:lnTo>
                    <a:pt x="100" y="152"/>
                  </a:lnTo>
                  <a:lnTo>
                    <a:pt x="93" y="153"/>
                  </a:lnTo>
                  <a:lnTo>
                    <a:pt x="85" y="154"/>
                  </a:lnTo>
                  <a:lnTo>
                    <a:pt x="77" y="155"/>
                  </a:lnTo>
                  <a:lnTo>
                    <a:pt x="77" y="155"/>
                  </a:lnTo>
                  <a:lnTo>
                    <a:pt x="69" y="154"/>
                  </a:lnTo>
                  <a:lnTo>
                    <a:pt x="61" y="153"/>
                  </a:lnTo>
                  <a:lnTo>
                    <a:pt x="54" y="152"/>
                  </a:lnTo>
                  <a:lnTo>
                    <a:pt x="47" y="148"/>
                  </a:lnTo>
                  <a:lnTo>
                    <a:pt x="41" y="146"/>
                  </a:lnTo>
                  <a:lnTo>
                    <a:pt x="34" y="141"/>
                  </a:lnTo>
                  <a:lnTo>
                    <a:pt x="28" y="137"/>
                  </a:lnTo>
                  <a:lnTo>
                    <a:pt x="22" y="132"/>
                  </a:lnTo>
                  <a:lnTo>
                    <a:pt x="18" y="126"/>
                  </a:lnTo>
                  <a:lnTo>
                    <a:pt x="13" y="121"/>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1"/>
                  </a:lnTo>
                  <a:lnTo>
                    <a:pt x="13" y="35"/>
                  </a:lnTo>
                  <a:lnTo>
                    <a:pt x="18" y="29"/>
                  </a:lnTo>
                  <a:lnTo>
                    <a:pt x="22" y="23"/>
                  </a:lnTo>
                  <a:lnTo>
                    <a:pt x="28" y="18"/>
                  </a:lnTo>
                  <a:lnTo>
                    <a:pt x="34" y="14"/>
                  </a:lnTo>
                  <a:lnTo>
                    <a:pt x="41"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90" name="Google Shape;1090;p23"/>
            <p:cNvSpPr/>
            <p:nvPr/>
          </p:nvSpPr>
          <p:spPr>
            <a:xfrm>
              <a:off x="6707188" y="4648200"/>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0" y="132"/>
                  </a:lnTo>
                  <a:lnTo>
                    <a:pt x="126" y="138"/>
                  </a:lnTo>
                  <a:lnTo>
                    <a:pt x="119" y="142"/>
                  </a:lnTo>
                  <a:lnTo>
                    <a:pt x="113" y="146"/>
                  </a:lnTo>
                  <a:lnTo>
                    <a:pt x="106" y="149"/>
                  </a:lnTo>
                  <a:lnTo>
                    <a:pt x="99" y="152"/>
                  </a:lnTo>
                  <a:lnTo>
                    <a:pt x="91" y="154"/>
                  </a:lnTo>
                  <a:lnTo>
                    <a:pt x="85" y="155"/>
                  </a:lnTo>
                  <a:lnTo>
                    <a:pt x="77" y="155"/>
                  </a:lnTo>
                  <a:lnTo>
                    <a:pt x="77" y="155"/>
                  </a:lnTo>
                  <a:lnTo>
                    <a:pt x="69" y="155"/>
                  </a:lnTo>
                  <a:lnTo>
                    <a:pt x="61" y="154"/>
                  </a:lnTo>
                  <a:lnTo>
                    <a:pt x="54" y="152"/>
                  </a:lnTo>
                  <a:lnTo>
                    <a:pt x="47" y="149"/>
                  </a:lnTo>
                  <a:lnTo>
                    <a:pt x="40" y="146"/>
                  </a:lnTo>
                  <a:lnTo>
                    <a:pt x="33" y="142"/>
                  </a:lnTo>
                  <a:lnTo>
                    <a:pt x="27" y="138"/>
                  </a:lnTo>
                  <a:lnTo>
                    <a:pt x="22"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2" y="23"/>
                  </a:lnTo>
                  <a:lnTo>
                    <a:pt x="27" y="19"/>
                  </a:lnTo>
                  <a:lnTo>
                    <a:pt x="33" y="14"/>
                  </a:lnTo>
                  <a:lnTo>
                    <a:pt x="40" y="11"/>
                  </a:lnTo>
                  <a:lnTo>
                    <a:pt x="47" y="7"/>
                  </a:lnTo>
                  <a:lnTo>
                    <a:pt x="54" y="5"/>
                  </a:lnTo>
                  <a:lnTo>
                    <a:pt x="61" y="3"/>
                  </a:lnTo>
                  <a:lnTo>
                    <a:pt x="69" y="2"/>
                  </a:lnTo>
                  <a:lnTo>
                    <a:pt x="77" y="0"/>
                  </a:lnTo>
                  <a:lnTo>
                    <a:pt x="77" y="0"/>
                  </a:lnTo>
                  <a:lnTo>
                    <a:pt x="85" y="2"/>
                  </a:lnTo>
                  <a:lnTo>
                    <a:pt x="91" y="3"/>
                  </a:lnTo>
                  <a:lnTo>
                    <a:pt x="99" y="5"/>
                  </a:lnTo>
                  <a:lnTo>
                    <a:pt x="106" y="7"/>
                  </a:lnTo>
                  <a:lnTo>
                    <a:pt x="113" y="11"/>
                  </a:lnTo>
                  <a:lnTo>
                    <a:pt x="119" y="14"/>
                  </a:lnTo>
                  <a:lnTo>
                    <a:pt x="126" y="19"/>
                  </a:lnTo>
                  <a:lnTo>
                    <a:pt x="130" y="23"/>
                  </a:lnTo>
                  <a:lnTo>
                    <a:pt x="136" y="29"/>
                  </a:lnTo>
                  <a:lnTo>
                    <a:pt x="141" y="35"/>
                  </a:lnTo>
                  <a:lnTo>
                    <a:pt x="144" y="42"/>
                  </a:lnTo>
                  <a:lnTo>
                    <a:pt x="148" y="49"/>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91" name="Google Shape;1091;p23"/>
            <p:cNvSpPr/>
            <p:nvPr/>
          </p:nvSpPr>
          <p:spPr>
            <a:xfrm>
              <a:off x="6707188" y="4718050"/>
              <a:ext cx="49213" cy="49213"/>
            </a:xfrm>
            <a:custGeom>
              <a:avLst/>
              <a:gdLst/>
              <a:ahLst/>
              <a:cxnLst/>
              <a:rect l="l" t="t" r="r" b="b"/>
              <a:pathLst>
                <a:path w="153" h="154" extrusionOk="0">
                  <a:moveTo>
                    <a:pt x="153" y="76"/>
                  </a:moveTo>
                  <a:lnTo>
                    <a:pt x="153" y="76"/>
                  </a:lnTo>
                  <a:lnTo>
                    <a:pt x="153" y="84"/>
                  </a:lnTo>
                  <a:lnTo>
                    <a:pt x="152" y="92"/>
                  </a:lnTo>
                  <a:lnTo>
                    <a:pt x="150" y="99"/>
                  </a:lnTo>
                  <a:lnTo>
                    <a:pt x="148" y="106"/>
                  </a:lnTo>
                  <a:lnTo>
                    <a:pt x="144" y="113"/>
                  </a:lnTo>
                  <a:lnTo>
                    <a:pt x="141" y="120"/>
                  </a:lnTo>
                  <a:lnTo>
                    <a:pt x="136" y="125"/>
                  </a:lnTo>
                  <a:lnTo>
                    <a:pt x="130" y="131"/>
                  </a:lnTo>
                  <a:lnTo>
                    <a:pt x="126" y="136"/>
                  </a:lnTo>
                  <a:lnTo>
                    <a:pt x="119" y="140"/>
                  </a:lnTo>
                  <a:lnTo>
                    <a:pt x="113" y="144"/>
                  </a:lnTo>
                  <a:lnTo>
                    <a:pt x="106" y="147"/>
                  </a:lnTo>
                  <a:lnTo>
                    <a:pt x="99" y="151"/>
                  </a:lnTo>
                  <a:lnTo>
                    <a:pt x="91" y="152"/>
                  </a:lnTo>
                  <a:lnTo>
                    <a:pt x="85" y="153"/>
                  </a:lnTo>
                  <a:lnTo>
                    <a:pt x="77" y="154"/>
                  </a:lnTo>
                  <a:lnTo>
                    <a:pt x="77" y="154"/>
                  </a:lnTo>
                  <a:lnTo>
                    <a:pt x="69" y="153"/>
                  </a:lnTo>
                  <a:lnTo>
                    <a:pt x="61" y="152"/>
                  </a:lnTo>
                  <a:lnTo>
                    <a:pt x="54" y="151"/>
                  </a:lnTo>
                  <a:lnTo>
                    <a:pt x="47" y="147"/>
                  </a:lnTo>
                  <a:lnTo>
                    <a:pt x="40" y="144"/>
                  </a:lnTo>
                  <a:lnTo>
                    <a:pt x="33" y="140"/>
                  </a:lnTo>
                  <a:lnTo>
                    <a:pt x="27" y="136"/>
                  </a:lnTo>
                  <a:lnTo>
                    <a:pt x="22"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2" y="34"/>
                  </a:lnTo>
                  <a:lnTo>
                    <a:pt x="17" y="27"/>
                  </a:lnTo>
                  <a:lnTo>
                    <a:pt x="22" y="22"/>
                  </a:lnTo>
                  <a:lnTo>
                    <a:pt x="27" y="17"/>
                  </a:lnTo>
                  <a:lnTo>
                    <a:pt x="33" y="12"/>
                  </a:lnTo>
                  <a:lnTo>
                    <a:pt x="40" y="9"/>
                  </a:lnTo>
                  <a:lnTo>
                    <a:pt x="47" y="5"/>
                  </a:lnTo>
                  <a:lnTo>
                    <a:pt x="54" y="3"/>
                  </a:lnTo>
                  <a:lnTo>
                    <a:pt x="61" y="1"/>
                  </a:lnTo>
                  <a:lnTo>
                    <a:pt x="69" y="0"/>
                  </a:lnTo>
                  <a:lnTo>
                    <a:pt x="77" y="0"/>
                  </a:lnTo>
                  <a:lnTo>
                    <a:pt x="77" y="0"/>
                  </a:lnTo>
                  <a:lnTo>
                    <a:pt x="85" y="0"/>
                  </a:lnTo>
                  <a:lnTo>
                    <a:pt x="91" y="1"/>
                  </a:lnTo>
                  <a:lnTo>
                    <a:pt x="99" y="3"/>
                  </a:lnTo>
                  <a:lnTo>
                    <a:pt x="106" y="5"/>
                  </a:lnTo>
                  <a:lnTo>
                    <a:pt x="113" y="9"/>
                  </a:lnTo>
                  <a:lnTo>
                    <a:pt x="119" y="12"/>
                  </a:lnTo>
                  <a:lnTo>
                    <a:pt x="126" y="17"/>
                  </a:lnTo>
                  <a:lnTo>
                    <a:pt x="130" y="22"/>
                  </a:lnTo>
                  <a:lnTo>
                    <a:pt x="136" y="27"/>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92" name="Google Shape;1092;p23"/>
            <p:cNvSpPr/>
            <p:nvPr/>
          </p:nvSpPr>
          <p:spPr>
            <a:xfrm>
              <a:off x="6777038" y="4648200"/>
              <a:ext cx="47625"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1" y="142"/>
                  </a:lnTo>
                  <a:lnTo>
                    <a:pt x="114" y="146"/>
                  </a:lnTo>
                  <a:lnTo>
                    <a:pt x="107" y="149"/>
                  </a:lnTo>
                  <a:lnTo>
                    <a:pt x="100" y="152"/>
                  </a:lnTo>
                  <a:lnTo>
                    <a:pt x="93" y="154"/>
                  </a:lnTo>
                  <a:lnTo>
                    <a:pt x="85" y="155"/>
                  </a:lnTo>
                  <a:lnTo>
                    <a:pt x="77" y="155"/>
                  </a:lnTo>
                  <a:lnTo>
                    <a:pt x="77" y="155"/>
                  </a:lnTo>
                  <a:lnTo>
                    <a:pt x="69" y="155"/>
                  </a:lnTo>
                  <a:lnTo>
                    <a:pt x="61" y="154"/>
                  </a:lnTo>
                  <a:lnTo>
                    <a:pt x="54" y="152"/>
                  </a:lnTo>
                  <a:lnTo>
                    <a:pt x="47" y="149"/>
                  </a:lnTo>
                  <a:lnTo>
                    <a:pt x="41" y="146"/>
                  </a:lnTo>
                  <a:lnTo>
                    <a:pt x="34" y="142"/>
                  </a:lnTo>
                  <a:lnTo>
                    <a:pt x="28" y="138"/>
                  </a:lnTo>
                  <a:lnTo>
                    <a:pt x="22" y="132"/>
                  </a:lnTo>
                  <a:lnTo>
                    <a:pt x="18" y="127"/>
                  </a:lnTo>
                  <a:lnTo>
                    <a:pt x="13" y="121"/>
                  </a:lnTo>
                  <a:lnTo>
                    <a:pt x="10" y="115"/>
                  </a:lnTo>
                  <a:lnTo>
                    <a:pt x="6" y="108"/>
                  </a:lnTo>
                  <a:lnTo>
                    <a:pt x="4" y="101"/>
                  </a:lnTo>
                  <a:lnTo>
                    <a:pt x="2" y="93"/>
                  </a:lnTo>
                  <a:lnTo>
                    <a:pt x="0" y="86"/>
                  </a:lnTo>
                  <a:lnTo>
                    <a:pt x="0" y="78"/>
                  </a:lnTo>
                  <a:lnTo>
                    <a:pt x="0" y="78"/>
                  </a:lnTo>
                  <a:lnTo>
                    <a:pt x="0" y="70"/>
                  </a:lnTo>
                  <a:lnTo>
                    <a:pt x="2" y="62"/>
                  </a:lnTo>
                  <a:lnTo>
                    <a:pt x="4" y="55"/>
                  </a:lnTo>
                  <a:lnTo>
                    <a:pt x="6" y="49"/>
                  </a:lnTo>
                  <a:lnTo>
                    <a:pt x="10" y="42"/>
                  </a:lnTo>
                  <a:lnTo>
                    <a:pt x="13" y="35"/>
                  </a:lnTo>
                  <a:lnTo>
                    <a:pt x="18" y="29"/>
                  </a:lnTo>
                  <a:lnTo>
                    <a:pt x="22" y="23"/>
                  </a:lnTo>
                  <a:lnTo>
                    <a:pt x="28" y="19"/>
                  </a:lnTo>
                  <a:lnTo>
                    <a:pt x="34" y="14"/>
                  </a:lnTo>
                  <a:lnTo>
                    <a:pt x="41" y="11"/>
                  </a:lnTo>
                  <a:lnTo>
                    <a:pt x="47" y="7"/>
                  </a:lnTo>
                  <a:lnTo>
                    <a:pt x="54" y="5"/>
                  </a:lnTo>
                  <a:lnTo>
                    <a:pt x="61" y="3"/>
                  </a:lnTo>
                  <a:lnTo>
                    <a:pt x="69" y="2"/>
                  </a:lnTo>
                  <a:lnTo>
                    <a:pt x="77" y="0"/>
                  </a:lnTo>
                  <a:lnTo>
                    <a:pt x="77" y="0"/>
                  </a:lnTo>
                  <a:lnTo>
                    <a:pt x="85" y="2"/>
                  </a:lnTo>
                  <a:lnTo>
                    <a:pt x="93" y="3"/>
                  </a:lnTo>
                  <a:lnTo>
                    <a:pt x="100" y="5"/>
                  </a:lnTo>
                  <a:lnTo>
                    <a:pt x="107" y="7"/>
                  </a:lnTo>
                  <a:lnTo>
                    <a:pt x="114" y="11"/>
                  </a:lnTo>
                  <a:lnTo>
                    <a:pt x="121" y="14"/>
                  </a:lnTo>
                  <a:lnTo>
                    <a:pt x="126" y="19"/>
                  </a:lnTo>
                  <a:lnTo>
                    <a:pt x="132" y="23"/>
                  </a:lnTo>
                  <a:lnTo>
                    <a:pt x="137" y="29"/>
                  </a:lnTo>
                  <a:lnTo>
                    <a:pt x="141" y="35"/>
                  </a:lnTo>
                  <a:lnTo>
                    <a:pt x="145" y="42"/>
                  </a:lnTo>
                  <a:lnTo>
                    <a:pt x="148" y="49"/>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93" name="Google Shape;1093;p23"/>
            <p:cNvSpPr/>
            <p:nvPr/>
          </p:nvSpPr>
          <p:spPr>
            <a:xfrm>
              <a:off x="6777038" y="4711700"/>
              <a:ext cx="47625"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2"/>
                  </a:lnTo>
                  <a:lnTo>
                    <a:pt x="28" y="137"/>
                  </a:lnTo>
                  <a:lnTo>
                    <a:pt x="22" y="132"/>
                  </a:lnTo>
                  <a:lnTo>
                    <a:pt x="18" y="127"/>
                  </a:lnTo>
                  <a:lnTo>
                    <a:pt x="13" y="120"/>
                  </a:lnTo>
                  <a:lnTo>
                    <a:pt x="10" y="115"/>
                  </a:lnTo>
                  <a:lnTo>
                    <a:pt x="6" y="108"/>
                  </a:lnTo>
                  <a:lnTo>
                    <a:pt x="4" y="101"/>
                  </a:lnTo>
                  <a:lnTo>
                    <a:pt x="2" y="93"/>
                  </a:lnTo>
                  <a:lnTo>
                    <a:pt x="0" y="86"/>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10"/>
                  </a:lnTo>
                  <a:lnTo>
                    <a:pt x="47" y="7"/>
                  </a:lnTo>
                  <a:lnTo>
                    <a:pt x="54" y="4"/>
                  </a:lnTo>
                  <a:lnTo>
                    <a:pt x="61" y="2"/>
                  </a:lnTo>
                  <a:lnTo>
                    <a:pt x="69" y="1"/>
                  </a:lnTo>
                  <a:lnTo>
                    <a:pt x="77" y="0"/>
                  </a:lnTo>
                  <a:lnTo>
                    <a:pt x="77" y="0"/>
                  </a:lnTo>
                  <a:lnTo>
                    <a:pt x="85" y="1"/>
                  </a:lnTo>
                  <a:lnTo>
                    <a:pt x="93" y="2"/>
                  </a:lnTo>
                  <a:lnTo>
                    <a:pt x="100" y="4"/>
                  </a:lnTo>
                  <a:lnTo>
                    <a:pt x="107" y="7"/>
                  </a:lnTo>
                  <a:lnTo>
                    <a:pt x="114" y="10"/>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94" name="Google Shape;1094;p23"/>
            <p:cNvSpPr/>
            <p:nvPr/>
          </p:nvSpPr>
          <p:spPr>
            <a:xfrm>
              <a:off x="6777038" y="4786313"/>
              <a:ext cx="47625" cy="49213"/>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1" y="144"/>
                  </a:lnTo>
                  <a:lnTo>
                    <a:pt x="34" y="140"/>
                  </a:lnTo>
                  <a:lnTo>
                    <a:pt x="28" y="136"/>
                  </a:lnTo>
                  <a:lnTo>
                    <a:pt x="22" y="131"/>
                  </a:lnTo>
                  <a:lnTo>
                    <a:pt x="18" y="126"/>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3" y="33"/>
                  </a:lnTo>
                  <a:lnTo>
                    <a:pt x="18" y="27"/>
                  </a:lnTo>
                  <a:lnTo>
                    <a:pt x="22" y="21"/>
                  </a:lnTo>
                  <a:lnTo>
                    <a:pt x="28" y="17"/>
                  </a:lnTo>
                  <a:lnTo>
                    <a:pt x="34" y="12"/>
                  </a:lnTo>
                  <a:lnTo>
                    <a:pt x="41"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95" name="Google Shape;1095;p23"/>
            <p:cNvSpPr/>
            <p:nvPr/>
          </p:nvSpPr>
          <p:spPr>
            <a:xfrm>
              <a:off x="6777038" y="4854575"/>
              <a:ext cx="47625"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96" name="Google Shape;1096;p23"/>
            <p:cNvSpPr/>
            <p:nvPr/>
          </p:nvSpPr>
          <p:spPr>
            <a:xfrm>
              <a:off x="6846888" y="4506913"/>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1" y="145"/>
                  </a:lnTo>
                  <a:lnTo>
                    <a:pt x="34" y="141"/>
                  </a:lnTo>
                  <a:lnTo>
                    <a:pt x="28" y="137"/>
                  </a:lnTo>
                  <a:lnTo>
                    <a:pt x="22" y="132"/>
                  </a:lnTo>
                  <a:lnTo>
                    <a:pt x="18" y="126"/>
                  </a:lnTo>
                  <a:lnTo>
                    <a:pt x="13" y="121"/>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1"/>
                  </a:lnTo>
                  <a:lnTo>
                    <a:pt x="13" y="34"/>
                  </a:lnTo>
                  <a:lnTo>
                    <a:pt x="18" y="28"/>
                  </a:lnTo>
                  <a:lnTo>
                    <a:pt x="22" y="22"/>
                  </a:lnTo>
                  <a:lnTo>
                    <a:pt x="28" y="18"/>
                  </a:lnTo>
                  <a:lnTo>
                    <a:pt x="34" y="13"/>
                  </a:lnTo>
                  <a:lnTo>
                    <a:pt x="41"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1" y="13"/>
                  </a:lnTo>
                  <a:lnTo>
                    <a:pt x="126" y="18"/>
                  </a:lnTo>
                  <a:lnTo>
                    <a:pt x="132" y="22"/>
                  </a:lnTo>
                  <a:lnTo>
                    <a:pt x="137" y="28"/>
                  </a:lnTo>
                  <a:lnTo>
                    <a:pt x="141" y="34"/>
                  </a:lnTo>
                  <a:lnTo>
                    <a:pt x="145" y="41"/>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97" name="Google Shape;1097;p23"/>
            <p:cNvSpPr/>
            <p:nvPr/>
          </p:nvSpPr>
          <p:spPr>
            <a:xfrm>
              <a:off x="6846888" y="4576763"/>
              <a:ext cx="49213" cy="49213"/>
            </a:xfrm>
            <a:custGeom>
              <a:avLst/>
              <a:gdLst/>
              <a:ahLst/>
              <a:cxnLst/>
              <a:rect l="l" t="t" r="r" b="b"/>
              <a:pathLst>
                <a:path w="154" h="155" extrusionOk="0">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1" y="141"/>
                  </a:lnTo>
                  <a:lnTo>
                    <a:pt x="114" y="146"/>
                  </a:lnTo>
                  <a:lnTo>
                    <a:pt x="107" y="148"/>
                  </a:lnTo>
                  <a:lnTo>
                    <a:pt x="100" y="152"/>
                  </a:lnTo>
                  <a:lnTo>
                    <a:pt x="93" y="153"/>
                  </a:lnTo>
                  <a:lnTo>
                    <a:pt x="85" y="154"/>
                  </a:lnTo>
                  <a:lnTo>
                    <a:pt x="77" y="155"/>
                  </a:lnTo>
                  <a:lnTo>
                    <a:pt x="77" y="155"/>
                  </a:lnTo>
                  <a:lnTo>
                    <a:pt x="69" y="154"/>
                  </a:lnTo>
                  <a:lnTo>
                    <a:pt x="61" y="153"/>
                  </a:lnTo>
                  <a:lnTo>
                    <a:pt x="54" y="152"/>
                  </a:lnTo>
                  <a:lnTo>
                    <a:pt x="47" y="148"/>
                  </a:lnTo>
                  <a:lnTo>
                    <a:pt x="41" y="146"/>
                  </a:lnTo>
                  <a:lnTo>
                    <a:pt x="34" y="141"/>
                  </a:lnTo>
                  <a:lnTo>
                    <a:pt x="28" y="137"/>
                  </a:lnTo>
                  <a:lnTo>
                    <a:pt x="22" y="132"/>
                  </a:lnTo>
                  <a:lnTo>
                    <a:pt x="18" y="126"/>
                  </a:lnTo>
                  <a:lnTo>
                    <a:pt x="13" y="121"/>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1"/>
                  </a:lnTo>
                  <a:lnTo>
                    <a:pt x="13" y="35"/>
                  </a:lnTo>
                  <a:lnTo>
                    <a:pt x="18" y="29"/>
                  </a:lnTo>
                  <a:lnTo>
                    <a:pt x="22" y="23"/>
                  </a:lnTo>
                  <a:lnTo>
                    <a:pt x="28" y="18"/>
                  </a:lnTo>
                  <a:lnTo>
                    <a:pt x="34" y="14"/>
                  </a:lnTo>
                  <a:lnTo>
                    <a:pt x="41"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98" name="Google Shape;1098;p23"/>
            <p:cNvSpPr/>
            <p:nvPr/>
          </p:nvSpPr>
          <p:spPr>
            <a:xfrm>
              <a:off x="6846888" y="4646613"/>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1"/>
                  </a:lnTo>
                  <a:lnTo>
                    <a:pt x="28" y="136"/>
                  </a:lnTo>
                  <a:lnTo>
                    <a:pt x="22" y="132"/>
                  </a:lnTo>
                  <a:lnTo>
                    <a:pt x="18" y="126"/>
                  </a:lnTo>
                  <a:lnTo>
                    <a:pt x="13"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3" y="34"/>
                  </a:lnTo>
                  <a:lnTo>
                    <a:pt x="18" y="29"/>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099" name="Google Shape;1099;p23"/>
            <p:cNvSpPr/>
            <p:nvPr/>
          </p:nvSpPr>
          <p:spPr>
            <a:xfrm>
              <a:off x="6707188" y="47879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0" y="132"/>
                  </a:lnTo>
                  <a:lnTo>
                    <a:pt x="126" y="137"/>
                  </a:lnTo>
                  <a:lnTo>
                    <a:pt x="119" y="141"/>
                  </a:lnTo>
                  <a:lnTo>
                    <a:pt x="113" y="146"/>
                  </a:lnTo>
                  <a:lnTo>
                    <a:pt x="106" y="148"/>
                  </a:lnTo>
                  <a:lnTo>
                    <a:pt x="99" y="151"/>
                  </a:lnTo>
                  <a:lnTo>
                    <a:pt x="91"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8"/>
                  </a:lnTo>
                  <a:lnTo>
                    <a:pt x="33" y="14"/>
                  </a:lnTo>
                  <a:lnTo>
                    <a:pt x="40" y="10"/>
                  </a:lnTo>
                  <a:lnTo>
                    <a:pt x="47" y="6"/>
                  </a:lnTo>
                  <a:lnTo>
                    <a:pt x="54" y="4"/>
                  </a:lnTo>
                  <a:lnTo>
                    <a:pt x="61" y="2"/>
                  </a:lnTo>
                  <a:lnTo>
                    <a:pt x="69" y="0"/>
                  </a:lnTo>
                  <a:lnTo>
                    <a:pt x="77" y="0"/>
                  </a:lnTo>
                  <a:lnTo>
                    <a:pt x="77" y="0"/>
                  </a:lnTo>
                  <a:lnTo>
                    <a:pt x="85" y="0"/>
                  </a:lnTo>
                  <a:lnTo>
                    <a:pt x="91" y="2"/>
                  </a:lnTo>
                  <a:lnTo>
                    <a:pt x="99" y="4"/>
                  </a:lnTo>
                  <a:lnTo>
                    <a:pt x="106" y="6"/>
                  </a:lnTo>
                  <a:lnTo>
                    <a:pt x="113" y="10"/>
                  </a:lnTo>
                  <a:lnTo>
                    <a:pt x="119" y="14"/>
                  </a:lnTo>
                  <a:lnTo>
                    <a:pt x="126" y="18"/>
                  </a:lnTo>
                  <a:lnTo>
                    <a:pt x="130"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00" name="Google Shape;1100;p23"/>
            <p:cNvSpPr/>
            <p:nvPr/>
          </p:nvSpPr>
          <p:spPr>
            <a:xfrm>
              <a:off x="6707188" y="4859338"/>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0" y="132"/>
                  </a:lnTo>
                  <a:lnTo>
                    <a:pt x="126" y="138"/>
                  </a:lnTo>
                  <a:lnTo>
                    <a:pt x="119" y="142"/>
                  </a:lnTo>
                  <a:lnTo>
                    <a:pt x="113" y="146"/>
                  </a:lnTo>
                  <a:lnTo>
                    <a:pt x="106" y="149"/>
                  </a:lnTo>
                  <a:lnTo>
                    <a:pt x="99" y="151"/>
                  </a:lnTo>
                  <a:lnTo>
                    <a:pt x="91" y="154"/>
                  </a:lnTo>
                  <a:lnTo>
                    <a:pt x="85" y="155"/>
                  </a:lnTo>
                  <a:lnTo>
                    <a:pt x="77" y="155"/>
                  </a:lnTo>
                  <a:lnTo>
                    <a:pt x="77" y="155"/>
                  </a:lnTo>
                  <a:lnTo>
                    <a:pt x="69" y="155"/>
                  </a:lnTo>
                  <a:lnTo>
                    <a:pt x="61" y="154"/>
                  </a:lnTo>
                  <a:lnTo>
                    <a:pt x="54" y="151"/>
                  </a:lnTo>
                  <a:lnTo>
                    <a:pt x="47" y="149"/>
                  </a:lnTo>
                  <a:lnTo>
                    <a:pt x="40" y="146"/>
                  </a:lnTo>
                  <a:lnTo>
                    <a:pt x="33" y="142"/>
                  </a:lnTo>
                  <a:lnTo>
                    <a:pt x="27" y="138"/>
                  </a:lnTo>
                  <a:lnTo>
                    <a:pt x="22"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2" y="23"/>
                  </a:lnTo>
                  <a:lnTo>
                    <a:pt x="27" y="19"/>
                  </a:lnTo>
                  <a:lnTo>
                    <a:pt x="33" y="14"/>
                  </a:lnTo>
                  <a:lnTo>
                    <a:pt x="40" y="11"/>
                  </a:lnTo>
                  <a:lnTo>
                    <a:pt x="47" y="7"/>
                  </a:lnTo>
                  <a:lnTo>
                    <a:pt x="54" y="4"/>
                  </a:lnTo>
                  <a:lnTo>
                    <a:pt x="61" y="3"/>
                  </a:lnTo>
                  <a:lnTo>
                    <a:pt x="69" y="2"/>
                  </a:lnTo>
                  <a:lnTo>
                    <a:pt x="77" y="0"/>
                  </a:lnTo>
                  <a:lnTo>
                    <a:pt x="77" y="0"/>
                  </a:lnTo>
                  <a:lnTo>
                    <a:pt x="85" y="2"/>
                  </a:lnTo>
                  <a:lnTo>
                    <a:pt x="91" y="3"/>
                  </a:lnTo>
                  <a:lnTo>
                    <a:pt x="99" y="4"/>
                  </a:lnTo>
                  <a:lnTo>
                    <a:pt x="106" y="7"/>
                  </a:lnTo>
                  <a:lnTo>
                    <a:pt x="113" y="11"/>
                  </a:lnTo>
                  <a:lnTo>
                    <a:pt x="119" y="14"/>
                  </a:lnTo>
                  <a:lnTo>
                    <a:pt x="126" y="19"/>
                  </a:lnTo>
                  <a:lnTo>
                    <a:pt x="130"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01" name="Google Shape;1101;p23"/>
            <p:cNvSpPr/>
            <p:nvPr/>
          </p:nvSpPr>
          <p:spPr>
            <a:xfrm>
              <a:off x="6146801" y="4930775"/>
              <a:ext cx="49213" cy="47625"/>
            </a:xfrm>
            <a:custGeom>
              <a:avLst/>
              <a:gdLst/>
              <a:ahLst/>
              <a:cxnLst/>
              <a:rect l="l" t="t" r="r" b="b"/>
              <a:pathLst>
                <a:path w="155" h="154" extrusionOk="0">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8" y="147"/>
                  </a:lnTo>
                  <a:lnTo>
                    <a:pt x="100" y="149"/>
                  </a:lnTo>
                  <a:lnTo>
                    <a:pt x="93" y="152"/>
                  </a:lnTo>
                  <a:lnTo>
                    <a:pt x="85" y="153"/>
                  </a:lnTo>
                  <a:lnTo>
                    <a:pt x="77" y="154"/>
                  </a:lnTo>
                  <a:lnTo>
                    <a:pt x="77" y="154"/>
                  </a:lnTo>
                  <a:lnTo>
                    <a:pt x="70" y="153"/>
                  </a:lnTo>
                  <a:lnTo>
                    <a:pt x="62" y="152"/>
                  </a:lnTo>
                  <a:lnTo>
                    <a:pt x="54" y="149"/>
                  </a:lnTo>
                  <a:lnTo>
                    <a:pt x="47" y="147"/>
                  </a:lnTo>
                  <a:lnTo>
                    <a:pt x="40" y="144"/>
                  </a:lnTo>
                  <a:lnTo>
                    <a:pt x="35" y="140"/>
                  </a:lnTo>
                  <a:lnTo>
                    <a:pt x="29" y="136"/>
                  </a:lnTo>
                  <a:lnTo>
                    <a:pt x="23" y="131"/>
                  </a:lnTo>
                  <a:lnTo>
                    <a:pt x="19" y="125"/>
                  </a:lnTo>
                  <a:lnTo>
                    <a:pt x="14" y="120"/>
                  </a:lnTo>
                  <a:lnTo>
                    <a:pt x="10" y="113"/>
                  </a:lnTo>
                  <a:lnTo>
                    <a:pt x="6" y="106"/>
                  </a:lnTo>
                  <a:lnTo>
                    <a:pt x="4" y="99"/>
                  </a:lnTo>
                  <a:lnTo>
                    <a:pt x="3" y="92"/>
                  </a:lnTo>
                  <a:lnTo>
                    <a:pt x="2" y="84"/>
                  </a:lnTo>
                  <a:lnTo>
                    <a:pt x="0" y="76"/>
                  </a:lnTo>
                  <a:lnTo>
                    <a:pt x="0" y="76"/>
                  </a:lnTo>
                  <a:lnTo>
                    <a:pt x="2" y="68"/>
                  </a:lnTo>
                  <a:lnTo>
                    <a:pt x="3" y="61"/>
                  </a:lnTo>
                  <a:lnTo>
                    <a:pt x="4" y="53"/>
                  </a:lnTo>
                  <a:lnTo>
                    <a:pt x="6" y="46"/>
                  </a:lnTo>
                  <a:lnTo>
                    <a:pt x="10" y="40"/>
                  </a:lnTo>
                  <a:lnTo>
                    <a:pt x="14" y="34"/>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4"/>
                  </a:lnTo>
                  <a:lnTo>
                    <a:pt x="145" y="40"/>
                  </a:lnTo>
                  <a:lnTo>
                    <a:pt x="148" y="46"/>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02" name="Google Shape;1102;p23"/>
            <p:cNvSpPr/>
            <p:nvPr/>
          </p:nvSpPr>
          <p:spPr>
            <a:xfrm>
              <a:off x="6146801" y="5000625"/>
              <a:ext cx="49213" cy="49213"/>
            </a:xfrm>
            <a:custGeom>
              <a:avLst/>
              <a:gdLst/>
              <a:ahLst/>
              <a:cxnLst/>
              <a:rect l="l" t="t" r="r" b="b"/>
              <a:pathLst>
                <a:path w="155" h="154" extrusionOk="0">
                  <a:moveTo>
                    <a:pt x="155" y="77"/>
                  </a:moveTo>
                  <a:lnTo>
                    <a:pt x="155" y="77"/>
                  </a:lnTo>
                  <a:lnTo>
                    <a:pt x="154" y="84"/>
                  </a:lnTo>
                  <a:lnTo>
                    <a:pt x="153" y="92"/>
                  </a:lnTo>
                  <a:lnTo>
                    <a:pt x="151" y="100"/>
                  </a:lnTo>
                  <a:lnTo>
                    <a:pt x="148" y="107"/>
                  </a:lnTo>
                  <a:lnTo>
                    <a:pt x="145" y="114"/>
                  </a:lnTo>
                  <a:lnTo>
                    <a:pt x="141" y="120"/>
                  </a:lnTo>
                  <a:lnTo>
                    <a:pt x="137" y="125"/>
                  </a:lnTo>
                  <a:lnTo>
                    <a:pt x="132" y="131"/>
                  </a:lnTo>
                  <a:lnTo>
                    <a:pt x="126" y="137"/>
                  </a:lnTo>
                  <a:lnTo>
                    <a:pt x="121" y="140"/>
                  </a:lnTo>
                  <a:lnTo>
                    <a:pt x="114" y="145"/>
                  </a:lnTo>
                  <a:lnTo>
                    <a:pt x="108" y="148"/>
                  </a:lnTo>
                  <a:lnTo>
                    <a:pt x="100" y="151"/>
                  </a:lnTo>
                  <a:lnTo>
                    <a:pt x="93" y="153"/>
                  </a:lnTo>
                  <a:lnTo>
                    <a:pt x="85" y="154"/>
                  </a:lnTo>
                  <a:lnTo>
                    <a:pt x="77" y="154"/>
                  </a:lnTo>
                  <a:lnTo>
                    <a:pt x="77" y="154"/>
                  </a:lnTo>
                  <a:lnTo>
                    <a:pt x="70" y="154"/>
                  </a:lnTo>
                  <a:lnTo>
                    <a:pt x="62" y="153"/>
                  </a:lnTo>
                  <a:lnTo>
                    <a:pt x="54" y="151"/>
                  </a:lnTo>
                  <a:lnTo>
                    <a:pt x="47" y="148"/>
                  </a:lnTo>
                  <a:lnTo>
                    <a:pt x="40" y="145"/>
                  </a:lnTo>
                  <a:lnTo>
                    <a:pt x="35" y="140"/>
                  </a:lnTo>
                  <a:lnTo>
                    <a:pt x="29" y="137"/>
                  </a:lnTo>
                  <a:lnTo>
                    <a:pt x="23" y="131"/>
                  </a:lnTo>
                  <a:lnTo>
                    <a:pt x="19" y="125"/>
                  </a:lnTo>
                  <a:lnTo>
                    <a:pt x="14" y="120"/>
                  </a:lnTo>
                  <a:lnTo>
                    <a:pt x="10" y="114"/>
                  </a:lnTo>
                  <a:lnTo>
                    <a:pt x="6" y="107"/>
                  </a:lnTo>
                  <a:lnTo>
                    <a:pt x="4" y="100"/>
                  </a:lnTo>
                  <a:lnTo>
                    <a:pt x="3" y="92"/>
                  </a:lnTo>
                  <a:lnTo>
                    <a:pt x="2" y="84"/>
                  </a:lnTo>
                  <a:lnTo>
                    <a:pt x="0" y="77"/>
                  </a:lnTo>
                  <a:lnTo>
                    <a:pt x="0" y="77"/>
                  </a:lnTo>
                  <a:lnTo>
                    <a:pt x="2" y="69"/>
                  </a:lnTo>
                  <a:lnTo>
                    <a:pt x="3" y="61"/>
                  </a:lnTo>
                  <a:lnTo>
                    <a:pt x="4" y="54"/>
                  </a:lnTo>
                  <a:lnTo>
                    <a:pt x="6" y="46"/>
                  </a:lnTo>
                  <a:lnTo>
                    <a:pt x="10" y="41"/>
                  </a:lnTo>
                  <a:lnTo>
                    <a:pt x="14" y="34"/>
                  </a:lnTo>
                  <a:lnTo>
                    <a:pt x="19" y="28"/>
                  </a:lnTo>
                  <a:lnTo>
                    <a:pt x="23" y="22"/>
                  </a:lnTo>
                  <a:lnTo>
                    <a:pt x="29" y="18"/>
                  </a:lnTo>
                  <a:lnTo>
                    <a:pt x="35" y="13"/>
                  </a:lnTo>
                  <a:lnTo>
                    <a:pt x="40" y="9"/>
                  </a:lnTo>
                  <a:lnTo>
                    <a:pt x="47" y="6"/>
                  </a:lnTo>
                  <a:lnTo>
                    <a:pt x="54" y="3"/>
                  </a:lnTo>
                  <a:lnTo>
                    <a:pt x="62" y="2"/>
                  </a:lnTo>
                  <a:lnTo>
                    <a:pt x="70" y="1"/>
                  </a:lnTo>
                  <a:lnTo>
                    <a:pt x="77" y="0"/>
                  </a:lnTo>
                  <a:lnTo>
                    <a:pt x="77" y="0"/>
                  </a:lnTo>
                  <a:lnTo>
                    <a:pt x="85" y="1"/>
                  </a:lnTo>
                  <a:lnTo>
                    <a:pt x="93" y="2"/>
                  </a:lnTo>
                  <a:lnTo>
                    <a:pt x="100" y="3"/>
                  </a:lnTo>
                  <a:lnTo>
                    <a:pt x="108" y="6"/>
                  </a:lnTo>
                  <a:lnTo>
                    <a:pt x="114" y="9"/>
                  </a:lnTo>
                  <a:lnTo>
                    <a:pt x="121" y="13"/>
                  </a:lnTo>
                  <a:lnTo>
                    <a:pt x="126" y="18"/>
                  </a:lnTo>
                  <a:lnTo>
                    <a:pt x="132" y="22"/>
                  </a:lnTo>
                  <a:lnTo>
                    <a:pt x="137" y="28"/>
                  </a:lnTo>
                  <a:lnTo>
                    <a:pt x="141" y="34"/>
                  </a:lnTo>
                  <a:lnTo>
                    <a:pt x="145" y="41"/>
                  </a:lnTo>
                  <a:lnTo>
                    <a:pt x="148" y="46"/>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03" name="Google Shape;1103;p23"/>
            <p:cNvSpPr/>
            <p:nvPr/>
          </p:nvSpPr>
          <p:spPr>
            <a:xfrm>
              <a:off x="6216651" y="4930775"/>
              <a:ext cx="49213" cy="47625"/>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1" y="120"/>
                  </a:lnTo>
                  <a:lnTo>
                    <a:pt x="136" y="125"/>
                  </a:lnTo>
                  <a:lnTo>
                    <a:pt x="132" y="131"/>
                  </a:lnTo>
                  <a:lnTo>
                    <a:pt x="126" y="136"/>
                  </a:lnTo>
                  <a:lnTo>
                    <a:pt x="120" y="140"/>
                  </a:lnTo>
                  <a:lnTo>
                    <a:pt x="114" y="144"/>
                  </a:lnTo>
                  <a:lnTo>
                    <a:pt x="108" y="147"/>
                  </a:lnTo>
                  <a:lnTo>
                    <a:pt x="100" y="149"/>
                  </a:lnTo>
                  <a:lnTo>
                    <a:pt x="93" y="152"/>
                  </a:lnTo>
                  <a:lnTo>
                    <a:pt x="85" y="153"/>
                  </a:lnTo>
                  <a:lnTo>
                    <a:pt x="78" y="154"/>
                  </a:lnTo>
                  <a:lnTo>
                    <a:pt x="78" y="154"/>
                  </a:lnTo>
                  <a:lnTo>
                    <a:pt x="70" y="153"/>
                  </a:lnTo>
                  <a:lnTo>
                    <a:pt x="62" y="152"/>
                  </a:lnTo>
                  <a:lnTo>
                    <a:pt x="55" y="149"/>
                  </a:lnTo>
                  <a:lnTo>
                    <a:pt x="47" y="147"/>
                  </a:lnTo>
                  <a:lnTo>
                    <a:pt x="40"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2"/>
                  </a:lnTo>
                  <a:lnTo>
                    <a:pt x="136" y="27"/>
                  </a:lnTo>
                  <a:lnTo>
                    <a:pt x="141" y="34"/>
                  </a:lnTo>
                  <a:lnTo>
                    <a:pt x="145" y="40"/>
                  </a:lnTo>
                  <a:lnTo>
                    <a:pt x="148"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04" name="Google Shape;1104;p23"/>
            <p:cNvSpPr/>
            <p:nvPr/>
          </p:nvSpPr>
          <p:spPr>
            <a:xfrm>
              <a:off x="6216651" y="5000625"/>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7"/>
                  </a:lnTo>
                  <a:lnTo>
                    <a:pt x="120" y="140"/>
                  </a:lnTo>
                  <a:lnTo>
                    <a:pt x="114" y="145"/>
                  </a:lnTo>
                  <a:lnTo>
                    <a:pt x="108" y="148"/>
                  </a:lnTo>
                  <a:lnTo>
                    <a:pt x="100" y="151"/>
                  </a:lnTo>
                  <a:lnTo>
                    <a:pt x="93" y="153"/>
                  </a:lnTo>
                  <a:lnTo>
                    <a:pt x="85" y="154"/>
                  </a:lnTo>
                  <a:lnTo>
                    <a:pt x="78" y="154"/>
                  </a:lnTo>
                  <a:lnTo>
                    <a:pt x="78" y="154"/>
                  </a:lnTo>
                  <a:lnTo>
                    <a:pt x="70" y="154"/>
                  </a:lnTo>
                  <a:lnTo>
                    <a:pt x="62" y="153"/>
                  </a:lnTo>
                  <a:lnTo>
                    <a:pt x="55" y="151"/>
                  </a:lnTo>
                  <a:lnTo>
                    <a:pt x="47" y="148"/>
                  </a:lnTo>
                  <a:lnTo>
                    <a:pt x="40" y="145"/>
                  </a:lnTo>
                  <a:lnTo>
                    <a:pt x="34" y="140"/>
                  </a:lnTo>
                  <a:lnTo>
                    <a:pt x="29" y="137"/>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4"/>
                  </a:lnTo>
                  <a:lnTo>
                    <a:pt x="7" y="46"/>
                  </a:lnTo>
                  <a:lnTo>
                    <a:pt x="9" y="41"/>
                  </a:lnTo>
                  <a:lnTo>
                    <a:pt x="14" y="34"/>
                  </a:lnTo>
                  <a:lnTo>
                    <a:pt x="18" y="28"/>
                  </a:lnTo>
                  <a:lnTo>
                    <a:pt x="23" y="22"/>
                  </a:lnTo>
                  <a:lnTo>
                    <a:pt x="29" y="18"/>
                  </a:lnTo>
                  <a:lnTo>
                    <a:pt x="34" y="13"/>
                  </a:lnTo>
                  <a:lnTo>
                    <a:pt x="40" y="9"/>
                  </a:lnTo>
                  <a:lnTo>
                    <a:pt x="47" y="6"/>
                  </a:lnTo>
                  <a:lnTo>
                    <a:pt x="55" y="3"/>
                  </a:lnTo>
                  <a:lnTo>
                    <a:pt x="62" y="2"/>
                  </a:lnTo>
                  <a:lnTo>
                    <a:pt x="70" y="1"/>
                  </a:lnTo>
                  <a:lnTo>
                    <a:pt x="78" y="0"/>
                  </a:lnTo>
                  <a:lnTo>
                    <a:pt x="78" y="0"/>
                  </a:lnTo>
                  <a:lnTo>
                    <a:pt x="85" y="1"/>
                  </a:lnTo>
                  <a:lnTo>
                    <a:pt x="93" y="2"/>
                  </a:lnTo>
                  <a:lnTo>
                    <a:pt x="100" y="3"/>
                  </a:lnTo>
                  <a:lnTo>
                    <a:pt x="108" y="6"/>
                  </a:lnTo>
                  <a:lnTo>
                    <a:pt x="114" y="9"/>
                  </a:lnTo>
                  <a:lnTo>
                    <a:pt x="120" y="13"/>
                  </a:lnTo>
                  <a:lnTo>
                    <a:pt x="126" y="18"/>
                  </a:lnTo>
                  <a:lnTo>
                    <a:pt x="132" y="22"/>
                  </a:lnTo>
                  <a:lnTo>
                    <a:pt x="136" y="28"/>
                  </a:lnTo>
                  <a:lnTo>
                    <a:pt x="141" y="34"/>
                  </a:lnTo>
                  <a:lnTo>
                    <a:pt x="145" y="41"/>
                  </a:lnTo>
                  <a:lnTo>
                    <a:pt x="148" y="46"/>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05" name="Google Shape;1105;p23"/>
            <p:cNvSpPr/>
            <p:nvPr/>
          </p:nvSpPr>
          <p:spPr>
            <a:xfrm>
              <a:off x="6286501" y="4930775"/>
              <a:ext cx="49213" cy="47625"/>
            </a:xfrm>
            <a:custGeom>
              <a:avLst/>
              <a:gdLst/>
              <a:ahLst/>
              <a:cxnLst/>
              <a:rect l="l" t="t" r="r" b="b"/>
              <a:pathLst>
                <a:path w="154" h="154" extrusionOk="0">
                  <a:moveTo>
                    <a:pt x="154" y="76"/>
                  </a:moveTo>
                  <a:lnTo>
                    <a:pt x="154" y="76"/>
                  </a:lnTo>
                  <a:lnTo>
                    <a:pt x="153" y="84"/>
                  </a:lnTo>
                  <a:lnTo>
                    <a:pt x="152" y="92"/>
                  </a:lnTo>
                  <a:lnTo>
                    <a:pt x="151"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3" y="152"/>
                  </a:lnTo>
                  <a:lnTo>
                    <a:pt x="84" y="153"/>
                  </a:lnTo>
                  <a:lnTo>
                    <a:pt x="76" y="154"/>
                  </a:lnTo>
                  <a:lnTo>
                    <a:pt x="76" y="154"/>
                  </a:lnTo>
                  <a:lnTo>
                    <a:pt x="68"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4"/>
                  </a:lnTo>
                  <a:lnTo>
                    <a:pt x="144" y="40"/>
                  </a:lnTo>
                  <a:lnTo>
                    <a:pt x="147"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06" name="Google Shape;1106;p23"/>
            <p:cNvSpPr/>
            <p:nvPr/>
          </p:nvSpPr>
          <p:spPr>
            <a:xfrm>
              <a:off x="6286501" y="5000625"/>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4" y="154"/>
                  </a:lnTo>
                  <a:lnTo>
                    <a:pt x="76" y="154"/>
                  </a:lnTo>
                  <a:lnTo>
                    <a:pt x="76" y="154"/>
                  </a:lnTo>
                  <a:lnTo>
                    <a:pt x="68"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1"/>
                  </a:lnTo>
                  <a:lnTo>
                    <a:pt x="12" y="34"/>
                  </a:lnTo>
                  <a:lnTo>
                    <a:pt x="17" y="28"/>
                  </a:lnTo>
                  <a:lnTo>
                    <a:pt x="23" y="22"/>
                  </a:lnTo>
                  <a:lnTo>
                    <a:pt x="27" y="18"/>
                  </a:lnTo>
                  <a:lnTo>
                    <a:pt x="34" y="13"/>
                  </a:lnTo>
                  <a:lnTo>
                    <a:pt x="40" y="9"/>
                  </a:lnTo>
                  <a:lnTo>
                    <a:pt x="47" y="6"/>
                  </a:lnTo>
                  <a:lnTo>
                    <a:pt x="54" y="3"/>
                  </a:lnTo>
                  <a:lnTo>
                    <a:pt x="62" y="2"/>
                  </a:lnTo>
                  <a:lnTo>
                    <a:pt x="68" y="1"/>
                  </a:lnTo>
                  <a:lnTo>
                    <a:pt x="76" y="0"/>
                  </a:lnTo>
                  <a:lnTo>
                    <a:pt x="76" y="0"/>
                  </a:lnTo>
                  <a:lnTo>
                    <a:pt x="84" y="1"/>
                  </a:lnTo>
                  <a:lnTo>
                    <a:pt x="93" y="2"/>
                  </a:lnTo>
                  <a:lnTo>
                    <a:pt x="99" y="3"/>
                  </a:lnTo>
                  <a:lnTo>
                    <a:pt x="106" y="6"/>
                  </a:lnTo>
                  <a:lnTo>
                    <a:pt x="113" y="9"/>
                  </a:lnTo>
                  <a:lnTo>
                    <a:pt x="120" y="13"/>
                  </a:lnTo>
                  <a:lnTo>
                    <a:pt x="126" y="18"/>
                  </a:lnTo>
                  <a:lnTo>
                    <a:pt x="131" y="22"/>
                  </a:lnTo>
                  <a:lnTo>
                    <a:pt x="136" y="28"/>
                  </a:lnTo>
                  <a:lnTo>
                    <a:pt x="141" y="34"/>
                  </a:lnTo>
                  <a:lnTo>
                    <a:pt x="144" y="41"/>
                  </a:lnTo>
                  <a:lnTo>
                    <a:pt x="147" y="46"/>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07" name="Google Shape;1107;p23"/>
            <p:cNvSpPr/>
            <p:nvPr/>
          </p:nvSpPr>
          <p:spPr>
            <a:xfrm>
              <a:off x="5935663" y="4227513"/>
              <a:ext cx="49213" cy="49213"/>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3"/>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08" name="Google Shape;1108;p23"/>
            <p:cNvSpPr/>
            <p:nvPr/>
          </p:nvSpPr>
          <p:spPr>
            <a:xfrm>
              <a:off x="5935663" y="4298950"/>
              <a:ext cx="49213" cy="47625"/>
            </a:xfrm>
            <a:custGeom>
              <a:avLst/>
              <a:gdLst/>
              <a:ahLst/>
              <a:cxnLst/>
              <a:rect l="l" t="t" r="r" b="b"/>
              <a:pathLst>
                <a:path w="154" h="153" extrusionOk="0">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7" y="27"/>
                  </a:lnTo>
                  <a:lnTo>
                    <a:pt x="141" y="33"/>
                  </a:lnTo>
                  <a:lnTo>
                    <a:pt x="145" y="40"/>
                  </a:lnTo>
                  <a:lnTo>
                    <a:pt x="148" y="47"/>
                  </a:lnTo>
                  <a:lnTo>
                    <a:pt x="150" y="54"/>
                  </a:lnTo>
                  <a:lnTo>
                    <a:pt x="153" y="60"/>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09" name="Google Shape;1109;p23"/>
            <p:cNvSpPr/>
            <p:nvPr/>
          </p:nvSpPr>
          <p:spPr>
            <a:xfrm>
              <a:off x="6005513" y="42275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10" name="Google Shape;1110;p23"/>
            <p:cNvSpPr/>
            <p:nvPr/>
          </p:nvSpPr>
          <p:spPr>
            <a:xfrm>
              <a:off x="6005513" y="4298950"/>
              <a:ext cx="49213" cy="47625"/>
            </a:xfrm>
            <a:custGeom>
              <a:avLst/>
              <a:gdLst/>
              <a:ahLst/>
              <a:cxnLst/>
              <a:rect l="l" t="t" r="r" b="b"/>
              <a:pathLst>
                <a:path w="154" h="153" extrusionOk="0">
                  <a:moveTo>
                    <a:pt x="154" y="77"/>
                  </a:moveTo>
                  <a:lnTo>
                    <a:pt x="154" y="77"/>
                  </a:lnTo>
                  <a:lnTo>
                    <a:pt x="153" y="85"/>
                  </a:lnTo>
                  <a:lnTo>
                    <a:pt x="152" y="93"/>
                  </a:lnTo>
                  <a:lnTo>
                    <a:pt x="151" y="99"/>
                  </a:lnTo>
                  <a:lnTo>
                    <a:pt x="148" y="106"/>
                  </a:lnTo>
                  <a:lnTo>
                    <a:pt x="144" y="113"/>
                  </a:lnTo>
                  <a:lnTo>
                    <a:pt x="141" y="120"/>
                  </a:lnTo>
                  <a:lnTo>
                    <a:pt x="136" y="126"/>
                  </a:lnTo>
                  <a:lnTo>
                    <a:pt x="132"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2" y="22"/>
                  </a:lnTo>
                  <a:lnTo>
                    <a:pt x="136" y="27"/>
                  </a:lnTo>
                  <a:lnTo>
                    <a:pt x="141" y="33"/>
                  </a:lnTo>
                  <a:lnTo>
                    <a:pt x="144" y="40"/>
                  </a:lnTo>
                  <a:lnTo>
                    <a:pt x="148" y="47"/>
                  </a:lnTo>
                  <a:lnTo>
                    <a:pt x="151" y="54"/>
                  </a:lnTo>
                  <a:lnTo>
                    <a:pt x="152" y="60"/>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11" name="Google Shape;1111;p23"/>
            <p:cNvSpPr/>
            <p:nvPr/>
          </p:nvSpPr>
          <p:spPr>
            <a:xfrm>
              <a:off x="6075363" y="4227513"/>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2" y="23"/>
                  </a:lnTo>
                  <a:lnTo>
                    <a:pt x="27" y="18"/>
                  </a:lnTo>
                  <a:lnTo>
                    <a:pt x="33" y="13"/>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12" name="Google Shape;1112;p23"/>
            <p:cNvSpPr/>
            <p:nvPr/>
          </p:nvSpPr>
          <p:spPr>
            <a:xfrm>
              <a:off x="5727701" y="4227513"/>
              <a:ext cx="49213" cy="49213"/>
            </a:xfrm>
            <a:custGeom>
              <a:avLst/>
              <a:gdLst/>
              <a:ahLst/>
              <a:cxnLst/>
              <a:rect l="l" t="t" r="r" b="b"/>
              <a:pathLst>
                <a:path w="155" h="154" extrusionOk="0">
                  <a:moveTo>
                    <a:pt x="155" y="78"/>
                  </a:moveTo>
                  <a:lnTo>
                    <a:pt x="155" y="78"/>
                  </a:lnTo>
                  <a:lnTo>
                    <a:pt x="155" y="84"/>
                  </a:lnTo>
                  <a:lnTo>
                    <a:pt x="154" y="92"/>
                  </a:lnTo>
                  <a:lnTo>
                    <a:pt x="151" y="100"/>
                  </a:lnTo>
                  <a:lnTo>
                    <a:pt x="149" y="107"/>
                  </a:lnTo>
                  <a:lnTo>
                    <a:pt x="146" y="114"/>
                  </a:lnTo>
                  <a:lnTo>
                    <a:pt x="141" y="120"/>
                  </a:lnTo>
                  <a:lnTo>
                    <a:pt x="138" y="126"/>
                  </a:lnTo>
                  <a:lnTo>
                    <a:pt x="132" y="131"/>
                  </a:lnTo>
                  <a:lnTo>
                    <a:pt x="126" y="136"/>
                  </a:lnTo>
                  <a:lnTo>
                    <a:pt x="121" y="140"/>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2" y="145"/>
                  </a:lnTo>
                  <a:lnTo>
                    <a:pt x="35" y="140"/>
                  </a:lnTo>
                  <a:lnTo>
                    <a:pt x="29" y="136"/>
                  </a:lnTo>
                  <a:lnTo>
                    <a:pt x="23" y="131"/>
                  </a:lnTo>
                  <a:lnTo>
                    <a:pt x="19" y="126"/>
                  </a:lnTo>
                  <a:lnTo>
                    <a:pt x="14" y="120"/>
                  </a:lnTo>
                  <a:lnTo>
                    <a:pt x="10" y="114"/>
                  </a:lnTo>
                  <a:lnTo>
                    <a:pt x="7" y="107"/>
                  </a:lnTo>
                  <a:lnTo>
                    <a:pt x="4" y="100"/>
                  </a:lnTo>
                  <a:lnTo>
                    <a:pt x="3" y="92"/>
                  </a:lnTo>
                  <a:lnTo>
                    <a:pt x="2" y="84"/>
                  </a:lnTo>
                  <a:lnTo>
                    <a:pt x="0" y="78"/>
                  </a:lnTo>
                  <a:lnTo>
                    <a:pt x="0" y="78"/>
                  </a:lnTo>
                  <a:lnTo>
                    <a:pt x="2" y="70"/>
                  </a:lnTo>
                  <a:lnTo>
                    <a:pt x="3" y="62"/>
                  </a:lnTo>
                  <a:lnTo>
                    <a:pt x="4" y="55"/>
                  </a:lnTo>
                  <a:lnTo>
                    <a:pt x="7" y="47"/>
                  </a:lnTo>
                  <a:lnTo>
                    <a:pt x="10" y="40"/>
                  </a:lnTo>
                  <a:lnTo>
                    <a:pt x="14" y="34"/>
                  </a:lnTo>
                  <a:lnTo>
                    <a:pt x="19" y="28"/>
                  </a:lnTo>
                  <a:lnTo>
                    <a:pt x="23" y="23"/>
                  </a:lnTo>
                  <a:lnTo>
                    <a:pt x="29" y="18"/>
                  </a:lnTo>
                  <a:lnTo>
                    <a:pt x="35" y="13"/>
                  </a:lnTo>
                  <a:lnTo>
                    <a:pt x="42" y="9"/>
                  </a:lnTo>
                  <a:lnTo>
                    <a:pt x="47" y="7"/>
                  </a:lnTo>
                  <a:lnTo>
                    <a:pt x="55" y="3"/>
                  </a:lnTo>
                  <a:lnTo>
                    <a:pt x="62" y="2"/>
                  </a:lnTo>
                  <a:lnTo>
                    <a:pt x="70" y="1"/>
                  </a:lnTo>
                  <a:lnTo>
                    <a:pt x="78" y="0"/>
                  </a:lnTo>
                  <a:lnTo>
                    <a:pt x="78" y="0"/>
                  </a:lnTo>
                  <a:lnTo>
                    <a:pt x="86" y="1"/>
                  </a:lnTo>
                  <a:lnTo>
                    <a:pt x="93" y="2"/>
                  </a:lnTo>
                  <a:lnTo>
                    <a:pt x="101" y="3"/>
                  </a:lnTo>
                  <a:lnTo>
                    <a:pt x="108" y="7"/>
                  </a:lnTo>
                  <a:lnTo>
                    <a:pt x="115" y="9"/>
                  </a:lnTo>
                  <a:lnTo>
                    <a:pt x="121" y="13"/>
                  </a:lnTo>
                  <a:lnTo>
                    <a:pt x="126" y="18"/>
                  </a:lnTo>
                  <a:lnTo>
                    <a:pt x="132" y="23"/>
                  </a:lnTo>
                  <a:lnTo>
                    <a:pt x="138" y="28"/>
                  </a:lnTo>
                  <a:lnTo>
                    <a:pt x="141" y="34"/>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13" name="Google Shape;1113;p23"/>
            <p:cNvSpPr/>
            <p:nvPr/>
          </p:nvSpPr>
          <p:spPr>
            <a:xfrm>
              <a:off x="5795963" y="4227513"/>
              <a:ext cx="49213" cy="49213"/>
            </a:xfrm>
            <a:custGeom>
              <a:avLst/>
              <a:gdLst/>
              <a:ahLst/>
              <a:cxnLst/>
              <a:rect l="l" t="t" r="r" b="b"/>
              <a:pathLst>
                <a:path w="155" h="154" extrusionOk="0">
                  <a:moveTo>
                    <a:pt x="155" y="78"/>
                  </a:moveTo>
                  <a:lnTo>
                    <a:pt x="155" y="78"/>
                  </a:lnTo>
                  <a:lnTo>
                    <a:pt x="155" y="84"/>
                  </a:lnTo>
                  <a:lnTo>
                    <a:pt x="153" y="92"/>
                  </a:lnTo>
                  <a:lnTo>
                    <a:pt x="151" y="100"/>
                  </a:lnTo>
                  <a:lnTo>
                    <a:pt x="149" y="107"/>
                  </a:lnTo>
                  <a:lnTo>
                    <a:pt x="145" y="114"/>
                  </a:lnTo>
                  <a:lnTo>
                    <a:pt x="142" y="120"/>
                  </a:lnTo>
                  <a:lnTo>
                    <a:pt x="137" y="126"/>
                  </a:lnTo>
                  <a:lnTo>
                    <a:pt x="132" y="131"/>
                  </a:lnTo>
                  <a:lnTo>
                    <a:pt x="127"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0" y="13"/>
                  </a:lnTo>
                  <a:lnTo>
                    <a:pt x="127" y="18"/>
                  </a:lnTo>
                  <a:lnTo>
                    <a:pt x="132" y="23"/>
                  </a:lnTo>
                  <a:lnTo>
                    <a:pt x="137" y="28"/>
                  </a:lnTo>
                  <a:lnTo>
                    <a:pt x="142"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14" name="Google Shape;1114;p23"/>
            <p:cNvSpPr/>
            <p:nvPr/>
          </p:nvSpPr>
          <p:spPr>
            <a:xfrm>
              <a:off x="5867401" y="4227513"/>
              <a:ext cx="47625" cy="49213"/>
            </a:xfrm>
            <a:custGeom>
              <a:avLst/>
              <a:gdLst/>
              <a:ahLst/>
              <a:cxnLst/>
              <a:rect l="l" t="t" r="r" b="b"/>
              <a:pathLst>
                <a:path w="154" h="154" extrusionOk="0">
                  <a:moveTo>
                    <a:pt x="154" y="78"/>
                  </a:moveTo>
                  <a:lnTo>
                    <a:pt x="154" y="78"/>
                  </a:lnTo>
                  <a:lnTo>
                    <a:pt x="153" y="84"/>
                  </a:lnTo>
                  <a:lnTo>
                    <a:pt x="152" y="92"/>
                  </a:lnTo>
                  <a:lnTo>
                    <a:pt x="151" y="100"/>
                  </a:lnTo>
                  <a:lnTo>
                    <a:pt x="148" y="107"/>
                  </a:lnTo>
                  <a:lnTo>
                    <a:pt x="145" y="114"/>
                  </a:lnTo>
                  <a:lnTo>
                    <a:pt x="141" y="120"/>
                  </a:lnTo>
                  <a:lnTo>
                    <a:pt x="136" y="126"/>
                  </a:lnTo>
                  <a:lnTo>
                    <a:pt x="131" y="131"/>
                  </a:lnTo>
                  <a:lnTo>
                    <a:pt x="126" y="136"/>
                  </a:lnTo>
                  <a:lnTo>
                    <a:pt x="120" y="140"/>
                  </a:lnTo>
                  <a:lnTo>
                    <a:pt x="114" y="145"/>
                  </a:lnTo>
                  <a:lnTo>
                    <a:pt x="107" y="147"/>
                  </a:lnTo>
                  <a:lnTo>
                    <a:pt x="99" y="151"/>
                  </a:lnTo>
                  <a:lnTo>
                    <a:pt x="93" y="152"/>
                  </a:lnTo>
                  <a:lnTo>
                    <a:pt x="85" y="153"/>
                  </a:lnTo>
                  <a:lnTo>
                    <a:pt x="77" y="154"/>
                  </a:lnTo>
                  <a:lnTo>
                    <a:pt x="77" y="154"/>
                  </a:lnTo>
                  <a:lnTo>
                    <a:pt x="70" y="153"/>
                  </a:lnTo>
                  <a:lnTo>
                    <a:pt x="62" y="152"/>
                  </a:lnTo>
                  <a:lnTo>
                    <a:pt x="54" y="151"/>
                  </a:lnTo>
                  <a:lnTo>
                    <a:pt x="47" y="147"/>
                  </a:lnTo>
                  <a:lnTo>
                    <a:pt x="40" y="145"/>
                  </a:lnTo>
                  <a:lnTo>
                    <a:pt x="34" y="140"/>
                  </a:lnTo>
                  <a:lnTo>
                    <a:pt x="28" y="136"/>
                  </a:lnTo>
                  <a:lnTo>
                    <a:pt x="23" y="131"/>
                  </a:lnTo>
                  <a:lnTo>
                    <a:pt x="18" y="126"/>
                  </a:lnTo>
                  <a:lnTo>
                    <a:pt x="14" y="120"/>
                  </a:lnTo>
                  <a:lnTo>
                    <a:pt x="9" y="114"/>
                  </a:lnTo>
                  <a:lnTo>
                    <a:pt x="6" y="107"/>
                  </a:lnTo>
                  <a:lnTo>
                    <a:pt x="3" y="100"/>
                  </a:lnTo>
                  <a:lnTo>
                    <a:pt x="2" y="92"/>
                  </a:lnTo>
                  <a:lnTo>
                    <a:pt x="1" y="84"/>
                  </a:lnTo>
                  <a:lnTo>
                    <a:pt x="0" y="78"/>
                  </a:lnTo>
                  <a:lnTo>
                    <a:pt x="0" y="78"/>
                  </a:lnTo>
                  <a:lnTo>
                    <a:pt x="1" y="70"/>
                  </a:lnTo>
                  <a:lnTo>
                    <a:pt x="2" y="62"/>
                  </a:lnTo>
                  <a:lnTo>
                    <a:pt x="3" y="55"/>
                  </a:lnTo>
                  <a:lnTo>
                    <a:pt x="6" y="47"/>
                  </a:lnTo>
                  <a:lnTo>
                    <a:pt x="9" y="40"/>
                  </a:lnTo>
                  <a:lnTo>
                    <a:pt x="14" y="34"/>
                  </a:lnTo>
                  <a:lnTo>
                    <a:pt x="18" y="28"/>
                  </a:lnTo>
                  <a:lnTo>
                    <a:pt x="23" y="23"/>
                  </a:lnTo>
                  <a:lnTo>
                    <a:pt x="28" y="18"/>
                  </a:lnTo>
                  <a:lnTo>
                    <a:pt x="34" y="13"/>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3"/>
                  </a:lnTo>
                  <a:lnTo>
                    <a:pt x="126" y="18"/>
                  </a:lnTo>
                  <a:lnTo>
                    <a:pt x="131" y="23"/>
                  </a:lnTo>
                  <a:lnTo>
                    <a:pt x="136" y="28"/>
                  </a:lnTo>
                  <a:lnTo>
                    <a:pt x="141" y="34"/>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15" name="Google Shape;1115;p23"/>
            <p:cNvSpPr/>
            <p:nvPr/>
          </p:nvSpPr>
          <p:spPr>
            <a:xfrm>
              <a:off x="6075363" y="4298950"/>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1"/>
                  </a:lnTo>
                  <a:lnTo>
                    <a:pt x="27" y="136"/>
                  </a:lnTo>
                  <a:lnTo>
                    <a:pt x="22"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16" name="Google Shape;1116;p23"/>
            <p:cNvSpPr/>
            <p:nvPr/>
          </p:nvSpPr>
          <p:spPr>
            <a:xfrm>
              <a:off x="5935663" y="4368800"/>
              <a:ext cx="49213" cy="49213"/>
            </a:xfrm>
            <a:custGeom>
              <a:avLst/>
              <a:gdLst/>
              <a:ahLst/>
              <a:cxnLst/>
              <a:rect l="l" t="t" r="r" b="b"/>
              <a:pathLst>
                <a:path w="154" h="154" extrusionOk="0">
                  <a:moveTo>
                    <a:pt x="154" y="76"/>
                  </a:moveTo>
                  <a:lnTo>
                    <a:pt x="154" y="76"/>
                  </a:lnTo>
                  <a:lnTo>
                    <a:pt x="154" y="85"/>
                  </a:lnTo>
                  <a:lnTo>
                    <a:pt x="153" y="93"/>
                  </a:lnTo>
                  <a:lnTo>
                    <a:pt x="150" y="99"/>
                  </a:lnTo>
                  <a:lnTo>
                    <a:pt x="148" y="107"/>
                  </a:lnTo>
                  <a:lnTo>
                    <a:pt x="145" y="113"/>
                  </a:lnTo>
                  <a:lnTo>
                    <a:pt x="141" y="120"/>
                  </a:lnTo>
                  <a:lnTo>
                    <a:pt x="137"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3" y="120"/>
                  </a:lnTo>
                  <a:lnTo>
                    <a:pt x="9" y="113"/>
                  </a:lnTo>
                  <a:lnTo>
                    <a:pt x="6" y="107"/>
                  </a:lnTo>
                  <a:lnTo>
                    <a:pt x="4" y="99"/>
                  </a:lnTo>
                  <a:lnTo>
                    <a:pt x="1" y="93"/>
                  </a:lnTo>
                  <a:lnTo>
                    <a:pt x="0" y="85"/>
                  </a:lnTo>
                  <a:lnTo>
                    <a:pt x="0" y="76"/>
                  </a:lnTo>
                  <a:lnTo>
                    <a:pt x="0" y="76"/>
                  </a:lnTo>
                  <a:lnTo>
                    <a:pt x="0" y="70"/>
                  </a:lnTo>
                  <a:lnTo>
                    <a:pt x="1" y="62"/>
                  </a:lnTo>
                  <a:lnTo>
                    <a:pt x="4" y="54"/>
                  </a:lnTo>
                  <a:lnTo>
                    <a:pt x="6" y="47"/>
                  </a:lnTo>
                  <a:lnTo>
                    <a:pt x="9" y="40"/>
                  </a:lnTo>
                  <a:lnTo>
                    <a:pt x="13" y="34"/>
                  </a:lnTo>
                  <a:lnTo>
                    <a:pt x="17" y="28"/>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17" name="Google Shape;1117;p23"/>
            <p:cNvSpPr/>
            <p:nvPr/>
          </p:nvSpPr>
          <p:spPr>
            <a:xfrm>
              <a:off x="5935663" y="4440238"/>
              <a:ext cx="49213" cy="47625"/>
            </a:xfrm>
            <a:custGeom>
              <a:avLst/>
              <a:gdLst/>
              <a:ahLst/>
              <a:cxnLst/>
              <a:rect l="l" t="t" r="r" b="b"/>
              <a:pathLst>
                <a:path w="154" h="154" extrusionOk="0">
                  <a:moveTo>
                    <a:pt x="154" y="78"/>
                  </a:moveTo>
                  <a:lnTo>
                    <a:pt x="154" y="78"/>
                  </a:lnTo>
                  <a:lnTo>
                    <a:pt x="154" y="86"/>
                  </a:lnTo>
                  <a:lnTo>
                    <a:pt x="153" y="92"/>
                  </a:lnTo>
                  <a:lnTo>
                    <a:pt x="150" y="101"/>
                  </a:lnTo>
                  <a:lnTo>
                    <a:pt x="148" y="107"/>
                  </a:lnTo>
                  <a:lnTo>
                    <a:pt x="145" y="114"/>
                  </a:lnTo>
                  <a:lnTo>
                    <a:pt x="141" y="120"/>
                  </a:lnTo>
                  <a:lnTo>
                    <a:pt x="137"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3" y="23"/>
                  </a:lnTo>
                  <a:lnTo>
                    <a:pt x="28"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7" y="28"/>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18" name="Google Shape;1118;p23"/>
            <p:cNvSpPr/>
            <p:nvPr/>
          </p:nvSpPr>
          <p:spPr>
            <a:xfrm>
              <a:off x="6005513" y="4368800"/>
              <a:ext cx="49213" cy="49213"/>
            </a:xfrm>
            <a:custGeom>
              <a:avLst/>
              <a:gdLst/>
              <a:ahLst/>
              <a:cxnLst/>
              <a:rect l="l" t="t" r="r" b="b"/>
              <a:pathLst>
                <a:path w="154" h="154" extrusionOk="0">
                  <a:moveTo>
                    <a:pt x="154" y="76"/>
                  </a:moveTo>
                  <a:lnTo>
                    <a:pt x="154" y="76"/>
                  </a:lnTo>
                  <a:lnTo>
                    <a:pt x="153" y="85"/>
                  </a:lnTo>
                  <a:lnTo>
                    <a:pt x="152" y="93"/>
                  </a:lnTo>
                  <a:lnTo>
                    <a:pt x="151" y="99"/>
                  </a:lnTo>
                  <a:lnTo>
                    <a:pt x="148" y="107"/>
                  </a:lnTo>
                  <a:lnTo>
                    <a:pt x="144" y="113"/>
                  </a:lnTo>
                  <a:lnTo>
                    <a:pt x="141" y="120"/>
                  </a:lnTo>
                  <a:lnTo>
                    <a:pt x="136" y="126"/>
                  </a:lnTo>
                  <a:lnTo>
                    <a:pt x="132" y="131"/>
                  </a:lnTo>
                  <a:lnTo>
                    <a:pt x="126" y="136"/>
                  </a:lnTo>
                  <a:lnTo>
                    <a:pt x="120" y="141"/>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2" y="120"/>
                  </a:lnTo>
                  <a:lnTo>
                    <a:pt x="9" y="113"/>
                  </a:lnTo>
                  <a:lnTo>
                    <a:pt x="6" y="107"/>
                  </a:lnTo>
                  <a:lnTo>
                    <a:pt x="3" y="99"/>
                  </a:lnTo>
                  <a:lnTo>
                    <a:pt x="1" y="93"/>
                  </a:lnTo>
                  <a:lnTo>
                    <a:pt x="0" y="85"/>
                  </a:lnTo>
                  <a:lnTo>
                    <a:pt x="0" y="76"/>
                  </a:lnTo>
                  <a:lnTo>
                    <a:pt x="0" y="76"/>
                  </a:lnTo>
                  <a:lnTo>
                    <a:pt x="0" y="70"/>
                  </a:lnTo>
                  <a:lnTo>
                    <a:pt x="1" y="62"/>
                  </a:lnTo>
                  <a:lnTo>
                    <a:pt x="3" y="54"/>
                  </a:lnTo>
                  <a:lnTo>
                    <a:pt x="6" y="47"/>
                  </a:lnTo>
                  <a:lnTo>
                    <a:pt x="9" y="40"/>
                  </a:lnTo>
                  <a:lnTo>
                    <a:pt x="12" y="34"/>
                  </a:lnTo>
                  <a:lnTo>
                    <a:pt x="17" y="28"/>
                  </a:lnTo>
                  <a:lnTo>
                    <a:pt x="23" y="23"/>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2" y="23"/>
                  </a:lnTo>
                  <a:lnTo>
                    <a:pt x="136" y="28"/>
                  </a:lnTo>
                  <a:lnTo>
                    <a:pt x="141" y="34"/>
                  </a:lnTo>
                  <a:lnTo>
                    <a:pt x="144" y="40"/>
                  </a:lnTo>
                  <a:lnTo>
                    <a:pt x="148"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19" name="Google Shape;1119;p23"/>
            <p:cNvSpPr/>
            <p:nvPr/>
          </p:nvSpPr>
          <p:spPr>
            <a:xfrm>
              <a:off x="6005513" y="4440238"/>
              <a:ext cx="49213" cy="47625"/>
            </a:xfrm>
            <a:custGeom>
              <a:avLst/>
              <a:gdLst/>
              <a:ahLst/>
              <a:cxnLst/>
              <a:rect l="l" t="t" r="r" b="b"/>
              <a:pathLst>
                <a:path w="154" h="154" extrusionOk="0">
                  <a:moveTo>
                    <a:pt x="154" y="78"/>
                  </a:moveTo>
                  <a:lnTo>
                    <a:pt x="154" y="78"/>
                  </a:lnTo>
                  <a:lnTo>
                    <a:pt x="153" y="86"/>
                  </a:lnTo>
                  <a:lnTo>
                    <a:pt x="152" y="92"/>
                  </a:lnTo>
                  <a:lnTo>
                    <a:pt x="151" y="101"/>
                  </a:lnTo>
                  <a:lnTo>
                    <a:pt x="148" y="107"/>
                  </a:lnTo>
                  <a:lnTo>
                    <a:pt x="144" y="114"/>
                  </a:lnTo>
                  <a:lnTo>
                    <a:pt x="141" y="120"/>
                  </a:lnTo>
                  <a:lnTo>
                    <a:pt x="136" y="127"/>
                  </a:lnTo>
                  <a:lnTo>
                    <a:pt x="132" y="131"/>
                  </a:lnTo>
                  <a:lnTo>
                    <a:pt x="126" y="137"/>
                  </a:lnTo>
                  <a:lnTo>
                    <a:pt x="120" y="142"/>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2"/>
                  </a:lnTo>
                  <a:lnTo>
                    <a:pt x="27" y="137"/>
                  </a:lnTo>
                  <a:lnTo>
                    <a:pt x="23" y="131"/>
                  </a:lnTo>
                  <a:lnTo>
                    <a:pt x="17" y="127"/>
                  </a:lnTo>
                  <a:lnTo>
                    <a:pt x="12"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2" y="34"/>
                  </a:lnTo>
                  <a:lnTo>
                    <a:pt x="17" y="28"/>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2" y="23"/>
                  </a:lnTo>
                  <a:lnTo>
                    <a:pt x="136" y="28"/>
                  </a:lnTo>
                  <a:lnTo>
                    <a:pt x="141" y="34"/>
                  </a:lnTo>
                  <a:lnTo>
                    <a:pt x="144"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20" name="Google Shape;1120;p23"/>
            <p:cNvSpPr/>
            <p:nvPr/>
          </p:nvSpPr>
          <p:spPr>
            <a:xfrm>
              <a:off x="6075363" y="4368800"/>
              <a:ext cx="49213" cy="49213"/>
            </a:xfrm>
            <a:custGeom>
              <a:avLst/>
              <a:gdLst/>
              <a:ahLst/>
              <a:cxnLst/>
              <a:rect l="l" t="t" r="r" b="b"/>
              <a:pathLst>
                <a:path w="153" h="154" extrusionOk="0">
                  <a:moveTo>
                    <a:pt x="153" y="76"/>
                  </a:moveTo>
                  <a:lnTo>
                    <a:pt x="153" y="76"/>
                  </a:lnTo>
                  <a:lnTo>
                    <a:pt x="153" y="85"/>
                  </a:lnTo>
                  <a:lnTo>
                    <a:pt x="152" y="93"/>
                  </a:lnTo>
                  <a:lnTo>
                    <a:pt x="150" y="99"/>
                  </a:lnTo>
                  <a:lnTo>
                    <a:pt x="147" y="107"/>
                  </a:lnTo>
                  <a:lnTo>
                    <a:pt x="144" y="113"/>
                  </a:lnTo>
                  <a:lnTo>
                    <a:pt x="141"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1"/>
                  </a:lnTo>
                  <a:lnTo>
                    <a:pt x="27" y="136"/>
                  </a:lnTo>
                  <a:lnTo>
                    <a:pt x="22" y="131"/>
                  </a:lnTo>
                  <a:lnTo>
                    <a:pt x="17" y="126"/>
                  </a:lnTo>
                  <a:lnTo>
                    <a:pt x="12" y="120"/>
                  </a:lnTo>
                  <a:lnTo>
                    <a:pt x="9" y="113"/>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2" y="23"/>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8"/>
                  </a:lnTo>
                  <a:lnTo>
                    <a:pt x="141"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21" name="Google Shape;1121;p23"/>
            <p:cNvSpPr/>
            <p:nvPr/>
          </p:nvSpPr>
          <p:spPr>
            <a:xfrm>
              <a:off x="6075363" y="4440238"/>
              <a:ext cx="49213" cy="47625"/>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0" y="153"/>
                  </a:lnTo>
                  <a:lnTo>
                    <a:pt x="54" y="151"/>
                  </a:lnTo>
                  <a:lnTo>
                    <a:pt x="47" y="149"/>
                  </a:lnTo>
                  <a:lnTo>
                    <a:pt x="40" y="145"/>
                  </a:lnTo>
                  <a:lnTo>
                    <a:pt x="33" y="142"/>
                  </a:lnTo>
                  <a:lnTo>
                    <a:pt x="27" y="137"/>
                  </a:lnTo>
                  <a:lnTo>
                    <a:pt x="22"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2" y="23"/>
                  </a:lnTo>
                  <a:lnTo>
                    <a:pt x="27" y="18"/>
                  </a:lnTo>
                  <a:lnTo>
                    <a:pt x="33" y="14"/>
                  </a:lnTo>
                  <a:lnTo>
                    <a:pt x="40" y="10"/>
                  </a:lnTo>
                  <a:lnTo>
                    <a:pt x="47" y="7"/>
                  </a:lnTo>
                  <a:lnTo>
                    <a:pt x="54" y="3"/>
                  </a:lnTo>
                  <a:lnTo>
                    <a:pt x="60"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22" name="Google Shape;1122;p23"/>
            <p:cNvSpPr/>
            <p:nvPr/>
          </p:nvSpPr>
          <p:spPr>
            <a:xfrm>
              <a:off x="5935663" y="4506913"/>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1"/>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7" y="28"/>
                  </a:lnTo>
                  <a:lnTo>
                    <a:pt x="141" y="34"/>
                  </a:lnTo>
                  <a:lnTo>
                    <a:pt x="145" y="41"/>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23" name="Google Shape;1123;p23"/>
            <p:cNvSpPr/>
            <p:nvPr/>
          </p:nvSpPr>
          <p:spPr>
            <a:xfrm>
              <a:off x="5935663" y="4576763"/>
              <a:ext cx="49213" cy="49213"/>
            </a:xfrm>
            <a:custGeom>
              <a:avLst/>
              <a:gdLst/>
              <a:ahLst/>
              <a:cxnLst/>
              <a:rect l="l" t="t" r="r" b="b"/>
              <a:pathLst>
                <a:path w="154" h="155" extrusionOk="0">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0" y="141"/>
                  </a:lnTo>
                  <a:lnTo>
                    <a:pt x="114" y="146"/>
                  </a:lnTo>
                  <a:lnTo>
                    <a:pt x="107" y="148"/>
                  </a:lnTo>
                  <a:lnTo>
                    <a:pt x="100" y="152"/>
                  </a:lnTo>
                  <a:lnTo>
                    <a:pt x="93" y="153"/>
                  </a:lnTo>
                  <a:lnTo>
                    <a:pt x="85" y="154"/>
                  </a:lnTo>
                  <a:lnTo>
                    <a:pt x="77" y="155"/>
                  </a:lnTo>
                  <a:lnTo>
                    <a:pt x="77" y="155"/>
                  </a:lnTo>
                  <a:lnTo>
                    <a:pt x="69" y="154"/>
                  </a:lnTo>
                  <a:lnTo>
                    <a:pt x="62" y="153"/>
                  </a:lnTo>
                  <a:lnTo>
                    <a:pt x="54" y="152"/>
                  </a:lnTo>
                  <a:lnTo>
                    <a:pt x="47" y="148"/>
                  </a:lnTo>
                  <a:lnTo>
                    <a:pt x="40" y="146"/>
                  </a:lnTo>
                  <a:lnTo>
                    <a:pt x="35" y="141"/>
                  </a:lnTo>
                  <a:lnTo>
                    <a:pt x="28" y="137"/>
                  </a:lnTo>
                  <a:lnTo>
                    <a:pt x="23"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4"/>
                  </a:lnTo>
                  <a:lnTo>
                    <a:pt x="6" y="47"/>
                  </a:lnTo>
                  <a:lnTo>
                    <a:pt x="9" y="41"/>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24" name="Google Shape;1124;p23"/>
            <p:cNvSpPr/>
            <p:nvPr/>
          </p:nvSpPr>
          <p:spPr>
            <a:xfrm>
              <a:off x="6005513" y="450691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1"/>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2" y="22"/>
                  </a:lnTo>
                  <a:lnTo>
                    <a:pt x="136" y="28"/>
                  </a:lnTo>
                  <a:lnTo>
                    <a:pt x="141" y="34"/>
                  </a:lnTo>
                  <a:lnTo>
                    <a:pt x="144" y="41"/>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25" name="Google Shape;1125;p23"/>
            <p:cNvSpPr/>
            <p:nvPr/>
          </p:nvSpPr>
          <p:spPr>
            <a:xfrm>
              <a:off x="6005513" y="4576763"/>
              <a:ext cx="49213" cy="49213"/>
            </a:xfrm>
            <a:custGeom>
              <a:avLst/>
              <a:gdLst/>
              <a:ahLst/>
              <a:cxnLst/>
              <a:rect l="l" t="t" r="r" b="b"/>
              <a:pathLst>
                <a:path w="154" h="155" extrusionOk="0">
                  <a:moveTo>
                    <a:pt x="154" y="77"/>
                  </a:moveTo>
                  <a:lnTo>
                    <a:pt x="154" y="77"/>
                  </a:lnTo>
                  <a:lnTo>
                    <a:pt x="153" y="85"/>
                  </a:lnTo>
                  <a:lnTo>
                    <a:pt x="152" y="93"/>
                  </a:lnTo>
                  <a:lnTo>
                    <a:pt x="151" y="101"/>
                  </a:lnTo>
                  <a:lnTo>
                    <a:pt x="148" y="108"/>
                  </a:lnTo>
                  <a:lnTo>
                    <a:pt x="144" y="115"/>
                  </a:lnTo>
                  <a:lnTo>
                    <a:pt x="141" y="121"/>
                  </a:lnTo>
                  <a:lnTo>
                    <a:pt x="136" y="126"/>
                  </a:lnTo>
                  <a:lnTo>
                    <a:pt x="132" y="132"/>
                  </a:lnTo>
                  <a:lnTo>
                    <a:pt x="126" y="137"/>
                  </a:lnTo>
                  <a:lnTo>
                    <a:pt x="120" y="141"/>
                  </a:lnTo>
                  <a:lnTo>
                    <a:pt x="113" y="146"/>
                  </a:lnTo>
                  <a:lnTo>
                    <a:pt x="106" y="148"/>
                  </a:lnTo>
                  <a:lnTo>
                    <a:pt x="99" y="152"/>
                  </a:lnTo>
                  <a:lnTo>
                    <a:pt x="93" y="153"/>
                  </a:lnTo>
                  <a:lnTo>
                    <a:pt x="85" y="154"/>
                  </a:lnTo>
                  <a:lnTo>
                    <a:pt x="77" y="155"/>
                  </a:lnTo>
                  <a:lnTo>
                    <a:pt x="77" y="155"/>
                  </a:lnTo>
                  <a:lnTo>
                    <a:pt x="69" y="154"/>
                  </a:lnTo>
                  <a:lnTo>
                    <a:pt x="62" y="153"/>
                  </a:lnTo>
                  <a:lnTo>
                    <a:pt x="54" y="152"/>
                  </a:lnTo>
                  <a:lnTo>
                    <a:pt x="47" y="148"/>
                  </a:lnTo>
                  <a:lnTo>
                    <a:pt x="40" y="146"/>
                  </a:lnTo>
                  <a:lnTo>
                    <a:pt x="34" y="141"/>
                  </a:lnTo>
                  <a:lnTo>
                    <a:pt x="27" y="137"/>
                  </a:lnTo>
                  <a:lnTo>
                    <a:pt x="23" y="132"/>
                  </a:lnTo>
                  <a:lnTo>
                    <a:pt x="17" y="126"/>
                  </a:lnTo>
                  <a:lnTo>
                    <a:pt x="12" y="121"/>
                  </a:lnTo>
                  <a:lnTo>
                    <a:pt x="9" y="115"/>
                  </a:lnTo>
                  <a:lnTo>
                    <a:pt x="6" y="108"/>
                  </a:lnTo>
                  <a:lnTo>
                    <a:pt x="3" y="101"/>
                  </a:lnTo>
                  <a:lnTo>
                    <a:pt x="1" y="93"/>
                  </a:lnTo>
                  <a:lnTo>
                    <a:pt x="0" y="85"/>
                  </a:lnTo>
                  <a:lnTo>
                    <a:pt x="0" y="77"/>
                  </a:lnTo>
                  <a:lnTo>
                    <a:pt x="0" y="77"/>
                  </a:lnTo>
                  <a:lnTo>
                    <a:pt x="0" y="70"/>
                  </a:lnTo>
                  <a:lnTo>
                    <a:pt x="1" y="62"/>
                  </a:lnTo>
                  <a:lnTo>
                    <a:pt x="3" y="54"/>
                  </a:lnTo>
                  <a:lnTo>
                    <a:pt x="6" y="47"/>
                  </a:lnTo>
                  <a:lnTo>
                    <a:pt x="9" y="41"/>
                  </a:lnTo>
                  <a:lnTo>
                    <a:pt x="12" y="35"/>
                  </a:lnTo>
                  <a:lnTo>
                    <a:pt x="17" y="29"/>
                  </a:lnTo>
                  <a:lnTo>
                    <a:pt x="23" y="23"/>
                  </a:lnTo>
                  <a:lnTo>
                    <a:pt x="27" y="18"/>
                  </a:lnTo>
                  <a:lnTo>
                    <a:pt x="34" y="14"/>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4"/>
                  </a:lnTo>
                  <a:lnTo>
                    <a:pt x="126" y="18"/>
                  </a:lnTo>
                  <a:lnTo>
                    <a:pt x="132" y="23"/>
                  </a:lnTo>
                  <a:lnTo>
                    <a:pt x="136" y="29"/>
                  </a:lnTo>
                  <a:lnTo>
                    <a:pt x="141" y="35"/>
                  </a:lnTo>
                  <a:lnTo>
                    <a:pt x="144" y="41"/>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26" name="Google Shape;1126;p23"/>
            <p:cNvSpPr/>
            <p:nvPr/>
          </p:nvSpPr>
          <p:spPr>
            <a:xfrm>
              <a:off x="6075363" y="4506913"/>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4" y="150"/>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1"/>
                  </a:lnTo>
                  <a:lnTo>
                    <a:pt x="12" y="34"/>
                  </a:lnTo>
                  <a:lnTo>
                    <a:pt x="17" y="28"/>
                  </a:lnTo>
                  <a:lnTo>
                    <a:pt x="22" y="22"/>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1"/>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27" name="Google Shape;1127;p23"/>
            <p:cNvSpPr/>
            <p:nvPr/>
          </p:nvSpPr>
          <p:spPr>
            <a:xfrm>
              <a:off x="6075363" y="4576763"/>
              <a:ext cx="49213" cy="49213"/>
            </a:xfrm>
            <a:custGeom>
              <a:avLst/>
              <a:gdLst/>
              <a:ahLst/>
              <a:cxnLst/>
              <a:rect l="l" t="t" r="r" b="b"/>
              <a:pathLst>
                <a:path w="153" h="155" extrusionOk="0">
                  <a:moveTo>
                    <a:pt x="153" y="77"/>
                  </a:moveTo>
                  <a:lnTo>
                    <a:pt x="153" y="77"/>
                  </a:lnTo>
                  <a:lnTo>
                    <a:pt x="153" y="85"/>
                  </a:lnTo>
                  <a:lnTo>
                    <a:pt x="152" y="93"/>
                  </a:lnTo>
                  <a:lnTo>
                    <a:pt x="150" y="101"/>
                  </a:lnTo>
                  <a:lnTo>
                    <a:pt x="147" y="108"/>
                  </a:lnTo>
                  <a:lnTo>
                    <a:pt x="144" y="115"/>
                  </a:lnTo>
                  <a:lnTo>
                    <a:pt x="141" y="121"/>
                  </a:lnTo>
                  <a:lnTo>
                    <a:pt x="136" y="126"/>
                  </a:lnTo>
                  <a:lnTo>
                    <a:pt x="131" y="132"/>
                  </a:lnTo>
                  <a:lnTo>
                    <a:pt x="126" y="137"/>
                  </a:lnTo>
                  <a:lnTo>
                    <a:pt x="120" y="141"/>
                  </a:lnTo>
                  <a:lnTo>
                    <a:pt x="113" y="146"/>
                  </a:lnTo>
                  <a:lnTo>
                    <a:pt x="106" y="148"/>
                  </a:lnTo>
                  <a:lnTo>
                    <a:pt x="99" y="152"/>
                  </a:lnTo>
                  <a:lnTo>
                    <a:pt x="92" y="153"/>
                  </a:lnTo>
                  <a:lnTo>
                    <a:pt x="84" y="154"/>
                  </a:lnTo>
                  <a:lnTo>
                    <a:pt x="76" y="155"/>
                  </a:lnTo>
                  <a:lnTo>
                    <a:pt x="76" y="155"/>
                  </a:lnTo>
                  <a:lnTo>
                    <a:pt x="68" y="154"/>
                  </a:lnTo>
                  <a:lnTo>
                    <a:pt x="60" y="153"/>
                  </a:lnTo>
                  <a:lnTo>
                    <a:pt x="54" y="152"/>
                  </a:lnTo>
                  <a:lnTo>
                    <a:pt x="47" y="148"/>
                  </a:lnTo>
                  <a:lnTo>
                    <a:pt x="40" y="146"/>
                  </a:lnTo>
                  <a:lnTo>
                    <a:pt x="33" y="141"/>
                  </a:lnTo>
                  <a:lnTo>
                    <a:pt x="27" y="137"/>
                  </a:lnTo>
                  <a:lnTo>
                    <a:pt x="22"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4"/>
                  </a:lnTo>
                  <a:lnTo>
                    <a:pt x="5" y="47"/>
                  </a:lnTo>
                  <a:lnTo>
                    <a:pt x="9" y="41"/>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1"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28" name="Google Shape;1128;p23"/>
            <p:cNvSpPr/>
            <p:nvPr/>
          </p:nvSpPr>
          <p:spPr>
            <a:xfrm>
              <a:off x="5935663" y="4648200"/>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0" y="142"/>
                  </a:lnTo>
                  <a:lnTo>
                    <a:pt x="114" y="146"/>
                  </a:lnTo>
                  <a:lnTo>
                    <a:pt x="107" y="149"/>
                  </a:lnTo>
                  <a:lnTo>
                    <a:pt x="100" y="152"/>
                  </a:lnTo>
                  <a:lnTo>
                    <a:pt x="93" y="154"/>
                  </a:lnTo>
                  <a:lnTo>
                    <a:pt x="85" y="155"/>
                  </a:lnTo>
                  <a:lnTo>
                    <a:pt x="77" y="155"/>
                  </a:lnTo>
                  <a:lnTo>
                    <a:pt x="77" y="155"/>
                  </a:lnTo>
                  <a:lnTo>
                    <a:pt x="69" y="155"/>
                  </a:lnTo>
                  <a:lnTo>
                    <a:pt x="62" y="154"/>
                  </a:lnTo>
                  <a:lnTo>
                    <a:pt x="54" y="152"/>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3" y="23"/>
                  </a:lnTo>
                  <a:lnTo>
                    <a:pt x="28"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0" y="14"/>
                  </a:lnTo>
                  <a:lnTo>
                    <a:pt x="126" y="19"/>
                  </a:lnTo>
                  <a:lnTo>
                    <a:pt x="132" y="23"/>
                  </a:lnTo>
                  <a:lnTo>
                    <a:pt x="137" y="29"/>
                  </a:lnTo>
                  <a:lnTo>
                    <a:pt x="141" y="35"/>
                  </a:lnTo>
                  <a:lnTo>
                    <a:pt x="145" y="42"/>
                  </a:lnTo>
                  <a:lnTo>
                    <a:pt x="148" y="49"/>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29" name="Google Shape;1129;p23"/>
            <p:cNvSpPr/>
            <p:nvPr/>
          </p:nvSpPr>
          <p:spPr>
            <a:xfrm>
              <a:off x="5935663" y="4718050"/>
              <a:ext cx="49213"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7" y="27"/>
                  </a:lnTo>
                  <a:lnTo>
                    <a:pt x="141" y="34"/>
                  </a:lnTo>
                  <a:lnTo>
                    <a:pt x="145" y="40"/>
                  </a:lnTo>
                  <a:lnTo>
                    <a:pt x="148" y="47"/>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30" name="Google Shape;1130;p23"/>
            <p:cNvSpPr/>
            <p:nvPr/>
          </p:nvSpPr>
          <p:spPr>
            <a:xfrm>
              <a:off x="6005513" y="4648200"/>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4" y="115"/>
                  </a:lnTo>
                  <a:lnTo>
                    <a:pt x="141" y="121"/>
                  </a:lnTo>
                  <a:lnTo>
                    <a:pt x="136" y="127"/>
                  </a:lnTo>
                  <a:lnTo>
                    <a:pt x="132" y="132"/>
                  </a:lnTo>
                  <a:lnTo>
                    <a:pt x="126" y="138"/>
                  </a:lnTo>
                  <a:lnTo>
                    <a:pt x="120" y="142"/>
                  </a:lnTo>
                  <a:lnTo>
                    <a:pt x="113" y="146"/>
                  </a:lnTo>
                  <a:lnTo>
                    <a:pt x="106" y="149"/>
                  </a:lnTo>
                  <a:lnTo>
                    <a:pt x="99" y="152"/>
                  </a:lnTo>
                  <a:lnTo>
                    <a:pt x="93" y="154"/>
                  </a:lnTo>
                  <a:lnTo>
                    <a:pt x="85" y="155"/>
                  </a:lnTo>
                  <a:lnTo>
                    <a:pt x="77" y="155"/>
                  </a:lnTo>
                  <a:lnTo>
                    <a:pt x="77" y="155"/>
                  </a:lnTo>
                  <a:lnTo>
                    <a:pt x="69" y="155"/>
                  </a:lnTo>
                  <a:lnTo>
                    <a:pt x="62" y="154"/>
                  </a:lnTo>
                  <a:lnTo>
                    <a:pt x="54" y="152"/>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3" y="23"/>
                  </a:lnTo>
                  <a:lnTo>
                    <a:pt x="27" y="19"/>
                  </a:lnTo>
                  <a:lnTo>
                    <a:pt x="34" y="14"/>
                  </a:lnTo>
                  <a:lnTo>
                    <a:pt x="40" y="11"/>
                  </a:lnTo>
                  <a:lnTo>
                    <a:pt x="47" y="7"/>
                  </a:lnTo>
                  <a:lnTo>
                    <a:pt x="54" y="5"/>
                  </a:lnTo>
                  <a:lnTo>
                    <a:pt x="62" y="3"/>
                  </a:lnTo>
                  <a:lnTo>
                    <a:pt x="69" y="2"/>
                  </a:lnTo>
                  <a:lnTo>
                    <a:pt x="77" y="0"/>
                  </a:lnTo>
                  <a:lnTo>
                    <a:pt x="77" y="0"/>
                  </a:lnTo>
                  <a:lnTo>
                    <a:pt x="85" y="2"/>
                  </a:lnTo>
                  <a:lnTo>
                    <a:pt x="93" y="3"/>
                  </a:lnTo>
                  <a:lnTo>
                    <a:pt x="99" y="5"/>
                  </a:lnTo>
                  <a:lnTo>
                    <a:pt x="106" y="7"/>
                  </a:lnTo>
                  <a:lnTo>
                    <a:pt x="113" y="11"/>
                  </a:lnTo>
                  <a:lnTo>
                    <a:pt x="120" y="14"/>
                  </a:lnTo>
                  <a:lnTo>
                    <a:pt x="126" y="19"/>
                  </a:lnTo>
                  <a:lnTo>
                    <a:pt x="132" y="23"/>
                  </a:lnTo>
                  <a:lnTo>
                    <a:pt x="136" y="29"/>
                  </a:lnTo>
                  <a:lnTo>
                    <a:pt x="141" y="35"/>
                  </a:lnTo>
                  <a:lnTo>
                    <a:pt x="144" y="42"/>
                  </a:lnTo>
                  <a:lnTo>
                    <a:pt x="148" y="49"/>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31" name="Google Shape;1131;p23"/>
            <p:cNvSpPr/>
            <p:nvPr/>
          </p:nvSpPr>
          <p:spPr>
            <a:xfrm>
              <a:off x="6005513" y="4718050"/>
              <a:ext cx="49213" cy="49213"/>
            </a:xfrm>
            <a:custGeom>
              <a:avLst/>
              <a:gdLst/>
              <a:ahLst/>
              <a:cxnLst/>
              <a:rect l="l" t="t" r="r" b="b"/>
              <a:pathLst>
                <a:path w="154" h="154" extrusionOk="0">
                  <a:moveTo>
                    <a:pt x="154" y="76"/>
                  </a:moveTo>
                  <a:lnTo>
                    <a:pt x="154" y="76"/>
                  </a:lnTo>
                  <a:lnTo>
                    <a:pt x="153" y="84"/>
                  </a:lnTo>
                  <a:lnTo>
                    <a:pt x="152" y="92"/>
                  </a:lnTo>
                  <a:lnTo>
                    <a:pt x="151" y="99"/>
                  </a:lnTo>
                  <a:lnTo>
                    <a:pt x="148" y="106"/>
                  </a:lnTo>
                  <a:lnTo>
                    <a:pt x="144" y="113"/>
                  </a:lnTo>
                  <a:lnTo>
                    <a:pt x="141" y="120"/>
                  </a:lnTo>
                  <a:lnTo>
                    <a:pt x="136" y="125"/>
                  </a:lnTo>
                  <a:lnTo>
                    <a:pt x="132"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2"/>
                  </a:lnTo>
                  <a:lnTo>
                    <a:pt x="136" y="27"/>
                  </a:lnTo>
                  <a:lnTo>
                    <a:pt x="141" y="34"/>
                  </a:lnTo>
                  <a:lnTo>
                    <a:pt x="144" y="40"/>
                  </a:lnTo>
                  <a:lnTo>
                    <a:pt x="148"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32" name="Google Shape;1132;p23"/>
            <p:cNvSpPr/>
            <p:nvPr/>
          </p:nvSpPr>
          <p:spPr>
            <a:xfrm>
              <a:off x="6075363" y="4648200"/>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2"/>
                  </a:lnTo>
                  <a:lnTo>
                    <a:pt x="92" y="154"/>
                  </a:lnTo>
                  <a:lnTo>
                    <a:pt x="84" y="155"/>
                  </a:lnTo>
                  <a:lnTo>
                    <a:pt x="76" y="155"/>
                  </a:lnTo>
                  <a:lnTo>
                    <a:pt x="76" y="155"/>
                  </a:lnTo>
                  <a:lnTo>
                    <a:pt x="68" y="155"/>
                  </a:lnTo>
                  <a:lnTo>
                    <a:pt x="60" y="154"/>
                  </a:lnTo>
                  <a:lnTo>
                    <a:pt x="54" y="152"/>
                  </a:lnTo>
                  <a:lnTo>
                    <a:pt x="47" y="149"/>
                  </a:lnTo>
                  <a:lnTo>
                    <a:pt x="40" y="146"/>
                  </a:lnTo>
                  <a:lnTo>
                    <a:pt x="33" y="142"/>
                  </a:lnTo>
                  <a:lnTo>
                    <a:pt x="27" y="138"/>
                  </a:lnTo>
                  <a:lnTo>
                    <a:pt x="22"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9"/>
                  </a:lnTo>
                  <a:lnTo>
                    <a:pt x="9" y="42"/>
                  </a:lnTo>
                  <a:lnTo>
                    <a:pt x="12" y="35"/>
                  </a:lnTo>
                  <a:lnTo>
                    <a:pt x="17" y="29"/>
                  </a:lnTo>
                  <a:lnTo>
                    <a:pt x="22" y="23"/>
                  </a:lnTo>
                  <a:lnTo>
                    <a:pt x="27" y="19"/>
                  </a:lnTo>
                  <a:lnTo>
                    <a:pt x="33" y="14"/>
                  </a:lnTo>
                  <a:lnTo>
                    <a:pt x="40" y="11"/>
                  </a:lnTo>
                  <a:lnTo>
                    <a:pt x="47" y="7"/>
                  </a:lnTo>
                  <a:lnTo>
                    <a:pt x="54" y="5"/>
                  </a:lnTo>
                  <a:lnTo>
                    <a:pt x="60"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1" y="35"/>
                  </a:lnTo>
                  <a:lnTo>
                    <a:pt x="144" y="42"/>
                  </a:lnTo>
                  <a:lnTo>
                    <a:pt x="147" y="49"/>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33" name="Google Shape;1133;p23"/>
            <p:cNvSpPr/>
            <p:nvPr/>
          </p:nvSpPr>
          <p:spPr>
            <a:xfrm>
              <a:off x="6075363" y="4718050"/>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2"/>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1"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34" name="Google Shape;1134;p23"/>
            <p:cNvSpPr/>
            <p:nvPr/>
          </p:nvSpPr>
          <p:spPr>
            <a:xfrm>
              <a:off x="5935663" y="4787900"/>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35" name="Google Shape;1135;p23"/>
            <p:cNvSpPr/>
            <p:nvPr/>
          </p:nvSpPr>
          <p:spPr>
            <a:xfrm>
              <a:off x="5935663" y="4859338"/>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36" name="Google Shape;1136;p23"/>
            <p:cNvSpPr/>
            <p:nvPr/>
          </p:nvSpPr>
          <p:spPr>
            <a:xfrm>
              <a:off x="6005513" y="4787900"/>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4" y="114"/>
                  </a:lnTo>
                  <a:lnTo>
                    <a:pt x="141" y="121"/>
                  </a:lnTo>
                  <a:lnTo>
                    <a:pt x="136" y="126"/>
                  </a:lnTo>
                  <a:lnTo>
                    <a:pt x="132" y="132"/>
                  </a:lnTo>
                  <a:lnTo>
                    <a:pt x="126" y="137"/>
                  </a:lnTo>
                  <a:lnTo>
                    <a:pt x="120" y="141"/>
                  </a:lnTo>
                  <a:lnTo>
                    <a:pt x="113" y="146"/>
                  </a:lnTo>
                  <a:lnTo>
                    <a:pt x="106" y="148"/>
                  </a:lnTo>
                  <a:lnTo>
                    <a:pt x="99" y="151"/>
                  </a:lnTo>
                  <a:lnTo>
                    <a:pt x="93" y="153"/>
                  </a:lnTo>
                  <a:lnTo>
                    <a:pt x="85" y="154"/>
                  </a:lnTo>
                  <a:lnTo>
                    <a:pt x="77" y="155"/>
                  </a:lnTo>
                  <a:lnTo>
                    <a:pt x="77" y="155"/>
                  </a:lnTo>
                  <a:lnTo>
                    <a:pt x="69" y="154"/>
                  </a:lnTo>
                  <a:lnTo>
                    <a:pt x="62" y="153"/>
                  </a:lnTo>
                  <a:lnTo>
                    <a:pt x="54" y="151"/>
                  </a:lnTo>
                  <a:lnTo>
                    <a:pt x="47" y="148"/>
                  </a:lnTo>
                  <a:lnTo>
                    <a:pt x="40" y="146"/>
                  </a:lnTo>
                  <a:lnTo>
                    <a:pt x="34" y="141"/>
                  </a:lnTo>
                  <a:lnTo>
                    <a:pt x="27" y="137"/>
                  </a:lnTo>
                  <a:lnTo>
                    <a:pt x="23"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4"/>
                  </a:lnTo>
                  <a:lnTo>
                    <a:pt x="126" y="18"/>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37" name="Google Shape;1137;p23"/>
            <p:cNvSpPr/>
            <p:nvPr/>
          </p:nvSpPr>
          <p:spPr>
            <a:xfrm>
              <a:off x="6005513" y="4859338"/>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4" y="115"/>
                  </a:lnTo>
                  <a:lnTo>
                    <a:pt x="141" y="121"/>
                  </a:lnTo>
                  <a:lnTo>
                    <a:pt x="136" y="127"/>
                  </a:lnTo>
                  <a:lnTo>
                    <a:pt x="132" y="132"/>
                  </a:lnTo>
                  <a:lnTo>
                    <a:pt x="126" y="138"/>
                  </a:lnTo>
                  <a:lnTo>
                    <a:pt x="120" y="142"/>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4"/>
                  </a:lnTo>
                  <a:lnTo>
                    <a:pt x="62" y="3"/>
                  </a:lnTo>
                  <a:lnTo>
                    <a:pt x="69" y="2"/>
                  </a:lnTo>
                  <a:lnTo>
                    <a:pt x="77" y="0"/>
                  </a:lnTo>
                  <a:lnTo>
                    <a:pt x="77" y="0"/>
                  </a:lnTo>
                  <a:lnTo>
                    <a:pt x="85" y="2"/>
                  </a:lnTo>
                  <a:lnTo>
                    <a:pt x="93" y="3"/>
                  </a:lnTo>
                  <a:lnTo>
                    <a:pt x="99" y="4"/>
                  </a:lnTo>
                  <a:lnTo>
                    <a:pt x="106" y="7"/>
                  </a:lnTo>
                  <a:lnTo>
                    <a:pt x="113" y="11"/>
                  </a:lnTo>
                  <a:lnTo>
                    <a:pt x="120" y="14"/>
                  </a:lnTo>
                  <a:lnTo>
                    <a:pt x="126" y="19"/>
                  </a:lnTo>
                  <a:lnTo>
                    <a:pt x="132" y="23"/>
                  </a:lnTo>
                  <a:lnTo>
                    <a:pt x="136" y="29"/>
                  </a:lnTo>
                  <a:lnTo>
                    <a:pt x="141" y="35"/>
                  </a:lnTo>
                  <a:lnTo>
                    <a:pt x="144"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38" name="Google Shape;1138;p23"/>
            <p:cNvSpPr/>
            <p:nvPr/>
          </p:nvSpPr>
          <p:spPr>
            <a:xfrm>
              <a:off x="6075363" y="478790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1"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39" name="Google Shape;1139;p23"/>
            <p:cNvSpPr/>
            <p:nvPr/>
          </p:nvSpPr>
          <p:spPr>
            <a:xfrm>
              <a:off x="6075363" y="4859338"/>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2"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2" y="23"/>
                  </a:lnTo>
                  <a:lnTo>
                    <a:pt x="27" y="19"/>
                  </a:lnTo>
                  <a:lnTo>
                    <a:pt x="33" y="14"/>
                  </a:lnTo>
                  <a:lnTo>
                    <a:pt x="40" y="11"/>
                  </a:lnTo>
                  <a:lnTo>
                    <a:pt x="47" y="7"/>
                  </a:lnTo>
                  <a:lnTo>
                    <a:pt x="54" y="4"/>
                  </a:lnTo>
                  <a:lnTo>
                    <a:pt x="60" y="3"/>
                  </a:lnTo>
                  <a:lnTo>
                    <a:pt x="68" y="2"/>
                  </a:lnTo>
                  <a:lnTo>
                    <a:pt x="76" y="0"/>
                  </a:lnTo>
                  <a:lnTo>
                    <a:pt x="76" y="0"/>
                  </a:lnTo>
                  <a:lnTo>
                    <a:pt x="84" y="2"/>
                  </a:lnTo>
                  <a:lnTo>
                    <a:pt x="92" y="3"/>
                  </a:lnTo>
                  <a:lnTo>
                    <a:pt x="99" y="4"/>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40" name="Google Shape;1140;p23"/>
            <p:cNvSpPr/>
            <p:nvPr/>
          </p:nvSpPr>
          <p:spPr>
            <a:xfrm>
              <a:off x="5935663" y="4930775"/>
              <a:ext cx="49213" cy="47625"/>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0" y="140"/>
                  </a:lnTo>
                  <a:lnTo>
                    <a:pt x="114" y="144"/>
                  </a:lnTo>
                  <a:lnTo>
                    <a:pt x="107" y="147"/>
                  </a:lnTo>
                  <a:lnTo>
                    <a:pt x="100" y="149"/>
                  </a:lnTo>
                  <a:lnTo>
                    <a:pt x="93" y="152"/>
                  </a:lnTo>
                  <a:lnTo>
                    <a:pt x="85" y="153"/>
                  </a:lnTo>
                  <a:lnTo>
                    <a:pt x="77" y="154"/>
                  </a:lnTo>
                  <a:lnTo>
                    <a:pt x="77" y="154"/>
                  </a:lnTo>
                  <a:lnTo>
                    <a:pt x="69" y="153"/>
                  </a:lnTo>
                  <a:lnTo>
                    <a:pt x="62" y="152"/>
                  </a:lnTo>
                  <a:lnTo>
                    <a:pt x="54" y="149"/>
                  </a:lnTo>
                  <a:lnTo>
                    <a:pt x="47" y="147"/>
                  </a:lnTo>
                  <a:lnTo>
                    <a:pt x="40" y="144"/>
                  </a:lnTo>
                  <a:lnTo>
                    <a:pt x="35"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7" y="27"/>
                  </a:lnTo>
                  <a:lnTo>
                    <a:pt x="141" y="34"/>
                  </a:lnTo>
                  <a:lnTo>
                    <a:pt x="145" y="40"/>
                  </a:lnTo>
                  <a:lnTo>
                    <a:pt x="148" y="46"/>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41" name="Google Shape;1141;p23"/>
            <p:cNvSpPr/>
            <p:nvPr/>
          </p:nvSpPr>
          <p:spPr>
            <a:xfrm>
              <a:off x="5935663" y="5000625"/>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5"/>
                  </a:lnTo>
                  <a:lnTo>
                    <a:pt x="132" y="131"/>
                  </a:lnTo>
                  <a:lnTo>
                    <a:pt x="126" y="137"/>
                  </a:lnTo>
                  <a:lnTo>
                    <a:pt x="120" y="140"/>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8" y="137"/>
                  </a:lnTo>
                  <a:lnTo>
                    <a:pt x="23"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1"/>
                  </a:lnTo>
                  <a:lnTo>
                    <a:pt x="13" y="34"/>
                  </a:lnTo>
                  <a:lnTo>
                    <a:pt x="17" y="28"/>
                  </a:lnTo>
                  <a:lnTo>
                    <a:pt x="23" y="22"/>
                  </a:lnTo>
                  <a:lnTo>
                    <a:pt x="28"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7" y="28"/>
                  </a:lnTo>
                  <a:lnTo>
                    <a:pt x="141" y="34"/>
                  </a:lnTo>
                  <a:lnTo>
                    <a:pt x="145" y="41"/>
                  </a:lnTo>
                  <a:lnTo>
                    <a:pt x="148" y="46"/>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42" name="Google Shape;1142;p23"/>
            <p:cNvSpPr/>
            <p:nvPr/>
          </p:nvSpPr>
          <p:spPr>
            <a:xfrm>
              <a:off x="6005513" y="4930775"/>
              <a:ext cx="49213" cy="47625"/>
            </a:xfrm>
            <a:custGeom>
              <a:avLst/>
              <a:gdLst/>
              <a:ahLst/>
              <a:cxnLst/>
              <a:rect l="l" t="t" r="r" b="b"/>
              <a:pathLst>
                <a:path w="154" h="154" extrusionOk="0">
                  <a:moveTo>
                    <a:pt x="154" y="76"/>
                  </a:moveTo>
                  <a:lnTo>
                    <a:pt x="154" y="76"/>
                  </a:lnTo>
                  <a:lnTo>
                    <a:pt x="153" y="84"/>
                  </a:lnTo>
                  <a:lnTo>
                    <a:pt x="152" y="92"/>
                  </a:lnTo>
                  <a:lnTo>
                    <a:pt x="151" y="99"/>
                  </a:lnTo>
                  <a:lnTo>
                    <a:pt x="148" y="106"/>
                  </a:lnTo>
                  <a:lnTo>
                    <a:pt x="144" y="113"/>
                  </a:lnTo>
                  <a:lnTo>
                    <a:pt x="141" y="120"/>
                  </a:lnTo>
                  <a:lnTo>
                    <a:pt x="136" y="125"/>
                  </a:lnTo>
                  <a:lnTo>
                    <a:pt x="132" y="131"/>
                  </a:lnTo>
                  <a:lnTo>
                    <a:pt x="126" y="136"/>
                  </a:lnTo>
                  <a:lnTo>
                    <a:pt x="120" y="140"/>
                  </a:lnTo>
                  <a:lnTo>
                    <a:pt x="113" y="144"/>
                  </a:lnTo>
                  <a:lnTo>
                    <a:pt x="106" y="147"/>
                  </a:lnTo>
                  <a:lnTo>
                    <a:pt x="99" y="149"/>
                  </a:lnTo>
                  <a:lnTo>
                    <a:pt x="93" y="152"/>
                  </a:lnTo>
                  <a:lnTo>
                    <a:pt x="85" y="153"/>
                  </a:lnTo>
                  <a:lnTo>
                    <a:pt x="77" y="154"/>
                  </a:lnTo>
                  <a:lnTo>
                    <a:pt x="77" y="154"/>
                  </a:lnTo>
                  <a:lnTo>
                    <a:pt x="69"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2"/>
                  </a:lnTo>
                  <a:lnTo>
                    <a:pt x="136" y="27"/>
                  </a:lnTo>
                  <a:lnTo>
                    <a:pt x="141" y="34"/>
                  </a:lnTo>
                  <a:lnTo>
                    <a:pt x="144" y="40"/>
                  </a:lnTo>
                  <a:lnTo>
                    <a:pt x="148"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43" name="Google Shape;1143;p23"/>
            <p:cNvSpPr/>
            <p:nvPr/>
          </p:nvSpPr>
          <p:spPr>
            <a:xfrm>
              <a:off x="6005513" y="5000625"/>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5"/>
                  </a:lnTo>
                  <a:lnTo>
                    <a:pt x="132"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1"/>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2" y="22"/>
                  </a:lnTo>
                  <a:lnTo>
                    <a:pt x="136" y="28"/>
                  </a:lnTo>
                  <a:lnTo>
                    <a:pt x="141" y="34"/>
                  </a:lnTo>
                  <a:lnTo>
                    <a:pt x="144" y="41"/>
                  </a:lnTo>
                  <a:lnTo>
                    <a:pt x="148" y="46"/>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44" name="Google Shape;1144;p23"/>
            <p:cNvSpPr/>
            <p:nvPr/>
          </p:nvSpPr>
          <p:spPr>
            <a:xfrm>
              <a:off x="6075363" y="4930775"/>
              <a:ext cx="49213"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2" y="152"/>
                  </a:lnTo>
                  <a:lnTo>
                    <a:pt x="84" y="153"/>
                  </a:lnTo>
                  <a:lnTo>
                    <a:pt x="76" y="154"/>
                  </a:lnTo>
                  <a:lnTo>
                    <a:pt x="76" y="154"/>
                  </a:lnTo>
                  <a:lnTo>
                    <a:pt x="68" y="153"/>
                  </a:lnTo>
                  <a:lnTo>
                    <a:pt x="60" y="152"/>
                  </a:lnTo>
                  <a:lnTo>
                    <a:pt x="54" y="149"/>
                  </a:lnTo>
                  <a:lnTo>
                    <a:pt x="47" y="147"/>
                  </a:lnTo>
                  <a:lnTo>
                    <a:pt x="40" y="144"/>
                  </a:lnTo>
                  <a:lnTo>
                    <a:pt x="33" y="140"/>
                  </a:lnTo>
                  <a:lnTo>
                    <a:pt x="27" y="136"/>
                  </a:lnTo>
                  <a:lnTo>
                    <a:pt x="22"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2" y="22"/>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1"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45" name="Google Shape;1145;p23"/>
            <p:cNvSpPr/>
            <p:nvPr/>
          </p:nvSpPr>
          <p:spPr>
            <a:xfrm>
              <a:off x="6075363" y="5000625"/>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0" y="153"/>
                  </a:lnTo>
                  <a:lnTo>
                    <a:pt x="54" y="151"/>
                  </a:lnTo>
                  <a:lnTo>
                    <a:pt x="47" y="148"/>
                  </a:lnTo>
                  <a:lnTo>
                    <a:pt x="40" y="145"/>
                  </a:lnTo>
                  <a:lnTo>
                    <a:pt x="33" y="140"/>
                  </a:lnTo>
                  <a:lnTo>
                    <a:pt x="27" y="137"/>
                  </a:lnTo>
                  <a:lnTo>
                    <a:pt x="22"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1"/>
                  </a:lnTo>
                  <a:lnTo>
                    <a:pt x="12" y="34"/>
                  </a:lnTo>
                  <a:lnTo>
                    <a:pt x="17" y="28"/>
                  </a:lnTo>
                  <a:lnTo>
                    <a:pt x="22" y="22"/>
                  </a:lnTo>
                  <a:lnTo>
                    <a:pt x="27" y="18"/>
                  </a:lnTo>
                  <a:lnTo>
                    <a:pt x="33" y="13"/>
                  </a:lnTo>
                  <a:lnTo>
                    <a:pt x="40" y="9"/>
                  </a:lnTo>
                  <a:lnTo>
                    <a:pt x="47" y="6"/>
                  </a:lnTo>
                  <a:lnTo>
                    <a:pt x="54" y="3"/>
                  </a:lnTo>
                  <a:lnTo>
                    <a:pt x="60"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1" y="34"/>
                  </a:lnTo>
                  <a:lnTo>
                    <a:pt x="144" y="41"/>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46" name="Google Shape;1146;p23"/>
            <p:cNvSpPr/>
            <p:nvPr/>
          </p:nvSpPr>
          <p:spPr>
            <a:xfrm>
              <a:off x="5727700" y="4298950"/>
              <a:ext cx="49213" cy="47625"/>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9"/>
                  </a:lnTo>
                  <a:lnTo>
                    <a:pt x="3" y="60"/>
                  </a:lnTo>
                  <a:lnTo>
                    <a:pt x="4" y="54"/>
                  </a:lnTo>
                  <a:lnTo>
                    <a:pt x="7" y="47"/>
                  </a:lnTo>
                  <a:lnTo>
                    <a:pt x="11" y="40"/>
                  </a:lnTo>
                  <a:lnTo>
                    <a:pt x="14" y="33"/>
                  </a:lnTo>
                  <a:lnTo>
                    <a:pt x="19" y="27"/>
                  </a:lnTo>
                  <a:lnTo>
                    <a:pt x="23" y="22"/>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2"/>
                  </a:lnTo>
                  <a:lnTo>
                    <a:pt x="138" y="27"/>
                  </a:lnTo>
                  <a:lnTo>
                    <a:pt x="142" y="33"/>
                  </a:lnTo>
                  <a:lnTo>
                    <a:pt x="146" y="40"/>
                  </a:lnTo>
                  <a:lnTo>
                    <a:pt x="149" y="47"/>
                  </a:lnTo>
                  <a:lnTo>
                    <a:pt x="151" y="54"/>
                  </a:lnTo>
                  <a:lnTo>
                    <a:pt x="154" y="60"/>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47" name="Google Shape;1147;p23"/>
            <p:cNvSpPr/>
            <p:nvPr/>
          </p:nvSpPr>
          <p:spPr>
            <a:xfrm>
              <a:off x="5797550" y="4298950"/>
              <a:ext cx="47625"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48" name="Google Shape;1148;p23"/>
            <p:cNvSpPr/>
            <p:nvPr/>
          </p:nvSpPr>
          <p:spPr>
            <a:xfrm>
              <a:off x="5867400" y="4298950"/>
              <a:ext cx="47625"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0"/>
                  </a:lnTo>
                  <a:lnTo>
                    <a:pt x="3" y="54"/>
                  </a:lnTo>
                  <a:lnTo>
                    <a:pt x="7" y="47"/>
                  </a:lnTo>
                  <a:lnTo>
                    <a:pt x="9" y="40"/>
                  </a:lnTo>
                  <a:lnTo>
                    <a:pt x="14" y="33"/>
                  </a:lnTo>
                  <a:lnTo>
                    <a:pt x="18" y="27"/>
                  </a:lnTo>
                  <a:lnTo>
                    <a:pt x="23" y="22"/>
                  </a:lnTo>
                  <a:lnTo>
                    <a:pt x="28"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0"/>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49" name="Google Shape;1149;p23"/>
            <p:cNvSpPr/>
            <p:nvPr/>
          </p:nvSpPr>
          <p:spPr>
            <a:xfrm>
              <a:off x="5727700" y="4368800"/>
              <a:ext cx="49213" cy="49213"/>
            </a:xfrm>
            <a:custGeom>
              <a:avLst/>
              <a:gdLst/>
              <a:ahLst/>
              <a:cxnLst/>
              <a:rect l="l" t="t" r="r" b="b"/>
              <a:pathLst>
                <a:path w="155" h="154" extrusionOk="0">
                  <a:moveTo>
                    <a:pt x="155" y="76"/>
                  </a:moveTo>
                  <a:lnTo>
                    <a:pt x="155" y="76"/>
                  </a:lnTo>
                  <a:lnTo>
                    <a:pt x="155" y="85"/>
                  </a:lnTo>
                  <a:lnTo>
                    <a:pt x="154" y="93"/>
                  </a:lnTo>
                  <a:lnTo>
                    <a:pt x="151" y="99"/>
                  </a:lnTo>
                  <a:lnTo>
                    <a:pt x="149" y="107"/>
                  </a:lnTo>
                  <a:lnTo>
                    <a:pt x="146" y="113"/>
                  </a:lnTo>
                  <a:lnTo>
                    <a:pt x="142" y="120"/>
                  </a:lnTo>
                  <a:lnTo>
                    <a:pt x="138" y="126"/>
                  </a:lnTo>
                  <a:lnTo>
                    <a:pt x="132" y="131"/>
                  </a:lnTo>
                  <a:lnTo>
                    <a:pt x="127" y="136"/>
                  </a:lnTo>
                  <a:lnTo>
                    <a:pt x="121"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2" y="145"/>
                  </a:lnTo>
                  <a:lnTo>
                    <a:pt x="35" y="141"/>
                  </a:lnTo>
                  <a:lnTo>
                    <a:pt x="29" y="136"/>
                  </a:lnTo>
                  <a:lnTo>
                    <a:pt x="23" y="131"/>
                  </a:lnTo>
                  <a:lnTo>
                    <a:pt x="19" y="126"/>
                  </a:lnTo>
                  <a:lnTo>
                    <a:pt x="14" y="120"/>
                  </a:lnTo>
                  <a:lnTo>
                    <a:pt x="11" y="113"/>
                  </a:lnTo>
                  <a:lnTo>
                    <a:pt x="7" y="107"/>
                  </a:lnTo>
                  <a:lnTo>
                    <a:pt x="4" y="99"/>
                  </a:lnTo>
                  <a:lnTo>
                    <a:pt x="3" y="93"/>
                  </a:lnTo>
                  <a:lnTo>
                    <a:pt x="2" y="85"/>
                  </a:lnTo>
                  <a:lnTo>
                    <a:pt x="0" y="76"/>
                  </a:lnTo>
                  <a:lnTo>
                    <a:pt x="0" y="76"/>
                  </a:lnTo>
                  <a:lnTo>
                    <a:pt x="2" y="70"/>
                  </a:lnTo>
                  <a:lnTo>
                    <a:pt x="3" y="62"/>
                  </a:lnTo>
                  <a:lnTo>
                    <a:pt x="4" y="54"/>
                  </a:lnTo>
                  <a:lnTo>
                    <a:pt x="7" y="47"/>
                  </a:lnTo>
                  <a:lnTo>
                    <a:pt x="11" y="40"/>
                  </a:lnTo>
                  <a:lnTo>
                    <a:pt x="14" y="34"/>
                  </a:lnTo>
                  <a:lnTo>
                    <a:pt x="19" y="28"/>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8"/>
                  </a:lnTo>
                  <a:lnTo>
                    <a:pt x="142"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50" name="Google Shape;1150;p23"/>
            <p:cNvSpPr/>
            <p:nvPr/>
          </p:nvSpPr>
          <p:spPr>
            <a:xfrm>
              <a:off x="5727700" y="4440238"/>
              <a:ext cx="49213" cy="47625"/>
            </a:xfrm>
            <a:custGeom>
              <a:avLst/>
              <a:gdLst/>
              <a:ahLst/>
              <a:cxnLst/>
              <a:rect l="l" t="t" r="r" b="b"/>
              <a:pathLst>
                <a:path w="155" h="154" extrusionOk="0">
                  <a:moveTo>
                    <a:pt x="155" y="78"/>
                  </a:moveTo>
                  <a:lnTo>
                    <a:pt x="155" y="78"/>
                  </a:lnTo>
                  <a:lnTo>
                    <a:pt x="155" y="86"/>
                  </a:lnTo>
                  <a:lnTo>
                    <a:pt x="154" y="92"/>
                  </a:lnTo>
                  <a:lnTo>
                    <a:pt x="151" y="101"/>
                  </a:lnTo>
                  <a:lnTo>
                    <a:pt x="149" y="107"/>
                  </a:lnTo>
                  <a:lnTo>
                    <a:pt x="146" y="114"/>
                  </a:lnTo>
                  <a:lnTo>
                    <a:pt x="142" y="120"/>
                  </a:lnTo>
                  <a:lnTo>
                    <a:pt x="138" y="127"/>
                  </a:lnTo>
                  <a:lnTo>
                    <a:pt x="132" y="131"/>
                  </a:lnTo>
                  <a:lnTo>
                    <a:pt x="127" y="137"/>
                  </a:lnTo>
                  <a:lnTo>
                    <a:pt x="121" y="142"/>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2" y="145"/>
                  </a:lnTo>
                  <a:lnTo>
                    <a:pt x="35" y="142"/>
                  </a:lnTo>
                  <a:lnTo>
                    <a:pt x="29" y="137"/>
                  </a:lnTo>
                  <a:lnTo>
                    <a:pt x="23" y="131"/>
                  </a:lnTo>
                  <a:lnTo>
                    <a:pt x="19" y="127"/>
                  </a:lnTo>
                  <a:lnTo>
                    <a:pt x="14" y="120"/>
                  </a:lnTo>
                  <a:lnTo>
                    <a:pt x="11" y="114"/>
                  </a:lnTo>
                  <a:lnTo>
                    <a:pt x="7" y="107"/>
                  </a:lnTo>
                  <a:lnTo>
                    <a:pt x="4" y="101"/>
                  </a:lnTo>
                  <a:lnTo>
                    <a:pt x="3" y="92"/>
                  </a:lnTo>
                  <a:lnTo>
                    <a:pt x="2" y="86"/>
                  </a:lnTo>
                  <a:lnTo>
                    <a:pt x="0" y="78"/>
                  </a:lnTo>
                  <a:lnTo>
                    <a:pt x="0" y="78"/>
                  </a:lnTo>
                  <a:lnTo>
                    <a:pt x="2" y="70"/>
                  </a:lnTo>
                  <a:lnTo>
                    <a:pt x="3" y="62"/>
                  </a:lnTo>
                  <a:lnTo>
                    <a:pt x="4" y="55"/>
                  </a:lnTo>
                  <a:lnTo>
                    <a:pt x="7" y="48"/>
                  </a:lnTo>
                  <a:lnTo>
                    <a:pt x="11" y="41"/>
                  </a:lnTo>
                  <a:lnTo>
                    <a:pt x="14" y="34"/>
                  </a:lnTo>
                  <a:lnTo>
                    <a:pt x="19" y="28"/>
                  </a:lnTo>
                  <a:lnTo>
                    <a:pt x="23" y="23"/>
                  </a:lnTo>
                  <a:lnTo>
                    <a:pt x="29" y="18"/>
                  </a:lnTo>
                  <a:lnTo>
                    <a:pt x="35" y="14"/>
                  </a:lnTo>
                  <a:lnTo>
                    <a:pt x="42"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1"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51" name="Google Shape;1151;p23"/>
            <p:cNvSpPr/>
            <p:nvPr/>
          </p:nvSpPr>
          <p:spPr>
            <a:xfrm>
              <a:off x="5797550" y="4368800"/>
              <a:ext cx="47625" cy="49213"/>
            </a:xfrm>
            <a:custGeom>
              <a:avLst/>
              <a:gdLst/>
              <a:ahLst/>
              <a:cxnLst/>
              <a:rect l="l" t="t" r="r" b="b"/>
              <a:pathLst>
                <a:path w="154" h="154" extrusionOk="0">
                  <a:moveTo>
                    <a:pt x="154" y="76"/>
                  </a:moveTo>
                  <a:lnTo>
                    <a:pt x="154" y="76"/>
                  </a:lnTo>
                  <a:lnTo>
                    <a:pt x="154" y="85"/>
                  </a:lnTo>
                  <a:lnTo>
                    <a:pt x="152" y="93"/>
                  </a:lnTo>
                  <a:lnTo>
                    <a:pt x="150" y="99"/>
                  </a:lnTo>
                  <a:lnTo>
                    <a:pt x="148" y="107"/>
                  </a:lnTo>
                  <a:lnTo>
                    <a:pt x="144" y="113"/>
                  </a:lnTo>
                  <a:lnTo>
                    <a:pt x="141" y="120"/>
                  </a:lnTo>
                  <a:lnTo>
                    <a:pt x="136" y="126"/>
                  </a:lnTo>
                  <a:lnTo>
                    <a:pt x="131" y="131"/>
                  </a:lnTo>
                  <a:lnTo>
                    <a:pt x="126" y="136"/>
                  </a:lnTo>
                  <a:lnTo>
                    <a:pt x="119"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7"/>
                  </a:lnTo>
                  <a:lnTo>
                    <a:pt x="4" y="99"/>
                  </a:lnTo>
                  <a:lnTo>
                    <a:pt x="1" y="93"/>
                  </a:lnTo>
                  <a:lnTo>
                    <a:pt x="0" y="85"/>
                  </a:lnTo>
                  <a:lnTo>
                    <a:pt x="0" y="76"/>
                  </a:lnTo>
                  <a:lnTo>
                    <a:pt x="0" y="76"/>
                  </a:lnTo>
                  <a:lnTo>
                    <a:pt x="0" y="70"/>
                  </a:lnTo>
                  <a:lnTo>
                    <a:pt x="1" y="62"/>
                  </a:lnTo>
                  <a:lnTo>
                    <a:pt x="4" y="54"/>
                  </a:lnTo>
                  <a:lnTo>
                    <a:pt x="6" y="47"/>
                  </a:lnTo>
                  <a:lnTo>
                    <a:pt x="9" y="40"/>
                  </a:lnTo>
                  <a:lnTo>
                    <a:pt x="13" y="34"/>
                  </a:lnTo>
                  <a:lnTo>
                    <a:pt x="17" y="28"/>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3"/>
                  </a:lnTo>
                  <a:lnTo>
                    <a:pt x="136" y="28"/>
                  </a:lnTo>
                  <a:lnTo>
                    <a:pt x="141" y="34"/>
                  </a:lnTo>
                  <a:lnTo>
                    <a:pt x="144" y="40"/>
                  </a:lnTo>
                  <a:lnTo>
                    <a:pt x="148" y="47"/>
                  </a:lnTo>
                  <a:lnTo>
                    <a:pt x="150" y="54"/>
                  </a:lnTo>
                  <a:lnTo>
                    <a:pt x="152"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52" name="Google Shape;1152;p23"/>
            <p:cNvSpPr/>
            <p:nvPr/>
          </p:nvSpPr>
          <p:spPr>
            <a:xfrm>
              <a:off x="5797550" y="4440238"/>
              <a:ext cx="47625" cy="47625"/>
            </a:xfrm>
            <a:custGeom>
              <a:avLst/>
              <a:gdLst/>
              <a:ahLst/>
              <a:cxnLst/>
              <a:rect l="l" t="t" r="r" b="b"/>
              <a:pathLst>
                <a:path w="154" h="154" extrusionOk="0">
                  <a:moveTo>
                    <a:pt x="154" y="78"/>
                  </a:moveTo>
                  <a:lnTo>
                    <a:pt x="154" y="78"/>
                  </a:lnTo>
                  <a:lnTo>
                    <a:pt x="154" y="86"/>
                  </a:lnTo>
                  <a:lnTo>
                    <a:pt x="152" y="92"/>
                  </a:lnTo>
                  <a:lnTo>
                    <a:pt x="150" y="101"/>
                  </a:lnTo>
                  <a:lnTo>
                    <a:pt x="148" y="107"/>
                  </a:lnTo>
                  <a:lnTo>
                    <a:pt x="144" y="114"/>
                  </a:lnTo>
                  <a:lnTo>
                    <a:pt x="141" y="120"/>
                  </a:lnTo>
                  <a:lnTo>
                    <a:pt x="136" y="127"/>
                  </a:lnTo>
                  <a:lnTo>
                    <a:pt x="131" y="131"/>
                  </a:lnTo>
                  <a:lnTo>
                    <a:pt x="126" y="137"/>
                  </a:lnTo>
                  <a:lnTo>
                    <a:pt x="119"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3" y="10"/>
                  </a:lnTo>
                  <a:lnTo>
                    <a:pt x="119" y="14"/>
                  </a:lnTo>
                  <a:lnTo>
                    <a:pt x="126" y="18"/>
                  </a:lnTo>
                  <a:lnTo>
                    <a:pt x="131" y="23"/>
                  </a:lnTo>
                  <a:lnTo>
                    <a:pt x="136" y="28"/>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53" name="Google Shape;1153;p23"/>
            <p:cNvSpPr/>
            <p:nvPr/>
          </p:nvSpPr>
          <p:spPr>
            <a:xfrm>
              <a:off x="5867400" y="4368800"/>
              <a:ext cx="47625" cy="49213"/>
            </a:xfrm>
            <a:custGeom>
              <a:avLst/>
              <a:gdLst/>
              <a:ahLst/>
              <a:cxnLst/>
              <a:rect l="l" t="t" r="r" b="b"/>
              <a:pathLst>
                <a:path w="154" h="154" extrusionOk="0">
                  <a:moveTo>
                    <a:pt x="154" y="76"/>
                  </a:moveTo>
                  <a:lnTo>
                    <a:pt x="154" y="76"/>
                  </a:lnTo>
                  <a:lnTo>
                    <a:pt x="154" y="85"/>
                  </a:lnTo>
                  <a:lnTo>
                    <a:pt x="153" y="93"/>
                  </a:lnTo>
                  <a:lnTo>
                    <a:pt x="151" y="99"/>
                  </a:lnTo>
                  <a:lnTo>
                    <a:pt x="149" y="107"/>
                  </a:lnTo>
                  <a:lnTo>
                    <a:pt x="145" y="113"/>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8" y="136"/>
                  </a:lnTo>
                  <a:lnTo>
                    <a:pt x="23" y="131"/>
                  </a:lnTo>
                  <a:lnTo>
                    <a:pt x="18" y="126"/>
                  </a:lnTo>
                  <a:lnTo>
                    <a:pt x="14" y="120"/>
                  </a:lnTo>
                  <a:lnTo>
                    <a:pt x="9" y="113"/>
                  </a:lnTo>
                  <a:lnTo>
                    <a:pt x="7" y="107"/>
                  </a:lnTo>
                  <a:lnTo>
                    <a:pt x="3" y="99"/>
                  </a:lnTo>
                  <a:lnTo>
                    <a:pt x="2" y="93"/>
                  </a:lnTo>
                  <a:lnTo>
                    <a:pt x="1" y="85"/>
                  </a:lnTo>
                  <a:lnTo>
                    <a:pt x="0" y="76"/>
                  </a:lnTo>
                  <a:lnTo>
                    <a:pt x="0" y="76"/>
                  </a:lnTo>
                  <a:lnTo>
                    <a:pt x="1" y="70"/>
                  </a:lnTo>
                  <a:lnTo>
                    <a:pt x="2" y="62"/>
                  </a:lnTo>
                  <a:lnTo>
                    <a:pt x="3" y="54"/>
                  </a:lnTo>
                  <a:lnTo>
                    <a:pt x="7" y="47"/>
                  </a:lnTo>
                  <a:lnTo>
                    <a:pt x="9" y="40"/>
                  </a:lnTo>
                  <a:lnTo>
                    <a:pt x="14" y="34"/>
                  </a:lnTo>
                  <a:lnTo>
                    <a:pt x="18" y="28"/>
                  </a:lnTo>
                  <a:lnTo>
                    <a:pt x="23" y="23"/>
                  </a:lnTo>
                  <a:lnTo>
                    <a:pt x="28"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3"/>
                  </a:lnTo>
                  <a:lnTo>
                    <a:pt x="137" y="28"/>
                  </a:lnTo>
                  <a:lnTo>
                    <a:pt x="141" y="34"/>
                  </a:lnTo>
                  <a:lnTo>
                    <a:pt x="145" y="40"/>
                  </a:lnTo>
                  <a:lnTo>
                    <a:pt x="149" y="47"/>
                  </a:lnTo>
                  <a:lnTo>
                    <a:pt x="151"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54" name="Google Shape;1154;p23"/>
            <p:cNvSpPr/>
            <p:nvPr/>
          </p:nvSpPr>
          <p:spPr>
            <a:xfrm>
              <a:off x="5867400" y="4440238"/>
              <a:ext cx="47625" cy="47625"/>
            </a:xfrm>
            <a:custGeom>
              <a:avLst/>
              <a:gdLst/>
              <a:ahLst/>
              <a:cxnLst/>
              <a:rect l="l" t="t" r="r" b="b"/>
              <a:pathLst>
                <a:path w="154" h="154" extrusionOk="0">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8"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8" y="18"/>
                  </a:lnTo>
                  <a:lnTo>
                    <a:pt x="34" y="14"/>
                  </a:lnTo>
                  <a:lnTo>
                    <a:pt x="41" y="10"/>
                  </a:lnTo>
                  <a:lnTo>
                    <a:pt x="47"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55" name="Google Shape;1155;p23"/>
            <p:cNvSpPr/>
            <p:nvPr/>
          </p:nvSpPr>
          <p:spPr>
            <a:xfrm>
              <a:off x="5727700" y="4506913"/>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1"/>
                  </a:lnTo>
                  <a:lnTo>
                    <a:pt x="138" y="126"/>
                  </a:lnTo>
                  <a:lnTo>
                    <a:pt x="132" y="132"/>
                  </a:lnTo>
                  <a:lnTo>
                    <a:pt x="127"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1"/>
                  </a:lnTo>
                  <a:lnTo>
                    <a:pt x="14" y="34"/>
                  </a:lnTo>
                  <a:lnTo>
                    <a:pt x="19" y="28"/>
                  </a:lnTo>
                  <a:lnTo>
                    <a:pt x="23" y="22"/>
                  </a:lnTo>
                  <a:lnTo>
                    <a:pt x="29" y="18"/>
                  </a:lnTo>
                  <a:lnTo>
                    <a:pt x="35" y="13"/>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7" y="18"/>
                  </a:lnTo>
                  <a:lnTo>
                    <a:pt x="132" y="22"/>
                  </a:lnTo>
                  <a:lnTo>
                    <a:pt x="138" y="28"/>
                  </a:lnTo>
                  <a:lnTo>
                    <a:pt x="142" y="34"/>
                  </a:lnTo>
                  <a:lnTo>
                    <a:pt x="146" y="41"/>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56" name="Google Shape;1156;p23"/>
            <p:cNvSpPr/>
            <p:nvPr/>
          </p:nvSpPr>
          <p:spPr>
            <a:xfrm>
              <a:off x="5727700" y="4576763"/>
              <a:ext cx="49213" cy="49213"/>
            </a:xfrm>
            <a:custGeom>
              <a:avLst/>
              <a:gdLst/>
              <a:ahLst/>
              <a:cxnLst/>
              <a:rect l="l" t="t" r="r" b="b"/>
              <a:pathLst>
                <a:path w="155" h="155" extrusionOk="0">
                  <a:moveTo>
                    <a:pt x="155" y="77"/>
                  </a:moveTo>
                  <a:lnTo>
                    <a:pt x="155" y="77"/>
                  </a:lnTo>
                  <a:lnTo>
                    <a:pt x="155" y="85"/>
                  </a:lnTo>
                  <a:lnTo>
                    <a:pt x="154" y="93"/>
                  </a:lnTo>
                  <a:lnTo>
                    <a:pt x="151" y="101"/>
                  </a:lnTo>
                  <a:lnTo>
                    <a:pt x="149" y="108"/>
                  </a:lnTo>
                  <a:lnTo>
                    <a:pt x="146" y="115"/>
                  </a:lnTo>
                  <a:lnTo>
                    <a:pt x="142" y="121"/>
                  </a:lnTo>
                  <a:lnTo>
                    <a:pt x="138" y="126"/>
                  </a:lnTo>
                  <a:lnTo>
                    <a:pt x="132" y="132"/>
                  </a:lnTo>
                  <a:lnTo>
                    <a:pt x="127" y="137"/>
                  </a:lnTo>
                  <a:lnTo>
                    <a:pt x="121" y="141"/>
                  </a:lnTo>
                  <a:lnTo>
                    <a:pt x="115" y="146"/>
                  </a:lnTo>
                  <a:lnTo>
                    <a:pt x="108" y="148"/>
                  </a:lnTo>
                  <a:lnTo>
                    <a:pt x="101" y="152"/>
                  </a:lnTo>
                  <a:lnTo>
                    <a:pt x="93" y="153"/>
                  </a:lnTo>
                  <a:lnTo>
                    <a:pt x="86" y="154"/>
                  </a:lnTo>
                  <a:lnTo>
                    <a:pt x="78" y="155"/>
                  </a:lnTo>
                  <a:lnTo>
                    <a:pt x="78" y="155"/>
                  </a:lnTo>
                  <a:lnTo>
                    <a:pt x="70" y="154"/>
                  </a:lnTo>
                  <a:lnTo>
                    <a:pt x="62" y="153"/>
                  </a:lnTo>
                  <a:lnTo>
                    <a:pt x="55" y="152"/>
                  </a:lnTo>
                  <a:lnTo>
                    <a:pt x="48" y="148"/>
                  </a:lnTo>
                  <a:lnTo>
                    <a:pt x="42" y="146"/>
                  </a:lnTo>
                  <a:lnTo>
                    <a:pt x="35" y="141"/>
                  </a:lnTo>
                  <a:lnTo>
                    <a:pt x="29" y="137"/>
                  </a:lnTo>
                  <a:lnTo>
                    <a:pt x="23" y="132"/>
                  </a:lnTo>
                  <a:lnTo>
                    <a:pt x="19" y="126"/>
                  </a:lnTo>
                  <a:lnTo>
                    <a:pt x="14" y="121"/>
                  </a:lnTo>
                  <a:lnTo>
                    <a:pt x="11" y="115"/>
                  </a:lnTo>
                  <a:lnTo>
                    <a:pt x="7" y="108"/>
                  </a:lnTo>
                  <a:lnTo>
                    <a:pt x="4" y="101"/>
                  </a:lnTo>
                  <a:lnTo>
                    <a:pt x="3" y="93"/>
                  </a:lnTo>
                  <a:lnTo>
                    <a:pt x="2" y="85"/>
                  </a:lnTo>
                  <a:lnTo>
                    <a:pt x="0" y="77"/>
                  </a:lnTo>
                  <a:lnTo>
                    <a:pt x="0" y="77"/>
                  </a:lnTo>
                  <a:lnTo>
                    <a:pt x="2" y="70"/>
                  </a:lnTo>
                  <a:lnTo>
                    <a:pt x="3" y="62"/>
                  </a:lnTo>
                  <a:lnTo>
                    <a:pt x="4" y="54"/>
                  </a:lnTo>
                  <a:lnTo>
                    <a:pt x="7" y="47"/>
                  </a:lnTo>
                  <a:lnTo>
                    <a:pt x="11" y="41"/>
                  </a:lnTo>
                  <a:lnTo>
                    <a:pt x="14" y="35"/>
                  </a:lnTo>
                  <a:lnTo>
                    <a:pt x="19" y="29"/>
                  </a:lnTo>
                  <a:lnTo>
                    <a:pt x="23" y="23"/>
                  </a:lnTo>
                  <a:lnTo>
                    <a:pt x="29" y="18"/>
                  </a:lnTo>
                  <a:lnTo>
                    <a:pt x="35" y="14"/>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4"/>
                  </a:lnTo>
                  <a:lnTo>
                    <a:pt x="127" y="18"/>
                  </a:lnTo>
                  <a:lnTo>
                    <a:pt x="132" y="23"/>
                  </a:lnTo>
                  <a:lnTo>
                    <a:pt x="138" y="29"/>
                  </a:lnTo>
                  <a:lnTo>
                    <a:pt x="142" y="35"/>
                  </a:lnTo>
                  <a:lnTo>
                    <a:pt x="146" y="41"/>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57" name="Google Shape;1157;p23"/>
            <p:cNvSpPr/>
            <p:nvPr/>
          </p:nvSpPr>
          <p:spPr>
            <a:xfrm>
              <a:off x="5661025" y="4576763"/>
              <a:ext cx="49213" cy="49213"/>
            </a:xfrm>
            <a:custGeom>
              <a:avLst/>
              <a:gdLst/>
              <a:ahLst/>
              <a:cxnLst/>
              <a:rect l="l" t="t" r="r" b="b"/>
              <a:pathLst>
                <a:path w="154" h="155" extrusionOk="0">
                  <a:moveTo>
                    <a:pt x="154" y="77"/>
                  </a:moveTo>
                  <a:lnTo>
                    <a:pt x="154" y="77"/>
                  </a:lnTo>
                  <a:lnTo>
                    <a:pt x="154" y="85"/>
                  </a:lnTo>
                  <a:lnTo>
                    <a:pt x="153" y="93"/>
                  </a:lnTo>
                  <a:lnTo>
                    <a:pt x="150" y="101"/>
                  </a:lnTo>
                  <a:lnTo>
                    <a:pt x="148" y="108"/>
                  </a:lnTo>
                  <a:lnTo>
                    <a:pt x="145" y="115"/>
                  </a:lnTo>
                  <a:lnTo>
                    <a:pt x="141" y="121"/>
                  </a:lnTo>
                  <a:lnTo>
                    <a:pt x="137" y="126"/>
                  </a:lnTo>
                  <a:lnTo>
                    <a:pt x="131" y="132"/>
                  </a:lnTo>
                  <a:lnTo>
                    <a:pt x="126" y="137"/>
                  </a:lnTo>
                  <a:lnTo>
                    <a:pt x="121" y="141"/>
                  </a:lnTo>
                  <a:lnTo>
                    <a:pt x="114" y="146"/>
                  </a:lnTo>
                  <a:lnTo>
                    <a:pt x="107" y="148"/>
                  </a:lnTo>
                  <a:lnTo>
                    <a:pt x="100" y="152"/>
                  </a:lnTo>
                  <a:lnTo>
                    <a:pt x="92" y="153"/>
                  </a:lnTo>
                  <a:lnTo>
                    <a:pt x="85" y="154"/>
                  </a:lnTo>
                  <a:lnTo>
                    <a:pt x="77" y="155"/>
                  </a:lnTo>
                  <a:lnTo>
                    <a:pt x="77" y="155"/>
                  </a:lnTo>
                  <a:lnTo>
                    <a:pt x="69" y="154"/>
                  </a:lnTo>
                  <a:lnTo>
                    <a:pt x="61" y="153"/>
                  </a:lnTo>
                  <a:lnTo>
                    <a:pt x="54" y="152"/>
                  </a:lnTo>
                  <a:lnTo>
                    <a:pt x="47" y="148"/>
                  </a:lnTo>
                  <a:lnTo>
                    <a:pt x="40" y="146"/>
                  </a:lnTo>
                  <a:lnTo>
                    <a:pt x="34" y="141"/>
                  </a:lnTo>
                  <a:lnTo>
                    <a:pt x="28" y="137"/>
                  </a:lnTo>
                  <a:lnTo>
                    <a:pt x="22" y="132"/>
                  </a:lnTo>
                  <a:lnTo>
                    <a:pt x="18" y="126"/>
                  </a:lnTo>
                  <a:lnTo>
                    <a:pt x="13" y="121"/>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1"/>
                  </a:lnTo>
                  <a:lnTo>
                    <a:pt x="13" y="35"/>
                  </a:lnTo>
                  <a:lnTo>
                    <a:pt x="18" y="29"/>
                  </a:lnTo>
                  <a:lnTo>
                    <a:pt x="22" y="23"/>
                  </a:lnTo>
                  <a:lnTo>
                    <a:pt x="28" y="18"/>
                  </a:lnTo>
                  <a:lnTo>
                    <a:pt x="34"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4"/>
                  </a:lnTo>
                  <a:lnTo>
                    <a:pt x="126" y="18"/>
                  </a:lnTo>
                  <a:lnTo>
                    <a:pt x="131" y="23"/>
                  </a:lnTo>
                  <a:lnTo>
                    <a:pt x="137" y="29"/>
                  </a:lnTo>
                  <a:lnTo>
                    <a:pt x="141" y="35"/>
                  </a:lnTo>
                  <a:lnTo>
                    <a:pt x="145" y="41"/>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58" name="Google Shape;1158;p23"/>
            <p:cNvSpPr/>
            <p:nvPr/>
          </p:nvSpPr>
          <p:spPr>
            <a:xfrm>
              <a:off x="5797550" y="4506913"/>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1"/>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1" y="34"/>
                  </a:lnTo>
                  <a:lnTo>
                    <a:pt x="144" y="41"/>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59" name="Google Shape;1159;p23"/>
            <p:cNvSpPr/>
            <p:nvPr/>
          </p:nvSpPr>
          <p:spPr>
            <a:xfrm>
              <a:off x="5797550" y="4576763"/>
              <a:ext cx="47625" cy="49213"/>
            </a:xfrm>
            <a:custGeom>
              <a:avLst/>
              <a:gdLst/>
              <a:ahLst/>
              <a:cxnLst/>
              <a:rect l="l" t="t" r="r" b="b"/>
              <a:pathLst>
                <a:path w="154" h="155" extrusionOk="0">
                  <a:moveTo>
                    <a:pt x="154" y="77"/>
                  </a:moveTo>
                  <a:lnTo>
                    <a:pt x="154" y="77"/>
                  </a:lnTo>
                  <a:lnTo>
                    <a:pt x="154" y="85"/>
                  </a:lnTo>
                  <a:lnTo>
                    <a:pt x="152" y="93"/>
                  </a:lnTo>
                  <a:lnTo>
                    <a:pt x="150" y="101"/>
                  </a:lnTo>
                  <a:lnTo>
                    <a:pt x="148" y="108"/>
                  </a:lnTo>
                  <a:lnTo>
                    <a:pt x="144" y="115"/>
                  </a:lnTo>
                  <a:lnTo>
                    <a:pt x="141" y="121"/>
                  </a:lnTo>
                  <a:lnTo>
                    <a:pt x="136" y="126"/>
                  </a:lnTo>
                  <a:lnTo>
                    <a:pt x="131" y="132"/>
                  </a:lnTo>
                  <a:lnTo>
                    <a:pt x="126" y="137"/>
                  </a:lnTo>
                  <a:lnTo>
                    <a:pt x="119" y="141"/>
                  </a:lnTo>
                  <a:lnTo>
                    <a:pt x="113" y="146"/>
                  </a:lnTo>
                  <a:lnTo>
                    <a:pt x="107" y="148"/>
                  </a:lnTo>
                  <a:lnTo>
                    <a:pt x="100" y="152"/>
                  </a:lnTo>
                  <a:lnTo>
                    <a:pt x="92"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4"/>
                  </a:lnTo>
                  <a:lnTo>
                    <a:pt x="126" y="18"/>
                  </a:lnTo>
                  <a:lnTo>
                    <a:pt x="131" y="23"/>
                  </a:lnTo>
                  <a:lnTo>
                    <a:pt x="136" y="29"/>
                  </a:lnTo>
                  <a:lnTo>
                    <a:pt x="141" y="35"/>
                  </a:lnTo>
                  <a:lnTo>
                    <a:pt x="144" y="41"/>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60" name="Google Shape;1160;p23"/>
            <p:cNvSpPr/>
            <p:nvPr/>
          </p:nvSpPr>
          <p:spPr>
            <a:xfrm>
              <a:off x="5867400" y="4506913"/>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1"/>
                  </a:lnTo>
                  <a:lnTo>
                    <a:pt x="14" y="34"/>
                  </a:lnTo>
                  <a:lnTo>
                    <a:pt x="18" y="28"/>
                  </a:lnTo>
                  <a:lnTo>
                    <a:pt x="23" y="22"/>
                  </a:lnTo>
                  <a:lnTo>
                    <a:pt x="28"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1" y="22"/>
                  </a:lnTo>
                  <a:lnTo>
                    <a:pt x="137" y="28"/>
                  </a:lnTo>
                  <a:lnTo>
                    <a:pt x="141" y="34"/>
                  </a:lnTo>
                  <a:lnTo>
                    <a:pt x="145" y="41"/>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61" name="Google Shape;1161;p23"/>
            <p:cNvSpPr/>
            <p:nvPr/>
          </p:nvSpPr>
          <p:spPr>
            <a:xfrm>
              <a:off x="5867400" y="4576763"/>
              <a:ext cx="47625" cy="49213"/>
            </a:xfrm>
            <a:custGeom>
              <a:avLst/>
              <a:gdLst/>
              <a:ahLst/>
              <a:cxnLst/>
              <a:rect l="l" t="t" r="r" b="b"/>
              <a:pathLst>
                <a:path w="154" h="155" extrusionOk="0">
                  <a:moveTo>
                    <a:pt x="154" y="77"/>
                  </a:moveTo>
                  <a:lnTo>
                    <a:pt x="154" y="77"/>
                  </a:lnTo>
                  <a:lnTo>
                    <a:pt x="154" y="85"/>
                  </a:lnTo>
                  <a:lnTo>
                    <a:pt x="153" y="93"/>
                  </a:lnTo>
                  <a:lnTo>
                    <a:pt x="151" y="101"/>
                  </a:lnTo>
                  <a:lnTo>
                    <a:pt x="149" y="108"/>
                  </a:lnTo>
                  <a:lnTo>
                    <a:pt x="145" y="115"/>
                  </a:lnTo>
                  <a:lnTo>
                    <a:pt x="141" y="121"/>
                  </a:lnTo>
                  <a:lnTo>
                    <a:pt x="137" y="126"/>
                  </a:lnTo>
                  <a:lnTo>
                    <a:pt x="131" y="132"/>
                  </a:lnTo>
                  <a:lnTo>
                    <a:pt x="126" y="137"/>
                  </a:lnTo>
                  <a:lnTo>
                    <a:pt x="120" y="141"/>
                  </a:lnTo>
                  <a:lnTo>
                    <a:pt x="114" y="146"/>
                  </a:lnTo>
                  <a:lnTo>
                    <a:pt x="107" y="148"/>
                  </a:lnTo>
                  <a:lnTo>
                    <a:pt x="101" y="152"/>
                  </a:lnTo>
                  <a:lnTo>
                    <a:pt x="93" y="153"/>
                  </a:lnTo>
                  <a:lnTo>
                    <a:pt x="86" y="154"/>
                  </a:lnTo>
                  <a:lnTo>
                    <a:pt x="78" y="155"/>
                  </a:lnTo>
                  <a:lnTo>
                    <a:pt x="78" y="155"/>
                  </a:lnTo>
                  <a:lnTo>
                    <a:pt x="70" y="154"/>
                  </a:lnTo>
                  <a:lnTo>
                    <a:pt x="62" y="153"/>
                  </a:lnTo>
                  <a:lnTo>
                    <a:pt x="55" y="152"/>
                  </a:lnTo>
                  <a:lnTo>
                    <a:pt x="47" y="148"/>
                  </a:lnTo>
                  <a:lnTo>
                    <a:pt x="41" y="146"/>
                  </a:lnTo>
                  <a:lnTo>
                    <a:pt x="34" y="141"/>
                  </a:lnTo>
                  <a:lnTo>
                    <a:pt x="28"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8"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62" name="Google Shape;1162;p23"/>
            <p:cNvSpPr/>
            <p:nvPr/>
          </p:nvSpPr>
          <p:spPr>
            <a:xfrm>
              <a:off x="7751763" y="26162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3"/>
                  </a:lnTo>
                  <a:lnTo>
                    <a:pt x="141" y="120"/>
                  </a:lnTo>
                  <a:lnTo>
                    <a:pt x="137"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63" name="Google Shape;1163;p23"/>
            <p:cNvSpPr/>
            <p:nvPr/>
          </p:nvSpPr>
          <p:spPr>
            <a:xfrm>
              <a:off x="7751763" y="2687638"/>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6" y="115"/>
                  </a:lnTo>
                  <a:lnTo>
                    <a:pt x="141" y="120"/>
                  </a:lnTo>
                  <a:lnTo>
                    <a:pt x="137" y="126"/>
                  </a:lnTo>
                  <a:lnTo>
                    <a:pt x="132" y="132"/>
                  </a:lnTo>
                  <a:lnTo>
                    <a:pt x="126" y="137"/>
                  </a:lnTo>
                  <a:lnTo>
                    <a:pt x="120" y="141"/>
                  </a:lnTo>
                  <a:lnTo>
                    <a:pt x="114"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1"/>
                  </a:lnTo>
                  <a:lnTo>
                    <a:pt x="29" y="137"/>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8"/>
                  </a:lnTo>
                  <a:lnTo>
                    <a:pt x="132" y="23"/>
                  </a:lnTo>
                  <a:lnTo>
                    <a:pt x="137" y="29"/>
                  </a:lnTo>
                  <a:lnTo>
                    <a:pt x="141" y="34"/>
                  </a:lnTo>
                  <a:lnTo>
                    <a:pt x="146"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64" name="Google Shape;1164;p23"/>
            <p:cNvSpPr/>
            <p:nvPr/>
          </p:nvSpPr>
          <p:spPr>
            <a:xfrm>
              <a:off x="7821613" y="2616200"/>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3"/>
                  </a:lnTo>
                  <a:lnTo>
                    <a:pt x="141" y="120"/>
                  </a:lnTo>
                  <a:lnTo>
                    <a:pt x="136" y="126"/>
                  </a:lnTo>
                  <a:lnTo>
                    <a:pt x="132" y="132"/>
                  </a:lnTo>
                  <a:lnTo>
                    <a:pt x="126" y="136"/>
                  </a:lnTo>
                  <a:lnTo>
                    <a:pt x="120" y="141"/>
                  </a:lnTo>
                  <a:lnTo>
                    <a:pt x="114" y="144"/>
                  </a:lnTo>
                  <a:lnTo>
                    <a:pt x="107" y="148"/>
                  </a:lnTo>
                  <a:lnTo>
                    <a:pt x="99" y="151"/>
                  </a:lnTo>
                  <a:lnTo>
                    <a:pt x="93" y="152"/>
                  </a:lnTo>
                  <a:lnTo>
                    <a:pt x="85" y="154"/>
                  </a:lnTo>
                  <a:lnTo>
                    <a:pt x="77" y="155"/>
                  </a:lnTo>
                  <a:lnTo>
                    <a:pt x="77" y="155"/>
                  </a:lnTo>
                  <a:lnTo>
                    <a:pt x="70" y="154"/>
                  </a:lnTo>
                  <a:lnTo>
                    <a:pt x="62" y="152"/>
                  </a:lnTo>
                  <a:lnTo>
                    <a:pt x="54" y="151"/>
                  </a:lnTo>
                  <a:lnTo>
                    <a:pt x="47" y="148"/>
                  </a:lnTo>
                  <a:lnTo>
                    <a:pt x="40" y="144"/>
                  </a:lnTo>
                  <a:lnTo>
                    <a:pt x="34" y="141"/>
                  </a:lnTo>
                  <a:lnTo>
                    <a:pt x="29" y="136"/>
                  </a:lnTo>
                  <a:lnTo>
                    <a:pt x="23" y="132"/>
                  </a:lnTo>
                  <a:lnTo>
                    <a:pt x="17" y="126"/>
                  </a:lnTo>
                  <a:lnTo>
                    <a:pt x="14"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65" name="Google Shape;1165;p23"/>
            <p:cNvSpPr/>
            <p:nvPr/>
          </p:nvSpPr>
          <p:spPr>
            <a:xfrm>
              <a:off x="7821613" y="2687638"/>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7"/>
                  </a:lnTo>
                  <a:lnTo>
                    <a:pt x="120" y="141"/>
                  </a:lnTo>
                  <a:lnTo>
                    <a:pt x="114" y="145"/>
                  </a:lnTo>
                  <a:lnTo>
                    <a:pt x="107" y="149"/>
                  </a:lnTo>
                  <a:lnTo>
                    <a:pt x="99" y="151"/>
                  </a:lnTo>
                  <a:lnTo>
                    <a:pt x="93" y="153"/>
                  </a:lnTo>
                  <a:lnTo>
                    <a:pt x="85" y="155"/>
                  </a:lnTo>
                  <a:lnTo>
                    <a:pt x="77" y="155"/>
                  </a:lnTo>
                  <a:lnTo>
                    <a:pt x="77" y="155"/>
                  </a:lnTo>
                  <a:lnTo>
                    <a:pt x="70" y="155"/>
                  </a:lnTo>
                  <a:lnTo>
                    <a:pt x="62" y="153"/>
                  </a:lnTo>
                  <a:lnTo>
                    <a:pt x="54" y="151"/>
                  </a:lnTo>
                  <a:lnTo>
                    <a:pt x="47" y="149"/>
                  </a:lnTo>
                  <a:lnTo>
                    <a:pt x="40" y="145"/>
                  </a:lnTo>
                  <a:lnTo>
                    <a:pt x="34" y="141"/>
                  </a:lnTo>
                  <a:lnTo>
                    <a:pt x="29" y="137"/>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4"/>
                  </a:lnTo>
                  <a:lnTo>
                    <a:pt x="62" y="2"/>
                  </a:lnTo>
                  <a:lnTo>
                    <a:pt x="70" y="1"/>
                  </a:lnTo>
                  <a:lnTo>
                    <a:pt x="77" y="0"/>
                  </a:lnTo>
                  <a:lnTo>
                    <a:pt x="77" y="0"/>
                  </a:lnTo>
                  <a:lnTo>
                    <a:pt x="85" y="1"/>
                  </a:lnTo>
                  <a:lnTo>
                    <a:pt x="93" y="2"/>
                  </a:lnTo>
                  <a:lnTo>
                    <a:pt x="99" y="4"/>
                  </a:lnTo>
                  <a:lnTo>
                    <a:pt x="107" y="7"/>
                  </a:lnTo>
                  <a:lnTo>
                    <a:pt x="114"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66" name="Google Shape;1166;p23"/>
            <p:cNvSpPr/>
            <p:nvPr/>
          </p:nvSpPr>
          <p:spPr>
            <a:xfrm>
              <a:off x="7891463" y="261620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2" y="152"/>
                  </a:lnTo>
                  <a:lnTo>
                    <a:pt x="54" y="151"/>
                  </a:lnTo>
                  <a:lnTo>
                    <a:pt x="47" y="148"/>
                  </a:lnTo>
                  <a:lnTo>
                    <a:pt x="40" y="144"/>
                  </a:lnTo>
                  <a:lnTo>
                    <a:pt x="34" y="141"/>
                  </a:lnTo>
                  <a:lnTo>
                    <a:pt x="28" y="136"/>
                  </a:lnTo>
                  <a:lnTo>
                    <a:pt x="23" y="132"/>
                  </a:lnTo>
                  <a:lnTo>
                    <a:pt x="17" y="126"/>
                  </a:lnTo>
                  <a:lnTo>
                    <a:pt x="14"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4" y="35"/>
                  </a:lnTo>
                  <a:lnTo>
                    <a:pt x="17" y="28"/>
                  </a:lnTo>
                  <a:lnTo>
                    <a:pt x="23" y="23"/>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67" name="Google Shape;1167;p23"/>
            <p:cNvSpPr/>
            <p:nvPr/>
          </p:nvSpPr>
          <p:spPr>
            <a:xfrm>
              <a:off x="7891463" y="26876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1"/>
                  </a:lnTo>
                  <a:lnTo>
                    <a:pt x="28" y="137"/>
                  </a:lnTo>
                  <a:lnTo>
                    <a:pt x="23" y="132"/>
                  </a:lnTo>
                  <a:lnTo>
                    <a:pt x="17" y="126"/>
                  </a:lnTo>
                  <a:lnTo>
                    <a:pt x="14"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4" y="34"/>
                  </a:lnTo>
                  <a:lnTo>
                    <a:pt x="17" y="29"/>
                  </a:lnTo>
                  <a:lnTo>
                    <a:pt x="23" y="23"/>
                  </a:lnTo>
                  <a:lnTo>
                    <a:pt x="28" y="18"/>
                  </a:lnTo>
                  <a:lnTo>
                    <a:pt x="34"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68" name="Google Shape;1168;p23"/>
            <p:cNvSpPr/>
            <p:nvPr/>
          </p:nvSpPr>
          <p:spPr>
            <a:xfrm>
              <a:off x="7962900" y="26162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3"/>
                  </a:lnTo>
                  <a:lnTo>
                    <a:pt x="141" y="120"/>
                  </a:lnTo>
                  <a:lnTo>
                    <a:pt x="137" y="126"/>
                  </a:lnTo>
                  <a:lnTo>
                    <a:pt x="131" y="132"/>
                  </a:lnTo>
                  <a:lnTo>
                    <a:pt x="126" y="136"/>
                  </a:lnTo>
                  <a:lnTo>
                    <a:pt x="120" y="141"/>
                  </a:lnTo>
                  <a:lnTo>
                    <a:pt x="114" y="144"/>
                  </a:lnTo>
                  <a:lnTo>
                    <a:pt x="107" y="148"/>
                  </a:lnTo>
                  <a:lnTo>
                    <a:pt x="100" y="151"/>
                  </a:lnTo>
                  <a:lnTo>
                    <a:pt x="92" y="152"/>
                  </a:lnTo>
                  <a:lnTo>
                    <a:pt x="84" y="154"/>
                  </a:lnTo>
                  <a:lnTo>
                    <a:pt x="76" y="155"/>
                  </a:lnTo>
                  <a:lnTo>
                    <a:pt x="76" y="155"/>
                  </a:lnTo>
                  <a:lnTo>
                    <a:pt x="70" y="154"/>
                  </a:lnTo>
                  <a:lnTo>
                    <a:pt x="62" y="152"/>
                  </a:lnTo>
                  <a:lnTo>
                    <a:pt x="55" y="151"/>
                  </a:lnTo>
                  <a:lnTo>
                    <a:pt x="47" y="148"/>
                  </a:lnTo>
                  <a:lnTo>
                    <a:pt x="41" y="144"/>
                  </a:lnTo>
                  <a:lnTo>
                    <a:pt x="34" y="141"/>
                  </a:lnTo>
                  <a:lnTo>
                    <a:pt x="28" y="136"/>
                  </a:lnTo>
                  <a:lnTo>
                    <a:pt x="23" y="132"/>
                  </a:lnTo>
                  <a:lnTo>
                    <a:pt x="18" y="126"/>
                  </a:lnTo>
                  <a:lnTo>
                    <a:pt x="14" y="120"/>
                  </a:lnTo>
                  <a:lnTo>
                    <a:pt x="9" y="113"/>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7"/>
                  </a:lnTo>
                  <a:lnTo>
                    <a:pt x="34" y="13"/>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69" name="Google Shape;1169;p23"/>
            <p:cNvSpPr/>
            <p:nvPr/>
          </p:nvSpPr>
          <p:spPr>
            <a:xfrm>
              <a:off x="7962900" y="2687638"/>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1" y="132"/>
                  </a:lnTo>
                  <a:lnTo>
                    <a:pt x="126" y="137"/>
                  </a:lnTo>
                  <a:lnTo>
                    <a:pt x="120" y="141"/>
                  </a:lnTo>
                  <a:lnTo>
                    <a:pt x="114" y="145"/>
                  </a:lnTo>
                  <a:lnTo>
                    <a:pt x="107" y="149"/>
                  </a:lnTo>
                  <a:lnTo>
                    <a:pt x="100" y="151"/>
                  </a:lnTo>
                  <a:lnTo>
                    <a:pt x="92" y="153"/>
                  </a:lnTo>
                  <a:lnTo>
                    <a:pt x="84" y="155"/>
                  </a:lnTo>
                  <a:lnTo>
                    <a:pt x="76" y="155"/>
                  </a:lnTo>
                  <a:lnTo>
                    <a:pt x="76" y="155"/>
                  </a:lnTo>
                  <a:lnTo>
                    <a:pt x="70" y="155"/>
                  </a:lnTo>
                  <a:lnTo>
                    <a:pt x="62" y="153"/>
                  </a:lnTo>
                  <a:lnTo>
                    <a:pt x="55" y="151"/>
                  </a:lnTo>
                  <a:lnTo>
                    <a:pt x="47" y="149"/>
                  </a:lnTo>
                  <a:lnTo>
                    <a:pt x="41" y="145"/>
                  </a:lnTo>
                  <a:lnTo>
                    <a:pt x="34" y="141"/>
                  </a:lnTo>
                  <a:lnTo>
                    <a:pt x="28"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1" y="9"/>
                  </a:lnTo>
                  <a:lnTo>
                    <a:pt x="47" y="7"/>
                  </a:lnTo>
                  <a:lnTo>
                    <a:pt x="55" y="4"/>
                  </a:lnTo>
                  <a:lnTo>
                    <a:pt x="62" y="2"/>
                  </a:lnTo>
                  <a:lnTo>
                    <a:pt x="70" y="1"/>
                  </a:lnTo>
                  <a:lnTo>
                    <a:pt x="76" y="0"/>
                  </a:lnTo>
                  <a:lnTo>
                    <a:pt x="76" y="0"/>
                  </a:lnTo>
                  <a:lnTo>
                    <a:pt x="84" y="1"/>
                  </a:lnTo>
                  <a:lnTo>
                    <a:pt x="92" y="2"/>
                  </a:lnTo>
                  <a:lnTo>
                    <a:pt x="100" y="4"/>
                  </a:lnTo>
                  <a:lnTo>
                    <a:pt x="107" y="7"/>
                  </a:lnTo>
                  <a:lnTo>
                    <a:pt x="114" y="9"/>
                  </a:lnTo>
                  <a:lnTo>
                    <a:pt x="120" y="14"/>
                  </a:lnTo>
                  <a:lnTo>
                    <a:pt x="126" y="18"/>
                  </a:lnTo>
                  <a:lnTo>
                    <a:pt x="131" y="23"/>
                  </a:lnTo>
                  <a:lnTo>
                    <a:pt x="137" y="29"/>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70" name="Google Shape;1170;p23"/>
            <p:cNvSpPr/>
            <p:nvPr/>
          </p:nvSpPr>
          <p:spPr>
            <a:xfrm>
              <a:off x="8031163" y="2616200"/>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3"/>
                  </a:lnTo>
                  <a:lnTo>
                    <a:pt x="142" y="120"/>
                  </a:lnTo>
                  <a:lnTo>
                    <a:pt x="138" y="126"/>
                  </a:lnTo>
                  <a:lnTo>
                    <a:pt x="132" y="132"/>
                  </a:lnTo>
                  <a:lnTo>
                    <a:pt x="127" y="136"/>
                  </a:lnTo>
                  <a:lnTo>
                    <a:pt x="121" y="141"/>
                  </a:lnTo>
                  <a:lnTo>
                    <a:pt x="115" y="144"/>
                  </a:lnTo>
                  <a:lnTo>
                    <a:pt x="108" y="148"/>
                  </a:lnTo>
                  <a:lnTo>
                    <a:pt x="101" y="151"/>
                  </a:lnTo>
                  <a:lnTo>
                    <a:pt x="93" y="152"/>
                  </a:lnTo>
                  <a:lnTo>
                    <a:pt x="86" y="154"/>
                  </a:lnTo>
                  <a:lnTo>
                    <a:pt x="78" y="155"/>
                  </a:lnTo>
                  <a:lnTo>
                    <a:pt x="78" y="155"/>
                  </a:lnTo>
                  <a:lnTo>
                    <a:pt x="70" y="154"/>
                  </a:lnTo>
                  <a:lnTo>
                    <a:pt x="62" y="152"/>
                  </a:lnTo>
                  <a:lnTo>
                    <a:pt x="55" y="151"/>
                  </a:lnTo>
                  <a:lnTo>
                    <a:pt x="47" y="148"/>
                  </a:lnTo>
                  <a:lnTo>
                    <a:pt x="42" y="144"/>
                  </a:lnTo>
                  <a:lnTo>
                    <a:pt x="35" y="141"/>
                  </a:lnTo>
                  <a:lnTo>
                    <a:pt x="29" y="136"/>
                  </a:lnTo>
                  <a:lnTo>
                    <a:pt x="23" y="132"/>
                  </a:lnTo>
                  <a:lnTo>
                    <a:pt x="19" y="126"/>
                  </a:lnTo>
                  <a:lnTo>
                    <a:pt x="14" y="120"/>
                  </a:lnTo>
                  <a:lnTo>
                    <a:pt x="11" y="113"/>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71" name="Google Shape;1171;p23"/>
            <p:cNvSpPr/>
            <p:nvPr/>
          </p:nvSpPr>
          <p:spPr>
            <a:xfrm>
              <a:off x="8031163" y="2687638"/>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7" y="137"/>
                  </a:lnTo>
                  <a:lnTo>
                    <a:pt x="121" y="141"/>
                  </a:lnTo>
                  <a:lnTo>
                    <a:pt x="115" y="145"/>
                  </a:lnTo>
                  <a:lnTo>
                    <a:pt x="108" y="149"/>
                  </a:lnTo>
                  <a:lnTo>
                    <a:pt x="101" y="151"/>
                  </a:lnTo>
                  <a:lnTo>
                    <a:pt x="93" y="153"/>
                  </a:lnTo>
                  <a:lnTo>
                    <a:pt x="86" y="155"/>
                  </a:lnTo>
                  <a:lnTo>
                    <a:pt x="78" y="155"/>
                  </a:lnTo>
                  <a:lnTo>
                    <a:pt x="78" y="155"/>
                  </a:lnTo>
                  <a:lnTo>
                    <a:pt x="70" y="155"/>
                  </a:lnTo>
                  <a:lnTo>
                    <a:pt x="62" y="153"/>
                  </a:lnTo>
                  <a:lnTo>
                    <a:pt x="55" y="151"/>
                  </a:lnTo>
                  <a:lnTo>
                    <a:pt x="47" y="149"/>
                  </a:lnTo>
                  <a:lnTo>
                    <a:pt x="42" y="145"/>
                  </a:lnTo>
                  <a:lnTo>
                    <a:pt x="35" y="141"/>
                  </a:lnTo>
                  <a:lnTo>
                    <a:pt x="29" y="137"/>
                  </a:lnTo>
                  <a:lnTo>
                    <a:pt x="23" y="132"/>
                  </a:lnTo>
                  <a:lnTo>
                    <a:pt x="19" y="126"/>
                  </a:lnTo>
                  <a:lnTo>
                    <a:pt x="14" y="120"/>
                  </a:lnTo>
                  <a:lnTo>
                    <a:pt x="11" y="115"/>
                  </a:lnTo>
                  <a:lnTo>
                    <a:pt x="7" y="108"/>
                  </a:lnTo>
                  <a:lnTo>
                    <a:pt x="4" y="101"/>
                  </a:lnTo>
                  <a:lnTo>
                    <a:pt x="3" y="93"/>
                  </a:lnTo>
                  <a:lnTo>
                    <a:pt x="2" y="85"/>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9"/>
                  </a:lnTo>
                  <a:lnTo>
                    <a:pt x="47" y="7"/>
                  </a:lnTo>
                  <a:lnTo>
                    <a:pt x="55" y="4"/>
                  </a:lnTo>
                  <a:lnTo>
                    <a:pt x="62" y="2"/>
                  </a:lnTo>
                  <a:lnTo>
                    <a:pt x="70" y="1"/>
                  </a:lnTo>
                  <a:lnTo>
                    <a:pt x="78" y="0"/>
                  </a:lnTo>
                  <a:lnTo>
                    <a:pt x="78" y="0"/>
                  </a:lnTo>
                  <a:lnTo>
                    <a:pt x="86" y="1"/>
                  </a:lnTo>
                  <a:lnTo>
                    <a:pt x="93" y="2"/>
                  </a:lnTo>
                  <a:lnTo>
                    <a:pt x="101" y="4"/>
                  </a:lnTo>
                  <a:lnTo>
                    <a:pt x="108" y="7"/>
                  </a:lnTo>
                  <a:lnTo>
                    <a:pt x="115" y="9"/>
                  </a:lnTo>
                  <a:lnTo>
                    <a:pt x="121" y="14"/>
                  </a:lnTo>
                  <a:lnTo>
                    <a:pt x="127"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72" name="Google Shape;1172;p23"/>
            <p:cNvSpPr/>
            <p:nvPr/>
          </p:nvSpPr>
          <p:spPr>
            <a:xfrm>
              <a:off x="7751763" y="275748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0"/>
                  </a:lnTo>
                  <a:lnTo>
                    <a:pt x="137" y="126"/>
                  </a:lnTo>
                  <a:lnTo>
                    <a:pt x="132" y="132"/>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73" name="Google Shape;1173;p23"/>
            <p:cNvSpPr/>
            <p:nvPr/>
          </p:nvSpPr>
          <p:spPr>
            <a:xfrm>
              <a:off x="7751763" y="2828925"/>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7" y="29"/>
                  </a:lnTo>
                  <a:lnTo>
                    <a:pt x="23" y="23"/>
                  </a:lnTo>
                  <a:lnTo>
                    <a:pt x="29" y="19"/>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0" y="14"/>
                  </a:lnTo>
                  <a:lnTo>
                    <a:pt x="126" y="19"/>
                  </a:lnTo>
                  <a:lnTo>
                    <a:pt x="132" y="23"/>
                  </a:lnTo>
                  <a:lnTo>
                    <a:pt x="137" y="29"/>
                  </a:lnTo>
                  <a:lnTo>
                    <a:pt x="141" y="35"/>
                  </a:lnTo>
                  <a:lnTo>
                    <a:pt x="146"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74" name="Google Shape;1174;p23"/>
            <p:cNvSpPr/>
            <p:nvPr/>
          </p:nvSpPr>
          <p:spPr>
            <a:xfrm>
              <a:off x="7821613" y="2757488"/>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4"/>
                  </a:lnTo>
                  <a:lnTo>
                    <a:pt x="107" y="148"/>
                  </a:lnTo>
                  <a:lnTo>
                    <a:pt x="99" y="150"/>
                  </a:lnTo>
                  <a:lnTo>
                    <a:pt x="93" y="152"/>
                  </a:lnTo>
                  <a:lnTo>
                    <a:pt x="85" y="154"/>
                  </a:lnTo>
                  <a:lnTo>
                    <a:pt x="77" y="154"/>
                  </a:lnTo>
                  <a:lnTo>
                    <a:pt x="77" y="154"/>
                  </a:lnTo>
                  <a:lnTo>
                    <a:pt x="70" y="154"/>
                  </a:lnTo>
                  <a:lnTo>
                    <a:pt x="62" y="152"/>
                  </a:lnTo>
                  <a:lnTo>
                    <a:pt x="54" y="150"/>
                  </a:lnTo>
                  <a:lnTo>
                    <a:pt x="47" y="148"/>
                  </a:lnTo>
                  <a:lnTo>
                    <a:pt x="40" y="144"/>
                  </a:lnTo>
                  <a:lnTo>
                    <a:pt x="34" y="141"/>
                  </a:lnTo>
                  <a:lnTo>
                    <a:pt x="29" y="136"/>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75" name="Google Shape;1175;p23"/>
            <p:cNvSpPr/>
            <p:nvPr/>
          </p:nvSpPr>
          <p:spPr>
            <a:xfrm>
              <a:off x="7821613" y="2828925"/>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4" y="146"/>
                  </a:lnTo>
                  <a:lnTo>
                    <a:pt x="107" y="148"/>
                  </a:lnTo>
                  <a:lnTo>
                    <a:pt x="99" y="151"/>
                  </a:lnTo>
                  <a:lnTo>
                    <a:pt x="93" y="152"/>
                  </a:lnTo>
                  <a:lnTo>
                    <a:pt x="85" y="154"/>
                  </a:lnTo>
                  <a:lnTo>
                    <a:pt x="77" y="155"/>
                  </a:lnTo>
                  <a:lnTo>
                    <a:pt x="77" y="155"/>
                  </a:lnTo>
                  <a:lnTo>
                    <a:pt x="70"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6"/>
                  </a:lnTo>
                  <a:lnTo>
                    <a:pt x="54" y="4"/>
                  </a:lnTo>
                  <a:lnTo>
                    <a:pt x="62" y="3"/>
                  </a:lnTo>
                  <a:lnTo>
                    <a:pt x="70" y="1"/>
                  </a:lnTo>
                  <a:lnTo>
                    <a:pt x="77" y="0"/>
                  </a:lnTo>
                  <a:lnTo>
                    <a:pt x="77" y="0"/>
                  </a:lnTo>
                  <a:lnTo>
                    <a:pt x="85" y="1"/>
                  </a:lnTo>
                  <a:lnTo>
                    <a:pt x="93" y="3"/>
                  </a:lnTo>
                  <a:lnTo>
                    <a:pt x="99" y="4"/>
                  </a:lnTo>
                  <a:lnTo>
                    <a:pt x="107" y="6"/>
                  </a:lnTo>
                  <a:lnTo>
                    <a:pt x="114" y="9"/>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76" name="Google Shape;1176;p23"/>
            <p:cNvSpPr/>
            <p:nvPr/>
          </p:nvSpPr>
          <p:spPr>
            <a:xfrm>
              <a:off x="7891463" y="27574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8" y="136"/>
                  </a:lnTo>
                  <a:lnTo>
                    <a:pt x="23" y="132"/>
                  </a:lnTo>
                  <a:lnTo>
                    <a:pt x="17" y="126"/>
                  </a:lnTo>
                  <a:lnTo>
                    <a:pt x="14"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4" y="33"/>
                  </a:lnTo>
                  <a:lnTo>
                    <a:pt x="17" y="28"/>
                  </a:lnTo>
                  <a:lnTo>
                    <a:pt x="23" y="22"/>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77" name="Google Shape;1177;p23"/>
            <p:cNvSpPr/>
            <p:nvPr/>
          </p:nvSpPr>
          <p:spPr>
            <a:xfrm>
              <a:off x="7891463" y="28289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8" y="136"/>
                  </a:lnTo>
                  <a:lnTo>
                    <a:pt x="23" y="132"/>
                  </a:lnTo>
                  <a:lnTo>
                    <a:pt x="17" y="126"/>
                  </a:lnTo>
                  <a:lnTo>
                    <a:pt x="14"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4" y="35"/>
                  </a:lnTo>
                  <a:lnTo>
                    <a:pt x="17" y="29"/>
                  </a:lnTo>
                  <a:lnTo>
                    <a:pt x="23" y="23"/>
                  </a:lnTo>
                  <a:lnTo>
                    <a:pt x="28" y="19"/>
                  </a:lnTo>
                  <a:lnTo>
                    <a:pt x="34" y="14"/>
                  </a:lnTo>
                  <a:lnTo>
                    <a:pt x="40" y="9"/>
                  </a:lnTo>
                  <a:lnTo>
                    <a:pt x="47" y="6"/>
                  </a:lnTo>
                  <a:lnTo>
                    <a:pt x="54" y="4"/>
                  </a:lnTo>
                  <a:lnTo>
                    <a:pt x="62" y="3"/>
                  </a:lnTo>
                  <a:lnTo>
                    <a:pt x="68" y="1"/>
                  </a:lnTo>
                  <a:lnTo>
                    <a:pt x="76" y="0"/>
                  </a:lnTo>
                  <a:lnTo>
                    <a:pt x="76" y="0"/>
                  </a:lnTo>
                  <a:lnTo>
                    <a:pt x="84" y="1"/>
                  </a:lnTo>
                  <a:lnTo>
                    <a:pt x="92" y="3"/>
                  </a:lnTo>
                  <a:lnTo>
                    <a:pt x="99" y="4"/>
                  </a:lnTo>
                  <a:lnTo>
                    <a:pt x="106" y="6"/>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78" name="Google Shape;1178;p23"/>
            <p:cNvSpPr/>
            <p:nvPr/>
          </p:nvSpPr>
          <p:spPr>
            <a:xfrm>
              <a:off x="7962900" y="2757488"/>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0" y="150"/>
                  </a:lnTo>
                  <a:lnTo>
                    <a:pt x="92" y="152"/>
                  </a:lnTo>
                  <a:lnTo>
                    <a:pt x="84" y="154"/>
                  </a:lnTo>
                  <a:lnTo>
                    <a:pt x="76" y="154"/>
                  </a:lnTo>
                  <a:lnTo>
                    <a:pt x="76" y="154"/>
                  </a:lnTo>
                  <a:lnTo>
                    <a:pt x="70" y="154"/>
                  </a:lnTo>
                  <a:lnTo>
                    <a:pt x="62" y="152"/>
                  </a:lnTo>
                  <a:lnTo>
                    <a:pt x="55" y="150"/>
                  </a:lnTo>
                  <a:lnTo>
                    <a:pt x="47" y="148"/>
                  </a:lnTo>
                  <a:lnTo>
                    <a:pt x="41" y="144"/>
                  </a:lnTo>
                  <a:lnTo>
                    <a:pt x="34" y="141"/>
                  </a:lnTo>
                  <a:lnTo>
                    <a:pt x="28"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79" name="Google Shape;1179;p23"/>
            <p:cNvSpPr/>
            <p:nvPr/>
          </p:nvSpPr>
          <p:spPr>
            <a:xfrm>
              <a:off x="7962900" y="2828925"/>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0" y="151"/>
                  </a:lnTo>
                  <a:lnTo>
                    <a:pt x="92" y="152"/>
                  </a:lnTo>
                  <a:lnTo>
                    <a:pt x="84" y="154"/>
                  </a:lnTo>
                  <a:lnTo>
                    <a:pt x="76" y="155"/>
                  </a:lnTo>
                  <a:lnTo>
                    <a:pt x="76" y="155"/>
                  </a:lnTo>
                  <a:lnTo>
                    <a:pt x="70" y="154"/>
                  </a:lnTo>
                  <a:lnTo>
                    <a:pt x="62" y="152"/>
                  </a:lnTo>
                  <a:lnTo>
                    <a:pt x="55" y="151"/>
                  </a:lnTo>
                  <a:lnTo>
                    <a:pt x="47" y="148"/>
                  </a:lnTo>
                  <a:lnTo>
                    <a:pt x="41"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8" y="19"/>
                  </a:lnTo>
                  <a:lnTo>
                    <a:pt x="34" y="14"/>
                  </a:lnTo>
                  <a:lnTo>
                    <a:pt x="41" y="9"/>
                  </a:lnTo>
                  <a:lnTo>
                    <a:pt x="47" y="6"/>
                  </a:lnTo>
                  <a:lnTo>
                    <a:pt x="55" y="4"/>
                  </a:lnTo>
                  <a:lnTo>
                    <a:pt x="62" y="3"/>
                  </a:lnTo>
                  <a:lnTo>
                    <a:pt x="70" y="1"/>
                  </a:lnTo>
                  <a:lnTo>
                    <a:pt x="76" y="0"/>
                  </a:lnTo>
                  <a:lnTo>
                    <a:pt x="76" y="0"/>
                  </a:lnTo>
                  <a:lnTo>
                    <a:pt x="84" y="1"/>
                  </a:lnTo>
                  <a:lnTo>
                    <a:pt x="92" y="3"/>
                  </a:lnTo>
                  <a:lnTo>
                    <a:pt x="100" y="4"/>
                  </a:lnTo>
                  <a:lnTo>
                    <a:pt x="107" y="6"/>
                  </a:lnTo>
                  <a:lnTo>
                    <a:pt x="114" y="9"/>
                  </a:lnTo>
                  <a:lnTo>
                    <a:pt x="120" y="14"/>
                  </a:lnTo>
                  <a:lnTo>
                    <a:pt x="126" y="19"/>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80" name="Google Shape;1180;p23"/>
            <p:cNvSpPr/>
            <p:nvPr/>
          </p:nvSpPr>
          <p:spPr>
            <a:xfrm>
              <a:off x="8031163" y="275748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0"/>
                  </a:lnTo>
                  <a:lnTo>
                    <a:pt x="138" y="126"/>
                  </a:lnTo>
                  <a:lnTo>
                    <a:pt x="132" y="132"/>
                  </a:lnTo>
                  <a:lnTo>
                    <a:pt x="127" y="136"/>
                  </a:lnTo>
                  <a:lnTo>
                    <a:pt x="121" y="141"/>
                  </a:lnTo>
                  <a:lnTo>
                    <a:pt x="115" y="144"/>
                  </a:lnTo>
                  <a:lnTo>
                    <a:pt x="108" y="148"/>
                  </a:lnTo>
                  <a:lnTo>
                    <a:pt x="101" y="150"/>
                  </a:lnTo>
                  <a:lnTo>
                    <a:pt x="93" y="152"/>
                  </a:lnTo>
                  <a:lnTo>
                    <a:pt x="86"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81" name="Google Shape;1181;p23"/>
            <p:cNvSpPr/>
            <p:nvPr/>
          </p:nvSpPr>
          <p:spPr>
            <a:xfrm>
              <a:off x="8031163" y="2828925"/>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2" y="120"/>
                  </a:lnTo>
                  <a:lnTo>
                    <a:pt x="138" y="126"/>
                  </a:lnTo>
                  <a:lnTo>
                    <a:pt x="132"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9"/>
                  </a:lnTo>
                  <a:lnTo>
                    <a:pt x="35" y="14"/>
                  </a:lnTo>
                  <a:lnTo>
                    <a:pt x="42" y="9"/>
                  </a:lnTo>
                  <a:lnTo>
                    <a:pt x="47" y="6"/>
                  </a:lnTo>
                  <a:lnTo>
                    <a:pt x="55" y="4"/>
                  </a:lnTo>
                  <a:lnTo>
                    <a:pt x="62" y="3"/>
                  </a:lnTo>
                  <a:lnTo>
                    <a:pt x="70" y="1"/>
                  </a:lnTo>
                  <a:lnTo>
                    <a:pt x="78" y="0"/>
                  </a:lnTo>
                  <a:lnTo>
                    <a:pt x="78" y="0"/>
                  </a:lnTo>
                  <a:lnTo>
                    <a:pt x="86" y="1"/>
                  </a:lnTo>
                  <a:lnTo>
                    <a:pt x="93" y="3"/>
                  </a:lnTo>
                  <a:lnTo>
                    <a:pt x="101" y="4"/>
                  </a:lnTo>
                  <a:lnTo>
                    <a:pt x="108" y="6"/>
                  </a:lnTo>
                  <a:lnTo>
                    <a:pt x="115" y="9"/>
                  </a:lnTo>
                  <a:lnTo>
                    <a:pt x="121" y="14"/>
                  </a:lnTo>
                  <a:lnTo>
                    <a:pt x="127" y="19"/>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82" name="Google Shape;1182;p23"/>
            <p:cNvSpPr/>
            <p:nvPr/>
          </p:nvSpPr>
          <p:spPr>
            <a:xfrm>
              <a:off x="7751763" y="2895600"/>
              <a:ext cx="49213" cy="49213"/>
            </a:xfrm>
            <a:custGeom>
              <a:avLst/>
              <a:gdLst/>
              <a:ahLst/>
              <a:cxnLst/>
              <a:rect l="l" t="t" r="r" b="b"/>
              <a:pathLst>
                <a:path w="155" h="154" extrusionOk="0">
                  <a:moveTo>
                    <a:pt x="155" y="78"/>
                  </a:moveTo>
                  <a:lnTo>
                    <a:pt x="155" y="78"/>
                  </a:lnTo>
                  <a:lnTo>
                    <a:pt x="154" y="86"/>
                  </a:lnTo>
                  <a:lnTo>
                    <a:pt x="153" y="92"/>
                  </a:lnTo>
                  <a:lnTo>
                    <a:pt x="151" y="101"/>
                  </a:lnTo>
                  <a:lnTo>
                    <a:pt x="148" y="107"/>
                  </a:lnTo>
                  <a:lnTo>
                    <a:pt x="146" y="114"/>
                  </a:lnTo>
                  <a:lnTo>
                    <a:pt x="141" y="120"/>
                  </a:lnTo>
                  <a:lnTo>
                    <a:pt x="137" y="127"/>
                  </a:lnTo>
                  <a:lnTo>
                    <a:pt x="132" y="131"/>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4" y="34"/>
                  </a:lnTo>
                  <a:lnTo>
                    <a:pt x="17" y="28"/>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7" y="28"/>
                  </a:lnTo>
                  <a:lnTo>
                    <a:pt x="141" y="34"/>
                  </a:lnTo>
                  <a:lnTo>
                    <a:pt x="146"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83" name="Google Shape;1183;p23"/>
            <p:cNvSpPr/>
            <p:nvPr/>
          </p:nvSpPr>
          <p:spPr>
            <a:xfrm>
              <a:off x="7751763" y="2967038"/>
              <a:ext cx="49213" cy="47625"/>
            </a:xfrm>
            <a:custGeom>
              <a:avLst/>
              <a:gdLst/>
              <a:ahLst/>
              <a:cxnLst/>
              <a:rect l="l" t="t" r="r" b="b"/>
              <a:pathLst>
                <a:path w="155" h="154" extrusionOk="0">
                  <a:moveTo>
                    <a:pt x="155" y="77"/>
                  </a:moveTo>
                  <a:lnTo>
                    <a:pt x="155" y="77"/>
                  </a:lnTo>
                  <a:lnTo>
                    <a:pt x="154" y="85"/>
                  </a:lnTo>
                  <a:lnTo>
                    <a:pt x="153" y="93"/>
                  </a:lnTo>
                  <a:lnTo>
                    <a:pt x="151" y="99"/>
                  </a:lnTo>
                  <a:lnTo>
                    <a:pt x="148" y="106"/>
                  </a:lnTo>
                  <a:lnTo>
                    <a:pt x="146"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4"/>
                  </a:lnTo>
                  <a:lnTo>
                    <a:pt x="77" y="154"/>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7" y="27"/>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84" name="Google Shape;1184;p23"/>
            <p:cNvSpPr/>
            <p:nvPr/>
          </p:nvSpPr>
          <p:spPr>
            <a:xfrm>
              <a:off x="7821613" y="2895600"/>
              <a:ext cx="49213" cy="49213"/>
            </a:xfrm>
            <a:custGeom>
              <a:avLst/>
              <a:gdLst/>
              <a:ahLst/>
              <a:cxnLst/>
              <a:rect l="l" t="t" r="r" b="b"/>
              <a:pathLst>
                <a:path w="154" h="154" extrusionOk="0">
                  <a:moveTo>
                    <a:pt x="154" y="78"/>
                  </a:moveTo>
                  <a:lnTo>
                    <a:pt x="154" y="78"/>
                  </a:lnTo>
                  <a:lnTo>
                    <a:pt x="153" y="86"/>
                  </a:lnTo>
                  <a:lnTo>
                    <a:pt x="152" y="92"/>
                  </a:lnTo>
                  <a:lnTo>
                    <a:pt x="151" y="101"/>
                  </a:lnTo>
                  <a:lnTo>
                    <a:pt x="148" y="107"/>
                  </a:lnTo>
                  <a:lnTo>
                    <a:pt x="145" y="114"/>
                  </a:lnTo>
                  <a:lnTo>
                    <a:pt x="141" y="120"/>
                  </a:lnTo>
                  <a:lnTo>
                    <a:pt x="136" y="127"/>
                  </a:lnTo>
                  <a:lnTo>
                    <a:pt x="132" y="131"/>
                  </a:lnTo>
                  <a:lnTo>
                    <a:pt x="126" y="137"/>
                  </a:lnTo>
                  <a:lnTo>
                    <a:pt x="120" y="142"/>
                  </a:lnTo>
                  <a:lnTo>
                    <a:pt x="114" y="145"/>
                  </a:lnTo>
                  <a:lnTo>
                    <a:pt x="107" y="149"/>
                  </a:lnTo>
                  <a:lnTo>
                    <a:pt x="99" y="151"/>
                  </a:lnTo>
                  <a:lnTo>
                    <a:pt x="93" y="153"/>
                  </a:lnTo>
                  <a:lnTo>
                    <a:pt x="85" y="154"/>
                  </a:lnTo>
                  <a:lnTo>
                    <a:pt x="77" y="154"/>
                  </a:lnTo>
                  <a:lnTo>
                    <a:pt x="77" y="154"/>
                  </a:lnTo>
                  <a:lnTo>
                    <a:pt x="70" y="154"/>
                  </a:lnTo>
                  <a:lnTo>
                    <a:pt x="62" y="153"/>
                  </a:lnTo>
                  <a:lnTo>
                    <a:pt x="54" y="151"/>
                  </a:lnTo>
                  <a:lnTo>
                    <a:pt x="47" y="149"/>
                  </a:lnTo>
                  <a:lnTo>
                    <a:pt x="40" y="145"/>
                  </a:lnTo>
                  <a:lnTo>
                    <a:pt x="34" y="142"/>
                  </a:lnTo>
                  <a:lnTo>
                    <a:pt x="29" y="137"/>
                  </a:lnTo>
                  <a:lnTo>
                    <a:pt x="23" y="131"/>
                  </a:lnTo>
                  <a:lnTo>
                    <a:pt x="17" y="127"/>
                  </a:lnTo>
                  <a:lnTo>
                    <a:pt x="14"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4" y="34"/>
                  </a:lnTo>
                  <a:lnTo>
                    <a:pt x="17" y="28"/>
                  </a:lnTo>
                  <a:lnTo>
                    <a:pt x="23" y="23"/>
                  </a:lnTo>
                  <a:lnTo>
                    <a:pt x="29" y="18"/>
                  </a:lnTo>
                  <a:lnTo>
                    <a:pt x="34" y="14"/>
                  </a:lnTo>
                  <a:lnTo>
                    <a:pt x="40" y="10"/>
                  </a:lnTo>
                  <a:lnTo>
                    <a:pt x="47" y="7"/>
                  </a:lnTo>
                  <a:lnTo>
                    <a:pt x="54" y="3"/>
                  </a:lnTo>
                  <a:lnTo>
                    <a:pt x="62" y="2"/>
                  </a:lnTo>
                  <a:lnTo>
                    <a:pt x="70" y="1"/>
                  </a:lnTo>
                  <a:lnTo>
                    <a:pt x="77" y="0"/>
                  </a:lnTo>
                  <a:lnTo>
                    <a:pt x="77" y="0"/>
                  </a:lnTo>
                  <a:lnTo>
                    <a:pt x="85" y="1"/>
                  </a:lnTo>
                  <a:lnTo>
                    <a:pt x="93" y="2"/>
                  </a:lnTo>
                  <a:lnTo>
                    <a:pt x="99" y="3"/>
                  </a:lnTo>
                  <a:lnTo>
                    <a:pt x="107" y="7"/>
                  </a:lnTo>
                  <a:lnTo>
                    <a:pt x="114" y="10"/>
                  </a:lnTo>
                  <a:lnTo>
                    <a:pt x="120" y="14"/>
                  </a:lnTo>
                  <a:lnTo>
                    <a:pt x="126" y="18"/>
                  </a:lnTo>
                  <a:lnTo>
                    <a:pt x="132" y="23"/>
                  </a:lnTo>
                  <a:lnTo>
                    <a:pt x="136" y="28"/>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85" name="Google Shape;1185;p23"/>
            <p:cNvSpPr/>
            <p:nvPr/>
          </p:nvSpPr>
          <p:spPr>
            <a:xfrm>
              <a:off x="7821613" y="2967038"/>
              <a:ext cx="49213" cy="47625"/>
            </a:xfrm>
            <a:custGeom>
              <a:avLst/>
              <a:gdLst/>
              <a:ahLst/>
              <a:cxnLst/>
              <a:rect l="l" t="t" r="r" b="b"/>
              <a:pathLst>
                <a:path w="154" h="154" extrusionOk="0">
                  <a:moveTo>
                    <a:pt x="154" y="77"/>
                  </a:moveTo>
                  <a:lnTo>
                    <a:pt x="154" y="77"/>
                  </a:lnTo>
                  <a:lnTo>
                    <a:pt x="153" y="85"/>
                  </a:lnTo>
                  <a:lnTo>
                    <a:pt x="152" y="93"/>
                  </a:lnTo>
                  <a:lnTo>
                    <a:pt x="151" y="99"/>
                  </a:lnTo>
                  <a:lnTo>
                    <a:pt x="148" y="106"/>
                  </a:lnTo>
                  <a:lnTo>
                    <a:pt x="145" y="113"/>
                  </a:lnTo>
                  <a:lnTo>
                    <a:pt x="141" y="120"/>
                  </a:lnTo>
                  <a:lnTo>
                    <a:pt x="136" y="126"/>
                  </a:lnTo>
                  <a:lnTo>
                    <a:pt x="132" y="132"/>
                  </a:lnTo>
                  <a:lnTo>
                    <a:pt x="126" y="136"/>
                  </a:lnTo>
                  <a:lnTo>
                    <a:pt x="120" y="141"/>
                  </a:lnTo>
                  <a:lnTo>
                    <a:pt x="114" y="144"/>
                  </a:lnTo>
                  <a:lnTo>
                    <a:pt x="107" y="148"/>
                  </a:lnTo>
                  <a:lnTo>
                    <a:pt x="99" y="150"/>
                  </a:lnTo>
                  <a:lnTo>
                    <a:pt x="93" y="152"/>
                  </a:lnTo>
                  <a:lnTo>
                    <a:pt x="85" y="153"/>
                  </a:lnTo>
                  <a:lnTo>
                    <a:pt x="77" y="154"/>
                  </a:lnTo>
                  <a:lnTo>
                    <a:pt x="77" y="154"/>
                  </a:lnTo>
                  <a:lnTo>
                    <a:pt x="70"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86" name="Google Shape;1186;p23"/>
            <p:cNvSpPr/>
            <p:nvPr/>
          </p:nvSpPr>
          <p:spPr>
            <a:xfrm>
              <a:off x="7891463" y="2895600"/>
              <a:ext cx="49213"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2"/>
                  </a:lnTo>
                  <a:lnTo>
                    <a:pt x="28" y="137"/>
                  </a:lnTo>
                  <a:lnTo>
                    <a:pt x="23" y="131"/>
                  </a:lnTo>
                  <a:lnTo>
                    <a:pt x="17" y="127"/>
                  </a:lnTo>
                  <a:lnTo>
                    <a:pt x="14"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4" y="34"/>
                  </a:lnTo>
                  <a:lnTo>
                    <a:pt x="17" y="28"/>
                  </a:lnTo>
                  <a:lnTo>
                    <a:pt x="23" y="23"/>
                  </a:lnTo>
                  <a:lnTo>
                    <a:pt x="28" y="18"/>
                  </a:lnTo>
                  <a:lnTo>
                    <a:pt x="34" y="14"/>
                  </a:lnTo>
                  <a:lnTo>
                    <a:pt x="40" y="10"/>
                  </a:lnTo>
                  <a:lnTo>
                    <a:pt x="47" y="7"/>
                  </a:lnTo>
                  <a:lnTo>
                    <a:pt x="54" y="3"/>
                  </a:lnTo>
                  <a:lnTo>
                    <a:pt x="62"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87" name="Google Shape;1187;p23"/>
            <p:cNvSpPr/>
            <p:nvPr/>
          </p:nvSpPr>
          <p:spPr>
            <a:xfrm>
              <a:off x="7891463" y="2967038"/>
              <a:ext cx="49213" cy="47625"/>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4"/>
                  </a:lnTo>
                  <a:lnTo>
                    <a:pt x="76" y="154"/>
                  </a:lnTo>
                  <a:lnTo>
                    <a:pt x="68" y="153"/>
                  </a:lnTo>
                  <a:lnTo>
                    <a:pt x="62" y="152"/>
                  </a:lnTo>
                  <a:lnTo>
                    <a:pt x="54" y="150"/>
                  </a:lnTo>
                  <a:lnTo>
                    <a:pt x="47" y="148"/>
                  </a:lnTo>
                  <a:lnTo>
                    <a:pt x="40" y="144"/>
                  </a:lnTo>
                  <a:lnTo>
                    <a:pt x="34" y="141"/>
                  </a:lnTo>
                  <a:lnTo>
                    <a:pt x="28" y="136"/>
                  </a:lnTo>
                  <a:lnTo>
                    <a:pt x="23" y="132"/>
                  </a:lnTo>
                  <a:lnTo>
                    <a:pt x="17" y="126"/>
                  </a:lnTo>
                  <a:lnTo>
                    <a:pt x="14"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4" y="34"/>
                  </a:lnTo>
                  <a:lnTo>
                    <a:pt x="17" y="27"/>
                  </a:lnTo>
                  <a:lnTo>
                    <a:pt x="23" y="23"/>
                  </a:lnTo>
                  <a:lnTo>
                    <a:pt x="28"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88" name="Google Shape;1188;p23"/>
            <p:cNvSpPr/>
            <p:nvPr/>
          </p:nvSpPr>
          <p:spPr>
            <a:xfrm>
              <a:off x="7962900" y="2895600"/>
              <a:ext cx="49213" cy="49213"/>
            </a:xfrm>
            <a:custGeom>
              <a:avLst/>
              <a:gdLst/>
              <a:ahLst/>
              <a:cxnLst/>
              <a:rect l="l" t="t" r="r" b="b"/>
              <a:pathLst>
                <a:path w="154" h="154" extrusionOk="0">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0" y="151"/>
                  </a:lnTo>
                  <a:lnTo>
                    <a:pt x="92" y="153"/>
                  </a:lnTo>
                  <a:lnTo>
                    <a:pt x="84" y="154"/>
                  </a:lnTo>
                  <a:lnTo>
                    <a:pt x="76" y="154"/>
                  </a:lnTo>
                  <a:lnTo>
                    <a:pt x="76" y="154"/>
                  </a:lnTo>
                  <a:lnTo>
                    <a:pt x="70" y="154"/>
                  </a:lnTo>
                  <a:lnTo>
                    <a:pt x="62" y="153"/>
                  </a:lnTo>
                  <a:lnTo>
                    <a:pt x="55" y="151"/>
                  </a:lnTo>
                  <a:lnTo>
                    <a:pt x="47" y="149"/>
                  </a:lnTo>
                  <a:lnTo>
                    <a:pt x="41" y="145"/>
                  </a:lnTo>
                  <a:lnTo>
                    <a:pt x="34" y="142"/>
                  </a:lnTo>
                  <a:lnTo>
                    <a:pt x="28"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8" y="18"/>
                  </a:lnTo>
                  <a:lnTo>
                    <a:pt x="34" y="14"/>
                  </a:lnTo>
                  <a:lnTo>
                    <a:pt x="41" y="10"/>
                  </a:lnTo>
                  <a:lnTo>
                    <a:pt x="47" y="7"/>
                  </a:lnTo>
                  <a:lnTo>
                    <a:pt x="55" y="3"/>
                  </a:lnTo>
                  <a:lnTo>
                    <a:pt x="62" y="2"/>
                  </a:lnTo>
                  <a:lnTo>
                    <a:pt x="70" y="1"/>
                  </a:lnTo>
                  <a:lnTo>
                    <a:pt x="76" y="0"/>
                  </a:lnTo>
                  <a:lnTo>
                    <a:pt x="76" y="0"/>
                  </a:lnTo>
                  <a:lnTo>
                    <a:pt x="84" y="1"/>
                  </a:lnTo>
                  <a:lnTo>
                    <a:pt x="92" y="2"/>
                  </a:lnTo>
                  <a:lnTo>
                    <a:pt x="100"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89" name="Google Shape;1189;p23"/>
            <p:cNvSpPr/>
            <p:nvPr/>
          </p:nvSpPr>
          <p:spPr>
            <a:xfrm>
              <a:off x="7962900" y="2967038"/>
              <a:ext cx="49213" cy="47625"/>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1" y="132"/>
                  </a:lnTo>
                  <a:lnTo>
                    <a:pt x="126" y="136"/>
                  </a:lnTo>
                  <a:lnTo>
                    <a:pt x="120" y="141"/>
                  </a:lnTo>
                  <a:lnTo>
                    <a:pt x="114" y="144"/>
                  </a:lnTo>
                  <a:lnTo>
                    <a:pt x="107" y="148"/>
                  </a:lnTo>
                  <a:lnTo>
                    <a:pt x="100" y="150"/>
                  </a:lnTo>
                  <a:lnTo>
                    <a:pt x="92" y="152"/>
                  </a:lnTo>
                  <a:lnTo>
                    <a:pt x="84" y="153"/>
                  </a:lnTo>
                  <a:lnTo>
                    <a:pt x="76" y="154"/>
                  </a:lnTo>
                  <a:lnTo>
                    <a:pt x="76" y="154"/>
                  </a:lnTo>
                  <a:lnTo>
                    <a:pt x="70" y="153"/>
                  </a:lnTo>
                  <a:lnTo>
                    <a:pt x="62" y="152"/>
                  </a:lnTo>
                  <a:lnTo>
                    <a:pt x="55" y="150"/>
                  </a:lnTo>
                  <a:lnTo>
                    <a:pt x="47" y="148"/>
                  </a:lnTo>
                  <a:lnTo>
                    <a:pt x="41" y="144"/>
                  </a:lnTo>
                  <a:lnTo>
                    <a:pt x="34" y="141"/>
                  </a:lnTo>
                  <a:lnTo>
                    <a:pt x="28" y="136"/>
                  </a:lnTo>
                  <a:lnTo>
                    <a:pt x="23" y="132"/>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8" y="17"/>
                  </a:lnTo>
                  <a:lnTo>
                    <a:pt x="34" y="13"/>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3"/>
                  </a:lnTo>
                  <a:lnTo>
                    <a:pt x="126" y="17"/>
                  </a:lnTo>
                  <a:lnTo>
                    <a:pt x="131"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90" name="Google Shape;1190;p23"/>
            <p:cNvSpPr/>
            <p:nvPr/>
          </p:nvSpPr>
          <p:spPr>
            <a:xfrm>
              <a:off x="8031163" y="2895600"/>
              <a:ext cx="49213" cy="49213"/>
            </a:xfrm>
            <a:custGeom>
              <a:avLst/>
              <a:gdLst/>
              <a:ahLst/>
              <a:cxnLst/>
              <a:rect l="l" t="t" r="r" b="b"/>
              <a:pathLst>
                <a:path w="155" h="154" extrusionOk="0">
                  <a:moveTo>
                    <a:pt x="155" y="78"/>
                  </a:moveTo>
                  <a:lnTo>
                    <a:pt x="155" y="78"/>
                  </a:lnTo>
                  <a:lnTo>
                    <a:pt x="155" y="86"/>
                  </a:lnTo>
                  <a:lnTo>
                    <a:pt x="154" y="92"/>
                  </a:lnTo>
                  <a:lnTo>
                    <a:pt x="151" y="101"/>
                  </a:lnTo>
                  <a:lnTo>
                    <a:pt x="149" y="107"/>
                  </a:lnTo>
                  <a:lnTo>
                    <a:pt x="146" y="114"/>
                  </a:lnTo>
                  <a:lnTo>
                    <a:pt x="142" y="120"/>
                  </a:lnTo>
                  <a:lnTo>
                    <a:pt x="138" y="127"/>
                  </a:lnTo>
                  <a:lnTo>
                    <a:pt x="132" y="131"/>
                  </a:lnTo>
                  <a:lnTo>
                    <a:pt x="127" y="137"/>
                  </a:lnTo>
                  <a:lnTo>
                    <a:pt x="121" y="142"/>
                  </a:lnTo>
                  <a:lnTo>
                    <a:pt x="115" y="145"/>
                  </a:lnTo>
                  <a:lnTo>
                    <a:pt x="108" y="149"/>
                  </a:lnTo>
                  <a:lnTo>
                    <a:pt x="101" y="151"/>
                  </a:lnTo>
                  <a:lnTo>
                    <a:pt x="93" y="153"/>
                  </a:lnTo>
                  <a:lnTo>
                    <a:pt x="86" y="154"/>
                  </a:lnTo>
                  <a:lnTo>
                    <a:pt x="78" y="154"/>
                  </a:lnTo>
                  <a:lnTo>
                    <a:pt x="78" y="154"/>
                  </a:lnTo>
                  <a:lnTo>
                    <a:pt x="70" y="154"/>
                  </a:lnTo>
                  <a:lnTo>
                    <a:pt x="62" y="153"/>
                  </a:lnTo>
                  <a:lnTo>
                    <a:pt x="55" y="151"/>
                  </a:lnTo>
                  <a:lnTo>
                    <a:pt x="47" y="149"/>
                  </a:lnTo>
                  <a:lnTo>
                    <a:pt x="42" y="145"/>
                  </a:lnTo>
                  <a:lnTo>
                    <a:pt x="35" y="142"/>
                  </a:lnTo>
                  <a:lnTo>
                    <a:pt x="29" y="137"/>
                  </a:lnTo>
                  <a:lnTo>
                    <a:pt x="23" y="131"/>
                  </a:lnTo>
                  <a:lnTo>
                    <a:pt x="19" y="127"/>
                  </a:lnTo>
                  <a:lnTo>
                    <a:pt x="14" y="120"/>
                  </a:lnTo>
                  <a:lnTo>
                    <a:pt x="11" y="114"/>
                  </a:lnTo>
                  <a:lnTo>
                    <a:pt x="7" y="107"/>
                  </a:lnTo>
                  <a:lnTo>
                    <a:pt x="4" y="101"/>
                  </a:lnTo>
                  <a:lnTo>
                    <a:pt x="3" y="92"/>
                  </a:lnTo>
                  <a:lnTo>
                    <a:pt x="2" y="86"/>
                  </a:lnTo>
                  <a:lnTo>
                    <a:pt x="0" y="78"/>
                  </a:lnTo>
                  <a:lnTo>
                    <a:pt x="0" y="78"/>
                  </a:lnTo>
                  <a:lnTo>
                    <a:pt x="2" y="70"/>
                  </a:lnTo>
                  <a:lnTo>
                    <a:pt x="3" y="62"/>
                  </a:lnTo>
                  <a:lnTo>
                    <a:pt x="4" y="55"/>
                  </a:lnTo>
                  <a:lnTo>
                    <a:pt x="7" y="48"/>
                  </a:lnTo>
                  <a:lnTo>
                    <a:pt x="11" y="41"/>
                  </a:lnTo>
                  <a:lnTo>
                    <a:pt x="14" y="34"/>
                  </a:lnTo>
                  <a:lnTo>
                    <a:pt x="19" y="28"/>
                  </a:lnTo>
                  <a:lnTo>
                    <a:pt x="23" y="23"/>
                  </a:lnTo>
                  <a:lnTo>
                    <a:pt x="29" y="18"/>
                  </a:lnTo>
                  <a:lnTo>
                    <a:pt x="35" y="14"/>
                  </a:lnTo>
                  <a:lnTo>
                    <a:pt x="42" y="10"/>
                  </a:lnTo>
                  <a:lnTo>
                    <a:pt x="47" y="7"/>
                  </a:lnTo>
                  <a:lnTo>
                    <a:pt x="55" y="3"/>
                  </a:lnTo>
                  <a:lnTo>
                    <a:pt x="62" y="2"/>
                  </a:lnTo>
                  <a:lnTo>
                    <a:pt x="70" y="1"/>
                  </a:lnTo>
                  <a:lnTo>
                    <a:pt x="78" y="0"/>
                  </a:lnTo>
                  <a:lnTo>
                    <a:pt x="78" y="0"/>
                  </a:lnTo>
                  <a:lnTo>
                    <a:pt x="86" y="1"/>
                  </a:lnTo>
                  <a:lnTo>
                    <a:pt x="93" y="2"/>
                  </a:lnTo>
                  <a:lnTo>
                    <a:pt x="101" y="3"/>
                  </a:lnTo>
                  <a:lnTo>
                    <a:pt x="108" y="7"/>
                  </a:lnTo>
                  <a:lnTo>
                    <a:pt x="115" y="10"/>
                  </a:lnTo>
                  <a:lnTo>
                    <a:pt x="121"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91" name="Google Shape;1191;p23"/>
            <p:cNvSpPr/>
            <p:nvPr/>
          </p:nvSpPr>
          <p:spPr>
            <a:xfrm>
              <a:off x="8031163" y="2967038"/>
              <a:ext cx="49213" cy="47625"/>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2" y="120"/>
                  </a:lnTo>
                  <a:lnTo>
                    <a:pt x="138" y="126"/>
                  </a:lnTo>
                  <a:lnTo>
                    <a:pt x="132" y="132"/>
                  </a:lnTo>
                  <a:lnTo>
                    <a:pt x="127" y="136"/>
                  </a:lnTo>
                  <a:lnTo>
                    <a:pt x="121" y="141"/>
                  </a:lnTo>
                  <a:lnTo>
                    <a:pt x="115" y="144"/>
                  </a:lnTo>
                  <a:lnTo>
                    <a:pt x="108" y="148"/>
                  </a:lnTo>
                  <a:lnTo>
                    <a:pt x="101" y="150"/>
                  </a:lnTo>
                  <a:lnTo>
                    <a:pt x="93" y="152"/>
                  </a:lnTo>
                  <a:lnTo>
                    <a:pt x="86" y="153"/>
                  </a:lnTo>
                  <a:lnTo>
                    <a:pt x="78" y="154"/>
                  </a:lnTo>
                  <a:lnTo>
                    <a:pt x="78" y="154"/>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3"/>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3"/>
                  </a:lnTo>
                  <a:lnTo>
                    <a:pt x="127"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92" name="Google Shape;1192;p23"/>
            <p:cNvSpPr/>
            <p:nvPr/>
          </p:nvSpPr>
          <p:spPr>
            <a:xfrm>
              <a:off x="7751763" y="3036888"/>
              <a:ext cx="49213" cy="49213"/>
            </a:xfrm>
            <a:custGeom>
              <a:avLst/>
              <a:gdLst/>
              <a:ahLst/>
              <a:cxnLst/>
              <a:rect l="l" t="t" r="r" b="b"/>
              <a:pathLst>
                <a:path w="155" h="154" extrusionOk="0">
                  <a:moveTo>
                    <a:pt x="155" y="78"/>
                  </a:moveTo>
                  <a:lnTo>
                    <a:pt x="155" y="78"/>
                  </a:lnTo>
                  <a:lnTo>
                    <a:pt x="154" y="85"/>
                  </a:lnTo>
                  <a:lnTo>
                    <a:pt x="153" y="93"/>
                  </a:lnTo>
                  <a:lnTo>
                    <a:pt x="151" y="101"/>
                  </a:lnTo>
                  <a:lnTo>
                    <a:pt x="148" y="107"/>
                  </a:lnTo>
                  <a:lnTo>
                    <a:pt x="146" y="114"/>
                  </a:lnTo>
                  <a:lnTo>
                    <a:pt x="141" y="120"/>
                  </a:lnTo>
                  <a:lnTo>
                    <a:pt x="137"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7" y="29"/>
                  </a:lnTo>
                  <a:lnTo>
                    <a:pt x="141" y="34"/>
                  </a:lnTo>
                  <a:lnTo>
                    <a:pt x="146" y="40"/>
                  </a:lnTo>
                  <a:lnTo>
                    <a:pt x="148" y="47"/>
                  </a:lnTo>
                  <a:lnTo>
                    <a:pt x="151"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93" name="Google Shape;1193;p23"/>
            <p:cNvSpPr/>
            <p:nvPr/>
          </p:nvSpPr>
          <p:spPr>
            <a:xfrm>
              <a:off x="7751763" y="3108325"/>
              <a:ext cx="49213" cy="47625"/>
            </a:xfrm>
            <a:custGeom>
              <a:avLst/>
              <a:gdLst/>
              <a:ahLst/>
              <a:cxnLst/>
              <a:rect l="l" t="t" r="r" b="b"/>
              <a:pathLst>
                <a:path w="155" h="153" extrusionOk="0">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94" name="Google Shape;1194;p23"/>
            <p:cNvSpPr/>
            <p:nvPr/>
          </p:nvSpPr>
          <p:spPr>
            <a:xfrm>
              <a:off x="7821613" y="3036888"/>
              <a:ext cx="49213" cy="49213"/>
            </a:xfrm>
            <a:custGeom>
              <a:avLst/>
              <a:gdLst/>
              <a:ahLst/>
              <a:cxnLst/>
              <a:rect l="l" t="t" r="r" b="b"/>
              <a:pathLst>
                <a:path w="154" h="154" extrusionOk="0">
                  <a:moveTo>
                    <a:pt x="154" y="78"/>
                  </a:moveTo>
                  <a:lnTo>
                    <a:pt x="154" y="78"/>
                  </a:lnTo>
                  <a:lnTo>
                    <a:pt x="153" y="85"/>
                  </a:lnTo>
                  <a:lnTo>
                    <a:pt x="152" y="93"/>
                  </a:lnTo>
                  <a:lnTo>
                    <a:pt x="151" y="101"/>
                  </a:lnTo>
                  <a:lnTo>
                    <a:pt x="148" y="107"/>
                  </a:lnTo>
                  <a:lnTo>
                    <a:pt x="145" y="114"/>
                  </a:lnTo>
                  <a:lnTo>
                    <a:pt x="141" y="120"/>
                  </a:lnTo>
                  <a:lnTo>
                    <a:pt x="136" y="126"/>
                  </a:lnTo>
                  <a:lnTo>
                    <a:pt x="132" y="132"/>
                  </a:lnTo>
                  <a:lnTo>
                    <a:pt x="126" y="137"/>
                  </a:lnTo>
                  <a:lnTo>
                    <a:pt x="120" y="141"/>
                  </a:lnTo>
                  <a:lnTo>
                    <a:pt x="114" y="145"/>
                  </a:lnTo>
                  <a:lnTo>
                    <a:pt x="107" y="149"/>
                  </a:lnTo>
                  <a:lnTo>
                    <a:pt x="99"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4"/>
                  </a:lnTo>
                  <a:lnTo>
                    <a:pt x="126" y="18"/>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95" name="Google Shape;1195;p23"/>
            <p:cNvSpPr/>
            <p:nvPr/>
          </p:nvSpPr>
          <p:spPr>
            <a:xfrm>
              <a:off x="7821613" y="3108325"/>
              <a:ext cx="49213" cy="47625"/>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96" name="Google Shape;1196;p23"/>
            <p:cNvSpPr/>
            <p:nvPr/>
          </p:nvSpPr>
          <p:spPr>
            <a:xfrm>
              <a:off x="7891463" y="3036888"/>
              <a:ext cx="49213"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7"/>
                  </a:lnTo>
                  <a:lnTo>
                    <a:pt x="23" y="132"/>
                  </a:lnTo>
                  <a:lnTo>
                    <a:pt x="17" y="126"/>
                  </a:lnTo>
                  <a:lnTo>
                    <a:pt x="14"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4" y="34"/>
                  </a:lnTo>
                  <a:lnTo>
                    <a:pt x="17" y="29"/>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97" name="Google Shape;1197;p23"/>
            <p:cNvSpPr/>
            <p:nvPr/>
          </p:nvSpPr>
          <p:spPr>
            <a:xfrm>
              <a:off x="7891463" y="3108325"/>
              <a:ext cx="49213"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8" y="136"/>
                  </a:lnTo>
                  <a:lnTo>
                    <a:pt x="23" y="132"/>
                  </a:lnTo>
                  <a:lnTo>
                    <a:pt x="17" y="126"/>
                  </a:lnTo>
                  <a:lnTo>
                    <a:pt x="14"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4" y="33"/>
                  </a:lnTo>
                  <a:lnTo>
                    <a:pt x="17" y="28"/>
                  </a:lnTo>
                  <a:lnTo>
                    <a:pt x="23" y="22"/>
                  </a:lnTo>
                  <a:lnTo>
                    <a:pt x="28"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98" name="Google Shape;1198;p23"/>
            <p:cNvSpPr/>
            <p:nvPr/>
          </p:nvSpPr>
          <p:spPr>
            <a:xfrm>
              <a:off x="7962900" y="3036888"/>
              <a:ext cx="49213" cy="49213"/>
            </a:xfrm>
            <a:custGeom>
              <a:avLst/>
              <a:gdLst/>
              <a:ahLst/>
              <a:cxnLst/>
              <a:rect l="l" t="t" r="r" b="b"/>
              <a:pathLst>
                <a:path w="154" h="154" extrusionOk="0">
                  <a:moveTo>
                    <a:pt x="154" y="78"/>
                  </a:moveTo>
                  <a:lnTo>
                    <a:pt x="154" y="78"/>
                  </a:lnTo>
                  <a:lnTo>
                    <a:pt x="154" y="85"/>
                  </a:lnTo>
                  <a:lnTo>
                    <a:pt x="153" y="93"/>
                  </a:lnTo>
                  <a:lnTo>
                    <a:pt x="151" y="101"/>
                  </a:lnTo>
                  <a:lnTo>
                    <a:pt x="149" y="107"/>
                  </a:lnTo>
                  <a:lnTo>
                    <a:pt x="145" y="114"/>
                  </a:lnTo>
                  <a:lnTo>
                    <a:pt x="141" y="120"/>
                  </a:lnTo>
                  <a:lnTo>
                    <a:pt x="137" y="126"/>
                  </a:lnTo>
                  <a:lnTo>
                    <a:pt x="131" y="132"/>
                  </a:lnTo>
                  <a:lnTo>
                    <a:pt x="126" y="137"/>
                  </a:lnTo>
                  <a:lnTo>
                    <a:pt x="120" y="141"/>
                  </a:lnTo>
                  <a:lnTo>
                    <a:pt x="114" y="145"/>
                  </a:lnTo>
                  <a:lnTo>
                    <a:pt x="107" y="149"/>
                  </a:lnTo>
                  <a:lnTo>
                    <a:pt x="100" y="151"/>
                  </a:lnTo>
                  <a:lnTo>
                    <a:pt x="92" y="153"/>
                  </a:lnTo>
                  <a:lnTo>
                    <a:pt x="84" y="154"/>
                  </a:lnTo>
                  <a:lnTo>
                    <a:pt x="76" y="154"/>
                  </a:lnTo>
                  <a:lnTo>
                    <a:pt x="76" y="154"/>
                  </a:lnTo>
                  <a:lnTo>
                    <a:pt x="70" y="154"/>
                  </a:lnTo>
                  <a:lnTo>
                    <a:pt x="62" y="153"/>
                  </a:lnTo>
                  <a:lnTo>
                    <a:pt x="55" y="151"/>
                  </a:lnTo>
                  <a:lnTo>
                    <a:pt x="47" y="149"/>
                  </a:lnTo>
                  <a:lnTo>
                    <a:pt x="41" y="145"/>
                  </a:lnTo>
                  <a:lnTo>
                    <a:pt x="34" y="141"/>
                  </a:lnTo>
                  <a:lnTo>
                    <a:pt x="28" y="137"/>
                  </a:lnTo>
                  <a:lnTo>
                    <a:pt x="23" y="132"/>
                  </a:lnTo>
                  <a:lnTo>
                    <a:pt x="18" y="126"/>
                  </a:lnTo>
                  <a:lnTo>
                    <a:pt x="14" y="120"/>
                  </a:lnTo>
                  <a:lnTo>
                    <a:pt x="9" y="114"/>
                  </a:lnTo>
                  <a:lnTo>
                    <a:pt x="7" y="107"/>
                  </a:lnTo>
                  <a:lnTo>
                    <a:pt x="3" y="101"/>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8" y="18"/>
                  </a:lnTo>
                  <a:lnTo>
                    <a:pt x="34" y="14"/>
                  </a:lnTo>
                  <a:lnTo>
                    <a:pt x="41" y="9"/>
                  </a:lnTo>
                  <a:lnTo>
                    <a:pt x="47" y="7"/>
                  </a:lnTo>
                  <a:lnTo>
                    <a:pt x="55" y="3"/>
                  </a:lnTo>
                  <a:lnTo>
                    <a:pt x="62" y="2"/>
                  </a:lnTo>
                  <a:lnTo>
                    <a:pt x="70" y="1"/>
                  </a:lnTo>
                  <a:lnTo>
                    <a:pt x="76" y="0"/>
                  </a:lnTo>
                  <a:lnTo>
                    <a:pt x="76" y="0"/>
                  </a:lnTo>
                  <a:lnTo>
                    <a:pt x="84" y="1"/>
                  </a:lnTo>
                  <a:lnTo>
                    <a:pt x="92" y="2"/>
                  </a:lnTo>
                  <a:lnTo>
                    <a:pt x="100" y="3"/>
                  </a:lnTo>
                  <a:lnTo>
                    <a:pt x="107" y="7"/>
                  </a:lnTo>
                  <a:lnTo>
                    <a:pt x="114" y="9"/>
                  </a:lnTo>
                  <a:lnTo>
                    <a:pt x="120" y="14"/>
                  </a:lnTo>
                  <a:lnTo>
                    <a:pt x="126" y="18"/>
                  </a:lnTo>
                  <a:lnTo>
                    <a:pt x="131" y="23"/>
                  </a:lnTo>
                  <a:lnTo>
                    <a:pt x="137" y="29"/>
                  </a:lnTo>
                  <a:lnTo>
                    <a:pt x="141"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199" name="Google Shape;1199;p23"/>
            <p:cNvSpPr/>
            <p:nvPr/>
          </p:nvSpPr>
          <p:spPr>
            <a:xfrm>
              <a:off x="7962900" y="3108325"/>
              <a:ext cx="49213" cy="47625"/>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0" y="150"/>
                  </a:lnTo>
                  <a:lnTo>
                    <a:pt x="92" y="152"/>
                  </a:lnTo>
                  <a:lnTo>
                    <a:pt x="84" y="153"/>
                  </a:lnTo>
                  <a:lnTo>
                    <a:pt x="76" y="153"/>
                  </a:lnTo>
                  <a:lnTo>
                    <a:pt x="76" y="153"/>
                  </a:lnTo>
                  <a:lnTo>
                    <a:pt x="70" y="153"/>
                  </a:lnTo>
                  <a:lnTo>
                    <a:pt x="62" y="152"/>
                  </a:lnTo>
                  <a:lnTo>
                    <a:pt x="55" y="150"/>
                  </a:lnTo>
                  <a:lnTo>
                    <a:pt x="47" y="148"/>
                  </a:lnTo>
                  <a:lnTo>
                    <a:pt x="41"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00" name="Google Shape;1200;p23"/>
            <p:cNvSpPr/>
            <p:nvPr/>
          </p:nvSpPr>
          <p:spPr>
            <a:xfrm>
              <a:off x="8031163" y="3036888"/>
              <a:ext cx="49213" cy="49213"/>
            </a:xfrm>
            <a:custGeom>
              <a:avLst/>
              <a:gdLst/>
              <a:ahLst/>
              <a:cxnLst/>
              <a:rect l="l" t="t" r="r" b="b"/>
              <a:pathLst>
                <a:path w="155" h="154" extrusionOk="0">
                  <a:moveTo>
                    <a:pt x="155" y="78"/>
                  </a:moveTo>
                  <a:lnTo>
                    <a:pt x="155" y="78"/>
                  </a:lnTo>
                  <a:lnTo>
                    <a:pt x="155" y="85"/>
                  </a:lnTo>
                  <a:lnTo>
                    <a:pt x="154" y="93"/>
                  </a:lnTo>
                  <a:lnTo>
                    <a:pt x="151" y="101"/>
                  </a:lnTo>
                  <a:lnTo>
                    <a:pt x="149" y="107"/>
                  </a:lnTo>
                  <a:lnTo>
                    <a:pt x="146" y="114"/>
                  </a:lnTo>
                  <a:lnTo>
                    <a:pt x="142" y="120"/>
                  </a:lnTo>
                  <a:lnTo>
                    <a:pt x="138" y="126"/>
                  </a:lnTo>
                  <a:lnTo>
                    <a:pt x="132" y="132"/>
                  </a:lnTo>
                  <a:lnTo>
                    <a:pt x="127" y="137"/>
                  </a:lnTo>
                  <a:lnTo>
                    <a:pt x="121" y="141"/>
                  </a:lnTo>
                  <a:lnTo>
                    <a:pt x="115" y="145"/>
                  </a:lnTo>
                  <a:lnTo>
                    <a:pt x="108" y="149"/>
                  </a:lnTo>
                  <a:lnTo>
                    <a:pt x="101" y="151"/>
                  </a:lnTo>
                  <a:lnTo>
                    <a:pt x="93" y="153"/>
                  </a:lnTo>
                  <a:lnTo>
                    <a:pt x="86" y="154"/>
                  </a:lnTo>
                  <a:lnTo>
                    <a:pt x="78" y="154"/>
                  </a:lnTo>
                  <a:lnTo>
                    <a:pt x="78" y="154"/>
                  </a:lnTo>
                  <a:lnTo>
                    <a:pt x="70" y="154"/>
                  </a:lnTo>
                  <a:lnTo>
                    <a:pt x="62" y="153"/>
                  </a:lnTo>
                  <a:lnTo>
                    <a:pt x="55" y="151"/>
                  </a:lnTo>
                  <a:lnTo>
                    <a:pt x="47" y="149"/>
                  </a:lnTo>
                  <a:lnTo>
                    <a:pt x="42" y="145"/>
                  </a:lnTo>
                  <a:lnTo>
                    <a:pt x="35" y="141"/>
                  </a:lnTo>
                  <a:lnTo>
                    <a:pt x="29" y="137"/>
                  </a:lnTo>
                  <a:lnTo>
                    <a:pt x="23" y="132"/>
                  </a:lnTo>
                  <a:lnTo>
                    <a:pt x="19" y="126"/>
                  </a:lnTo>
                  <a:lnTo>
                    <a:pt x="14" y="120"/>
                  </a:lnTo>
                  <a:lnTo>
                    <a:pt x="11" y="114"/>
                  </a:lnTo>
                  <a:lnTo>
                    <a:pt x="7" y="107"/>
                  </a:lnTo>
                  <a:lnTo>
                    <a:pt x="4" y="101"/>
                  </a:lnTo>
                  <a:lnTo>
                    <a:pt x="3" y="93"/>
                  </a:lnTo>
                  <a:lnTo>
                    <a:pt x="2" y="85"/>
                  </a:lnTo>
                  <a:lnTo>
                    <a:pt x="0" y="78"/>
                  </a:lnTo>
                  <a:lnTo>
                    <a:pt x="0" y="78"/>
                  </a:lnTo>
                  <a:lnTo>
                    <a:pt x="2" y="70"/>
                  </a:lnTo>
                  <a:lnTo>
                    <a:pt x="3" y="62"/>
                  </a:lnTo>
                  <a:lnTo>
                    <a:pt x="4" y="54"/>
                  </a:lnTo>
                  <a:lnTo>
                    <a:pt x="7" y="47"/>
                  </a:lnTo>
                  <a:lnTo>
                    <a:pt x="11" y="40"/>
                  </a:lnTo>
                  <a:lnTo>
                    <a:pt x="14" y="34"/>
                  </a:lnTo>
                  <a:lnTo>
                    <a:pt x="19" y="29"/>
                  </a:lnTo>
                  <a:lnTo>
                    <a:pt x="23" y="23"/>
                  </a:lnTo>
                  <a:lnTo>
                    <a:pt x="29" y="18"/>
                  </a:lnTo>
                  <a:lnTo>
                    <a:pt x="35" y="14"/>
                  </a:lnTo>
                  <a:lnTo>
                    <a:pt x="42" y="9"/>
                  </a:lnTo>
                  <a:lnTo>
                    <a:pt x="47" y="7"/>
                  </a:lnTo>
                  <a:lnTo>
                    <a:pt x="55" y="3"/>
                  </a:lnTo>
                  <a:lnTo>
                    <a:pt x="62" y="2"/>
                  </a:lnTo>
                  <a:lnTo>
                    <a:pt x="70" y="1"/>
                  </a:lnTo>
                  <a:lnTo>
                    <a:pt x="78" y="0"/>
                  </a:lnTo>
                  <a:lnTo>
                    <a:pt x="78" y="0"/>
                  </a:lnTo>
                  <a:lnTo>
                    <a:pt x="86" y="1"/>
                  </a:lnTo>
                  <a:lnTo>
                    <a:pt x="93" y="2"/>
                  </a:lnTo>
                  <a:lnTo>
                    <a:pt x="101" y="3"/>
                  </a:lnTo>
                  <a:lnTo>
                    <a:pt x="108" y="7"/>
                  </a:lnTo>
                  <a:lnTo>
                    <a:pt x="115" y="9"/>
                  </a:lnTo>
                  <a:lnTo>
                    <a:pt x="121" y="14"/>
                  </a:lnTo>
                  <a:lnTo>
                    <a:pt x="127" y="18"/>
                  </a:lnTo>
                  <a:lnTo>
                    <a:pt x="132" y="23"/>
                  </a:lnTo>
                  <a:lnTo>
                    <a:pt x="138" y="29"/>
                  </a:lnTo>
                  <a:lnTo>
                    <a:pt x="142" y="34"/>
                  </a:lnTo>
                  <a:lnTo>
                    <a:pt x="146" y="40"/>
                  </a:lnTo>
                  <a:lnTo>
                    <a:pt x="149" y="47"/>
                  </a:lnTo>
                  <a:lnTo>
                    <a:pt x="151"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01" name="Google Shape;1201;p23"/>
            <p:cNvSpPr/>
            <p:nvPr/>
          </p:nvSpPr>
          <p:spPr>
            <a:xfrm>
              <a:off x="8031163" y="3108325"/>
              <a:ext cx="49213" cy="47625"/>
            </a:xfrm>
            <a:custGeom>
              <a:avLst/>
              <a:gdLst/>
              <a:ahLst/>
              <a:cxnLst/>
              <a:rect l="l" t="t" r="r" b="b"/>
              <a:pathLst>
                <a:path w="155" h="153" extrusionOk="0">
                  <a:moveTo>
                    <a:pt x="155" y="77"/>
                  </a:moveTo>
                  <a:lnTo>
                    <a:pt x="155" y="77"/>
                  </a:lnTo>
                  <a:lnTo>
                    <a:pt x="155" y="85"/>
                  </a:lnTo>
                  <a:lnTo>
                    <a:pt x="154" y="93"/>
                  </a:lnTo>
                  <a:lnTo>
                    <a:pt x="151" y="100"/>
                  </a:lnTo>
                  <a:lnTo>
                    <a:pt x="149" y="106"/>
                  </a:lnTo>
                  <a:lnTo>
                    <a:pt x="146" y="113"/>
                  </a:lnTo>
                  <a:lnTo>
                    <a:pt x="142" y="120"/>
                  </a:lnTo>
                  <a:lnTo>
                    <a:pt x="138" y="126"/>
                  </a:lnTo>
                  <a:lnTo>
                    <a:pt x="132" y="132"/>
                  </a:lnTo>
                  <a:lnTo>
                    <a:pt x="127" y="136"/>
                  </a:lnTo>
                  <a:lnTo>
                    <a:pt x="121" y="141"/>
                  </a:lnTo>
                  <a:lnTo>
                    <a:pt x="115" y="144"/>
                  </a:lnTo>
                  <a:lnTo>
                    <a:pt x="108" y="148"/>
                  </a:lnTo>
                  <a:lnTo>
                    <a:pt x="101" y="150"/>
                  </a:lnTo>
                  <a:lnTo>
                    <a:pt x="93" y="152"/>
                  </a:lnTo>
                  <a:lnTo>
                    <a:pt x="86" y="153"/>
                  </a:lnTo>
                  <a:lnTo>
                    <a:pt x="78" y="153"/>
                  </a:lnTo>
                  <a:lnTo>
                    <a:pt x="78" y="153"/>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02" name="Google Shape;1202;p23"/>
            <p:cNvSpPr/>
            <p:nvPr/>
          </p:nvSpPr>
          <p:spPr>
            <a:xfrm>
              <a:off x="7404100" y="2616200"/>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6"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03" name="Google Shape;1203;p23"/>
            <p:cNvSpPr/>
            <p:nvPr/>
          </p:nvSpPr>
          <p:spPr>
            <a:xfrm>
              <a:off x="7404100" y="2687638"/>
              <a:ext cx="47625"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0" y="132"/>
                  </a:lnTo>
                  <a:lnTo>
                    <a:pt x="125" y="137"/>
                  </a:lnTo>
                  <a:lnTo>
                    <a:pt x="119" y="141"/>
                  </a:lnTo>
                  <a:lnTo>
                    <a:pt x="113" y="145"/>
                  </a:lnTo>
                  <a:lnTo>
                    <a:pt x="106" y="149"/>
                  </a:lnTo>
                  <a:lnTo>
                    <a:pt x="99" y="151"/>
                  </a:lnTo>
                  <a:lnTo>
                    <a:pt x="91" y="153"/>
                  </a:lnTo>
                  <a:lnTo>
                    <a:pt x="84" y="155"/>
                  </a:lnTo>
                  <a:lnTo>
                    <a:pt x="76" y="155"/>
                  </a:lnTo>
                  <a:lnTo>
                    <a:pt x="76" y="155"/>
                  </a:lnTo>
                  <a:lnTo>
                    <a:pt x="68" y="155"/>
                  </a:lnTo>
                  <a:lnTo>
                    <a:pt x="60" y="153"/>
                  </a:lnTo>
                  <a:lnTo>
                    <a:pt x="53" y="151"/>
                  </a:lnTo>
                  <a:lnTo>
                    <a:pt x="46" y="149"/>
                  </a:lnTo>
                  <a:lnTo>
                    <a:pt x="40" y="145"/>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04" name="Google Shape;1204;p23"/>
            <p:cNvSpPr/>
            <p:nvPr/>
          </p:nvSpPr>
          <p:spPr>
            <a:xfrm>
              <a:off x="7472363" y="26162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05" name="Google Shape;1205;p23"/>
            <p:cNvSpPr/>
            <p:nvPr/>
          </p:nvSpPr>
          <p:spPr>
            <a:xfrm>
              <a:off x="7472363" y="2687638"/>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1"/>
                  </a:lnTo>
                  <a:lnTo>
                    <a:pt x="113"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06" name="Google Shape;1206;p23"/>
            <p:cNvSpPr/>
            <p:nvPr/>
          </p:nvSpPr>
          <p:spPr>
            <a:xfrm>
              <a:off x="7542213" y="26162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3"/>
                  </a:lnTo>
                  <a:lnTo>
                    <a:pt x="141" y="120"/>
                  </a:lnTo>
                  <a:lnTo>
                    <a:pt x="137" y="126"/>
                  </a:lnTo>
                  <a:lnTo>
                    <a:pt x="131" y="132"/>
                  </a:lnTo>
                  <a:lnTo>
                    <a:pt x="126" y="136"/>
                  </a:lnTo>
                  <a:lnTo>
                    <a:pt x="120" y="141"/>
                  </a:lnTo>
                  <a:lnTo>
                    <a:pt x="114" y="144"/>
                  </a:lnTo>
                  <a:lnTo>
                    <a:pt x="107" y="148"/>
                  </a:lnTo>
                  <a:lnTo>
                    <a:pt x="101" y="151"/>
                  </a:lnTo>
                  <a:lnTo>
                    <a:pt x="93" y="152"/>
                  </a:lnTo>
                  <a:lnTo>
                    <a:pt x="85" y="154"/>
                  </a:lnTo>
                  <a:lnTo>
                    <a:pt x="78" y="155"/>
                  </a:lnTo>
                  <a:lnTo>
                    <a:pt x="78" y="155"/>
                  </a:lnTo>
                  <a:lnTo>
                    <a:pt x="70" y="154"/>
                  </a:lnTo>
                  <a:lnTo>
                    <a:pt x="62" y="152"/>
                  </a:lnTo>
                  <a:lnTo>
                    <a:pt x="55" y="151"/>
                  </a:lnTo>
                  <a:lnTo>
                    <a:pt x="47" y="148"/>
                  </a:lnTo>
                  <a:lnTo>
                    <a:pt x="40" y="144"/>
                  </a:lnTo>
                  <a:lnTo>
                    <a:pt x="34" y="141"/>
                  </a:lnTo>
                  <a:lnTo>
                    <a:pt x="28" y="136"/>
                  </a:lnTo>
                  <a:lnTo>
                    <a:pt x="23" y="132"/>
                  </a:lnTo>
                  <a:lnTo>
                    <a:pt x="18" y="126"/>
                  </a:lnTo>
                  <a:lnTo>
                    <a:pt x="14" y="120"/>
                  </a:lnTo>
                  <a:lnTo>
                    <a:pt x="9" y="113"/>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7"/>
                  </a:lnTo>
                  <a:lnTo>
                    <a:pt x="34" y="13"/>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07" name="Google Shape;1207;p23"/>
            <p:cNvSpPr/>
            <p:nvPr/>
          </p:nvSpPr>
          <p:spPr>
            <a:xfrm>
              <a:off x="7542213" y="2687638"/>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1" y="132"/>
                  </a:lnTo>
                  <a:lnTo>
                    <a:pt x="126" y="137"/>
                  </a:lnTo>
                  <a:lnTo>
                    <a:pt x="120" y="141"/>
                  </a:lnTo>
                  <a:lnTo>
                    <a:pt x="114" y="145"/>
                  </a:lnTo>
                  <a:lnTo>
                    <a:pt x="107"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1"/>
                  </a:lnTo>
                  <a:lnTo>
                    <a:pt x="28"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0" y="9"/>
                  </a:lnTo>
                  <a:lnTo>
                    <a:pt x="47" y="7"/>
                  </a:lnTo>
                  <a:lnTo>
                    <a:pt x="55" y="4"/>
                  </a:lnTo>
                  <a:lnTo>
                    <a:pt x="62" y="2"/>
                  </a:lnTo>
                  <a:lnTo>
                    <a:pt x="70" y="1"/>
                  </a:lnTo>
                  <a:lnTo>
                    <a:pt x="78" y="0"/>
                  </a:lnTo>
                  <a:lnTo>
                    <a:pt x="78" y="0"/>
                  </a:lnTo>
                  <a:lnTo>
                    <a:pt x="85" y="1"/>
                  </a:lnTo>
                  <a:lnTo>
                    <a:pt x="93" y="2"/>
                  </a:lnTo>
                  <a:lnTo>
                    <a:pt x="101" y="4"/>
                  </a:lnTo>
                  <a:lnTo>
                    <a:pt x="107" y="7"/>
                  </a:lnTo>
                  <a:lnTo>
                    <a:pt x="114" y="9"/>
                  </a:lnTo>
                  <a:lnTo>
                    <a:pt x="120" y="14"/>
                  </a:lnTo>
                  <a:lnTo>
                    <a:pt x="126" y="18"/>
                  </a:lnTo>
                  <a:lnTo>
                    <a:pt x="131" y="23"/>
                  </a:lnTo>
                  <a:lnTo>
                    <a:pt x="137" y="29"/>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08" name="Google Shape;1208;p23"/>
            <p:cNvSpPr/>
            <p:nvPr/>
          </p:nvSpPr>
          <p:spPr>
            <a:xfrm>
              <a:off x="7613650" y="2616200"/>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7" y="136"/>
                  </a:lnTo>
                  <a:lnTo>
                    <a:pt x="22"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09" name="Google Shape;1209;p23"/>
            <p:cNvSpPr/>
            <p:nvPr/>
          </p:nvSpPr>
          <p:spPr>
            <a:xfrm>
              <a:off x="7613650" y="2687638"/>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1"/>
                  </a:lnTo>
                  <a:lnTo>
                    <a:pt x="113" y="145"/>
                  </a:lnTo>
                  <a:lnTo>
                    <a:pt x="106"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1"/>
                  </a:lnTo>
                  <a:lnTo>
                    <a:pt x="27"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10" name="Google Shape;1210;p23"/>
            <p:cNvSpPr/>
            <p:nvPr/>
          </p:nvSpPr>
          <p:spPr>
            <a:xfrm>
              <a:off x="7683500" y="2616200"/>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5"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3" y="141"/>
                  </a:lnTo>
                  <a:lnTo>
                    <a:pt x="27" y="136"/>
                  </a:lnTo>
                  <a:lnTo>
                    <a:pt x="22"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2" y="23"/>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11" name="Google Shape;1211;p23"/>
            <p:cNvSpPr/>
            <p:nvPr/>
          </p:nvSpPr>
          <p:spPr>
            <a:xfrm>
              <a:off x="7683500" y="2687638"/>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5" y="137"/>
                  </a:lnTo>
                  <a:lnTo>
                    <a:pt x="120" y="141"/>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3" y="141"/>
                  </a:lnTo>
                  <a:lnTo>
                    <a:pt x="27" y="137"/>
                  </a:lnTo>
                  <a:lnTo>
                    <a:pt x="22"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2" y="23"/>
                  </a:lnTo>
                  <a:lnTo>
                    <a:pt x="27" y="18"/>
                  </a:lnTo>
                  <a:lnTo>
                    <a:pt x="33"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5"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12" name="Google Shape;1212;p23"/>
            <p:cNvSpPr/>
            <p:nvPr/>
          </p:nvSpPr>
          <p:spPr>
            <a:xfrm>
              <a:off x="7404100" y="2757488"/>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0" y="132"/>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13" name="Google Shape;1213;p23"/>
            <p:cNvSpPr/>
            <p:nvPr/>
          </p:nvSpPr>
          <p:spPr>
            <a:xfrm>
              <a:off x="7404100" y="2828925"/>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4"/>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6" y="6"/>
                  </a:lnTo>
                  <a:lnTo>
                    <a:pt x="53" y="4"/>
                  </a:lnTo>
                  <a:lnTo>
                    <a:pt x="60" y="3"/>
                  </a:lnTo>
                  <a:lnTo>
                    <a:pt x="68" y="1"/>
                  </a:lnTo>
                  <a:lnTo>
                    <a:pt x="76" y="0"/>
                  </a:lnTo>
                  <a:lnTo>
                    <a:pt x="76" y="0"/>
                  </a:lnTo>
                  <a:lnTo>
                    <a:pt x="84" y="1"/>
                  </a:lnTo>
                  <a:lnTo>
                    <a:pt x="91" y="3"/>
                  </a:lnTo>
                  <a:lnTo>
                    <a:pt x="99" y="4"/>
                  </a:lnTo>
                  <a:lnTo>
                    <a:pt x="106" y="6"/>
                  </a:lnTo>
                  <a:lnTo>
                    <a:pt x="113" y="9"/>
                  </a:lnTo>
                  <a:lnTo>
                    <a:pt x="119"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14" name="Google Shape;1214;p23"/>
            <p:cNvSpPr/>
            <p:nvPr/>
          </p:nvSpPr>
          <p:spPr>
            <a:xfrm>
              <a:off x="7472363" y="275748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15" name="Google Shape;1215;p23"/>
            <p:cNvSpPr/>
            <p:nvPr/>
          </p:nvSpPr>
          <p:spPr>
            <a:xfrm>
              <a:off x="7472363" y="2828925"/>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6"/>
                  </a:lnTo>
                  <a:lnTo>
                    <a:pt x="54" y="4"/>
                  </a:lnTo>
                  <a:lnTo>
                    <a:pt x="61" y="3"/>
                  </a:lnTo>
                  <a:lnTo>
                    <a:pt x="69" y="1"/>
                  </a:lnTo>
                  <a:lnTo>
                    <a:pt x="77" y="0"/>
                  </a:lnTo>
                  <a:lnTo>
                    <a:pt x="77" y="0"/>
                  </a:lnTo>
                  <a:lnTo>
                    <a:pt x="85" y="1"/>
                  </a:lnTo>
                  <a:lnTo>
                    <a:pt x="93" y="3"/>
                  </a:lnTo>
                  <a:lnTo>
                    <a:pt x="100" y="4"/>
                  </a:lnTo>
                  <a:lnTo>
                    <a:pt x="107" y="6"/>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16" name="Google Shape;1216;p23"/>
            <p:cNvSpPr/>
            <p:nvPr/>
          </p:nvSpPr>
          <p:spPr>
            <a:xfrm>
              <a:off x="7542213" y="2757488"/>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8"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17" name="Google Shape;1217;p23"/>
            <p:cNvSpPr/>
            <p:nvPr/>
          </p:nvSpPr>
          <p:spPr>
            <a:xfrm>
              <a:off x="7542213" y="2828925"/>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1" y="151"/>
                  </a:lnTo>
                  <a:lnTo>
                    <a:pt x="93" y="152"/>
                  </a:lnTo>
                  <a:lnTo>
                    <a:pt x="85" y="154"/>
                  </a:lnTo>
                  <a:lnTo>
                    <a:pt x="78" y="155"/>
                  </a:lnTo>
                  <a:lnTo>
                    <a:pt x="78" y="155"/>
                  </a:lnTo>
                  <a:lnTo>
                    <a:pt x="70" y="154"/>
                  </a:lnTo>
                  <a:lnTo>
                    <a:pt x="62" y="152"/>
                  </a:lnTo>
                  <a:lnTo>
                    <a:pt x="55" y="151"/>
                  </a:lnTo>
                  <a:lnTo>
                    <a:pt x="47" y="148"/>
                  </a:lnTo>
                  <a:lnTo>
                    <a:pt x="40"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8" y="19"/>
                  </a:lnTo>
                  <a:lnTo>
                    <a:pt x="34" y="14"/>
                  </a:lnTo>
                  <a:lnTo>
                    <a:pt x="40" y="9"/>
                  </a:lnTo>
                  <a:lnTo>
                    <a:pt x="47" y="6"/>
                  </a:lnTo>
                  <a:lnTo>
                    <a:pt x="55" y="4"/>
                  </a:lnTo>
                  <a:lnTo>
                    <a:pt x="62" y="3"/>
                  </a:lnTo>
                  <a:lnTo>
                    <a:pt x="70" y="1"/>
                  </a:lnTo>
                  <a:lnTo>
                    <a:pt x="78" y="0"/>
                  </a:lnTo>
                  <a:lnTo>
                    <a:pt x="78" y="0"/>
                  </a:lnTo>
                  <a:lnTo>
                    <a:pt x="85" y="1"/>
                  </a:lnTo>
                  <a:lnTo>
                    <a:pt x="93" y="3"/>
                  </a:lnTo>
                  <a:lnTo>
                    <a:pt x="101" y="4"/>
                  </a:lnTo>
                  <a:lnTo>
                    <a:pt x="107" y="6"/>
                  </a:lnTo>
                  <a:lnTo>
                    <a:pt x="114" y="9"/>
                  </a:lnTo>
                  <a:lnTo>
                    <a:pt x="120" y="14"/>
                  </a:lnTo>
                  <a:lnTo>
                    <a:pt x="126" y="19"/>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18" name="Google Shape;1218;p23"/>
            <p:cNvSpPr/>
            <p:nvPr/>
          </p:nvSpPr>
          <p:spPr>
            <a:xfrm>
              <a:off x="7613650" y="2757488"/>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7" y="136"/>
                  </a:lnTo>
                  <a:lnTo>
                    <a:pt x="22" y="132"/>
                  </a:lnTo>
                  <a:lnTo>
                    <a:pt x="17" y="126"/>
                  </a:lnTo>
                  <a:lnTo>
                    <a:pt x="13"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19" name="Google Shape;1219;p23"/>
            <p:cNvSpPr/>
            <p:nvPr/>
          </p:nvSpPr>
          <p:spPr>
            <a:xfrm>
              <a:off x="7613650" y="2828925"/>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7" y="136"/>
                  </a:lnTo>
                  <a:lnTo>
                    <a:pt x="22"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6"/>
                  </a:lnTo>
                  <a:lnTo>
                    <a:pt x="54" y="4"/>
                  </a:lnTo>
                  <a:lnTo>
                    <a:pt x="61" y="3"/>
                  </a:lnTo>
                  <a:lnTo>
                    <a:pt x="69" y="1"/>
                  </a:lnTo>
                  <a:lnTo>
                    <a:pt x="77" y="0"/>
                  </a:lnTo>
                  <a:lnTo>
                    <a:pt x="77" y="0"/>
                  </a:lnTo>
                  <a:lnTo>
                    <a:pt x="85" y="1"/>
                  </a:lnTo>
                  <a:lnTo>
                    <a:pt x="93" y="3"/>
                  </a:lnTo>
                  <a:lnTo>
                    <a:pt x="100" y="4"/>
                  </a:lnTo>
                  <a:lnTo>
                    <a:pt x="106" y="6"/>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20" name="Google Shape;1220;p23"/>
            <p:cNvSpPr/>
            <p:nvPr/>
          </p:nvSpPr>
          <p:spPr>
            <a:xfrm>
              <a:off x="7683500" y="275748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3" y="141"/>
                  </a:lnTo>
                  <a:lnTo>
                    <a:pt x="27" y="136"/>
                  </a:lnTo>
                  <a:lnTo>
                    <a:pt x="22"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2"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21" name="Google Shape;1221;p23"/>
            <p:cNvSpPr/>
            <p:nvPr/>
          </p:nvSpPr>
          <p:spPr>
            <a:xfrm>
              <a:off x="7683500" y="2828925"/>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3" y="141"/>
                  </a:lnTo>
                  <a:lnTo>
                    <a:pt x="27" y="136"/>
                  </a:lnTo>
                  <a:lnTo>
                    <a:pt x="22"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2" y="23"/>
                  </a:lnTo>
                  <a:lnTo>
                    <a:pt x="27" y="19"/>
                  </a:lnTo>
                  <a:lnTo>
                    <a:pt x="33" y="14"/>
                  </a:lnTo>
                  <a:lnTo>
                    <a:pt x="40" y="9"/>
                  </a:lnTo>
                  <a:lnTo>
                    <a:pt x="47" y="6"/>
                  </a:lnTo>
                  <a:lnTo>
                    <a:pt x="53" y="4"/>
                  </a:lnTo>
                  <a:lnTo>
                    <a:pt x="61" y="3"/>
                  </a:lnTo>
                  <a:lnTo>
                    <a:pt x="68" y="1"/>
                  </a:lnTo>
                  <a:lnTo>
                    <a:pt x="76" y="0"/>
                  </a:lnTo>
                  <a:lnTo>
                    <a:pt x="76" y="0"/>
                  </a:lnTo>
                  <a:lnTo>
                    <a:pt x="84" y="1"/>
                  </a:lnTo>
                  <a:lnTo>
                    <a:pt x="92" y="3"/>
                  </a:lnTo>
                  <a:lnTo>
                    <a:pt x="99" y="4"/>
                  </a:lnTo>
                  <a:lnTo>
                    <a:pt x="106" y="6"/>
                  </a:lnTo>
                  <a:lnTo>
                    <a:pt x="113" y="9"/>
                  </a:lnTo>
                  <a:lnTo>
                    <a:pt x="120" y="14"/>
                  </a:lnTo>
                  <a:lnTo>
                    <a:pt x="125"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22" name="Google Shape;1222;p23"/>
            <p:cNvSpPr/>
            <p:nvPr/>
          </p:nvSpPr>
          <p:spPr>
            <a:xfrm>
              <a:off x="7404100" y="2895600"/>
              <a:ext cx="47625" cy="49213"/>
            </a:xfrm>
            <a:custGeom>
              <a:avLst/>
              <a:gdLst/>
              <a:ahLst/>
              <a:cxnLst/>
              <a:rect l="l" t="t" r="r" b="b"/>
              <a:pathLst>
                <a:path w="153" h="154" extrusionOk="0">
                  <a:moveTo>
                    <a:pt x="153" y="78"/>
                  </a:moveTo>
                  <a:lnTo>
                    <a:pt x="153" y="78"/>
                  </a:lnTo>
                  <a:lnTo>
                    <a:pt x="153" y="86"/>
                  </a:lnTo>
                  <a:lnTo>
                    <a:pt x="152" y="92"/>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23" name="Google Shape;1223;p23"/>
            <p:cNvSpPr/>
            <p:nvPr/>
          </p:nvSpPr>
          <p:spPr>
            <a:xfrm>
              <a:off x="7404100" y="2967038"/>
              <a:ext cx="47625" cy="47625"/>
            </a:xfrm>
            <a:custGeom>
              <a:avLst/>
              <a:gdLst/>
              <a:ahLst/>
              <a:cxnLst/>
              <a:rect l="l" t="t" r="r" b="b"/>
              <a:pathLst>
                <a:path w="153" h="154" extrusionOk="0">
                  <a:moveTo>
                    <a:pt x="153" y="77"/>
                  </a:moveTo>
                  <a:lnTo>
                    <a:pt x="153" y="77"/>
                  </a:lnTo>
                  <a:lnTo>
                    <a:pt x="153" y="85"/>
                  </a:lnTo>
                  <a:lnTo>
                    <a:pt x="152" y="93"/>
                  </a:lnTo>
                  <a:lnTo>
                    <a:pt x="149" y="99"/>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4"/>
                  </a:lnTo>
                  <a:lnTo>
                    <a:pt x="76" y="154"/>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24" name="Google Shape;1224;p23"/>
            <p:cNvSpPr/>
            <p:nvPr/>
          </p:nvSpPr>
          <p:spPr>
            <a:xfrm>
              <a:off x="7472363" y="2895600"/>
              <a:ext cx="49213" cy="49213"/>
            </a:xfrm>
            <a:custGeom>
              <a:avLst/>
              <a:gdLst/>
              <a:ahLst/>
              <a:cxnLst/>
              <a:rect l="l" t="t" r="r" b="b"/>
              <a:pathLst>
                <a:path w="153" h="154" extrusionOk="0">
                  <a:moveTo>
                    <a:pt x="153" y="78"/>
                  </a:moveTo>
                  <a:lnTo>
                    <a:pt x="153" y="78"/>
                  </a:lnTo>
                  <a:lnTo>
                    <a:pt x="153" y="86"/>
                  </a:lnTo>
                  <a:lnTo>
                    <a:pt x="152" y="92"/>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8"/>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25" name="Google Shape;1225;p23"/>
            <p:cNvSpPr/>
            <p:nvPr/>
          </p:nvSpPr>
          <p:spPr>
            <a:xfrm>
              <a:off x="7472363" y="2967038"/>
              <a:ext cx="49213" cy="47625"/>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4"/>
                  </a:lnTo>
                  <a:lnTo>
                    <a:pt x="77" y="154"/>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26" name="Google Shape;1226;p23"/>
            <p:cNvSpPr/>
            <p:nvPr/>
          </p:nvSpPr>
          <p:spPr>
            <a:xfrm>
              <a:off x="7542213" y="2895600"/>
              <a:ext cx="49213" cy="49213"/>
            </a:xfrm>
            <a:custGeom>
              <a:avLst/>
              <a:gdLst/>
              <a:ahLst/>
              <a:cxnLst/>
              <a:rect l="l" t="t" r="r" b="b"/>
              <a:pathLst>
                <a:path w="154" h="154" extrusionOk="0">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2"/>
                  </a:lnTo>
                  <a:lnTo>
                    <a:pt x="28"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8" y="18"/>
                  </a:lnTo>
                  <a:lnTo>
                    <a:pt x="34" y="14"/>
                  </a:lnTo>
                  <a:lnTo>
                    <a:pt x="40" y="10"/>
                  </a:lnTo>
                  <a:lnTo>
                    <a:pt x="47" y="7"/>
                  </a:lnTo>
                  <a:lnTo>
                    <a:pt x="55" y="3"/>
                  </a:lnTo>
                  <a:lnTo>
                    <a:pt x="62" y="2"/>
                  </a:lnTo>
                  <a:lnTo>
                    <a:pt x="70" y="1"/>
                  </a:lnTo>
                  <a:lnTo>
                    <a:pt x="78" y="0"/>
                  </a:lnTo>
                  <a:lnTo>
                    <a:pt x="78" y="0"/>
                  </a:lnTo>
                  <a:lnTo>
                    <a:pt x="85"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27" name="Google Shape;1227;p23"/>
            <p:cNvSpPr/>
            <p:nvPr/>
          </p:nvSpPr>
          <p:spPr>
            <a:xfrm>
              <a:off x="7542213" y="2967038"/>
              <a:ext cx="49213" cy="47625"/>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5" y="153"/>
                  </a:lnTo>
                  <a:lnTo>
                    <a:pt x="78" y="154"/>
                  </a:lnTo>
                  <a:lnTo>
                    <a:pt x="78" y="154"/>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8" y="17"/>
                  </a:lnTo>
                  <a:lnTo>
                    <a:pt x="34" y="13"/>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28" name="Google Shape;1228;p23"/>
            <p:cNvSpPr/>
            <p:nvPr/>
          </p:nvSpPr>
          <p:spPr>
            <a:xfrm>
              <a:off x="7613650" y="2895600"/>
              <a:ext cx="47625" cy="49213"/>
            </a:xfrm>
            <a:custGeom>
              <a:avLst/>
              <a:gdLst/>
              <a:ahLst/>
              <a:cxnLst/>
              <a:rect l="l" t="t" r="r" b="b"/>
              <a:pathLst>
                <a:path w="153" h="154" extrusionOk="0">
                  <a:moveTo>
                    <a:pt x="153" y="78"/>
                  </a:moveTo>
                  <a:lnTo>
                    <a:pt x="153" y="78"/>
                  </a:lnTo>
                  <a:lnTo>
                    <a:pt x="153" y="86"/>
                  </a:lnTo>
                  <a:lnTo>
                    <a:pt x="152" y="92"/>
                  </a:lnTo>
                  <a:lnTo>
                    <a:pt x="150" y="101"/>
                  </a:lnTo>
                  <a:lnTo>
                    <a:pt x="148" y="107"/>
                  </a:lnTo>
                  <a:lnTo>
                    <a:pt x="144" y="114"/>
                  </a:lnTo>
                  <a:lnTo>
                    <a:pt x="141" y="120"/>
                  </a:lnTo>
                  <a:lnTo>
                    <a:pt x="136" y="127"/>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7" y="137"/>
                  </a:lnTo>
                  <a:lnTo>
                    <a:pt x="22" y="131"/>
                  </a:lnTo>
                  <a:lnTo>
                    <a:pt x="17" y="127"/>
                  </a:lnTo>
                  <a:lnTo>
                    <a:pt x="13"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3" y="34"/>
                  </a:lnTo>
                  <a:lnTo>
                    <a:pt x="17" y="28"/>
                  </a:lnTo>
                  <a:lnTo>
                    <a:pt x="22" y="23"/>
                  </a:lnTo>
                  <a:lnTo>
                    <a:pt x="27"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6" y="7"/>
                  </a:lnTo>
                  <a:lnTo>
                    <a:pt x="113" y="10"/>
                  </a:lnTo>
                  <a:lnTo>
                    <a:pt x="120" y="14"/>
                  </a:lnTo>
                  <a:lnTo>
                    <a:pt x="126" y="18"/>
                  </a:lnTo>
                  <a:lnTo>
                    <a:pt x="132" y="23"/>
                  </a:lnTo>
                  <a:lnTo>
                    <a:pt x="136" y="28"/>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29" name="Google Shape;1229;p23"/>
            <p:cNvSpPr/>
            <p:nvPr/>
          </p:nvSpPr>
          <p:spPr>
            <a:xfrm>
              <a:off x="7613650" y="2967038"/>
              <a:ext cx="47625" cy="47625"/>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4"/>
                  </a:lnTo>
                  <a:lnTo>
                    <a:pt x="77" y="154"/>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30" name="Google Shape;1230;p23"/>
            <p:cNvSpPr/>
            <p:nvPr/>
          </p:nvSpPr>
          <p:spPr>
            <a:xfrm>
              <a:off x="7683500" y="2895600"/>
              <a:ext cx="47625"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0" y="120"/>
                  </a:lnTo>
                  <a:lnTo>
                    <a:pt x="136" y="127"/>
                  </a:lnTo>
                  <a:lnTo>
                    <a:pt x="131" y="131"/>
                  </a:lnTo>
                  <a:lnTo>
                    <a:pt x="125"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3" y="142"/>
                  </a:lnTo>
                  <a:lnTo>
                    <a:pt x="27" y="137"/>
                  </a:lnTo>
                  <a:lnTo>
                    <a:pt x="22"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2" y="23"/>
                  </a:lnTo>
                  <a:lnTo>
                    <a:pt x="27" y="18"/>
                  </a:lnTo>
                  <a:lnTo>
                    <a:pt x="33"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5"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31" name="Google Shape;1231;p23"/>
            <p:cNvSpPr/>
            <p:nvPr/>
          </p:nvSpPr>
          <p:spPr>
            <a:xfrm>
              <a:off x="7683500" y="2967038"/>
              <a:ext cx="47625" cy="47625"/>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4"/>
                  </a:lnTo>
                  <a:lnTo>
                    <a:pt x="76" y="154"/>
                  </a:lnTo>
                  <a:lnTo>
                    <a:pt x="68" y="153"/>
                  </a:lnTo>
                  <a:lnTo>
                    <a:pt x="61" y="152"/>
                  </a:lnTo>
                  <a:lnTo>
                    <a:pt x="53" y="150"/>
                  </a:lnTo>
                  <a:lnTo>
                    <a:pt x="47" y="148"/>
                  </a:lnTo>
                  <a:lnTo>
                    <a:pt x="40" y="144"/>
                  </a:lnTo>
                  <a:lnTo>
                    <a:pt x="33" y="141"/>
                  </a:lnTo>
                  <a:lnTo>
                    <a:pt x="27" y="136"/>
                  </a:lnTo>
                  <a:lnTo>
                    <a:pt x="22"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2" y="23"/>
                  </a:lnTo>
                  <a:lnTo>
                    <a:pt x="27" y="17"/>
                  </a:lnTo>
                  <a:lnTo>
                    <a:pt x="33"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5"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32" name="Google Shape;1232;p23"/>
            <p:cNvSpPr/>
            <p:nvPr/>
          </p:nvSpPr>
          <p:spPr>
            <a:xfrm>
              <a:off x="7191375" y="2616200"/>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6" y="113"/>
                  </a:lnTo>
                  <a:lnTo>
                    <a:pt x="141" y="120"/>
                  </a:lnTo>
                  <a:lnTo>
                    <a:pt x="137" y="126"/>
                  </a:lnTo>
                  <a:lnTo>
                    <a:pt x="132" y="132"/>
                  </a:lnTo>
                  <a:lnTo>
                    <a:pt x="126" y="136"/>
                  </a:lnTo>
                  <a:lnTo>
                    <a:pt x="121" y="141"/>
                  </a:lnTo>
                  <a:lnTo>
                    <a:pt x="115" y="144"/>
                  </a:lnTo>
                  <a:lnTo>
                    <a:pt x="108" y="148"/>
                  </a:lnTo>
                  <a:lnTo>
                    <a:pt x="101" y="151"/>
                  </a:lnTo>
                  <a:lnTo>
                    <a:pt x="93" y="152"/>
                  </a:lnTo>
                  <a:lnTo>
                    <a:pt x="85" y="154"/>
                  </a:lnTo>
                  <a:lnTo>
                    <a:pt x="78" y="155"/>
                  </a:lnTo>
                  <a:lnTo>
                    <a:pt x="78" y="155"/>
                  </a:lnTo>
                  <a:lnTo>
                    <a:pt x="70" y="154"/>
                  </a:lnTo>
                  <a:lnTo>
                    <a:pt x="62" y="152"/>
                  </a:lnTo>
                  <a:lnTo>
                    <a:pt x="55" y="151"/>
                  </a:lnTo>
                  <a:lnTo>
                    <a:pt x="47" y="148"/>
                  </a:lnTo>
                  <a:lnTo>
                    <a:pt x="42" y="144"/>
                  </a:lnTo>
                  <a:lnTo>
                    <a:pt x="35" y="141"/>
                  </a:lnTo>
                  <a:lnTo>
                    <a:pt x="29" y="136"/>
                  </a:lnTo>
                  <a:lnTo>
                    <a:pt x="23" y="132"/>
                  </a:lnTo>
                  <a:lnTo>
                    <a:pt x="19" y="126"/>
                  </a:lnTo>
                  <a:lnTo>
                    <a:pt x="14" y="120"/>
                  </a:lnTo>
                  <a:lnTo>
                    <a:pt x="11" y="113"/>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3"/>
                  </a:lnTo>
                  <a:lnTo>
                    <a:pt x="137" y="28"/>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33" name="Google Shape;1233;p23"/>
            <p:cNvSpPr/>
            <p:nvPr/>
          </p:nvSpPr>
          <p:spPr>
            <a:xfrm>
              <a:off x="7191375" y="2687638"/>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6" y="115"/>
                  </a:lnTo>
                  <a:lnTo>
                    <a:pt x="141" y="120"/>
                  </a:lnTo>
                  <a:lnTo>
                    <a:pt x="137" y="126"/>
                  </a:lnTo>
                  <a:lnTo>
                    <a:pt x="132" y="132"/>
                  </a:lnTo>
                  <a:lnTo>
                    <a:pt x="126" y="137"/>
                  </a:lnTo>
                  <a:lnTo>
                    <a:pt x="121" y="141"/>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2" y="145"/>
                  </a:lnTo>
                  <a:lnTo>
                    <a:pt x="35" y="141"/>
                  </a:lnTo>
                  <a:lnTo>
                    <a:pt x="29" y="137"/>
                  </a:lnTo>
                  <a:lnTo>
                    <a:pt x="23" y="132"/>
                  </a:lnTo>
                  <a:lnTo>
                    <a:pt x="19" y="126"/>
                  </a:lnTo>
                  <a:lnTo>
                    <a:pt x="14" y="120"/>
                  </a:lnTo>
                  <a:lnTo>
                    <a:pt x="11" y="115"/>
                  </a:lnTo>
                  <a:lnTo>
                    <a:pt x="7" y="108"/>
                  </a:lnTo>
                  <a:lnTo>
                    <a:pt x="4" y="101"/>
                  </a:lnTo>
                  <a:lnTo>
                    <a:pt x="3" y="93"/>
                  </a:lnTo>
                  <a:lnTo>
                    <a:pt x="2" y="85"/>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9"/>
                  </a:lnTo>
                  <a:lnTo>
                    <a:pt x="47" y="7"/>
                  </a:lnTo>
                  <a:lnTo>
                    <a:pt x="55" y="4"/>
                  </a:lnTo>
                  <a:lnTo>
                    <a:pt x="62" y="2"/>
                  </a:lnTo>
                  <a:lnTo>
                    <a:pt x="70" y="1"/>
                  </a:lnTo>
                  <a:lnTo>
                    <a:pt x="78" y="0"/>
                  </a:lnTo>
                  <a:lnTo>
                    <a:pt x="78" y="0"/>
                  </a:lnTo>
                  <a:lnTo>
                    <a:pt x="85" y="1"/>
                  </a:lnTo>
                  <a:lnTo>
                    <a:pt x="93" y="2"/>
                  </a:lnTo>
                  <a:lnTo>
                    <a:pt x="101" y="4"/>
                  </a:lnTo>
                  <a:lnTo>
                    <a:pt x="108" y="7"/>
                  </a:lnTo>
                  <a:lnTo>
                    <a:pt x="115" y="9"/>
                  </a:lnTo>
                  <a:lnTo>
                    <a:pt x="121" y="14"/>
                  </a:lnTo>
                  <a:lnTo>
                    <a:pt x="126" y="18"/>
                  </a:lnTo>
                  <a:lnTo>
                    <a:pt x="132" y="23"/>
                  </a:lnTo>
                  <a:lnTo>
                    <a:pt x="137" y="29"/>
                  </a:lnTo>
                  <a:lnTo>
                    <a:pt x="141" y="34"/>
                  </a:lnTo>
                  <a:lnTo>
                    <a:pt x="146"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34" name="Google Shape;1234;p23"/>
            <p:cNvSpPr/>
            <p:nvPr/>
          </p:nvSpPr>
          <p:spPr>
            <a:xfrm>
              <a:off x="7261225" y="26162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3"/>
                  </a:lnTo>
                  <a:lnTo>
                    <a:pt x="142" y="120"/>
                  </a:lnTo>
                  <a:lnTo>
                    <a:pt x="137" y="126"/>
                  </a:lnTo>
                  <a:lnTo>
                    <a:pt x="132" y="132"/>
                  </a:lnTo>
                  <a:lnTo>
                    <a:pt x="126" y="136"/>
                  </a:lnTo>
                  <a:lnTo>
                    <a:pt x="120" y="141"/>
                  </a:lnTo>
                  <a:lnTo>
                    <a:pt x="114" y="144"/>
                  </a:lnTo>
                  <a:lnTo>
                    <a:pt x="108" y="148"/>
                  </a:lnTo>
                  <a:lnTo>
                    <a:pt x="101" y="151"/>
                  </a:lnTo>
                  <a:lnTo>
                    <a:pt x="93" y="152"/>
                  </a:lnTo>
                  <a:lnTo>
                    <a:pt x="85" y="154"/>
                  </a:lnTo>
                  <a:lnTo>
                    <a:pt x="78" y="155"/>
                  </a:lnTo>
                  <a:lnTo>
                    <a:pt x="78" y="155"/>
                  </a:lnTo>
                  <a:lnTo>
                    <a:pt x="70" y="154"/>
                  </a:lnTo>
                  <a:lnTo>
                    <a:pt x="62" y="152"/>
                  </a:lnTo>
                  <a:lnTo>
                    <a:pt x="55" y="151"/>
                  </a:lnTo>
                  <a:lnTo>
                    <a:pt x="47" y="148"/>
                  </a:lnTo>
                  <a:lnTo>
                    <a:pt x="41" y="144"/>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35" name="Google Shape;1235;p23"/>
            <p:cNvSpPr/>
            <p:nvPr/>
          </p:nvSpPr>
          <p:spPr>
            <a:xfrm>
              <a:off x="7261225" y="2687638"/>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2" y="132"/>
                  </a:lnTo>
                  <a:lnTo>
                    <a:pt x="126" y="137"/>
                  </a:lnTo>
                  <a:lnTo>
                    <a:pt x="120" y="141"/>
                  </a:lnTo>
                  <a:lnTo>
                    <a:pt x="114" y="145"/>
                  </a:lnTo>
                  <a:lnTo>
                    <a:pt x="108" y="149"/>
                  </a:lnTo>
                  <a:lnTo>
                    <a:pt x="101" y="151"/>
                  </a:lnTo>
                  <a:lnTo>
                    <a:pt x="93" y="153"/>
                  </a:lnTo>
                  <a:lnTo>
                    <a:pt x="85" y="155"/>
                  </a:lnTo>
                  <a:lnTo>
                    <a:pt x="78" y="155"/>
                  </a:lnTo>
                  <a:lnTo>
                    <a:pt x="78" y="155"/>
                  </a:lnTo>
                  <a:lnTo>
                    <a:pt x="70" y="155"/>
                  </a:lnTo>
                  <a:lnTo>
                    <a:pt x="62" y="153"/>
                  </a:lnTo>
                  <a:lnTo>
                    <a:pt x="55" y="151"/>
                  </a:lnTo>
                  <a:lnTo>
                    <a:pt x="47" y="149"/>
                  </a:lnTo>
                  <a:lnTo>
                    <a:pt x="41" y="145"/>
                  </a:lnTo>
                  <a:lnTo>
                    <a:pt x="34" y="141"/>
                  </a:lnTo>
                  <a:lnTo>
                    <a:pt x="29"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9" y="18"/>
                  </a:lnTo>
                  <a:lnTo>
                    <a:pt x="34" y="14"/>
                  </a:lnTo>
                  <a:lnTo>
                    <a:pt x="41" y="9"/>
                  </a:lnTo>
                  <a:lnTo>
                    <a:pt x="47" y="7"/>
                  </a:lnTo>
                  <a:lnTo>
                    <a:pt x="55" y="4"/>
                  </a:lnTo>
                  <a:lnTo>
                    <a:pt x="62" y="2"/>
                  </a:lnTo>
                  <a:lnTo>
                    <a:pt x="70" y="1"/>
                  </a:lnTo>
                  <a:lnTo>
                    <a:pt x="78" y="0"/>
                  </a:lnTo>
                  <a:lnTo>
                    <a:pt x="78" y="0"/>
                  </a:lnTo>
                  <a:lnTo>
                    <a:pt x="85" y="1"/>
                  </a:lnTo>
                  <a:lnTo>
                    <a:pt x="93" y="2"/>
                  </a:lnTo>
                  <a:lnTo>
                    <a:pt x="101" y="4"/>
                  </a:lnTo>
                  <a:lnTo>
                    <a:pt x="108" y="7"/>
                  </a:lnTo>
                  <a:lnTo>
                    <a:pt x="114" y="9"/>
                  </a:lnTo>
                  <a:lnTo>
                    <a:pt x="120" y="14"/>
                  </a:lnTo>
                  <a:lnTo>
                    <a:pt x="126" y="18"/>
                  </a:lnTo>
                  <a:lnTo>
                    <a:pt x="132" y="23"/>
                  </a:lnTo>
                  <a:lnTo>
                    <a:pt x="137" y="29"/>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36" name="Google Shape;1236;p23"/>
            <p:cNvSpPr/>
            <p:nvPr/>
          </p:nvSpPr>
          <p:spPr>
            <a:xfrm>
              <a:off x="7331075" y="26162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3"/>
                  </a:lnTo>
                  <a:lnTo>
                    <a:pt x="141" y="120"/>
                  </a:lnTo>
                  <a:lnTo>
                    <a:pt x="136" y="126"/>
                  </a:lnTo>
                  <a:lnTo>
                    <a:pt x="131" y="132"/>
                  </a:lnTo>
                  <a:lnTo>
                    <a:pt x="126" y="136"/>
                  </a:lnTo>
                  <a:lnTo>
                    <a:pt x="120" y="141"/>
                  </a:lnTo>
                  <a:lnTo>
                    <a:pt x="113" y="144"/>
                  </a:lnTo>
                  <a:lnTo>
                    <a:pt x="107" y="148"/>
                  </a:lnTo>
                  <a:lnTo>
                    <a:pt x="99" y="151"/>
                  </a:lnTo>
                  <a:lnTo>
                    <a:pt x="93" y="152"/>
                  </a:lnTo>
                  <a:lnTo>
                    <a:pt x="85" y="154"/>
                  </a:lnTo>
                  <a:lnTo>
                    <a:pt x="76" y="155"/>
                  </a:lnTo>
                  <a:lnTo>
                    <a:pt x="76" y="155"/>
                  </a:lnTo>
                  <a:lnTo>
                    <a:pt x="70" y="154"/>
                  </a:lnTo>
                  <a:lnTo>
                    <a:pt x="62" y="152"/>
                  </a:lnTo>
                  <a:lnTo>
                    <a:pt x="54" y="151"/>
                  </a:lnTo>
                  <a:lnTo>
                    <a:pt x="47" y="148"/>
                  </a:lnTo>
                  <a:lnTo>
                    <a:pt x="40" y="144"/>
                  </a:lnTo>
                  <a:lnTo>
                    <a:pt x="34" y="141"/>
                  </a:lnTo>
                  <a:lnTo>
                    <a:pt x="28" y="136"/>
                  </a:lnTo>
                  <a:lnTo>
                    <a:pt x="23" y="132"/>
                  </a:lnTo>
                  <a:lnTo>
                    <a:pt x="18" y="126"/>
                  </a:lnTo>
                  <a:lnTo>
                    <a:pt x="14" y="120"/>
                  </a:lnTo>
                  <a:lnTo>
                    <a:pt x="9" y="113"/>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8" y="17"/>
                  </a:lnTo>
                  <a:lnTo>
                    <a:pt x="34" y="13"/>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3"/>
                  </a:lnTo>
                  <a:lnTo>
                    <a:pt x="126" y="17"/>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37" name="Google Shape;1237;p23"/>
            <p:cNvSpPr/>
            <p:nvPr/>
          </p:nvSpPr>
          <p:spPr>
            <a:xfrm>
              <a:off x="7331075" y="268763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7"/>
                  </a:lnTo>
                  <a:lnTo>
                    <a:pt x="120" y="141"/>
                  </a:lnTo>
                  <a:lnTo>
                    <a:pt x="113" y="145"/>
                  </a:lnTo>
                  <a:lnTo>
                    <a:pt x="107" y="149"/>
                  </a:lnTo>
                  <a:lnTo>
                    <a:pt x="99" y="151"/>
                  </a:lnTo>
                  <a:lnTo>
                    <a:pt x="93" y="153"/>
                  </a:lnTo>
                  <a:lnTo>
                    <a:pt x="85" y="155"/>
                  </a:lnTo>
                  <a:lnTo>
                    <a:pt x="76" y="155"/>
                  </a:lnTo>
                  <a:lnTo>
                    <a:pt x="76" y="155"/>
                  </a:lnTo>
                  <a:lnTo>
                    <a:pt x="70" y="155"/>
                  </a:lnTo>
                  <a:lnTo>
                    <a:pt x="62" y="153"/>
                  </a:lnTo>
                  <a:lnTo>
                    <a:pt x="54" y="151"/>
                  </a:lnTo>
                  <a:lnTo>
                    <a:pt x="47" y="149"/>
                  </a:lnTo>
                  <a:lnTo>
                    <a:pt x="40" y="145"/>
                  </a:lnTo>
                  <a:lnTo>
                    <a:pt x="34" y="141"/>
                  </a:lnTo>
                  <a:lnTo>
                    <a:pt x="28" y="137"/>
                  </a:lnTo>
                  <a:lnTo>
                    <a:pt x="23" y="132"/>
                  </a:lnTo>
                  <a:lnTo>
                    <a:pt x="18" y="126"/>
                  </a:lnTo>
                  <a:lnTo>
                    <a:pt x="14"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1"/>
                  </a:lnTo>
                  <a:lnTo>
                    <a:pt x="14" y="34"/>
                  </a:lnTo>
                  <a:lnTo>
                    <a:pt x="18" y="29"/>
                  </a:lnTo>
                  <a:lnTo>
                    <a:pt x="23" y="23"/>
                  </a:lnTo>
                  <a:lnTo>
                    <a:pt x="28" y="18"/>
                  </a:lnTo>
                  <a:lnTo>
                    <a:pt x="34" y="14"/>
                  </a:lnTo>
                  <a:lnTo>
                    <a:pt x="40" y="9"/>
                  </a:lnTo>
                  <a:lnTo>
                    <a:pt x="47" y="7"/>
                  </a:lnTo>
                  <a:lnTo>
                    <a:pt x="54" y="4"/>
                  </a:lnTo>
                  <a:lnTo>
                    <a:pt x="62" y="2"/>
                  </a:lnTo>
                  <a:lnTo>
                    <a:pt x="70" y="1"/>
                  </a:lnTo>
                  <a:lnTo>
                    <a:pt x="76" y="0"/>
                  </a:lnTo>
                  <a:lnTo>
                    <a:pt x="76" y="0"/>
                  </a:lnTo>
                  <a:lnTo>
                    <a:pt x="85" y="1"/>
                  </a:lnTo>
                  <a:lnTo>
                    <a:pt x="93" y="2"/>
                  </a:lnTo>
                  <a:lnTo>
                    <a:pt x="99" y="4"/>
                  </a:lnTo>
                  <a:lnTo>
                    <a:pt x="107" y="7"/>
                  </a:lnTo>
                  <a:lnTo>
                    <a:pt x="113"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38" name="Google Shape;1238;p23"/>
            <p:cNvSpPr/>
            <p:nvPr/>
          </p:nvSpPr>
          <p:spPr>
            <a:xfrm>
              <a:off x="7191375" y="2757488"/>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6" y="114"/>
                  </a:lnTo>
                  <a:lnTo>
                    <a:pt x="141" y="120"/>
                  </a:lnTo>
                  <a:lnTo>
                    <a:pt x="137" y="126"/>
                  </a:lnTo>
                  <a:lnTo>
                    <a:pt x="132" y="132"/>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39" name="Google Shape;1239;p23"/>
            <p:cNvSpPr/>
            <p:nvPr/>
          </p:nvSpPr>
          <p:spPr>
            <a:xfrm>
              <a:off x="7191375" y="2828925"/>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6" y="114"/>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9"/>
                  </a:lnTo>
                  <a:lnTo>
                    <a:pt x="35" y="14"/>
                  </a:lnTo>
                  <a:lnTo>
                    <a:pt x="42" y="9"/>
                  </a:lnTo>
                  <a:lnTo>
                    <a:pt x="47" y="6"/>
                  </a:lnTo>
                  <a:lnTo>
                    <a:pt x="55" y="4"/>
                  </a:lnTo>
                  <a:lnTo>
                    <a:pt x="62" y="3"/>
                  </a:lnTo>
                  <a:lnTo>
                    <a:pt x="70" y="1"/>
                  </a:lnTo>
                  <a:lnTo>
                    <a:pt x="78" y="0"/>
                  </a:lnTo>
                  <a:lnTo>
                    <a:pt x="78" y="0"/>
                  </a:lnTo>
                  <a:lnTo>
                    <a:pt x="85" y="1"/>
                  </a:lnTo>
                  <a:lnTo>
                    <a:pt x="93" y="3"/>
                  </a:lnTo>
                  <a:lnTo>
                    <a:pt x="101" y="4"/>
                  </a:lnTo>
                  <a:lnTo>
                    <a:pt x="108" y="6"/>
                  </a:lnTo>
                  <a:lnTo>
                    <a:pt x="115" y="9"/>
                  </a:lnTo>
                  <a:lnTo>
                    <a:pt x="121" y="14"/>
                  </a:lnTo>
                  <a:lnTo>
                    <a:pt x="126" y="19"/>
                  </a:lnTo>
                  <a:lnTo>
                    <a:pt x="132" y="23"/>
                  </a:lnTo>
                  <a:lnTo>
                    <a:pt x="137" y="29"/>
                  </a:lnTo>
                  <a:lnTo>
                    <a:pt x="141" y="35"/>
                  </a:lnTo>
                  <a:lnTo>
                    <a:pt x="146" y="40"/>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40" name="Google Shape;1240;p23"/>
            <p:cNvSpPr/>
            <p:nvPr/>
          </p:nvSpPr>
          <p:spPr>
            <a:xfrm>
              <a:off x="7261225" y="2757488"/>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41" name="Google Shape;1241;p23"/>
            <p:cNvSpPr/>
            <p:nvPr/>
          </p:nvSpPr>
          <p:spPr>
            <a:xfrm>
              <a:off x="7261225" y="2828925"/>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0"/>
                  </a:lnTo>
                  <a:lnTo>
                    <a:pt x="137" y="126"/>
                  </a:lnTo>
                  <a:lnTo>
                    <a:pt x="132" y="132"/>
                  </a:lnTo>
                  <a:lnTo>
                    <a:pt x="126" y="136"/>
                  </a:lnTo>
                  <a:lnTo>
                    <a:pt x="120" y="141"/>
                  </a:lnTo>
                  <a:lnTo>
                    <a:pt x="114" y="146"/>
                  </a:lnTo>
                  <a:lnTo>
                    <a:pt x="108" y="148"/>
                  </a:lnTo>
                  <a:lnTo>
                    <a:pt x="101" y="151"/>
                  </a:lnTo>
                  <a:lnTo>
                    <a:pt x="93" y="152"/>
                  </a:lnTo>
                  <a:lnTo>
                    <a:pt x="85"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1" y="9"/>
                  </a:lnTo>
                  <a:lnTo>
                    <a:pt x="47" y="6"/>
                  </a:lnTo>
                  <a:lnTo>
                    <a:pt x="55" y="4"/>
                  </a:lnTo>
                  <a:lnTo>
                    <a:pt x="62" y="3"/>
                  </a:lnTo>
                  <a:lnTo>
                    <a:pt x="70" y="1"/>
                  </a:lnTo>
                  <a:lnTo>
                    <a:pt x="78" y="0"/>
                  </a:lnTo>
                  <a:lnTo>
                    <a:pt x="78" y="0"/>
                  </a:lnTo>
                  <a:lnTo>
                    <a:pt x="85" y="1"/>
                  </a:lnTo>
                  <a:lnTo>
                    <a:pt x="93" y="3"/>
                  </a:lnTo>
                  <a:lnTo>
                    <a:pt x="101" y="4"/>
                  </a:lnTo>
                  <a:lnTo>
                    <a:pt x="108" y="6"/>
                  </a:lnTo>
                  <a:lnTo>
                    <a:pt x="114" y="9"/>
                  </a:lnTo>
                  <a:lnTo>
                    <a:pt x="120" y="14"/>
                  </a:lnTo>
                  <a:lnTo>
                    <a:pt x="126" y="19"/>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42" name="Google Shape;1242;p23"/>
            <p:cNvSpPr/>
            <p:nvPr/>
          </p:nvSpPr>
          <p:spPr>
            <a:xfrm>
              <a:off x="7331075" y="275748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3" y="152"/>
                  </a:lnTo>
                  <a:lnTo>
                    <a:pt x="85" y="154"/>
                  </a:lnTo>
                  <a:lnTo>
                    <a:pt x="76" y="154"/>
                  </a:lnTo>
                  <a:lnTo>
                    <a:pt x="76" y="154"/>
                  </a:lnTo>
                  <a:lnTo>
                    <a:pt x="70" y="154"/>
                  </a:lnTo>
                  <a:lnTo>
                    <a:pt x="62" y="152"/>
                  </a:lnTo>
                  <a:lnTo>
                    <a:pt x="54" y="150"/>
                  </a:lnTo>
                  <a:lnTo>
                    <a:pt x="47" y="148"/>
                  </a:lnTo>
                  <a:lnTo>
                    <a:pt x="40" y="144"/>
                  </a:lnTo>
                  <a:lnTo>
                    <a:pt x="34" y="141"/>
                  </a:lnTo>
                  <a:lnTo>
                    <a:pt x="28" y="136"/>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43" name="Google Shape;1243;p23"/>
            <p:cNvSpPr/>
            <p:nvPr/>
          </p:nvSpPr>
          <p:spPr>
            <a:xfrm>
              <a:off x="7331075" y="28289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6"/>
                  </a:lnTo>
                  <a:lnTo>
                    <a:pt x="107" y="148"/>
                  </a:lnTo>
                  <a:lnTo>
                    <a:pt x="99" y="151"/>
                  </a:lnTo>
                  <a:lnTo>
                    <a:pt x="93" y="152"/>
                  </a:lnTo>
                  <a:lnTo>
                    <a:pt x="85"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4" y="35"/>
                  </a:lnTo>
                  <a:lnTo>
                    <a:pt x="18" y="29"/>
                  </a:lnTo>
                  <a:lnTo>
                    <a:pt x="23" y="23"/>
                  </a:lnTo>
                  <a:lnTo>
                    <a:pt x="28" y="19"/>
                  </a:lnTo>
                  <a:lnTo>
                    <a:pt x="34" y="14"/>
                  </a:lnTo>
                  <a:lnTo>
                    <a:pt x="40" y="9"/>
                  </a:lnTo>
                  <a:lnTo>
                    <a:pt x="47" y="6"/>
                  </a:lnTo>
                  <a:lnTo>
                    <a:pt x="54" y="4"/>
                  </a:lnTo>
                  <a:lnTo>
                    <a:pt x="62" y="3"/>
                  </a:lnTo>
                  <a:lnTo>
                    <a:pt x="70" y="1"/>
                  </a:lnTo>
                  <a:lnTo>
                    <a:pt x="76" y="0"/>
                  </a:lnTo>
                  <a:lnTo>
                    <a:pt x="76" y="0"/>
                  </a:lnTo>
                  <a:lnTo>
                    <a:pt x="85" y="1"/>
                  </a:lnTo>
                  <a:lnTo>
                    <a:pt x="93" y="3"/>
                  </a:lnTo>
                  <a:lnTo>
                    <a:pt x="99" y="4"/>
                  </a:lnTo>
                  <a:lnTo>
                    <a:pt x="107" y="6"/>
                  </a:lnTo>
                  <a:lnTo>
                    <a:pt x="113" y="9"/>
                  </a:lnTo>
                  <a:lnTo>
                    <a:pt x="120" y="14"/>
                  </a:lnTo>
                  <a:lnTo>
                    <a:pt x="126" y="19"/>
                  </a:lnTo>
                  <a:lnTo>
                    <a:pt x="131" y="23"/>
                  </a:lnTo>
                  <a:lnTo>
                    <a:pt x="136" y="29"/>
                  </a:lnTo>
                  <a:lnTo>
                    <a:pt x="141" y="35"/>
                  </a:lnTo>
                  <a:lnTo>
                    <a:pt x="145"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44" name="Google Shape;1244;p23"/>
            <p:cNvSpPr/>
            <p:nvPr/>
          </p:nvSpPr>
          <p:spPr>
            <a:xfrm>
              <a:off x="7191375" y="2895600"/>
              <a:ext cx="49213" cy="49213"/>
            </a:xfrm>
            <a:custGeom>
              <a:avLst/>
              <a:gdLst/>
              <a:ahLst/>
              <a:cxnLst/>
              <a:rect l="l" t="t" r="r" b="b"/>
              <a:pathLst>
                <a:path w="155" h="154" extrusionOk="0">
                  <a:moveTo>
                    <a:pt x="155" y="78"/>
                  </a:moveTo>
                  <a:lnTo>
                    <a:pt x="155" y="78"/>
                  </a:lnTo>
                  <a:lnTo>
                    <a:pt x="155" y="86"/>
                  </a:lnTo>
                  <a:lnTo>
                    <a:pt x="153" y="92"/>
                  </a:lnTo>
                  <a:lnTo>
                    <a:pt x="151" y="101"/>
                  </a:lnTo>
                  <a:lnTo>
                    <a:pt x="149" y="107"/>
                  </a:lnTo>
                  <a:lnTo>
                    <a:pt x="146" y="114"/>
                  </a:lnTo>
                  <a:lnTo>
                    <a:pt x="141" y="120"/>
                  </a:lnTo>
                  <a:lnTo>
                    <a:pt x="137" y="127"/>
                  </a:lnTo>
                  <a:lnTo>
                    <a:pt x="132" y="131"/>
                  </a:lnTo>
                  <a:lnTo>
                    <a:pt x="126" y="137"/>
                  </a:lnTo>
                  <a:lnTo>
                    <a:pt x="121"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2" y="145"/>
                  </a:lnTo>
                  <a:lnTo>
                    <a:pt x="35" y="142"/>
                  </a:lnTo>
                  <a:lnTo>
                    <a:pt x="29" y="137"/>
                  </a:lnTo>
                  <a:lnTo>
                    <a:pt x="23" y="131"/>
                  </a:lnTo>
                  <a:lnTo>
                    <a:pt x="19" y="127"/>
                  </a:lnTo>
                  <a:lnTo>
                    <a:pt x="14" y="120"/>
                  </a:lnTo>
                  <a:lnTo>
                    <a:pt x="11" y="114"/>
                  </a:lnTo>
                  <a:lnTo>
                    <a:pt x="7" y="107"/>
                  </a:lnTo>
                  <a:lnTo>
                    <a:pt x="4" y="101"/>
                  </a:lnTo>
                  <a:lnTo>
                    <a:pt x="3" y="92"/>
                  </a:lnTo>
                  <a:lnTo>
                    <a:pt x="2" y="86"/>
                  </a:lnTo>
                  <a:lnTo>
                    <a:pt x="0" y="78"/>
                  </a:lnTo>
                  <a:lnTo>
                    <a:pt x="0" y="78"/>
                  </a:lnTo>
                  <a:lnTo>
                    <a:pt x="2" y="70"/>
                  </a:lnTo>
                  <a:lnTo>
                    <a:pt x="3" y="62"/>
                  </a:lnTo>
                  <a:lnTo>
                    <a:pt x="4" y="55"/>
                  </a:lnTo>
                  <a:lnTo>
                    <a:pt x="7" y="48"/>
                  </a:lnTo>
                  <a:lnTo>
                    <a:pt x="11" y="41"/>
                  </a:lnTo>
                  <a:lnTo>
                    <a:pt x="14" y="34"/>
                  </a:lnTo>
                  <a:lnTo>
                    <a:pt x="19" y="28"/>
                  </a:lnTo>
                  <a:lnTo>
                    <a:pt x="23" y="23"/>
                  </a:lnTo>
                  <a:lnTo>
                    <a:pt x="29" y="18"/>
                  </a:lnTo>
                  <a:lnTo>
                    <a:pt x="35" y="14"/>
                  </a:lnTo>
                  <a:lnTo>
                    <a:pt x="42"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1" y="14"/>
                  </a:lnTo>
                  <a:lnTo>
                    <a:pt x="126" y="18"/>
                  </a:lnTo>
                  <a:lnTo>
                    <a:pt x="132" y="23"/>
                  </a:lnTo>
                  <a:lnTo>
                    <a:pt x="137" y="28"/>
                  </a:lnTo>
                  <a:lnTo>
                    <a:pt x="141" y="34"/>
                  </a:lnTo>
                  <a:lnTo>
                    <a:pt x="146"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45" name="Google Shape;1245;p23"/>
            <p:cNvSpPr/>
            <p:nvPr/>
          </p:nvSpPr>
          <p:spPr>
            <a:xfrm>
              <a:off x="7191375" y="2967038"/>
              <a:ext cx="49213" cy="47625"/>
            </a:xfrm>
            <a:custGeom>
              <a:avLst/>
              <a:gdLst/>
              <a:ahLst/>
              <a:cxnLst/>
              <a:rect l="l" t="t" r="r" b="b"/>
              <a:pathLst>
                <a:path w="155" h="154" extrusionOk="0">
                  <a:moveTo>
                    <a:pt x="155" y="77"/>
                  </a:moveTo>
                  <a:lnTo>
                    <a:pt x="155" y="77"/>
                  </a:lnTo>
                  <a:lnTo>
                    <a:pt x="155" y="85"/>
                  </a:lnTo>
                  <a:lnTo>
                    <a:pt x="153" y="93"/>
                  </a:lnTo>
                  <a:lnTo>
                    <a:pt x="151" y="99"/>
                  </a:lnTo>
                  <a:lnTo>
                    <a:pt x="149" y="106"/>
                  </a:lnTo>
                  <a:lnTo>
                    <a:pt x="146" y="113"/>
                  </a:lnTo>
                  <a:lnTo>
                    <a:pt x="141" y="120"/>
                  </a:lnTo>
                  <a:lnTo>
                    <a:pt x="137" y="126"/>
                  </a:lnTo>
                  <a:lnTo>
                    <a:pt x="132" y="132"/>
                  </a:lnTo>
                  <a:lnTo>
                    <a:pt x="126" y="136"/>
                  </a:lnTo>
                  <a:lnTo>
                    <a:pt x="121" y="141"/>
                  </a:lnTo>
                  <a:lnTo>
                    <a:pt x="115" y="144"/>
                  </a:lnTo>
                  <a:lnTo>
                    <a:pt x="108" y="148"/>
                  </a:lnTo>
                  <a:lnTo>
                    <a:pt x="101" y="150"/>
                  </a:lnTo>
                  <a:lnTo>
                    <a:pt x="93" y="152"/>
                  </a:lnTo>
                  <a:lnTo>
                    <a:pt x="85" y="153"/>
                  </a:lnTo>
                  <a:lnTo>
                    <a:pt x="78" y="154"/>
                  </a:lnTo>
                  <a:lnTo>
                    <a:pt x="78" y="154"/>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3"/>
                  </a:lnTo>
                  <a:lnTo>
                    <a:pt x="42"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3"/>
                  </a:lnTo>
                  <a:lnTo>
                    <a:pt x="137" y="27"/>
                  </a:lnTo>
                  <a:lnTo>
                    <a:pt x="141" y="34"/>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46" name="Google Shape;1246;p23"/>
            <p:cNvSpPr/>
            <p:nvPr/>
          </p:nvSpPr>
          <p:spPr>
            <a:xfrm>
              <a:off x="7261225" y="2895600"/>
              <a:ext cx="49213" cy="49213"/>
            </a:xfrm>
            <a:custGeom>
              <a:avLst/>
              <a:gdLst/>
              <a:ahLst/>
              <a:cxnLst/>
              <a:rect l="l" t="t" r="r" b="b"/>
              <a:pathLst>
                <a:path w="154" h="154" extrusionOk="0">
                  <a:moveTo>
                    <a:pt x="154" y="78"/>
                  </a:moveTo>
                  <a:lnTo>
                    <a:pt x="154" y="78"/>
                  </a:lnTo>
                  <a:lnTo>
                    <a:pt x="154" y="86"/>
                  </a:lnTo>
                  <a:lnTo>
                    <a:pt x="153" y="92"/>
                  </a:lnTo>
                  <a:lnTo>
                    <a:pt x="151" y="101"/>
                  </a:lnTo>
                  <a:lnTo>
                    <a:pt x="149" y="107"/>
                  </a:lnTo>
                  <a:lnTo>
                    <a:pt x="145" y="114"/>
                  </a:lnTo>
                  <a:lnTo>
                    <a:pt x="142" y="120"/>
                  </a:lnTo>
                  <a:lnTo>
                    <a:pt x="137" y="127"/>
                  </a:lnTo>
                  <a:lnTo>
                    <a:pt x="132" y="131"/>
                  </a:lnTo>
                  <a:lnTo>
                    <a:pt x="126" y="137"/>
                  </a:lnTo>
                  <a:lnTo>
                    <a:pt x="120" y="142"/>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9" y="18"/>
                  </a:lnTo>
                  <a:lnTo>
                    <a:pt x="34" y="14"/>
                  </a:lnTo>
                  <a:lnTo>
                    <a:pt x="41" y="10"/>
                  </a:lnTo>
                  <a:lnTo>
                    <a:pt x="47" y="7"/>
                  </a:lnTo>
                  <a:lnTo>
                    <a:pt x="55" y="3"/>
                  </a:lnTo>
                  <a:lnTo>
                    <a:pt x="62" y="2"/>
                  </a:lnTo>
                  <a:lnTo>
                    <a:pt x="70" y="1"/>
                  </a:lnTo>
                  <a:lnTo>
                    <a:pt x="78" y="0"/>
                  </a:lnTo>
                  <a:lnTo>
                    <a:pt x="78" y="0"/>
                  </a:lnTo>
                  <a:lnTo>
                    <a:pt x="85" y="1"/>
                  </a:lnTo>
                  <a:lnTo>
                    <a:pt x="93" y="2"/>
                  </a:lnTo>
                  <a:lnTo>
                    <a:pt x="101" y="3"/>
                  </a:lnTo>
                  <a:lnTo>
                    <a:pt x="108" y="7"/>
                  </a:lnTo>
                  <a:lnTo>
                    <a:pt x="114" y="10"/>
                  </a:lnTo>
                  <a:lnTo>
                    <a:pt x="120" y="14"/>
                  </a:lnTo>
                  <a:lnTo>
                    <a:pt x="126" y="18"/>
                  </a:lnTo>
                  <a:lnTo>
                    <a:pt x="132" y="23"/>
                  </a:lnTo>
                  <a:lnTo>
                    <a:pt x="137" y="28"/>
                  </a:lnTo>
                  <a:lnTo>
                    <a:pt x="142"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47" name="Google Shape;1247;p23"/>
            <p:cNvSpPr/>
            <p:nvPr/>
          </p:nvSpPr>
          <p:spPr>
            <a:xfrm>
              <a:off x="7261225" y="2967038"/>
              <a:ext cx="49213" cy="47625"/>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2" y="120"/>
                  </a:lnTo>
                  <a:lnTo>
                    <a:pt x="137" y="126"/>
                  </a:lnTo>
                  <a:lnTo>
                    <a:pt x="132" y="132"/>
                  </a:lnTo>
                  <a:lnTo>
                    <a:pt x="126" y="136"/>
                  </a:lnTo>
                  <a:lnTo>
                    <a:pt x="120" y="141"/>
                  </a:lnTo>
                  <a:lnTo>
                    <a:pt x="114" y="144"/>
                  </a:lnTo>
                  <a:lnTo>
                    <a:pt x="108" y="148"/>
                  </a:lnTo>
                  <a:lnTo>
                    <a:pt x="101" y="150"/>
                  </a:lnTo>
                  <a:lnTo>
                    <a:pt x="93" y="152"/>
                  </a:lnTo>
                  <a:lnTo>
                    <a:pt x="85" y="153"/>
                  </a:lnTo>
                  <a:lnTo>
                    <a:pt x="78" y="154"/>
                  </a:lnTo>
                  <a:lnTo>
                    <a:pt x="78" y="154"/>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3"/>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3"/>
                  </a:lnTo>
                  <a:lnTo>
                    <a:pt x="137" y="27"/>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48" name="Google Shape;1248;p23"/>
            <p:cNvSpPr/>
            <p:nvPr/>
          </p:nvSpPr>
          <p:spPr>
            <a:xfrm>
              <a:off x="7331075" y="2895600"/>
              <a:ext cx="49213" cy="49213"/>
            </a:xfrm>
            <a:custGeom>
              <a:avLst/>
              <a:gdLst/>
              <a:ahLst/>
              <a:cxnLst/>
              <a:rect l="l" t="t" r="r" b="b"/>
              <a:pathLst>
                <a:path w="154" h="154" extrusionOk="0">
                  <a:moveTo>
                    <a:pt x="154" y="78"/>
                  </a:moveTo>
                  <a:lnTo>
                    <a:pt x="154" y="78"/>
                  </a:lnTo>
                  <a:lnTo>
                    <a:pt x="153" y="86"/>
                  </a:lnTo>
                  <a:lnTo>
                    <a:pt x="152" y="92"/>
                  </a:lnTo>
                  <a:lnTo>
                    <a:pt x="151" y="101"/>
                  </a:lnTo>
                  <a:lnTo>
                    <a:pt x="147" y="107"/>
                  </a:lnTo>
                  <a:lnTo>
                    <a:pt x="145" y="114"/>
                  </a:lnTo>
                  <a:lnTo>
                    <a:pt x="141" y="120"/>
                  </a:lnTo>
                  <a:lnTo>
                    <a:pt x="136" y="127"/>
                  </a:lnTo>
                  <a:lnTo>
                    <a:pt x="131" y="131"/>
                  </a:lnTo>
                  <a:lnTo>
                    <a:pt x="126" y="137"/>
                  </a:lnTo>
                  <a:lnTo>
                    <a:pt x="120" y="142"/>
                  </a:lnTo>
                  <a:lnTo>
                    <a:pt x="113" y="145"/>
                  </a:lnTo>
                  <a:lnTo>
                    <a:pt x="107" y="149"/>
                  </a:lnTo>
                  <a:lnTo>
                    <a:pt x="99" y="151"/>
                  </a:lnTo>
                  <a:lnTo>
                    <a:pt x="93" y="153"/>
                  </a:lnTo>
                  <a:lnTo>
                    <a:pt x="85" y="154"/>
                  </a:lnTo>
                  <a:lnTo>
                    <a:pt x="76" y="154"/>
                  </a:lnTo>
                  <a:lnTo>
                    <a:pt x="76" y="154"/>
                  </a:lnTo>
                  <a:lnTo>
                    <a:pt x="70" y="154"/>
                  </a:lnTo>
                  <a:lnTo>
                    <a:pt x="62" y="153"/>
                  </a:lnTo>
                  <a:lnTo>
                    <a:pt x="54" y="151"/>
                  </a:lnTo>
                  <a:lnTo>
                    <a:pt x="47" y="149"/>
                  </a:lnTo>
                  <a:lnTo>
                    <a:pt x="40" y="145"/>
                  </a:lnTo>
                  <a:lnTo>
                    <a:pt x="34" y="142"/>
                  </a:lnTo>
                  <a:lnTo>
                    <a:pt x="28" y="137"/>
                  </a:lnTo>
                  <a:lnTo>
                    <a:pt x="23" y="131"/>
                  </a:lnTo>
                  <a:lnTo>
                    <a:pt x="18" y="127"/>
                  </a:lnTo>
                  <a:lnTo>
                    <a:pt x="14" y="120"/>
                  </a:lnTo>
                  <a:lnTo>
                    <a:pt x="9" y="114"/>
                  </a:lnTo>
                  <a:lnTo>
                    <a:pt x="6" y="107"/>
                  </a:lnTo>
                  <a:lnTo>
                    <a:pt x="3" y="101"/>
                  </a:lnTo>
                  <a:lnTo>
                    <a:pt x="2" y="92"/>
                  </a:lnTo>
                  <a:lnTo>
                    <a:pt x="1" y="86"/>
                  </a:lnTo>
                  <a:lnTo>
                    <a:pt x="0" y="78"/>
                  </a:lnTo>
                  <a:lnTo>
                    <a:pt x="0" y="78"/>
                  </a:lnTo>
                  <a:lnTo>
                    <a:pt x="1" y="70"/>
                  </a:lnTo>
                  <a:lnTo>
                    <a:pt x="2" y="62"/>
                  </a:lnTo>
                  <a:lnTo>
                    <a:pt x="3" y="55"/>
                  </a:lnTo>
                  <a:lnTo>
                    <a:pt x="6" y="48"/>
                  </a:lnTo>
                  <a:lnTo>
                    <a:pt x="9" y="41"/>
                  </a:lnTo>
                  <a:lnTo>
                    <a:pt x="14" y="34"/>
                  </a:lnTo>
                  <a:lnTo>
                    <a:pt x="18" y="28"/>
                  </a:lnTo>
                  <a:lnTo>
                    <a:pt x="23" y="23"/>
                  </a:lnTo>
                  <a:lnTo>
                    <a:pt x="28" y="18"/>
                  </a:lnTo>
                  <a:lnTo>
                    <a:pt x="34" y="14"/>
                  </a:lnTo>
                  <a:lnTo>
                    <a:pt x="40" y="10"/>
                  </a:lnTo>
                  <a:lnTo>
                    <a:pt x="47" y="7"/>
                  </a:lnTo>
                  <a:lnTo>
                    <a:pt x="54" y="3"/>
                  </a:lnTo>
                  <a:lnTo>
                    <a:pt x="62" y="2"/>
                  </a:lnTo>
                  <a:lnTo>
                    <a:pt x="70" y="1"/>
                  </a:lnTo>
                  <a:lnTo>
                    <a:pt x="76" y="0"/>
                  </a:lnTo>
                  <a:lnTo>
                    <a:pt x="76" y="0"/>
                  </a:lnTo>
                  <a:lnTo>
                    <a:pt x="85" y="1"/>
                  </a:lnTo>
                  <a:lnTo>
                    <a:pt x="93" y="2"/>
                  </a:lnTo>
                  <a:lnTo>
                    <a:pt x="99" y="3"/>
                  </a:lnTo>
                  <a:lnTo>
                    <a:pt x="107" y="7"/>
                  </a:lnTo>
                  <a:lnTo>
                    <a:pt x="113" y="10"/>
                  </a:lnTo>
                  <a:lnTo>
                    <a:pt x="120" y="14"/>
                  </a:lnTo>
                  <a:lnTo>
                    <a:pt x="126" y="18"/>
                  </a:lnTo>
                  <a:lnTo>
                    <a:pt x="131" y="23"/>
                  </a:lnTo>
                  <a:lnTo>
                    <a:pt x="136" y="28"/>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49" name="Google Shape;1249;p23"/>
            <p:cNvSpPr/>
            <p:nvPr/>
          </p:nvSpPr>
          <p:spPr>
            <a:xfrm>
              <a:off x="7331075" y="2967038"/>
              <a:ext cx="49213" cy="47625"/>
            </a:xfrm>
            <a:custGeom>
              <a:avLst/>
              <a:gdLst/>
              <a:ahLst/>
              <a:cxnLst/>
              <a:rect l="l" t="t" r="r" b="b"/>
              <a:pathLst>
                <a:path w="154" h="154" extrusionOk="0">
                  <a:moveTo>
                    <a:pt x="154" y="77"/>
                  </a:moveTo>
                  <a:lnTo>
                    <a:pt x="154" y="77"/>
                  </a:lnTo>
                  <a:lnTo>
                    <a:pt x="153" y="85"/>
                  </a:lnTo>
                  <a:lnTo>
                    <a:pt x="152" y="93"/>
                  </a:lnTo>
                  <a:lnTo>
                    <a:pt x="151" y="99"/>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5" y="153"/>
                  </a:lnTo>
                  <a:lnTo>
                    <a:pt x="76" y="154"/>
                  </a:lnTo>
                  <a:lnTo>
                    <a:pt x="76" y="154"/>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6" y="106"/>
                  </a:lnTo>
                  <a:lnTo>
                    <a:pt x="3" y="99"/>
                  </a:lnTo>
                  <a:lnTo>
                    <a:pt x="2" y="93"/>
                  </a:lnTo>
                  <a:lnTo>
                    <a:pt x="1" y="85"/>
                  </a:lnTo>
                  <a:lnTo>
                    <a:pt x="0" y="77"/>
                  </a:lnTo>
                  <a:lnTo>
                    <a:pt x="0" y="77"/>
                  </a:lnTo>
                  <a:lnTo>
                    <a:pt x="1" y="69"/>
                  </a:lnTo>
                  <a:lnTo>
                    <a:pt x="2" y="62"/>
                  </a:lnTo>
                  <a:lnTo>
                    <a:pt x="3" y="54"/>
                  </a:lnTo>
                  <a:lnTo>
                    <a:pt x="6" y="47"/>
                  </a:lnTo>
                  <a:lnTo>
                    <a:pt x="9" y="40"/>
                  </a:lnTo>
                  <a:lnTo>
                    <a:pt x="14" y="34"/>
                  </a:lnTo>
                  <a:lnTo>
                    <a:pt x="18" y="27"/>
                  </a:lnTo>
                  <a:lnTo>
                    <a:pt x="23" y="23"/>
                  </a:lnTo>
                  <a:lnTo>
                    <a:pt x="28" y="17"/>
                  </a:lnTo>
                  <a:lnTo>
                    <a:pt x="34" y="13"/>
                  </a:lnTo>
                  <a:lnTo>
                    <a:pt x="40" y="9"/>
                  </a:lnTo>
                  <a:lnTo>
                    <a:pt x="47" y="6"/>
                  </a:lnTo>
                  <a:lnTo>
                    <a:pt x="54" y="3"/>
                  </a:lnTo>
                  <a:lnTo>
                    <a:pt x="62" y="1"/>
                  </a:lnTo>
                  <a:lnTo>
                    <a:pt x="70" y="0"/>
                  </a:lnTo>
                  <a:lnTo>
                    <a:pt x="76" y="0"/>
                  </a:lnTo>
                  <a:lnTo>
                    <a:pt x="76" y="0"/>
                  </a:lnTo>
                  <a:lnTo>
                    <a:pt x="85" y="0"/>
                  </a:lnTo>
                  <a:lnTo>
                    <a:pt x="93" y="1"/>
                  </a:lnTo>
                  <a:lnTo>
                    <a:pt x="99" y="3"/>
                  </a:lnTo>
                  <a:lnTo>
                    <a:pt x="107" y="6"/>
                  </a:lnTo>
                  <a:lnTo>
                    <a:pt x="113" y="9"/>
                  </a:lnTo>
                  <a:lnTo>
                    <a:pt x="120" y="13"/>
                  </a:lnTo>
                  <a:lnTo>
                    <a:pt x="126" y="17"/>
                  </a:lnTo>
                  <a:lnTo>
                    <a:pt x="131" y="23"/>
                  </a:lnTo>
                  <a:lnTo>
                    <a:pt x="136" y="27"/>
                  </a:lnTo>
                  <a:lnTo>
                    <a:pt x="141"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50" name="Google Shape;1250;p23"/>
            <p:cNvSpPr/>
            <p:nvPr/>
          </p:nvSpPr>
          <p:spPr>
            <a:xfrm>
              <a:off x="7261225" y="3035300"/>
              <a:ext cx="49213" cy="49213"/>
            </a:xfrm>
            <a:custGeom>
              <a:avLst/>
              <a:gdLst/>
              <a:ahLst/>
              <a:cxnLst/>
              <a:rect l="l" t="t" r="r" b="b"/>
              <a:pathLst>
                <a:path w="154" h="155" extrusionOk="0">
                  <a:moveTo>
                    <a:pt x="154" y="77"/>
                  </a:moveTo>
                  <a:lnTo>
                    <a:pt x="154" y="77"/>
                  </a:lnTo>
                  <a:lnTo>
                    <a:pt x="154" y="85"/>
                  </a:lnTo>
                  <a:lnTo>
                    <a:pt x="153" y="93"/>
                  </a:lnTo>
                  <a:lnTo>
                    <a:pt x="151" y="101"/>
                  </a:lnTo>
                  <a:lnTo>
                    <a:pt x="149" y="108"/>
                  </a:lnTo>
                  <a:lnTo>
                    <a:pt x="145" y="115"/>
                  </a:lnTo>
                  <a:lnTo>
                    <a:pt x="142" y="121"/>
                  </a:lnTo>
                  <a:lnTo>
                    <a:pt x="137" y="126"/>
                  </a:lnTo>
                  <a:lnTo>
                    <a:pt x="132" y="132"/>
                  </a:lnTo>
                  <a:lnTo>
                    <a:pt x="126" y="137"/>
                  </a:lnTo>
                  <a:lnTo>
                    <a:pt x="120" y="141"/>
                  </a:lnTo>
                  <a:lnTo>
                    <a:pt x="114" y="146"/>
                  </a:lnTo>
                  <a:lnTo>
                    <a:pt x="108" y="148"/>
                  </a:lnTo>
                  <a:lnTo>
                    <a:pt x="101" y="152"/>
                  </a:lnTo>
                  <a:lnTo>
                    <a:pt x="93" y="153"/>
                  </a:lnTo>
                  <a:lnTo>
                    <a:pt x="85" y="154"/>
                  </a:lnTo>
                  <a:lnTo>
                    <a:pt x="78" y="155"/>
                  </a:lnTo>
                  <a:lnTo>
                    <a:pt x="78" y="155"/>
                  </a:lnTo>
                  <a:lnTo>
                    <a:pt x="70" y="154"/>
                  </a:lnTo>
                  <a:lnTo>
                    <a:pt x="62" y="153"/>
                  </a:lnTo>
                  <a:lnTo>
                    <a:pt x="55" y="152"/>
                  </a:lnTo>
                  <a:lnTo>
                    <a:pt x="47" y="148"/>
                  </a:lnTo>
                  <a:lnTo>
                    <a:pt x="41" y="146"/>
                  </a:lnTo>
                  <a:lnTo>
                    <a:pt x="34" y="141"/>
                  </a:lnTo>
                  <a:lnTo>
                    <a:pt x="29"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4"/>
                  </a:lnTo>
                  <a:lnTo>
                    <a:pt x="126" y="18"/>
                  </a:lnTo>
                  <a:lnTo>
                    <a:pt x="132" y="23"/>
                  </a:lnTo>
                  <a:lnTo>
                    <a:pt x="137" y="29"/>
                  </a:lnTo>
                  <a:lnTo>
                    <a:pt x="142"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51" name="Google Shape;1251;p23"/>
            <p:cNvSpPr/>
            <p:nvPr/>
          </p:nvSpPr>
          <p:spPr>
            <a:xfrm>
              <a:off x="7261225" y="3106738"/>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1"/>
                  </a:lnTo>
                  <a:lnTo>
                    <a:pt x="137" y="127"/>
                  </a:lnTo>
                  <a:lnTo>
                    <a:pt x="132" y="132"/>
                  </a:lnTo>
                  <a:lnTo>
                    <a:pt x="126" y="138"/>
                  </a:lnTo>
                  <a:lnTo>
                    <a:pt x="120" y="142"/>
                  </a:lnTo>
                  <a:lnTo>
                    <a:pt x="114" y="146"/>
                  </a:lnTo>
                  <a:lnTo>
                    <a:pt x="108" y="149"/>
                  </a:lnTo>
                  <a:lnTo>
                    <a:pt x="101" y="152"/>
                  </a:lnTo>
                  <a:lnTo>
                    <a:pt x="93" y="154"/>
                  </a:lnTo>
                  <a:lnTo>
                    <a:pt x="85" y="155"/>
                  </a:lnTo>
                  <a:lnTo>
                    <a:pt x="78" y="155"/>
                  </a:lnTo>
                  <a:lnTo>
                    <a:pt x="78" y="155"/>
                  </a:lnTo>
                  <a:lnTo>
                    <a:pt x="70" y="155"/>
                  </a:lnTo>
                  <a:lnTo>
                    <a:pt x="62" y="154"/>
                  </a:lnTo>
                  <a:lnTo>
                    <a:pt x="55" y="152"/>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9" y="19"/>
                  </a:lnTo>
                  <a:lnTo>
                    <a:pt x="34" y="14"/>
                  </a:lnTo>
                  <a:lnTo>
                    <a:pt x="41" y="11"/>
                  </a:lnTo>
                  <a:lnTo>
                    <a:pt x="47" y="7"/>
                  </a:lnTo>
                  <a:lnTo>
                    <a:pt x="55" y="5"/>
                  </a:lnTo>
                  <a:lnTo>
                    <a:pt x="62" y="3"/>
                  </a:lnTo>
                  <a:lnTo>
                    <a:pt x="70" y="2"/>
                  </a:lnTo>
                  <a:lnTo>
                    <a:pt x="78" y="0"/>
                  </a:lnTo>
                  <a:lnTo>
                    <a:pt x="78" y="0"/>
                  </a:lnTo>
                  <a:lnTo>
                    <a:pt x="85" y="2"/>
                  </a:lnTo>
                  <a:lnTo>
                    <a:pt x="93" y="3"/>
                  </a:lnTo>
                  <a:lnTo>
                    <a:pt x="101" y="5"/>
                  </a:lnTo>
                  <a:lnTo>
                    <a:pt x="108" y="7"/>
                  </a:lnTo>
                  <a:lnTo>
                    <a:pt x="114" y="11"/>
                  </a:lnTo>
                  <a:lnTo>
                    <a:pt x="120" y="14"/>
                  </a:lnTo>
                  <a:lnTo>
                    <a:pt x="126" y="19"/>
                  </a:lnTo>
                  <a:lnTo>
                    <a:pt x="132" y="23"/>
                  </a:lnTo>
                  <a:lnTo>
                    <a:pt x="137" y="29"/>
                  </a:lnTo>
                  <a:lnTo>
                    <a:pt x="142" y="35"/>
                  </a:lnTo>
                  <a:lnTo>
                    <a:pt x="145" y="42"/>
                  </a:lnTo>
                  <a:lnTo>
                    <a:pt x="149" y="49"/>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52" name="Google Shape;1252;p23"/>
            <p:cNvSpPr/>
            <p:nvPr/>
          </p:nvSpPr>
          <p:spPr>
            <a:xfrm>
              <a:off x="7331075" y="3035300"/>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5" y="115"/>
                  </a:lnTo>
                  <a:lnTo>
                    <a:pt x="141" y="121"/>
                  </a:lnTo>
                  <a:lnTo>
                    <a:pt x="136" y="126"/>
                  </a:lnTo>
                  <a:lnTo>
                    <a:pt x="131" y="132"/>
                  </a:lnTo>
                  <a:lnTo>
                    <a:pt x="126" y="137"/>
                  </a:lnTo>
                  <a:lnTo>
                    <a:pt x="120" y="141"/>
                  </a:lnTo>
                  <a:lnTo>
                    <a:pt x="113" y="146"/>
                  </a:lnTo>
                  <a:lnTo>
                    <a:pt x="107" y="148"/>
                  </a:lnTo>
                  <a:lnTo>
                    <a:pt x="99" y="152"/>
                  </a:lnTo>
                  <a:lnTo>
                    <a:pt x="93" y="153"/>
                  </a:lnTo>
                  <a:lnTo>
                    <a:pt x="85" y="154"/>
                  </a:lnTo>
                  <a:lnTo>
                    <a:pt x="76" y="155"/>
                  </a:lnTo>
                  <a:lnTo>
                    <a:pt x="76" y="155"/>
                  </a:lnTo>
                  <a:lnTo>
                    <a:pt x="70" y="154"/>
                  </a:lnTo>
                  <a:lnTo>
                    <a:pt x="62" y="153"/>
                  </a:lnTo>
                  <a:lnTo>
                    <a:pt x="54" y="152"/>
                  </a:lnTo>
                  <a:lnTo>
                    <a:pt x="47" y="148"/>
                  </a:lnTo>
                  <a:lnTo>
                    <a:pt x="40" y="146"/>
                  </a:lnTo>
                  <a:lnTo>
                    <a:pt x="34" y="141"/>
                  </a:lnTo>
                  <a:lnTo>
                    <a:pt x="28" y="137"/>
                  </a:lnTo>
                  <a:lnTo>
                    <a:pt x="23" y="132"/>
                  </a:lnTo>
                  <a:lnTo>
                    <a:pt x="18" y="126"/>
                  </a:lnTo>
                  <a:lnTo>
                    <a:pt x="14" y="121"/>
                  </a:lnTo>
                  <a:lnTo>
                    <a:pt x="9" y="115"/>
                  </a:lnTo>
                  <a:lnTo>
                    <a:pt x="6" y="108"/>
                  </a:lnTo>
                  <a:lnTo>
                    <a:pt x="3" y="101"/>
                  </a:lnTo>
                  <a:lnTo>
                    <a:pt x="2" y="93"/>
                  </a:lnTo>
                  <a:lnTo>
                    <a:pt x="1" y="85"/>
                  </a:lnTo>
                  <a:lnTo>
                    <a:pt x="0" y="77"/>
                  </a:lnTo>
                  <a:lnTo>
                    <a:pt x="0" y="77"/>
                  </a:lnTo>
                  <a:lnTo>
                    <a:pt x="1" y="70"/>
                  </a:lnTo>
                  <a:lnTo>
                    <a:pt x="2" y="62"/>
                  </a:lnTo>
                  <a:lnTo>
                    <a:pt x="3" y="54"/>
                  </a:lnTo>
                  <a:lnTo>
                    <a:pt x="6" y="47"/>
                  </a:lnTo>
                  <a:lnTo>
                    <a:pt x="9" y="41"/>
                  </a:lnTo>
                  <a:lnTo>
                    <a:pt x="14" y="35"/>
                  </a:lnTo>
                  <a:lnTo>
                    <a:pt x="18" y="29"/>
                  </a:lnTo>
                  <a:lnTo>
                    <a:pt x="23" y="23"/>
                  </a:lnTo>
                  <a:lnTo>
                    <a:pt x="28" y="18"/>
                  </a:lnTo>
                  <a:lnTo>
                    <a:pt x="34" y="14"/>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4"/>
                  </a:lnTo>
                  <a:lnTo>
                    <a:pt x="126" y="18"/>
                  </a:lnTo>
                  <a:lnTo>
                    <a:pt x="131" y="23"/>
                  </a:lnTo>
                  <a:lnTo>
                    <a:pt x="136" y="29"/>
                  </a:lnTo>
                  <a:lnTo>
                    <a:pt x="141" y="35"/>
                  </a:lnTo>
                  <a:lnTo>
                    <a:pt x="145" y="41"/>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53" name="Google Shape;1253;p23"/>
            <p:cNvSpPr/>
            <p:nvPr/>
          </p:nvSpPr>
          <p:spPr>
            <a:xfrm>
              <a:off x="7331075" y="3106738"/>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1"/>
                  </a:lnTo>
                  <a:lnTo>
                    <a:pt x="136" y="127"/>
                  </a:lnTo>
                  <a:lnTo>
                    <a:pt x="131" y="132"/>
                  </a:lnTo>
                  <a:lnTo>
                    <a:pt x="126" y="138"/>
                  </a:lnTo>
                  <a:lnTo>
                    <a:pt x="120" y="142"/>
                  </a:lnTo>
                  <a:lnTo>
                    <a:pt x="113" y="146"/>
                  </a:lnTo>
                  <a:lnTo>
                    <a:pt x="107" y="149"/>
                  </a:lnTo>
                  <a:lnTo>
                    <a:pt x="99" y="152"/>
                  </a:lnTo>
                  <a:lnTo>
                    <a:pt x="93" y="154"/>
                  </a:lnTo>
                  <a:lnTo>
                    <a:pt x="85" y="155"/>
                  </a:lnTo>
                  <a:lnTo>
                    <a:pt x="76" y="155"/>
                  </a:lnTo>
                  <a:lnTo>
                    <a:pt x="76" y="155"/>
                  </a:lnTo>
                  <a:lnTo>
                    <a:pt x="70" y="155"/>
                  </a:lnTo>
                  <a:lnTo>
                    <a:pt x="62" y="154"/>
                  </a:lnTo>
                  <a:lnTo>
                    <a:pt x="54" y="152"/>
                  </a:lnTo>
                  <a:lnTo>
                    <a:pt x="47" y="149"/>
                  </a:lnTo>
                  <a:lnTo>
                    <a:pt x="40" y="146"/>
                  </a:lnTo>
                  <a:lnTo>
                    <a:pt x="34" y="142"/>
                  </a:lnTo>
                  <a:lnTo>
                    <a:pt x="28" y="138"/>
                  </a:lnTo>
                  <a:lnTo>
                    <a:pt x="23" y="132"/>
                  </a:lnTo>
                  <a:lnTo>
                    <a:pt x="18" y="127"/>
                  </a:lnTo>
                  <a:lnTo>
                    <a:pt x="14" y="121"/>
                  </a:lnTo>
                  <a:lnTo>
                    <a:pt x="9" y="115"/>
                  </a:lnTo>
                  <a:lnTo>
                    <a:pt x="6" y="108"/>
                  </a:lnTo>
                  <a:lnTo>
                    <a:pt x="3" y="101"/>
                  </a:lnTo>
                  <a:lnTo>
                    <a:pt x="2" y="93"/>
                  </a:lnTo>
                  <a:lnTo>
                    <a:pt x="1" y="86"/>
                  </a:lnTo>
                  <a:lnTo>
                    <a:pt x="0" y="78"/>
                  </a:lnTo>
                  <a:lnTo>
                    <a:pt x="0" y="78"/>
                  </a:lnTo>
                  <a:lnTo>
                    <a:pt x="1" y="70"/>
                  </a:lnTo>
                  <a:lnTo>
                    <a:pt x="2" y="62"/>
                  </a:lnTo>
                  <a:lnTo>
                    <a:pt x="3" y="55"/>
                  </a:lnTo>
                  <a:lnTo>
                    <a:pt x="6" y="49"/>
                  </a:lnTo>
                  <a:lnTo>
                    <a:pt x="9" y="42"/>
                  </a:lnTo>
                  <a:lnTo>
                    <a:pt x="14" y="35"/>
                  </a:lnTo>
                  <a:lnTo>
                    <a:pt x="18" y="29"/>
                  </a:lnTo>
                  <a:lnTo>
                    <a:pt x="23" y="23"/>
                  </a:lnTo>
                  <a:lnTo>
                    <a:pt x="28" y="19"/>
                  </a:lnTo>
                  <a:lnTo>
                    <a:pt x="34" y="14"/>
                  </a:lnTo>
                  <a:lnTo>
                    <a:pt x="40" y="11"/>
                  </a:lnTo>
                  <a:lnTo>
                    <a:pt x="47" y="7"/>
                  </a:lnTo>
                  <a:lnTo>
                    <a:pt x="54" y="5"/>
                  </a:lnTo>
                  <a:lnTo>
                    <a:pt x="62" y="3"/>
                  </a:lnTo>
                  <a:lnTo>
                    <a:pt x="70" y="2"/>
                  </a:lnTo>
                  <a:lnTo>
                    <a:pt x="76" y="0"/>
                  </a:lnTo>
                  <a:lnTo>
                    <a:pt x="76" y="0"/>
                  </a:lnTo>
                  <a:lnTo>
                    <a:pt x="85" y="2"/>
                  </a:lnTo>
                  <a:lnTo>
                    <a:pt x="93" y="3"/>
                  </a:lnTo>
                  <a:lnTo>
                    <a:pt x="99" y="5"/>
                  </a:lnTo>
                  <a:lnTo>
                    <a:pt x="107" y="7"/>
                  </a:lnTo>
                  <a:lnTo>
                    <a:pt x="113" y="11"/>
                  </a:lnTo>
                  <a:lnTo>
                    <a:pt x="120" y="14"/>
                  </a:lnTo>
                  <a:lnTo>
                    <a:pt x="126" y="19"/>
                  </a:lnTo>
                  <a:lnTo>
                    <a:pt x="131" y="23"/>
                  </a:lnTo>
                  <a:lnTo>
                    <a:pt x="136" y="29"/>
                  </a:lnTo>
                  <a:lnTo>
                    <a:pt x="141" y="35"/>
                  </a:lnTo>
                  <a:lnTo>
                    <a:pt x="145" y="42"/>
                  </a:lnTo>
                  <a:lnTo>
                    <a:pt x="147" y="49"/>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54" name="Google Shape;1254;p23"/>
            <p:cNvSpPr/>
            <p:nvPr/>
          </p:nvSpPr>
          <p:spPr>
            <a:xfrm>
              <a:off x="6842125" y="261620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5" y="136"/>
                  </a:lnTo>
                  <a:lnTo>
                    <a:pt x="120"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55" name="Google Shape;1255;p23"/>
            <p:cNvSpPr/>
            <p:nvPr/>
          </p:nvSpPr>
          <p:spPr>
            <a:xfrm>
              <a:off x="6842125" y="26876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5" y="137"/>
                  </a:lnTo>
                  <a:lnTo>
                    <a:pt x="120" y="141"/>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20" y="14"/>
                  </a:lnTo>
                  <a:lnTo>
                    <a:pt x="125"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56" name="Google Shape;1256;p23"/>
            <p:cNvSpPr/>
            <p:nvPr/>
          </p:nvSpPr>
          <p:spPr>
            <a:xfrm>
              <a:off x="6911975" y="2616200"/>
              <a:ext cx="49213" cy="49213"/>
            </a:xfrm>
            <a:custGeom>
              <a:avLst/>
              <a:gdLst/>
              <a:ahLst/>
              <a:cxnLst/>
              <a:rect l="l" t="t" r="r" b="b"/>
              <a:pathLst>
                <a:path w="155" h="155" extrusionOk="0">
                  <a:moveTo>
                    <a:pt x="155" y="77"/>
                  </a:moveTo>
                  <a:lnTo>
                    <a:pt x="155"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3" y="141"/>
                  </a:lnTo>
                  <a:lnTo>
                    <a:pt x="28" y="136"/>
                  </a:lnTo>
                  <a:lnTo>
                    <a:pt x="23" y="132"/>
                  </a:lnTo>
                  <a:lnTo>
                    <a:pt x="17" y="126"/>
                  </a:lnTo>
                  <a:lnTo>
                    <a:pt x="13"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57" name="Google Shape;1257;p23"/>
            <p:cNvSpPr/>
            <p:nvPr/>
          </p:nvSpPr>
          <p:spPr>
            <a:xfrm>
              <a:off x="6911975" y="2687638"/>
              <a:ext cx="49213" cy="49213"/>
            </a:xfrm>
            <a:custGeom>
              <a:avLst/>
              <a:gdLst/>
              <a:ahLst/>
              <a:cxnLst/>
              <a:rect l="l" t="t" r="r" b="b"/>
              <a:pathLst>
                <a:path w="155" h="155" extrusionOk="0">
                  <a:moveTo>
                    <a:pt x="155" y="78"/>
                  </a:moveTo>
                  <a:lnTo>
                    <a:pt x="155"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3" y="141"/>
                  </a:lnTo>
                  <a:lnTo>
                    <a:pt x="28" y="137"/>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3" y="23"/>
                  </a:lnTo>
                  <a:lnTo>
                    <a:pt x="28" y="18"/>
                  </a:lnTo>
                  <a:lnTo>
                    <a:pt x="33"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4"/>
                  </a:lnTo>
                  <a:lnTo>
                    <a:pt x="144" y="41"/>
                  </a:lnTo>
                  <a:lnTo>
                    <a:pt x="148" y="47"/>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58" name="Google Shape;1258;p23"/>
            <p:cNvSpPr/>
            <p:nvPr/>
          </p:nvSpPr>
          <p:spPr>
            <a:xfrm>
              <a:off x="6981825" y="26162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3"/>
                  </a:lnTo>
                  <a:lnTo>
                    <a:pt x="141" y="120"/>
                  </a:lnTo>
                  <a:lnTo>
                    <a:pt x="136" y="126"/>
                  </a:lnTo>
                  <a:lnTo>
                    <a:pt x="131" y="132"/>
                  </a:lnTo>
                  <a:lnTo>
                    <a:pt x="126" y="136"/>
                  </a:lnTo>
                  <a:lnTo>
                    <a:pt x="119" y="141"/>
                  </a:lnTo>
                  <a:lnTo>
                    <a:pt x="113" y="144"/>
                  </a:lnTo>
                  <a:lnTo>
                    <a:pt x="106"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59" name="Google Shape;1259;p23"/>
            <p:cNvSpPr/>
            <p:nvPr/>
          </p:nvSpPr>
          <p:spPr>
            <a:xfrm>
              <a:off x="6981825" y="2687638"/>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1" y="132"/>
                  </a:lnTo>
                  <a:lnTo>
                    <a:pt x="126" y="137"/>
                  </a:lnTo>
                  <a:lnTo>
                    <a:pt x="119" y="141"/>
                  </a:lnTo>
                  <a:lnTo>
                    <a:pt x="113" y="145"/>
                  </a:lnTo>
                  <a:lnTo>
                    <a:pt x="106"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1"/>
                  </a:lnTo>
                  <a:lnTo>
                    <a:pt x="28"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6" y="7"/>
                  </a:lnTo>
                  <a:lnTo>
                    <a:pt x="113" y="9"/>
                  </a:lnTo>
                  <a:lnTo>
                    <a:pt x="119" y="14"/>
                  </a:lnTo>
                  <a:lnTo>
                    <a:pt x="126" y="18"/>
                  </a:lnTo>
                  <a:lnTo>
                    <a:pt x="131"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60" name="Google Shape;1260;p23"/>
            <p:cNvSpPr/>
            <p:nvPr/>
          </p:nvSpPr>
          <p:spPr>
            <a:xfrm>
              <a:off x="7051675" y="2616200"/>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8" y="136"/>
                  </a:lnTo>
                  <a:lnTo>
                    <a:pt x="23"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61" name="Google Shape;1261;p23"/>
            <p:cNvSpPr/>
            <p:nvPr/>
          </p:nvSpPr>
          <p:spPr>
            <a:xfrm>
              <a:off x="7051675" y="2687638"/>
              <a:ext cx="49213" cy="49213"/>
            </a:xfrm>
            <a:custGeom>
              <a:avLst/>
              <a:gdLst/>
              <a:ahLst/>
              <a:cxnLst/>
              <a:rect l="l" t="t" r="r" b="b"/>
              <a:pathLst>
                <a:path w="155" h="155" extrusionOk="0">
                  <a:moveTo>
                    <a:pt x="155" y="78"/>
                  </a:moveTo>
                  <a:lnTo>
                    <a:pt x="155" y="78"/>
                  </a:lnTo>
                  <a:lnTo>
                    <a:pt x="153" y="85"/>
                  </a:lnTo>
                  <a:lnTo>
                    <a:pt x="152" y="93"/>
                  </a:lnTo>
                  <a:lnTo>
                    <a:pt x="151" y="101"/>
                  </a:lnTo>
                  <a:lnTo>
                    <a:pt x="148" y="108"/>
                  </a:lnTo>
                  <a:lnTo>
                    <a:pt x="144" y="115"/>
                  </a:lnTo>
                  <a:lnTo>
                    <a:pt x="141" y="120"/>
                  </a:lnTo>
                  <a:lnTo>
                    <a:pt x="136" y="126"/>
                  </a:lnTo>
                  <a:lnTo>
                    <a:pt x="132" y="132"/>
                  </a:lnTo>
                  <a:lnTo>
                    <a:pt x="126" y="137"/>
                  </a:lnTo>
                  <a:lnTo>
                    <a:pt x="120" y="141"/>
                  </a:lnTo>
                  <a:lnTo>
                    <a:pt x="113" y="145"/>
                  </a:lnTo>
                  <a:lnTo>
                    <a:pt x="106"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1"/>
                  </a:lnTo>
                  <a:lnTo>
                    <a:pt x="28" y="137"/>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4"/>
                  </a:lnTo>
                  <a:lnTo>
                    <a:pt x="17" y="29"/>
                  </a:lnTo>
                  <a:lnTo>
                    <a:pt x="23" y="23"/>
                  </a:lnTo>
                  <a:lnTo>
                    <a:pt x="28" y="18"/>
                  </a:lnTo>
                  <a:lnTo>
                    <a:pt x="34" y="14"/>
                  </a:lnTo>
                  <a:lnTo>
                    <a:pt x="40" y="9"/>
                  </a:lnTo>
                  <a:lnTo>
                    <a:pt x="47" y="7"/>
                  </a:lnTo>
                  <a:lnTo>
                    <a:pt x="54" y="4"/>
                  </a:lnTo>
                  <a:lnTo>
                    <a:pt x="62"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62" name="Google Shape;1262;p23"/>
            <p:cNvSpPr/>
            <p:nvPr/>
          </p:nvSpPr>
          <p:spPr>
            <a:xfrm>
              <a:off x="7121525" y="26162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3"/>
                  </a:lnTo>
                  <a:lnTo>
                    <a:pt x="140" y="120"/>
                  </a:lnTo>
                  <a:lnTo>
                    <a:pt x="136" y="126"/>
                  </a:lnTo>
                  <a:lnTo>
                    <a:pt x="131" y="132"/>
                  </a:lnTo>
                  <a:lnTo>
                    <a:pt x="126" y="136"/>
                  </a:lnTo>
                  <a:lnTo>
                    <a:pt x="120" y="141"/>
                  </a:lnTo>
                  <a:lnTo>
                    <a:pt x="113" y="144"/>
                  </a:lnTo>
                  <a:lnTo>
                    <a:pt x="107"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3"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3"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3"/>
                  </a:lnTo>
                  <a:lnTo>
                    <a:pt x="136" y="28"/>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63" name="Google Shape;1263;p23"/>
            <p:cNvSpPr/>
            <p:nvPr/>
          </p:nvSpPr>
          <p:spPr>
            <a:xfrm>
              <a:off x="7121525" y="268763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6" y="137"/>
                  </a:lnTo>
                  <a:lnTo>
                    <a:pt x="120" y="141"/>
                  </a:lnTo>
                  <a:lnTo>
                    <a:pt x="113" y="145"/>
                  </a:lnTo>
                  <a:lnTo>
                    <a:pt x="107" y="149"/>
                  </a:lnTo>
                  <a:lnTo>
                    <a:pt x="99" y="151"/>
                  </a:lnTo>
                  <a:lnTo>
                    <a:pt x="92" y="153"/>
                  </a:lnTo>
                  <a:lnTo>
                    <a:pt x="84" y="155"/>
                  </a:lnTo>
                  <a:lnTo>
                    <a:pt x="76" y="155"/>
                  </a:lnTo>
                  <a:lnTo>
                    <a:pt x="76" y="155"/>
                  </a:lnTo>
                  <a:lnTo>
                    <a:pt x="68" y="155"/>
                  </a:lnTo>
                  <a:lnTo>
                    <a:pt x="61" y="153"/>
                  </a:lnTo>
                  <a:lnTo>
                    <a:pt x="53" y="151"/>
                  </a:lnTo>
                  <a:lnTo>
                    <a:pt x="47" y="149"/>
                  </a:lnTo>
                  <a:lnTo>
                    <a:pt x="40" y="145"/>
                  </a:lnTo>
                  <a:lnTo>
                    <a:pt x="34" y="141"/>
                  </a:lnTo>
                  <a:lnTo>
                    <a:pt x="27" y="137"/>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3" y="34"/>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7" y="7"/>
                  </a:lnTo>
                  <a:lnTo>
                    <a:pt x="113" y="9"/>
                  </a:lnTo>
                  <a:lnTo>
                    <a:pt x="120" y="14"/>
                  </a:lnTo>
                  <a:lnTo>
                    <a:pt x="126" y="18"/>
                  </a:lnTo>
                  <a:lnTo>
                    <a:pt x="131" y="23"/>
                  </a:lnTo>
                  <a:lnTo>
                    <a:pt x="136" y="29"/>
                  </a:lnTo>
                  <a:lnTo>
                    <a:pt x="140"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64" name="Google Shape;1264;p23"/>
            <p:cNvSpPr/>
            <p:nvPr/>
          </p:nvSpPr>
          <p:spPr>
            <a:xfrm>
              <a:off x="6842125" y="27574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65" name="Google Shape;1265;p23"/>
            <p:cNvSpPr/>
            <p:nvPr/>
          </p:nvSpPr>
          <p:spPr>
            <a:xfrm>
              <a:off x="6842125" y="28289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6"/>
                  </a:lnTo>
                  <a:lnTo>
                    <a:pt x="53" y="4"/>
                  </a:lnTo>
                  <a:lnTo>
                    <a:pt x="60" y="3"/>
                  </a:lnTo>
                  <a:lnTo>
                    <a:pt x="68" y="1"/>
                  </a:lnTo>
                  <a:lnTo>
                    <a:pt x="76" y="0"/>
                  </a:lnTo>
                  <a:lnTo>
                    <a:pt x="76" y="0"/>
                  </a:lnTo>
                  <a:lnTo>
                    <a:pt x="84" y="1"/>
                  </a:lnTo>
                  <a:lnTo>
                    <a:pt x="91" y="3"/>
                  </a:lnTo>
                  <a:lnTo>
                    <a:pt x="99" y="4"/>
                  </a:lnTo>
                  <a:lnTo>
                    <a:pt x="106" y="6"/>
                  </a:lnTo>
                  <a:lnTo>
                    <a:pt x="113" y="9"/>
                  </a:lnTo>
                  <a:lnTo>
                    <a:pt x="120" y="14"/>
                  </a:lnTo>
                  <a:lnTo>
                    <a:pt x="125"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66" name="Google Shape;1266;p23"/>
            <p:cNvSpPr/>
            <p:nvPr/>
          </p:nvSpPr>
          <p:spPr>
            <a:xfrm>
              <a:off x="6777038" y="2616200"/>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3"/>
                  </a:lnTo>
                  <a:lnTo>
                    <a:pt x="141" y="120"/>
                  </a:lnTo>
                  <a:lnTo>
                    <a:pt x="137" y="126"/>
                  </a:lnTo>
                  <a:lnTo>
                    <a:pt x="132" y="132"/>
                  </a:lnTo>
                  <a:lnTo>
                    <a:pt x="126" y="136"/>
                  </a:lnTo>
                  <a:lnTo>
                    <a:pt x="121"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1" y="144"/>
                  </a:lnTo>
                  <a:lnTo>
                    <a:pt x="34" y="141"/>
                  </a:lnTo>
                  <a:lnTo>
                    <a:pt x="28" y="136"/>
                  </a:lnTo>
                  <a:lnTo>
                    <a:pt x="23" y="132"/>
                  </a:lnTo>
                  <a:lnTo>
                    <a:pt x="18" y="126"/>
                  </a:lnTo>
                  <a:lnTo>
                    <a:pt x="13" y="120"/>
                  </a:lnTo>
                  <a:lnTo>
                    <a:pt x="10" y="113"/>
                  </a:lnTo>
                  <a:lnTo>
                    <a:pt x="6" y="108"/>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7"/>
                  </a:lnTo>
                  <a:lnTo>
                    <a:pt x="34" y="13"/>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67" name="Google Shape;1267;p23"/>
            <p:cNvSpPr/>
            <p:nvPr/>
          </p:nvSpPr>
          <p:spPr>
            <a:xfrm>
              <a:off x="6777038" y="2687638"/>
              <a:ext cx="47625"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1" y="141"/>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1" y="145"/>
                  </a:lnTo>
                  <a:lnTo>
                    <a:pt x="34" y="141"/>
                  </a:lnTo>
                  <a:lnTo>
                    <a:pt x="28" y="137"/>
                  </a:lnTo>
                  <a:lnTo>
                    <a:pt x="23"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3" y="34"/>
                  </a:lnTo>
                  <a:lnTo>
                    <a:pt x="18" y="29"/>
                  </a:lnTo>
                  <a:lnTo>
                    <a:pt x="23" y="23"/>
                  </a:lnTo>
                  <a:lnTo>
                    <a:pt x="28" y="18"/>
                  </a:lnTo>
                  <a:lnTo>
                    <a:pt x="34" y="14"/>
                  </a:lnTo>
                  <a:lnTo>
                    <a:pt x="41"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68" name="Google Shape;1268;p23"/>
            <p:cNvSpPr/>
            <p:nvPr/>
          </p:nvSpPr>
          <p:spPr>
            <a:xfrm>
              <a:off x="6705600" y="2687638"/>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1" y="141"/>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1"/>
                  </a:lnTo>
                  <a:lnTo>
                    <a:pt x="28" y="137"/>
                  </a:lnTo>
                  <a:lnTo>
                    <a:pt x="22"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9"/>
                  </a:lnTo>
                  <a:lnTo>
                    <a:pt x="47" y="7"/>
                  </a:lnTo>
                  <a:lnTo>
                    <a:pt x="54" y="4"/>
                  </a:lnTo>
                  <a:lnTo>
                    <a:pt x="61"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69" name="Google Shape;1269;p23"/>
            <p:cNvSpPr/>
            <p:nvPr/>
          </p:nvSpPr>
          <p:spPr>
            <a:xfrm>
              <a:off x="6707188" y="2960688"/>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2"/>
                  </a:lnTo>
                  <a:lnTo>
                    <a:pt x="91" y="153"/>
                  </a:lnTo>
                  <a:lnTo>
                    <a:pt x="84" y="154"/>
                  </a:lnTo>
                  <a:lnTo>
                    <a:pt x="76" y="155"/>
                  </a:lnTo>
                  <a:lnTo>
                    <a:pt x="76" y="155"/>
                  </a:lnTo>
                  <a:lnTo>
                    <a:pt x="68" y="154"/>
                  </a:lnTo>
                  <a:lnTo>
                    <a:pt x="60" y="153"/>
                  </a:lnTo>
                  <a:lnTo>
                    <a:pt x="54" y="152"/>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1"/>
                  </a:lnTo>
                  <a:lnTo>
                    <a:pt x="12" y="35"/>
                  </a:lnTo>
                  <a:lnTo>
                    <a:pt x="17" y="29"/>
                  </a:lnTo>
                  <a:lnTo>
                    <a:pt x="21" y="23"/>
                  </a:lnTo>
                  <a:lnTo>
                    <a:pt x="27" y="18"/>
                  </a:lnTo>
                  <a:lnTo>
                    <a:pt x="33" y="14"/>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4"/>
                  </a:lnTo>
                  <a:lnTo>
                    <a:pt x="126" y="18"/>
                  </a:lnTo>
                  <a:lnTo>
                    <a:pt x="131" y="23"/>
                  </a:lnTo>
                  <a:lnTo>
                    <a:pt x="136" y="29"/>
                  </a:lnTo>
                  <a:lnTo>
                    <a:pt x="140" y="35"/>
                  </a:lnTo>
                  <a:lnTo>
                    <a:pt x="144" y="41"/>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70" name="Google Shape;1270;p23"/>
            <p:cNvSpPr/>
            <p:nvPr/>
          </p:nvSpPr>
          <p:spPr>
            <a:xfrm>
              <a:off x="6707188" y="2894013"/>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5"/>
                  </a:lnTo>
                  <a:lnTo>
                    <a:pt x="76" y="155"/>
                  </a:lnTo>
                  <a:lnTo>
                    <a:pt x="68" y="153"/>
                  </a:lnTo>
                  <a:lnTo>
                    <a:pt x="60" y="152"/>
                  </a:lnTo>
                  <a:lnTo>
                    <a:pt x="54"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71" name="Google Shape;1271;p23"/>
            <p:cNvSpPr/>
            <p:nvPr/>
          </p:nvSpPr>
          <p:spPr>
            <a:xfrm>
              <a:off x="6707188" y="3101975"/>
              <a:ext cx="47625" cy="49213"/>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0" y="119"/>
                  </a:lnTo>
                  <a:lnTo>
                    <a:pt x="136" y="126"/>
                  </a:lnTo>
                  <a:lnTo>
                    <a:pt x="131" y="130"/>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0"/>
                  </a:lnTo>
                  <a:lnTo>
                    <a:pt x="17" y="126"/>
                  </a:lnTo>
                  <a:lnTo>
                    <a:pt x="12"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72" name="Google Shape;1272;p23"/>
            <p:cNvSpPr/>
            <p:nvPr/>
          </p:nvSpPr>
          <p:spPr>
            <a:xfrm>
              <a:off x="6707188" y="3036888"/>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19"/>
                  </a:lnTo>
                  <a:lnTo>
                    <a:pt x="136" y="125"/>
                  </a:lnTo>
                  <a:lnTo>
                    <a:pt x="131" y="130"/>
                  </a:lnTo>
                  <a:lnTo>
                    <a:pt x="126" y="136"/>
                  </a:lnTo>
                  <a:lnTo>
                    <a:pt x="120"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1"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73" name="Google Shape;1273;p23"/>
            <p:cNvSpPr/>
            <p:nvPr/>
          </p:nvSpPr>
          <p:spPr>
            <a:xfrm>
              <a:off x="6707188" y="3243263"/>
              <a:ext cx="47625"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5"/>
                  </a:lnTo>
                  <a:lnTo>
                    <a:pt x="131"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1" y="22"/>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2"/>
                  </a:lnTo>
                  <a:lnTo>
                    <a:pt x="136" y="27"/>
                  </a:lnTo>
                  <a:lnTo>
                    <a:pt x="140"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74" name="Google Shape;1274;p23"/>
            <p:cNvSpPr/>
            <p:nvPr/>
          </p:nvSpPr>
          <p:spPr>
            <a:xfrm>
              <a:off x="6707188" y="3314700"/>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8"/>
                  </a:lnTo>
                  <a:lnTo>
                    <a:pt x="120" y="142"/>
                  </a:lnTo>
                  <a:lnTo>
                    <a:pt x="113" y="146"/>
                  </a:lnTo>
                  <a:lnTo>
                    <a:pt x="106" y="149"/>
                  </a:lnTo>
                  <a:lnTo>
                    <a:pt x="99" y="151"/>
                  </a:lnTo>
                  <a:lnTo>
                    <a:pt x="91" y="154"/>
                  </a:lnTo>
                  <a:lnTo>
                    <a:pt x="84" y="155"/>
                  </a:lnTo>
                  <a:lnTo>
                    <a:pt x="76" y="155"/>
                  </a:lnTo>
                  <a:lnTo>
                    <a:pt x="76" y="155"/>
                  </a:lnTo>
                  <a:lnTo>
                    <a:pt x="68" y="155"/>
                  </a:lnTo>
                  <a:lnTo>
                    <a:pt x="60" y="154"/>
                  </a:lnTo>
                  <a:lnTo>
                    <a:pt x="54" y="151"/>
                  </a:lnTo>
                  <a:lnTo>
                    <a:pt x="47" y="149"/>
                  </a:lnTo>
                  <a:lnTo>
                    <a:pt x="40" y="146"/>
                  </a:lnTo>
                  <a:lnTo>
                    <a:pt x="33" y="142"/>
                  </a:lnTo>
                  <a:lnTo>
                    <a:pt x="27" y="138"/>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7"/>
                  </a:lnTo>
                  <a:lnTo>
                    <a:pt x="9" y="41"/>
                  </a:lnTo>
                  <a:lnTo>
                    <a:pt x="12" y="35"/>
                  </a:lnTo>
                  <a:lnTo>
                    <a:pt x="17" y="29"/>
                  </a:lnTo>
                  <a:lnTo>
                    <a:pt x="21" y="23"/>
                  </a:lnTo>
                  <a:lnTo>
                    <a:pt x="27" y="19"/>
                  </a:lnTo>
                  <a:lnTo>
                    <a:pt x="33" y="14"/>
                  </a:lnTo>
                  <a:lnTo>
                    <a:pt x="40" y="11"/>
                  </a:lnTo>
                  <a:lnTo>
                    <a:pt x="47" y="7"/>
                  </a:lnTo>
                  <a:lnTo>
                    <a:pt x="54" y="5"/>
                  </a:lnTo>
                  <a:lnTo>
                    <a:pt x="60" y="3"/>
                  </a:lnTo>
                  <a:lnTo>
                    <a:pt x="68" y="1"/>
                  </a:lnTo>
                  <a:lnTo>
                    <a:pt x="76" y="0"/>
                  </a:lnTo>
                  <a:lnTo>
                    <a:pt x="76" y="0"/>
                  </a:lnTo>
                  <a:lnTo>
                    <a:pt x="84" y="1"/>
                  </a:lnTo>
                  <a:lnTo>
                    <a:pt x="91" y="3"/>
                  </a:lnTo>
                  <a:lnTo>
                    <a:pt x="99" y="5"/>
                  </a:lnTo>
                  <a:lnTo>
                    <a:pt x="106" y="7"/>
                  </a:lnTo>
                  <a:lnTo>
                    <a:pt x="113" y="11"/>
                  </a:lnTo>
                  <a:lnTo>
                    <a:pt x="120" y="14"/>
                  </a:lnTo>
                  <a:lnTo>
                    <a:pt x="126" y="19"/>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75" name="Google Shape;1275;p23"/>
            <p:cNvSpPr/>
            <p:nvPr/>
          </p:nvSpPr>
          <p:spPr>
            <a:xfrm>
              <a:off x="6707188" y="3176588"/>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1" y="152"/>
                  </a:lnTo>
                  <a:lnTo>
                    <a:pt x="84" y="153"/>
                  </a:lnTo>
                  <a:lnTo>
                    <a:pt x="76" y="155"/>
                  </a:lnTo>
                  <a:lnTo>
                    <a:pt x="76" y="155"/>
                  </a:lnTo>
                  <a:lnTo>
                    <a:pt x="68" y="153"/>
                  </a:lnTo>
                  <a:lnTo>
                    <a:pt x="60" y="152"/>
                  </a:lnTo>
                  <a:lnTo>
                    <a:pt x="54" y="151"/>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3"/>
                  </a:lnTo>
                  <a:lnTo>
                    <a:pt x="17" y="28"/>
                  </a:lnTo>
                  <a:lnTo>
                    <a:pt x="21" y="23"/>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3"/>
                  </a:lnTo>
                  <a:lnTo>
                    <a:pt x="136" y="28"/>
                  </a:lnTo>
                  <a:lnTo>
                    <a:pt x="140"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76" name="Google Shape;1276;p23"/>
            <p:cNvSpPr/>
            <p:nvPr/>
          </p:nvSpPr>
          <p:spPr>
            <a:xfrm>
              <a:off x="6707188" y="2822575"/>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1" y="152"/>
                  </a:lnTo>
                  <a:lnTo>
                    <a:pt x="84" y="153"/>
                  </a:lnTo>
                  <a:lnTo>
                    <a:pt x="76" y="155"/>
                  </a:lnTo>
                  <a:lnTo>
                    <a:pt x="76" y="155"/>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77" name="Google Shape;1277;p23"/>
            <p:cNvSpPr/>
            <p:nvPr/>
          </p:nvSpPr>
          <p:spPr>
            <a:xfrm>
              <a:off x="6707188" y="2755900"/>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0"/>
                  </a:lnTo>
                  <a:lnTo>
                    <a:pt x="136" y="126"/>
                  </a:lnTo>
                  <a:lnTo>
                    <a:pt x="131" y="132"/>
                  </a:lnTo>
                  <a:lnTo>
                    <a:pt x="126" y="136"/>
                  </a:lnTo>
                  <a:lnTo>
                    <a:pt x="120" y="141"/>
                  </a:lnTo>
                  <a:lnTo>
                    <a:pt x="113" y="146"/>
                  </a:lnTo>
                  <a:lnTo>
                    <a:pt x="106" y="148"/>
                  </a:lnTo>
                  <a:lnTo>
                    <a:pt x="99" y="151"/>
                  </a:lnTo>
                  <a:lnTo>
                    <a:pt x="91" y="152"/>
                  </a:lnTo>
                  <a:lnTo>
                    <a:pt x="84" y="154"/>
                  </a:lnTo>
                  <a:lnTo>
                    <a:pt x="76" y="155"/>
                  </a:lnTo>
                  <a:lnTo>
                    <a:pt x="76" y="155"/>
                  </a:lnTo>
                  <a:lnTo>
                    <a:pt x="68" y="154"/>
                  </a:lnTo>
                  <a:lnTo>
                    <a:pt x="60" y="152"/>
                  </a:lnTo>
                  <a:lnTo>
                    <a:pt x="54" y="151"/>
                  </a:lnTo>
                  <a:lnTo>
                    <a:pt x="47" y="148"/>
                  </a:lnTo>
                  <a:lnTo>
                    <a:pt x="40" y="146"/>
                  </a:lnTo>
                  <a:lnTo>
                    <a:pt x="33" y="141"/>
                  </a:lnTo>
                  <a:lnTo>
                    <a:pt x="27" y="136"/>
                  </a:lnTo>
                  <a:lnTo>
                    <a:pt x="21"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78" name="Google Shape;1278;p23"/>
            <p:cNvSpPr/>
            <p:nvPr/>
          </p:nvSpPr>
          <p:spPr>
            <a:xfrm>
              <a:off x="6705600" y="3382963"/>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1" y="144"/>
                  </a:lnTo>
                  <a:lnTo>
                    <a:pt x="34" y="141"/>
                  </a:lnTo>
                  <a:lnTo>
                    <a:pt x="28" y="136"/>
                  </a:lnTo>
                  <a:lnTo>
                    <a:pt x="22" y="132"/>
                  </a:lnTo>
                  <a:lnTo>
                    <a:pt x="18" y="126"/>
                  </a:lnTo>
                  <a:lnTo>
                    <a:pt x="13"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3" y="33"/>
                  </a:lnTo>
                  <a:lnTo>
                    <a:pt x="18" y="28"/>
                  </a:lnTo>
                  <a:lnTo>
                    <a:pt x="22" y="23"/>
                  </a:lnTo>
                  <a:lnTo>
                    <a:pt x="28" y="17"/>
                  </a:lnTo>
                  <a:lnTo>
                    <a:pt x="34" y="13"/>
                  </a:lnTo>
                  <a:lnTo>
                    <a:pt x="41"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79" name="Google Shape;1279;p23"/>
            <p:cNvSpPr/>
            <p:nvPr/>
          </p:nvSpPr>
          <p:spPr>
            <a:xfrm>
              <a:off x="6634163" y="3314700"/>
              <a:ext cx="47625"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0"/>
                  </a:lnTo>
                  <a:lnTo>
                    <a:pt x="136" y="127"/>
                  </a:lnTo>
                  <a:lnTo>
                    <a:pt x="131" y="132"/>
                  </a:lnTo>
                  <a:lnTo>
                    <a:pt x="125"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7"/>
                  </a:lnTo>
                  <a:lnTo>
                    <a:pt x="9" y="41"/>
                  </a:lnTo>
                  <a:lnTo>
                    <a:pt x="12" y="35"/>
                  </a:lnTo>
                  <a:lnTo>
                    <a:pt x="17" y="29"/>
                  </a:lnTo>
                  <a:lnTo>
                    <a:pt x="21" y="23"/>
                  </a:lnTo>
                  <a:lnTo>
                    <a:pt x="27" y="19"/>
                  </a:lnTo>
                  <a:lnTo>
                    <a:pt x="33" y="14"/>
                  </a:lnTo>
                  <a:lnTo>
                    <a:pt x="40" y="11"/>
                  </a:lnTo>
                  <a:lnTo>
                    <a:pt x="46" y="7"/>
                  </a:lnTo>
                  <a:lnTo>
                    <a:pt x="53" y="5"/>
                  </a:lnTo>
                  <a:lnTo>
                    <a:pt x="60" y="3"/>
                  </a:lnTo>
                  <a:lnTo>
                    <a:pt x="68" y="1"/>
                  </a:lnTo>
                  <a:lnTo>
                    <a:pt x="76" y="0"/>
                  </a:lnTo>
                  <a:lnTo>
                    <a:pt x="76" y="0"/>
                  </a:lnTo>
                  <a:lnTo>
                    <a:pt x="84" y="1"/>
                  </a:lnTo>
                  <a:lnTo>
                    <a:pt x="92" y="3"/>
                  </a:lnTo>
                  <a:lnTo>
                    <a:pt x="99" y="5"/>
                  </a:lnTo>
                  <a:lnTo>
                    <a:pt x="106" y="7"/>
                  </a:lnTo>
                  <a:lnTo>
                    <a:pt x="113" y="11"/>
                  </a:lnTo>
                  <a:lnTo>
                    <a:pt x="120" y="14"/>
                  </a:lnTo>
                  <a:lnTo>
                    <a:pt x="125" y="19"/>
                  </a:lnTo>
                  <a:lnTo>
                    <a:pt x="131" y="23"/>
                  </a:lnTo>
                  <a:lnTo>
                    <a:pt x="136" y="29"/>
                  </a:lnTo>
                  <a:lnTo>
                    <a:pt x="140" y="35"/>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80" name="Google Shape;1280;p23"/>
            <p:cNvSpPr/>
            <p:nvPr/>
          </p:nvSpPr>
          <p:spPr>
            <a:xfrm>
              <a:off x="6632575" y="3382963"/>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81" name="Google Shape;1281;p23"/>
            <p:cNvSpPr/>
            <p:nvPr/>
          </p:nvSpPr>
          <p:spPr>
            <a:xfrm>
              <a:off x="6777038" y="2757488"/>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1" y="144"/>
                  </a:lnTo>
                  <a:lnTo>
                    <a:pt x="34" y="141"/>
                  </a:lnTo>
                  <a:lnTo>
                    <a:pt x="28" y="136"/>
                  </a:lnTo>
                  <a:lnTo>
                    <a:pt x="23" y="132"/>
                  </a:lnTo>
                  <a:lnTo>
                    <a:pt x="18" y="126"/>
                  </a:lnTo>
                  <a:lnTo>
                    <a:pt x="13"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3" y="33"/>
                  </a:lnTo>
                  <a:lnTo>
                    <a:pt x="18" y="28"/>
                  </a:lnTo>
                  <a:lnTo>
                    <a:pt x="23" y="22"/>
                  </a:lnTo>
                  <a:lnTo>
                    <a:pt x="28" y="17"/>
                  </a:lnTo>
                  <a:lnTo>
                    <a:pt x="34" y="13"/>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2"/>
                  </a:lnTo>
                  <a:lnTo>
                    <a:pt x="137" y="28"/>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82" name="Google Shape;1282;p23"/>
            <p:cNvSpPr/>
            <p:nvPr/>
          </p:nvSpPr>
          <p:spPr>
            <a:xfrm>
              <a:off x="6777038" y="2828925"/>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1" y="146"/>
                  </a:lnTo>
                  <a:lnTo>
                    <a:pt x="34" y="141"/>
                  </a:lnTo>
                  <a:lnTo>
                    <a:pt x="28" y="136"/>
                  </a:lnTo>
                  <a:lnTo>
                    <a:pt x="23" y="132"/>
                  </a:lnTo>
                  <a:lnTo>
                    <a:pt x="18" y="126"/>
                  </a:lnTo>
                  <a:lnTo>
                    <a:pt x="13"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3" y="35"/>
                  </a:lnTo>
                  <a:lnTo>
                    <a:pt x="18" y="29"/>
                  </a:lnTo>
                  <a:lnTo>
                    <a:pt x="23" y="23"/>
                  </a:lnTo>
                  <a:lnTo>
                    <a:pt x="28" y="19"/>
                  </a:lnTo>
                  <a:lnTo>
                    <a:pt x="34" y="14"/>
                  </a:lnTo>
                  <a:lnTo>
                    <a:pt x="41" y="9"/>
                  </a:lnTo>
                  <a:lnTo>
                    <a:pt x="47" y="6"/>
                  </a:lnTo>
                  <a:lnTo>
                    <a:pt x="54" y="4"/>
                  </a:lnTo>
                  <a:lnTo>
                    <a:pt x="62" y="3"/>
                  </a:lnTo>
                  <a:lnTo>
                    <a:pt x="69" y="1"/>
                  </a:lnTo>
                  <a:lnTo>
                    <a:pt x="77" y="0"/>
                  </a:lnTo>
                  <a:lnTo>
                    <a:pt x="77" y="0"/>
                  </a:lnTo>
                  <a:lnTo>
                    <a:pt x="85" y="1"/>
                  </a:lnTo>
                  <a:lnTo>
                    <a:pt x="93" y="3"/>
                  </a:lnTo>
                  <a:lnTo>
                    <a:pt x="100" y="4"/>
                  </a:lnTo>
                  <a:lnTo>
                    <a:pt x="107" y="6"/>
                  </a:lnTo>
                  <a:lnTo>
                    <a:pt x="114" y="9"/>
                  </a:lnTo>
                  <a:lnTo>
                    <a:pt x="121" y="14"/>
                  </a:lnTo>
                  <a:lnTo>
                    <a:pt x="126" y="19"/>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83" name="Google Shape;1283;p23"/>
            <p:cNvSpPr/>
            <p:nvPr/>
          </p:nvSpPr>
          <p:spPr>
            <a:xfrm>
              <a:off x="6911975" y="2757488"/>
              <a:ext cx="49213" cy="49213"/>
            </a:xfrm>
            <a:custGeom>
              <a:avLst/>
              <a:gdLst/>
              <a:ahLst/>
              <a:cxnLst/>
              <a:rect l="l" t="t" r="r" b="b"/>
              <a:pathLst>
                <a:path w="155" h="154" extrusionOk="0">
                  <a:moveTo>
                    <a:pt x="155" y="77"/>
                  </a:moveTo>
                  <a:lnTo>
                    <a:pt x="155"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84" name="Google Shape;1284;p23"/>
            <p:cNvSpPr/>
            <p:nvPr/>
          </p:nvSpPr>
          <p:spPr>
            <a:xfrm>
              <a:off x="6911975" y="2828925"/>
              <a:ext cx="49213" cy="49213"/>
            </a:xfrm>
            <a:custGeom>
              <a:avLst/>
              <a:gdLst/>
              <a:ahLst/>
              <a:cxnLst/>
              <a:rect l="l" t="t" r="r" b="b"/>
              <a:pathLst>
                <a:path w="155" h="155" extrusionOk="0">
                  <a:moveTo>
                    <a:pt x="155" y="77"/>
                  </a:moveTo>
                  <a:lnTo>
                    <a:pt x="155"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3" y="141"/>
                  </a:lnTo>
                  <a:lnTo>
                    <a:pt x="28" y="136"/>
                  </a:lnTo>
                  <a:lnTo>
                    <a:pt x="23"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3" y="14"/>
                  </a:lnTo>
                  <a:lnTo>
                    <a:pt x="40" y="9"/>
                  </a:lnTo>
                  <a:lnTo>
                    <a:pt x="47" y="6"/>
                  </a:lnTo>
                  <a:lnTo>
                    <a:pt x="54" y="4"/>
                  </a:lnTo>
                  <a:lnTo>
                    <a:pt x="62" y="3"/>
                  </a:lnTo>
                  <a:lnTo>
                    <a:pt x="69" y="1"/>
                  </a:lnTo>
                  <a:lnTo>
                    <a:pt x="77" y="0"/>
                  </a:lnTo>
                  <a:lnTo>
                    <a:pt x="77" y="0"/>
                  </a:lnTo>
                  <a:lnTo>
                    <a:pt x="85" y="1"/>
                  </a:lnTo>
                  <a:lnTo>
                    <a:pt x="93" y="3"/>
                  </a:lnTo>
                  <a:lnTo>
                    <a:pt x="100" y="4"/>
                  </a:lnTo>
                  <a:lnTo>
                    <a:pt x="107" y="6"/>
                  </a:lnTo>
                  <a:lnTo>
                    <a:pt x="113" y="9"/>
                  </a:lnTo>
                  <a:lnTo>
                    <a:pt x="120" y="14"/>
                  </a:lnTo>
                  <a:lnTo>
                    <a:pt x="126" y="19"/>
                  </a:lnTo>
                  <a:lnTo>
                    <a:pt x="132" y="23"/>
                  </a:lnTo>
                  <a:lnTo>
                    <a:pt x="136" y="29"/>
                  </a:lnTo>
                  <a:lnTo>
                    <a:pt x="141" y="35"/>
                  </a:lnTo>
                  <a:lnTo>
                    <a:pt x="144" y="40"/>
                  </a:lnTo>
                  <a:lnTo>
                    <a:pt x="148" y="47"/>
                  </a:lnTo>
                  <a:lnTo>
                    <a:pt x="150"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85" name="Google Shape;1285;p23"/>
            <p:cNvSpPr/>
            <p:nvPr/>
          </p:nvSpPr>
          <p:spPr>
            <a:xfrm>
              <a:off x="6981825" y="275748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1" y="132"/>
                  </a:lnTo>
                  <a:lnTo>
                    <a:pt x="126" y="136"/>
                  </a:lnTo>
                  <a:lnTo>
                    <a:pt x="119" y="141"/>
                  </a:lnTo>
                  <a:lnTo>
                    <a:pt x="113" y="144"/>
                  </a:lnTo>
                  <a:lnTo>
                    <a:pt x="106"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86" name="Google Shape;1286;p23"/>
            <p:cNvSpPr/>
            <p:nvPr/>
          </p:nvSpPr>
          <p:spPr>
            <a:xfrm>
              <a:off x="6981825" y="2828925"/>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1" y="132"/>
                  </a:lnTo>
                  <a:lnTo>
                    <a:pt x="126" y="136"/>
                  </a:lnTo>
                  <a:lnTo>
                    <a:pt x="119" y="141"/>
                  </a:lnTo>
                  <a:lnTo>
                    <a:pt x="113" y="146"/>
                  </a:lnTo>
                  <a:lnTo>
                    <a:pt x="106"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8" y="19"/>
                  </a:lnTo>
                  <a:lnTo>
                    <a:pt x="33" y="14"/>
                  </a:lnTo>
                  <a:lnTo>
                    <a:pt x="40" y="9"/>
                  </a:lnTo>
                  <a:lnTo>
                    <a:pt x="47" y="6"/>
                  </a:lnTo>
                  <a:lnTo>
                    <a:pt x="54" y="4"/>
                  </a:lnTo>
                  <a:lnTo>
                    <a:pt x="61" y="3"/>
                  </a:lnTo>
                  <a:lnTo>
                    <a:pt x="69" y="1"/>
                  </a:lnTo>
                  <a:lnTo>
                    <a:pt x="77" y="0"/>
                  </a:lnTo>
                  <a:lnTo>
                    <a:pt x="77" y="0"/>
                  </a:lnTo>
                  <a:lnTo>
                    <a:pt x="85" y="1"/>
                  </a:lnTo>
                  <a:lnTo>
                    <a:pt x="92" y="3"/>
                  </a:lnTo>
                  <a:lnTo>
                    <a:pt x="100" y="4"/>
                  </a:lnTo>
                  <a:lnTo>
                    <a:pt x="106" y="6"/>
                  </a:lnTo>
                  <a:lnTo>
                    <a:pt x="113" y="9"/>
                  </a:lnTo>
                  <a:lnTo>
                    <a:pt x="119"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87" name="Google Shape;1287;p23"/>
            <p:cNvSpPr/>
            <p:nvPr/>
          </p:nvSpPr>
          <p:spPr>
            <a:xfrm>
              <a:off x="7051675" y="2757488"/>
              <a:ext cx="49213" cy="49213"/>
            </a:xfrm>
            <a:custGeom>
              <a:avLst/>
              <a:gdLst/>
              <a:ahLst/>
              <a:cxnLst/>
              <a:rect l="l" t="t" r="r" b="b"/>
              <a:pathLst>
                <a:path w="155" h="154" extrusionOk="0">
                  <a:moveTo>
                    <a:pt x="155" y="77"/>
                  </a:moveTo>
                  <a:lnTo>
                    <a:pt x="155"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88" name="Google Shape;1288;p23"/>
            <p:cNvSpPr/>
            <p:nvPr/>
          </p:nvSpPr>
          <p:spPr>
            <a:xfrm>
              <a:off x="7051675" y="2828925"/>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8" y="19"/>
                  </a:lnTo>
                  <a:lnTo>
                    <a:pt x="34" y="14"/>
                  </a:lnTo>
                  <a:lnTo>
                    <a:pt x="40" y="9"/>
                  </a:lnTo>
                  <a:lnTo>
                    <a:pt x="47" y="6"/>
                  </a:lnTo>
                  <a:lnTo>
                    <a:pt x="54" y="4"/>
                  </a:lnTo>
                  <a:lnTo>
                    <a:pt x="62" y="3"/>
                  </a:lnTo>
                  <a:lnTo>
                    <a:pt x="69" y="1"/>
                  </a:lnTo>
                  <a:lnTo>
                    <a:pt x="77" y="0"/>
                  </a:lnTo>
                  <a:lnTo>
                    <a:pt x="77" y="0"/>
                  </a:lnTo>
                  <a:lnTo>
                    <a:pt x="85" y="1"/>
                  </a:lnTo>
                  <a:lnTo>
                    <a:pt x="93" y="3"/>
                  </a:lnTo>
                  <a:lnTo>
                    <a:pt x="100" y="4"/>
                  </a:lnTo>
                  <a:lnTo>
                    <a:pt x="106" y="6"/>
                  </a:lnTo>
                  <a:lnTo>
                    <a:pt x="113" y="9"/>
                  </a:lnTo>
                  <a:lnTo>
                    <a:pt x="120" y="14"/>
                  </a:lnTo>
                  <a:lnTo>
                    <a:pt x="126" y="19"/>
                  </a:lnTo>
                  <a:lnTo>
                    <a:pt x="132" y="23"/>
                  </a:lnTo>
                  <a:lnTo>
                    <a:pt x="136" y="29"/>
                  </a:lnTo>
                  <a:lnTo>
                    <a:pt x="141" y="35"/>
                  </a:lnTo>
                  <a:lnTo>
                    <a:pt x="144" y="40"/>
                  </a:lnTo>
                  <a:lnTo>
                    <a:pt x="148" y="47"/>
                  </a:lnTo>
                  <a:lnTo>
                    <a:pt x="151" y="54"/>
                  </a:lnTo>
                  <a:lnTo>
                    <a:pt x="152" y="62"/>
                  </a:lnTo>
                  <a:lnTo>
                    <a:pt x="153"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89" name="Google Shape;1289;p23"/>
            <p:cNvSpPr/>
            <p:nvPr/>
          </p:nvSpPr>
          <p:spPr>
            <a:xfrm>
              <a:off x="7121525" y="275748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0"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3"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90" name="Google Shape;1290;p23"/>
            <p:cNvSpPr/>
            <p:nvPr/>
          </p:nvSpPr>
          <p:spPr>
            <a:xfrm>
              <a:off x="7121525" y="28289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0"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3"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7" y="19"/>
                  </a:lnTo>
                  <a:lnTo>
                    <a:pt x="34" y="14"/>
                  </a:lnTo>
                  <a:lnTo>
                    <a:pt x="40" y="9"/>
                  </a:lnTo>
                  <a:lnTo>
                    <a:pt x="47" y="6"/>
                  </a:lnTo>
                  <a:lnTo>
                    <a:pt x="53" y="4"/>
                  </a:lnTo>
                  <a:lnTo>
                    <a:pt x="61" y="3"/>
                  </a:lnTo>
                  <a:lnTo>
                    <a:pt x="68" y="1"/>
                  </a:lnTo>
                  <a:lnTo>
                    <a:pt x="76" y="0"/>
                  </a:lnTo>
                  <a:lnTo>
                    <a:pt x="76" y="0"/>
                  </a:lnTo>
                  <a:lnTo>
                    <a:pt x="84" y="1"/>
                  </a:lnTo>
                  <a:lnTo>
                    <a:pt x="92" y="3"/>
                  </a:lnTo>
                  <a:lnTo>
                    <a:pt x="99" y="4"/>
                  </a:lnTo>
                  <a:lnTo>
                    <a:pt x="107" y="6"/>
                  </a:lnTo>
                  <a:lnTo>
                    <a:pt x="113" y="9"/>
                  </a:lnTo>
                  <a:lnTo>
                    <a:pt x="120" y="14"/>
                  </a:lnTo>
                  <a:lnTo>
                    <a:pt x="126" y="19"/>
                  </a:lnTo>
                  <a:lnTo>
                    <a:pt x="131" y="23"/>
                  </a:lnTo>
                  <a:lnTo>
                    <a:pt x="136" y="29"/>
                  </a:lnTo>
                  <a:lnTo>
                    <a:pt x="140" y="35"/>
                  </a:lnTo>
                  <a:lnTo>
                    <a:pt x="145"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91" name="Google Shape;1291;p23"/>
            <p:cNvSpPr/>
            <p:nvPr/>
          </p:nvSpPr>
          <p:spPr>
            <a:xfrm>
              <a:off x="6842125" y="2895600"/>
              <a:ext cx="49213"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0" y="120"/>
                  </a:lnTo>
                  <a:lnTo>
                    <a:pt x="136" y="127"/>
                  </a:lnTo>
                  <a:lnTo>
                    <a:pt x="131" y="131"/>
                  </a:lnTo>
                  <a:lnTo>
                    <a:pt x="125"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5"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92" name="Google Shape;1292;p23"/>
            <p:cNvSpPr/>
            <p:nvPr/>
          </p:nvSpPr>
          <p:spPr>
            <a:xfrm>
              <a:off x="6911975" y="2895600"/>
              <a:ext cx="49213" cy="49213"/>
            </a:xfrm>
            <a:custGeom>
              <a:avLst/>
              <a:gdLst/>
              <a:ahLst/>
              <a:cxnLst/>
              <a:rect l="l" t="t" r="r" b="b"/>
              <a:pathLst>
                <a:path w="155" h="154" extrusionOk="0">
                  <a:moveTo>
                    <a:pt x="155" y="78"/>
                  </a:moveTo>
                  <a:lnTo>
                    <a:pt x="155" y="78"/>
                  </a:lnTo>
                  <a:lnTo>
                    <a:pt x="154" y="86"/>
                  </a:lnTo>
                  <a:lnTo>
                    <a:pt x="152" y="92"/>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3"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3"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8"/>
                  </a:lnTo>
                  <a:lnTo>
                    <a:pt x="141" y="34"/>
                  </a:lnTo>
                  <a:lnTo>
                    <a:pt x="144" y="41"/>
                  </a:lnTo>
                  <a:lnTo>
                    <a:pt x="148" y="48"/>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93" name="Google Shape;1293;p23"/>
            <p:cNvSpPr/>
            <p:nvPr/>
          </p:nvSpPr>
          <p:spPr>
            <a:xfrm>
              <a:off x="6911975" y="2967038"/>
              <a:ext cx="49213" cy="47625"/>
            </a:xfrm>
            <a:custGeom>
              <a:avLst/>
              <a:gdLst/>
              <a:ahLst/>
              <a:cxnLst/>
              <a:rect l="l" t="t" r="r" b="b"/>
              <a:pathLst>
                <a:path w="155" h="154" extrusionOk="0">
                  <a:moveTo>
                    <a:pt x="155" y="77"/>
                  </a:moveTo>
                  <a:lnTo>
                    <a:pt x="155" y="77"/>
                  </a:lnTo>
                  <a:lnTo>
                    <a:pt x="154"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4"/>
                  </a:lnTo>
                  <a:lnTo>
                    <a:pt x="77" y="154"/>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94" name="Google Shape;1294;p23"/>
            <p:cNvSpPr/>
            <p:nvPr/>
          </p:nvSpPr>
          <p:spPr>
            <a:xfrm>
              <a:off x="6981825" y="2895600"/>
              <a:ext cx="49213" cy="49213"/>
            </a:xfrm>
            <a:custGeom>
              <a:avLst/>
              <a:gdLst/>
              <a:ahLst/>
              <a:cxnLst/>
              <a:rect l="l" t="t" r="r" b="b"/>
              <a:pathLst>
                <a:path w="153" h="154" extrusionOk="0">
                  <a:moveTo>
                    <a:pt x="153" y="78"/>
                  </a:moveTo>
                  <a:lnTo>
                    <a:pt x="153" y="78"/>
                  </a:lnTo>
                  <a:lnTo>
                    <a:pt x="153" y="86"/>
                  </a:lnTo>
                  <a:lnTo>
                    <a:pt x="152" y="92"/>
                  </a:lnTo>
                  <a:lnTo>
                    <a:pt x="150" y="101"/>
                  </a:lnTo>
                  <a:lnTo>
                    <a:pt x="148" y="107"/>
                  </a:lnTo>
                  <a:lnTo>
                    <a:pt x="144" y="114"/>
                  </a:lnTo>
                  <a:lnTo>
                    <a:pt x="141" y="120"/>
                  </a:lnTo>
                  <a:lnTo>
                    <a:pt x="136" y="127"/>
                  </a:lnTo>
                  <a:lnTo>
                    <a:pt x="131" y="131"/>
                  </a:lnTo>
                  <a:lnTo>
                    <a:pt x="126" y="137"/>
                  </a:lnTo>
                  <a:lnTo>
                    <a:pt x="119" y="142"/>
                  </a:lnTo>
                  <a:lnTo>
                    <a:pt x="113" y="145"/>
                  </a:lnTo>
                  <a:lnTo>
                    <a:pt x="106"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6" y="7"/>
                  </a:lnTo>
                  <a:lnTo>
                    <a:pt x="113" y="10"/>
                  </a:lnTo>
                  <a:lnTo>
                    <a:pt x="119" y="14"/>
                  </a:lnTo>
                  <a:lnTo>
                    <a:pt x="126" y="18"/>
                  </a:lnTo>
                  <a:lnTo>
                    <a:pt x="131" y="23"/>
                  </a:lnTo>
                  <a:lnTo>
                    <a:pt x="136" y="28"/>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95" name="Google Shape;1295;p23"/>
            <p:cNvSpPr/>
            <p:nvPr/>
          </p:nvSpPr>
          <p:spPr>
            <a:xfrm>
              <a:off x="6981825" y="2967038"/>
              <a:ext cx="49213" cy="47625"/>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1" y="132"/>
                  </a:lnTo>
                  <a:lnTo>
                    <a:pt x="126" y="136"/>
                  </a:lnTo>
                  <a:lnTo>
                    <a:pt x="119" y="141"/>
                  </a:lnTo>
                  <a:lnTo>
                    <a:pt x="113" y="144"/>
                  </a:lnTo>
                  <a:lnTo>
                    <a:pt x="106" y="148"/>
                  </a:lnTo>
                  <a:lnTo>
                    <a:pt x="100" y="150"/>
                  </a:lnTo>
                  <a:lnTo>
                    <a:pt x="92" y="152"/>
                  </a:lnTo>
                  <a:lnTo>
                    <a:pt x="85" y="153"/>
                  </a:lnTo>
                  <a:lnTo>
                    <a:pt x="77" y="154"/>
                  </a:lnTo>
                  <a:lnTo>
                    <a:pt x="77" y="154"/>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6" y="17"/>
                  </a:lnTo>
                  <a:lnTo>
                    <a:pt x="131"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96" name="Google Shape;1296;p23"/>
            <p:cNvSpPr/>
            <p:nvPr/>
          </p:nvSpPr>
          <p:spPr>
            <a:xfrm>
              <a:off x="7051675" y="2895600"/>
              <a:ext cx="49213" cy="49213"/>
            </a:xfrm>
            <a:custGeom>
              <a:avLst/>
              <a:gdLst/>
              <a:ahLst/>
              <a:cxnLst/>
              <a:rect l="l" t="t" r="r" b="b"/>
              <a:pathLst>
                <a:path w="155" h="154" extrusionOk="0">
                  <a:moveTo>
                    <a:pt x="155" y="78"/>
                  </a:moveTo>
                  <a:lnTo>
                    <a:pt x="155" y="78"/>
                  </a:lnTo>
                  <a:lnTo>
                    <a:pt x="153" y="86"/>
                  </a:lnTo>
                  <a:lnTo>
                    <a:pt x="152" y="92"/>
                  </a:lnTo>
                  <a:lnTo>
                    <a:pt x="151" y="101"/>
                  </a:lnTo>
                  <a:lnTo>
                    <a:pt x="148" y="107"/>
                  </a:lnTo>
                  <a:lnTo>
                    <a:pt x="144" y="114"/>
                  </a:lnTo>
                  <a:lnTo>
                    <a:pt x="141" y="120"/>
                  </a:lnTo>
                  <a:lnTo>
                    <a:pt x="136" y="127"/>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7"/>
                  </a:lnTo>
                  <a:lnTo>
                    <a:pt x="13"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3" y="34"/>
                  </a:lnTo>
                  <a:lnTo>
                    <a:pt x="17" y="28"/>
                  </a:lnTo>
                  <a:lnTo>
                    <a:pt x="23" y="23"/>
                  </a:lnTo>
                  <a:lnTo>
                    <a:pt x="28" y="18"/>
                  </a:lnTo>
                  <a:lnTo>
                    <a:pt x="34" y="14"/>
                  </a:lnTo>
                  <a:lnTo>
                    <a:pt x="40" y="10"/>
                  </a:lnTo>
                  <a:lnTo>
                    <a:pt x="47" y="7"/>
                  </a:lnTo>
                  <a:lnTo>
                    <a:pt x="54" y="3"/>
                  </a:lnTo>
                  <a:lnTo>
                    <a:pt x="62" y="2"/>
                  </a:lnTo>
                  <a:lnTo>
                    <a:pt x="69" y="1"/>
                  </a:lnTo>
                  <a:lnTo>
                    <a:pt x="77" y="0"/>
                  </a:lnTo>
                  <a:lnTo>
                    <a:pt x="77" y="0"/>
                  </a:lnTo>
                  <a:lnTo>
                    <a:pt x="85" y="1"/>
                  </a:lnTo>
                  <a:lnTo>
                    <a:pt x="93" y="2"/>
                  </a:lnTo>
                  <a:lnTo>
                    <a:pt x="100" y="3"/>
                  </a:lnTo>
                  <a:lnTo>
                    <a:pt x="106" y="7"/>
                  </a:lnTo>
                  <a:lnTo>
                    <a:pt x="113" y="10"/>
                  </a:lnTo>
                  <a:lnTo>
                    <a:pt x="120" y="14"/>
                  </a:lnTo>
                  <a:lnTo>
                    <a:pt x="126" y="18"/>
                  </a:lnTo>
                  <a:lnTo>
                    <a:pt x="132" y="23"/>
                  </a:lnTo>
                  <a:lnTo>
                    <a:pt x="136" y="28"/>
                  </a:lnTo>
                  <a:lnTo>
                    <a:pt x="141" y="34"/>
                  </a:lnTo>
                  <a:lnTo>
                    <a:pt x="144" y="41"/>
                  </a:lnTo>
                  <a:lnTo>
                    <a:pt x="148" y="48"/>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97" name="Google Shape;1297;p23"/>
            <p:cNvSpPr/>
            <p:nvPr/>
          </p:nvSpPr>
          <p:spPr>
            <a:xfrm>
              <a:off x="7051675" y="2967038"/>
              <a:ext cx="49213" cy="47625"/>
            </a:xfrm>
            <a:custGeom>
              <a:avLst/>
              <a:gdLst/>
              <a:ahLst/>
              <a:cxnLst/>
              <a:rect l="l" t="t" r="r" b="b"/>
              <a:pathLst>
                <a:path w="155" h="154" extrusionOk="0">
                  <a:moveTo>
                    <a:pt x="155" y="77"/>
                  </a:moveTo>
                  <a:lnTo>
                    <a:pt x="155" y="77"/>
                  </a:lnTo>
                  <a:lnTo>
                    <a:pt x="153" y="85"/>
                  </a:lnTo>
                  <a:lnTo>
                    <a:pt x="152" y="93"/>
                  </a:lnTo>
                  <a:lnTo>
                    <a:pt x="151" y="99"/>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4"/>
                  </a:lnTo>
                  <a:lnTo>
                    <a:pt x="77" y="154"/>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98" name="Google Shape;1298;p23"/>
            <p:cNvSpPr/>
            <p:nvPr/>
          </p:nvSpPr>
          <p:spPr>
            <a:xfrm>
              <a:off x="7121525" y="2895600"/>
              <a:ext cx="49213" cy="49213"/>
            </a:xfrm>
            <a:custGeom>
              <a:avLst/>
              <a:gdLst/>
              <a:ahLst/>
              <a:cxnLst/>
              <a:rect l="l" t="t" r="r" b="b"/>
              <a:pathLst>
                <a:path w="154" h="154" extrusionOk="0">
                  <a:moveTo>
                    <a:pt x="154" y="78"/>
                  </a:moveTo>
                  <a:lnTo>
                    <a:pt x="154" y="78"/>
                  </a:lnTo>
                  <a:lnTo>
                    <a:pt x="153" y="86"/>
                  </a:lnTo>
                  <a:lnTo>
                    <a:pt x="152" y="92"/>
                  </a:lnTo>
                  <a:lnTo>
                    <a:pt x="151" y="101"/>
                  </a:lnTo>
                  <a:lnTo>
                    <a:pt x="147" y="107"/>
                  </a:lnTo>
                  <a:lnTo>
                    <a:pt x="145" y="114"/>
                  </a:lnTo>
                  <a:lnTo>
                    <a:pt x="140" y="120"/>
                  </a:lnTo>
                  <a:lnTo>
                    <a:pt x="136" y="127"/>
                  </a:lnTo>
                  <a:lnTo>
                    <a:pt x="131" y="131"/>
                  </a:lnTo>
                  <a:lnTo>
                    <a:pt x="126" y="137"/>
                  </a:lnTo>
                  <a:lnTo>
                    <a:pt x="120" y="142"/>
                  </a:lnTo>
                  <a:lnTo>
                    <a:pt x="113" y="145"/>
                  </a:lnTo>
                  <a:lnTo>
                    <a:pt x="107"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3"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3"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7" y="7"/>
                  </a:lnTo>
                  <a:lnTo>
                    <a:pt x="113" y="10"/>
                  </a:lnTo>
                  <a:lnTo>
                    <a:pt x="120" y="14"/>
                  </a:lnTo>
                  <a:lnTo>
                    <a:pt x="126" y="18"/>
                  </a:lnTo>
                  <a:lnTo>
                    <a:pt x="131" y="23"/>
                  </a:lnTo>
                  <a:lnTo>
                    <a:pt x="136" y="28"/>
                  </a:lnTo>
                  <a:lnTo>
                    <a:pt x="140"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299" name="Google Shape;1299;p23"/>
            <p:cNvSpPr/>
            <p:nvPr/>
          </p:nvSpPr>
          <p:spPr>
            <a:xfrm>
              <a:off x="7121525" y="2967038"/>
              <a:ext cx="49213" cy="47625"/>
            </a:xfrm>
            <a:custGeom>
              <a:avLst/>
              <a:gdLst/>
              <a:ahLst/>
              <a:cxnLst/>
              <a:rect l="l" t="t" r="r" b="b"/>
              <a:pathLst>
                <a:path w="154" h="154" extrusionOk="0">
                  <a:moveTo>
                    <a:pt x="154" y="77"/>
                  </a:moveTo>
                  <a:lnTo>
                    <a:pt x="154" y="77"/>
                  </a:lnTo>
                  <a:lnTo>
                    <a:pt x="153" y="85"/>
                  </a:lnTo>
                  <a:lnTo>
                    <a:pt x="152" y="93"/>
                  </a:lnTo>
                  <a:lnTo>
                    <a:pt x="151" y="99"/>
                  </a:lnTo>
                  <a:lnTo>
                    <a:pt x="147" y="106"/>
                  </a:lnTo>
                  <a:lnTo>
                    <a:pt x="145"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4"/>
                  </a:lnTo>
                  <a:lnTo>
                    <a:pt x="76" y="154"/>
                  </a:lnTo>
                  <a:lnTo>
                    <a:pt x="68" y="153"/>
                  </a:lnTo>
                  <a:lnTo>
                    <a:pt x="61" y="152"/>
                  </a:lnTo>
                  <a:lnTo>
                    <a:pt x="53" y="150"/>
                  </a:lnTo>
                  <a:lnTo>
                    <a:pt x="47" y="148"/>
                  </a:lnTo>
                  <a:lnTo>
                    <a:pt x="40" y="144"/>
                  </a:lnTo>
                  <a:lnTo>
                    <a:pt x="34" y="141"/>
                  </a:lnTo>
                  <a:lnTo>
                    <a:pt x="27" y="136"/>
                  </a:lnTo>
                  <a:lnTo>
                    <a:pt x="23" y="132"/>
                  </a:lnTo>
                  <a:lnTo>
                    <a:pt x="17"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6"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00" name="Google Shape;1300;p23"/>
            <p:cNvSpPr/>
            <p:nvPr/>
          </p:nvSpPr>
          <p:spPr>
            <a:xfrm>
              <a:off x="7191375" y="3036888"/>
              <a:ext cx="49213" cy="49213"/>
            </a:xfrm>
            <a:custGeom>
              <a:avLst/>
              <a:gdLst/>
              <a:ahLst/>
              <a:cxnLst/>
              <a:rect l="l" t="t" r="r" b="b"/>
              <a:pathLst>
                <a:path w="155" h="153" extrusionOk="0">
                  <a:moveTo>
                    <a:pt x="155" y="77"/>
                  </a:moveTo>
                  <a:lnTo>
                    <a:pt x="155" y="77"/>
                  </a:lnTo>
                  <a:lnTo>
                    <a:pt x="155" y="85"/>
                  </a:lnTo>
                  <a:lnTo>
                    <a:pt x="153" y="93"/>
                  </a:lnTo>
                  <a:lnTo>
                    <a:pt x="151" y="99"/>
                  </a:lnTo>
                  <a:lnTo>
                    <a:pt x="149" y="106"/>
                  </a:lnTo>
                  <a:lnTo>
                    <a:pt x="146" y="113"/>
                  </a:lnTo>
                  <a:lnTo>
                    <a:pt x="141" y="120"/>
                  </a:lnTo>
                  <a:lnTo>
                    <a:pt x="137" y="126"/>
                  </a:lnTo>
                  <a:lnTo>
                    <a:pt x="132" y="132"/>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3"/>
                  </a:lnTo>
                  <a:lnTo>
                    <a:pt x="42"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3"/>
                  </a:lnTo>
                  <a:lnTo>
                    <a:pt x="137" y="27"/>
                  </a:lnTo>
                  <a:lnTo>
                    <a:pt x="141" y="34"/>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01" name="Google Shape;1301;p23"/>
            <p:cNvSpPr/>
            <p:nvPr/>
          </p:nvSpPr>
          <p:spPr>
            <a:xfrm>
              <a:off x="6911975" y="3036888"/>
              <a:ext cx="49213" cy="49213"/>
            </a:xfrm>
            <a:custGeom>
              <a:avLst/>
              <a:gdLst/>
              <a:ahLst/>
              <a:cxnLst/>
              <a:rect l="l" t="t" r="r" b="b"/>
              <a:pathLst>
                <a:path w="155" h="153" extrusionOk="0">
                  <a:moveTo>
                    <a:pt x="155" y="77"/>
                  </a:moveTo>
                  <a:lnTo>
                    <a:pt x="155" y="77"/>
                  </a:lnTo>
                  <a:lnTo>
                    <a:pt x="154"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02" name="Google Shape;1302;p23"/>
            <p:cNvSpPr/>
            <p:nvPr/>
          </p:nvSpPr>
          <p:spPr>
            <a:xfrm>
              <a:off x="6981825" y="3036888"/>
              <a:ext cx="49213"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1" y="132"/>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6" y="17"/>
                  </a:lnTo>
                  <a:lnTo>
                    <a:pt x="131"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03" name="Google Shape;1303;p23"/>
            <p:cNvSpPr/>
            <p:nvPr/>
          </p:nvSpPr>
          <p:spPr>
            <a:xfrm>
              <a:off x="7051675" y="3036888"/>
              <a:ext cx="49213" cy="49213"/>
            </a:xfrm>
            <a:custGeom>
              <a:avLst/>
              <a:gdLst/>
              <a:ahLst/>
              <a:cxnLst/>
              <a:rect l="l" t="t" r="r" b="b"/>
              <a:pathLst>
                <a:path w="155" h="153" extrusionOk="0">
                  <a:moveTo>
                    <a:pt x="155" y="77"/>
                  </a:moveTo>
                  <a:lnTo>
                    <a:pt x="155" y="77"/>
                  </a:lnTo>
                  <a:lnTo>
                    <a:pt x="153" y="85"/>
                  </a:lnTo>
                  <a:lnTo>
                    <a:pt x="152" y="93"/>
                  </a:lnTo>
                  <a:lnTo>
                    <a:pt x="151" y="99"/>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04" name="Google Shape;1304;p23"/>
            <p:cNvSpPr/>
            <p:nvPr/>
          </p:nvSpPr>
          <p:spPr>
            <a:xfrm>
              <a:off x="7121525" y="3036888"/>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5"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6"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05" name="Google Shape;1305;p23"/>
            <p:cNvSpPr/>
            <p:nvPr/>
          </p:nvSpPr>
          <p:spPr>
            <a:xfrm>
              <a:off x="7191375" y="3109913"/>
              <a:ext cx="49213" cy="49213"/>
            </a:xfrm>
            <a:custGeom>
              <a:avLst/>
              <a:gdLst/>
              <a:ahLst/>
              <a:cxnLst/>
              <a:rect l="l" t="t" r="r" b="b"/>
              <a:pathLst>
                <a:path w="155" h="154" extrusionOk="0">
                  <a:moveTo>
                    <a:pt x="155" y="76"/>
                  </a:moveTo>
                  <a:lnTo>
                    <a:pt x="155" y="76"/>
                  </a:lnTo>
                  <a:lnTo>
                    <a:pt x="155" y="84"/>
                  </a:lnTo>
                  <a:lnTo>
                    <a:pt x="153" y="92"/>
                  </a:lnTo>
                  <a:lnTo>
                    <a:pt x="151" y="99"/>
                  </a:lnTo>
                  <a:lnTo>
                    <a:pt x="149" y="106"/>
                  </a:lnTo>
                  <a:lnTo>
                    <a:pt x="146" y="113"/>
                  </a:lnTo>
                  <a:lnTo>
                    <a:pt x="141" y="120"/>
                  </a:lnTo>
                  <a:lnTo>
                    <a:pt x="137" y="126"/>
                  </a:lnTo>
                  <a:lnTo>
                    <a:pt x="132" y="131"/>
                  </a:lnTo>
                  <a:lnTo>
                    <a:pt x="126" y="136"/>
                  </a:lnTo>
                  <a:lnTo>
                    <a:pt x="121" y="141"/>
                  </a:lnTo>
                  <a:lnTo>
                    <a:pt x="115" y="144"/>
                  </a:lnTo>
                  <a:lnTo>
                    <a:pt x="108" y="147"/>
                  </a:lnTo>
                  <a:lnTo>
                    <a:pt x="101" y="150"/>
                  </a:lnTo>
                  <a:lnTo>
                    <a:pt x="93" y="152"/>
                  </a:lnTo>
                  <a:lnTo>
                    <a:pt x="85" y="153"/>
                  </a:lnTo>
                  <a:lnTo>
                    <a:pt x="78" y="154"/>
                  </a:lnTo>
                  <a:lnTo>
                    <a:pt x="78" y="154"/>
                  </a:lnTo>
                  <a:lnTo>
                    <a:pt x="70" y="153"/>
                  </a:lnTo>
                  <a:lnTo>
                    <a:pt x="62" y="152"/>
                  </a:lnTo>
                  <a:lnTo>
                    <a:pt x="55" y="150"/>
                  </a:lnTo>
                  <a:lnTo>
                    <a:pt x="47" y="147"/>
                  </a:lnTo>
                  <a:lnTo>
                    <a:pt x="42" y="144"/>
                  </a:lnTo>
                  <a:lnTo>
                    <a:pt x="35" y="141"/>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2"/>
                  </a:lnTo>
                  <a:lnTo>
                    <a:pt x="4" y="54"/>
                  </a:lnTo>
                  <a:lnTo>
                    <a:pt x="7" y="47"/>
                  </a:lnTo>
                  <a:lnTo>
                    <a:pt x="11" y="40"/>
                  </a:lnTo>
                  <a:lnTo>
                    <a:pt x="14" y="34"/>
                  </a:lnTo>
                  <a:lnTo>
                    <a:pt x="19" y="27"/>
                  </a:lnTo>
                  <a:lnTo>
                    <a:pt x="23" y="23"/>
                  </a:lnTo>
                  <a:lnTo>
                    <a:pt x="29" y="17"/>
                  </a:lnTo>
                  <a:lnTo>
                    <a:pt x="35" y="13"/>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7" y="27"/>
                  </a:lnTo>
                  <a:lnTo>
                    <a:pt x="141" y="34"/>
                  </a:lnTo>
                  <a:lnTo>
                    <a:pt x="146" y="40"/>
                  </a:lnTo>
                  <a:lnTo>
                    <a:pt x="149" y="47"/>
                  </a:lnTo>
                  <a:lnTo>
                    <a:pt x="151" y="54"/>
                  </a:lnTo>
                  <a:lnTo>
                    <a:pt x="153"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06" name="Google Shape;1306;p23"/>
            <p:cNvSpPr/>
            <p:nvPr/>
          </p:nvSpPr>
          <p:spPr>
            <a:xfrm>
              <a:off x="7121525" y="3109913"/>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5" y="113"/>
                  </a:lnTo>
                  <a:lnTo>
                    <a:pt x="140" y="120"/>
                  </a:lnTo>
                  <a:lnTo>
                    <a:pt x="136" y="126"/>
                  </a:lnTo>
                  <a:lnTo>
                    <a:pt x="131" y="131"/>
                  </a:lnTo>
                  <a:lnTo>
                    <a:pt x="126" y="136"/>
                  </a:lnTo>
                  <a:lnTo>
                    <a:pt x="120" y="141"/>
                  </a:lnTo>
                  <a:lnTo>
                    <a:pt x="113" y="144"/>
                  </a:lnTo>
                  <a:lnTo>
                    <a:pt x="107" y="147"/>
                  </a:lnTo>
                  <a:lnTo>
                    <a:pt x="99" y="150"/>
                  </a:lnTo>
                  <a:lnTo>
                    <a:pt x="92" y="152"/>
                  </a:lnTo>
                  <a:lnTo>
                    <a:pt x="84" y="153"/>
                  </a:lnTo>
                  <a:lnTo>
                    <a:pt x="76" y="154"/>
                  </a:lnTo>
                  <a:lnTo>
                    <a:pt x="76" y="154"/>
                  </a:lnTo>
                  <a:lnTo>
                    <a:pt x="68" y="153"/>
                  </a:lnTo>
                  <a:lnTo>
                    <a:pt x="61" y="152"/>
                  </a:lnTo>
                  <a:lnTo>
                    <a:pt x="53" y="150"/>
                  </a:lnTo>
                  <a:lnTo>
                    <a:pt x="47" y="147"/>
                  </a:lnTo>
                  <a:lnTo>
                    <a:pt x="40" y="144"/>
                  </a:lnTo>
                  <a:lnTo>
                    <a:pt x="34" y="141"/>
                  </a:lnTo>
                  <a:lnTo>
                    <a:pt x="27" y="136"/>
                  </a:lnTo>
                  <a:lnTo>
                    <a:pt x="23" y="131"/>
                  </a:lnTo>
                  <a:lnTo>
                    <a:pt x="17"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4"/>
                  </a:lnTo>
                  <a:lnTo>
                    <a:pt x="17" y="27"/>
                  </a:lnTo>
                  <a:lnTo>
                    <a:pt x="23" y="23"/>
                  </a:lnTo>
                  <a:lnTo>
                    <a:pt x="27" y="17"/>
                  </a:lnTo>
                  <a:lnTo>
                    <a:pt x="34" y="13"/>
                  </a:lnTo>
                  <a:lnTo>
                    <a:pt x="40" y="9"/>
                  </a:lnTo>
                  <a:lnTo>
                    <a:pt x="47" y="5"/>
                  </a:lnTo>
                  <a:lnTo>
                    <a:pt x="53" y="3"/>
                  </a:lnTo>
                  <a:lnTo>
                    <a:pt x="61" y="1"/>
                  </a:lnTo>
                  <a:lnTo>
                    <a:pt x="68" y="0"/>
                  </a:lnTo>
                  <a:lnTo>
                    <a:pt x="76" y="0"/>
                  </a:lnTo>
                  <a:lnTo>
                    <a:pt x="76" y="0"/>
                  </a:lnTo>
                  <a:lnTo>
                    <a:pt x="84" y="0"/>
                  </a:lnTo>
                  <a:lnTo>
                    <a:pt x="92" y="1"/>
                  </a:lnTo>
                  <a:lnTo>
                    <a:pt x="99" y="3"/>
                  </a:lnTo>
                  <a:lnTo>
                    <a:pt x="107" y="5"/>
                  </a:lnTo>
                  <a:lnTo>
                    <a:pt x="113" y="9"/>
                  </a:lnTo>
                  <a:lnTo>
                    <a:pt x="120" y="13"/>
                  </a:lnTo>
                  <a:lnTo>
                    <a:pt x="126" y="17"/>
                  </a:lnTo>
                  <a:lnTo>
                    <a:pt x="131" y="23"/>
                  </a:lnTo>
                  <a:lnTo>
                    <a:pt x="136" y="27"/>
                  </a:lnTo>
                  <a:lnTo>
                    <a:pt x="140" y="34"/>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07" name="Google Shape;1307;p23"/>
            <p:cNvSpPr/>
            <p:nvPr/>
          </p:nvSpPr>
          <p:spPr>
            <a:xfrm>
              <a:off x="7404100" y="3036888"/>
              <a:ext cx="47625" cy="49213"/>
            </a:xfrm>
            <a:custGeom>
              <a:avLst/>
              <a:gdLst/>
              <a:ahLst/>
              <a:cxnLst/>
              <a:rect l="l" t="t" r="r" b="b"/>
              <a:pathLst>
                <a:path w="153" h="154" extrusionOk="0">
                  <a:moveTo>
                    <a:pt x="153" y="78"/>
                  </a:moveTo>
                  <a:lnTo>
                    <a:pt x="153" y="78"/>
                  </a:lnTo>
                  <a:lnTo>
                    <a:pt x="153" y="85"/>
                  </a:lnTo>
                  <a:lnTo>
                    <a:pt x="152" y="93"/>
                  </a:lnTo>
                  <a:lnTo>
                    <a:pt x="149" y="101"/>
                  </a:lnTo>
                  <a:lnTo>
                    <a:pt x="147" y="107"/>
                  </a:lnTo>
                  <a:lnTo>
                    <a:pt x="144" y="114"/>
                  </a:lnTo>
                  <a:lnTo>
                    <a:pt x="140" y="120"/>
                  </a:lnTo>
                  <a:lnTo>
                    <a:pt x="136" y="126"/>
                  </a:lnTo>
                  <a:lnTo>
                    <a:pt x="130" y="132"/>
                  </a:lnTo>
                  <a:lnTo>
                    <a:pt x="125" y="137"/>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9"/>
                  </a:lnTo>
                  <a:lnTo>
                    <a:pt x="140" y="34"/>
                  </a:lnTo>
                  <a:lnTo>
                    <a:pt x="144" y="40"/>
                  </a:lnTo>
                  <a:lnTo>
                    <a:pt x="147" y="47"/>
                  </a:lnTo>
                  <a:lnTo>
                    <a:pt x="149"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08" name="Google Shape;1308;p23"/>
            <p:cNvSpPr/>
            <p:nvPr/>
          </p:nvSpPr>
          <p:spPr>
            <a:xfrm>
              <a:off x="7472363" y="3036888"/>
              <a:ext cx="49213" cy="49213"/>
            </a:xfrm>
            <a:custGeom>
              <a:avLst/>
              <a:gdLst/>
              <a:ahLst/>
              <a:cxnLst/>
              <a:rect l="l" t="t" r="r" b="b"/>
              <a:pathLst>
                <a:path w="153" h="154" extrusionOk="0">
                  <a:moveTo>
                    <a:pt x="153" y="78"/>
                  </a:moveTo>
                  <a:lnTo>
                    <a:pt x="153" y="78"/>
                  </a:lnTo>
                  <a:lnTo>
                    <a:pt x="153" y="85"/>
                  </a:lnTo>
                  <a:lnTo>
                    <a:pt x="152" y="93"/>
                  </a:lnTo>
                  <a:lnTo>
                    <a:pt x="150" y="101"/>
                  </a:lnTo>
                  <a:lnTo>
                    <a:pt x="148" y="107"/>
                  </a:lnTo>
                  <a:lnTo>
                    <a:pt x="144" y="114"/>
                  </a:lnTo>
                  <a:lnTo>
                    <a:pt x="141" y="120"/>
                  </a:lnTo>
                  <a:lnTo>
                    <a:pt x="136" y="126"/>
                  </a:lnTo>
                  <a:lnTo>
                    <a:pt x="132" y="132"/>
                  </a:lnTo>
                  <a:lnTo>
                    <a:pt x="126" y="137"/>
                  </a:lnTo>
                  <a:lnTo>
                    <a:pt x="120" y="141"/>
                  </a:lnTo>
                  <a:lnTo>
                    <a:pt x="113"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09" name="Google Shape;1309;p23"/>
            <p:cNvSpPr/>
            <p:nvPr/>
          </p:nvSpPr>
          <p:spPr>
            <a:xfrm>
              <a:off x="7542213" y="3036888"/>
              <a:ext cx="49213" cy="49213"/>
            </a:xfrm>
            <a:custGeom>
              <a:avLst/>
              <a:gdLst/>
              <a:ahLst/>
              <a:cxnLst/>
              <a:rect l="l" t="t" r="r" b="b"/>
              <a:pathLst>
                <a:path w="154" h="154" extrusionOk="0">
                  <a:moveTo>
                    <a:pt x="154" y="78"/>
                  </a:moveTo>
                  <a:lnTo>
                    <a:pt x="154" y="78"/>
                  </a:lnTo>
                  <a:lnTo>
                    <a:pt x="154" y="85"/>
                  </a:lnTo>
                  <a:lnTo>
                    <a:pt x="153" y="93"/>
                  </a:lnTo>
                  <a:lnTo>
                    <a:pt x="151" y="101"/>
                  </a:lnTo>
                  <a:lnTo>
                    <a:pt x="149" y="107"/>
                  </a:lnTo>
                  <a:lnTo>
                    <a:pt x="145" y="114"/>
                  </a:lnTo>
                  <a:lnTo>
                    <a:pt x="141" y="120"/>
                  </a:lnTo>
                  <a:lnTo>
                    <a:pt x="137" y="126"/>
                  </a:lnTo>
                  <a:lnTo>
                    <a:pt x="131" y="132"/>
                  </a:lnTo>
                  <a:lnTo>
                    <a:pt x="126" y="137"/>
                  </a:lnTo>
                  <a:lnTo>
                    <a:pt x="120" y="141"/>
                  </a:lnTo>
                  <a:lnTo>
                    <a:pt x="114" y="145"/>
                  </a:lnTo>
                  <a:lnTo>
                    <a:pt x="107"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8" y="137"/>
                  </a:lnTo>
                  <a:lnTo>
                    <a:pt x="23" y="132"/>
                  </a:lnTo>
                  <a:lnTo>
                    <a:pt x="18" y="126"/>
                  </a:lnTo>
                  <a:lnTo>
                    <a:pt x="14" y="120"/>
                  </a:lnTo>
                  <a:lnTo>
                    <a:pt x="9" y="114"/>
                  </a:lnTo>
                  <a:lnTo>
                    <a:pt x="7" y="107"/>
                  </a:lnTo>
                  <a:lnTo>
                    <a:pt x="3" y="101"/>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8" y="18"/>
                  </a:lnTo>
                  <a:lnTo>
                    <a:pt x="34" y="14"/>
                  </a:lnTo>
                  <a:lnTo>
                    <a:pt x="40" y="9"/>
                  </a:lnTo>
                  <a:lnTo>
                    <a:pt x="47" y="7"/>
                  </a:lnTo>
                  <a:lnTo>
                    <a:pt x="55"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7" y="29"/>
                  </a:lnTo>
                  <a:lnTo>
                    <a:pt x="141"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10" name="Google Shape;1310;p23"/>
            <p:cNvSpPr/>
            <p:nvPr/>
          </p:nvSpPr>
          <p:spPr>
            <a:xfrm>
              <a:off x="7542213" y="3108325"/>
              <a:ext cx="49213" cy="47625"/>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11" name="Google Shape;1311;p23"/>
            <p:cNvSpPr/>
            <p:nvPr/>
          </p:nvSpPr>
          <p:spPr>
            <a:xfrm>
              <a:off x="7613650" y="3036888"/>
              <a:ext cx="47625" cy="49213"/>
            </a:xfrm>
            <a:custGeom>
              <a:avLst/>
              <a:gdLst/>
              <a:ahLst/>
              <a:cxnLst/>
              <a:rect l="l" t="t" r="r" b="b"/>
              <a:pathLst>
                <a:path w="153" h="154" extrusionOk="0">
                  <a:moveTo>
                    <a:pt x="153" y="78"/>
                  </a:moveTo>
                  <a:lnTo>
                    <a:pt x="153" y="78"/>
                  </a:lnTo>
                  <a:lnTo>
                    <a:pt x="153" y="85"/>
                  </a:lnTo>
                  <a:lnTo>
                    <a:pt x="152" y="93"/>
                  </a:lnTo>
                  <a:lnTo>
                    <a:pt x="150" y="101"/>
                  </a:lnTo>
                  <a:lnTo>
                    <a:pt x="148" y="107"/>
                  </a:lnTo>
                  <a:lnTo>
                    <a:pt x="144" y="114"/>
                  </a:lnTo>
                  <a:lnTo>
                    <a:pt x="141" y="120"/>
                  </a:lnTo>
                  <a:lnTo>
                    <a:pt x="136" y="126"/>
                  </a:lnTo>
                  <a:lnTo>
                    <a:pt x="132" y="132"/>
                  </a:lnTo>
                  <a:lnTo>
                    <a:pt x="126" y="137"/>
                  </a:lnTo>
                  <a:lnTo>
                    <a:pt x="120" y="141"/>
                  </a:lnTo>
                  <a:lnTo>
                    <a:pt x="113" y="145"/>
                  </a:lnTo>
                  <a:lnTo>
                    <a:pt x="106"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7" y="137"/>
                  </a:lnTo>
                  <a:lnTo>
                    <a:pt x="22" y="132"/>
                  </a:lnTo>
                  <a:lnTo>
                    <a:pt x="17" y="126"/>
                  </a:lnTo>
                  <a:lnTo>
                    <a:pt x="13"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12" name="Google Shape;1312;p23"/>
            <p:cNvSpPr/>
            <p:nvPr/>
          </p:nvSpPr>
          <p:spPr>
            <a:xfrm>
              <a:off x="7613650" y="3108325"/>
              <a:ext cx="47625" cy="47625"/>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13" name="Google Shape;1313;p23"/>
            <p:cNvSpPr/>
            <p:nvPr/>
          </p:nvSpPr>
          <p:spPr>
            <a:xfrm>
              <a:off x="7407275" y="3108325"/>
              <a:ext cx="47625" cy="47625"/>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14" name="Google Shape;1314;p23"/>
            <p:cNvSpPr/>
            <p:nvPr/>
          </p:nvSpPr>
          <p:spPr>
            <a:xfrm>
              <a:off x="7477125" y="3108325"/>
              <a:ext cx="49213" cy="47625"/>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15" name="Google Shape;1315;p23"/>
            <p:cNvSpPr/>
            <p:nvPr/>
          </p:nvSpPr>
          <p:spPr>
            <a:xfrm>
              <a:off x="7683500" y="3036888"/>
              <a:ext cx="47625"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1" y="132"/>
                  </a:lnTo>
                  <a:lnTo>
                    <a:pt x="125" y="137"/>
                  </a:lnTo>
                  <a:lnTo>
                    <a:pt x="120" y="141"/>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3" y="141"/>
                  </a:lnTo>
                  <a:lnTo>
                    <a:pt x="27" y="137"/>
                  </a:lnTo>
                  <a:lnTo>
                    <a:pt x="22"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2" y="23"/>
                  </a:lnTo>
                  <a:lnTo>
                    <a:pt x="27" y="18"/>
                  </a:lnTo>
                  <a:lnTo>
                    <a:pt x="33"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5"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16" name="Google Shape;1316;p23"/>
            <p:cNvSpPr/>
            <p:nvPr/>
          </p:nvSpPr>
          <p:spPr>
            <a:xfrm>
              <a:off x="7683500" y="3108325"/>
              <a:ext cx="47625"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3" y="141"/>
                  </a:lnTo>
                  <a:lnTo>
                    <a:pt x="27" y="136"/>
                  </a:lnTo>
                  <a:lnTo>
                    <a:pt x="22"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2" y="22"/>
                  </a:lnTo>
                  <a:lnTo>
                    <a:pt x="27" y="17"/>
                  </a:lnTo>
                  <a:lnTo>
                    <a:pt x="33"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17" name="Google Shape;1317;p23"/>
            <p:cNvSpPr/>
            <p:nvPr/>
          </p:nvSpPr>
          <p:spPr>
            <a:xfrm>
              <a:off x="7751763" y="3178175"/>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18" name="Google Shape;1318;p23"/>
            <p:cNvSpPr/>
            <p:nvPr/>
          </p:nvSpPr>
          <p:spPr>
            <a:xfrm>
              <a:off x="7751763" y="3248025"/>
              <a:ext cx="49213" cy="49213"/>
            </a:xfrm>
            <a:custGeom>
              <a:avLst/>
              <a:gdLst/>
              <a:ahLst/>
              <a:cxnLst/>
              <a:rect l="l" t="t" r="r" b="b"/>
              <a:pathLst>
                <a:path w="155" h="154" extrusionOk="0">
                  <a:moveTo>
                    <a:pt x="155" y="77"/>
                  </a:moveTo>
                  <a:lnTo>
                    <a:pt x="155" y="77"/>
                  </a:lnTo>
                  <a:lnTo>
                    <a:pt x="154" y="85"/>
                  </a:lnTo>
                  <a:lnTo>
                    <a:pt x="153" y="93"/>
                  </a:lnTo>
                  <a:lnTo>
                    <a:pt x="151" y="99"/>
                  </a:lnTo>
                  <a:lnTo>
                    <a:pt x="148" y="107"/>
                  </a:lnTo>
                  <a:lnTo>
                    <a:pt x="146" y="114"/>
                  </a:lnTo>
                  <a:lnTo>
                    <a:pt x="141" y="120"/>
                  </a:lnTo>
                  <a:lnTo>
                    <a:pt x="137" y="126"/>
                  </a:lnTo>
                  <a:lnTo>
                    <a:pt x="132" y="131"/>
                  </a:lnTo>
                  <a:lnTo>
                    <a:pt x="126" y="136"/>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6"/>
                  </a:lnTo>
                  <a:lnTo>
                    <a:pt x="23" y="131"/>
                  </a:lnTo>
                  <a:lnTo>
                    <a:pt x="17" y="126"/>
                  </a:lnTo>
                  <a:lnTo>
                    <a:pt x="14" y="120"/>
                  </a:lnTo>
                  <a:lnTo>
                    <a:pt x="9" y="114"/>
                  </a:lnTo>
                  <a:lnTo>
                    <a:pt x="6" y="107"/>
                  </a:lnTo>
                  <a:lnTo>
                    <a:pt x="4" y="99"/>
                  </a:lnTo>
                  <a:lnTo>
                    <a:pt x="1" y="93"/>
                  </a:lnTo>
                  <a:lnTo>
                    <a:pt x="0" y="85"/>
                  </a:lnTo>
                  <a:lnTo>
                    <a:pt x="0" y="77"/>
                  </a:lnTo>
                  <a:lnTo>
                    <a:pt x="0" y="77"/>
                  </a:lnTo>
                  <a:lnTo>
                    <a:pt x="0" y="70"/>
                  </a:lnTo>
                  <a:lnTo>
                    <a:pt x="1" y="62"/>
                  </a:lnTo>
                  <a:lnTo>
                    <a:pt x="4" y="54"/>
                  </a:lnTo>
                  <a:lnTo>
                    <a:pt x="6" y="47"/>
                  </a:lnTo>
                  <a:lnTo>
                    <a:pt x="9" y="40"/>
                  </a:lnTo>
                  <a:lnTo>
                    <a:pt x="14" y="34"/>
                  </a:lnTo>
                  <a:lnTo>
                    <a:pt x="17" y="28"/>
                  </a:lnTo>
                  <a:lnTo>
                    <a:pt x="23" y="23"/>
                  </a:lnTo>
                  <a:lnTo>
                    <a:pt x="29" y="18"/>
                  </a:lnTo>
                  <a:lnTo>
                    <a:pt x="35" y="14"/>
                  </a:lnTo>
                  <a:lnTo>
                    <a:pt x="40" y="9"/>
                  </a:lnTo>
                  <a:lnTo>
                    <a:pt x="47" y="6"/>
                  </a:lnTo>
                  <a:lnTo>
                    <a:pt x="54" y="3"/>
                  </a:lnTo>
                  <a:lnTo>
                    <a:pt x="62" y="2"/>
                  </a:lnTo>
                  <a:lnTo>
                    <a:pt x="69" y="1"/>
                  </a:lnTo>
                  <a:lnTo>
                    <a:pt x="77" y="0"/>
                  </a:lnTo>
                  <a:lnTo>
                    <a:pt x="77" y="0"/>
                  </a:lnTo>
                  <a:lnTo>
                    <a:pt x="85" y="1"/>
                  </a:lnTo>
                  <a:lnTo>
                    <a:pt x="93" y="2"/>
                  </a:lnTo>
                  <a:lnTo>
                    <a:pt x="100" y="3"/>
                  </a:lnTo>
                  <a:lnTo>
                    <a:pt x="108" y="6"/>
                  </a:lnTo>
                  <a:lnTo>
                    <a:pt x="114" y="9"/>
                  </a:lnTo>
                  <a:lnTo>
                    <a:pt x="120" y="14"/>
                  </a:lnTo>
                  <a:lnTo>
                    <a:pt x="126" y="18"/>
                  </a:lnTo>
                  <a:lnTo>
                    <a:pt x="132" y="23"/>
                  </a:lnTo>
                  <a:lnTo>
                    <a:pt x="137" y="28"/>
                  </a:lnTo>
                  <a:lnTo>
                    <a:pt x="141" y="34"/>
                  </a:lnTo>
                  <a:lnTo>
                    <a:pt x="146"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19" name="Google Shape;1319;p23"/>
            <p:cNvSpPr/>
            <p:nvPr/>
          </p:nvSpPr>
          <p:spPr>
            <a:xfrm>
              <a:off x="7821613" y="3178175"/>
              <a:ext cx="49213" cy="47625"/>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20" name="Google Shape;1320;p23"/>
            <p:cNvSpPr/>
            <p:nvPr/>
          </p:nvSpPr>
          <p:spPr>
            <a:xfrm>
              <a:off x="7821613" y="3248025"/>
              <a:ext cx="49213" cy="49213"/>
            </a:xfrm>
            <a:custGeom>
              <a:avLst/>
              <a:gdLst/>
              <a:ahLst/>
              <a:cxnLst/>
              <a:rect l="l" t="t" r="r" b="b"/>
              <a:pathLst>
                <a:path w="154" h="154" extrusionOk="0">
                  <a:moveTo>
                    <a:pt x="154" y="77"/>
                  </a:moveTo>
                  <a:lnTo>
                    <a:pt x="154" y="77"/>
                  </a:lnTo>
                  <a:lnTo>
                    <a:pt x="153" y="85"/>
                  </a:lnTo>
                  <a:lnTo>
                    <a:pt x="152" y="93"/>
                  </a:lnTo>
                  <a:lnTo>
                    <a:pt x="151" y="99"/>
                  </a:lnTo>
                  <a:lnTo>
                    <a:pt x="148" y="107"/>
                  </a:lnTo>
                  <a:lnTo>
                    <a:pt x="145" y="114"/>
                  </a:lnTo>
                  <a:lnTo>
                    <a:pt x="141" y="120"/>
                  </a:lnTo>
                  <a:lnTo>
                    <a:pt x="136" y="126"/>
                  </a:lnTo>
                  <a:lnTo>
                    <a:pt x="132" y="131"/>
                  </a:lnTo>
                  <a:lnTo>
                    <a:pt x="126" y="136"/>
                  </a:lnTo>
                  <a:lnTo>
                    <a:pt x="120" y="141"/>
                  </a:lnTo>
                  <a:lnTo>
                    <a:pt x="114" y="145"/>
                  </a:lnTo>
                  <a:lnTo>
                    <a:pt x="107" y="149"/>
                  </a:lnTo>
                  <a:lnTo>
                    <a:pt x="99" y="151"/>
                  </a:lnTo>
                  <a:lnTo>
                    <a:pt x="93" y="153"/>
                  </a:lnTo>
                  <a:lnTo>
                    <a:pt x="85" y="154"/>
                  </a:lnTo>
                  <a:lnTo>
                    <a:pt x="77" y="154"/>
                  </a:lnTo>
                  <a:lnTo>
                    <a:pt x="77" y="154"/>
                  </a:lnTo>
                  <a:lnTo>
                    <a:pt x="70" y="154"/>
                  </a:lnTo>
                  <a:lnTo>
                    <a:pt x="62" y="153"/>
                  </a:lnTo>
                  <a:lnTo>
                    <a:pt x="54" y="151"/>
                  </a:lnTo>
                  <a:lnTo>
                    <a:pt x="47" y="149"/>
                  </a:lnTo>
                  <a:lnTo>
                    <a:pt x="40" y="145"/>
                  </a:lnTo>
                  <a:lnTo>
                    <a:pt x="34" y="141"/>
                  </a:lnTo>
                  <a:lnTo>
                    <a:pt x="29" y="136"/>
                  </a:lnTo>
                  <a:lnTo>
                    <a:pt x="23" y="131"/>
                  </a:lnTo>
                  <a:lnTo>
                    <a:pt x="17" y="126"/>
                  </a:lnTo>
                  <a:lnTo>
                    <a:pt x="14" y="120"/>
                  </a:lnTo>
                  <a:lnTo>
                    <a:pt x="9" y="114"/>
                  </a:lnTo>
                  <a:lnTo>
                    <a:pt x="6" y="107"/>
                  </a:lnTo>
                  <a:lnTo>
                    <a:pt x="3" y="99"/>
                  </a:lnTo>
                  <a:lnTo>
                    <a:pt x="1" y="93"/>
                  </a:lnTo>
                  <a:lnTo>
                    <a:pt x="0" y="85"/>
                  </a:lnTo>
                  <a:lnTo>
                    <a:pt x="0" y="77"/>
                  </a:lnTo>
                  <a:lnTo>
                    <a:pt x="0" y="77"/>
                  </a:lnTo>
                  <a:lnTo>
                    <a:pt x="0" y="70"/>
                  </a:lnTo>
                  <a:lnTo>
                    <a:pt x="1" y="62"/>
                  </a:lnTo>
                  <a:lnTo>
                    <a:pt x="3" y="54"/>
                  </a:lnTo>
                  <a:lnTo>
                    <a:pt x="6" y="47"/>
                  </a:lnTo>
                  <a:lnTo>
                    <a:pt x="9" y="40"/>
                  </a:lnTo>
                  <a:lnTo>
                    <a:pt x="14" y="34"/>
                  </a:lnTo>
                  <a:lnTo>
                    <a:pt x="17" y="28"/>
                  </a:lnTo>
                  <a:lnTo>
                    <a:pt x="23" y="23"/>
                  </a:lnTo>
                  <a:lnTo>
                    <a:pt x="29" y="18"/>
                  </a:lnTo>
                  <a:lnTo>
                    <a:pt x="34" y="14"/>
                  </a:lnTo>
                  <a:lnTo>
                    <a:pt x="40" y="9"/>
                  </a:lnTo>
                  <a:lnTo>
                    <a:pt x="47" y="6"/>
                  </a:lnTo>
                  <a:lnTo>
                    <a:pt x="54" y="3"/>
                  </a:lnTo>
                  <a:lnTo>
                    <a:pt x="62" y="2"/>
                  </a:lnTo>
                  <a:lnTo>
                    <a:pt x="70" y="1"/>
                  </a:lnTo>
                  <a:lnTo>
                    <a:pt x="77" y="0"/>
                  </a:lnTo>
                  <a:lnTo>
                    <a:pt x="77" y="0"/>
                  </a:lnTo>
                  <a:lnTo>
                    <a:pt x="85" y="1"/>
                  </a:lnTo>
                  <a:lnTo>
                    <a:pt x="93" y="2"/>
                  </a:lnTo>
                  <a:lnTo>
                    <a:pt x="99" y="3"/>
                  </a:lnTo>
                  <a:lnTo>
                    <a:pt x="107" y="6"/>
                  </a:lnTo>
                  <a:lnTo>
                    <a:pt x="114" y="9"/>
                  </a:lnTo>
                  <a:lnTo>
                    <a:pt x="120" y="14"/>
                  </a:lnTo>
                  <a:lnTo>
                    <a:pt x="126" y="18"/>
                  </a:lnTo>
                  <a:lnTo>
                    <a:pt x="132" y="23"/>
                  </a:lnTo>
                  <a:lnTo>
                    <a:pt x="136" y="28"/>
                  </a:lnTo>
                  <a:lnTo>
                    <a:pt x="141" y="34"/>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21" name="Google Shape;1321;p23"/>
            <p:cNvSpPr/>
            <p:nvPr/>
          </p:nvSpPr>
          <p:spPr>
            <a:xfrm>
              <a:off x="7891463" y="3178176"/>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8" y="136"/>
                  </a:lnTo>
                  <a:lnTo>
                    <a:pt x="23" y="131"/>
                  </a:lnTo>
                  <a:lnTo>
                    <a:pt x="17" y="126"/>
                  </a:lnTo>
                  <a:lnTo>
                    <a:pt x="14"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4" y="33"/>
                  </a:lnTo>
                  <a:lnTo>
                    <a:pt x="17" y="27"/>
                  </a:lnTo>
                  <a:lnTo>
                    <a:pt x="23" y="22"/>
                  </a:lnTo>
                  <a:lnTo>
                    <a:pt x="28"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22" name="Google Shape;1322;p23"/>
            <p:cNvSpPr/>
            <p:nvPr/>
          </p:nvSpPr>
          <p:spPr>
            <a:xfrm>
              <a:off x="7891463" y="3248026"/>
              <a:ext cx="49213" cy="49213"/>
            </a:xfrm>
            <a:custGeom>
              <a:avLst/>
              <a:gdLst/>
              <a:ahLst/>
              <a:cxnLst/>
              <a:rect l="l" t="t" r="r" b="b"/>
              <a:pathLst>
                <a:path w="153" h="154" extrusionOk="0">
                  <a:moveTo>
                    <a:pt x="153" y="77"/>
                  </a:moveTo>
                  <a:lnTo>
                    <a:pt x="153" y="77"/>
                  </a:lnTo>
                  <a:lnTo>
                    <a:pt x="153" y="85"/>
                  </a:lnTo>
                  <a:lnTo>
                    <a:pt x="152" y="93"/>
                  </a:lnTo>
                  <a:lnTo>
                    <a:pt x="150" y="99"/>
                  </a:lnTo>
                  <a:lnTo>
                    <a:pt x="147" y="107"/>
                  </a:lnTo>
                  <a:lnTo>
                    <a:pt x="144" y="114"/>
                  </a:lnTo>
                  <a:lnTo>
                    <a:pt x="141" y="120"/>
                  </a:lnTo>
                  <a:lnTo>
                    <a:pt x="136" y="126"/>
                  </a:lnTo>
                  <a:lnTo>
                    <a:pt x="131" y="131"/>
                  </a:lnTo>
                  <a:lnTo>
                    <a:pt x="126" y="136"/>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6"/>
                  </a:lnTo>
                  <a:lnTo>
                    <a:pt x="23" y="131"/>
                  </a:lnTo>
                  <a:lnTo>
                    <a:pt x="17" y="126"/>
                  </a:lnTo>
                  <a:lnTo>
                    <a:pt x="14" y="120"/>
                  </a:lnTo>
                  <a:lnTo>
                    <a:pt x="9" y="114"/>
                  </a:lnTo>
                  <a:lnTo>
                    <a:pt x="5" y="107"/>
                  </a:lnTo>
                  <a:lnTo>
                    <a:pt x="3" y="99"/>
                  </a:lnTo>
                  <a:lnTo>
                    <a:pt x="1" y="93"/>
                  </a:lnTo>
                  <a:lnTo>
                    <a:pt x="0" y="85"/>
                  </a:lnTo>
                  <a:lnTo>
                    <a:pt x="0" y="77"/>
                  </a:lnTo>
                  <a:lnTo>
                    <a:pt x="0" y="77"/>
                  </a:lnTo>
                  <a:lnTo>
                    <a:pt x="0" y="70"/>
                  </a:lnTo>
                  <a:lnTo>
                    <a:pt x="1" y="62"/>
                  </a:lnTo>
                  <a:lnTo>
                    <a:pt x="3" y="54"/>
                  </a:lnTo>
                  <a:lnTo>
                    <a:pt x="5" y="47"/>
                  </a:lnTo>
                  <a:lnTo>
                    <a:pt x="9" y="40"/>
                  </a:lnTo>
                  <a:lnTo>
                    <a:pt x="14" y="34"/>
                  </a:lnTo>
                  <a:lnTo>
                    <a:pt x="17" y="28"/>
                  </a:lnTo>
                  <a:lnTo>
                    <a:pt x="23" y="23"/>
                  </a:lnTo>
                  <a:lnTo>
                    <a:pt x="28" y="18"/>
                  </a:lnTo>
                  <a:lnTo>
                    <a:pt x="34" y="14"/>
                  </a:lnTo>
                  <a:lnTo>
                    <a:pt x="40" y="9"/>
                  </a:lnTo>
                  <a:lnTo>
                    <a:pt x="47" y="6"/>
                  </a:lnTo>
                  <a:lnTo>
                    <a:pt x="54" y="3"/>
                  </a:lnTo>
                  <a:lnTo>
                    <a:pt x="62" y="2"/>
                  </a:lnTo>
                  <a:lnTo>
                    <a:pt x="68" y="1"/>
                  </a:lnTo>
                  <a:lnTo>
                    <a:pt x="76" y="0"/>
                  </a:lnTo>
                  <a:lnTo>
                    <a:pt x="76" y="0"/>
                  </a:lnTo>
                  <a:lnTo>
                    <a:pt x="84" y="1"/>
                  </a:lnTo>
                  <a:lnTo>
                    <a:pt x="92" y="2"/>
                  </a:lnTo>
                  <a:lnTo>
                    <a:pt x="99" y="3"/>
                  </a:lnTo>
                  <a:lnTo>
                    <a:pt x="106" y="6"/>
                  </a:lnTo>
                  <a:lnTo>
                    <a:pt x="113" y="9"/>
                  </a:lnTo>
                  <a:lnTo>
                    <a:pt x="120" y="14"/>
                  </a:lnTo>
                  <a:lnTo>
                    <a:pt x="126" y="18"/>
                  </a:lnTo>
                  <a:lnTo>
                    <a:pt x="131" y="23"/>
                  </a:lnTo>
                  <a:lnTo>
                    <a:pt x="136" y="28"/>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23" name="Google Shape;1323;p23"/>
            <p:cNvSpPr/>
            <p:nvPr/>
          </p:nvSpPr>
          <p:spPr>
            <a:xfrm>
              <a:off x="7962901" y="3178176"/>
              <a:ext cx="49213"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0" y="150"/>
                  </a:lnTo>
                  <a:lnTo>
                    <a:pt x="92" y="152"/>
                  </a:lnTo>
                  <a:lnTo>
                    <a:pt x="84" y="153"/>
                  </a:lnTo>
                  <a:lnTo>
                    <a:pt x="76" y="153"/>
                  </a:lnTo>
                  <a:lnTo>
                    <a:pt x="76" y="153"/>
                  </a:lnTo>
                  <a:lnTo>
                    <a:pt x="70" y="153"/>
                  </a:lnTo>
                  <a:lnTo>
                    <a:pt x="62" y="152"/>
                  </a:lnTo>
                  <a:lnTo>
                    <a:pt x="55" y="150"/>
                  </a:lnTo>
                  <a:lnTo>
                    <a:pt x="47" y="147"/>
                  </a:lnTo>
                  <a:lnTo>
                    <a:pt x="41" y="144"/>
                  </a:lnTo>
                  <a:lnTo>
                    <a:pt x="34" y="141"/>
                  </a:lnTo>
                  <a:lnTo>
                    <a:pt x="28"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8" y="17"/>
                  </a:lnTo>
                  <a:lnTo>
                    <a:pt x="34" y="12"/>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2"/>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24" name="Google Shape;1324;p23"/>
            <p:cNvSpPr/>
            <p:nvPr/>
          </p:nvSpPr>
          <p:spPr>
            <a:xfrm>
              <a:off x="7962901" y="3248026"/>
              <a:ext cx="49213" cy="49213"/>
            </a:xfrm>
            <a:custGeom>
              <a:avLst/>
              <a:gdLst/>
              <a:ahLst/>
              <a:cxnLst/>
              <a:rect l="l" t="t" r="r" b="b"/>
              <a:pathLst>
                <a:path w="154" h="154" extrusionOk="0">
                  <a:moveTo>
                    <a:pt x="154" y="77"/>
                  </a:moveTo>
                  <a:lnTo>
                    <a:pt x="154" y="77"/>
                  </a:lnTo>
                  <a:lnTo>
                    <a:pt x="154" y="85"/>
                  </a:lnTo>
                  <a:lnTo>
                    <a:pt x="153" y="93"/>
                  </a:lnTo>
                  <a:lnTo>
                    <a:pt x="151" y="99"/>
                  </a:lnTo>
                  <a:lnTo>
                    <a:pt x="149" y="107"/>
                  </a:lnTo>
                  <a:lnTo>
                    <a:pt x="145" y="114"/>
                  </a:lnTo>
                  <a:lnTo>
                    <a:pt x="141" y="120"/>
                  </a:lnTo>
                  <a:lnTo>
                    <a:pt x="137" y="126"/>
                  </a:lnTo>
                  <a:lnTo>
                    <a:pt x="131" y="131"/>
                  </a:lnTo>
                  <a:lnTo>
                    <a:pt x="126" y="136"/>
                  </a:lnTo>
                  <a:lnTo>
                    <a:pt x="120" y="141"/>
                  </a:lnTo>
                  <a:lnTo>
                    <a:pt x="114" y="145"/>
                  </a:lnTo>
                  <a:lnTo>
                    <a:pt x="107" y="149"/>
                  </a:lnTo>
                  <a:lnTo>
                    <a:pt x="100" y="151"/>
                  </a:lnTo>
                  <a:lnTo>
                    <a:pt x="92" y="153"/>
                  </a:lnTo>
                  <a:lnTo>
                    <a:pt x="84" y="154"/>
                  </a:lnTo>
                  <a:lnTo>
                    <a:pt x="76" y="154"/>
                  </a:lnTo>
                  <a:lnTo>
                    <a:pt x="76" y="154"/>
                  </a:lnTo>
                  <a:lnTo>
                    <a:pt x="70" y="154"/>
                  </a:lnTo>
                  <a:lnTo>
                    <a:pt x="62" y="153"/>
                  </a:lnTo>
                  <a:lnTo>
                    <a:pt x="55" y="151"/>
                  </a:lnTo>
                  <a:lnTo>
                    <a:pt x="47" y="149"/>
                  </a:lnTo>
                  <a:lnTo>
                    <a:pt x="41" y="145"/>
                  </a:lnTo>
                  <a:lnTo>
                    <a:pt x="34" y="141"/>
                  </a:lnTo>
                  <a:lnTo>
                    <a:pt x="28" y="136"/>
                  </a:lnTo>
                  <a:lnTo>
                    <a:pt x="23" y="131"/>
                  </a:lnTo>
                  <a:lnTo>
                    <a:pt x="18" y="126"/>
                  </a:lnTo>
                  <a:lnTo>
                    <a:pt x="14" y="120"/>
                  </a:lnTo>
                  <a:lnTo>
                    <a:pt x="9" y="114"/>
                  </a:lnTo>
                  <a:lnTo>
                    <a:pt x="7" y="107"/>
                  </a:lnTo>
                  <a:lnTo>
                    <a:pt x="3" y="99"/>
                  </a:lnTo>
                  <a:lnTo>
                    <a:pt x="2" y="93"/>
                  </a:lnTo>
                  <a:lnTo>
                    <a:pt x="1" y="85"/>
                  </a:lnTo>
                  <a:lnTo>
                    <a:pt x="0" y="77"/>
                  </a:lnTo>
                  <a:lnTo>
                    <a:pt x="0" y="77"/>
                  </a:lnTo>
                  <a:lnTo>
                    <a:pt x="1" y="70"/>
                  </a:lnTo>
                  <a:lnTo>
                    <a:pt x="2" y="62"/>
                  </a:lnTo>
                  <a:lnTo>
                    <a:pt x="3" y="54"/>
                  </a:lnTo>
                  <a:lnTo>
                    <a:pt x="7" y="47"/>
                  </a:lnTo>
                  <a:lnTo>
                    <a:pt x="9" y="40"/>
                  </a:lnTo>
                  <a:lnTo>
                    <a:pt x="14" y="34"/>
                  </a:lnTo>
                  <a:lnTo>
                    <a:pt x="18" y="28"/>
                  </a:lnTo>
                  <a:lnTo>
                    <a:pt x="23" y="23"/>
                  </a:lnTo>
                  <a:lnTo>
                    <a:pt x="28" y="18"/>
                  </a:lnTo>
                  <a:lnTo>
                    <a:pt x="34" y="14"/>
                  </a:lnTo>
                  <a:lnTo>
                    <a:pt x="41" y="9"/>
                  </a:lnTo>
                  <a:lnTo>
                    <a:pt x="47" y="6"/>
                  </a:lnTo>
                  <a:lnTo>
                    <a:pt x="55" y="3"/>
                  </a:lnTo>
                  <a:lnTo>
                    <a:pt x="62" y="2"/>
                  </a:lnTo>
                  <a:lnTo>
                    <a:pt x="70" y="1"/>
                  </a:lnTo>
                  <a:lnTo>
                    <a:pt x="76" y="0"/>
                  </a:lnTo>
                  <a:lnTo>
                    <a:pt x="76" y="0"/>
                  </a:lnTo>
                  <a:lnTo>
                    <a:pt x="84" y="1"/>
                  </a:lnTo>
                  <a:lnTo>
                    <a:pt x="92" y="2"/>
                  </a:lnTo>
                  <a:lnTo>
                    <a:pt x="100" y="3"/>
                  </a:lnTo>
                  <a:lnTo>
                    <a:pt x="107" y="6"/>
                  </a:lnTo>
                  <a:lnTo>
                    <a:pt x="114" y="9"/>
                  </a:lnTo>
                  <a:lnTo>
                    <a:pt x="120" y="14"/>
                  </a:lnTo>
                  <a:lnTo>
                    <a:pt x="126" y="18"/>
                  </a:lnTo>
                  <a:lnTo>
                    <a:pt x="131" y="23"/>
                  </a:lnTo>
                  <a:lnTo>
                    <a:pt x="137" y="28"/>
                  </a:lnTo>
                  <a:lnTo>
                    <a:pt x="141"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25" name="Google Shape;1325;p23"/>
            <p:cNvSpPr/>
            <p:nvPr/>
          </p:nvSpPr>
          <p:spPr>
            <a:xfrm>
              <a:off x="8031163" y="3178176"/>
              <a:ext cx="49213" cy="47625"/>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9"/>
                  </a:lnTo>
                  <a:lnTo>
                    <a:pt x="3" y="61"/>
                  </a:lnTo>
                  <a:lnTo>
                    <a:pt x="4" y="54"/>
                  </a:lnTo>
                  <a:lnTo>
                    <a:pt x="7" y="47"/>
                  </a:lnTo>
                  <a:lnTo>
                    <a:pt x="11" y="40"/>
                  </a:lnTo>
                  <a:lnTo>
                    <a:pt x="14" y="33"/>
                  </a:lnTo>
                  <a:lnTo>
                    <a:pt x="19" y="27"/>
                  </a:lnTo>
                  <a:lnTo>
                    <a:pt x="23" y="22"/>
                  </a:lnTo>
                  <a:lnTo>
                    <a:pt x="29" y="17"/>
                  </a:lnTo>
                  <a:lnTo>
                    <a:pt x="35" y="12"/>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2"/>
                  </a:lnTo>
                  <a:lnTo>
                    <a:pt x="138" y="27"/>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26" name="Google Shape;1326;p23"/>
            <p:cNvSpPr/>
            <p:nvPr/>
          </p:nvSpPr>
          <p:spPr>
            <a:xfrm>
              <a:off x="8031163" y="3248026"/>
              <a:ext cx="49213" cy="49213"/>
            </a:xfrm>
            <a:custGeom>
              <a:avLst/>
              <a:gdLst/>
              <a:ahLst/>
              <a:cxnLst/>
              <a:rect l="l" t="t" r="r" b="b"/>
              <a:pathLst>
                <a:path w="155" h="154" extrusionOk="0">
                  <a:moveTo>
                    <a:pt x="155" y="77"/>
                  </a:moveTo>
                  <a:lnTo>
                    <a:pt x="155" y="77"/>
                  </a:lnTo>
                  <a:lnTo>
                    <a:pt x="155" y="85"/>
                  </a:lnTo>
                  <a:lnTo>
                    <a:pt x="154" y="93"/>
                  </a:lnTo>
                  <a:lnTo>
                    <a:pt x="151" y="99"/>
                  </a:lnTo>
                  <a:lnTo>
                    <a:pt x="149" y="107"/>
                  </a:lnTo>
                  <a:lnTo>
                    <a:pt x="146" y="114"/>
                  </a:lnTo>
                  <a:lnTo>
                    <a:pt x="142" y="120"/>
                  </a:lnTo>
                  <a:lnTo>
                    <a:pt x="138" y="126"/>
                  </a:lnTo>
                  <a:lnTo>
                    <a:pt x="132" y="131"/>
                  </a:lnTo>
                  <a:lnTo>
                    <a:pt x="127" y="136"/>
                  </a:lnTo>
                  <a:lnTo>
                    <a:pt x="121" y="141"/>
                  </a:lnTo>
                  <a:lnTo>
                    <a:pt x="115" y="145"/>
                  </a:lnTo>
                  <a:lnTo>
                    <a:pt x="108" y="149"/>
                  </a:lnTo>
                  <a:lnTo>
                    <a:pt x="101" y="151"/>
                  </a:lnTo>
                  <a:lnTo>
                    <a:pt x="93" y="153"/>
                  </a:lnTo>
                  <a:lnTo>
                    <a:pt x="86" y="154"/>
                  </a:lnTo>
                  <a:lnTo>
                    <a:pt x="78" y="154"/>
                  </a:lnTo>
                  <a:lnTo>
                    <a:pt x="78" y="154"/>
                  </a:lnTo>
                  <a:lnTo>
                    <a:pt x="70" y="154"/>
                  </a:lnTo>
                  <a:lnTo>
                    <a:pt x="62" y="153"/>
                  </a:lnTo>
                  <a:lnTo>
                    <a:pt x="55" y="151"/>
                  </a:lnTo>
                  <a:lnTo>
                    <a:pt x="47" y="149"/>
                  </a:lnTo>
                  <a:lnTo>
                    <a:pt x="42" y="145"/>
                  </a:lnTo>
                  <a:lnTo>
                    <a:pt x="35" y="141"/>
                  </a:lnTo>
                  <a:lnTo>
                    <a:pt x="29" y="136"/>
                  </a:lnTo>
                  <a:lnTo>
                    <a:pt x="23" y="131"/>
                  </a:lnTo>
                  <a:lnTo>
                    <a:pt x="19" y="126"/>
                  </a:lnTo>
                  <a:lnTo>
                    <a:pt x="14" y="120"/>
                  </a:lnTo>
                  <a:lnTo>
                    <a:pt x="11" y="114"/>
                  </a:lnTo>
                  <a:lnTo>
                    <a:pt x="7" y="107"/>
                  </a:lnTo>
                  <a:lnTo>
                    <a:pt x="4" y="99"/>
                  </a:lnTo>
                  <a:lnTo>
                    <a:pt x="3" y="93"/>
                  </a:lnTo>
                  <a:lnTo>
                    <a:pt x="2" y="85"/>
                  </a:lnTo>
                  <a:lnTo>
                    <a:pt x="0" y="77"/>
                  </a:lnTo>
                  <a:lnTo>
                    <a:pt x="0" y="77"/>
                  </a:lnTo>
                  <a:lnTo>
                    <a:pt x="2" y="70"/>
                  </a:lnTo>
                  <a:lnTo>
                    <a:pt x="3" y="62"/>
                  </a:lnTo>
                  <a:lnTo>
                    <a:pt x="4" y="54"/>
                  </a:lnTo>
                  <a:lnTo>
                    <a:pt x="7" y="47"/>
                  </a:lnTo>
                  <a:lnTo>
                    <a:pt x="11" y="40"/>
                  </a:lnTo>
                  <a:lnTo>
                    <a:pt x="14" y="34"/>
                  </a:lnTo>
                  <a:lnTo>
                    <a:pt x="19" y="28"/>
                  </a:lnTo>
                  <a:lnTo>
                    <a:pt x="23" y="23"/>
                  </a:lnTo>
                  <a:lnTo>
                    <a:pt x="29" y="18"/>
                  </a:lnTo>
                  <a:lnTo>
                    <a:pt x="35" y="14"/>
                  </a:lnTo>
                  <a:lnTo>
                    <a:pt x="42" y="9"/>
                  </a:lnTo>
                  <a:lnTo>
                    <a:pt x="47" y="6"/>
                  </a:lnTo>
                  <a:lnTo>
                    <a:pt x="55" y="3"/>
                  </a:lnTo>
                  <a:lnTo>
                    <a:pt x="62" y="2"/>
                  </a:lnTo>
                  <a:lnTo>
                    <a:pt x="70" y="1"/>
                  </a:lnTo>
                  <a:lnTo>
                    <a:pt x="78" y="0"/>
                  </a:lnTo>
                  <a:lnTo>
                    <a:pt x="78" y="0"/>
                  </a:lnTo>
                  <a:lnTo>
                    <a:pt x="86" y="1"/>
                  </a:lnTo>
                  <a:lnTo>
                    <a:pt x="93" y="2"/>
                  </a:lnTo>
                  <a:lnTo>
                    <a:pt x="101" y="3"/>
                  </a:lnTo>
                  <a:lnTo>
                    <a:pt x="108" y="6"/>
                  </a:lnTo>
                  <a:lnTo>
                    <a:pt x="115" y="9"/>
                  </a:lnTo>
                  <a:lnTo>
                    <a:pt x="121" y="14"/>
                  </a:lnTo>
                  <a:lnTo>
                    <a:pt x="127" y="18"/>
                  </a:lnTo>
                  <a:lnTo>
                    <a:pt x="132" y="23"/>
                  </a:lnTo>
                  <a:lnTo>
                    <a:pt x="138" y="28"/>
                  </a:lnTo>
                  <a:lnTo>
                    <a:pt x="142" y="34"/>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27" name="Google Shape;1327;p23"/>
            <p:cNvSpPr/>
            <p:nvPr/>
          </p:nvSpPr>
          <p:spPr>
            <a:xfrm>
              <a:off x="7751763" y="3319463"/>
              <a:ext cx="49213" cy="47625"/>
            </a:xfrm>
            <a:custGeom>
              <a:avLst/>
              <a:gdLst/>
              <a:ahLst/>
              <a:cxnLst/>
              <a:rect l="l" t="t" r="r" b="b"/>
              <a:pathLst>
                <a:path w="155" h="153" extrusionOk="0">
                  <a:moveTo>
                    <a:pt x="155" y="77"/>
                  </a:moveTo>
                  <a:lnTo>
                    <a:pt x="155" y="77"/>
                  </a:lnTo>
                  <a:lnTo>
                    <a:pt x="154" y="85"/>
                  </a:lnTo>
                  <a:lnTo>
                    <a:pt x="153" y="92"/>
                  </a:lnTo>
                  <a:lnTo>
                    <a:pt x="151" y="100"/>
                  </a:lnTo>
                  <a:lnTo>
                    <a:pt x="148" y="106"/>
                  </a:lnTo>
                  <a:lnTo>
                    <a:pt x="146" y="113"/>
                  </a:lnTo>
                  <a:lnTo>
                    <a:pt x="141" y="119"/>
                  </a:lnTo>
                  <a:lnTo>
                    <a:pt x="137" y="126"/>
                  </a:lnTo>
                  <a:lnTo>
                    <a:pt x="132" y="130"/>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0"/>
                  </a:lnTo>
                  <a:lnTo>
                    <a:pt x="17" y="126"/>
                  </a:lnTo>
                  <a:lnTo>
                    <a:pt x="14"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28" name="Google Shape;1328;p23"/>
            <p:cNvSpPr/>
            <p:nvPr/>
          </p:nvSpPr>
          <p:spPr>
            <a:xfrm>
              <a:off x="7751763" y="3389313"/>
              <a:ext cx="49213" cy="49213"/>
            </a:xfrm>
            <a:custGeom>
              <a:avLst/>
              <a:gdLst/>
              <a:ahLst/>
              <a:cxnLst/>
              <a:rect l="l" t="t" r="r" b="b"/>
              <a:pathLst>
                <a:path w="155" h="154" extrusionOk="0">
                  <a:moveTo>
                    <a:pt x="155" y="77"/>
                  </a:moveTo>
                  <a:lnTo>
                    <a:pt x="155" y="77"/>
                  </a:lnTo>
                  <a:lnTo>
                    <a:pt x="154" y="85"/>
                  </a:lnTo>
                  <a:lnTo>
                    <a:pt x="153" y="93"/>
                  </a:lnTo>
                  <a:lnTo>
                    <a:pt x="151" y="100"/>
                  </a:lnTo>
                  <a:lnTo>
                    <a:pt x="148" y="108"/>
                  </a:lnTo>
                  <a:lnTo>
                    <a:pt x="146" y="113"/>
                  </a:lnTo>
                  <a:lnTo>
                    <a:pt x="141" y="120"/>
                  </a:lnTo>
                  <a:lnTo>
                    <a:pt x="137" y="126"/>
                  </a:lnTo>
                  <a:lnTo>
                    <a:pt x="132" y="132"/>
                  </a:lnTo>
                  <a:lnTo>
                    <a:pt x="126" y="136"/>
                  </a:lnTo>
                  <a:lnTo>
                    <a:pt x="120" y="141"/>
                  </a:lnTo>
                  <a:lnTo>
                    <a:pt x="114" y="144"/>
                  </a:lnTo>
                  <a:lnTo>
                    <a:pt x="108" y="148"/>
                  </a:lnTo>
                  <a:lnTo>
                    <a:pt x="100" y="151"/>
                  </a:lnTo>
                  <a:lnTo>
                    <a:pt x="93" y="152"/>
                  </a:lnTo>
                  <a:lnTo>
                    <a:pt x="85" y="153"/>
                  </a:lnTo>
                  <a:lnTo>
                    <a:pt x="77" y="154"/>
                  </a:lnTo>
                  <a:lnTo>
                    <a:pt x="77" y="154"/>
                  </a:lnTo>
                  <a:lnTo>
                    <a:pt x="69" y="153"/>
                  </a:lnTo>
                  <a:lnTo>
                    <a:pt x="62" y="152"/>
                  </a:lnTo>
                  <a:lnTo>
                    <a:pt x="54" y="151"/>
                  </a:lnTo>
                  <a:lnTo>
                    <a:pt x="47" y="148"/>
                  </a:lnTo>
                  <a:lnTo>
                    <a:pt x="40" y="144"/>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4"/>
                  </a:lnTo>
                  <a:lnTo>
                    <a:pt x="126" y="17"/>
                  </a:lnTo>
                  <a:lnTo>
                    <a:pt x="132" y="23"/>
                  </a:lnTo>
                  <a:lnTo>
                    <a:pt x="137" y="29"/>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29" name="Google Shape;1329;p23"/>
            <p:cNvSpPr/>
            <p:nvPr/>
          </p:nvSpPr>
          <p:spPr>
            <a:xfrm>
              <a:off x="7821613" y="3319463"/>
              <a:ext cx="49213" cy="47625"/>
            </a:xfrm>
            <a:custGeom>
              <a:avLst/>
              <a:gdLst/>
              <a:ahLst/>
              <a:cxnLst/>
              <a:rect l="l" t="t" r="r" b="b"/>
              <a:pathLst>
                <a:path w="154" h="153" extrusionOk="0">
                  <a:moveTo>
                    <a:pt x="154" y="77"/>
                  </a:moveTo>
                  <a:lnTo>
                    <a:pt x="154" y="77"/>
                  </a:lnTo>
                  <a:lnTo>
                    <a:pt x="153" y="85"/>
                  </a:lnTo>
                  <a:lnTo>
                    <a:pt x="152" y="92"/>
                  </a:lnTo>
                  <a:lnTo>
                    <a:pt x="151" y="100"/>
                  </a:lnTo>
                  <a:lnTo>
                    <a:pt x="148" y="106"/>
                  </a:lnTo>
                  <a:lnTo>
                    <a:pt x="145" y="113"/>
                  </a:lnTo>
                  <a:lnTo>
                    <a:pt x="141" y="119"/>
                  </a:lnTo>
                  <a:lnTo>
                    <a:pt x="136" y="126"/>
                  </a:lnTo>
                  <a:lnTo>
                    <a:pt x="132" y="130"/>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0"/>
                  </a:lnTo>
                  <a:lnTo>
                    <a:pt x="17" y="126"/>
                  </a:lnTo>
                  <a:lnTo>
                    <a:pt x="14"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30" name="Google Shape;1330;p23"/>
            <p:cNvSpPr/>
            <p:nvPr/>
          </p:nvSpPr>
          <p:spPr>
            <a:xfrm>
              <a:off x="7821613" y="3389313"/>
              <a:ext cx="49213" cy="49213"/>
            </a:xfrm>
            <a:custGeom>
              <a:avLst/>
              <a:gdLst/>
              <a:ahLst/>
              <a:cxnLst/>
              <a:rect l="l" t="t" r="r" b="b"/>
              <a:pathLst>
                <a:path w="154" h="154" extrusionOk="0">
                  <a:moveTo>
                    <a:pt x="154" y="77"/>
                  </a:moveTo>
                  <a:lnTo>
                    <a:pt x="154" y="77"/>
                  </a:lnTo>
                  <a:lnTo>
                    <a:pt x="153" y="85"/>
                  </a:lnTo>
                  <a:lnTo>
                    <a:pt x="152" y="93"/>
                  </a:lnTo>
                  <a:lnTo>
                    <a:pt x="151" y="100"/>
                  </a:lnTo>
                  <a:lnTo>
                    <a:pt x="148" y="108"/>
                  </a:lnTo>
                  <a:lnTo>
                    <a:pt x="145" y="113"/>
                  </a:lnTo>
                  <a:lnTo>
                    <a:pt x="141" y="120"/>
                  </a:lnTo>
                  <a:lnTo>
                    <a:pt x="136" y="126"/>
                  </a:lnTo>
                  <a:lnTo>
                    <a:pt x="132" y="132"/>
                  </a:lnTo>
                  <a:lnTo>
                    <a:pt x="126" y="136"/>
                  </a:lnTo>
                  <a:lnTo>
                    <a:pt x="120" y="141"/>
                  </a:lnTo>
                  <a:lnTo>
                    <a:pt x="114" y="144"/>
                  </a:lnTo>
                  <a:lnTo>
                    <a:pt x="107" y="148"/>
                  </a:lnTo>
                  <a:lnTo>
                    <a:pt x="99" y="151"/>
                  </a:lnTo>
                  <a:lnTo>
                    <a:pt x="93" y="152"/>
                  </a:lnTo>
                  <a:lnTo>
                    <a:pt x="85" y="153"/>
                  </a:lnTo>
                  <a:lnTo>
                    <a:pt x="77" y="154"/>
                  </a:lnTo>
                  <a:lnTo>
                    <a:pt x="77" y="154"/>
                  </a:lnTo>
                  <a:lnTo>
                    <a:pt x="70" y="153"/>
                  </a:lnTo>
                  <a:lnTo>
                    <a:pt x="62" y="152"/>
                  </a:lnTo>
                  <a:lnTo>
                    <a:pt x="54" y="151"/>
                  </a:lnTo>
                  <a:lnTo>
                    <a:pt x="47" y="148"/>
                  </a:lnTo>
                  <a:lnTo>
                    <a:pt x="40" y="144"/>
                  </a:lnTo>
                  <a:lnTo>
                    <a:pt x="34" y="141"/>
                  </a:lnTo>
                  <a:lnTo>
                    <a:pt x="29" y="136"/>
                  </a:lnTo>
                  <a:lnTo>
                    <a:pt x="23" y="132"/>
                  </a:lnTo>
                  <a:lnTo>
                    <a:pt x="17" y="126"/>
                  </a:lnTo>
                  <a:lnTo>
                    <a:pt x="14"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4" y="34"/>
                  </a:lnTo>
                  <a:lnTo>
                    <a:pt x="17" y="29"/>
                  </a:lnTo>
                  <a:lnTo>
                    <a:pt x="23" y="23"/>
                  </a:lnTo>
                  <a:lnTo>
                    <a:pt x="29" y="17"/>
                  </a:lnTo>
                  <a:lnTo>
                    <a:pt x="34" y="14"/>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4"/>
                  </a:lnTo>
                  <a:lnTo>
                    <a:pt x="126" y="17"/>
                  </a:lnTo>
                  <a:lnTo>
                    <a:pt x="132" y="23"/>
                  </a:lnTo>
                  <a:lnTo>
                    <a:pt x="136" y="29"/>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31" name="Google Shape;1331;p23"/>
            <p:cNvSpPr/>
            <p:nvPr/>
          </p:nvSpPr>
          <p:spPr>
            <a:xfrm>
              <a:off x="7891463" y="3319463"/>
              <a:ext cx="49213" cy="47625"/>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1" y="119"/>
                  </a:lnTo>
                  <a:lnTo>
                    <a:pt x="136" y="126"/>
                  </a:lnTo>
                  <a:lnTo>
                    <a:pt x="131" y="130"/>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8" y="136"/>
                  </a:lnTo>
                  <a:lnTo>
                    <a:pt x="23" y="130"/>
                  </a:lnTo>
                  <a:lnTo>
                    <a:pt x="17" y="126"/>
                  </a:lnTo>
                  <a:lnTo>
                    <a:pt x="14"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4" y="33"/>
                  </a:lnTo>
                  <a:lnTo>
                    <a:pt x="17" y="27"/>
                  </a:lnTo>
                  <a:lnTo>
                    <a:pt x="23" y="22"/>
                  </a:lnTo>
                  <a:lnTo>
                    <a:pt x="28"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32" name="Google Shape;1332;p23"/>
            <p:cNvSpPr/>
            <p:nvPr/>
          </p:nvSpPr>
          <p:spPr>
            <a:xfrm>
              <a:off x="7891463" y="3389313"/>
              <a:ext cx="49213"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2" y="152"/>
                  </a:lnTo>
                  <a:lnTo>
                    <a:pt x="84" y="153"/>
                  </a:lnTo>
                  <a:lnTo>
                    <a:pt x="76" y="154"/>
                  </a:lnTo>
                  <a:lnTo>
                    <a:pt x="76" y="154"/>
                  </a:lnTo>
                  <a:lnTo>
                    <a:pt x="68" y="153"/>
                  </a:lnTo>
                  <a:lnTo>
                    <a:pt x="62" y="152"/>
                  </a:lnTo>
                  <a:lnTo>
                    <a:pt x="54" y="151"/>
                  </a:lnTo>
                  <a:lnTo>
                    <a:pt x="47" y="148"/>
                  </a:lnTo>
                  <a:lnTo>
                    <a:pt x="40" y="144"/>
                  </a:lnTo>
                  <a:lnTo>
                    <a:pt x="34" y="141"/>
                  </a:lnTo>
                  <a:lnTo>
                    <a:pt x="28" y="136"/>
                  </a:lnTo>
                  <a:lnTo>
                    <a:pt x="23" y="132"/>
                  </a:lnTo>
                  <a:lnTo>
                    <a:pt x="17" y="126"/>
                  </a:lnTo>
                  <a:lnTo>
                    <a:pt x="14"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4" y="34"/>
                  </a:lnTo>
                  <a:lnTo>
                    <a:pt x="17" y="29"/>
                  </a:lnTo>
                  <a:lnTo>
                    <a:pt x="23" y="23"/>
                  </a:lnTo>
                  <a:lnTo>
                    <a:pt x="28" y="17"/>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33" name="Google Shape;1333;p23"/>
            <p:cNvSpPr/>
            <p:nvPr/>
          </p:nvSpPr>
          <p:spPr>
            <a:xfrm>
              <a:off x="7962901" y="3319463"/>
              <a:ext cx="49213" cy="47625"/>
            </a:xfrm>
            <a:custGeom>
              <a:avLst/>
              <a:gdLst/>
              <a:ahLst/>
              <a:cxnLst/>
              <a:rect l="l" t="t" r="r" b="b"/>
              <a:pathLst>
                <a:path w="154" h="153" extrusionOk="0">
                  <a:moveTo>
                    <a:pt x="154" y="77"/>
                  </a:moveTo>
                  <a:lnTo>
                    <a:pt x="154" y="77"/>
                  </a:lnTo>
                  <a:lnTo>
                    <a:pt x="154" y="85"/>
                  </a:lnTo>
                  <a:lnTo>
                    <a:pt x="153" y="92"/>
                  </a:lnTo>
                  <a:lnTo>
                    <a:pt x="151" y="100"/>
                  </a:lnTo>
                  <a:lnTo>
                    <a:pt x="149" y="106"/>
                  </a:lnTo>
                  <a:lnTo>
                    <a:pt x="145" y="113"/>
                  </a:lnTo>
                  <a:lnTo>
                    <a:pt x="141" y="119"/>
                  </a:lnTo>
                  <a:lnTo>
                    <a:pt x="137" y="126"/>
                  </a:lnTo>
                  <a:lnTo>
                    <a:pt x="131" y="130"/>
                  </a:lnTo>
                  <a:lnTo>
                    <a:pt x="126" y="136"/>
                  </a:lnTo>
                  <a:lnTo>
                    <a:pt x="120" y="141"/>
                  </a:lnTo>
                  <a:lnTo>
                    <a:pt x="114" y="144"/>
                  </a:lnTo>
                  <a:lnTo>
                    <a:pt x="107" y="148"/>
                  </a:lnTo>
                  <a:lnTo>
                    <a:pt x="100" y="150"/>
                  </a:lnTo>
                  <a:lnTo>
                    <a:pt x="92" y="152"/>
                  </a:lnTo>
                  <a:lnTo>
                    <a:pt x="84" y="153"/>
                  </a:lnTo>
                  <a:lnTo>
                    <a:pt x="76" y="153"/>
                  </a:lnTo>
                  <a:lnTo>
                    <a:pt x="76" y="153"/>
                  </a:lnTo>
                  <a:lnTo>
                    <a:pt x="70" y="153"/>
                  </a:lnTo>
                  <a:lnTo>
                    <a:pt x="62" y="152"/>
                  </a:lnTo>
                  <a:lnTo>
                    <a:pt x="55" y="150"/>
                  </a:lnTo>
                  <a:lnTo>
                    <a:pt x="47" y="148"/>
                  </a:lnTo>
                  <a:lnTo>
                    <a:pt x="41" y="144"/>
                  </a:lnTo>
                  <a:lnTo>
                    <a:pt x="34" y="141"/>
                  </a:lnTo>
                  <a:lnTo>
                    <a:pt x="28" y="136"/>
                  </a:lnTo>
                  <a:lnTo>
                    <a:pt x="23" y="130"/>
                  </a:lnTo>
                  <a:lnTo>
                    <a:pt x="18" y="126"/>
                  </a:lnTo>
                  <a:lnTo>
                    <a:pt x="14" y="119"/>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4" y="33"/>
                  </a:lnTo>
                  <a:lnTo>
                    <a:pt x="18" y="27"/>
                  </a:lnTo>
                  <a:lnTo>
                    <a:pt x="23" y="22"/>
                  </a:lnTo>
                  <a:lnTo>
                    <a:pt x="28" y="17"/>
                  </a:lnTo>
                  <a:lnTo>
                    <a:pt x="34" y="13"/>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3"/>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34" name="Google Shape;1334;p23"/>
            <p:cNvSpPr/>
            <p:nvPr/>
          </p:nvSpPr>
          <p:spPr>
            <a:xfrm>
              <a:off x="7542213" y="3248026"/>
              <a:ext cx="49213" cy="49213"/>
            </a:xfrm>
            <a:custGeom>
              <a:avLst/>
              <a:gdLst/>
              <a:ahLst/>
              <a:cxnLst/>
              <a:rect l="l" t="t" r="r" b="b"/>
              <a:pathLst>
                <a:path w="154" h="154" extrusionOk="0">
                  <a:moveTo>
                    <a:pt x="154" y="77"/>
                  </a:moveTo>
                  <a:lnTo>
                    <a:pt x="154" y="77"/>
                  </a:lnTo>
                  <a:lnTo>
                    <a:pt x="154" y="85"/>
                  </a:lnTo>
                  <a:lnTo>
                    <a:pt x="153" y="93"/>
                  </a:lnTo>
                  <a:lnTo>
                    <a:pt x="151" y="99"/>
                  </a:lnTo>
                  <a:lnTo>
                    <a:pt x="149" y="107"/>
                  </a:lnTo>
                  <a:lnTo>
                    <a:pt x="145" y="114"/>
                  </a:lnTo>
                  <a:lnTo>
                    <a:pt x="141" y="120"/>
                  </a:lnTo>
                  <a:lnTo>
                    <a:pt x="137" y="126"/>
                  </a:lnTo>
                  <a:lnTo>
                    <a:pt x="132" y="131"/>
                  </a:lnTo>
                  <a:lnTo>
                    <a:pt x="126" y="136"/>
                  </a:lnTo>
                  <a:lnTo>
                    <a:pt x="120" y="141"/>
                  </a:lnTo>
                  <a:lnTo>
                    <a:pt x="114" y="145"/>
                  </a:lnTo>
                  <a:lnTo>
                    <a:pt x="108" y="149"/>
                  </a:lnTo>
                  <a:lnTo>
                    <a:pt x="101" y="151"/>
                  </a:lnTo>
                  <a:lnTo>
                    <a:pt x="93" y="153"/>
                  </a:lnTo>
                  <a:lnTo>
                    <a:pt x="85" y="154"/>
                  </a:lnTo>
                  <a:lnTo>
                    <a:pt x="77" y="154"/>
                  </a:lnTo>
                  <a:lnTo>
                    <a:pt x="77" y="154"/>
                  </a:lnTo>
                  <a:lnTo>
                    <a:pt x="70" y="154"/>
                  </a:lnTo>
                  <a:lnTo>
                    <a:pt x="62" y="153"/>
                  </a:lnTo>
                  <a:lnTo>
                    <a:pt x="54" y="151"/>
                  </a:lnTo>
                  <a:lnTo>
                    <a:pt x="47" y="149"/>
                  </a:lnTo>
                  <a:lnTo>
                    <a:pt x="40" y="145"/>
                  </a:lnTo>
                  <a:lnTo>
                    <a:pt x="34" y="141"/>
                  </a:lnTo>
                  <a:lnTo>
                    <a:pt x="29" y="136"/>
                  </a:lnTo>
                  <a:lnTo>
                    <a:pt x="23" y="131"/>
                  </a:lnTo>
                  <a:lnTo>
                    <a:pt x="18" y="126"/>
                  </a:lnTo>
                  <a:lnTo>
                    <a:pt x="14" y="120"/>
                  </a:lnTo>
                  <a:lnTo>
                    <a:pt x="9" y="114"/>
                  </a:lnTo>
                  <a:lnTo>
                    <a:pt x="7" y="107"/>
                  </a:lnTo>
                  <a:lnTo>
                    <a:pt x="3" y="99"/>
                  </a:lnTo>
                  <a:lnTo>
                    <a:pt x="2" y="93"/>
                  </a:lnTo>
                  <a:lnTo>
                    <a:pt x="1" y="85"/>
                  </a:lnTo>
                  <a:lnTo>
                    <a:pt x="0" y="77"/>
                  </a:lnTo>
                  <a:lnTo>
                    <a:pt x="0" y="77"/>
                  </a:lnTo>
                  <a:lnTo>
                    <a:pt x="1" y="70"/>
                  </a:lnTo>
                  <a:lnTo>
                    <a:pt x="2" y="62"/>
                  </a:lnTo>
                  <a:lnTo>
                    <a:pt x="3" y="54"/>
                  </a:lnTo>
                  <a:lnTo>
                    <a:pt x="7" y="47"/>
                  </a:lnTo>
                  <a:lnTo>
                    <a:pt x="9" y="40"/>
                  </a:lnTo>
                  <a:lnTo>
                    <a:pt x="14" y="34"/>
                  </a:lnTo>
                  <a:lnTo>
                    <a:pt x="18" y="28"/>
                  </a:lnTo>
                  <a:lnTo>
                    <a:pt x="23" y="23"/>
                  </a:lnTo>
                  <a:lnTo>
                    <a:pt x="29" y="18"/>
                  </a:lnTo>
                  <a:lnTo>
                    <a:pt x="34" y="14"/>
                  </a:lnTo>
                  <a:lnTo>
                    <a:pt x="40" y="9"/>
                  </a:lnTo>
                  <a:lnTo>
                    <a:pt x="47" y="6"/>
                  </a:lnTo>
                  <a:lnTo>
                    <a:pt x="54" y="3"/>
                  </a:lnTo>
                  <a:lnTo>
                    <a:pt x="62" y="2"/>
                  </a:lnTo>
                  <a:lnTo>
                    <a:pt x="70" y="1"/>
                  </a:lnTo>
                  <a:lnTo>
                    <a:pt x="77" y="0"/>
                  </a:lnTo>
                  <a:lnTo>
                    <a:pt x="77" y="0"/>
                  </a:lnTo>
                  <a:lnTo>
                    <a:pt x="85" y="1"/>
                  </a:lnTo>
                  <a:lnTo>
                    <a:pt x="93" y="2"/>
                  </a:lnTo>
                  <a:lnTo>
                    <a:pt x="101" y="3"/>
                  </a:lnTo>
                  <a:lnTo>
                    <a:pt x="108" y="6"/>
                  </a:lnTo>
                  <a:lnTo>
                    <a:pt x="114" y="9"/>
                  </a:lnTo>
                  <a:lnTo>
                    <a:pt x="120" y="14"/>
                  </a:lnTo>
                  <a:lnTo>
                    <a:pt x="126" y="18"/>
                  </a:lnTo>
                  <a:lnTo>
                    <a:pt x="132" y="23"/>
                  </a:lnTo>
                  <a:lnTo>
                    <a:pt x="137" y="28"/>
                  </a:lnTo>
                  <a:lnTo>
                    <a:pt x="141"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35" name="Google Shape;1335;p23"/>
            <p:cNvSpPr/>
            <p:nvPr/>
          </p:nvSpPr>
          <p:spPr>
            <a:xfrm>
              <a:off x="7613651" y="3178176"/>
              <a:ext cx="47625" cy="47625"/>
            </a:xfrm>
            <a:custGeom>
              <a:avLst/>
              <a:gdLst/>
              <a:ahLst/>
              <a:cxnLst/>
              <a:rect l="l" t="t" r="r" b="b"/>
              <a:pathLst>
                <a:path w="154" h="153" extrusionOk="0">
                  <a:moveTo>
                    <a:pt x="154" y="77"/>
                  </a:moveTo>
                  <a:lnTo>
                    <a:pt x="154"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36" name="Google Shape;1336;p23"/>
            <p:cNvSpPr/>
            <p:nvPr/>
          </p:nvSpPr>
          <p:spPr>
            <a:xfrm>
              <a:off x="7613651" y="3248026"/>
              <a:ext cx="47625" cy="49213"/>
            </a:xfrm>
            <a:custGeom>
              <a:avLst/>
              <a:gdLst/>
              <a:ahLst/>
              <a:cxnLst/>
              <a:rect l="l" t="t" r="r" b="b"/>
              <a:pathLst>
                <a:path w="154" h="154" extrusionOk="0">
                  <a:moveTo>
                    <a:pt x="154" y="77"/>
                  </a:moveTo>
                  <a:lnTo>
                    <a:pt x="154" y="77"/>
                  </a:lnTo>
                  <a:lnTo>
                    <a:pt x="153" y="85"/>
                  </a:lnTo>
                  <a:lnTo>
                    <a:pt x="152" y="93"/>
                  </a:lnTo>
                  <a:lnTo>
                    <a:pt x="150" y="99"/>
                  </a:lnTo>
                  <a:lnTo>
                    <a:pt x="147" y="107"/>
                  </a:lnTo>
                  <a:lnTo>
                    <a:pt x="144" y="114"/>
                  </a:lnTo>
                  <a:lnTo>
                    <a:pt x="141" y="120"/>
                  </a:lnTo>
                  <a:lnTo>
                    <a:pt x="136" y="126"/>
                  </a:lnTo>
                  <a:lnTo>
                    <a:pt x="131" y="131"/>
                  </a:lnTo>
                  <a:lnTo>
                    <a:pt x="126" y="136"/>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8" y="136"/>
                  </a:lnTo>
                  <a:lnTo>
                    <a:pt x="23" y="131"/>
                  </a:lnTo>
                  <a:lnTo>
                    <a:pt x="17" y="126"/>
                  </a:lnTo>
                  <a:lnTo>
                    <a:pt x="14" y="120"/>
                  </a:lnTo>
                  <a:lnTo>
                    <a:pt x="9" y="114"/>
                  </a:lnTo>
                  <a:lnTo>
                    <a:pt x="6" y="107"/>
                  </a:lnTo>
                  <a:lnTo>
                    <a:pt x="3" y="99"/>
                  </a:lnTo>
                  <a:lnTo>
                    <a:pt x="1" y="93"/>
                  </a:lnTo>
                  <a:lnTo>
                    <a:pt x="0" y="85"/>
                  </a:lnTo>
                  <a:lnTo>
                    <a:pt x="0" y="77"/>
                  </a:lnTo>
                  <a:lnTo>
                    <a:pt x="0" y="77"/>
                  </a:lnTo>
                  <a:lnTo>
                    <a:pt x="0" y="70"/>
                  </a:lnTo>
                  <a:lnTo>
                    <a:pt x="1" y="62"/>
                  </a:lnTo>
                  <a:lnTo>
                    <a:pt x="3" y="54"/>
                  </a:lnTo>
                  <a:lnTo>
                    <a:pt x="6" y="47"/>
                  </a:lnTo>
                  <a:lnTo>
                    <a:pt x="9" y="40"/>
                  </a:lnTo>
                  <a:lnTo>
                    <a:pt x="14" y="34"/>
                  </a:lnTo>
                  <a:lnTo>
                    <a:pt x="17" y="28"/>
                  </a:lnTo>
                  <a:lnTo>
                    <a:pt x="23" y="23"/>
                  </a:lnTo>
                  <a:lnTo>
                    <a:pt x="28" y="18"/>
                  </a:lnTo>
                  <a:lnTo>
                    <a:pt x="34" y="14"/>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4"/>
                  </a:lnTo>
                  <a:lnTo>
                    <a:pt x="126" y="18"/>
                  </a:lnTo>
                  <a:lnTo>
                    <a:pt x="131" y="23"/>
                  </a:lnTo>
                  <a:lnTo>
                    <a:pt x="136" y="28"/>
                  </a:lnTo>
                  <a:lnTo>
                    <a:pt x="141" y="34"/>
                  </a:lnTo>
                  <a:lnTo>
                    <a:pt x="144" y="40"/>
                  </a:lnTo>
                  <a:lnTo>
                    <a:pt x="147" y="47"/>
                  </a:lnTo>
                  <a:lnTo>
                    <a:pt x="150"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37" name="Google Shape;1337;p23"/>
            <p:cNvSpPr/>
            <p:nvPr/>
          </p:nvSpPr>
          <p:spPr>
            <a:xfrm>
              <a:off x="7683501" y="3178176"/>
              <a:ext cx="49213" cy="47625"/>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0" y="120"/>
                  </a:lnTo>
                  <a:lnTo>
                    <a:pt x="136" y="126"/>
                  </a:lnTo>
                  <a:lnTo>
                    <a:pt x="130" y="131"/>
                  </a:lnTo>
                  <a:lnTo>
                    <a:pt x="125" y="136"/>
                  </a:lnTo>
                  <a:lnTo>
                    <a:pt x="119" y="141"/>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2"/>
                  </a:lnTo>
                  <a:lnTo>
                    <a:pt x="125" y="17"/>
                  </a:lnTo>
                  <a:lnTo>
                    <a:pt x="130" y="22"/>
                  </a:lnTo>
                  <a:lnTo>
                    <a:pt x="136" y="27"/>
                  </a:lnTo>
                  <a:lnTo>
                    <a:pt x="140"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38" name="Google Shape;1338;p23"/>
            <p:cNvSpPr/>
            <p:nvPr/>
          </p:nvSpPr>
          <p:spPr>
            <a:xfrm>
              <a:off x="7480301" y="3178176"/>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39" name="Google Shape;1339;p23"/>
            <p:cNvSpPr/>
            <p:nvPr/>
          </p:nvSpPr>
          <p:spPr>
            <a:xfrm>
              <a:off x="7550151" y="3178176"/>
              <a:ext cx="49213" cy="47625"/>
            </a:xfrm>
            <a:custGeom>
              <a:avLst/>
              <a:gdLst/>
              <a:ahLst/>
              <a:cxnLst/>
              <a:rect l="l" t="t" r="r" b="b"/>
              <a:pathLst>
                <a:path w="155" h="153" extrusionOk="0">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40" name="Google Shape;1340;p23"/>
            <p:cNvSpPr/>
            <p:nvPr/>
          </p:nvSpPr>
          <p:spPr>
            <a:xfrm>
              <a:off x="7683501" y="3248026"/>
              <a:ext cx="49213" cy="49213"/>
            </a:xfrm>
            <a:custGeom>
              <a:avLst/>
              <a:gdLst/>
              <a:ahLst/>
              <a:cxnLst/>
              <a:rect l="l" t="t" r="r" b="b"/>
              <a:pathLst>
                <a:path w="153" h="154" extrusionOk="0">
                  <a:moveTo>
                    <a:pt x="153" y="77"/>
                  </a:moveTo>
                  <a:lnTo>
                    <a:pt x="153" y="77"/>
                  </a:lnTo>
                  <a:lnTo>
                    <a:pt x="153" y="85"/>
                  </a:lnTo>
                  <a:lnTo>
                    <a:pt x="152" y="93"/>
                  </a:lnTo>
                  <a:lnTo>
                    <a:pt x="150" y="99"/>
                  </a:lnTo>
                  <a:lnTo>
                    <a:pt x="148" y="107"/>
                  </a:lnTo>
                  <a:lnTo>
                    <a:pt x="144" y="114"/>
                  </a:lnTo>
                  <a:lnTo>
                    <a:pt x="140" y="120"/>
                  </a:lnTo>
                  <a:lnTo>
                    <a:pt x="136" y="126"/>
                  </a:lnTo>
                  <a:lnTo>
                    <a:pt x="130" y="131"/>
                  </a:lnTo>
                  <a:lnTo>
                    <a:pt x="125" y="136"/>
                  </a:lnTo>
                  <a:lnTo>
                    <a:pt x="119" y="141"/>
                  </a:lnTo>
                  <a:lnTo>
                    <a:pt x="113" y="145"/>
                  </a:lnTo>
                  <a:lnTo>
                    <a:pt x="106"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7" y="136"/>
                  </a:lnTo>
                  <a:lnTo>
                    <a:pt x="22" y="131"/>
                  </a:lnTo>
                  <a:lnTo>
                    <a:pt x="17" y="126"/>
                  </a:lnTo>
                  <a:lnTo>
                    <a:pt x="13" y="120"/>
                  </a:lnTo>
                  <a:lnTo>
                    <a:pt x="9" y="114"/>
                  </a:lnTo>
                  <a:lnTo>
                    <a:pt x="6" y="107"/>
                  </a:lnTo>
                  <a:lnTo>
                    <a:pt x="3" y="99"/>
                  </a:lnTo>
                  <a:lnTo>
                    <a:pt x="1" y="93"/>
                  </a:lnTo>
                  <a:lnTo>
                    <a:pt x="0" y="85"/>
                  </a:lnTo>
                  <a:lnTo>
                    <a:pt x="0" y="77"/>
                  </a:lnTo>
                  <a:lnTo>
                    <a:pt x="0" y="77"/>
                  </a:lnTo>
                  <a:lnTo>
                    <a:pt x="0" y="70"/>
                  </a:lnTo>
                  <a:lnTo>
                    <a:pt x="1" y="62"/>
                  </a:lnTo>
                  <a:lnTo>
                    <a:pt x="3" y="54"/>
                  </a:lnTo>
                  <a:lnTo>
                    <a:pt x="6" y="47"/>
                  </a:lnTo>
                  <a:lnTo>
                    <a:pt x="9" y="40"/>
                  </a:lnTo>
                  <a:lnTo>
                    <a:pt x="13" y="34"/>
                  </a:lnTo>
                  <a:lnTo>
                    <a:pt x="17" y="28"/>
                  </a:lnTo>
                  <a:lnTo>
                    <a:pt x="22" y="23"/>
                  </a:lnTo>
                  <a:lnTo>
                    <a:pt x="27" y="18"/>
                  </a:lnTo>
                  <a:lnTo>
                    <a:pt x="33" y="14"/>
                  </a:lnTo>
                  <a:lnTo>
                    <a:pt x="40" y="9"/>
                  </a:lnTo>
                  <a:lnTo>
                    <a:pt x="47" y="6"/>
                  </a:lnTo>
                  <a:lnTo>
                    <a:pt x="54" y="3"/>
                  </a:lnTo>
                  <a:lnTo>
                    <a:pt x="61" y="2"/>
                  </a:lnTo>
                  <a:lnTo>
                    <a:pt x="69" y="1"/>
                  </a:lnTo>
                  <a:lnTo>
                    <a:pt x="77" y="0"/>
                  </a:lnTo>
                  <a:lnTo>
                    <a:pt x="77" y="0"/>
                  </a:lnTo>
                  <a:lnTo>
                    <a:pt x="85" y="1"/>
                  </a:lnTo>
                  <a:lnTo>
                    <a:pt x="92" y="2"/>
                  </a:lnTo>
                  <a:lnTo>
                    <a:pt x="100" y="3"/>
                  </a:lnTo>
                  <a:lnTo>
                    <a:pt x="106" y="6"/>
                  </a:lnTo>
                  <a:lnTo>
                    <a:pt x="113" y="9"/>
                  </a:lnTo>
                  <a:lnTo>
                    <a:pt x="119" y="14"/>
                  </a:lnTo>
                  <a:lnTo>
                    <a:pt x="125" y="18"/>
                  </a:lnTo>
                  <a:lnTo>
                    <a:pt x="130" y="23"/>
                  </a:lnTo>
                  <a:lnTo>
                    <a:pt x="136" y="28"/>
                  </a:lnTo>
                  <a:lnTo>
                    <a:pt x="140" y="34"/>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41" name="Google Shape;1341;p23"/>
            <p:cNvSpPr/>
            <p:nvPr/>
          </p:nvSpPr>
          <p:spPr>
            <a:xfrm>
              <a:off x="7613651" y="3319463"/>
              <a:ext cx="47625" cy="47625"/>
            </a:xfrm>
            <a:custGeom>
              <a:avLst/>
              <a:gdLst/>
              <a:ahLst/>
              <a:cxnLst/>
              <a:rect l="l" t="t" r="r" b="b"/>
              <a:pathLst>
                <a:path w="154" h="153" extrusionOk="0">
                  <a:moveTo>
                    <a:pt x="154" y="77"/>
                  </a:moveTo>
                  <a:lnTo>
                    <a:pt x="154" y="77"/>
                  </a:lnTo>
                  <a:lnTo>
                    <a:pt x="153" y="85"/>
                  </a:lnTo>
                  <a:lnTo>
                    <a:pt x="152" y="92"/>
                  </a:lnTo>
                  <a:lnTo>
                    <a:pt x="150" y="100"/>
                  </a:lnTo>
                  <a:lnTo>
                    <a:pt x="147" y="106"/>
                  </a:lnTo>
                  <a:lnTo>
                    <a:pt x="144" y="113"/>
                  </a:lnTo>
                  <a:lnTo>
                    <a:pt x="141" y="119"/>
                  </a:lnTo>
                  <a:lnTo>
                    <a:pt x="136" y="126"/>
                  </a:lnTo>
                  <a:lnTo>
                    <a:pt x="131" y="130"/>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0"/>
                  </a:lnTo>
                  <a:lnTo>
                    <a:pt x="17" y="126"/>
                  </a:lnTo>
                  <a:lnTo>
                    <a:pt x="14"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8"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42" name="Google Shape;1342;p23"/>
            <p:cNvSpPr/>
            <p:nvPr/>
          </p:nvSpPr>
          <p:spPr>
            <a:xfrm>
              <a:off x="7613651" y="3389313"/>
              <a:ext cx="47625" cy="49213"/>
            </a:xfrm>
            <a:custGeom>
              <a:avLst/>
              <a:gdLst/>
              <a:ahLst/>
              <a:cxnLst/>
              <a:rect l="l" t="t" r="r" b="b"/>
              <a:pathLst>
                <a:path w="154" h="154" extrusionOk="0">
                  <a:moveTo>
                    <a:pt x="154" y="77"/>
                  </a:moveTo>
                  <a:lnTo>
                    <a:pt x="154"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3" y="152"/>
                  </a:lnTo>
                  <a:lnTo>
                    <a:pt x="85" y="153"/>
                  </a:lnTo>
                  <a:lnTo>
                    <a:pt x="77" y="154"/>
                  </a:lnTo>
                  <a:lnTo>
                    <a:pt x="77" y="154"/>
                  </a:lnTo>
                  <a:lnTo>
                    <a:pt x="69" y="153"/>
                  </a:lnTo>
                  <a:lnTo>
                    <a:pt x="62" y="152"/>
                  </a:lnTo>
                  <a:lnTo>
                    <a:pt x="54" y="151"/>
                  </a:lnTo>
                  <a:lnTo>
                    <a:pt x="47" y="148"/>
                  </a:lnTo>
                  <a:lnTo>
                    <a:pt x="40" y="144"/>
                  </a:lnTo>
                  <a:lnTo>
                    <a:pt x="34" y="141"/>
                  </a:lnTo>
                  <a:lnTo>
                    <a:pt x="28" y="136"/>
                  </a:lnTo>
                  <a:lnTo>
                    <a:pt x="23" y="132"/>
                  </a:lnTo>
                  <a:lnTo>
                    <a:pt x="17" y="126"/>
                  </a:lnTo>
                  <a:lnTo>
                    <a:pt x="14"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4" y="34"/>
                  </a:lnTo>
                  <a:lnTo>
                    <a:pt x="17" y="29"/>
                  </a:lnTo>
                  <a:lnTo>
                    <a:pt x="23" y="23"/>
                  </a:lnTo>
                  <a:lnTo>
                    <a:pt x="28"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43" name="Google Shape;1343;p23"/>
            <p:cNvSpPr/>
            <p:nvPr/>
          </p:nvSpPr>
          <p:spPr>
            <a:xfrm>
              <a:off x="7683501" y="3319463"/>
              <a:ext cx="49213" cy="47625"/>
            </a:xfrm>
            <a:custGeom>
              <a:avLst/>
              <a:gdLst/>
              <a:ahLst/>
              <a:cxnLst/>
              <a:rect l="l" t="t" r="r" b="b"/>
              <a:pathLst>
                <a:path w="153" h="153" extrusionOk="0">
                  <a:moveTo>
                    <a:pt x="153" y="77"/>
                  </a:moveTo>
                  <a:lnTo>
                    <a:pt x="153" y="77"/>
                  </a:lnTo>
                  <a:lnTo>
                    <a:pt x="153" y="85"/>
                  </a:lnTo>
                  <a:lnTo>
                    <a:pt x="152" y="92"/>
                  </a:lnTo>
                  <a:lnTo>
                    <a:pt x="150" y="100"/>
                  </a:lnTo>
                  <a:lnTo>
                    <a:pt x="148" y="106"/>
                  </a:lnTo>
                  <a:lnTo>
                    <a:pt x="144" y="113"/>
                  </a:lnTo>
                  <a:lnTo>
                    <a:pt x="140" y="119"/>
                  </a:lnTo>
                  <a:lnTo>
                    <a:pt x="136" y="126"/>
                  </a:lnTo>
                  <a:lnTo>
                    <a:pt x="130" y="130"/>
                  </a:lnTo>
                  <a:lnTo>
                    <a:pt x="125"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0"/>
                  </a:lnTo>
                  <a:lnTo>
                    <a:pt x="17" y="126"/>
                  </a:lnTo>
                  <a:lnTo>
                    <a:pt x="13"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3" y="33"/>
                  </a:lnTo>
                  <a:lnTo>
                    <a:pt x="17" y="27"/>
                  </a:lnTo>
                  <a:lnTo>
                    <a:pt x="22" y="22"/>
                  </a:lnTo>
                  <a:lnTo>
                    <a:pt x="27"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5" y="17"/>
                  </a:lnTo>
                  <a:lnTo>
                    <a:pt x="130" y="22"/>
                  </a:lnTo>
                  <a:lnTo>
                    <a:pt x="136" y="27"/>
                  </a:lnTo>
                  <a:lnTo>
                    <a:pt x="140"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44" name="Google Shape;1344;p23"/>
            <p:cNvSpPr/>
            <p:nvPr/>
          </p:nvSpPr>
          <p:spPr>
            <a:xfrm>
              <a:off x="7683501" y="3389313"/>
              <a:ext cx="49213" cy="49213"/>
            </a:xfrm>
            <a:custGeom>
              <a:avLst/>
              <a:gdLst/>
              <a:ahLst/>
              <a:cxnLst/>
              <a:rect l="l" t="t" r="r" b="b"/>
              <a:pathLst>
                <a:path w="153" h="154" extrusionOk="0">
                  <a:moveTo>
                    <a:pt x="153" y="77"/>
                  </a:moveTo>
                  <a:lnTo>
                    <a:pt x="153" y="77"/>
                  </a:lnTo>
                  <a:lnTo>
                    <a:pt x="153" y="85"/>
                  </a:lnTo>
                  <a:lnTo>
                    <a:pt x="152" y="93"/>
                  </a:lnTo>
                  <a:lnTo>
                    <a:pt x="150" y="100"/>
                  </a:lnTo>
                  <a:lnTo>
                    <a:pt x="148" y="108"/>
                  </a:lnTo>
                  <a:lnTo>
                    <a:pt x="144" y="113"/>
                  </a:lnTo>
                  <a:lnTo>
                    <a:pt x="140" y="120"/>
                  </a:lnTo>
                  <a:lnTo>
                    <a:pt x="136" y="126"/>
                  </a:lnTo>
                  <a:lnTo>
                    <a:pt x="130" y="132"/>
                  </a:lnTo>
                  <a:lnTo>
                    <a:pt x="125" y="136"/>
                  </a:lnTo>
                  <a:lnTo>
                    <a:pt x="119" y="141"/>
                  </a:lnTo>
                  <a:lnTo>
                    <a:pt x="113" y="144"/>
                  </a:lnTo>
                  <a:lnTo>
                    <a:pt x="106" y="148"/>
                  </a:lnTo>
                  <a:lnTo>
                    <a:pt x="100" y="151"/>
                  </a:lnTo>
                  <a:lnTo>
                    <a:pt x="92" y="152"/>
                  </a:lnTo>
                  <a:lnTo>
                    <a:pt x="85" y="153"/>
                  </a:lnTo>
                  <a:lnTo>
                    <a:pt x="77" y="154"/>
                  </a:lnTo>
                  <a:lnTo>
                    <a:pt x="77" y="154"/>
                  </a:lnTo>
                  <a:lnTo>
                    <a:pt x="69" y="153"/>
                  </a:lnTo>
                  <a:lnTo>
                    <a:pt x="61" y="152"/>
                  </a:lnTo>
                  <a:lnTo>
                    <a:pt x="54" y="151"/>
                  </a:lnTo>
                  <a:lnTo>
                    <a:pt x="47" y="148"/>
                  </a:lnTo>
                  <a:lnTo>
                    <a:pt x="40" y="144"/>
                  </a:lnTo>
                  <a:lnTo>
                    <a:pt x="33" y="141"/>
                  </a:lnTo>
                  <a:lnTo>
                    <a:pt x="27" y="136"/>
                  </a:lnTo>
                  <a:lnTo>
                    <a:pt x="22"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4"/>
                  </a:lnTo>
                  <a:lnTo>
                    <a:pt x="17" y="29"/>
                  </a:lnTo>
                  <a:lnTo>
                    <a:pt x="22" y="23"/>
                  </a:lnTo>
                  <a:lnTo>
                    <a:pt x="27" y="17"/>
                  </a:lnTo>
                  <a:lnTo>
                    <a:pt x="33" y="14"/>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4"/>
                  </a:lnTo>
                  <a:lnTo>
                    <a:pt x="125" y="17"/>
                  </a:lnTo>
                  <a:lnTo>
                    <a:pt x="130" y="23"/>
                  </a:lnTo>
                  <a:lnTo>
                    <a:pt x="136" y="29"/>
                  </a:lnTo>
                  <a:lnTo>
                    <a:pt x="140"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45" name="Google Shape;1345;p23"/>
            <p:cNvSpPr/>
            <p:nvPr/>
          </p:nvSpPr>
          <p:spPr>
            <a:xfrm>
              <a:off x="8102601" y="2616201"/>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46" name="Google Shape;1346;p23"/>
            <p:cNvSpPr/>
            <p:nvPr/>
          </p:nvSpPr>
          <p:spPr>
            <a:xfrm>
              <a:off x="8102601" y="2687638"/>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47" name="Google Shape;1347;p23"/>
            <p:cNvSpPr/>
            <p:nvPr/>
          </p:nvSpPr>
          <p:spPr>
            <a:xfrm>
              <a:off x="8170863" y="2616201"/>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3" y="152"/>
                  </a:lnTo>
                  <a:lnTo>
                    <a:pt x="84" y="154"/>
                  </a:lnTo>
                  <a:lnTo>
                    <a:pt x="76" y="155"/>
                  </a:lnTo>
                  <a:lnTo>
                    <a:pt x="76" y="155"/>
                  </a:lnTo>
                  <a:lnTo>
                    <a:pt x="68" y="154"/>
                  </a:lnTo>
                  <a:lnTo>
                    <a:pt x="60" y="152"/>
                  </a:lnTo>
                  <a:lnTo>
                    <a:pt x="54" y="151"/>
                  </a:lnTo>
                  <a:lnTo>
                    <a:pt x="47" y="148"/>
                  </a:lnTo>
                  <a:lnTo>
                    <a:pt x="40" y="144"/>
                  </a:lnTo>
                  <a:lnTo>
                    <a:pt x="33" y="141"/>
                  </a:lnTo>
                  <a:lnTo>
                    <a:pt x="27" y="136"/>
                  </a:lnTo>
                  <a:lnTo>
                    <a:pt x="22" y="132"/>
                  </a:lnTo>
                  <a:lnTo>
                    <a:pt x="17" y="126"/>
                  </a:lnTo>
                  <a:lnTo>
                    <a:pt x="12"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7"/>
                  </a:lnTo>
                  <a:lnTo>
                    <a:pt x="33" y="13"/>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48" name="Google Shape;1348;p23"/>
            <p:cNvSpPr/>
            <p:nvPr/>
          </p:nvSpPr>
          <p:spPr>
            <a:xfrm>
              <a:off x="8170863" y="26876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5"/>
                  </a:lnTo>
                  <a:lnTo>
                    <a:pt x="106" y="149"/>
                  </a:lnTo>
                  <a:lnTo>
                    <a:pt x="99" y="151"/>
                  </a:lnTo>
                  <a:lnTo>
                    <a:pt x="93" y="153"/>
                  </a:lnTo>
                  <a:lnTo>
                    <a:pt x="84" y="155"/>
                  </a:lnTo>
                  <a:lnTo>
                    <a:pt x="76" y="155"/>
                  </a:lnTo>
                  <a:lnTo>
                    <a:pt x="76" y="155"/>
                  </a:lnTo>
                  <a:lnTo>
                    <a:pt x="68" y="155"/>
                  </a:lnTo>
                  <a:lnTo>
                    <a:pt x="60" y="153"/>
                  </a:lnTo>
                  <a:lnTo>
                    <a:pt x="54" y="151"/>
                  </a:lnTo>
                  <a:lnTo>
                    <a:pt x="47" y="149"/>
                  </a:lnTo>
                  <a:lnTo>
                    <a:pt x="40" y="145"/>
                  </a:lnTo>
                  <a:lnTo>
                    <a:pt x="33" y="141"/>
                  </a:lnTo>
                  <a:lnTo>
                    <a:pt x="27" y="137"/>
                  </a:lnTo>
                  <a:lnTo>
                    <a:pt x="22"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2" y="23"/>
                  </a:lnTo>
                  <a:lnTo>
                    <a:pt x="27" y="18"/>
                  </a:lnTo>
                  <a:lnTo>
                    <a:pt x="33" y="14"/>
                  </a:lnTo>
                  <a:lnTo>
                    <a:pt x="40" y="9"/>
                  </a:lnTo>
                  <a:lnTo>
                    <a:pt x="47" y="7"/>
                  </a:lnTo>
                  <a:lnTo>
                    <a:pt x="54" y="4"/>
                  </a:lnTo>
                  <a:lnTo>
                    <a:pt x="60" y="2"/>
                  </a:lnTo>
                  <a:lnTo>
                    <a:pt x="68" y="1"/>
                  </a:lnTo>
                  <a:lnTo>
                    <a:pt x="76" y="0"/>
                  </a:lnTo>
                  <a:lnTo>
                    <a:pt x="76" y="0"/>
                  </a:lnTo>
                  <a:lnTo>
                    <a:pt x="84" y="1"/>
                  </a:lnTo>
                  <a:lnTo>
                    <a:pt x="93" y="2"/>
                  </a:lnTo>
                  <a:lnTo>
                    <a:pt x="99" y="4"/>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49" name="Google Shape;1349;p23"/>
            <p:cNvSpPr/>
            <p:nvPr/>
          </p:nvSpPr>
          <p:spPr>
            <a:xfrm>
              <a:off x="8242301" y="2616201"/>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0" y="132"/>
                  </a:lnTo>
                  <a:lnTo>
                    <a:pt x="126"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50" name="Google Shape;1350;p23"/>
            <p:cNvSpPr/>
            <p:nvPr/>
          </p:nvSpPr>
          <p:spPr>
            <a:xfrm>
              <a:off x="8242301" y="2687638"/>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6" y="137"/>
                  </a:lnTo>
                  <a:lnTo>
                    <a:pt x="119" y="141"/>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6"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51" name="Google Shape;1351;p23"/>
            <p:cNvSpPr/>
            <p:nvPr/>
          </p:nvSpPr>
          <p:spPr>
            <a:xfrm>
              <a:off x="8312151" y="2616201"/>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52" name="Google Shape;1352;p23"/>
            <p:cNvSpPr/>
            <p:nvPr/>
          </p:nvSpPr>
          <p:spPr>
            <a:xfrm>
              <a:off x="8312151" y="26876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1"/>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4" y="141"/>
                  </a:lnTo>
                  <a:lnTo>
                    <a:pt x="27" y="137"/>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53" name="Google Shape;1353;p23"/>
            <p:cNvSpPr/>
            <p:nvPr/>
          </p:nvSpPr>
          <p:spPr>
            <a:xfrm>
              <a:off x="8102601" y="2757488"/>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54" name="Google Shape;1354;p23"/>
            <p:cNvSpPr/>
            <p:nvPr/>
          </p:nvSpPr>
          <p:spPr>
            <a:xfrm>
              <a:off x="8102601" y="2828926"/>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6"/>
                  </a:lnTo>
                  <a:lnTo>
                    <a:pt x="54" y="4"/>
                  </a:lnTo>
                  <a:lnTo>
                    <a:pt x="61" y="3"/>
                  </a:lnTo>
                  <a:lnTo>
                    <a:pt x="69" y="1"/>
                  </a:lnTo>
                  <a:lnTo>
                    <a:pt x="77" y="0"/>
                  </a:lnTo>
                  <a:lnTo>
                    <a:pt x="77" y="0"/>
                  </a:lnTo>
                  <a:lnTo>
                    <a:pt x="85" y="1"/>
                  </a:lnTo>
                  <a:lnTo>
                    <a:pt x="93" y="3"/>
                  </a:lnTo>
                  <a:lnTo>
                    <a:pt x="100" y="4"/>
                  </a:lnTo>
                  <a:lnTo>
                    <a:pt x="107" y="6"/>
                  </a:lnTo>
                  <a:lnTo>
                    <a:pt x="114" y="9"/>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55" name="Google Shape;1355;p23"/>
            <p:cNvSpPr/>
            <p:nvPr/>
          </p:nvSpPr>
          <p:spPr>
            <a:xfrm>
              <a:off x="8170863" y="27574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4" y="154"/>
                  </a:lnTo>
                  <a:lnTo>
                    <a:pt x="76" y="154"/>
                  </a:lnTo>
                  <a:lnTo>
                    <a:pt x="76" y="154"/>
                  </a:lnTo>
                  <a:lnTo>
                    <a:pt x="68" y="154"/>
                  </a:lnTo>
                  <a:lnTo>
                    <a:pt x="60" y="152"/>
                  </a:lnTo>
                  <a:lnTo>
                    <a:pt x="54" y="150"/>
                  </a:lnTo>
                  <a:lnTo>
                    <a:pt x="47" y="148"/>
                  </a:lnTo>
                  <a:lnTo>
                    <a:pt x="40" y="144"/>
                  </a:lnTo>
                  <a:lnTo>
                    <a:pt x="33" y="141"/>
                  </a:lnTo>
                  <a:lnTo>
                    <a:pt x="27" y="136"/>
                  </a:lnTo>
                  <a:lnTo>
                    <a:pt x="22" y="132"/>
                  </a:lnTo>
                  <a:lnTo>
                    <a:pt x="17" y="126"/>
                  </a:lnTo>
                  <a:lnTo>
                    <a:pt x="12"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56" name="Google Shape;1356;p23"/>
            <p:cNvSpPr/>
            <p:nvPr/>
          </p:nvSpPr>
          <p:spPr>
            <a:xfrm>
              <a:off x="8170863" y="28289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0" y="152"/>
                  </a:lnTo>
                  <a:lnTo>
                    <a:pt x="54" y="151"/>
                  </a:lnTo>
                  <a:lnTo>
                    <a:pt x="47" y="148"/>
                  </a:lnTo>
                  <a:lnTo>
                    <a:pt x="40" y="146"/>
                  </a:lnTo>
                  <a:lnTo>
                    <a:pt x="33" y="141"/>
                  </a:lnTo>
                  <a:lnTo>
                    <a:pt x="27" y="136"/>
                  </a:lnTo>
                  <a:lnTo>
                    <a:pt x="22" y="132"/>
                  </a:lnTo>
                  <a:lnTo>
                    <a:pt x="17" y="126"/>
                  </a:lnTo>
                  <a:lnTo>
                    <a:pt x="12"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9"/>
                  </a:lnTo>
                  <a:lnTo>
                    <a:pt x="33" y="14"/>
                  </a:lnTo>
                  <a:lnTo>
                    <a:pt x="40" y="9"/>
                  </a:lnTo>
                  <a:lnTo>
                    <a:pt x="47" y="6"/>
                  </a:lnTo>
                  <a:lnTo>
                    <a:pt x="54" y="4"/>
                  </a:lnTo>
                  <a:lnTo>
                    <a:pt x="60" y="3"/>
                  </a:lnTo>
                  <a:lnTo>
                    <a:pt x="68" y="1"/>
                  </a:lnTo>
                  <a:lnTo>
                    <a:pt x="76" y="0"/>
                  </a:lnTo>
                  <a:lnTo>
                    <a:pt x="76" y="0"/>
                  </a:lnTo>
                  <a:lnTo>
                    <a:pt x="84" y="1"/>
                  </a:lnTo>
                  <a:lnTo>
                    <a:pt x="93" y="3"/>
                  </a:lnTo>
                  <a:lnTo>
                    <a:pt x="99" y="4"/>
                  </a:lnTo>
                  <a:lnTo>
                    <a:pt x="106" y="6"/>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57" name="Google Shape;1357;p23"/>
            <p:cNvSpPr/>
            <p:nvPr/>
          </p:nvSpPr>
          <p:spPr>
            <a:xfrm>
              <a:off x="8242301" y="275748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0" y="132"/>
                  </a:lnTo>
                  <a:lnTo>
                    <a:pt x="126"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58" name="Google Shape;1358;p23"/>
            <p:cNvSpPr/>
            <p:nvPr/>
          </p:nvSpPr>
          <p:spPr>
            <a:xfrm>
              <a:off x="8242301" y="2828926"/>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0" y="132"/>
                  </a:lnTo>
                  <a:lnTo>
                    <a:pt x="126"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6"/>
                  </a:lnTo>
                  <a:lnTo>
                    <a:pt x="53" y="4"/>
                  </a:lnTo>
                  <a:lnTo>
                    <a:pt x="60" y="3"/>
                  </a:lnTo>
                  <a:lnTo>
                    <a:pt x="68" y="1"/>
                  </a:lnTo>
                  <a:lnTo>
                    <a:pt x="76" y="0"/>
                  </a:lnTo>
                  <a:lnTo>
                    <a:pt x="76" y="0"/>
                  </a:lnTo>
                  <a:lnTo>
                    <a:pt x="84" y="1"/>
                  </a:lnTo>
                  <a:lnTo>
                    <a:pt x="91" y="3"/>
                  </a:lnTo>
                  <a:lnTo>
                    <a:pt x="99" y="4"/>
                  </a:lnTo>
                  <a:lnTo>
                    <a:pt x="106" y="6"/>
                  </a:lnTo>
                  <a:lnTo>
                    <a:pt x="113" y="9"/>
                  </a:lnTo>
                  <a:lnTo>
                    <a:pt x="119" y="14"/>
                  </a:lnTo>
                  <a:lnTo>
                    <a:pt x="126" y="19"/>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59" name="Google Shape;1359;p23"/>
            <p:cNvSpPr/>
            <p:nvPr/>
          </p:nvSpPr>
          <p:spPr>
            <a:xfrm>
              <a:off x="8312151" y="27574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60" name="Google Shape;1360;p23"/>
            <p:cNvSpPr/>
            <p:nvPr/>
          </p:nvSpPr>
          <p:spPr>
            <a:xfrm>
              <a:off x="8312151" y="28289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9"/>
                  </a:lnTo>
                  <a:lnTo>
                    <a:pt x="47" y="6"/>
                  </a:lnTo>
                  <a:lnTo>
                    <a:pt x="53" y="4"/>
                  </a:lnTo>
                  <a:lnTo>
                    <a:pt x="61" y="3"/>
                  </a:lnTo>
                  <a:lnTo>
                    <a:pt x="68" y="1"/>
                  </a:lnTo>
                  <a:lnTo>
                    <a:pt x="76" y="0"/>
                  </a:lnTo>
                  <a:lnTo>
                    <a:pt x="76" y="0"/>
                  </a:lnTo>
                  <a:lnTo>
                    <a:pt x="84" y="1"/>
                  </a:lnTo>
                  <a:lnTo>
                    <a:pt x="92" y="3"/>
                  </a:lnTo>
                  <a:lnTo>
                    <a:pt x="99" y="4"/>
                  </a:lnTo>
                  <a:lnTo>
                    <a:pt x="106" y="6"/>
                  </a:lnTo>
                  <a:lnTo>
                    <a:pt x="113" y="9"/>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61" name="Google Shape;1361;p23"/>
            <p:cNvSpPr/>
            <p:nvPr/>
          </p:nvSpPr>
          <p:spPr>
            <a:xfrm>
              <a:off x="8102601" y="2895601"/>
              <a:ext cx="47625" cy="49213"/>
            </a:xfrm>
            <a:custGeom>
              <a:avLst/>
              <a:gdLst/>
              <a:ahLst/>
              <a:cxnLst/>
              <a:rect l="l" t="t" r="r" b="b"/>
              <a:pathLst>
                <a:path w="154" h="154" extrusionOk="0">
                  <a:moveTo>
                    <a:pt x="154" y="78"/>
                  </a:moveTo>
                  <a:lnTo>
                    <a:pt x="154" y="78"/>
                  </a:lnTo>
                  <a:lnTo>
                    <a:pt x="154" y="86"/>
                  </a:lnTo>
                  <a:lnTo>
                    <a:pt x="152" y="92"/>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62" name="Google Shape;1362;p23"/>
            <p:cNvSpPr/>
            <p:nvPr/>
          </p:nvSpPr>
          <p:spPr>
            <a:xfrm>
              <a:off x="8102601" y="2967038"/>
              <a:ext cx="47625" cy="47625"/>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4"/>
                  </a:lnTo>
                  <a:lnTo>
                    <a:pt x="77" y="154"/>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63" name="Google Shape;1363;p23"/>
            <p:cNvSpPr/>
            <p:nvPr/>
          </p:nvSpPr>
          <p:spPr>
            <a:xfrm>
              <a:off x="8170863" y="2895601"/>
              <a:ext cx="49213"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0" y="153"/>
                  </a:lnTo>
                  <a:lnTo>
                    <a:pt x="54" y="151"/>
                  </a:lnTo>
                  <a:lnTo>
                    <a:pt x="47" y="149"/>
                  </a:lnTo>
                  <a:lnTo>
                    <a:pt x="40" y="145"/>
                  </a:lnTo>
                  <a:lnTo>
                    <a:pt x="33" y="142"/>
                  </a:lnTo>
                  <a:lnTo>
                    <a:pt x="27" y="137"/>
                  </a:lnTo>
                  <a:lnTo>
                    <a:pt x="22" y="131"/>
                  </a:lnTo>
                  <a:lnTo>
                    <a:pt x="17" y="127"/>
                  </a:lnTo>
                  <a:lnTo>
                    <a:pt x="12"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2" y="34"/>
                  </a:lnTo>
                  <a:lnTo>
                    <a:pt x="17" y="28"/>
                  </a:lnTo>
                  <a:lnTo>
                    <a:pt x="22" y="23"/>
                  </a:lnTo>
                  <a:lnTo>
                    <a:pt x="27" y="18"/>
                  </a:lnTo>
                  <a:lnTo>
                    <a:pt x="33" y="14"/>
                  </a:lnTo>
                  <a:lnTo>
                    <a:pt x="40" y="10"/>
                  </a:lnTo>
                  <a:lnTo>
                    <a:pt x="47" y="7"/>
                  </a:lnTo>
                  <a:lnTo>
                    <a:pt x="54" y="3"/>
                  </a:lnTo>
                  <a:lnTo>
                    <a:pt x="60" y="2"/>
                  </a:lnTo>
                  <a:lnTo>
                    <a:pt x="68" y="1"/>
                  </a:lnTo>
                  <a:lnTo>
                    <a:pt x="76" y="0"/>
                  </a:lnTo>
                  <a:lnTo>
                    <a:pt x="76" y="0"/>
                  </a:lnTo>
                  <a:lnTo>
                    <a:pt x="84" y="1"/>
                  </a:lnTo>
                  <a:lnTo>
                    <a:pt x="93" y="2"/>
                  </a:lnTo>
                  <a:lnTo>
                    <a:pt x="99" y="3"/>
                  </a:lnTo>
                  <a:lnTo>
                    <a:pt x="106" y="7"/>
                  </a:lnTo>
                  <a:lnTo>
                    <a:pt x="113" y="10"/>
                  </a:lnTo>
                  <a:lnTo>
                    <a:pt x="120" y="14"/>
                  </a:lnTo>
                  <a:lnTo>
                    <a:pt x="126" y="18"/>
                  </a:lnTo>
                  <a:lnTo>
                    <a:pt x="131" y="23"/>
                  </a:lnTo>
                  <a:lnTo>
                    <a:pt x="136" y="28"/>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64" name="Google Shape;1364;p23"/>
            <p:cNvSpPr/>
            <p:nvPr/>
          </p:nvSpPr>
          <p:spPr>
            <a:xfrm>
              <a:off x="8170863" y="2967038"/>
              <a:ext cx="49213" cy="47625"/>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4"/>
                  </a:lnTo>
                  <a:lnTo>
                    <a:pt x="76" y="154"/>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3"/>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65" name="Google Shape;1365;p23"/>
            <p:cNvSpPr/>
            <p:nvPr/>
          </p:nvSpPr>
          <p:spPr>
            <a:xfrm>
              <a:off x="8242301" y="2895601"/>
              <a:ext cx="47625"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0" y="120"/>
                  </a:lnTo>
                  <a:lnTo>
                    <a:pt x="136" y="127"/>
                  </a:lnTo>
                  <a:lnTo>
                    <a:pt x="130" y="131"/>
                  </a:lnTo>
                  <a:lnTo>
                    <a:pt x="126"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6" y="18"/>
                  </a:lnTo>
                  <a:lnTo>
                    <a:pt x="130" y="23"/>
                  </a:lnTo>
                  <a:lnTo>
                    <a:pt x="136" y="28"/>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66" name="Google Shape;1366;p23"/>
            <p:cNvSpPr/>
            <p:nvPr/>
          </p:nvSpPr>
          <p:spPr>
            <a:xfrm>
              <a:off x="8242301" y="2967038"/>
              <a:ext cx="47625" cy="47625"/>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4"/>
                  </a:lnTo>
                  <a:lnTo>
                    <a:pt x="76" y="154"/>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67" name="Google Shape;1367;p23"/>
            <p:cNvSpPr/>
            <p:nvPr/>
          </p:nvSpPr>
          <p:spPr>
            <a:xfrm>
              <a:off x="8312151" y="2895601"/>
              <a:ext cx="49213"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0"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68" name="Google Shape;1368;p23"/>
            <p:cNvSpPr/>
            <p:nvPr/>
          </p:nvSpPr>
          <p:spPr>
            <a:xfrm>
              <a:off x="8312151" y="2967038"/>
              <a:ext cx="49213" cy="47625"/>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4"/>
                  </a:lnTo>
                  <a:lnTo>
                    <a:pt x="76" y="154"/>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69" name="Google Shape;1369;p23"/>
            <p:cNvSpPr/>
            <p:nvPr/>
          </p:nvSpPr>
          <p:spPr>
            <a:xfrm>
              <a:off x="8102601" y="3036888"/>
              <a:ext cx="47625" cy="49213"/>
            </a:xfrm>
            <a:custGeom>
              <a:avLst/>
              <a:gdLst/>
              <a:ahLst/>
              <a:cxnLst/>
              <a:rect l="l" t="t" r="r" b="b"/>
              <a:pathLst>
                <a:path w="154" h="154" extrusionOk="0">
                  <a:moveTo>
                    <a:pt x="154" y="78"/>
                  </a:moveTo>
                  <a:lnTo>
                    <a:pt x="154" y="78"/>
                  </a:lnTo>
                  <a:lnTo>
                    <a:pt x="154" y="85"/>
                  </a:lnTo>
                  <a:lnTo>
                    <a:pt x="152" y="93"/>
                  </a:lnTo>
                  <a:lnTo>
                    <a:pt x="150" y="101"/>
                  </a:lnTo>
                  <a:lnTo>
                    <a:pt x="148" y="107"/>
                  </a:lnTo>
                  <a:lnTo>
                    <a:pt x="144" y="114"/>
                  </a:lnTo>
                  <a:lnTo>
                    <a:pt x="141" y="120"/>
                  </a:lnTo>
                  <a:lnTo>
                    <a:pt x="136" y="126"/>
                  </a:lnTo>
                  <a:lnTo>
                    <a:pt x="132" y="132"/>
                  </a:lnTo>
                  <a:lnTo>
                    <a:pt x="126" y="137"/>
                  </a:lnTo>
                  <a:lnTo>
                    <a:pt x="120"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70" name="Google Shape;1370;p23"/>
            <p:cNvSpPr/>
            <p:nvPr/>
          </p:nvSpPr>
          <p:spPr>
            <a:xfrm>
              <a:off x="8102601" y="3108326"/>
              <a:ext cx="47625" cy="47625"/>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71" name="Google Shape;1371;p23"/>
            <p:cNvSpPr/>
            <p:nvPr/>
          </p:nvSpPr>
          <p:spPr>
            <a:xfrm>
              <a:off x="8170863" y="3036888"/>
              <a:ext cx="49213"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1" y="120"/>
                  </a:lnTo>
                  <a:lnTo>
                    <a:pt x="136" y="126"/>
                  </a:lnTo>
                  <a:lnTo>
                    <a:pt x="131" y="132"/>
                  </a:lnTo>
                  <a:lnTo>
                    <a:pt x="126" y="137"/>
                  </a:lnTo>
                  <a:lnTo>
                    <a:pt x="120" y="141"/>
                  </a:lnTo>
                  <a:lnTo>
                    <a:pt x="113" y="145"/>
                  </a:lnTo>
                  <a:lnTo>
                    <a:pt x="106" y="149"/>
                  </a:lnTo>
                  <a:lnTo>
                    <a:pt x="99" y="151"/>
                  </a:lnTo>
                  <a:lnTo>
                    <a:pt x="93" y="153"/>
                  </a:lnTo>
                  <a:lnTo>
                    <a:pt x="84" y="154"/>
                  </a:lnTo>
                  <a:lnTo>
                    <a:pt x="76" y="154"/>
                  </a:lnTo>
                  <a:lnTo>
                    <a:pt x="76" y="154"/>
                  </a:lnTo>
                  <a:lnTo>
                    <a:pt x="68" y="154"/>
                  </a:lnTo>
                  <a:lnTo>
                    <a:pt x="60" y="153"/>
                  </a:lnTo>
                  <a:lnTo>
                    <a:pt x="54" y="151"/>
                  </a:lnTo>
                  <a:lnTo>
                    <a:pt x="47" y="149"/>
                  </a:lnTo>
                  <a:lnTo>
                    <a:pt x="40" y="145"/>
                  </a:lnTo>
                  <a:lnTo>
                    <a:pt x="33" y="141"/>
                  </a:lnTo>
                  <a:lnTo>
                    <a:pt x="27" y="137"/>
                  </a:lnTo>
                  <a:lnTo>
                    <a:pt x="22" y="132"/>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2" y="23"/>
                  </a:lnTo>
                  <a:lnTo>
                    <a:pt x="27" y="18"/>
                  </a:lnTo>
                  <a:lnTo>
                    <a:pt x="33" y="14"/>
                  </a:lnTo>
                  <a:lnTo>
                    <a:pt x="40" y="9"/>
                  </a:lnTo>
                  <a:lnTo>
                    <a:pt x="47" y="7"/>
                  </a:lnTo>
                  <a:lnTo>
                    <a:pt x="54" y="3"/>
                  </a:lnTo>
                  <a:lnTo>
                    <a:pt x="60"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72" name="Google Shape;1372;p23"/>
            <p:cNvSpPr/>
            <p:nvPr/>
          </p:nvSpPr>
          <p:spPr>
            <a:xfrm>
              <a:off x="8170863" y="3108326"/>
              <a:ext cx="49213"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73" name="Google Shape;1373;p23"/>
            <p:cNvSpPr/>
            <p:nvPr/>
          </p:nvSpPr>
          <p:spPr>
            <a:xfrm>
              <a:off x="8242301" y="3036888"/>
              <a:ext cx="47625"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0" y="132"/>
                  </a:lnTo>
                  <a:lnTo>
                    <a:pt x="126" y="137"/>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6" y="18"/>
                  </a:lnTo>
                  <a:lnTo>
                    <a:pt x="130"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74" name="Google Shape;1374;p23"/>
            <p:cNvSpPr/>
            <p:nvPr/>
          </p:nvSpPr>
          <p:spPr>
            <a:xfrm>
              <a:off x="8242301" y="3108326"/>
              <a:ext cx="47625"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75" name="Google Shape;1375;p23"/>
            <p:cNvSpPr/>
            <p:nvPr/>
          </p:nvSpPr>
          <p:spPr>
            <a:xfrm>
              <a:off x="8312151" y="3036888"/>
              <a:ext cx="49213"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1"/>
                  </a:lnTo>
                  <a:lnTo>
                    <a:pt x="27" y="137"/>
                  </a:lnTo>
                  <a:lnTo>
                    <a:pt x="23"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76" name="Google Shape;1376;p23"/>
            <p:cNvSpPr/>
            <p:nvPr/>
          </p:nvSpPr>
          <p:spPr>
            <a:xfrm>
              <a:off x="8312151" y="3108326"/>
              <a:ext cx="49213"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77" name="Google Shape;1377;p23"/>
            <p:cNvSpPr/>
            <p:nvPr/>
          </p:nvSpPr>
          <p:spPr>
            <a:xfrm>
              <a:off x="8102601" y="3178176"/>
              <a:ext cx="47625"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78" name="Google Shape;1378;p23"/>
            <p:cNvSpPr/>
            <p:nvPr/>
          </p:nvSpPr>
          <p:spPr>
            <a:xfrm>
              <a:off x="8170863" y="3178176"/>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0" y="152"/>
                  </a:lnTo>
                  <a:lnTo>
                    <a:pt x="54" y="150"/>
                  </a:lnTo>
                  <a:lnTo>
                    <a:pt x="47" y="147"/>
                  </a:lnTo>
                  <a:lnTo>
                    <a:pt x="40" y="144"/>
                  </a:lnTo>
                  <a:lnTo>
                    <a:pt x="33" y="141"/>
                  </a:lnTo>
                  <a:lnTo>
                    <a:pt x="27" y="136"/>
                  </a:lnTo>
                  <a:lnTo>
                    <a:pt x="22"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79" name="Google Shape;1379;p23"/>
            <p:cNvSpPr/>
            <p:nvPr/>
          </p:nvSpPr>
          <p:spPr>
            <a:xfrm>
              <a:off x="8242301" y="3178176"/>
              <a:ext cx="47625"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6"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6"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80" name="Google Shape;1380;p23"/>
            <p:cNvSpPr/>
            <p:nvPr/>
          </p:nvSpPr>
          <p:spPr>
            <a:xfrm>
              <a:off x="8242301" y="3248026"/>
              <a:ext cx="47625" cy="49213"/>
            </a:xfrm>
            <a:custGeom>
              <a:avLst/>
              <a:gdLst/>
              <a:ahLst/>
              <a:cxnLst/>
              <a:rect l="l" t="t" r="r" b="b"/>
              <a:pathLst>
                <a:path w="153" h="154" extrusionOk="0">
                  <a:moveTo>
                    <a:pt x="153" y="77"/>
                  </a:moveTo>
                  <a:lnTo>
                    <a:pt x="153" y="77"/>
                  </a:lnTo>
                  <a:lnTo>
                    <a:pt x="153" y="85"/>
                  </a:lnTo>
                  <a:lnTo>
                    <a:pt x="152" y="93"/>
                  </a:lnTo>
                  <a:lnTo>
                    <a:pt x="150" y="99"/>
                  </a:lnTo>
                  <a:lnTo>
                    <a:pt x="147" y="107"/>
                  </a:lnTo>
                  <a:lnTo>
                    <a:pt x="144" y="114"/>
                  </a:lnTo>
                  <a:lnTo>
                    <a:pt x="140" y="120"/>
                  </a:lnTo>
                  <a:lnTo>
                    <a:pt x="136" y="126"/>
                  </a:lnTo>
                  <a:lnTo>
                    <a:pt x="130" y="131"/>
                  </a:lnTo>
                  <a:lnTo>
                    <a:pt x="126" y="136"/>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6"/>
                  </a:lnTo>
                  <a:lnTo>
                    <a:pt x="21" y="131"/>
                  </a:lnTo>
                  <a:lnTo>
                    <a:pt x="17" y="126"/>
                  </a:lnTo>
                  <a:lnTo>
                    <a:pt x="12" y="120"/>
                  </a:lnTo>
                  <a:lnTo>
                    <a:pt x="9" y="114"/>
                  </a:lnTo>
                  <a:lnTo>
                    <a:pt x="5" y="107"/>
                  </a:lnTo>
                  <a:lnTo>
                    <a:pt x="3" y="99"/>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7" y="6"/>
                  </a:lnTo>
                  <a:lnTo>
                    <a:pt x="53" y="3"/>
                  </a:lnTo>
                  <a:lnTo>
                    <a:pt x="60" y="2"/>
                  </a:lnTo>
                  <a:lnTo>
                    <a:pt x="68" y="1"/>
                  </a:lnTo>
                  <a:lnTo>
                    <a:pt x="76" y="0"/>
                  </a:lnTo>
                  <a:lnTo>
                    <a:pt x="76" y="0"/>
                  </a:lnTo>
                  <a:lnTo>
                    <a:pt x="84" y="1"/>
                  </a:lnTo>
                  <a:lnTo>
                    <a:pt x="91" y="2"/>
                  </a:lnTo>
                  <a:lnTo>
                    <a:pt x="99" y="3"/>
                  </a:lnTo>
                  <a:lnTo>
                    <a:pt x="106" y="6"/>
                  </a:lnTo>
                  <a:lnTo>
                    <a:pt x="113" y="9"/>
                  </a:lnTo>
                  <a:lnTo>
                    <a:pt x="119" y="14"/>
                  </a:lnTo>
                  <a:lnTo>
                    <a:pt x="126" y="18"/>
                  </a:lnTo>
                  <a:lnTo>
                    <a:pt x="130" y="23"/>
                  </a:lnTo>
                  <a:lnTo>
                    <a:pt x="136" y="28"/>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81" name="Google Shape;1381;p23"/>
            <p:cNvSpPr/>
            <p:nvPr/>
          </p:nvSpPr>
          <p:spPr>
            <a:xfrm>
              <a:off x="8312151" y="3178176"/>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82" name="Google Shape;1382;p23"/>
            <p:cNvSpPr/>
            <p:nvPr/>
          </p:nvSpPr>
          <p:spPr>
            <a:xfrm>
              <a:off x="8312151" y="3248026"/>
              <a:ext cx="49213" cy="49213"/>
            </a:xfrm>
            <a:custGeom>
              <a:avLst/>
              <a:gdLst/>
              <a:ahLst/>
              <a:cxnLst/>
              <a:rect l="l" t="t" r="r" b="b"/>
              <a:pathLst>
                <a:path w="153" h="154" extrusionOk="0">
                  <a:moveTo>
                    <a:pt x="153" y="77"/>
                  </a:moveTo>
                  <a:lnTo>
                    <a:pt x="153" y="77"/>
                  </a:lnTo>
                  <a:lnTo>
                    <a:pt x="153" y="85"/>
                  </a:lnTo>
                  <a:lnTo>
                    <a:pt x="152" y="93"/>
                  </a:lnTo>
                  <a:lnTo>
                    <a:pt x="150" y="99"/>
                  </a:lnTo>
                  <a:lnTo>
                    <a:pt x="147" y="107"/>
                  </a:lnTo>
                  <a:lnTo>
                    <a:pt x="144" y="114"/>
                  </a:lnTo>
                  <a:lnTo>
                    <a:pt x="140" y="120"/>
                  </a:lnTo>
                  <a:lnTo>
                    <a:pt x="136" y="126"/>
                  </a:lnTo>
                  <a:lnTo>
                    <a:pt x="131" y="131"/>
                  </a:lnTo>
                  <a:lnTo>
                    <a:pt x="126" y="136"/>
                  </a:lnTo>
                  <a:lnTo>
                    <a:pt x="120" y="141"/>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1"/>
                  </a:lnTo>
                  <a:lnTo>
                    <a:pt x="27" y="136"/>
                  </a:lnTo>
                  <a:lnTo>
                    <a:pt x="23" y="131"/>
                  </a:lnTo>
                  <a:lnTo>
                    <a:pt x="17" y="126"/>
                  </a:lnTo>
                  <a:lnTo>
                    <a:pt x="12" y="120"/>
                  </a:lnTo>
                  <a:lnTo>
                    <a:pt x="9" y="114"/>
                  </a:lnTo>
                  <a:lnTo>
                    <a:pt x="5" y="107"/>
                  </a:lnTo>
                  <a:lnTo>
                    <a:pt x="3" y="99"/>
                  </a:lnTo>
                  <a:lnTo>
                    <a:pt x="1" y="93"/>
                  </a:lnTo>
                  <a:lnTo>
                    <a:pt x="0" y="85"/>
                  </a:lnTo>
                  <a:lnTo>
                    <a:pt x="0" y="77"/>
                  </a:lnTo>
                  <a:lnTo>
                    <a:pt x="0" y="77"/>
                  </a:lnTo>
                  <a:lnTo>
                    <a:pt x="0" y="70"/>
                  </a:lnTo>
                  <a:lnTo>
                    <a:pt x="1" y="62"/>
                  </a:lnTo>
                  <a:lnTo>
                    <a:pt x="3" y="54"/>
                  </a:lnTo>
                  <a:lnTo>
                    <a:pt x="5" y="47"/>
                  </a:lnTo>
                  <a:lnTo>
                    <a:pt x="9" y="40"/>
                  </a:lnTo>
                  <a:lnTo>
                    <a:pt x="12" y="34"/>
                  </a:lnTo>
                  <a:lnTo>
                    <a:pt x="17" y="28"/>
                  </a:lnTo>
                  <a:lnTo>
                    <a:pt x="23" y="23"/>
                  </a:lnTo>
                  <a:lnTo>
                    <a:pt x="27" y="18"/>
                  </a:lnTo>
                  <a:lnTo>
                    <a:pt x="34" y="14"/>
                  </a:lnTo>
                  <a:lnTo>
                    <a:pt x="40" y="9"/>
                  </a:lnTo>
                  <a:lnTo>
                    <a:pt x="47" y="6"/>
                  </a:lnTo>
                  <a:lnTo>
                    <a:pt x="53" y="3"/>
                  </a:lnTo>
                  <a:lnTo>
                    <a:pt x="61" y="2"/>
                  </a:lnTo>
                  <a:lnTo>
                    <a:pt x="68" y="1"/>
                  </a:lnTo>
                  <a:lnTo>
                    <a:pt x="76" y="0"/>
                  </a:lnTo>
                  <a:lnTo>
                    <a:pt x="76" y="0"/>
                  </a:lnTo>
                  <a:lnTo>
                    <a:pt x="84" y="1"/>
                  </a:lnTo>
                  <a:lnTo>
                    <a:pt x="92" y="2"/>
                  </a:lnTo>
                  <a:lnTo>
                    <a:pt x="99" y="3"/>
                  </a:lnTo>
                  <a:lnTo>
                    <a:pt x="106" y="6"/>
                  </a:lnTo>
                  <a:lnTo>
                    <a:pt x="113" y="9"/>
                  </a:lnTo>
                  <a:lnTo>
                    <a:pt x="120" y="14"/>
                  </a:lnTo>
                  <a:lnTo>
                    <a:pt x="126" y="18"/>
                  </a:lnTo>
                  <a:lnTo>
                    <a:pt x="131" y="23"/>
                  </a:lnTo>
                  <a:lnTo>
                    <a:pt x="136" y="28"/>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83" name="Google Shape;1383;p23"/>
            <p:cNvSpPr/>
            <p:nvPr/>
          </p:nvSpPr>
          <p:spPr>
            <a:xfrm>
              <a:off x="8312151" y="3319463"/>
              <a:ext cx="49213" cy="47625"/>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0" y="119"/>
                  </a:lnTo>
                  <a:lnTo>
                    <a:pt x="136" y="126"/>
                  </a:lnTo>
                  <a:lnTo>
                    <a:pt x="131" y="130"/>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0"/>
                  </a:lnTo>
                  <a:lnTo>
                    <a:pt x="17" y="126"/>
                  </a:lnTo>
                  <a:lnTo>
                    <a:pt x="12"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84" name="Google Shape;1384;p23"/>
            <p:cNvSpPr/>
            <p:nvPr/>
          </p:nvSpPr>
          <p:spPr>
            <a:xfrm>
              <a:off x="8312151" y="3389313"/>
              <a:ext cx="49213"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3"/>
                  </a:lnTo>
                  <a:lnTo>
                    <a:pt x="76" y="154"/>
                  </a:lnTo>
                  <a:lnTo>
                    <a:pt x="76" y="154"/>
                  </a:lnTo>
                  <a:lnTo>
                    <a:pt x="68" y="153"/>
                  </a:lnTo>
                  <a:lnTo>
                    <a:pt x="61" y="152"/>
                  </a:lnTo>
                  <a:lnTo>
                    <a:pt x="53" y="151"/>
                  </a:lnTo>
                  <a:lnTo>
                    <a:pt x="47" y="148"/>
                  </a:lnTo>
                  <a:lnTo>
                    <a:pt x="40" y="144"/>
                  </a:lnTo>
                  <a:lnTo>
                    <a:pt x="34"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4"/>
                  </a:lnTo>
                  <a:lnTo>
                    <a:pt x="17" y="29"/>
                  </a:lnTo>
                  <a:lnTo>
                    <a:pt x="23" y="23"/>
                  </a:lnTo>
                  <a:lnTo>
                    <a:pt x="27" y="17"/>
                  </a:lnTo>
                  <a:lnTo>
                    <a:pt x="34" y="14"/>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85" name="Google Shape;1385;p23"/>
            <p:cNvSpPr/>
            <p:nvPr/>
          </p:nvSpPr>
          <p:spPr>
            <a:xfrm>
              <a:off x="7751763" y="2479676"/>
              <a:ext cx="49213" cy="47625"/>
            </a:xfrm>
            <a:custGeom>
              <a:avLst/>
              <a:gdLst/>
              <a:ahLst/>
              <a:cxnLst/>
              <a:rect l="l" t="t" r="r" b="b"/>
              <a:pathLst>
                <a:path w="155" h="153" extrusionOk="0">
                  <a:moveTo>
                    <a:pt x="155" y="76"/>
                  </a:moveTo>
                  <a:lnTo>
                    <a:pt x="155" y="76"/>
                  </a:lnTo>
                  <a:lnTo>
                    <a:pt x="154" y="84"/>
                  </a:lnTo>
                  <a:lnTo>
                    <a:pt x="153" y="91"/>
                  </a:lnTo>
                  <a:lnTo>
                    <a:pt x="151" y="99"/>
                  </a:lnTo>
                  <a:lnTo>
                    <a:pt x="148" y="106"/>
                  </a:lnTo>
                  <a:lnTo>
                    <a:pt x="146" y="113"/>
                  </a:lnTo>
                  <a:lnTo>
                    <a:pt x="141" y="120"/>
                  </a:lnTo>
                  <a:lnTo>
                    <a:pt x="137" y="125"/>
                  </a:lnTo>
                  <a:lnTo>
                    <a:pt x="132" y="131"/>
                  </a:lnTo>
                  <a:lnTo>
                    <a:pt x="126" y="136"/>
                  </a:lnTo>
                  <a:lnTo>
                    <a:pt x="120" y="140"/>
                  </a:lnTo>
                  <a:lnTo>
                    <a:pt x="114" y="144"/>
                  </a:lnTo>
                  <a:lnTo>
                    <a:pt x="108"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9" y="136"/>
                  </a:lnTo>
                  <a:lnTo>
                    <a:pt x="23" y="131"/>
                  </a:lnTo>
                  <a:lnTo>
                    <a:pt x="17" y="125"/>
                  </a:lnTo>
                  <a:lnTo>
                    <a:pt x="14"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6" y="40"/>
                  </a:lnTo>
                  <a:lnTo>
                    <a:pt x="148" y="46"/>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86" name="Google Shape;1386;p23"/>
            <p:cNvSpPr/>
            <p:nvPr/>
          </p:nvSpPr>
          <p:spPr>
            <a:xfrm>
              <a:off x="7751763" y="2549526"/>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0" y="141"/>
                  </a:lnTo>
                  <a:lnTo>
                    <a:pt x="114" y="146"/>
                  </a:lnTo>
                  <a:lnTo>
                    <a:pt x="108" y="148"/>
                  </a:lnTo>
                  <a:lnTo>
                    <a:pt x="100" y="152"/>
                  </a:lnTo>
                  <a:lnTo>
                    <a:pt x="93" y="153"/>
                  </a:lnTo>
                  <a:lnTo>
                    <a:pt x="85" y="154"/>
                  </a:lnTo>
                  <a:lnTo>
                    <a:pt x="77" y="155"/>
                  </a:lnTo>
                  <a:lnTo>
                    <a:pt x="77" y="155"/>
                  </a:lnTo>
                  <a:lnTo>
                    <a:pt x="69" y="154"/>
                  </a:lnTo>
                  <a:lnTo>
                    <a:pt x="62" y="153"/>
                  </a:lnTo>
                  <a:lnTo>
                    <a:pt x="54" y="152"/>
                  </a:lnTo>
                  <a:lnTo>
                    <a:pt x="47" y="148"/>
                  </a:lnTo>
                  <a:lnTo>
                    <a:pt x="40" y="146"/>
                  </a:lnTo>
                  <a:lnTo>
                    <a:pt x="35" y="141"/>
                  </a:lnTo>
                  <a:lnTo>
                    <a:pt x="29" y="137"/>
                  </a:lnTo>
                  <a:lnTo>
                    <a:pt x="23" y="132"/>
                  </a:lnTo>
                  <a:lnTo>
                    <a:pt x="17" y="126"/>
                  </a:lnTo>
                  <a:lnTo>
                    <a:pt x="14"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4" y="35"/>
                  </a:lnTo>
                  <a:lnTo>
                    <a:pt x="17" y="29"/>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3"/>
                  </a:lnTo>
                  <a:lnTo>
                    <a:pt x="137" y="29"/>
                  </a:lnTo>
                  <a:lnTo>
                    <a:pt x="141" y="35"/>
                  </a:lnTo>
                  <a:lnTo>
                    <a:pt x="146" y="41"/>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87" name="Google Shape;1387;p23"/>
            <p:cNvSpPr/>
            <p:nvPr/>
          </p:nvSpPr>
          <p:spPr>
            <a:xfrm>
              <a:off x="7821613" y="2479676"/>
              <a:ext cx="49213" cy="47625"/>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20"/>
                  </a:lnTo>
                  <a:lnTo>
                    <a:pt x="136" y="125"/>
                  </a:lnTo>
                  <a:lnTo>
                    <a:pt x="132" y="131"/>
                  </a:lnTo>
                  <a:lnTo>
                    <a:pt x="126" y="136"/>
                  </a:lnTo>
                  <a:lnTo>
                    <a:pt x="120" y="140"/>
                  </a:lnTo>
                  <a:lnTo>
                    <a:pt x="114" y="144"/>
                  </a:lnTo>
                  <a:lnTo>
                    <a:pt x="107" y="147"/>
                  </a:lnTo>
                  <a:lnTo>
                    <a:pt x="99" y="149"/>
                  </a:lnTo>
                  <a:lnTo>
                    <a:pt x="93" y="152"/>
                  </a:lnTo>
                  <a:lnTo>
                    <a:pt x="85" y="153"/>
                  </a:lnTo>
                  <a:lnTo>
                    <a:pt x="77" y="153"/>
                  </a:lnTo>
                  <a:lnTo>
                    <a:pt x="77" y="153"/>
                  </a:lnTo>
                  <a:lnTo>
                    <a:pt x="70" y="153"/>
                  </a:lnTo>
                  <a:lnTo>
                    <a:pt x="62" y="152"/>
                  </a:lnTo>
                  <a:lnTo>
                    <a:pt x="54" y="149"/>
                  </a:lnTo>
                  <a:lnTo>
                    <a:pt x="47" y="147"/>
                  </a:lnTo>
                  <a:lnTo>
                    <a:pt x="40" y="144"/>
                  </a:lnTo>
                  <a:lnTo>
                    <a:pt x="34" y="140"/>
                  </a:lnTo>
                  <a:lnTo>
                    <a:pt x="29" y="136"/>
                  </a:lnTo>
                  <a:lnTo>
                    <a:pt x="23" y="131"/>
                  </a:lnTo>
                  <a:lnTo>
                    <a:pt x="17" y="125"/>
                  </a:lnTo>
                  <a:lnTo>
                    <a:pt x="14"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4" y="33"/>
                  </a:lnTo>
                  <a:lnTo>
                    <a:pt x="17" y="27"/>
                  </a:lnTo>
                  <a:lnTo>
                    <a:pt x="23" y="21"/>
                  </a:lnTo>
                  <a:lnTo>
                    <a:pt x="29"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2" y="21"/>
                  </a:lnTo>
                  <a:lnTo>
                    <a:pt x="136" y="27"/>
                  </a:lnTo>
                  <a:lnTo>
                    <a:pt x="141" y="33"/>
                  </a:lnTo>
                  <a:lnTo>
                    <a:pt x="145" y="40"/>
                  </a:lnTo>
                  <a:lnTo>
                    <a:pt x="148"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88" name="Google Shape;1388;p23"/>
            <p:cNvSpPr/>
            <p:nvPr/>
          </p:nvSpPr>
          <p:spPr>
            <a:xfrm>
              <a:off x="7821613" y="2549526"/>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4" y="146"/>
                  </a:lnTo>
                  <a:lnTo>
                    <a:pt x="107" y="148"/>
                  </a:lnTo>
                  <a:lnTo>
                    <a:pt x="99" y="152"/>
                  </a:lnTo>
                  <a:lnTo>
                    <a:pt x="93" y="153"/>
                  </a:lnTo>
                  <a:lnTo>
                    <a:pt x="85" y="154"/>
                  </a:lnTo>
                  <a:lnTo>
                    <a:pt x="77" y="155"/>
                  </a:lnTo>
                  <a:lnTo>
                    <a:pt x="77" y="155"/>
                  </a:lnTo>
                  <a:lnTo>
                    <a:pt x="70" y="154"/>
                  </a:lnTo>
                  <a:lnTo>
                    <a:pt x="62" y="153"/>
                  </a:lnTo>
                  <a:lnTo>
                    <a:pt x="54" y="152"/>
                  </a:lnTo>
                  <a:lnTo>
                    <a:pt x="47" y="148"/>
                  </a:lnTo>
                  <a:lnTo>
                    <a:pt x="40" y="146"/>
                  </a:lnTo>
                  <a:lnTo>
                    <a:pt x="34" y="141"/>
                  </a:lnTo>
                  <a:lnTo>
                    <a:pt x="29" y="137"/>
                  </a:lnTo>
                  <a:lnTo>
                    <a:pt x="23" y="132"/>
                  </a:lnTo>
                  <a:lnTo>
                    <a:pt x="17" y="126"/>
                  </a:lnTo>
                  <a:lnTo>
                    <a:pt x="14"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4" y="35"/>
                  </a:lnTo>
                  <a:lnTo>
                    <a:pt x="17" y="29"/>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2" y="23"/>
                  </a:lnTo>
                  <a:lnTo>
                    <a:pt x="136" y="29"/>
                  </a:lnTo>
                  <a:lnTo>
                    <a:pt x="141" y="35"/>
                  </a:lnTo>
                  <a:lnTo>
                    <a:pt x="145" y="41"/>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89" name="Google Shape;1389;p23"/>
            <p:cNvSpPr/>
            <p:nvPr/>
          </p:nvSpPr>
          <p:spPr>
            <a:xfrm>
              <a:off x="7891463" y="2479676"/>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1"/>
                  </a:lnTo>
                  <a:lnTo>
                    <a:pt x="17" y="125"/>
                  </a:lnTo>
                  <a:lnTo>
                    <a:pt x="14"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90" name="Google Shape;1390;p23"/>
            <p:cNvSpPr/>
            <p:nvPr/>
          </p:nvSpPr>
          <p:spPr>
            <a:xfrm>
              <a:off x="7891463" y="25495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2"/>
                  </a:lnTo>
                  <a:lnTo>
                    <a:pt x="92" y="153"/>
                  </a:lnTo>
                  <a:lnTo>
                    <a:pt x="84" y="154"/>
                  </a:lnTo>
                  <a:lnTo>
                    <a:pt x="76" y="155"/>
                  </a:lnTo>
                  <a:lnTo>
                    <a:pt x="76" y="155"/>
                  </a:lnTo>
                  <a:lnTo>
                    <a:pt x="68" y="154"/>
                  </a:lnTo>
                  <a:lnTo>
                    <a:pt x="62" y="153"/>
                  </a:lnTo>
                  <a:lnTo>
                    <a:pt x="54" y="152"/>
                  </a:lnTo>
                  <a:lnTo>
                    <a:pt x="47" y="148"/>
                  </a:lnTo>
                  <a:lnTo>
                    <a:pt x="40" y="146"/>
                  </a:lnTo>
                  <a:lnTo>
                    <a:pt x="34" y="141"/>
                  </a:lnTo>
                  <a:lnTo>
                    <a:pt x="28" y="137"/>
                  </a:lnTo>
                  <a:lnTo>
                    <a:pt x="23" y="132"/>
                  </a:lnTo>
                  <a:lnTo>
                    <a:pt x="17" y="126"/>
                  </a:lnTo>
                  <a:lnTo>
                    <a:pt x="14"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4" y="35"/>
                  </a:lnTo>
                  <a:lnTo>
                    <a:pt x="17" y="29"/>
                  </a:lnTo>
                  <a:lnTo>
                    <a:pt x="23" y="23"/>
                  </a:lnTo>
                  <a:lnTo>
                    <a:pt x="28"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9"/>
                  </a:lnTo>
                  <a:lnTo>
                    <a:pt x="141"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91" name="Google Shape;1391;p23"/>
            <p:cNvSpPr/>
            <p:nvPr/>
          </p:nvSpPr>
          <p:spPr>
            <a:xfrm>
              <a:off x="7962901" y="2479676"/>
              <a:ext cx="49213" cy="47625"/>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20"/>
                  </a:lnTo>
                  <a:lnTo>
                    <a:pt x="137" y="125"/>
                  </a:lnTo>
                  <a:lnTo>
                    <a:pt x="131" y="131"/>
                  </a:lnTo>
                  <a:lnTo>
                    <a:pt x="126" y="136"/>
                  </a:lnTo>
                  <a:lnTo>
                    <a:pt x="120" y="140"/>
                  </a:lnTo>
                  <a:lnTo>
                    <a:pt x="114" y="144"/>
                  </a:lnTo>
                  <a:lnTo>
                    <a:pt x="107" y="147"/>
                  </a:lnTo>
                  <a:lnTo>
                    <a:pt x="100" y="149"/>
                  </a:lnTo>
                  <a:lnTo>
                    <a:pt x="92" y="152"/>
                  </a:lnTo>
                  <a:lnTo>
                    <a:pt x="84" y="153"/>
                  </a:lnTo>
                  <a:lnTo>
                    <a:pt x="76" y="153"/>
                  </a:lnTo>
                  <a:lnTo>
                    <a:pt x="76" y="153"/>
                  </a:lnTo>
                  <a:lnTo>
                    <a:pt x="70" y="153"/>
                  </a:lnTo>
                  <a:lnTo>
                    <a:pt x="62" y="152"/>
                  </a:lnTo>
                  <a:lnTo>
                    <a:pt x="55" y="149"/>
                  </a:lnTo>
                  <a:lnTo>
                    <a:pt x="47" y="147"/>
                  </a:lnTo>
                  <a:lnTo>
                    <a:pt x="41" y="144"/>
                  </a:lnTo>
                  <a:lnTo>
                    <a:pt x="34" y="140"/>
                  </a:lnTo>
                  <a:lnTo>
                    <a:pt x="28" y="136"/>
                  </a:lnTo>
                  <a:lnTo>
                    <a:pt x="23" y="131"/>
                  </a:lnTo>
                  <a:lnTo>
                    <a:pt x="18" y="125"/>
                  </a:lnTo>
                  <a:lnTo>
                    <a:pt x="14" y="120"/>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8" y="17"/>
                  </a:lnTo>
                  <a:lnTo>
                    <a:pt x="34" y="12"/>
                  </a:lnTo>
                  <a:lnTo>
                    <a:pt x="41" y="9"/>
                  </a:lnTo>
                  <a:lnTo>
                    <a:pt x="47" y="5"/>
                  </a:lnTo>
                  <a:lnTo>
                    <a:pt x="55" y="3"/>
                  </a:lnTo>
                  <a:lnTo>
                    <a:pt x="62" y="1"/>
                  </a:lnTo>
                  <a:lnTo>
                    <a:pt x="70" y="0"/>
                  </a:lnTo>
                  <a:lnTo>
                    <a:pt x="76" y="0"/>
                  </a:lnTo>
                  <a:lnTo>
                    <a:pt x="76" y="0"/>
                  </a:lnTo>
                  <a:lnTo>
                    <a:pt x="84" y="0"/>
                  </a:lnTo>
                  <a:lnTo>
                    <a:pt x="92" y="1"/>
                  </a:lnTo>
                  <a:lnTo>
                    <a:pt x="100" y="3"/>
                  </a:lnTo>
                  <a:lnTo>
                    <a:pt x="107" y="5"/>
                  </a:lnTo>
                  <a:lnTo>
                    <a:pt x="114" y="9"/>
                  </a:lnTo>
                  <a:lnTo>
                    <a:pt x="120" y="12"/>
                  </a:lnTo>
                  <a:lnTo>
                    <a:pt x="126" y="17"/>
                  </a:lnTo>
                  <a:lnTo>
                    <a:pt x="131" y="21"/>
                  </a:lnTo>
                  <a:lnTo>
                    <a:pt x="137" y="27"/>
                  </a:lnTo>
                  <a:lnTo>
                    <a:pt x="141" y="33"/>
                  </a:lnTo>
                  <a:lnTo>
                    <a:pt x="145" y="40"/>
                  </a:lnTo>
                  <a:lnTo>
                    <a:pt x="149"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92" name="Google Shape;1392;p23"/>
            <p:cNvSpPr/>
            <p:nvPr/>
          </p:nvSpPr>
          <p:spPr>
            <a:xfrm>
              <a:off x="7962901" y="2549526"/>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0" y="152"/>
                  </a:lnTo>
                  <a:lnTo>
                    <a:pt x="92" y="153"/>
                  </a:lnTo>
                  <a:lnTo>
                    <a:pt x="84" y="154"/>
                  </a:lnTo>
                  <a:lnTo>
                    <a:pt x="76" y="155"/>
                  </a:lnTo>
                  <a:lnTo>
                    <a:pt x="76" y="155"/>
                  </a:lnTo>
                  <a:lnTo>
                    <a:pt x="70" y="154"/>
                  </a:lnTo>
                  <a:lnTo>
                    <a:pt x="62" y="153"/>
                  </a:lnTo>
                  <a:lnTo>
                    <a:pt x="55" y="152"/>
                  </a:lnTo>
                  <a:lnTo>
                    <a:pt x="47" y="148"/>
                  </a:lnTo>
                  <a:lnTo>
                    <a:pt x="41"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8" y="18"/>
                  </a:lnTo>
                  <a:lnTo>
                    <a:pt x="34" y="13"/>
                  </a:lnTo>
                  <a:lnTo>
                    <a:pt x="41" y="10"/>
                  </a:lnTo>
                  <a:lnTo>
                    <a:pt x="47" y="6"/>
                  </a:lnTo>
                  <a:lnTo>
                    <a:pt x="55" y="4"/>
                  </a:lnTo>
                  <a:lnTo>
                    <a:pt x="62" y="2"/>
                  </a:lnTo>
                  <a:lnTo>
                    <a:pt x="70" y="0"/>
                  </a:lnTo>
                  <a:lnTo>
                    <a:pt x="76" y="0"/>
                  </a:lnTo>
                  <a:lnTo>
                    <a:pt x="76" y="0"/>
                  </a:lnTo>
                  <a:lnTo>
                    <a:pt x="84" y="0"/>
                  </a:lnTo>
                  <a:lnTo>
                    <a:pt x="92" y="2"/>
                  </a:lnTo>
                  <a:lnTo>
                    <a:pt x="100" y="4"/>
                  </a:lnTo>
                  <a:lnTo>
                    <a:pt x="107" y="6"/>
                  </a:lnTo>
                  <a:lnTo>
                    <a:pt x="114" y="10"/>
                  </a:lnTo>
                  <a:lnTo>
                    <a:pt x="120" y="13"/>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93" name="Google Shape;1393;p23"/>
            <p:cNvSpPr/>
            <p:nvPr/>
          </p:nvSpPr>
          <p:spPr>
            <a:xfrm>
              <a:off x="8031163" y="2479676"/>
              <a:ext cx="49213" cy="47625"/>
            </a:xfrm>
            <a:custGeom>
              <a:avLst/>
              <a:gdLst/>
              <a:ahLst/>
              <a:cxnLst/>
              <a:rect l="l" t="t" r="r" b="b"/>
              <a:pathLst>
                <a:path w="155" h="153" extrusionOk="0">
                  <a:moveTo>
                    <a:pt x="155" y="76"/>
                  </a:moveTo>
                  <a:lnTo>
                    <a:pt x="155" y="76"/>
                  </a:lnTo>
                  <a:lnTo>
                    <a:pt x="155" y="84"/>
                  </a:lnTo>
                  <a:lnTo>
                    <a:pt x="154" y="91"/>
                  </a:lnTo>
                  <a:lnTo>
                    <a:pt x="151" y="99"/>
                  </a:lnTo>
                  <a:lnTo>
                    <a:pt x="149" y="106"/>
                  </a:lnTo>
                  <a:lnTo>
                    <a:pt x="146" y="113"/>
                  </a:lnTo>
                  <a:lnTo>
                    <a:pt x="142" y="120"/>
                  </a:lnTo>
                  <a:lnTo>
                    <a:pt x="138" y="125"/>
                  </a:lnTo>
                  <a:lnTo>
                    <a:pt x="132" y="131"/>
                  </a:lnTo>
                  <a:lnTo>
                    <a:pt x="127" y="136"/>
                  </a:lnTo>
                  <a:lnTo>
                    <a:pt x="121" y="140"/>
                  </a:lnTo>
                  <a:lnTo>
                    <a:pt x="115" y="144"/>
                  </a:lnTo>
                  <a:lnTo>
                    <a:pt x="108" y="147"/>
                  </a:lnTo>
                  <a:lnTo>
                    <a:pt x="101" y="149"/>
                  </a:lnTo>
                  <a:lnTo>
                    <a:pt x="93" y="152"/>
                  </a:lnTo>
                  <a:lnTo>
                    <a:pt x="86" y="153"/>
                  </a:lnTo>
                  <a:lnTo>
                    <a:pt x="78" y="153"/>
                  </a:lnTo>
                  <a:lnTo>
                    <a:pt x="78" y="153"/>
                  </a:lnTo>
                  <a:lnTo>
                    <a:pt x="70" y="153"/>
                  </a:lnTo>
                  <a:lnTo>
                    <a:pt x="62" y="152"/>
                  </a:lnTo>
                  <a:lnTo>
                    <a:pt x="55" y="149"/>
                  </a:lnTo>
                  <a:lnTo>
                    <a:pt x="47" y="147"/>
                  </a:lnTo>
                  <a:lnTo>
                    <a:pt x="42" y="144"/>
                  </a:lnTo>
                  <a:lnTo>
                    <a:pt x="35" y="140"/>
                  </a:lnTo>
                  <a:lnTo>
                    <a:pt x="29" y="136"/>
                  </a:lnTo>
                  <a:lnTo>
                    <a:pt x="23" y="131"/>
                  </a:lnTo>
                  <a:lnTo>
                    <a:pt x="19" y="125"/>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6"/>
                  </a:lnTo>
                  <a:lnTo>
                    <a:pt x="11"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6"/>
                  </a:lnTo>
                  <a:lnTo>
                    <a:pt x="151" y="53"/>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94" name="Google Shape;1394;p23"/>
            <p:cNvSpPr/>
            <p:nvPr/>
          </p:nvSpPr>
          <p:spPr>
            <a:xfrm>
              <a:off x="8031163" y="2549526"/>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2" y="121"/>
                  </a:lnTo>
                  <a:lnTo>
                    <a:pt x="138" y="126"/>
                  </a:lnTo>
                  <a:lnTo>
                    <a:pt x="132" y="132"/>
                  </a:lnTo>
                  <a:lnTo>
                    <a:pt x="127" y="137"/>
                  </a:lnTo>
                  <a:lnTo>
                    <a:pt x="121" y="141"/>
                  </a:lnTo>
                  <a:lnTo>
                    <a:pt x="115" y="146"/>
                  </a:lnTo>
                  <a:lnTo>
                    <a:pt x="108" y="148"/>
                  </a:lnTo>
                  <a:lnTo>
                    <a:pt x="101" y="152"/>
                  </a:lnTo>
                  <a:lnTo>
                    <a:pt x="93" y="153"/>
                  </a:lnTo>
                  <a:lnTo>
                    <a:pt x="86" y="154"/>
                  </a:lnTo>
                  <a:lnTo>
                    <a:pt x="78" y="155"/>
                  </a:lnTo>
                  <a:lnTo>
                    <a:pt x="78" y="155"/>
                  </a:lnTo>
                  <a:lnTo>
                    <a:pt x="70" y="154"/>
                  </a:lnTo>
                  <a:lnTo>
                    <a:pt x="62" y="153"/>
                  </a:lnTo>
                  <a:lnTo>
                    <a:pt x="55" y="152"/>
                  </a:lnTo>
                  <a:lnTo>
                    <a:pt x="47"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1"/>
                  </a:lnTo>
                  <a:lnTo>
                    <a:pt x="14" y="35"/>
                  </a:lnTo>
                  <a:lnTo>
                    <a:pt x="19" y="29"/>
                  </a:lnTo>
                  <a:lnTo>
                    <a:pt x="23" y="23"/>
                  </a:lnTo>
                  <a:lnTo>
                    <a:pt x="29" y="18"/>
                  </a:lnTo>
                  <a:lnTo>
                    <a:pt x="35" y="13"/>
                  </a:lnTo>
                  <a:lnTo>
                    <a:pt x="42"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7" y="18"/>
                  </a:lnTo>
                  <a:lnTo>
                    <a:pt x="132" y="23"/>
                  </a:lnTo>
                  <a:lnTo>
                    <a:pt x="138" y="29"/>
                  </a:lnTo>
                  <a:lnTo>
                    <a:pt x="142" y="35"/>
                  </a:lnTo>
                  <a:lnTo>
                    <a:pt x="146" y="41"/>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95" name="Google Shape;1395;p23"/>
            <p:cNvSpPr/>
            <p:nvPr/>
          </p:nvSpPr>
          <p:spPr>
            <a:xfrm>
              <a:off x="7404101" y="2479676"/>
              <a:ext cx="47625" cy="47625"/>
            </a:xfrm>
            <a:custGeom>
              <a:avLst/>
              <a:gdLst/>
              <a:ahLst/>
              <a:cxnLst/>
              <a:rect l="l" t="t" r="r" b="b"/>
              <a:pathLst>
                <a:path w="153" h="153" extrusionOk="0">
                  <a:moveTo>
                    <a:pt x="153" y="76"/>
                  </a:moveTo>
                  <a:lnTo>
                    <a:pt x="153" y="76"/>
                  </a:lnTo>
                  <a:lnTo>
                    <a:pt x="153" y="84"/>
                  </a:lnTo>
                  <a:lnTo>
                    <a:pt x="152" y="91"/>
                  </a:lnTo>
                  <a:lnTo>
                    <a:pt x="149" y="99"/>
                  </a:lnTo>
                  <a:lnTo>
                    <a:pt x="147" y="106"/>
                  </a:lnTo>
                  <a:lnTo>
                    <a:pt x="144" y="113"/>
                  </a:lnTo>
                  <a:lnTo>
                    <a:pt x="140" y="120"/>
                  </a:lnTo>
                  <a:lnTo>
                    <a:pt x="136" y="125"/>
                  </a:lnTo>
                  <a:lnTo>
                    <a:pt x="130" y="131"/>
                  </a:lnTo>
                  <a:lnTo>
                    <a:pt x="125"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6" y="147"/>
                  </a:lnTo>
                  <a:lnTo>
                    <a:pt x="40" y="144"/>
                  </a:lnTo>
                  <a:lnTo>
                    <a:pt x="33" y="140"/>
                  </a:lnTo>
                  <a:lnTo>
                    <a:pt x="27" y="136"/>
                  </a:lnTo>
                  <a:lnTo>
                    <a:pt x="21"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6"/>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96" name="Google Shape;1396;p23"/>
            <p:cNvSpPr/>
            <p:nvPr/>
          </p:nvSpPr>
          <p:spPr>
            <a:xfrm>
              <a:off x="7404101" y="2549526"/>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4"/>
                  </a:lnTo>
                  <a:lnTo>
                    <a:pt x="140" y="121"/>
                  </a:lnTo>
                  <a:lnTo>
                    <a:pt x="136" y="126"/>
                  </a:lnTo>
                  <a:lnTo>
                    <a:pt x="130" y="132"/>
                  </a:lnTo>
                  <a:lnTo>
                    <a:pt x="125"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6"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3"/>
                  </a:lnTo>
                  <a:lnTo>
                    <a:pt x="136" y="29"/>
                  </a:lnTo>
                  <a:lnTo>
                    <a:pt x="140" y="35"/>
                  </a:lnTo>
                  <a:lnTo>
                    <a:pt x="144" y="41"/>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97" name="Google Shape;1397;p23"/>
            <p:cNvSpPr/>
            <p:nvPr/>
          </p:nvSpPr>
          <p:spPr>
            <a:xfrm>
              <a:off x="7472363" y="2479676"/>
              <a:ext cx="49213" cy="47625"/>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98" name="Google Shape;1398;p23"/>
            <p:cNvSpPr/>
            <p:nvPr/>
          </p:nvSpPr>
          <p:spPr>
            <a:xfrm>
              <a:off x="7472363" y="2549526"/>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2"/>
                  </a:lnTo>
                  <a:lnTo>
                    <a:pt x="93"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9"/>
                  </a:lnTo>
                  <a:lnTo>
                    <a:pt x="141" y="35"/>
                  </a:lnTo>
                  <a:lnTo>
                    <a:pt x="144" y="41"/>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399" name="Google Shape;1399;p23"/>
            <p:cNvSpPr/>
            <p:nvPr/>
          </p:nvSpPr>
          <p:spPr>
            <a:xfrm>
              <a:off x="7542213" y="2479676"/>
              <a:ext cx="49213" cy="47625"/>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49"/>
                  </a:lnTo>
                  <a:lnTo>
                    <a:pt x="93" y="152"/>
                  </a:lnTo>
                  <a:lnTo>
                    <a:pt x="85" y="153"/>
                  </a:lnTo>
                  <a:lnTo>
                    <a:pt x="78" y="153"/>
                  </a:lnTo>
                  <a:lnTo>
                    <a:pt x="78" y="153"/>
                  </a:lnTo>
                  <a:lnTo>
                    <a:pt x="70" y="153"/>
                  </a:lnTo>
                  <a:lnTo>
                    <a:pt x="62" y="152"/>
                  </a:lnTo>
                  <a:lnTo>
                    <a:pt x="55" y="149"/>
                  </a:lnTo>
                  <a:lnTo>
                    <a:pt x="47" y="147"/>
                  </a:lnTo>
                  <a:lnTo>
                    <a:pt x="40" y="144"/>
                  </a:lnTo>
                  <a:lnTo>
                    <a:pt x="34" y="140"/>
                  </a:lnTo>
                  <a:lnTo>
                    <a:pt x="28" y="136"/>
                  </a:lnTo>
                  <a:lnTo>
                    <a:pt x="23" y="131"/>
                  </a:lnTo>
                  <a:lnTo>
                    <a:pt x="18" y="125"/>
                  </a:lnTo>
                  <a:lnTo>
                    <a:pt x="14" y="120"/>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8" y="17"/>
                  </a:lnTo>
                  <a:lnTo>
                    <a:pt x="34" y="12"/>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1" y="21"/>
                  </a:lnTo>
                  <a:lnTo>
                    <a:pt x="137" y="27"/>
                  </a:lnTo>
                  <a:lnTo>
                    <a:pt x="141" y="33"/>
                  </a:lnTo>
                  <a:lnTo>
                    <a:pt x="145" y="40"/>
                  </a:lnTo>
                  <a:lnTo>
                    <a:pt x="149"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00" name="Google Shape;1400;p23"/>
            <p:cNvSpPr/>
            <p:nvPr/>
          </p:nvSpPr>
          <p:spPr>
            <a:xfrm>
              <a:off x="7542213" y="2549526"/>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2"/>
                  </a:lnTo>
                  <a:lnTo>
                    <a:pt x="93" y="153"/>
                  </a:lnTo>
                  <a:lnTo>
                    <a:pt x="85" y="154"/>
                  </a:lnTo>
                  <a:lnTo>
                    <a:pt x="78" y="155"/>
                  </a:lnTo>
                  <a:lnTo>
                    <a:pt x="78" y="155"/>
                  </a:lnTo>
                  <a:lnTo>
                    <a:pt x="70" y="154"/>
                  </a:lnTo>
                  <a:lnTo>
                    <a:pt x="62" y="153"/>
                  </a:lnTo>
                  <a:lnTo>
                    <a:pt x="55" y="152"/>
                  </a:lnTo>
                  <a:lnTo>
                    <a:pt x="47" y="148"/>
                  </a:lnTo>
                  <a:lnTo>
                    <a:pt x="40"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8"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3"/>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01" name="Google Shape;1401;p23"/>
            <p:cNvSpPr/>
            <p:nvPr/>
          </p:nvSpPr>
          <p:spPr>
            <a:xfrm>
              <a:off x="7613651" y="2479676"/>
              <a:ext cx="47625" cy="47625"/>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5"/>
                  </a:lnTo>
                  <a:lnTo>
                    <a:pt x="132" y="131"/>
                  </a:lnTo>
                  <a:lnTo>
                    <a:pt x="126" y="136"/>
                  </a:lnTo>
                  <a:lnTo>
                    <a:pt x="120" y="140"/>
                  </a:lnTo>
                  <a:lnTo>
                    <a:pt x="113" y="144"/>
                  </a:lnTo>
                  <a:lnTo>
                    <a:pt x="106"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7" y="136"/>
                  </a:lnTo>
                  <a:lnTo>
                    <a:pt x="22" y="131"/>
                  </a:lnTo>
                  <a:lnTo>
                    <a:pt x="17" y="125"/>
                  </a:lnTo>
                  <a:lnTo>
                    <a:pt x="13"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02" name="Google Shape;1402;p23"/>
            <p:cNvSpPr/>
            <p:nvPr/>
          </p:nvSpPr>
          <p:spPr>
            <a:xfrm>
              <a:off x="7613651" y="2549526"/>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6" y="148"/>
                  </a:lnTo>
                  <a:lnTo>
                    <a:pt x="100" y="152"/>
                  </a:lnTo>
                  <a:lnTo>
                    <a:pt x="93" y="153"/>
                  </a:lnTo>
                  <a:lnTo>
                    <a:pt x="85" y="154"/>
                  </a:lnTo>
                  <a:lnTo>
                    <a:pt x="77" y="155"/>
                  </a:lnTo>
                  <a:lnTo>
                    <a:pt x="77" y="155"/>
                  </a:lnTo>
                  <a:lnTo>
                    <a:pt x="69" y="154"/>
                  </a:lnTo>
                  <a:lnTo>
                    <a:pt x="61" y="153"/>
                  </a:lnTo>
                  <a:lnTo>
                    <a:pt x="54" y="152"/>
                  </a:lnTo>
                  <a:lnTo>
                    <a:pt x="47" y="148"/>
                  </a:lnTo>
                  <a:lnTo>
                    <a:pt x="40" y="146"/>
                  </a:lnTo>
                  <a:lnTo>
                    <a:pt x="33" y="141"/>
                  </a:lnTo>
                  <a:lnTo>
                    <a:pt x="27" y="137"/>
                  </a:lnTo>
                  <a:lnTo>
                    <a:pt x="22" y="132"/>
                  </a:lnTo>
                  <a:lnTo>
                    <a:pt x="17" y="126"/>
                  </a:lnTo>
                  <a:lnTo>
                    <a:pt x="13"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3" y="35"/>
                  </a:lnTo>
                  <a:lnTo>
                    <a:pt x="17" y="29"/>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9"/>
                  </a:lnTo>
                  <a:lnTo>
                    <a:pt x="141" y="35"/>
                  </a:lnTo>
                  <a:lnTo>
                    <a:pt x="144" y="41"/>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03" name="Google Shape;1403;p23"/>
            <p:cNvSpPr/>
            <p:nvPr/>
          </p:nvSpPr>
          <p:spPr>
            <a:xfrm>
              <a:off x="7683501" y="2479676"/>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7" y="147"/>
                  </a:lnTo>
                  <a:lnTo>
                    <a:pt x="40" y="144"/>
                  </a:lnTo>
                  <a:lnTo>
                    <a:pt x="33" y="140"/>
                  </a:lnTo>
                  <a:lnTo>
                    <a:pt x="27" y="136"/>
                  </a:lnTo>
                  <a:lnTo>
                    <a:pt x="22"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2" y="21"/>
                  </a:lnTo>
                  <a:lnTo>
                    <a:pt x="27" y="17"/>
                  </a:lnTo>
                  <a:lnTo>
                    <a:pt x="33"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04" name="Google Shape;1404;p23"/>
            <p:cNvSpPr/>
            <p:nvPr/>
          </p:nvSpPr>
          <p:spPr>
            <a:xfrm>
              <a:off x="7683501" y="2549526"/>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2"/>
                  </a:lnTo>
                  <a:lnTo>
                    <a:pt x="92" y="153"/>
                  </a:lnTo>
                  <a:lnTo>
                    <a:pt x="84" y="154"/>
                  </a:lnTo>
                  <a:lnTo>
                    <a:pt x="76" y="155"/>
                  </a:lnTo>
                  <a:lnTo>
                    <a:pt x="76" y="155"/>
                  </a:lnTo>
                  <a:lnTo>
                    <a:pt x="68" y="154"/>
                  </a:lnTo>
                  <a:lnTo>
                    <a:pt x="61" y="153"/>
                  </a:lnTo>
                  <a:lnTo>
                    <a:pt x="53" y="152"/>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2"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05" name="Google Shape;1405;p23"/>
            <p:cNvSpPr/>
            <p:nvPr/>
          </p:nvSpPr>
          <p:spPr>
            <a:xfrm>
              <a:off x="7191376" y="2479676"/>
              <a:ext cx="49213" cy="47625"/>
            </a:xfrm>
            <a:custGeom>
              <a:avLst/>
              <a:gdLst/>
              <a:ahLst/>
              <a:cxnLst/>
              <a:rect l="l" t="t" r="r" b="b"/>
              <a:pathLst>
                <a:path w="155" h="153" extrusionOk="0">
                  <a:moveTo>
                    <a:pt x="155" y="76"/>
                  </a:moveTo>
                  <a:lnTo>
                    <a:pt x="155" y="76"/>
                  </a:lnTo>
                  <a:lnTo>
                    <a:pt x="155" y="84"/>
                  </a:lnTo>
                  <a:lnTo>
                    <a:pt x="153" y="91"/>
                  </a:lnTo>
                  <a:lnTo>
                    <a:pt x="151" y="99"/>
                  </a:lnTo>
                  <a:lnTo>
                    <a:pt x="149" y="106"/>
                  </a:lnTo>
                  <a:lnTo>
                    <a:pt x="146" y="113"/>
                  </a:lnTo>
                  <a:lnTo>
                    <a:pt x="141" y="120"/>
                  </a:lnTo>
                  <a:lnTo>
                    <a:pt x="137" y="125"/>
                  </a:lnTo>
                  <a:lnTo>
                    <a:pt x="132" y="131"/>
                  </a:lnTo>
                  <a:lnTo>
                    <a:pt x="126" y="136"/>
                  </a:lnTo>
                  <a:lnTo>
                    <a:pt x="121" y="140"/>
                  </a:lnTo>
                  <a:lnTo>
                    <a:pt x="115" y="144"/>
                  </a:lnTo>
                  <a:lnTo>
                    <a:pt x="108" y="147"/>
                  </a:lnTo>
                  <a:lnTo>
                    <a:pt x="101" y="149"/>
                  </a:lnTo>
                  <a:lnTo>
                    <a:pt x="93" y="152"/>
                  </a:lnTo>
                  <a:lnTo>
                    <a:pt x="85" y="153"/>
                  </a:lnTo>
                  <a:lnTo>
                    <a:pt x="78" y="153"/>
                  </a:lnTo>
                  <a:lnTo>
                    <a:pt x="78" y="153"/>
                  </a:lnTo>
                  <a:lnTo>
                    <a:pt x="70" y="153"/>
                  </a:lnTo>
                  <a:lnTo>
                    <a:pt x="62" y="152"/>
                  </a:lnTo>
                  <a:lnTo>
                    <a:pt x="55" y="149"/>
                  </a:lnTo>
                  <a:lnTo>
                    <a:pt x="47" y="147"/>
                  </a:lnTo>
                  <a:lnTo>
                    <a:pt x="42" y="144"/>
                  </a:lnTo>
                  <a:lnTo>
                    <a:pt x="35" y="140"/>
                  </a:lnTo>
                  <a:lnTo>
                    <a:pt x="29" y="136"/>
                  </a:lnTo>
                  <a:lnTo>
                    <a:pt x="23" y="131"/>
                  </a:lnTo>
                  <a:lnTo>
                    <a:pt x="19" y="125"/>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6"/>
                  </a:lnTo>
                  <a:lnTo>
                    <a:pt x="11"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6"/>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06" name="Google Shape;1406;p23"/>
            <p:cNvSpPr/>
            <p:nvPr/>
          </p:nvSpPr>
          <p:spPr>
            <a:xfrm>
              <a:off x="7191376" y="2549526"/>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6" y="114"/>
                  </a:lnTo>
                  <a:lnTo>
                    <a:pt x="141" y="121"/>
                  </a:lnTo>
                  <a:lnTo>
                    <a:pt x="137" y="126"/>
                  </a:lnTo>
                  <a:lnTo>
                    <a:pt x="132" y="132"/>
                  </a:lnTo>
                  <a:lnTo>
                    <a:pt x="126" y="137"/>
                  </a:lnTo>
                  <a:lnTo>
                    <a:pt x="121" y="141"/>
                  </a:lnTo>
                  <a:lnTo>
                    <a:pt x="115" y="146"/>
                  </a:lnTo>
                  <a:lnTo>
                    <a:pt x="108" y="148"/>
                  </a:lnTo>
                  <a:lnTo>
                    <a:pt x="101" y="152"/>
                  </a:lnTo>
                  <a:lnTo>
                    <a:pt x="93" y="153"/>
                  </a:lnTo>
                  <a:lnTo>
                    <a:pt x="85" y="154"/>
                  </a:lnTo>
                  <a:lnTo>
                    <a:pt x="78" y="155"/>
                  </a:lnTo>
                  <a:lnTo>
                    <a:pt x="78" y="155"/>
                  </a:lnTo>
                  <a:lnTo>
                    <a:pt x="70" y="154"/>
                  </a:lnTo>
                  <a:lnTo>
                    <a:pt x="62" y="153"/>
                  </a:lnTo>
                  <a:lnTo>
                    <a:pt x="55" y="152"/>
                  </a:lnTo>
                  <a:lnTo>
                    <a:pt x="47"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1"/>
                  </a:lnTo>
                  <a:lnTo>
                    <a:pt x="14" y="35"/>
                  </a:lnTo>
                  <a:lnTo>
                    <a:pt x="19" y="29"/>
                  </a:lnTo>
                  <a:lnTo>
                    <a:pt x="23" y="23"/>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7" y="29"/>
                  </a:lnTo>
                  <a:lnTo>
                    <a:pt x="141" y="35"/>
                  </a:lnTo>
                  <a:lnTo>
                    <a:pt x="146" y="41"/>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07" name="Google Shape;1407;p23"/>
            <p:cNvSpPr/>
            <p:nvPr/>
          </p:nvSpPr>
          <p:spPr>
            <a:xfrm>
              <a:off x="7261226" y="2479676"/>
              <a:ext cx="49213" cy="47625"/>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2" y="120"/>
                  </a:lnTo>
                  <a:lnTo>
                    <a:pt x="137" y="125"/>
                  </a:lnTo>
                  <a:lnTo>
                    <a:pt x="132" y="131"/>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1" y="144"/>
                  </a:lnTo>
                  <a:lnTo>
                    <a:pt x="34" y="140"/>
                  </a:lnTo>
                  <a:lnTo>
                    <a:pt x="29" y="136"/>
                  </a:lnTo>
                  <a:lnTo>
                    <a:pt x="23" y="131"/>
                  </a:lnTo>
                  <a:lnTo>
                    <a:pt x="18" y="125"/>
                  </a:lnTo>
                  <a:lnTo>
                    <a:pt x="14" y="120"/>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2" y="33"/>
                  </a:lnTo>
                  <a:lnTo>
                    <a:pt x="145" y="40"/>
                  </a:lnTo>
                  <a:lnTo>
                    <a:pt x="149"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08" name="Google Shape;1408;p23"/>
            <p:cNvSpPr/>
            <p:nvPr/>
          </p:nvSpPr>
          <p:spPr>
            <a:xfrm>
              <a:off x="7261226" y="2549526"/>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1"/>
                  </a:lnTo>
                  <a:lnTo>
                    <a:pt x="137" y="126"/>
                  </a:lnTo>
                  <a:lnTo>
                    <a:pt x="132" y="132"/>
                  </a:lnTo>
                  <a:lnTo>
                    <a:pt x="126" y="137"/>
                  </a:lnTo>
                  <a:lnTo>
                    <a:pt x="120" y="141"/>
                  </a:lnTo>
                  <a:lnTo>
                    <a:pt x="114" y="146"/>
                  </a:lnTo>
                  <a:lnTo>
                    <a:pt x="108" y="148"/>
                  </a:lnTo>
                  <a:lnTo>
                    <a:pt x="101" y="152"/>
                  </a:lnTo>
                  <a:lnTo>
                    <a:pt x="93" y="153"/>
                  </a:lnTo>
                  <a:lnTo>
                    <a:pt x="85" y="154"/>
                  </a:lnTo>
                  <a:lnTo>
                    <a:pt x="78" y="155"/>
                  </a:lnTo>
                  <a:lnTo>
                    <a:pt x="78" y="155"/>
                  </a:lnTo>
                  <a:lnTo>
                    <a:pt x="70" y="154"/>
                  </a:lnTo>
                  <a:lnTo>
                    <a:pt x="62" y="153"/>
                  </a:lnTo>
                  <a:lnTo>
                    <a:pt x="55" y="152"/>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7" y="29"/>
                  </a:lnTo>
                  <a:lnTo>
                    <a:pt x="142"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09" name="Google Shape;1409;p23"/>
            <p:cNvSpPr/>
            <p:nvPr/>
          </p:nvSpPr>
          <p:spPr>
            <a:xfrm>
              <a:off x="7331076" y="2479676"/>
              <a:ext cx="49213" cy="47625"/>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1" y="120"/>
                  </a:lnTo>
                  <a:lnTo>
                    <a:pt x="136" y="125"/>
                  </a:lnTo>
                  <a:lnTo>
                    <a:pt x="131" y="131"/>
                  </a:lnTo>
                  <a:lnTo>
                    <a:pt x="126" y="136"/>
                  </a:lnTo>
                  <a:lnTo>
                    <a:pt x="120" y="140"/>
                  </a:lnTo>
                  <a:lnTo>
                    <a:pt x="113" y="144"/>
                  </a:lnTo>
                  <a:lnTo>
                    <a:pt x="107" y="147"/>
                  </a:lnTo>
                  <a:lnTo>
                    <a:pt x="99" y="149"/>
                  </a:lnTo>
                  <a:lnTo>
                    <a:pt x="93" y="152"/>
                  </a:lnTo>
                  <a:lnTo>
                    <a:pt x="85" y="153"/>
                  </a:lnTo>
                  <a:lnTo>
                    <a:pt x="76" y="153"/>
                  </a:lnTo>
                  <a:lnTo>
                    <a:pt x="76" y="153"/>
                  </a:lnTo>
                  <a:lnTo>
                    <a:pt x="70" y="153"/>
                  </a:lnTo>
                  <a:lnTo>
                    <a:pt x="62" y="152"/>
                  </a:lnTo>
                  <a:lnTo>
                    <a:pt x="54" y="149"/>
                  </a:lnTo>
                  <a:lnTo>
                    <a:pt x="47" y="147"/>
                  </a:lnTo>
                  <a:lnTo>
                    <a:pt x="40" y="144"/>
                  </a:lnTo>
                  <a:lnTo>
                    <a:pt x="34" y="140"/>
                  </a:lnTo>
                  <a:lnTo>
                    <a:pt x="28" y="136"/>
                  </a:lnTo>
                  <a:lnTo>
                    <a:pt x="23" y="131"/>
                  </a:lnTo>
                  <a:lnTo>
                    <a:pt x="18" y="125"/>
                  </a:lnTo>
                  <a:lnTo>
                    <a:pt x="14" y="120"/>
                  </a:lnTo>
                  <a:lnTo>
                    <a:pt x="9" y="113"/>
                  </a:lnTo>
                  <a:lnTo>
                    <a:pt x="6" y="106"/>
                  </a:lnTo>
                  <a:lnTo>
                    <a:pt x="3" y="99"/>
                  </a:lnTo>
                  <a:lnTo>
                    <a:pt x="2" y="91"/>
                  </a:lnTo>
                  <a:lnTo>
                    <a:pt x="1" y="84"/>
                  </a:lnTo>
                  <a:lnTo>
                    <a:pt x="0" y="76"/>
                  </a:lnTo>
                  <a:lnTo>
                    <a:pt x="0" y="76"/>
                  </a:lnTo>
                  <a:lnTo>
                    <a:pt x="1" y="68"/>
                  </a:lnTo>
                  <a:lnTo>
                    <a:pt x="2" y="60"/>
                  </a:lnTo>
                  <a:lnTo>
                    <a:pt x="3" y="53"/>
                  </a:lnTo>
                  <a:lnTo>
                    <a:pt x="6" y="46"/>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10" name="Google Shape;1410;p23"/>
            <p:cNvSpPr/>
            <p:nvPr/>
          </p:nvSpPr>
          <p:spPr>
            <a:xfrm>
              <a:off x="7331076" y="2549526"/>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2"/>
                  </a:lnTo>
                  <a:lnTo>
                    <a:pt x="93" y="153"/>
                  </a:lnTo>
                  <a:lnTo>
                    <a:pt x="85" y="154"/>
                  </a:lnTo>
                  <a:lnTo>
                    <a:pt x="76" y="155"/>
                  </a:lnTo>
                  <a:lnTo>
                    <a:pt x="76" y="155"/>
                  </a:lnTo>
                  <a:lnTo>
                    <a:pt x="70" y="154"/>
                  </a:lnTo>
                  <a:lnTo>
                    <a:pt x="62" y="153"/>
                  </a:lnTo>
                  <a:lnTo>
                    <a:pt x="54" y="152"/>
                  </a:lnTo>
                  <a:lnTo>
                    <a:pt x="47" y="148"/>
                  </a:lnTo>
                  <a:lnTo>
                    <a:pt x="40" y="146"/>
                  </a:lnTo>
                  <a:lnTo>
                    <a:pt x="34" y="141"/>
                  </a:lnTo>
                  <a:lnTo>
                    <a:pt x="28" y="137"/>
                  </a:lnTo>
                  <a:lnTo>
                    <a:pt x="23" y="132"/>
                  </a:lnTo>
                  <a:lnTo>
                    <a:pt x="18" y="126"/>
                  </a:lnTo>
                  <a:lnTo>
                    <a:pt x="14" y="121"/>
                  </a:lnTo>
                  <a:lnTo>
                    <a:pt x="9" y="114"/>
                  </a:lnTo>
                  <a:lnTo>
                    <a:pt x="6" y="108"/>
                  </a:lnTo>
                  <a:lnTo>
                    <a:pt x="3" y="100"/>
                  </a:lnTo>
                  <a:lnTo>
                    <a:pt x="2" y="93"/>
                  </a:lnTo>
                  <a:lnTo>
                    <a:pt x="1" y="85"/>
                  </a:lnTo>
                  <a:lnTo>
                    <a:pt x="0" y="77"/>
                  </a:lnTo>
                  <a:lnTo>
                    <a:pt x="0" y="77"/>
                  </a:lnTo>
                  <a:lnTo>
                    <a:pt x="1" y="70"/>
                  </a:lnTo>
                  <a:lnTo>
                    <a:pt x="2" y="62"/>
                  </a:lnTo>
                  <a:lnTo>
                    <a:pt x="3" y="54"/>
                  </a:lnTo>
                  <a:lnTo>
                    <a:pt x="6" y="47"/>
                  </a:lnTo>
                  <a:lnTo>
                    <a:pt x="9" y="41"/>
                  </a:lnTo>
                  <a:lnTo>
                    <a:pt x="14" y="35"/>
                  </a:lnTo>
                  <a:lnTo>
                    <a:pt x="18" y="29"/>
                  </a:lnTo>
                  <a:lnTo>
                    <a:pt x="23" y="23"/>
                  </a:lnTo>
                  <a:lnTo>
                    <a:pt x="28" y="18"/>
                  </a:lnTo>
                  <a:lnTo>
                    <a:pt x="34" y="13"/>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3"/>
                  </a:lnTo>
                  <a:lnTo>
                    <a:pt x="126" y="18"/>
                  </a:lnTo>
                  <a:lnTo>
                    <a:pt x="131" y="23"/>
                  </a:lnTo>
                  <a:lnTo>
                    <a:pt x="136" y="29"/>
                  </a:lnTo>
                  <a:lnTo>
                    <a:pt x="141" y="35"/>
                  </a:lnTo>
                  <a:lnTo>
                    <a:pt x="145" y="41"/>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11" name="Google Shape;1411;p23"/>
            <p:cNvSpPr/>
            <p:nvPr/>
          </p:nvSpPr>
          <p:spPr>
            <a:xfrm>
              <a:off x="6842126" y="2479676"/>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2"/>
                  </a:lnTo>
                  <a:lnTo>
                    <a:pt x="125"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12" name="Google Shape;1412;p23"/>
            <p:cNvSpPr/>
            <p:nvPr/>
          </p:nvSpPr>
          <p:spPr>
            <a:xfrm>
              <a:off x="6842126" y="25495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2"/>
                  </a:lnTo>
                  <a:lnTo>
                    <a:pt x="91" y="153"/>
                  </a:lnTo>
                  <a:lnTo>
                    <a:pt x="84" y="154"/>
                  </a:lnTo>
                  <a:lnTo>
                    <a:pt x="76" y="155"/>
                  </a:lnTo>
                  <a:lnTo>
                    <a:pt x="76" y="155"/>
                  </a:lnTo>
                  <a:lnTo>
                    <a:pt x="68" y="154"/>
                  </a:lnTo>
                  <a:lnTo>
                    <a:pt x="60" y="153"/>
                  </a:lnTo>
                  <a:lnTo>
                    <a:pt x="53" y="152"/>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20" y="13"/>
                  </a:lnTo>
                  <a:lnTo>
                    <a:pt x="125" y="18"/>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13" name="Google Shape;1413;p23"/>
            <p:cNvSpPr/>
            <p:nvPr/>
          </p:nvSpPr>
          <p:spPr>
            <a:xfrm>
              <a:off x="6842126" y="317976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1"/>
                  </a:lnTo>
                  <a:lnTo>
                    <a:pt x="91"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9"/>
                  </a:lnTo>
                  <a:lnTo>
                    <a:pt x="33" y="14"/>
                  </a:lnTo>
                  <a:lnTo>
                    <a:pt x="40" y="10"/>
                  </a:lnTo>
                  <a:lnTo>
                    <a:pt x="47" y="6"/>
                  </a:lnTo>
                  <a:lnTo>
                    <a:pt x="53" y="4"/>
                  </a:lnTo>
                  <a:lnTo>
                    <a:pt x="60" y="3"/>
                  </a:lnTo>
                  <a:lnTo>
                    <a:pt x="68" y="2"/>
                  </a:lnTo>
                  <a:lnTo>
                    <a:pt x="76" y="0"/>
                  </a:lnTo>
                  <a:lnTo>
                    <a:pt x="76" y="0"/>
                  </a:lnTo>
                  <a:lnTo>
                    <a:pt x="84" y="2"/>
                  </a:lnTo>
                  <a:lnTo>
                    <a:pt x="91" y="3"/>
                  </a:lnTo>
                  <a:lnTo>
                    <a:pt x="99" y="4"/>
                  </a:lnTo>
                  <a:lnTo>
                    <a:pt x="106" y="6"/>
                  </a:lnTo>
                  <a:lnTo>
                    <a:pt x="113" y="10"/>
                  </a:lnTo>
                  <a:lnTo>
                    <a:pt x="120" y="14"/>
                  </a:lnTo>
                  <a:lnTo>
                    <a:pt x="125" y="19"/>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14" name="Google Shape;1414;p23"/>
            <p:cNvSpPr/>
            <p:nvPr/>
          </p:nvSpPr>
          <p:spPr>
            <a:xfrm>
              <a:off x="6842126" y="3249613"/>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5" y="138"/>
                  </a:lnTo>
                  <a:lnTo>
                    <a:pt x="120"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4"/>
                  </a:lnTo>
                  <a:lnTo>
                    <a:pt x="60" y="3"/>
                  </a:lnTo>
                  <a:lnTo>
                    <a:pt x="68" y="2"/>
                  </a:lnTo>
                  <a:lnTo>
                    <a:pt x="76" y="0"/>
                  </a:lnTo>
                  <a:lnTo>
                    <a:pt x="76" y="0"/>
                  </a:lnTo>
                  <a:lnTo>
                    <a:pt x="84" y="2"/>
                  </a:lnTo>
                  <a:lnTo>
                    <a:pt x="91" y="3"/>
                  </a:lnTo>
                  <a:lnTo>
                    <a:pt x="99" y="4"/>
                  </a:lnTo>
                  <a:lnTo>
                    <a:pt x="106" y="7"/>
                  </a:lnTo>
                  <a:lnTo>
                    <a:pt x="113" y="11"/>
                  </a:lnTo>
                  <a:lnTo>
                    <a:pt x="120" y="14"/>
                  </a:lnTo>
                  <a:lnTo>
                    <a:pt x="125"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15" name="Google Shape;1415;p23"/>
            <p:cNvSpPr/>
            <p:nvPr/>
          </p:nvSpPr>
          <p:spPr>
            <a:xfrm>
              <a:off x="6842126" y="3321051"/>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1" y="152"/>
                  </a:lnTo>
                  <a:lnTo>
                    <a:pt x="84" y="153"/>
                  </a:lnTo>
                  <a:lnTo>
                    <a:pt x="76" y="154"/>
                  </a:lnTo>
                  <a:lnTo>
                    <a:pt x="76" y="154"/>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2"/>
                  </a:lnTo>
                  <a:lnTo>
                    <a:pt x="125" y="17"/>
                  </a:lnTo>
                  <a:lnTo>
                    <a:pt x="131" y="22"/>
                  </a:lnTo>
                  <a:lnTo>
                    <a:pt x="136" y="27"/>
                  </a:lnTo>
                  <a:lnTo>
                    <a:pt x="140"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16" name="Google Shape;1416;p23"/>
            <p:cNvSpPr/>
            <p:nvPr/>
          </p:nvSpPr>
          <p:spPr>
            <a:xfrm>
              <a:off x="6842126" y="3390901"/>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1" y="131"/>
                  </a:lnTo>
                  <a:lnTo>
                    <a:pt x="125" y="137"/>
                  </a:lnTo>
                  <a:lnTo>
                    <a:pt x="120" y="140"/>
                  </a:lnTo>
                  <a:lnTo>
                    <a:pt x="113" y="145"/>
                  </a:lnTo>
                  <a:lnTo>
                    <a:pt x="106" y="148"/>
                  </a:lnTo>
                  <a:lnTo>
                    <a:pt x="99" y="151"/>
                  </a:lnTo>
                  <a:lnTo>
                    <a:pt x="91"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1"/>
                  </a:lnTo>
                  <a:lnTo>
                    <a:pt x="12" y="34"/>
                  </a:lnTo>
                  <a:lnTo>
                    <a:pt x="17" y="28"/>
                  </a:lnTo>
                  <a:lnTo>
                    <a:pt x="21" y="22"/>
                  </a:lnTo>
                  <a:lnTo>
                    <a:pt x="27" y="18"/>
                  </a:lnTo>
                  <a:lnTo>
                    <a:pt x="33" y="13"/>
                  </a:lnTo>
                  <a:lnTo>
                    <a:pt x="40" y="9"/>
                  </a:lnTo>
                  <a:lnTo>
                    <a:pt x="47" y="6"/>
                  </a:lnTo>
                  <a:lnTo>
                    <a:pt x="53" y="3"/>
                  </a:lnTo>
                  <a:lnTo>
                    <a:pt x="60" y="2"/>
                  </a:lnTo>
                  <a:lnTo>
                    <a:pt x="68" y="1"/>
                  </a:lnTo>
                  <a:lnTo>
                    <a:pt x="76" y="0"/>
                  </a:lnTo>
                  <a:lnTo>
                    <a:pt x="76" y="0"/>
                  </a:lnTo>
                  <a:lnTo>
                    <a:pt x="84" y="1"/>
                  </a:lnTo>
                  <a:lnTo>
                    <a:pt x="91" y="2"/>
                  </a:lnTo>
                  <a:lnTo>
                    <a:pt x="99" y="3"/>
                  </a:lnTo>
                  <a:lnTo>
                    <a:pt x="106" y="6"/>
                  </a:lnTo>
                  <a:lnTo>
                    <a:pt x="113" y="9"/>
                  </a:lnTo>
                  <a:lnTo>
                    <a:pt x="120" y="13"/>
                  </a:lnTo>
                  <a:lnTo>
                    <a:pt x="125" y="18"/>
                  </a:lnTo>
                  <a:lnTo>
                    <a:pt x="131" y="22"/>
                  </a:lnTo>
                  <a:lnTo>
                    <a:pt x="136" y="28"/>
                  </a:lnTo>
                  <a:lnTo>
                    <a:pt x="140" y="34"/>
                  </a:lnTo>
                  <a:lnTo>
                    <a:pt x="144" y="41"/>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17" name="Google Shape;1417;p23"/>
            <p:cNvSpPr/>
            <p:nvPr/>
          </p:nvSpPr>
          <p:spPr>
            <a:xfrm>
              <a:off x="6842126" y="3457576"/>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5" y="137"/>
                  </a:lnTo>
                  <a:lnTo>
                    <a:pt x="120" y="142"/>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5"/>
                  </a:lnTo>
                  <a:lnTo>
                    <a:pt x="60" y="2"/>
                  </a:lnTo>
                  <a:lnTo>
                    <a:pt x="68" y="1"/>
                  </a:lnTo>
                  <a:lnTo>
                    <a:pt x="76" y="0"/>
                  </a:lnTo>
                  <a:lnTo>
                    <a:pt x="76" y="0"/>
                  </a:lnTo>
                  <a:lnTo>
                    <a:pt x="84" y="1"/>
                  </a:lnTo>
                  <a:lnTo>
                    <a:pt x="91" y="2"/>
                  </a:lnTo>
                  <a:lnTo>
                    <a:pt x="99" y="5"/>
                  </a:lnTo>
                  <a:lnTo>
                    <a:pt x="106" y="7"/>
                  </a:lnTo>
                  <a:lnTo>
                    <a:pt x="113" y="10"/>
                  </a:lnTo>
                  <a:lnTo>
                    <a:pt x="120" y="14"/>
                  </a:lnTo>
                  <a:lnTo>
                    <a:pt x="125"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18" name="Google Shape;1418;p23"/>
            <p:cNvSpPr/>
            <p:nvPr/>
          </p:nvSpPr>
          <p:spPr>
            <a:xfrm>
              <a:off x="6842126" y="3111501"/>
              <a:ext cx="49213" cy="49213"/>
            </a:xfrm>
            <a:custGeom>
              <a:avLst/>
              <a:gdLst/>
              <a:ahLst/>
              <a:cxnLst/>
              <a:rect l="l" t="t" r="r" b="b"/>
              <a:pathLst>
                <a:path w="153" h="154" extrusionOk="0">
                  <a:moveTo>
                    <a:pt x="153" y="76"/>
                  </a:moveTo>
                  <a:lnTo>
                    <a:pt x="153" y="76"/>
                  </a:lnTo>
                  <a:lnTo>
                    <a:pt x="153" y="84"/>
                  </a:lnTo>
                  <a:lnTo>
                    <a:pt x="152" y="92"/>
                  </a:lnTo>
                  <a:lnTo>
                    <a:pt x="150" y="100"/>
                  </a:lnTo>
                  <a:lnTo>
                    <a:pt x="147" y="107"/>
                  </a:lnTo>
                  <a:lnTo>
                    <a:pt x="144" y="114"/>
                  </a:lnTo>
                  <a:lnTo>
                    <a:pt x="140" y="120"/>
                  </a:lnTo>
                  <a:lnTo>
                    <a:pt x="136" y="126"/>
                  </a:lnTo>
                  <a:lnTo>
                    <a:pt x="131" y="131"/>
                  </a:lnTo>
                  <a:lnTo>
                    <a:pt x="125"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100"/>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4"/>
                  </a:lnTo>
                  <a:lnTo>
                    <a:pt x="125"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19" name="Google Shape;1419;p23"/>
            <p:cNvSpPr/>
            <p:nvPr/>
          </p:nvSpPr>
          <p:spPr>
            <a:xfrm>
              <a:off x="6911976" y="2479676"/>
              <a:ext cx="49213" cy="47625"/>
            </a:xfrm>
            <a:custGeom>
              <a:avLst/>
              <a:gdLst/>
              <a:ahLst/>
              <a:cxnLst/>
              <a:rect l="l" t="t" r="r" b="b"/>
              <a:pathLst>
                <a:path w="155" h="153" extrusionOk="0">
                  <a:moveTo>
                    <a:pt x="155" y="76"/>
                  </a:moveTo>
                  <a:lnTo>
                    <a:pt x="155" y="76"/>
                  </a:lnTo>
                  <a:lnTo>
                    <a:pt x="154" y="84"/>
                  </a:lnTo>
                  <a:lnTo>
                    <a:pt x="152" y="91"/>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3" y="140"/>
                  </a:lnTo>
                  <a:lnTo>
                    <a:pt x="28" y="136"/>
                  </a:lnTo>
                  <a:lnTo>
                    <a:pt x="23" y="131"/>
                  </a:lnTo>
                  <a:lnTo>
                    <a:pt x="17" y="125"/>
                  </a:lnTo>
                  <a:lnTo>
                    <a:pt x="13"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20" name="Google Shape;1420;p23"/>
            <p:cNvSpPr/>
            <p:nvPr/>
          </p:nvSpPr>
          <p:spPr>
            <a:xfrm>
              <a:off x="6911976" y="2549526"/>
              <a:ext cx="49213" cy="49213"/>
            </a:xfrm>
            <a:custGeom>
              <a:avLst/>
              <a:gdLst/>
              <a:ahLst/>
              <a:cxnLst/>
              <a:rect l="l" t="t" r="r" b="b"/>
              <a:pathLst>
                <a:path w="155" h="155" extrusionOk="0">
                  <a:moveTo>
                    <a:pt x="155" y="77"/>
                  </a:moveTo>
                  <a:lnTo>
                    <a:pt x="155"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2"/>
                  </a:lnTo>
                  <a:lnTo>
                    <a:pt x="93" y="153"/>
                  </a:lnTo>
                  <a:lnTo>
                    <a:pt x="85" y="154"/>
                  </a:lnTo>
                  <a:lnTo>
                    <a:pt x="77" y="155"/>
                  </a:lnTo>
                  <a:lnTo>
                    <a:pt x="77" y="155"/>
                  </a:lnTo>
                  <a:lnTo>
                    <a:pt x="69" y="154"/>
                  </a:lnTo>
                  <a:lnTo>
                    <a:pt x="62" y="153"/>
                  </a:lnTo>
                  <a:lnTo>
                    <a:pt x="54" y="152"/>
                  </a:lnTo>
                  <a:lnTo>
                    <a:pt x="47" y="148"/>
                  </a:lnTo>
                  <a:lnTo>
                    <a:pt x="40" y="146"/>
                  </a:lnTo>
                  <a:lnTo>
                    <a:pt x="33"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3" y="35"/>
                  </a:lnTo>
                  <a:lnTo>
                    <a:pt x="17" y="29"/>
                  </a:lnTo>
                  <a:lnTo>
                    <a:pt x="23" y="23"/>
                  </a:lnTo>
                  <a:lnTo>
                    <a:pt x="28" y="18"/>
                  </a:lnTo>
                  <a:lnTo>
                    <a:pt x="33"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9"/>
                  </a:lnTo>
                  <a:lnTo>
                    <a:pt x="141" y="35"/>
                  </a:lnTo>
                  <a:lnTo>
                    <a:pt x="144" y="41"/>
                  </a:lnTo>
                  <a:lnTo>
                    <a:pt x="148" y="47"/>
                  </a:lnTo>
                  <a:lnTo>
                    <a:pt x="150"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21" name="Google Shape;1421;p23"/>
            <p:cNvSpPr/>
            <p:nvPr/>
          </p:nvSpPr>
          <p:spPr>
            <a:xfrm>
              <a:off x="6981826" y="2479676"/>
              <a:ext cx="49213" cy="47625"/>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5"/>
                  </a:lnTo>
                  <a:lnTo>
                    <a:pt x="131" y="131"/>
                  </a:lnTo>
                  <a:lnTo>
                    <a:pt x="126" y="136"/>
                  </a:lnTo>
                  <a:lnTo>
                    <a:pt x="119" y="140"/>
                  </a:lnTo>
                  <a:lnTo>
                    <a:pt x="113" y="144"/>
                  </a:lnTo>
                  <a:lnTo>
                    <a:pt x="106"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1"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22" name="Google Shape;1422;p23"/>
            <p:cNvSpPr/>
            <p:nvPr/>
          </p:nvSpPr>
          <p:spPr>
            <a:xfrm>
              <a:off x="6981826" y="2549526"/>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1" y="132"/>
                  </a:lnTo>
                  <a:lnTo>
                    <a:pt x="126" y="137"/>
                  </a:lnTo>
                  <a:lnTo>
                    <a:pt x="119" y="141"/>
                  </a:lnTo>
                  <a:lnTo>
                    <a:pt x="113" y="146"/>
                  </a:lnTo>
                  <a:lnTo>
                    <a:pt x="106" y="148"/>
                  </a:lnTo>
                  <a:lnTo>
                    <a:pt x="100" y="152"/>
                  </a:lnTo>
                  <a:lnTo>
                    <a:pt x="92"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3" y="35"/>
                  </a:lnTo>
                  <a:lnTo>
                    <a:pt x="17" y="29"/>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6" y="18"/>
                  </a:lnTo>
                  <a:lnTo>
                    <a:pt x="131" y="23"/>
                  </a:lnTo>
                  <a:lnTo>
                    <a:pt x="136" y="29"/>
                  </a:lnTo>
                  <a:lnTo>
                    <a:pt x="141" y="35"/>
                  </a:lnTo>
                  <a:lnTo>
                    <a:pt x="144" y="41"/>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23" name="Google Shape;1423;p23"/>
            <p:cNvSpPr/>
            <p:nvPr/>
          </p:nvSpPr>
          <p:spPr>
            <a:xfrm>
              <a:off x="7051676" y="2479676"/>
              <a:ext cx="49213" cy="47625"/>
            </a:xfrm>
            <a:custGeom>
              <a:avLst/>
              <a:gdLst/>
              <a:ahLst/>
              <a:cxnLst/>
              <a:rect l="l" t="t" r="r" b="b"/>
              <a:pathLst>
                <a:path w="155" h="153" extrusionOk="0">
                  <a:moveTo>
                    <a:pt x="155" y="76"/>
                  </a:moveTo>
                  <a:lnTo>
                    <a:pt x="155" y="76"/>
                  </a:lnTo>
                  <a:lnTo>
                    <a:pt x="153" y="84"/>
                  </a:lnTo>
                  <a:lnTo>
                    <a:pt x="152" y="91"/>
                  </a:lnTo>
                  <a:lnTo>
                    <a:pt x="151" y="99"/>
                  </a:lnTo>
                  <a:lnTo>
                    <a:pt x="148" y="106"/>
                  </a:lnTo>
                  <a:lnTo>
                    <a:pt x="144" y="113"/>
                  </a:lnTo>
                  <a:lnTo>
                    <a:pt x="141" y="120"/>
                  </a:lnTo>
                  <a:lnTo>
                    <a:pt x="136" y="125"/>
                  </a:lnTo>
                  <a:lnTo>
                    <a:pt x="132" y="131"/>
                  </a:lnTo>
                  <a:lnTo>
                    <a:pt x="126" y="136"/>
                  </a:lnTo>
                  <a:lnTo>
                    <a:pt x="120" y="140"/>
                  </a:lnTo>
                  <a:lnTo>
                    <a:pt x="113" y="144"/>
                  </a:lnTo>
                  <a:lnTo>
                    <a:pt x="106"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1"/>
                  </a:lnTo>
                  <a:lnTo>
                    <a:pt x="17" y="125"/>
                  </a:lnTo>
                  <a:lnTo>
                    <a:pt x="13"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6"/>
                  </a:lnTo>
                  <a:lnTo>
                    <a:pt x="151" y="53"/>
                  </a:lnTo>
                  <a:lnTo>
                    <a:pt x="152" y="60"/>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24" name="Google Shape;1424;p23"/>
            <p:cNvSpPr/>
            <p:nvPr/>
          </p:nvSpPr>
          <p:spPr>
            <a:xfrm>
              <a:off x="7051676" y="2549526"/>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4" y="114"/>
                  </a:lnTo>
                  <a:lnTo>
                    <a:pt x="141" y="121"/>
                  </a:lnTo>
                  <a:lnTo>
                    <a:pt x="136" y="126"/>
                  </a:lnTo>
                  <a:lnTo>
                    <a:pt x="132" y="132"/>
                  </a:lnTo>
                  <a:lnTo>
                    <a:pt x="126" y="137"/>
                  </a:lnTo>
                  <a:lnTo>
                    <a:pt x="120" y="141"/>
                  </a:lnTo>
                  <a:lnTo>
                    <a:pt x="113" y="146"/>
                  </a:lnTo>
                  <a:lnTo>
                    <a:pt x="106" y="148"/>
                  </a:lnTo>
                  <a:lnTo>
                    <a:pt x="100" y="152"/>
                  </a:lnTo>
                  <a:lnTo>
                    <a:pt x="93" y="153"/>
                  </a:lnTo>
                  <a:lnTo>
                    <a:pt x="85" y="154"/>
                  </a:lnTo>
                  <a:lnTo>
                    <a:pt x="77" y="155"/>
                  </a:lnTo>
                  <a:lnTo>
                    <a:pt x="77" y="155"/>
                  </a:lnTo>
                  <a:lnTo>
                    <a:pt x="69" y="154"/>
                  </a:lnTo>
                  <a:lnTo>
                    <a:pt x="62" y="153"/>
                  </a:lnTo>
                  <a:lnTo>
                    <a:pt x="54" y="152"/>
                  </a:lnTo>
                  <a:lnTo>
                    <a:pt x="47" y="148"/>
                  </a:lnTo>
                  <a:lnTo>
                    <a:pt x="40" y="146"/>
                  </a:lnTo>
                  <a:lnTo>
                    <a:pt x="34" y="141"/>
                  </a:lnTo>
                  <a:lnTo>
                    <a:pt x="28" y="137"/>
                  </a:lnTo>
                  <a:lnTo>
                    <a:pt x="23" y="132"/>
                  </a:lnTo>
                  <a:lnTo>
                    <a:pt x="17" y="126"/>
                  </a:lnTo>
                  <a:lnTo>
                    <a:pt x="13"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3" y="35"/>
                  </a:lnTo>
                  <a:lnTo>
                    <a:pt x="17" y="29"/>
                  </a:lnTo>
                  <a:lnTo>
                    <a:pt x="23" y="23"/>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9"/>
                  </a:lnTo>
                  <a:lnTo>
                    <a:pt x="141" y="35"/>
                  </a:lnTo>
                  <a:lnTo>
                    <a:pt x="144" y="41"/>
                  </a:lnTo>
                  <a:lnTo>
                    <a:pt x="148" y="47"/>
                  </a:lnTo>
                  <a:lnTo>
                    <a:pt x="151" y="54"/>
                  </a:lnTo>
                  <a:lnTo>
                    <a:pt x="152" y="62"/>
                  </a:lnTo>
                  <a:lnTo>
                    <a:pt x="153"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25" name="Google Shape;1425;p23"/>
            <p:cNvSpPr/>
            <p:nvPr/>
          </p:nvSpPr>
          <p:spPr>
            <a:xfrm>
              <a:off x="7121526" y="2479676"/>
              <a:ext cx="49213" cy="47625"/>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0" y="120"/>
                  </a:lnTo>
                  <a:lnTo>
                    <a:pt x="136" y="125"/>
                  </a:lnTo>
                  <a:lnTo>
                    <a:pt x="131" y="131"/>
                  </a:lnTo>
                  <a:lnTo>
                    <a:pt x="126" y="136"/>
                  </a:lnTo>
                  <a:lnTo>
                    <a:pt x="120" y="140"/>
                  </a:lnTo>
                  <a:lnTo>
                    <a:pt x="113" y="144"/>
                  </a:lnTo>
                  <a:lnTo>
                    <a:pt x="107" y="147"/>
                  </a:lnTo>
                  <a:lnTo>
                    <a:pt x="99" y="149"/>
                  </a:lnTo>
                  <a:lnTo>
                    <a:pt x="92" y="152"/>
                  </a:lnTo>
                  <a:lnTo>
                    <a:pt x="84" y="153"/>
                  </a:lnTo>
                  <a:lnTo>
                    <a:pt x="76" y="153"/>
                  </a:lnTo>
                  <a:lnTo>
                    <a:pt x="76" y="153"/>
                  </a:lnTo>
                  <a:lnTo>
                    <a:pt x="68" y="153"/>
                  </a:lnTo>
                  <a:lnTo>
                    <a:pt x="61" y="152"/>
                  </a:lnTo>
                  <a:lnTo>
                    <a:pt x="53" y="149"/>
                  </a:lnTo>
                  <a:lnTo>
                    <a:pt x="47" y="147"/>
                  </a:lnTo>
                  <a:lnTo>
                    <a:pt x="40" y="144"/>
                  </a:lnTo>
                  <a:lnTo>
                    <a:pt x="34" y="140"/>
                  </a:lnTo>
                  <a:lnTo>
                    <a:pt x="27" y="136"/>
                  </a:lnTo>
                  <a:lnTo>
                    <a:pt x="23" y="131"/>
                  </a:lnTo>
                  <a:lnTo>
                    <a:pt x="17" y="125"/>
                  </a:lnTo>
                  <a:lnTo>
                    <a:pt x="13"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3"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0"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26" name="Google Shape;1426;p23"/>
            <p:cNvSpPr/>
            <p:nvPr/>
          </p:nvSpPr>
          <p:spPr>
            <a:xfrm>
              <a:off x="7121526" y="2549526"/>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0" y="121"/>
                  </a:lnTo>
                  <a:lnTo>
                    <a:pt x="136" y="126"/>
                  </a:lnTo>
                  <a:lnTo>
                    <a:pt x="131" y="132"/>
                  </a:lnTo>
                  <a:lnTo>
                    <a:pt x="126" y="137"/>
                  </a:lnTo>
                  <a:lnTo>
                    <a:pt x="120" y="141"/>
                  </a:lnTo>
                  <a:lnTo>
                    <a:pt x="113" y="146"/>
                  </a:lnTo>
                  <a:lnTo>
                    <a:pt x="107" y="148"/>
                  </a:lnTo>
                  <a:lnTo>
                    <a:pt x="99" y="152"/>
                  </a:lnTo>
                  <a:lnTo>
                    <a:pt x="92" y="153"/>
                  </a:lnTo>
                  <a:lnTo>
                    <a:pt x="84" y="154"/>
                  </a:lnTo>
                  <a:lnTo>
                    <a:pt x="76" y="155"/>
                  </a:lnTo>
                  <a:lnTo>
                    <a:pt x="76" y="155"/>
                  </a:lnTo>
                  <a:lnTo>
                    <a:pt x="68" y="154"/>
                  </a:lnTo>
                  <a:lnTo>
                    <a:pt x="61" y="153"/>
                  </a:lnTo>
                  <a:lnTo>
                    <a:pt x="53" y="152"/>
                  </a:lnTo>
                  <a:lnTo>
                    <a:pt x="47" y="148"/>
                  </a:lnTo>
                  <a:lnTo>
                    <a:pt x="40" y="146"/>
                  </a:lnTo>
                  <a:lnTo>
                    <a:pt x="34" y="141"/>
                  </a:lnTo>
                  <a:lnTo>
                    <a:pt x="27" y="137"/>
                  </a:lnTo>
                  <a:lnTo>
                    <a:pt x="23" y="132"/>
                  </a:lnTo>
                  <a:lnTo>
                    <a:pt x="17" y="126"/>
                  </a:lnTo>
                  <a:lnTo>
                    <a:pt x="13"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3" y="35"/>
                  </a:lnTo>
                  <a:lnTo>
                    <a:pt x="17" y="29"/>
                  </a:lnTo>
                  <a:lnTo>
                    <a:pt x="23" y="23"/>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7" y="6"/>
                  </a:lnTo>
                  <a:lnTo>
                    <a:pt x="113" y="10"/>
                  </a:lnTo>
                  <a:lnTo>
                    <a:pt x="120" y="13"/>
                  </a:lnTo>
                  <a:lnTo>
                    <a:pt x="126" y="18"/>
                  </a:lnTo>
                  <a:lnTo>
                    <a:pt x="131" y="23"/>
                  </a:lnTo>
                  <a:lnTo>
                    <a:pt x="136" y="29"/>
                  </a:lnTo>
                  <a:lnTo>
                    <a:pt x="140" y="35"/>
                  </a:lnTo>
                  <a:lnTo>
                    <a:pt x="145" y="41"/>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27" name="Google Shape;1427;p23"/>
            <p:cNvSpPr/>
            <p:nvPr/>
          </p:nvSpPr>
          <p:spPr>
            <a:xfrm>
              <a:off x="6777038" y="2479676"/>
              <a:ext cx="47625"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5"/>
                  </a:lnTo>
                  <a:lnTo>
                    <a:pt x="132" y="131"/>
                  </a:lnTo>
                  <a:lnTo>
                    <a:pt x="126" y="136"/>
                  </a:lnTo>
                  <a:lnTo>
                    <a:pt x="121"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1" y="144"/>
                  </a:lnTo>
                  <a:lnTo>
                    <a:pt x="34" y="140"/>
                  </a:lnTo>
                  <a:lnTo>
                    <a:pt x="28" y="136"/>
                  </a:lnTo>
                  <a:lnTo>
                    <a:pt x="23" y="131"/>
                  </a:lnTo>
                  <a:lnTo>
                    <a:pt x="18" y="125"/>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6"/>
                  </a:lnTo>
                  <a:lnTo>
                    <a:pt x="10" y="40"/>
                  </a:lnTo>
                  <a:lnTo>
                    <a:pt x="13" y="33"/>
                  </a:lnTo>
                  <a:lnTo>
                    <a:pt x="18" y="27"/>
                  </a:lnTo>
                  <a:lnTo>
                    <a:pt x="23" y="21"/>
                  </a:lnTo>
                  <a:lnTo>
                    <a:pt x="28" y="17"/>
                  </a:lnTo>
                  <a:lnTo>
                    <a:pt x="34"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28" name="Google Shape;1428;p23"/>
            <p:cNvSpPr/>
            <p:nvPr/>
          </p:nvSpPr>
          <p:spPr>
            <a:xfrm>
              <a:off x="6777038" y="2549526"/>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1" y="141"/>
                  </a:lnTo>
                  <a:lnTo>
                    <a:pt x="114" y="146"/>
                  </a:lnTo>
                  <a:lnTo>
                    <a:pt x="107" y="148"/>
                  </a:lnTo>
                  <a:lnTo>
                    <a:pt x="100" y="152"/>
                  </a:lnTo>
                  <a:lnTo>
                    <a:pt x="93" y="153"/>
                  </a:lnTo>
                  <a:lnTo>
                    <a:pt x="85" y="154"/>
                  </a:lnTo>
                  <a:lnTo>
                    <a:pt x="77" y="155"/>
                  </a:lnTo>
                  <a:lnTo>
                    <a:pt x="77" y="155"/>
                  </a:lnTo>
                  <a:lnTo>
                    <a:pt x="69" y="154"/>
                  </a:lnTo>
                  <a:lnTo>
                    <a:pt x="62" y="153"/>
                  </a:lnTo>
                  <a:lnTo>
                    <a:pt x="54" y="152"/>
                  </a:lnTo>
                  <a:lnTo>
                    <a:pt x="47" y="148"/>
                  </a:lnTo>
                  <a:lnTo>
                    <a:pt x="41" y="146"/>
                  </a:lnTo>
                  <a:lnTo>
                    <a:pt x="34" y="141"/>
                  </a:lnTo>
                  <a:lnTo>
                    <a:pt x="28" y="137"/>
                  </a:lnTo>
                  <a:lnTo>
                    <a:pt x="23" y="132"/>
                  </a:lnTo>
                  <a:lnTo>
                    <a:pt x="18" y="126"/>
                  </a:lnTo>
                  <a:lnTo>
                    <a:pt x="13" y="121"/>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1"/>
                  </a:lnTo>
                  <a:lnTo>
                    <a:pt x="13" y="35"/>
                  </a:lnTo>
                  <a:lnTo>
                    <a:pt x="18" y="29"/>
                  </a:lnTo>
                  <a:lnTo>
                    <a:pt x="23" y="23"/>
                  </a:lnTo>
                  <a:lnTo>
                    <a:pt x="28" y="18"/>
                  </a:lnTo>
                  <a:lnTo>
                    <a:pt x="34" y="13"/>
                  </a:lnTo>
                  <a:lnTo>
                    <a:pt x="41"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29" name="Google Shape;1429;p23"/>
            <p:cNvSpPr/>
            <p:nvPr/>
          </p:nvSpPr>
          <p:spPr>
            <a:xfrm>
              <a:off x="8102601" y="2479676"/>
              <a:ext cx="47625"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30" name="Google Shape;1430;p23"/>
            <p:cNvSpPr/>
            <p:nvPr/>
          </p:nvSpPr>
          <p:spPr>
            <a:xfrm>
              <a:off x="8102601" y="2549526"/>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2"/>
                  </a:lnTo>
                  <a:lnTo>
                    <a:pt x="93"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9"/>
                  </a:lnTo>
                  <a:lnTo>
                    <a:pt x="141" y="35"/>
                  </a:lnTo>
                  <a:lnTo>
                    <a:pt x="144" y="41"/>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31" name="Google Shape;1431;p23"/>
            <p:cNvSpPr/>
            <p:nvPr/>
          </p:nvSpPr>
          <p:spPr>
            <a:xfrm>
              <a:off x="8170863" y="2479676"/>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3" y="152"/>
                  </a:lnTo>
                  <a:lnTo>
                    <a:pt x="84" y="153"/>
                  </a:lnTo>
                  <a:lnTo>
                    <a:pt x="76" y="153"/>
                  </a:lnTo>
                  <a:lnTo>
                    <a:pt x="76" y="153"/>
                  </a:lnTo>
                  <a:lnTo>
                    <a:pt x="68" y="153"/>
                  </a:lnTo>
                  <a:lnTo>
                    <a:pt x="60" y="152"/>
                  </a:lnTo>
                  <a:lnTo>
                    <a:pt x="54" y="149"/>
                  </a:lnTo>
                  <a:lnTo>
                    <a:pt x="47" y="147"/>
                  </a:lnTo>
                  <a:lnTo>
                    <a:pt x="40" y="144"/>
                  </a:lnTo>
                  <a:lnTo>
                    <a:pt x="33" y="140"/>
                  </a:lnTo>
                  <a:lnTo>
                    <a:pt x="27" y="136"/>
                  </a:lnTo>
                  <a:lnTo>
                    <a:pt x="22" y="131"/>
                  </a:lnTo>
                  <a:lnTo>
                    <a:pt x="17" y="125"/>
                  </a:lnTo>
                  <a:lnTo>
                    <a:pt x="12"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32" name="Google Shape;1432;p23"/>
            <p:cNvSpPr/>
            <p:nvPr/>
          </p:nvSpPr>
          <p:spPr>
            <a:xfrm>
              <a:off x="8170863" y="25495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2"/>
                  </a:lnTo>
                  <a:lnTo>
                    <a:pt x="93" y="153"/>
                  </a:lnTo>
                  <a:lnTo>
                    <a:pt x="84" y="154"/>
                  </a:lnTo>
                  <a:lnTo>
                    <a:pt x="76" y="155"/>
                  </a:lnTo>
                  <a:lnTo>
                    <a:pt x="76" y="155"/>
                  </a:lnTo>
                  <a:lnTo>
                    <a:pt x="68" y="154"/>
                  </a:lnTo>
                  <a:lnTo>
                    <a:pt x="60" y="153"/>
                  </a:lnTo>
                  <a:lnTo>
                    <a:pt x="54" y="152"/>
                  </a:lnTo>
                  <a:lnTo>
                    <a:pt x="47" y="148"/>
                  </a:lnTo>
                  <a:lnTo>
                    <a:pt x="40" y="146"/>
                  </a:lnTo>
                  <a:lnTo>
                    <a:pt x="33" y="141"/>
                  </a:lnTo>
                  <a:lnTo>
                    <a:pt x="27" y="137"/>
                  </a:lnTo>
                  <a:lnTo>
                    <a:pt x="22"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2" y="35"/>
                  </a:lnTo>
                  <a:lnTo>
                    <a:pt x="17" y="29"/>
                  </a:lnTo>
                  <a:lnTo>
                    <a:pt x="22" y="23"/>
                  </a:lnTo>
                  <a:lnTo>
                    <a:pt x="27" y="18"/>
                  </a:lnTo>
                  <a:lnTo>
                    <a:pt x="33" y="13"/>
                  </a:lnTo>
                  <a:lnTo>
                    <a:pt x="40" y="10"/>
                  </a:lnTo>
                  <a:lnTo>
                    <a:pt x="47" y="6"/>
                  </a:lnTo>
                  <a:lnTo>
                    <a:pt x="54" y="4"/>
                  </a:lnTo>
                  <a:lnTo>
                    <a:pt x="60" y="2"/>
                  </a:lnTo>
                  <a:lnTo>
                    <a:pt x="68" y="0"/>
                  </a:lnTo>
                  <a:lnTo>
                    <a:pt x="76" y="0"/>
                  </a:lnTo>
                  <a:lnTo>
                    <a:pt x="76" y="0"/>
                  </a:lnTo>
                  <a:lnTo>
                    <a:pt x="84" y="0"/>
                  </a:lnTo>
                  <a:lnTo>
                    <a:pt x="93" y="2"/>
                  </a:lnTo>
                  <a:lnTo>
                    <a:pt x="99" y="4"/>
                  </a:lnTo>
                  <a:lnTo>
                    <a:pt x="106" y="6"/>
                  </a:lnTo>
                  <a:lnTo>
                    <a:pt x="113" y="10"/>
                  </a:lnTo>
                  <a:lnTo>
                    <a:pt x="120" y="13"/>
                  </a:lnTo>
                  <a:lnTo>
                    <a:pt x="126" y="18"/>
                  </a:lnTo>
                  <a:lnTo>
                    <a:pt x="131" y="23"/>
                  </a:lnTo>
                  <a:lnTo>
                    <a:pt x="136" y="29"/>
                  </a:lnTo>
                  <a:lnTo>
                    <a:pt x="141"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33" name="Google Shape;1433;p23"/>
            <p:cNvSpPr/>
            <p:nvPr/>
          </p:nvSpPr>
          <p:spPr>
            <a:xfrm>
              <a:off x="8242301" y="2479676"/>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5"/>
                  </a:lnTo>
                  <a:lnTo>
                    <a:pt x="130" y="131"/>
                  </a:lnTo>
                  <a:lnTo>
                    <a:pt x="126"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34" name="Google Shape;1434;p23"/>
            <p:cNvSpPr/>
            <p:nvPr/>
          </p:nvSpPr>
          <p:spPr>
            <a:xfrm>
              <a:off x="8242301" y="2549526"/>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0" y="132"/>
                  </a:lnTo>
                  <a:lnTo>
                    <a:pt x="126"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9"/>
                  </a:lnTo>
                  <a:lnTo>
                    <a:pt x="140"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35" name="Google Shape;1435;p23"/>
            <p:cNvSpPr/>
            <p:nvPr/>
          </p:nvSpPr>
          <p:spPr>
            <a:xfrm>
              <a:off x="8312151" y="2479676"/>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7" y="147"/>
                  </a:lnTo>
                  <a:lnTo>
                    <a:pt x="40" y="144"/>
                  </a:lnTo>
                  <a:lnTo>
                    <a:pt x="34" y="140"/>
                  </a:lnTo>
                  <a:lnTo>
                    <a:pt x="27" y="136"/>
                  </a:lnTo>
                  <a:lnTo>
                    <a:pt x="23"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36" name="Google Shape;1436;p23"/>
            <p:cNvSpPr/>
            <p:nvPr/>
          </p:nvSpPr>
          <p:spPr>
            <a:xfrm>
              <a:off x="8312151" y="25495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2"/>
                  </a:lnTo>
                  <a:lnTo>
                    <a:pt x="92" y="153"/>
                  </a:lnTo>
                  <a:lnTo>
                    <a:pt x="84" y="154"/>
                  </a:lnTo>
                  <a:lnTo>
                    <a:pt x="76" y="155"/>
                  </a:lnTo>
                  <a:lnTo>
                    <a:pt x="76" y="155"/>
                  </a:lnTo>
                  <a:lnTo>
                    <a:pt x="68" y="154"/>
                  </a:lnTo>
                  <a:lnTo>
                    <a:pt x="61" y="153"/>
                  </a:lnTo>
                  <a:lnTo>
                    <a:pt x="53" y="152"/>
                  </a:lnTo>
                  <a:lnTo>
                    <a:pt x="47" y="148"/>
                  </a:lnTo>
                  <a:lnTo>
                    <a:pt x="40" y="146"/>
                  </a:lnTo>
                  <a:lnTo>
                    <a:pt x="34" y="141"/>
                  </a:lnTo>
                  <a:lnTo>
                    <a:pt x="27" y="137"/>
                  </a:lnTo>
                  <a:lnTo>
                    <a:pt x="23"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3" y="23"/>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37" name="Google Shape;1437;p23"/>
            <p:cNvSpPr/>
            <p:nvPr/>
          </p:nvSpPr>
          <p:spPr>
            <a:xfrm>
              <a:off x="7751763" y="2335213"/>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20"/>
                  </a:lnTo>
                  <a:lnTo>
                    <a:pt x="137" y="126"/>
                  </a:lnTo>
                  <a:lnTo>
                    <a:pt x="132" y="132"/>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38" name="Google Shape;1438;p23"/>
            <p:cNvSpPr/>
            <p:nvPr/>
          </p:nvSpPr>
          <p:spPr>
            <a:xfrm>
              <a:off x="7751763" y="2405063"/>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39" name="Google Shape;1439;p23"/>
            <p:cNvSpPr/>
            <p:nvPr/>
          </p:nvSpPr>
          <p:spPr>
            <a:xfrm>
              <a:off x="7821613" y="2335213"/>
              <a:ext cx="49213" cy="49213"/>
            </a:xfrm>
            <a:custGeom>
              <a:avLst/>
              <a:gdLst/>
              <a:ahLst/>
              <a:cxnLst/>
              <a:rect l="l" t="t" r="r" b="b"/>
              <a:pathLst>
                <a:path w="154" h="154" extrusionOk="0">
                  <a:moveTo>
                    <a:pt x="154" y="77"/>
                  </a:moveTo>
                  <a:lnTo>
                    <a:pt x="154" y="77"/>
                  </a:lnTo>
                  <a:lnTo>
                    <a:pt x="153" y="85"/>
                  </a:lnTo>
                  <a:lnTo>
                    <a:pt x="152" y="92"/>
                  </a:lnTo>
                  <a:lnTo>
                    <a:pt x="151" y="100"/>
                  </a:lnTo>
                  <a:lnTo>
                    <a:pt x="148" y="107"/>
                  </a:lnTo>
                  <a:lnTo>
                    <a:pt x="145" y="114"/>
                  </a:lnTo>
                  <a:lnTo>
                    <a:pt x="141" y="120"/>
                  </a:lnTo>
                  <a:lnTo>
                    <a:pt x="136" y="126"/>
                  </a:lnTo>
                  <a:lnTo>
                    <a:pt x="132" y="132"/>
                  </a:lnTo>
                  <a:lnTo>
                    <a:pt x="126" y="136"/>
                  </a:lnTo>
                  <a:lnTo>
                    <a:pt x="120" y="141"/>
                  </a:lnTo>
                  <a:lnTo>
                    <a:pt x="114" y="144"/>
                  </a:lnTo>
                  <a:lnTo>
                    <a:pt x="107" y="148"/>
                  </a:lnTo>
                  <a:lnTo>
                    <a:pt x="99" y="150"/>
                  </a:lnTo>
                  <a:lnTo>
                    <a:pt x="93" y="152"/>
                  </a:lnTo>
                  <a:lnTo>
                    <a:pt x="85" y="154"/>
                  </a:lnTo>
                  <a:lnTo>
                    <a:pt x="77" y="154"/>
                  </a:lnTo>
                  <a:lnTo>
                    <a:pt x="77" y="154"/>
                  </a:lnTo>
                  <a:lnTo>
                    <a:pt x="70" y="154"/>
                  </a:lnTo>
                  <a:lnTo>
                    <a:pt x="62" y="152"/>
                  </a:lnTo>
                  <a:lnTo>
                    <a:pt x="54" y="150"/>
                  </a:lnTo>
                  <a:lnTo>
                    <a:pt x="47" y="148"/>
                  </a:lnTo>
                  <a:lnTo>
                    <a:pt x="40" y="144"/>
                  </a:lnTo>
                  <a:lnTo>
                    <a:pt x="34" y="141"/>
                  </a:lnTo>
                  <a:lnTo>
                    <a:pt x="29" y="136"/>
                  </a:lnTo>
                  <a:lnTo>
                    <a:pt x="23" y="132"/>
                  </a:lnTo>
                  <a:lnTo>
                    <a:pt x="17" y="126"/>
                  </a:lnTo>
                  <a:lnTo>
                    <a:pt x="14"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40" name="Google Shape;1440;p23"/>
            <p:cNvSpPr/>
            <p:nvPr/>
          </p:nvSpPr>
          <p:spPr>
            <a:xfrm>
              <a:off x="7821613" y="2405063"/>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4" y="146"/>
                  </a:lnTo>
                  <a:lnTo>
                    <a:pt x="107" y="148"/>
                  </a:lnTo>
                  <a:lnTo>
                    <a:pt x="99" y="151"/>
                  </a:lnTo>
                  <a:lnTo>
                    <a:pt x="93" y="152"/>
                  </a:lnTo>
                  <a:lnTo>
                    <a:pt x="85" y="154"/>
                  </a:lnTo>
                  <a:lnTo>
                    <a:pt x="77" y="155"/>
                  </a:lnTo>
                  <a:lnTo>
                    <a:pt x="77" y="155"/>
                  </a:lnTo>
                  <a:lnTo>
                    <a:pt x="70"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9"/>
                  </a:lnTo>
                  <a:lnTo>
                    <a:pt x="23" y="23"/>
                  </a:lnTo>
                  <a:lnTo>
                    <a:pt x="29" y="17"/>
                  </a:lnTo>
                  <a:lnTo>
                    <a:pt x="34" y="14"/>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4"/>
                  </a:lnTo>
                  <a:lnTo>
                    <a:pt x="126" y="17"/>
                  </a:lnTo>
                  <a:lnTo>
                    <a:pt x="132" y="23"/>
                  </a:lnTo>
                  <a:lnTo>
                    <a:pt x="136" y="29"/>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41" name="Google Shape;1441;p23"/>
            <p:cNvSpPr/>
            <p:nvPr/>
          </p:nvSpPr>
          <p:spPr>
            <a:xfrm>
              <a:off x="7891463" y="23352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8" y="136"/>
                  </a:lnTo>
                  <a:lnTo>
                    <a:pt x="23" y="132"/>
                  </a:lnTo>
                  <a:lnTo>
                    <a:pt x="17" y="126"/>
                  </a:lnTo>
                  <a:lnTo>
                    <a:pt x="14"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4" y="33"/>
                  </a:lnTo>
                  <a:lnTo>
                    <a:pt x="17" y="28"/>
                  </a:lnTo>
                  <a:lnTo>
                    <a:pt x="23" y="22"/>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42" name="Google Shape;1442;p23"/>
            <p:cNvSpPr/>
            <p:nvPr/>
          </p:nvSpPr>
          <p:spPr>
            <a:xfrm>
              <a:off x="7891463" y="240506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8" y="136"/>
                  </a:lnTo>
                  <a:lnTo>
                    <a:pt x="23" y="132"/>
                  </a:lnTo>
                  <a:lnTo>
                    <a:pt x="17" y="126"/>
                  </a:lnTo>
                  <a:lnTo>
                    <a:pt x="14"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4" y="35"/>
                  </a:lnTo>
                  <a:lnTo>
                    <a:pt x="17" y="29"/>
                  </a:lnTo>
                  <a:lnTo>
                    <a:pt x="23" y="23"/>
                  </a:lnTo>
                  <a:lnTo>
                    <a:pt x="28" y="17"/>
                  </a:lnTo>
                  <a:lnTo>
                    <a:pt x="34"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43" name="Google Shape;1443;p23"/>
            <p:cNvSpPr/>
            <p:nvPr/>
          </p:nvSpPr>
          <p:spPr>
            <a:xfrm>
              <a:off x="7962901" y="2335213"/>
              <a:ext cx="49213"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0" y="150"/>
                  </a:lnTo>
                  <a:lnTo>
                    <a:pt x="92" y="152"/>
                  </a:lnTo>
                  <a:lnTo>
                    <a:pt x="84" y="154"/>
                  </a:lnTo>
                  <a:lnTo>
                    <a:pt x="76" y="154"/>
                  </a:lnTo>
                  <a:lnTo>
                    <a:pt x="76" y="154"/>
                  </a:lnTo>
                  <a:lnTo>
                    <a:pt x="70" y="154"/>
                  </a:lnTo>
                  <a:lnTo>
                    <a:pt x="62" y="152"/>
                  </a:lnTo>
                  <a:lnTo>
                    <a:pt x="55" y="150"/>
                  </a:lnTo>
                  <a:lnTo>
                    <a:pt x="47" y="148"/>
                  </a:lnTo>
                  <a:lnTo>
                    <a:pt x="41" y="144"/>
                  </a:lnTo>
                  <a:lnTo>
                    <a:pt x="34" y="141"/>
                  </a:lnTo>
                  <a:lnTo>
                    <a:pt x="28" y="136"/>
                  </a:lnTo>
                  <a:lnTo>
                    <a:pt x="23" y="132"/>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44" name="Google Shape;1444;p23"/>
            <p:cNvSpPr/>
            <p:nvPr/>
          </p:nvSpPr>
          <p:spPr>
            <a:xfrm>
              <a:off x="7962901" y="2405063"/>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0" y="151"/>
                  </a:lnTo>
                  <a:lnTo>
                    <a:pt x="92" y="152"/>
                  </a:lnTo>
                  <a:lnTo>
                    <a:pt x="84" y="154"/>
                  </a:lnTo>
                  <a:lnTo>
                    <a:pt x="76" y="155"/>
                  </a:lnTo>
                  <a:lnTo>
                    <a:pt x="76" y="155"/>
                  </a:lnTo>
                  <a:lnTo>
                    <a:pt x="70" y="154"/>
                  </a:lnTo>
                  <a:lnTo>
                    <a:pt x="62" y="152"/>
                  </a:lnTo>
                  <a:lnTo>
                    <a:pt x="55" y="151"/>
                  </a:lnTo>
                  <a:lnTo>
                    <a:pt x="47" y="148"/>
                  </a:lnTo>
                  <a:lnTo>
                    <a:pt x="41"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7"/>
                  </a:lnTo>
                  <a:lnTo>
                    <a:pt x="34" y="14"/>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4"/>
                  </a:lnTo>
                  <a:lnTo>
                    <a:pt x="126" y="17"/>
                  </a:lnTo>
                  <a:lnTo>
                    <a:pt x="131" y="23"/>
                  </a:lnTo>
                  <a:lnTo>
                    <a:pt x="137" y="29"/>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45" name="Google Shape;1445;p23"/>
            <p:cNvSpPr/>
            <p:nvPr/>
          </p:nvSpPr>
          <p:spPr>
            <a:xfrm>
              <a:off x="8031163" y="2335213"/>
              <a:ext cx="49213" cy="49213"/>
            </a:xfrm>
            <a:custGeom>
              <a:avLst/>
              <a:gdLst/>
              <a:ahLst/>
              <a:cxnLst/>
              <a:rect l="l" t="t" r="r" b="b"/>
              <a:pathLst>
                <a:path w="155" h="154" extrusionOk="0">
                  <a:moveTo>
                    <a:pt x="155" y="77"/>
                  </a:moveTo>
                  <a:lnTo>
                    <a:pt x="155" y="77"/>
                  </a:lnTo>
                  <a:lnTo>
                    <a:pt x="155" y="85"/>
                  </a:lnTo>
                  <a:lnTo>
                    <a:pt x="154" y="92"/>
                  </a:lnTo>
                  <a:lnTo>
                    <a:pt x="151" y="100"/>
                  </a:lnTo>
                  <a:lnTo>
                    <a:pt x="149" y="107"/>
                  </a:lnTo>
                  <a:lnTo>
                    <a:pt x="146" y="114"/>
                  </a:lnTo>
                  <a:lnTo>
                    <a:pt x="142" y="120"/>
                  </a:lnTo>
                  <a:lnTo>
                    <a:pt x="138" y="126"/>
                  </a:lnTo>
                  <a:lnTo>
                    <a:pt x="132" y="132"/>
                  </a:lnTo>
                  <a:lnTo>
                    <a:pt x="127" y="136"/>
                  </a:lnTo>
                  <a:lnTo>
                    <a:pt x="121" y="141"/>
                  </a:lnTo>
                  <a:lnTo>
                    <a:pt x="115" y="144"/>
                  </a:lnTo>
                  <a:lnTo>
                    <a:pt x="108" y="148"/>
                  </a:lnTo>
                  <a:lnTo>
                    <a:pt x="101" y="150"/>
                  </a:lnTo>
                  <a:lnTo>
                    <a:pt x="93" y="152"/>
                  </a:lnTo>
                  <a:lnTo>
                    <a:pt x="86"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2"/>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46" name="Google Shape;1446;p23"/>
            <p:cNvSpPr/>
            <p:nvPr/>
          </p:nvSpPr>
          <p:spPr>
            <a:xfrm>
              <a:off x="8031163" y="2405063"/>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2" y="120"/>
                  </a:lnTo>
                  <a:lnTo>
                    <a:pt x="138" y="126"/>
                  </a:lnTo>
                  <a:lnTo>
                    <a:pt x="132"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7"/>
                  </a:lnTo>
                  <a:lnTo>
                    <a:pt x="35" y="14"/>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4"/>
                  </a:lnTo>
                  <a:lnTo>
                    <a:pt x="127" y="17"/>
                  </a:lnTo>
                  <a:lnTo>
                    <a:pt x="132" y="23"/>
                  </a:lnTo>
                  <a:lnTo>
                    <a:pt x="138" y="29"/>
                  </a:lnTo>
                  <a:lnTo>
                    <a:pt x="142"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47" name="Google Shape;1447;p23"/>
            <p:cNvSpPr/>
            <p:nvPr/>
          </p:nvSpPr>
          <p:spPr>
            <a:xfrm>
              <a:off x="7404101" y="2335213"/>
              <a:ext cx="47625"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4"/>
                  </a:lnTo>
                  <a:lnTo>
                    <a:pt x="140" y="120"/>
                  </a:lnTo>
                  <a:lnTo>
                    <a:pt x="136" y="126"/>
                  </a:lnTo>
                  <a:lnTo>
                    <a:pt x="130" y="132"/>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48" name="Google Shape;1448;p23"/>
            <p:cNvSpPr/>
            <p:nvPr/>
          </p:nvSpPr>
          <p:spPr>
            <a:xfrm>
              <a:off x="7404101" y="2405063"/>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4"/>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49" name="Google Shape;1449;p23"/>
            <p:cNvSpPr/>
            <p:nvPr/>
          </p:nvSpPr>
          <p:spPr>
            <a:xfrm>
              <a:off x="7472363" y="2335213"/>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50" name="Google Shape;1450;p23"/>
            <p:cNvSpPr/>
            <p:nvPr/>
          </p:nvSpPr>
          <p:spPr>
            <a:xfrm>
              <a:off x="7472363" y="2405063"/>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51" name="Google Shape;1451;p23"/>
            <p:cNvSpPr/>
            <p:nvPr/>
          </p:nvSpPr>
          <p:spPr>
            <a:xfrm>
              <a:off x="7542213" y="2335213"/>
              <a:ext cx="49213"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8" y="136"/>
                  </a:lnTo>
                  <a:lnTo>
                    <a:pt x="23" y="132"/>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52" name="Google Shape;1452;p23"/>
            <p:cNvSpPr/>
            <p:nvPr/>
          </p:nvSpPr>
          <p:spPr>
            <a:xfrm>
              <a:off x="7542213" y="2405063"/>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1" y="151"/>
                  </a:lnTo>
                  <a:lnTo>
                    <a:pt x="93" y="152"/>
                  </a:lnTo>
                  <a:lnTo>
                    <a:pt x="85" y="154"/>
                  </a:lnTo>
                  <a:lnTo>
                    <a:pt x="78" y="155"/>
                  </a:lnTo>
                  <a:lnTo>
                    <a:pt x="78" y="155"/>
                  </a:lnTo>
                  <a:lnTo>
                    <a:pt x="70" y="154"/>
                  </a:lnTo>
                  <a:lnTo>
                    <a:pt x="62" y="152"/>
                  </a:lnTo>
                  <a:lnTo>
                    <a:pt x="55" y="151"/>
                  </a:lnTo>
                  <a:lnTo>
                    <a:pt x="47" y="148"/>
                  </a:lnTo>
                  <a:lnTo>
                    <a:pt x="40"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7"/>
                  </a:lnTo>
                  <a:lnTo>
                    <a:pt x="34" y="14"/>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4"/>
                  </a:lnTo>
                  <a:lnTo>
                    <a:pt x="126" y="17"/>
                  </a:lnTo>
                  <a:lnTo>
                    <a:pt x="131" y="23"/>
                  </a:lnTo>
                  <a:lnTo>
                    <a:pt x="137" y="29"/>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53" name="Google Shape;1453;p23"/>
            <p:cNvSpPr/>
            <p:nvPr/>
          </p:nvSpPr>
          <p:spPr>
            <a:xfrm>
              <a:off x="7613651" y="2335213"/>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7" y="136"/>
                  </a:lnTo>
                  <a:lnTo>
                    <a:pt x="22" y="132"/>
                  </a:lnTo>
                  <a:lnTo>
                    <a:pt x="17" y="126"/>
                  </a:lnTo>
                  <a:lnTo>
                    <a:pt x="13"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54" name="Google Shape;1454;p23"/>
            <p:cNvSpPr/>
            <p:nvPr/>
          </p:nvSpPr>
          <p:spPr>
            <a:xfrm>
              <a:off x="7613651" y="2405063"/>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7" y="136"/>
                  </a:lnTo>
                  <a:lnTo>
                    <a:pt x="22" y="132"/>
                  </a:lnTo>
                  <a:lnTo>
                    <a:pt x="17" y="126"/>
                  </a:lnTo>
                  <a:lnTo>
                    <a:pt x="13"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7" y="17"/>
                  </a:lnTo>
                  <a:lnTo>
                    <a:pt x="33" y="14"/>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55" name="Google Shape;1455;p23"/>
            <p:cNvSpPr/>
            <p:nvPr/>
          </p:nvSpPr>
          <p:spPr>
            <a:xfrm>
              <a:off x="7683501" y="2335213"/>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3" y="141"/>
                  </a:lnTo>
                  <a:lnTo>
                    <a:pt x="27" y="136"/>
                  </a:lnTo>
                  <a:lnTo>
                    <a:pt x="22"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2"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56" name="Google Shape;1456;p23"/>
            <p:cNvSpPr/>
            <p:nvPr/>
          </p:nvSpPr>
          <p:spPr>
            <a:xfrm>
              <a:off x="7683501" y="2405063"/>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3" y="141"/>
                  </a:lnTo>
                  <a:lnTo>
                    <a:pt x="27" y="136"/>
                  </a:lnTo>
                  <a:lnTo>
                    <a:pt x="22"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7"/>
                  </a:lnTo>
                  <a:lnTo>
                    <a:pt x="33"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5" y="17"/>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57" name="Google Shape;1457;p23"/>
            <p:cNvSpPr/>
            <p:nvPr/>
          </p:nvSpPr>
          <p:spPr>
            <a:xfrm>
              <a:off x="7191376" y="2335213"/>
              <a:ext cx="49213" cy="49213"/>
            </a:xfrm>
            <a:custGeom>
              <a:avLst/>
              <a:gdLst/>
              <a:ahLst/>
              <a:cxnLst/>
              <a:rect l="l" t="t" r="r" b="b"/>
              <a:pathLst>
                <a:path w="155" h="154" extrusionOk="0">
                  <a:moveTo>
                    <a:pt x="155" y="77"/>
                  </a:moveTo>
                  <a:lnTo>
                    <a:pt x="155" y="77"/>
                  </a:lnTo>
                  <a:lnTo>
                    <a:pt x="155" y="85"/>
                  </a:lnTo>
                  <a:lnTo>
                    <a:pt x="153" y="92"/>
                  </a:lnTo>
                  <a:lnTo>
                    <a:pt x="151" y="100"/>
                  </a:lnTo>
                  <a:lnTo>
                    <a:pt x="149" y="107"/>
                  </a:lnTo>
                  <a:lnTo>
                    <a:pt x="146" y="114"/>
                  </a:lnTo>
                  <a:lnTo>
                    <a:pt x="141" y="120"/>
                  </a:lnTo>
                  <a:lnTo>
                    <a:pt x="137" y="126"/>
                  </a:lnTo>
                  <a:lnTo>
                    <a:pt x="132" y="132"/>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2"/>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58" name="Google Shape;1458;p23"/>
            <p:cNvSpPr/>
            <p:nvPr/>
          </p:nvSpPr>
          <p:spPr>
            <a:xfrm>
              <a:off x="7191376" y="2405063"/>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6" y="114"/>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7"/>
                  </a:lnTo>
                  <a:lnTo>
                    <a:pt x="35" y="14"/>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4"/>
                  </a:lnTo>
                  <a:lnTo>
                    <a:pt x="126" y="17"/>
                  </a:lnTo>
                  <a:lnTo>
                    <a:pt x="132" y="23"/>
                  </a:lnTo>
                  <a:lnTo>
                    <a:pt x="137" y="29"/>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59" name="Google Shape;1459;p23"/>
            <p:cNvSpPr/>
            <p:nvPr/>
          </p:nvSpPr>
          <p:spPr>
            <a:xfrm>
              <a:off x="7261226" y="2335213"/>
              <a:ext cx="49213"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2" y="120"/>
                  </a:lnTo>
                  <a:lnTo>
                    <a:pt x="137" y="126"/>
                  </a:lnTo>
                  <a:lnTo>
                    <a:pt x="132" y="132"/>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60" name="Google Shape;1460;p23"/>
            <p:cNvSpPr/>
            <p:nvPr/>
          </p:nvSpPr>
          <p:spPr>
            <a:xfrm>
              <a:off x="7261226" y="2405063"/>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0"/>
                  </a:lnTo>
                  <a:lnTo>
                    <a:pt x="137" y="126"/>
                  </a:lnTo>
                  <a:lnTo>
                    <a:pt x="132" y="132"/>
                  </a:lnTo>
                  <a:lnTo>
                    <a:pt x="126" y="136"/>
                  </a:lnTo>
                  <a:lnTo>
                    <a:pt x="120" y="141"/>
                  </a:lnTo>
                  <a:lnTo>
                    <a:pt x="114" y="146"/>
                  </a:lnTo>
                  <a:lnTo>
                    <a:pt x="108" y="148"/>
                  </a:lnTo>
                  <a:lnTo>
                    <a:pt x="101" y="151"/>
                  </a:lnTo>
                  <a:lnTo>
                    <a:pt x="93" y="152"/>
                  </a:lnTo>
                  <a:lnTo>
                    <a:pt x="85"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7"/>
                  </a:lnTo>
                  <a:lnTo>
                    <a:pt x="34" y="14"/>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4"/>
                  </a:lnTo>
                  <a:lnTo>
                    <a:pt x="126" y="17"/>
                  </a:lnTo>
                  <a:lnTo>
                    <a:pt x="132" y="23"/>
                  </a:lnTo>
                  <a:lnTo>
                    <a:pt x="137" y="29"/>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61" name="Google Shape;1461;p23"/>
            <p:cNvSpPr/>
            <p:nvPr/>
          </p:nvSpPr>
          <p:spPr>
            <a:xfrm>
              <a:off x="7331076" y="2335213"/>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3" y="152"/>
                  </a:lnTo>
                  <a:lnTo>
                    <a:pt x="85" y="154"/>
                  </a:lnTo>
                  <a:lnTo>
                    <a:pt x="76" y="154"/>
                  </a:lnTo>
                  <a:lnTo>
                    <a:pt x="76" y="154"/>
                  </a:lnTo>
                  <a:lnTo>
                    <a:pt x="70" y="154"/>
                  </a:lnTo>
                  <a:lnTo>
                    <a:pt x="62" y="152"/>
                  </a:lnTo>
                  <a:lnTo>
                    <a:pt x="54" y="150"/>
                  </a:lnTo>
                  <a:lnTo>
                    <a:pt x="47" y="148"/>
                  </a:lnTo>
                  <a:lnTo>
                    <a:pt x="40" y="144"/>
                  </a:lnTo>
                  <a:lnTo>
                    <a:pt x="34" y="141"/>
                  </a:lnTo>
                  <a:lnTo>
                    <a:pt x="28" y="136"/>
                  </a:lnTo>
                  <a:lnTo>
                    <a:pt x="23" y="132"/>
                  </a:lnTo>
                  <a:lnTo>
                    <a:pt x="18" y="126"/>
                  </a:lnTo>
                  <a:lnTo>
                    <a:pt x="14" y="120"/>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62" name="Google Shape;1462;p23"/>
            <p:cNvSpPr/>
            <p:nvPr/>
          </p:nvSpPr>
          <p:spPr>
            <a:xfrm>
              <a:off x="7331076" y="2405063"/>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6"/>
                  </a:lnTo>
                  <a:lnTo>
                    <a:pt x="107" y="148"/>
                  </a:lnTo>
                  <a:lnTo>
                    <a:pt x="99" y="151"/>
                  </a:lnTo>
                  <a:lnTo>
                    <a:pt x="93" y="152"/>
                  </a:lnTo>
                  <a:lnTo>
                    <a:pt x="85"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4"/>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9"/>
                  </a:lnTo>
                  <a:lnTo>
                    <a:pt x="23" y="23"/>
                  </a:lnTo>
                  <a:lnTo>
                    <a:pt x="28" y="17"/>
                  </a:lnTo>
                  <a:lnTo>
                    <a:pt x="34" y="14"/>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4"/>
                  </a:lnTo>
                  <a:lnTo>
                    <a:pt x="126" y="17"/>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63" name="Google Shape;1463;p23"/>
            <p:cNvSpPr/>
            <p:nvPr/>
          </p:nvSpPr>
          <p:spPr>
            <a:xfrm>
              <a:off x="7332663" y="1638301"/>
              <a:ext cx="49213" cy="49213"/>
            </a:xfrm>
            <a:custGeom>
              <a:avLst/>
              <a:gdLst/>
              <a:ahLst/>
              <a:cxnLst/>
              <a:rect l="l" t="t" r="r" b="b"/>
              <a:pathLst>
                <a:path w="155" h="153" extrusionOk="0">
                  <a:moveTo>
                    <a:pt x="155" y="76"/>
                  </a:moveTo>
                  <a:lnTo>
                    <a:pt x="155" y="76"/>
                  </a:lnTo>
                  <a:lnTo>
                    <a:pt x="154" y="84"/>
                  </a:lnTo>
                  <a:lnTo>
                    <a:pt x="153" y="92"/>
                  </a:lnTo>
                  <a:lnTo>
                    <a:pt x="151" y="99"/>
                  </a:lnTo>
                  <a:lnTo>
                    <a:pt x="149" y="106"/>
                  </a:lnTo>
                  <a:lnTo>
                    <a:pt x="146" y="113"/>
                  </a:lnTo>
                  <a:lnTo>
                    <a:pt x="141" y="120"/>
                  </a:lnTo>
                  <a:lnTo>
                    <a:pt x="137"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2" y="144"/>
                  </a:lnTo>
                  <a:lnTo>
                    <a:pt x="35" y="140"/>
                  </a:lnTo>
                  <a:lnTo>
                    <a:pt x="29" y="136"/>
                  </a:lnTo>
                  <a:lnTo>
                    <a:pt x="23" y="131"/>
                  </a:lnTo>
                  <a:lnTo>
                    <a:pt x="19" y="126"/>
                  </a:lnTo>
                  <a:lnTo>
                    <a:pt x="14" y="120"/>
                  </a:lnTo>
                  <a:lnTo>
                    <a:pt x="10" y="113"/>
                  </a:lnTo>
                  <a:lnTo>
                    <a:pt x="7" y="106"/>
                  </a:lnTo>
                  <a:lnTo>
                    <a:pt x="4" y="99"/>
                  </a:lnTo>
                  <a:lnTo>
                    <a:pt x="3" y="92"/>
                  </a:lnTo>
                  <a:lnTo>
                    <a:pt x="2" y="84"/>
                  </a:lnTo>
                  <a:lnTo>
                    <a:pt x="0" y="76"/>
                  </a:lnTo>
                  <a:lnTo>
                    <a:pt x="0" y="76"/>
                  </a:lnTo>
                  <a:lnTo>
                    <a:pt x="2" y="68"/>
                  </a:lnTo>
                  <a:lnTo>
                    <a:pt x="3" y="60"/>
                  </a:lnTo>
                  <a:lnTo>
                    <a:pt x="4" y="54"/>
                  </a:lnTo>
                  <a:lnTo>
                    <a:pt x="7" y="47"/>
                  </a:lnTo>
                  <a:lnTo>
                    <a:pt x="10"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64" name="Google Shape;1464;p23"/>
            <p:cNvSpPr/>
            <p:nvPr/>
          </p:nvSpPr>
          <p:spPr>
            <a:xfrm>
              <a:off x="7402513" y="1638301"/>
              <a:ext cx="47625" cy="49213"/>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1"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65" name="Google Shape;1465;p23"/>
            <p:cNvSpPr/>
            <p:nvPr/>
          </p:nvSpPr>
          <p:spPr>
            <a:xfrm>
              <a:off x="7472363" y="1638301"/>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7"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2"/>
                  </a:lnTo>
                  <a:lnTo>
                    <a:pt x="0" y="84"/>
                  </a:lnTo>
                  <a:lnTo>
                    <a:pt x="0" y="76"/>
                  </a:lnTo>
                  <a:lnTo>
                    <a:pt x="0" y="76"/>
                  </a:lnTo>
                  <a:lnTo>
                    <a:pt x="0" y="68"/>
                  </a:lnTo>
                  <a:lnTo>
                    <a:pt x="2" y="60"/>
                  </a:lnTo>
                  <a:lnTo>
                    <a:pt x="3" y="54"/>
                  </a:lnTo>
                  <a:lnTo>
                    <a:pt x="6" y="47"/>
                  </a:lnTo>
                  <a:lnTo>
                    <a:pt x="9" y="40"/>
                  </a:lnTo>
                  <a:lnTo>
                    <a:pt x="14"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66" name="Google Shape;1466;p23"/>
            <p:cNvSpPr/>
            <p:nvPr/>
          </p:nvSpPr>
          <p:spPr>
            <a:xfrm>
              <a:off x="7542213" y="1638301"/>
              <a:ext cx="49213"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0"/>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0" y="21"/>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67" name="Google Shape;1467;p23"/>
            <p:cNvSpPr/>
            <p:nvPr/>
          </p:nvSpPr>
          <p:spPr>
            <a:xfrm>
              <a:off x="7612063" y="1638301"/>
              <a:ext cx="49213" cy="49213"/>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7"/>
                  </a:lnTo>
                  <a:lnTo>
                    <a:pt x="149"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68" name="Google Shape;1468;p23"/>
            <p:cNvSpPr/>
            <p:nvPr/>
          </p:nvSpPr>
          <p:spPr>
            <a:xfrm>
              <a:off x="7681913" y="1638301"/>
              <a:ext cx="49213" cy="49213"/>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69" name="Google Shape;1469;p23"/>
            <p:cNvSpPr/>
            <p:nvPr/>
          </p:nvSpPr>
          <p:spPr>
            <a:xfrm>
              <a:off x="7751763" y="1638301"/>
              <a:ext cx="47625"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70" name="Google Shape;1470;p23"/>
            <p:cNvSpPr/>
            <p:nvPr/>
          </p:nvSpPr>
          <p:spPr>
            <a:xfrm>
              <a:off x="7821613" y="1638301"/>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71" name="Google Shape;1471;p23"/>
            <p:cNvSpPr/>
            <p:nvPr/>
          </p:nvSpPr>
          <p:spPr>
            <a:xfrm>
              <a:off x="7332663" y="1571626"/>
              <a:ext cx="49213" cy="49213"/>
            </a:xfrm>
            <a:custGeom>
              <a:avLst/>
              <a:gdLst/>
              <a:ahLst/>
              <a:cxnLst/>
              <a:rect l="l" t="t" r="r" b="b"/>
              <a:pathLst>
                <a:path w="155" h="154" extrusionOk="0">
                  <a:moveTo>
                    <a:pt x="155" y="77"/>
                  </a:moveTo>
                  <a:lnTo>
                    <a:pt x="155" y="77"/>
                  </a:lnTo>
                  <a:lnTo>
                    <a:pt x="154" y="85"/>
                  </a:lnTo>
                  <a:lnTo>
                    <a:pt x="153" y="92"/>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1"/>
                  </a:lnTo>
                  <a:lnTo>
                    <a:pt x="10" y="114"/>
                  </a:lnTo>
                  <a:lnTo>
                    <a:pt x="7" y="107"/>
                  </a:lnTo>
                  <a:lnTo>
                    <a:pt x="4" y="100"/>
                  </a:lnTo>
                  <a:lnTo>
                    <a:pt x="3" y="92"/>
                  </a:lnTo>
                  <a:lnTo>
                    <a:pt x="2" y="85"/>
                  </a:lnTo>
                  <a:lnTo>
                    <a:pt x="0" y="77"/>
                  </a:lnTo>
                  <a:lnTo>
                    <a:pt x="0" y="77"/>
                  </a:lnTo>
                  <a:lnTo>
                    <a:pt x="2" y="69"/>
                  </a:lnTo>
                  <a:lnTo>
                    <a:pt x="3" y="61"/>
                  </a:lnTo>
                  <a:lnTo>
                    <a:pt x="4" y="54"/>
                  </a:lnTo>
                  <a:lnTo>
                    <a:pt x="7" y="47"/>
                  </a:lnTo>
                  <a:lnTo>
                    <a:pt x="10" y="40"/>
                  </a:lnTo>
                  <a:lnTo>
                    <a:pt x="14" y="34"/>
                  </a:lnTo>
                  <a:lnTo>
                    <a:pt x="19" y="28"/>
                  </a:lnTo>
                  <a:lnTo>
                    <a:pt x="23" y="22"/>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72" name="Google Shape;1472;p23"/>
            <p:cNvSpPr/>
            <p:nvPr/>
          </p:nvSpPr>
          <p:spPr>
            <a:xfrm>
              <a:off x="7402513" y="1571626"/>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73" name="Google Shape;1473;p23"/>
            <p:cNvSpPr/>
            <p:nvPr/>
          </p:nvSpPr>
          <p:spPr>
            <a:xfrm>
              <a:off x="7472363" y="157162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4"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2"/>
                  </a:lnTo>
                  <a:lnTo>
                    <a:pt x="0" y="85"/>
                  </a:lnTo>
                  <a:lnTo>
                    <a:pt x="0" y="77"/>
                  </a:lnTo>
                  <a:lnTo>
                    <a:pt x="0" y="77"/>
                  </a:lnTo>
                  <a:lnTo>
                    <a:pt x="0"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74" name="Google Shape;1474;p23"/>
            <p:cNvSpPr/>
            <p:nvPr/>
          </p:nvSpPr>
          <p:spPr>
            <a:xfrm>
              <a:off x="7542213" y="1571626"/>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1"/>
                  </a:lnTo>
                  <a:lnTo>
                    <a:pt x="136" y="126"/>
                  </a:lnTo>
                  <a:lnTo>
                    <a:pt x="130" y="132"/>
                  </a:lnTo>
                  <a:lnTo>
                    <a:pt x="126" y="137"/>
                  </a:lnTo>
                  <a:lnTo>
                    <a:pt x="119" y="141"/>
                  </a:lnTo>
                  <a:lnTo>
                    <a:pt x="113" y="145"/>
                  </a:lnTo>
                  <a:lnTo>
                    <a:pt x="106"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6" y="18"/>
                  </a:lnTo>
                  <a:lnTo>
                    <a:pt x="130"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75" name="Google Shape;1475;p23"/>
            <p:cNvSpPr/>
            <p:nvPr/>
          </p:nvSpPr>
          <p:spPr>
            <a:xfrm>
              <a:off x="7612063" y="1571626"/>
              <a:ext cx="49213"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76" name="Google Shape;1476;p23"/>
            <p:cNvSpPr/>
            <p:nvPr/>
          </p:nvSpPr>
          <p:spPr>
            <a:xfrm>
              <a:off x="7681913" y="1571626"/>
              <a:ext cx="49213" cy="49213"/>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77" name="Google Shape;1477;p23"/>
            <p:cNvSpPr/>
            <p:nvPr/>
          </p:nvSpPr>
          <p:spPr>
            <a:xfrm>
              <a:off x="7751763" y="1571626"/>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4"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78" name="Google Shape;1478;p23"/>
            <p:cNvSpPr/>
            <p:nvPr/>
          </p:nvSpPr>
          <p:spPr>
            <a:xfrm>
              <a:off x="7821613" y="1571626"/>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79" name="Google Shape;1479;p23"/>
            <p:cNvSpPr/>
            <p:nvPr/>
          </p:nvSpPr>
          <p:spPr>
            <a:xfrm>
              <a:off x="7332663" y="1501776"/>
              <a:ext cx="49213" cy="49213"/>
            </a:xfrm>
            <a:custGeom>
              <a:avLst/>
              <a:gdLst/>
              <a:ahLst/>
              <a:cxnLst/>
              <a:rect l="l" t="t" r="r" b="b"/>
              <a:pathLst>
                <a:path w="155" h="154" extrusionOk="0">
                  <a:moveTo>
                    <a:pt x="155" y="77"/>
                  </a:moveTo>
                  <a:lnTo>
                    <a:pt x="155" y="77"/>
                  </a:lnTo>
                  <a:lnTo>
                    <a:pt x="154" y="85"/>
                  </a:lnTo>
                  <a:lnTo>
                    <a:pt x="153" y="92"/>
                  </a:lnTo>
                  <a:lnTo>
                    <a:pt x="151" y="100"/>
                  </a:lnTo>
                  <a:lnTo>
                    <a:pt x="149" y="107"/>
                  </a:lnTo>
                  <a:lnTo>
                    <a:pt x="146" y="114"/>
                  </a:lnTo>
                  <a:lnTo>
                    <a:pt x="141" y="119"/>
                  </a:lnTo>
                  <a:lnTo>
                    <a:pt x="137" y="126"/>
                  </a:lnTo>
                  <a:lnTo>
                    <a:pt x="132" y="131"/>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2" y="145"/>
                  </a:lnTo>
                  <a:lnTo>
                    <a:pt x="35" y="141"/>
                  </a:lnTo>
                  <a:lnTo>
                    <a:pt x="29" y="137"/>
                  </a:lnTo>
                  <a:lnTo>
                    <a:pt x="23" y="131"/>
                  </a:lnTo>
                  <a:lnTo>
                    <a:pt x="19" y="126"/>
                  </a:lnTo>
                  <a:lnTo>
                    <a:pt x="14" y="119"/>
                  </a:lnTo>
                  <a:lnTo>
                    <a:pt x="10" y="114"/>
                  </a:lnTo>
                  <a:lnTo>
                    <a:pt x="7" y="107"/>
                  </a:lnTo>
                  <a:lnTo>
                    <a:pt x="4" y="100"/>
                  </a:lnTo>
                  <a:lnTo>
                    <a:pt x="3" y="92"/>
                  </a:lnTo>
                  <a:lnTo>
                    <a:pt x="2" y="85"/>
                  </a:lnTo>
                  <a:lnTo>
                    <a:pt x="0" y="77"/>
                  </a:lnTo>
                  <a:lnTo>
                    <a:pt x="0" y="77"/>
                  </a:lnTo>
                  <a:lnTo>
                    <a:pt x="2" y="69"/>
                  </a:lnTo>
                  <a:lnTo>
                    <a:pt x="3" y="61"/>
                  </a:lnTo>
                  <a:lnTo>
                    <a:pt x="4" y="54"/>
                  </a:lnTo>
                  <a:lnTo>
                    <a:pt x="7" y="47"/>
                  </a:lnTo>
                  <a:lnTo>
                    <a:pt x="10" y="40"/>
                  </a:lnTo>
                  <a:lnTo>
                    <a:pt x="14" y="34"/>
                  </a:lnTo>
                  <a:lnTo>
                    <a:pt x="19" y="28"/>
                  </a:lnTo>
                  <a:lnTo>
                    <a:pt x="23" y="22"/>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80" name="Google Shape;1480;p23"/>
            <p:cNvSpPr/>
            <p:nvPr/>
          </p:nvSpPr>
          <p:spPr>
            <a:xfrm>
              <a:off x="7402513" y="1501776"/>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19"/>
                  </a:lnTo>
                  <a:lnTo>
                    <a:pt x="137" y="126"/>
                  </a:lnTo>
                  <a:lnTo>
                    <a:pt x="132" y="131"/>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81" name="Google Shape;1481;p23"/>
            <p:cNvSpPr/>
            <p:nvPr/>
          </p:nvSpPr>
          <p:spPr>
            <a:xfrm>
              <a:off x="7332663" y="1360488"/>
              <a:ext cx="49213" cy="49213"/>
            </a:xfrm>
            <a:custGeom>
              <a:avLst/>
              <a:gdLst/>
              <a:ahLst/>
              <a:cxnLst/>
              <a:rect l="l" t="t" r="r" b="b"/>
              <a:pathLst>
                <a:path w="155" h="155" extrusionOk="0">
                  <a:moveTo>
                    <a:pt x="155" y="78"/>
                  </a:moveTo>
                  <a:lnTo>
                    <a:pt x="155" y="78"/>
                  </a:lnTo>
                  <a:lnTo>
                    <a:pt x="154" y="86"/>
                  </a:lnTo>
                  <a:lnTo>
                    <a:pt x="153" y="93"/>
                  </a:lnTo>
                  <a:lnTo>
                    <a:pt x="151" y="101"/>
                  </a:lnTo>
                  <a:lnTo>
                    <a:pt x="149" y="108"/>
                  </a:lnTo>
                  <a:lnTo>
                    <a:pt x="146" y="115"/>
                  </a:lnTo>
                  <a:lnTo>
                    <a:pt x="141" y="120"/>
                  </a:lnTo>
                  <a:lnTo>
                    <a:pt x="137" y="126"/>
                  </a:lnTo>
                  <a:lnTo>
                    <a:pt x="132" y="132"/>
                  </a:lnTo>
                  <a:lnTo>
                    <a:pt x="126" y="138"/>
                  </a:lnTo>
                  <a:lnTo>
                    <a:pt x="121" y="141"/>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2" y="146"/>
                  </a:lnTo>
                  <a:lnTo>
                    <a:pt x="35" y="141"/>
                  </a:lnTo>
                  <a:lnTo>
                    <a:pt x="29" y="138"/>
                  </a:lnTo>
                  <a:lnTo>
                    <a:pt x="23" y="132"/>
                  </a:lnTo>
                  <a:lnTo>
                    <a:pt x="19" y="126"/>
                  </a:lnTo>
                  <a:lnTo>
                    <a:pt x="14" y="120"/>
                  </a:lnTo>
                  <a:lnTo>
                    <a:pt x="10" y="115"/>
                  </a:lnTo>
                  <a:lnTo>
                    <a:pt x="7" y="108"/>
                  </a:lnTo>
                  <a:lnTo>
                    <a:pt x="4" y="101"/>
                  </a:lnTo>
                  <a:lnTo>
                    <a:pt x="3" y="93"/>
                  </a:lnTo>
                  <a:lnTo>
                    <a:pt x="2" y="86"/>
                  </a:lnTo>
                  <a:lnTo>
                    <a:pt x="0" y="78"/>
                  </a:lnTo>
                  <a:lnTo>
                    <a:pt x="0" y="78"/>
                  </a:lnTo>
                  <a:lnTo>
                    <a:pt x="2" y="70"/>
                  </a:lnTo>
                  <a:lnTo>
                    <a:pt x="3" y="62"/>
                  </a:lnTo>
                  <a:lnTo>
                    <a:pt x="4" y="55"/>
                  </a:lnTo>
                  <a:lnTo>
                    <a:pt x="7" y="47"/>
                  </a:lnTo>
                  <a:lnTo>
                    <a:pt x="10" y="41"/>
                  </a:lnTo>
                  <a:lnTo>
                    <a:pt x="14" y="35"/>
                  </a:lnTo>
                  <a:lnTo>
                    <a:pt x="19" y="29"/>
                  </a:lnTo>
                  <a:lnTo>
                    <a:pt x="23" y="23"/>
                  </a:lnTo>
                  <a:lnTo>
                    <a:pt x="29" y="19"/>
                  </a:lnTo>
                  <a:lnTo>
                    <a:pt x="35" y="14"/>
                  </a:lnTo>
                  <a:lnTo>
                    <a:pt x="42" y="9"/>
                  </a:lnTo>
                  <a:lnTo>
                    <a:pt x="47" y="7"/>
                  </a:lnTo>
                  <a:lnTo>
                    <a:pt x="55" y="4"/>
                  </a:lnTo>
                  <a:lnTo>
                    <a:pt x="62" y="3"/>
                  </a:lnTo>
                  <a:lnTo>
                    <a:pt x="70" y="1"/>
                  </a:lnTo>
                  <a:lnTo>
                    <a:pt x="78" y="0"/>
                  </a:lnTo>
                  <a:lnTo>
                    <a:pt x="78" y="0"/>
                  </a:lnTo>
                  <a:lnTo>
                    <a:pt x="85" y="1"/>
                  </a:lnTo>
                  <a:lnTo>
                    <a:pt x="93" y="3"/>
                  </a:lnTo>
                  <a:lnTo>
                    <a:pt x="101" y="4"/>
                  </a:lnTo>
                  <a:lnTo>
                    <a:pt x="108" y="7"/>
                  </a:lnTo>
                  <a:lnTo>
                    <a:pt x="115" y="9"/>
                  </a:lnTo>
                  <a:lnTo>
                    <a:pt x="121" y="14"/>
                  </a:lnTo>
                  <a:lnTo>
                    <a:pt x="126" y="19"/>
                  </a:lnTo>
                  <a:lnTo>
                    <a:pt x="132" y="23"/>
                  </a:lnTo>
                  <a:lnTo>
                    <a:pt x="137" y="29"/>
                  </a:lnTo>
                  <a:lnTo>
                    <a:pt x="141" y="35"/>
                  </a:lnTo>
                  <a:lnTo>
                    <a:pt x="146" y="41"/>
                  </a:lnTo>
                  <a:lnTo>
                    <a:pt x="149"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82" name="Google Shape;1482;p23"/>
            <p:cNvSpPr/>
            <p:nvPr/>
          </p:nvSpPr>
          <p:spPr>
            <a:xfrm>
              <a:off x="7265988" y="1360488"/>
              <a:ext cx="49213" cy="49213"/>
            </a:xfrm>
            <a:custGeom>
              <a:avLst/>
              <a:gdLst/>
              <a:ahLst/>
              <a:cxnLst/>
              <a:rect l="l" t="t" r="r" b="b"/>
              <a:pathLst>
                <a:path w="155" h="155" extrusionOk="0">
                  <a:moveTo>
                    <a:pt x="155" y="78"/>
                  </a:moveTo>
                  <a:lnTo>
                    <a:pt x="155" y="78"/>
                  </a:lnTo>
                  <a:lnTo>
                    <a:pt x="155" y="86"/>
                  </a:lnTo>
                  <a:lnTo>
                    <a:pt x="152" y="93"/>
                  </a:lnTo>
                  <a:lnTo>
                    <a:pt x="151" y="101"/>
                  </a:lnTo>
                  <a:lnTo>
                    <a:pt x="149" y="108"/>
                  </a:lnTo>
                  <a:lnTo>
                    <a:pt x="146" y="115"/>
                  </a:lnTo>
                  <a:lnTo>
                    <a:pt x="141" y="120"/>
                  </a:lnTo>
                  <a:lnTo>
                    <a:pt x="138" y="126"/>
                  </a:lnTo>
                  <a:lnTo>
                    <a:pt x="132" y="132"/>
                  </a:lnTo>
                  <a:lnTo>
                    <a:pt x="126"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5" y="141"/>
                  </a:lnTo>
                  <a:lnTo>
                    <a:pt x="29" y="138"/>
                  </a:lnTo>
                  <a:lnTo>
                    <a:pt x="23" y="132"/>
                  </a:lnTo>
                  <a:lnTo>
                    <a:pt x="19" y="126"/>
                  </a:lnTo>
                  <a:lnTo>
                    <a:pt x="14" y="120"/>
                  </a:lnTo>
                  <a:lnTo>
                    <a:pt x="11" y="115"/>
                  </a:lnTo>
                  <a:lnTo>
                    <a:pt x="7" y="108"/>
                  </a:lnTo>
                  <a:lnTo>
                    <a:pt x="4" y="101"/>
                  </a:lnTo>
                  <a:lnTo>
                    <a:pt x="3" y="93"/>
                  </a:lnTo>
                  <a:lnTo>
                    <a:pt x="1" y="86"/>
                  </a:lnTo>
                  <a:lnTo>
                    <a:pt x="0" y="78"/>
                  </a:lnTo>
                  <a:lnTo>
                    <a:pt x="0" y="78"/>
                  </a:lnTo>
                  <a:lnTo>
                    <a:pt x="1" y="70"/>
                  </a:lnTo>
                  <a:lnTo>
                    <a:pt x="3" y="62"/>
                  </a:lnTo>
                  <a:lnTo>
                    <a:pt x="4" y="55"/>
                  </a:lnTo>
                  <a:lnTo>
                    <a:pt x="7" y="47"/>
                  </a:lnTo>
                  <a:lnTo>
                    <a:pt x="11" y="41"/>
                  </a:lnTo>
                  <a:lnTo>
                    <a:pt x="14" y="35"/>
                  </a:lnTo>
                  <a:lnTo>
                    <a:pt x="19" y="29"/>
                  </a:lnTo>
                  <a:lnTo>
                    <a:pt x="23" y="23"/>
                  </a:lnTo>
                  <a:lnTo>
                    <a:pt x="29" y="19"/>
                  </a:lnTo>
                  <a:lnTo>
                    <a:pt x="35" y="14"/>
                  </a:lnTo>
                  <a:lnTo>
                    <a:pt x="41" y="9"/>
                  </a:lnTo>
                  <a:lnTo>
                    <a:pt x="48" y="7"/>
                  </a:lnTo>
                  <a:lnTo>
                    <a:pt x="55" y="4"/>
                  </a:lnTo>
                  <a:lnTo>
                    <a:pt x="62" y="3"/>
                  </a:lnTo>
                  <a:lnTo>
                    <a:pt x="70" y="1"/>
                  </a:lnTo>
                  <a:lnTo>
                    <a:pt x="78" y="0"/>
                  </a:lnTo>
                  <a:lnTo>
                    <a:pt x="78" y="0"/>
                  </a:lnTo>
                  <a:lnTo>
                    <a:pt x="86" y="1"/>
                  </a:lnTo>
                  <a:lnTo>
                    <a:pt x="93" y="3"/>
                  </a:lnTo>
                  <a:lnTo>
                    <a:pt x="101" y="4"/>
                  </a:lnTo>
                  <a:lnTo>
                    <a:pt x="108" y="7"/>
                  </a:lnTo>
                  <a:lnTo>
                    <a:pt x="115" y="9"/>
                  </a:lnTo>
                  <a:lnTo>
                    <a:pt x="120" y="14"/>
                  </a:lnTo>
                  <a:lnTo>
                    <a:pt x="126" y="19"/>
                  </a:lnTo>
                  <a:lnTo>
                    <a:pt x="132" y="23"/>
                  </a:lnTo>
                  <a:lnTo>
                    <a:pt x="138" y="29"/>
                  </a:lnTo>
                  <a:lnTo>
                    <a:pt x="141" y="35"/>
                  </a:lnTo>
                  <a:lnTo>
                    <a:pt x="146" y="41"/>
                  </a:lnTo>
                  <a:lnTo>
                    <a:pt x="149" y="47"/>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83" name="Google Shape;1483;p23"/>
            <p:cNvSpPr/>
            <p:nvPr/>
          </p:nvSpPr>
          <p:spPr>
            <a:xfrm>
              <a:off x="7402513" y="1360488"/>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0"/>
                  </a:lnTo>
                  <a:lnTo>
                    <a:pt x="137" y="126"/>
                  </a:lnTo>
                  <a:lnTo>
                    <a:pt x="132" y="132"/>
                  </a:lnTo>
                  <a:lnTo>
                    <a:pt x="126" y="138"/>
                  </a:lnTo>
                  <a:lnTo>
                    <a:pt x="120" y="141"/>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7"/>
                  </a:lnTo>
                  <a:lnTo>
                    <a:pt x="9" y="41"/>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5" y="1"/>
                  </a:lnTo>
                  <a:lnTo>
                    <a:pt x="93" y="3"/>
                  </a:lnTo>
                  <a:lnTo>
                    <a:pt x="101" y="4"/>
                  </a:lnTo>
                  <a:lnTo>
                    <a:pt x="108" y="7"/>
                  </a:lnTo>
                  <a:lnTo>
                    <a:pt x="114" y="9"/>
                  </a:lnTo>
                  <a:lnTo>
                    <a:pt x="120" y="14"/>
                  </a:lnTo>
                  <a:lnTo>
                    <a:pt x="126" y="19"/>
                  </a:lnTo>
                  <a:lnTo>
                    <a:pt x="132" y="23"/>
                  </a:lnTo>
                  <a:lnTo>
                    <a:pt x="137" y="29"/>
                  </a:lnTo>
                  <a:lnTo>
                    <a:pt x="141" y="35"/>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84" name="Google Shape;1484;p23"/>
            <p:cNvSpPr/>
            <p:nvPr/>
          </p:nvSpPr>
          <p:spPr>
            <a:xfrm>
              <a:off x="7194551" y="1638301"/>
              <a:ext cx="49213" cy="49213"/>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0"/>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0"/>
                  </a:lnTo>
                  <a:lnTo>
                    <a:pt x="4" y="54"/>
                  </a:lnTo>
                  <a:lnTo>
                    <a:pt x="7" y="47"/>
                  </a:lnTo>
                  <a:lnTo>
                    <a:pt x="11" y="40"/>
                  </a:lnTo>
                  <a:lnTo>
                    <a:pt x="14" y="33"/>
                  </a:lnTo>
                  <a:lnTo>
                    <a:pt x="19" y="27"/>
                  </a:lnTo>
                  <a:lnTo>
                    <a:pt x="23" y="21"/>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7"/>
                  </a:lnTo>
                  <a:lnTo>
                    <a:pt x="151" y="54"/>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85" name="Google Shape;1485;p23"/>
            <p:cNvSpPr/>
            <p:nvPr/>
          </p:nvSpPr>
          <p:spPr>
            <a:xfrm>
              <a:off x="7264401" y="1638301"/>
              <a:ext cx="47625"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19"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86" name="Google Shape;1486;p23"/>
            <p:cNvSpPr/>
            <p:nvPr/>
          </p:nvSpPr>
          <p:spPr>
            <a:xfrm>
              <a:off x="7194551" y="1571626"/>
              <a:ext cx="49213" cy="49213"/>
            </a:xfrm>
            <a:custGeom>
              <a:avLst/>
              <a:gdLst/>
              <a:ahLst/>
              <a:cxnLst/>
              <a:rect l="l" t="t" r="r" b="b"/>
              <a:pathLst>
                <a:path w="155" h="154" extrusionOk="0">
                  <a:moveTo>
                    <a:pt x="155" y="77"/>
                  </a:moveTo>
                  <a:lnTo>
                    <a:pt x="155" y="77"/>
                  </a:lnTo>
                  <a:lnTo>
                    <a:pt x="155" y="85"/>
                  </a:lnTo>
                  <a:lnTo>
                    <a:pt x="154" y="92"/>
                  </a:lnTo>
                  <a:lnTo>
                    <a:pt x="151" y="100"/>
                  </a:lnTo>
                  <a:lnTo>
                    <a:pt x="149" y="107"/>
                  </a:lnTo>
                  <a:lnTo>
                    <a:pt x="146" y="114"/>
                  </a:lnTo>
                  <a:lnTo>
                    <a:pt x="142" y="121"/>
                  </a:lnTo>
                  <a:lnTo>
                    <a:pt x="138" y="126"/>
                  </a:lnTo>
                  <a:lnTo>
                    <a:pt x="132" y="132"/>
                  </a:lnTo>
                  <a:lnTo>
                    <a:pt x="127"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2"/>
                  </a:lnTo>
                  <a:lnTo>
                    <a:pt x="19" y="126"/>
                  </a:lnTo>
                  <a:lnTo>
                    <a:pt x="14" y="121"/>
                  </a:lnTo>
                  <a:lnTo>
                    <a:pt x="11" y="114"/>
                  </a:lnTo>
                  <a:lnTo>
                    <a:pt x="7" y="107"/>
                  </a:lnTo>
                  <a:lnTo>
                    <a:pt x="4" y="100"/>
                  </a:lnTo>
                  <a:lnTo>
                    <a:pt x="3" y="92"/>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7" y="18"/>
                  </a:lnTo>
                  <a:lnTo>
                    <a:pt x="132" y="22"/>
                  </a:lnTo>
                  <a:lnTo>
                    <a:pt x="138" y="28"/>
                  </a:lnTo>
                  <a:lnTo>
                    <a:pt x="142" y="34"/>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87" name="Google Shape;1487;p23"/>
            <p:cNvSpPr/>
            <p:nvPr/>
          </p:nvSpPr>
          <p:spPr>
            <a:xfrm>
              <a:off x="7124701" y="1638301"/>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0"/>
                  </a:lnTo>
                  <a:lnTo>
                    <a:pt x="114" y="144"/>
                  </a:lnTo>
                  <a:lnTo>
                    <a:pt x="107" y="147"/>
                  </a:lnTo>
                  <a:lnTo>
                    <a:pt x="99" y="150"/>
                  </a:lnTo>
                  <a:lnTo>
                    <a:pt x="92" y="152"/>
                  </a:lnTo>
                  <a:lnTo>
                    <a:pt x="84" y="153"/>
                  </a:lnTo>
                  <a:lnTo>
                    <a:pt x="76" y="153"/>
                  </a:lnTo>
                  <a:lnTo>
                    <a:pt x="76"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2"/>
                  </a:lnTo>
                  <a:lnTo>
                    <a:pt x="1" y="84"/>
                  </a:lnTo>
                  <a:lnTo>
                    <a:pt x="0" y="76"/>
                  </a:lnTo>
                  <a:lnTo>
                    <a:pt x="0" y="76"/>
                  </a:lnTo>
                  <a:lnTo>
                    <a:pt x="1" y="68"/>
                  </a:lnTo>
                  <a:lnTo>
                    <a:pt x="2" y="60"/>
                  </a:lnTo>
                  <a:lnTo>
                    <a:pt x="3" y="54"/>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4" y="0"/>
                  </a:lnTo>
                  <a:lnTo>
                    <a:pt x="92" y="1"/>
                  </a:lnTo>
                  <a:lnTo>
                    <a:pt x="99" y="3"/>
                  </a:lnTo>
                  <a:lnTo>
                    <a:pt x="107" y="5"/>
                  </a:lnTo>
                  <a:lnTo>
                    <a:pt x="114" y="9"/>
                  </a:lnTo>
                  <a:lnTo>
                    <a:pt x="120" y="12"/>
                  </a:lnTo>
                  <a:lnTo>
                    <a:pt x="126" y="17"/>
                  </a:lnTo>
                  <a:lnTo>
                    <a:pt x="131" y="21"/>
                  </a:lnTo>
                  <a:lnTo>
                    <a:pt x="136" y="27"/>
                  </a:lnTo>
                  <a:lnTo>
                    <a:pt x="141" y="33"/>
                  </a:lnTo>
                  <a:lnTo>
                    <a:pt x="145"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88" name="Google Shape;1488;p23"/>
            <p:cNvSpPr/>
            <p:nvPr/>
          </p:nvSpPr>
          <p:spPr>
            <a:xfrm>
              <a:off x="7124701" y="157162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89" name="Google Shape;1489;p23"/>
            <p:cNvSpPr/>
            <p:nvPr/>
          </p:nvSpPr>
          <p:spPr>
            <a:xfrm>
              <a:off x="6986588" y="1571626"/>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1"/>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90" name="Google Shape;1490;p23"/>
            <p:cNvSpPr/>
            <p:nvPr/>
          </p:nvSpPr>
          <p:spPr>
            <a:xfrm>
              <a:off x="6916738" y="1571626"/>
              <a:ext cx="49213" cy="49213"/>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21"/>
                  </a:lnTo>
                  <a:lnTo>
                    <a:pt x="137"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8" y="28"/>
                  </a:lnTo>
                  <a:lnTo>
                    <a:pt x="22" y="22"/>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19" y="13"/>
                  </a:lnTo>
                  <a:lnTo>
                    <a:pt x="126" y="18"/>
                  </a:lnTo>
                  <a:lnTo>
                    <a:pt x="131" y="22"/>
                  </a:lnTo>
                  <a:lnTo>
                    <a:pt x="137" y="28"/>
                  </a:lnTo>
                  <a:lnTo>
                    <a:pt x="141" y="34"/>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91" name="Google Shape;1491;p23"/>
            <p:cNvSpPr/>
            <p:nvPr/>
          </p:nvSpPr>
          <p:spPr>
            <a:xfrm>
              <a:off x="7264401" y="1571626"/>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92" name="Google Shape;1492;p23"/>
            <p:cNvSpPr/>
            <p:nvPr/>
          </p:nvSpPr>
          <p:spPr>
            <a:xfrm>
              <a:off x="7472363" y="150177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4" y="114"/>
                  </a:lnTo>
                  <a:lnTo>
                    <a:pt x="141" y="119"/>
                  </a:lnTo>
                  <a:lnTo>
                    <a:pt x="136" y="126"/>
                  </a:lnTo>
                  <a:lnTo>
                    <a:pt x="131" y="131"/>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1"/>
                  </a:lnTo>
                  <a:lnTo>
                    <a:pt x="18" y="126"/>
                  </a:lnTo>
                  <a:lnTo>
                    <a:pt x="14" y="119"/>
                  </a:lnTo>
                  <a:lnTo>
                    <a:pt x="9" y="114"/>
                  </a:lnTo>
                  <a:lnTo>
                    <a:pt x="6" y="107"/>
                  </a:lnTo>
                  <a:lnTo>
                    <a:pt x="3" y="100"/>
                  </a:lnTo>
                  <a:lnTo>
                    <a:pt x="2" y="92"/>
                  </a:lnTo>
                  <a:lnTo>
                    <a:pt x="0" y="85"/>
                  </a:lnTo>
                  <a:lnTo>
                    <a:pt x="0" y="77"/>
                  </a:lnTo>
                  <a:lnTo>
                    <a:pt x="0" y="77"/>
                  </a:lnTo>
                  <a:lnTo>
                    <a:pt x="0"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93" name="Google Shape;1493;p23"/>
            <p:cNvSpPr/>
            <p:nvPr/>
          </p:nvSpPr>
          <p:spPr>
            <a:xfrm>
              <a:off x="7542213" y="1501776"/>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0" y="131"/>
                  </a:lnTo>
                  <a:lnTo>
                    <a:pt x="126" y="137"/>
                  </a:lnTo>
                  <a:lnTo>
                    <a:pt x="119" y="141"/>
                  </a:lnTo>
                  <a:lnTo>
                    <a:pt x="113" y="145"/>
                  </a:lnTo>
                  <a:lnTo>
                    <a:pt x="106"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7" y="137"/>
                  </a:lnTo>
                  <a:lnTo>
                    <a:pt x="22" y="131"/>
                  </a:lnTo>
                  <a:lnTo>
                    <a:pt x="17" y="126"/>
                  </a:lnTo>
                  <a:lnTo>
                    <a:pt x="13"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6" y="18"/>
                  </a:lnTo>
                  <a:lnTo>
                    <a:pt x="130"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94" name="Google Shape;1494;p23"/>
            <p:cNvSpPr/>
            <p:nvPr/>
          </p:nvSpPr>
          <p:spPr>
            <a:xfrm>
              <a:off x="7612063" y="1501776"/>
              <a:ext cx="49213"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4"/>
                  </a:lnTo>
                  <a:lnTo>
                    <a:pt x="140" y="119"/>
                  </a:lnTo>
                  <a:lnTo>
                    <a:pt x="136" y="126"/>
                  </a:lnTo>
                  <a:lnTo>
                    <a:pt x="130" y="131"/>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95" name="Google Shape;1495;p23"/>
            <p:cNvSpPr/>
            <p:nvPr/>
          </p:nvSpPr>
          <p:spPr>
            <a:xfrm>
              <a:off x="7681913" y="1501776"/>
              <a:ext cx="49213" cy="49213"/>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19"/>
                  </a:lnTo>
                  <a:lnTo>
                    <a:pt x="136" y="126"/>
                  </a:lnTo>
                  <a:lnTo>
                    <a:pt x="132" y="131"/>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96" name="Google Shape;1496;p23"/>
            <p:cNvSpPr/>
            <p:nvPr/>
          </p:nvSpPr>
          <p:spPr>
            <a:xfrm>
              <a:off x="7751763" y="1501776"/>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1" y="131"/>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1"/>
                  </a:lnTo>
                  <a:lnTo>
                    <a:pt x="17" y="126"/>
                  </a:lnTo>
                  <a:lnTo>
                    <a:pt x="14"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97" name="Google Shape;1497;p23"/>
            <p:cNvSpPr/>
            <p:nvPr/>
          </p:nvSpPr>
          <p:spPr>
            <a:xfrm>
              <a:off x="7542213" y="1428751"/>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0"/>
                  </a:lnTo>
                  <a:lnTo>
                    <a:pt x="136" y="126"/>
                  </a:lnTo>
                  <a:lnTo>
                    <a:pt x="130" y="132"/>
                  </a:lnTo>
                  <a:lnTo>
                    <a:pt x="126" y="136"/>
                  </a:lnTo>
                  <a:lnTo>
                    <a:pt x="119" y="141"/>
                  </a:lnTo>
                  <a:lnTo>
                    <a:pt x="113" y="146"/>
                  </a:lnTo>
                  <a:lnTo>
                    <a:pt x="106"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7" y="136"/>
                  </a:lnTo>
                  <a:lnTo>
                    <a:pt x="22" y="132"/>
                  </a:lnTo>
                  <a:lnTo>
                    <a:pt x="17" y="126"/>
                  </a:lnTo>
                  <a:lnTo>
                    <a:pt x="13"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7"/>
                  </a:lnTo>
                  <a:lnTo>
                    <a:pt x="54" y="4"/>
                  </a:lnTo>
                  <a:lnTo>
                    <a:pt x="61" y="3"/>
                  </a:lnTo>
                  <a:lnTo>
                    <a:pt x="69" y="1"/>
                  </a:lnTo>
                  <a:lnTo>
                    <a:pt x="77" y="0"/>
                  </a:lnTo>
                  <a:lnTo>
                    <a:pt x="77" y="0"/>
                  </a:lnTo>
                  <a:lnTo>
                    <a:pt x="85" y="1"/>
                  </a:lnTo>
                  <a:lnTo>
                    <a:pt x="92" y="3"/>
                  </a:lnTo>
                  <a:lnTo>
                    <a:pt x="100" y="4"/>
                  </a:lnTo>
                  <a:lnTo>
                    <a:pt x="106" y="7"/>
                  </a:lnTo>
                  <a:lnTo>
                    <a:pt x="113" y="9"/>
                  </a:lnTo>
                  <a:lnTo>
                    <a:pt x="119" y="14"/>
                  </a:lnTo>
                  <a:lnTo>
                    <a:pt x="126" y="19"/>
                  </a:lnTo>
                  <a:lnTo>
                    <a:pt x="130"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98" name="Google Shape;1498;p23"/>
            <p:cNvSpPr/>
            <p:nvPr/>
          </p:nvSpPr>
          <p:spPr>
            <a:xfrm>
              <a:off x="7612063" y="1428751"/>
              <a:ext cx="49213"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5"/>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1" y="3"/>
                  </a:lnTo>
                  <a:lnTo>
                    <a:pt x="99" y="4"/>
                  </a:lnTo>
                  <a:lnTo>
                    <a:pt x="106" y="7"/>
                  </a:lnTo>
                  <a:lnTo>
                    <a:pt x="113" y="9"/>
                  </a:lnTo>
                  <a:lnTo>
                    <a:pt x="119"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499" name="Google Shape;1499;p23"/>
            <p:cNvSpPr/>
            <p:nvPr/>
          </p:nvSpPr>
          <p:spPr>
            <a:xfrm>
              <a:off x="7681913" y="1428751"/>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5"/>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00" name="Google Shape;1500;p23"/>
            <p:cNvSpPr/>
            <p:nvPr/>
          </p:nvSpPr>
          <p:spPr>
            <a:xfrm>
              <a:off x="7751763" y="1428751"/>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4"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01" name="Google Shape;1501;p23"/>
            <p:cNvSpPr/>
            <p:nvPr/>
          </p:nvSpPr>
          <p:spPr>
            <a:xfrm>
              <a:off x="7751763" y="1990726"/>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0" y="141"/>
                  </a:lnTo>
                  <a:lnTo>
                    <a:pt x="114" y="145"/>
                  </a:lnTo>
                  <a:lnTo>
                    <a:pt x="108"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02" name="Google Shape;1502;p23"/>
            <p:cNvSpPr/>
            <p:nvPr/>
          </p:nvSpPr>
          <p:spPr>
            <a:xfrm>
              <a:off x="7751763" y="2060576"/>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6" y="115"/>
                  </a:lnTo>
                  <a:lnTo>
                    <a:pt x="141" y="121"/>
                  </a:lnTo>
                  <a:lnTo>
                    <a:pt x="137" y="127"/>
                  </a:lnTo>
                  <a:lnTo>
                    <a:pt x="132" y="132"/>
                  </a:lnTo>
                  <a:lnTo>
                    <a:pt x="126" y="138"/>
                  </a:lnTo>
                  <a:lnTo>
                    <a:pt x="120"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7" y="127"/>
                  </a:lnTo>
                  <a:lnTo>
                    <a:pt x="14"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4" y="35"/>
                  </a:lnTo>
                  <a:lnTo>
                    <a:pt x="17" y="29"/>
                  </a:lnTo>
                  <a:lnTo>
                    <a:pt x="23" y="23"/>
                  </a:lnTo>
                  <a:lnTo>
                    <a:pt x="29"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8" y="7"/>
                  </a:lnTo>
                  <a:lnTo>
                    <a:pt x="114" y="11"/>
                  </a:lnTo>
                  <a:lnTo>
                    <a:pt x="120" y="14"/>
                  </a:lnTo>
                  <a:lnTo>
                    <a:pt x="126" y="19"/>
                  </a:lnTo>
                  <a:lnTo>
                    <a:pt x="132" y="23"/>
                  </a:lnTo>
                  <a:lnTo>
                    <a:pt x="137" y="29"/>
                  </a:lnTo>
                  <a:lnTo>
                    <a:pt x="141" y="35"/>
                  </a:lnTo>
                  <a:lnTo>
                    <a:pt x="146"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03" name="Google Shape;1503;p23"/>
            <p:cNvSpPr/>
            <p:nvPr/>
          </p:nvSpPr>
          <p:spPr>
            <a:xfrm>
              <a:off x="7821613" y="1990726"/>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7" y="148"/>
                  </a:lnTo>
                  <a:lnTo>
                    <a:pt x="99" y="151"/>
                  </a:lnTo>
                  <a:lnTo>
                    <a:pt x="93" y="153"/>
                  </a:lnTo>
                  <a:lnTo>
                    <a:pt x="85" y="154"/>
                  </a:lnTo>
                  <a:lnTo>
                    <a:pt x="77" y="155"/>
                  </a:lnTo>
                  <a:lnTo>
                    <a:pt x="77" y="155"/>
                  </a:lnTo>
                  <a:lnTo>
                    <a:pt x="70" y="154"/>
                  </a:lnTo>
                  <a:lnTo>
                    <a:pt x="62" y="153"/>
                  </a:lnTo>
                  <a:lnTo>
                    <a:pt x="54" y="151"/>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04" name="Google Shape;1504;p23"/>
            <p:cNvSpPr/>
            <p:nvPr/>
          </p:nvSpPr>
          <p:spPr>
            <a:xfrm>
              <a:off x="7821613" y="2060576"/>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4"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2"/>
                  </a:lnTo>
                  <a:lnTo>
                    <a:pt x="29" y="138"/>
                  </a:lnTo>
                  <a:lnTo>
                    <a:pt x="23" y="132"/>
                  </a:lnTo>
                  <a:lnTo>
                    <a:pt x="17" y="127"/>
                  </a:lnTo>
                  <a:lnTo>
                    <a:pt x="14"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4" y="35"/>
                  </a:lnTo>
                  <a:lnTo>
                    <a:pt x="17" y="29"/>
                  </a:lnTo>
                  <a:lnTo>
                    <a:pt x="23" y="23"/>
                  </a:lnTo>
                  <a:lnTo>
                    <a:pt x="29" y="19"/>
                  </a:lnTo>
                  <a:lnTo>
                    <a:pt x="34" y="14"/>
                  </a:lnTo>
                  <a:lnTo>
                    <a:pt x="40" y="11"/>
                  </a:lnTo>
                  <a:lnTo>
                    <a:pt x="47" y="7"/>
                  </a:lnTo>
                  <a:lnTo>
                    <a:pt x="54" y="4"/>
                  </a:lnTo>
                  <a:lnTo>
                    <a:pt x="62" y="3"/>
                  </a:lnTo>
                  <a:lnTo>
                    <a:pt x="70" y="2"/>
                  </a:lnTo>
                  <a:lnTo>
                    <a:pt x="77" y="0"/>
                  </a:lnTo>
                  <a:lnTo>
                    <a:pt x="77" y="0"/>
                  </a:lnTo>
                  <a:lnTo>
                    <a:pt x="85" y="2"/>
                  </a:lnTo>
                  <a:lnTo>
                    <a:pt x="93" y="3"/>
                  </a:lnTo>
                  <a:lnTo>
                    <a:pt x="99" y="4"/>
                  </a:lnTo>
                  <a:lnTo>
                    <a:pt x="107" y="7"/>
                  </a:lnTo>
                  <a:lnTo>
                    <a:pt x="114"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05" name="Google Shape;1505;p23"/>
            <p:cNvSpPr/>
            <p:nvPr/>
          </p:nvSpPr>
          <p:spPr>
            <a:xfrm>
              <a:off x="7404101" y="1990726"/>
              <a:ext cx="47625" cy="49213"/>
            </a:xfrm>
            <a:custGeom>
              <a:avLst/>
              <a:gdLst/>
              <a:ahLst/>
              <a:cxnLst/>
              <a:rect l="l" t="t" r="r" b="b"/>
              <a:pathLst>
                <a:path w="153" h="155" extrusionOk="0">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1"/>
                  </a:lnTo>
                  <a:lnTo>
                    <a:pt x="91" y="153"/>
                  </a:lnTo>
                  <a:lnTo>
                    <a:pt x="84" y="154"/>
                  </a:lnTo>
                  <a:lnTo>
                    <a:pt x="76" y="155"/>
                  </a:lnTo>
                  <a:lnTo>
                    <a:pt x="76" y="155"/>
                  </a:lnTo>
                  <a:lnTo>
                    <a:pt x="68" y="154"/>
                  </a:lnTo>
                  <a:lnTo>
                    <a:pt x="60" y="153"/>
                  </a:lnTo>
                  <a:lnTo>
                    <a:pt x="53" y="151"/>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06" name="Google Shape;1506;p23"/>
            <p:cNvSpPr/>
            <p:nvPr/>
          </p:nvSpPr>
          <p:spPr>
            <a:xfrm>
              <a:off x="7404101" y="2060576"/>
              <a:ext cx="47625"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6" y="7"/>
                  </a:lnTo>
                  <a:lnTo>
                    <a:pt x="53" y="4"/>
                  </a:lnTo>
                  <a:lnTo>
                    <a:pt x="60" y="3"/>
                  </a:lnTo>
                  <a:lnTo>
                    <a:pt x="68" y="2"/>
                  </a:lnTo>
                  <a:lnTo>
                    <a:pt x="76" y="0"/>
                  </a:lnTo>
                  <a:lnTo>
                    <a:pt x="76" y="0"/>
                  </a:lnTo>
                  <a:lnTo>
                    <a:pt x="84" y="2"/>
                  </a:lnTo>
                  <a:lnTo>
                    <a:pt x="91" y="3"/>
                  </a:lnTo>
                  <a:lnTo>
                    <a:pt x="99" y="4"/>
                  </a:lnTo>
                  <a:lnTo>
                    <a:pt x="106" y="7"/>
                  </a:lnTo>
                  <a:lnTo>
                    <a:pt x="113" y="11"/>
                  </a:lnTo>
                  <a:lnTo>
                    <a:pt x="119" y="14"/>
                  </a:lnTo>
                  <a:lnTo>
                    <a:pt x="125" y="19"/>
                  </a:lnTo>
                  <a:lnTo>
                    <a:pt x="130" y="23"/>
                  </a:lnTo>
                  <a:lnTo>
                    <a:pt x="136" y="29"/>
                  </a:lnTo>
                  <a:lnTo>
                    <a:pt x="140" y="35"/>
                  </a:lnTo>
                  <a:lnTo>
                    <a:pt x="144" y="42"/>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07" name="Google Shape;1507;p23"/>
            <p:cNvSpPr/>
            <p:nvPr/>
          </p:nvSpPr>
          <p:spPr>
            <a:xfrm>
              <a:off x="7472363" y="1990726"/>
              <a:ext cx="49213"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1"/>
                  </a:lnTo>
                  <a:lnTo>
                    <a:pt x="93"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08" name="Google Shape;1508;p23"/>
            <p:cNvSpPr/>
            <p:nvPr/>
          </p:nvSpPr>
          <p:spPr>
            <a:xfrm>
              <a:off x="7472363" y="2060576"/>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3" y="3"/>
                  </a:lnTo>
                  <a:lnTo>
                    <a:pt x="100" y="4"/>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09" name="Google Shape;1509;p23"/>
            <p:cNvSpPr/>
            <p:nvPr/>
          </p:nvSpPr>
          <p:spPr>
            <a:xfrm>
              <a:off x="7542213" y="1990726"/>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1"/>
                  </a:lnTo>
                  <a:lnTo>
                    <a:pt x="93" y="153"/>
                  </a:lnTo>
                  <a:lnTo>
                    <a:pt x="85" y="154"/>
                  </a:lnTo>
                  <a:lnTo>
                    <a:pt x="78" y="155"/>
                  </a:lnTo>
                  <a:lnTo>
                    <a:pt x="78" y="155"/>
                  </a:lnTo>
                  <a:lnTo>
                    <a:pt x="70" y="154"/>
                  </a:lnTo>
                  <a:lnTo>
                    <a:pt x="62" y="153"/>
                  </a:lnTo>
                  <a:lnTo>
                    <a:pt x="55" y="151"/>
                  </a:lnTo>
                  <a:lnTo>
                    <a:pt x="47" y="148"/>
                  </a:lnTo>
                  <a:lnTo>
                    <a:pt x="40"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3"/>
                  </a:lnTo>
                  <a:lnTo>
                    <a:pt x="126" y="18"/>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10" name="Google Shape;1510;p23"/>
            <p:cNvSpPr/>
            <p:nvPr/>
          </p:nvSpPr>
          <p:spPr>
            <a:xfrm>
              <a:off x="7542213" y="2060576"/>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8" y="19"/>
                  </a:lnTo>
                  <a:lnTo>
                    <a:pt x="34" y="14"/>
                  </a:lnTo>
                  <a:lnTo>
                    <a:pt x="40" y="11"/>
                  </a:lnTo>
                  <a:lnTo>
                    <a:pt x="47" y="7"/>
                  </a:lnTo>
                  <a:lnTo>
                    <a:pt x="55" y="4"/>
                  </a:lnTo>
                  <a:lnTo>
                    <a:pt x="62" y="3"/>
                  </a:lnTo>
                  <a:lnTo>
                    <a:pt x="70" y="2"/>
                  </a:lnTo>
                  <a:lnTo>
                    <a:pt x="78" y="0"/>
                  </a:lnTo>
                  <a:lnTo>
                    <a:pt x="78" y="0"/>
                  </a:lnTo>
                  <a:lnTo>
                    <a:pt x="85" y="2"/>
                  </a:lnTo>
                  <a:lnTo>
                    <a:pt x="93" y="3"/>
                  </a:lnTo>
                  <a:lnTo>
                    <a:pt x="101" y="4"/>
                  </a:lnTo>
                  <a:lnTo>
                    <a:pt x="107" y="7"/>
                  </a:lnTo>
                  <a:lnTo>
                    <a:pt x="114" y="11"/>
                  </a:lnTo>
                  <a:lnTo>
                    <a:pt x="120" y="14"/>
                  </a:lnTo>
                  <a:lnTo>
                    <a:pt x="126"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11" name="Google Shape;1511;p23"/>
            <p:cNvSpPr/>
            <p:nvPr/>
          </p:nvSpPr>
          <p:spPr>
            <a:xfrm>
              <a:off x="7613651" y="1990726"/>
              <a:ext cx="47625"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1"/>
                  </a:lnTo>
                  <a:lnTo>
                    <a:pt x="93" y="153"/>
                  </a:lnTo>
                  <a:lnTo>
                    <a:pt x="85" y="154"/>
                  </a:lnTo>
                  <a:lnTo>
                    <a:pt x="77" y="155"/>
                  </a:lnTo>
                  <a:lnTo>
                    <a:pt x="77" y="155"/>
                  </a:lnTo>
                  <a:lnTo>
                    <a:pt x="69" y="154"/>
                  </a:lnTo>
                  <a:lnTo>
                    <a:pt x="61" y="153"/>
                  </a:lnTo>
                  <a:lnTo>
                    <a:pt x="54" y="151"/>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12" name="Google Shape;1512;p23"/>
            <p:cNvSpPr/>
            <p:nvPr/>
          </p:nvSpPr>
          <p:spPr>
            <a:xfrm>
              <a:off x="7613651" y="2060576"/>
              <a:ext cx="47625"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6"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7" y="138"/>
                  </a:lnTo>
                  <a:lnTo>
                    <a:pt x="22" y="132"/>
                  </a:lnTo>
                  <a:lnTo>
                    <a:pt x="17" y="127"/>
                  </a:lnTo>
                  <a:lnTo>
                    <a:pt x="13"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3" y="35"/>
                  </a:lnTo>
                  <a:lnTo>
                    <a:pt x="17" y="29"/>
                  </a:lnTo>
                  <a:lnTo>
                    <a:pt x="22" y="23"/>
                  </a:lnTo>
                  <a:lnTo>
                    <a:pt x="27" y="19"/>
                  </a:lnTo>
                  <a:lnTo>
                    <a:pt x="33" y="14"/>
                  </a:lnTo>
                  <a:lnTo>
                    <a:pt x="40" y="11"/>
                  </a:lnTo>
                  <a:lnTo>
                    <a:pt x="47" y="7"/>
                  </a:lnTo>
                  <a:lnTo>
                    <a:pt x="54" y="4"/>
                  </a:lnTo>
                  <a:lnTo>
                    <a:pt x="61" y="3"/>
                  </a:lnTo>
                  <a:lnTo>
                    <a:pt x="69" y="2"/>
                  </a:lnTo>
                  <a:lnTo>
                    <a:pt x="77" y="0"/>
                  </a:lnTo>
                  <a:lnTo>
                    <a:pt x="77" y="0"/>
                  </a:lnTo>
                  <a:lnTo>
                    <a:pt x="85" y="2"/>
                  </a:lnTo>
                  <a:lnTo>
                    <a:pt x="93" y="3"/>
                  </a:lnTo>
                  <a:lnTo>
                    <a:pt x="100" y="4"/>
                  </a:lnTo>
                  <a:lnTo>
                    <a:pt x="106" y="7"/>
                  </a:lnTo>
                  <a:lnTo>
                    <a:pt x="113" y="11"/>
                  </a:lnTo>
                  <a:lnTo>
                    <a:pt x="120" y="14"/>
                  </a:lnTo>
                  <a:lnTo>
                    <a:pt x="126" y="19"/>
                  </a:lnTo>
                  <a:lnTo>
                    <a:pt x="132"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13" name="Google Shape;1513;p23"/>
            <p:cNvSpPr/>
            <p:nvPr/>
          </p:nvSpPr>
          <p:spPr>
            <a:xfrm>
              <a:off x="7683501" y="1990726"/>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5" y="137"/>
                  </a:lnTo>
                  <a:lnTo>
                    <a:pt x="120" y="141"/>
                  </a:lnTo>
                  <a:lnTo>
                    <a:pt x="113" y="145"/>
                  </a:lnTo>
                  <a:lnTo>
                    <a:pt x="106" y="148"/>
                  </a:lnTo>
                  <a:lnTo>
                    <a:pt x="99" y="151"/>
                  </a:lnTo>
                  <a:lnTo>
                    <a:pt x="92" y="153"/>
                  </a:lnTo>
                  <a:lnTo>
                    <a:pt x="84" y="154"/>
                  </a:lnTo>
                  <a:lnTo>
                    <a:pt x="76" y="155"/>
                  </a:lnTo>
                  <a:lnTo>
                    <a:pt x="76" y="155"/>
                  </a:lnTo>
                  <a:lnTo>
                    <a:pt x="68" y="154"/>
                  </a:lnTo>
                  <a:lnTo>
                    <a:pt x="61" y="153"/>
                  </a:lnTo>
                  <a:lnTo>
                    <a:pt x="53" y="151"/>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2"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14" name="Google Shape;1514;p23"/>
            <p:cNvSpPr/>
            <p:nvPr/>
          </p:nvSpPr>
          <p:spPr>
            <a:xfrm>
              <a:off x="7683501" y="2060576"/>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5" y="138"/>
                  </a:lnTo>
                  <a:lnTo>
                    <a:pt x="120" y="142"/>
                  </a:lnTo>
                  <a:lnTo>
                    <a:pt x="113" y="146"/>
                  </a:lnTo>
                  <a:lnTo>
                    <a:pt x="106" y="149"/>
                  </a:lnTo>
                  <a:lnTo>
                    <a:pt x="99" y="151"/>
                  </a:lnTo>
                  <a:lnTo>
                    <a:pt x="92" y="154"/>
                  </a:lnTo>
                  <a:lnTo>
                    <a:pt x="84" y="155"/>
                  </a:lnTo>
                  <a:lnTo>
                    <a:pt x="76" y="155"/>
                  </a:lnTo>
                  <a:lnTo>
                    <a:pt x="76" y="155"/>
                  </a:lnTo>
                  <a:lnTo>
                    <a:pt x="68" y="155"/>
                  </a:lnTo>
                  <a:lnTo>
                    <a:pt x="61" y="154"/>
                  </a:lnTo>
                  <a:lnTo>
                    <a:pt x="53" y="151"/>
                  </a:lnTo>
                  <a:lnTo>
                    <a:pt x="47" y="149"/>
                  </a:lnTo>
                  <a:lnTo>
                    <a:pt x="40" y="146"/>
                  </a:lnTo>
                  <a:lnTo>
                    <a:pt x="33" y="142"/>
                  </a:lnTo>
                  <a:lnTo>
                    <a:pt x="27" y="138"/>
                  </a:lnTo>
                  <a:lnTo>
                    <a:pt x="22"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2" y="23"/>
                  </a:lnTo>
                  <a:lnTo>
                    <a:pt x="27" y="19"/>
                  </a:lnTo>
                  <a:lnTo>
                    <a:pt x="33" y="14"/>
                  </a:lnTo>
                  <a:lnTo>
                    <a:pt x="40" y="11"/>
                  </a:lnTo>
                  <a:lnTo>
                    <a:pt x="47" y="7"/>
                  </a:lnTo>
                  <a:lnTo>
                    <a:pt x="53" y="4"/>
                  </a:lnTo>
                  <a:lnTo>
                    <a:pt x="61" y="3"/>
                  </a:lnTo>
                  <a:lnTo>
                    <a:pt x="68" y="2"/>
                  </a:lnTo>
                  <a:lnTo>
                    <a:pt x="76" y="0"/>
                  </a:lnTo>
                  <a:lnTo>
                    <a:pt x="76" y="0"/>
                  </a:lnTo>
                  <a:lnTo>
                    <a:pt x="84" y="2"/>
                  </a:lnTo>
                  <a:lnTo>
                    <a:pt x="92" y="3"/>
                  </a:lnTo>
                  <a:lnTo>
                    <a:pt x="99" y="4"/>
                  </a:lnTo>
                  <a:lnTo>
                    <a:pt x="106" y="7"/>
                  </a:lnTo>
                  <a:lnTo>
                    <a:pt x="113" y="11"/>
                  </a:lnTo>
                  <a:lnTo>
                    <a:pt x="120" y="14"/>
                  </a:lnTo>
                  <a:lnTo>
                    <a:pt x="125"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15" name="Google Shape;1515;p23"/>
            <p:cNvSpPr/>
            <p:nvPr/>
          </p:nvSpPr>
          <p:spPr>
            <a:xfrm>
              <a:off x="7191376" y="1990726"/>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1"/>
                  </a:lnTo>
                  <a:lnTo>
                    <a:pt x="93" y="153"/>
                  </a:lnTo>
                  <a:lnTo>
                    <a:pt x="85" y="154"/>
                  </a:lnTo>
                  <a:lnTo>
                    <a:pt x="78" y="155"/>
                  </a:lnTo>
                  <a:lnTo>
                    <a:pt x="78" y="155"/>
                  </a:lnTo>
                  <a:lnTo>
                    <a:pt x="70" y="154"/>
                  </a:lnTo>
                  <a:lnTo>
                    <a:pt x="62" y="153"/>
                  </a:lnTo>
                  <a:lnTo>
                    <a:pt x="55" y="151"/>
                  </a:lnTo>
                  <a:lnTo>
                    <a:pt x="47"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7" y="28"/>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16" name="Google Shape;1516;p23"/>
            <p:cNvSpPr/>
            <p:nvPr/>
          </p:nvSpPr>
          <p:spPr>
            <a:xfrm>
              <a:off x="7191376" y="2060576"/>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6" y="115"/>
                  </a:lnTo>
                  <a:lnTo>
                    <a:pt x="141" y="121"/>
                  </a:lnTo>
                  <a:lnTo>
                    <a:pt x="137"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2"/>
                  </a:lnTo>
                  <a:lnTo>
                    <a:pt x="14" y="35"/>
                  </a:lnTo>
                  <a:lnTo>
                    <a:pt x="19" y="29"/>
                  </a:lnTo>
                  <a:lnTo>
                    <a:pt x="23" y="23"/>
                  </a:lnTo>
                  <a:lnTo>
                    <a:pt x="29" y="19"/>
                  </a:lnTo>
                  <a:lnTo>
                    <a:pt x="35" y="14"/>
                  </a:lnTo>
                  <a:lnTo>
                    <a:pt x="42" y="11"/>
                  </a:lnTo>
                  <a:lnTo>
                    <a:pt x="47" y="7"/>
                  </a:lnTo>
                  <a:lnTo>
                    <a:pt x="55" y="4"/>
                  </a:lnTo>
                  <a:lnTo>
                    <a:pt x="62" y="3"/>
                  </a:lnTo>
                  <a:lnTo>
                    <a:pt x="70" y="2"/>
                  </a:lnTo>
                  <a:lnTo>
                    <a:pt x="78" y="0"/>
                  </a:lnTo>
                  <a:lnTo>
                    <a:pt x="78" y="0"/>
                  </a:lnTo>
                  <a:lnTo>
                    <a:pt x="85" y="2"/>
                  </a:lnTo>
                  <a:lnTo>
                    <a:pt x="93" y="3"/>
                  </a:lnTo>
                  <a:lnTo>
                    <a:pt x="101" y="4"/>
                  </a:lnTo>
                  <a:lnTo>
                    <a:pt x="108" y="7"/>
                  </a:lnTo>
                  <a:lnTo>
                    <a:pt x="115" y="11"/>
                  </a:lnTo>
                  <a:lnTo>
                    <a:pt x="121" y="14"/>
                  </a:lnTo>
                  <a:lnTo>
                    <a:pt x="126" y="19"/>
                  </a:lnTo>
                  <a:lnTo>
                    <a:pt x="132" y="23"/>
                  </a:lnTo>
                  <a:lnTo>
                    <a:pt x="137" y="29"/>
                  </a:lnTo>
                  <a:lnTo>
                    <a:pt x="141" y="35"/>
                  </a:lnTo>
                  <a:lnTo>
                    <a:pt x="146"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17" name="Google Shape;1517;p23"/>
            <p:cNvSpPr/>
            <p:nvPr/>
          </p:nvSpPr>
          <p:spPr>
            <a:xfrm>
              <a:off x="7261226" y="1990726"/>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1"/>
                  </a:lnTo>
                  <a:lnTo>
                    <a:pt x="93" y="153"/>
                  </a:lnTo>
                  <a:lnTo>
                    <a:pt x="85" y="154"/>
                  </a:lnTo>
                  <a:lnTo>
                    <a:pt x="78" y="155"/>
                  </a:lnTo>
                  <a:lnTo>
                    <a:pt x="78" y="155"/>
                  </a:lnTo>
                  <a:lnTo>
                    <a:pt x="70" y="154"/>
                  </a:lnTo>
                  <a:lnTo>
                    <a:pt x="62" y="153"/>
                  </a:lnTo>
                  <a:lnTo>
                    <a:pt x="55" y="151"/>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18" name="Google Shape;1518;p23"/>
            <p:cNvSpPr/>
            <p:nvPr/>
          </p:nvSpPr>
          <p:spPr>
            <a:xfrm>
              <a:off x="7261226" y="2060576"/>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1"/>
                  </a:lnTo>
                  <a:lnTo>
                    <a:pt x="137"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5" y="2"/>
                  </a:lnTo>
                  <a:lnTo>
                    <a:pt x="93" y="3"/>
                  </a:lnTo>
                  <a:lnTo>
                    <a:pt x="101" y="4"/>
                  </a:lnTo>
                  <a:lnTo>
                    <a:pt x="108" y="7"/>
                  </a:lnTo>
                  <a:lnTo>
                    <a:pt x="114" y="11"/>
                  </a:lnTo>
                  <a:lnTo>
                    <a:pt x="120" y="14"/>
                  </a:lnTo>
                  <a:lnTo>
                    <a:pt x="126" y="19"/>
                  </a:lnTo>
                  <a:lnTo>
                    <a:pt x="132" y="23"/>
                  </a:lnTo>
                  <a:lnTo>
                    <a:pt x="137" y="29"/>
                  </a:lnTo>
                  <a:lnTo>
                    <a:pt x="142"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19" name="Google Shape;1519;p23"/>
            <p:cNvSpPr/>
            <p:nvPr/>
          </p:nvSpPr>
          <p:spPr>
            <a:xfrm>
              <a:off x="7331076" y="1990726"/>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1"/>
                  </a:lnTo>
                  <a:lnTo>
                    <a:pt x="93" y="153"/>
                  </a:lnTo>
                  <a:lnTo>
                    <a:pt x="85" y="154"/>
                  </a:lnTo>
                  <a:lnTo>
                    <a:pt x="76" y="155"/>
                  </a:lnTo>
                  <a:lnTo>
                    <a:pt x="76" y="155"/>
                  </a:lnTo>
                  <a:lnTo>
                    <a:pt x="70" y="154"/>
                  </a:lnTo>
                  <a:lnTo>
                    <a:pt x="62" y="153"/>
                  </a:lnTo>
                  <a:lnTo>
                    <a:pt x="54" y="151"/>
                  </a:lnTo>
                  <a:lnTo>
                    <a:pt x="47" y="148"/>
                  </a:lnTo>
                  <a:lnTo>
                    <a:pt x="40" y="145"/>
                  </a:lnTo>
                  <a:lnTo>
                    <a:pt x="34" y="141"/>
                  </a:lnTo>
                  <a:lnTo>
                    <a:pt x="28"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8" y="18"/>
                  </a:lnTo>
                  <a:lnTo>
                    <a:pt x="34" y="13"/>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20" name="Google Shape;1520;p23"/>
            <p:cNvSpPr/>
            <p:nvPr/>
          </p:nvSpPr>
          <p:spPr>
            <a:xfrm>
              <a:off x="7331076" y="2060576"/>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1"/>
                  </a:lnTo>
                  <a:lnTo>
                    <a:pt x="136" y="127"/>
                  </a:lnTo>
                  <a:lnTo>
                    <a:pt x="131" y="132"/>
                  </a:lnTo>
                  <a:lnTo>
                    <a:pt x="126" y="138"/>
                  </a:lnTo>
                  <a:lnTo>
                    <a:pt x="120" y="142"/>
                  </a:lnTo>
                  <a:lnTo>
                    <a:pt x="113" y="146"/>
                  </a:lnTo>
                  <a:lnTo>
                    <a:pt x="107" y="149"/>
                  </a:lnTo>
                  <a:lnTo>
                    <a:pt x="99" y="151"/>
                  </a:lnTo>
                  <a:lnTo>
                    <a:pt x="93" y="154"/>
                  </a:lnTo>
                  <a:lnTo>
                    <a:pt x="85" y="155"/>
                  </a:lnTo>
                  <a:lnTo>
                    <a:pt x="76" y="155"/>
                  </a:lnTo>
                  <a:lnTo>
                    <a:pt x="76" y="155"/>
                  </a:lnTo>
                  <a:lnTo>
                    <a:pt x="70" y="155"/>
                  </a:lnTo>
                  <a:lnTo>
                    <a:pt x="62" y="154"/>
                  </a:lnTo>
                  <a:lnTo>
                    <a:pt x="54" y="151"/>
                  </a:lnTo>
                  <a:lnTo>
                    <a:pt x="47" y="149"/>
                  </a:lnTo>
                  <a:lnTo>
                    <a:pt x="40" y="146"/>
                  </a:lnTo>
                  <a:lnTo>
                    <a:pt x="34" y="142"/>
                  </a:lnTo>
                  <a:lnTo>
                    <a:pt x="28" y="138"/>
                  </a:lnTo>
                  <a:lnTo>
                    <a:pt x="23" y="132"/>
                  </a:lnTo>
                  <a:lnTo>
                    <a:pt x="18" y="127"/>
                  </a:lnTo>
                  <a:lnTo>
                    <a:pt x="14" y="121"/>
                  </a:lnTo>
                  <a:lnTo>
                    <a:pt x="9" y="115"/>
                  </a:lnTo>
                  <a:lnTo>
                    <a:pt x="6" y="108"/>
                  </a:lnTo>
                  <a:lnTo>
                    <a:pt x="3" y="101"/>
                  </a:lnTo>
                  <a:lnTo>
                    <a:pt x="2" y="93"/>
                  </a:lnTo>
                  <a:lnTo>
                    <a:pt x="1" y="86"/>
                  </a:lnTo>
                  <a:lnTo>
                    <a:pt x="0" y="78"/>
                  </a:lnTo>
                  <a:lnTo>
                    <a:pt x="0" y="78"/>
                  </a:lnTo>
                  <a:lnTo>
                    <a:pt x="1" y="70"/>
                  </a:lnTo>
                  <a:lnTo>
                    <a:pt x="2" y="62"/>
                  </a:lnTo>
                  <a:lnTo>
                    <a:pt x="3" y="55"/>
                  </a:lnTo>
                  <a:lnTo>
                    <a:pt x="6" y="48"/>
                  </a:lnTo>
                  <a:lnTo>
                    <a:pt x="9" y="42"/>
                  </a:lnTo>
                  <a:lnTo>
                    <a:pt x="14" y="35"/>
                  </a:lnTo>
                  <a:lnTo>
                    <a:pt x="18" y="29"/>
                  </a:lnTo>
                  <a:lnTo>
                    <a:pt x="23" y="23"/>
                  </a:lnTo>
                  <a:lnTo>
                    <a:pt x="28" y="19"/>
                  </a:lnTo>
                  <a:lnTo>
                    <a:pt x="34" y="14"/>
                  </a:lnTo>
                  <a:lnTo>
                    <a:pt x="40" y="11"/>
                  </a:lnTo>
                  <a:lnTo>
                    <a:pt x="47" y="7"/>
                  </a:lnTo>
                  <a:lnTo>
                    <a:pt x="54" y="4"/>
                  </a:lnTo>
                  <a:lnTo>
                    <a:pt x="62" y="3"/>
                  </a:lnTo>
                  <a:lnTo>
                    <a:pt x="70" y="2"/>
                  </a:lnTo>
                  <a:lnTo>
                    <a:pt x="76" y="0"/>
                  </a:lnTo>
                  <a:lnTo>
                    <a:pt x="76" y="0"/>
                  </a:lnTo>
                  <a:lnTo>
                    <a:pt x="85" y="2"/>
                  </a:lnTo>
                  <a:lnTo>
                    <a:pt x="93" y="3"/>
                  </a:lnTo>
                  <a:lnTo>
                    <a:pt x="99" y="4"/>
                  </a:lnTo>
                  <a:lnTo>
                    <a:pt x="107" y="7"/>
                  </a:lnTo>
                  <a:lnTo>
                    <a:pt x="113" y="11"/>
                  </a:lnTo>
                  <a:lnTo>
                    <a:pt x="120" y="14"/>
                  </a:lnTo>
                  <a:lnTo>
                    <a:pt x="126" y="19"/>
                  </a:lnTo>
                  <a:lnTo>
                    <a:pt x="131" y="23"/>
                  </a:lnTo>
                  <a:lnTo>
                    <a:pt x="136" y="29"/>
                  </a:lnTo>
                  <a:lnTo>
                    <a:pt x="141" y="35"/>
                  </a:lnTo>
                  <a:lnTo>
                    <a:pt x="145"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21" name="Google Shape;1521;p23"/>
            <p:cNvSpPr/>
            <p:nvPr/>
          </p:nvSpPr>
          <p:spPr>
            <a:xfrm>
              <a:off x="7751763" y="1852613"/>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22" name="Google Shape;1522;p23"/>
            <p:cNvSpPr/>
            <p:nvPr/>
          </p:nvSpPr>
          <p:spPr>
            <a:xfrm>
              <a:off x="7751763" y="192246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6" y="113"/>
                  </a:lnTo>
                  <a:lnTo>
                    <a:pt x="141" y="120"/>
                  </a:lnTo>
                  <a:lnTo>
                    <a:pt x="137" y="126"/>
                  </a:lnTo>
                  <a:lnTo>
                    <a:pt x="132" y="131"/>
                  </a:lnTo>
                  <a:lnTo>
                    <a:pt x="126" y="136"/>
                  </a:lnTo>
                  <a:lnTo>
                    <a:pt x="120" y="140"/>
                  </a:lnTo>
                  <a:lnTo>
                    <a:pt x="114" y="144"/>
                  </a:lnTo>
                  <a:lnTo>
                    <a:pt x="108"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9" y="136"/>
                  </a:lnTo>
                  <a:lnTo>
                    <a:pt x="23" y="131"/>
                  </a:lnTo>
                  <a:lnTo>
                    <a:pt x="17" y="126"/>
                  </a:lnTo>
                  <a:lnTo>
                    <a:pt x="14"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4" y="34"/>
                  </a:lnTo>
                  <a:lnTo>
                    <a:pt x="17" y="28"/>
                  </a:lnTo>
                  <a:lnTo>
                    <a:pt x="23" y="23"/>
                  </a:lnTo>
                  <a:lnTo>
                    <a:pt x="29" y="17"/>
                  </a:lnTo>
                  <a:lnTo>
                    <a:pt x="35" y="13"/>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3"/>
                  </a:lnTo>
                  <a:lnTo>
                    <a:pt x="126" y="17"/>
                  </a:lnTo>
                  <a:lnTo>
                    <a:pt x="132" y="23"/>
                  </a:lnTo>
                  <a:lnTo>
                    <a:pt x="137" y="28"/>
                  </a:lnTo>
                  <a:lnTo>
                    <a:pt x="141" y="34"/>
                  </a:lnTo>
                  <a:lnTo>
                    <a:pt x="146"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23" name="Google Shape;1523;p23"/>
            <p:cNvSpPr/>
            <p:nvPr/>
          </p:nvSpPr>
          <p:spPr>
            <a:xfrm>
              <a:off x="7821613" y="1852613"/>
              <a:ext cx="49213" cy="49213"/>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20"/>
                  </a:lnTo>
                  <a:lnTo>
                    <a:pt x="136" y="126"/>
                  </a:lnTo>
                  <a:lnTo>
                    <a:pt x="132" y="131"/>
                  </a:lnTo>
                  <a:lnTo>
                    <a:pt x="126" y="136"/>
                  </a:lnTo>
                  <a:lnTo>
                    <a:pt x="120" y="140"/>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4" y="33"/>
                  </a:lnTo>
                  <a:lnTo>
                    <a:pt x="17" y="27"/>
                  </a:lnTo>
                  <a:lnTo>
                    <a:pt x="23" y="21"/>
                  </a:lnTo>
                  <a:lnTo>
                    <a:pt x="29"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24" name="Google Shape;1524;p23"/>
            <p:cNvSpPr/>
            <p:nvPr/>
          </p:nvSpPr>
          <p:spPr>
            <a:xfrm>
              <a:off x="7821613" y="1922463"/>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5" y="113"/>
                  </a:lnTo>
                  <a:lnTo>
                    <a:pt x="141" y="120"/>
                  </a:lnTo>
                  <a:lnTo>
                    <a:pt x="136" y="126"/>
                  </a:lnTo>
                  <a:lnTo>
                    <a:pt x="132" y="131"/>
                  </a:lnTo>
                  <a:lnTo>
                    <a:pt x="126" y="136"/>
                  </a:lnTo>
                  <a:lnTo>
                    <a:pt x="120" y="140"/>
                  </a:lnTo>
                  <a:lnTo>
                    <a:pt x="114" y="144"/>
                  </a:lnTo>
                  <a:lnTo>
                    <a:pt x="107" y="147"/>
                  </a:lnTo>
                  <a:lnTo>
                    <a:pt x="99" y="151"/>
                  </a:lnTo>
                  <a:lnTo>
                    <a:pt x="93" y="152"/>
                  </a:lnTo>
                  <a:lnTo>
                    <a:pt x="85" y="153"/>
                  </a:lnTo>
                  <a:lnTo>
                    <a:pt x="77" y="154"/>
                  </a:lnTo>
                  <a:lnTo>
                    <a:pt x="77" y="154"/>
                  </a:lnTo>
                  <a:lnTo>
                    <a:pt x="70" y="153"/>
                  </a:lnTo>
                  <a:lnTo>
                    <a:pt x="62" y="152"/>
                  </a:lnTo>
                  <a:lnTo>
                    <a:pt x="54" y="151"/>
                  </a:lnTo>
                  <a:lnTo>
                    <a:pt x="47" y="147"/>
                  </a:lnTo>
                  <a:lnTo>
                    <a:pt x="40" y="144"/>
                  </a:lnTo>
                  <a:lnTo>
                    <a:pt x="34" y="140"/>
                  </a:lnTo>
                  <a:lnTo>
                    <a:pt x="29" y="136"/>
                  </a:lnTo>
                  <a:lnTo>
                    <a:pt x="23" y="131"/>
                  </a:lnTo>
                  <a:lnTo>
                    <a:pt x="17" y="126"/>
                  </a:lnTo>
                  <a:lnTo>
                    <a:pt x="14" y="120"/>
                  </a:lnTo>
                  <a:lnTo>
                    <a:pt x="9" y="113"/>
                  </a:lnTo>
                  <a:lnTo>
                    <a:pt x="6" y="107"/>
                  </a:lnTo>
                  <a:lnTo>
                    <a:pt x="3" y="99"/>
                  </a:lnTo>
                  <a:lnTo>
                    <a:pt x="1" y="92"/>
                  </a:lnTo>
                  <a:lnTo>
                    <a:pt x="0" y="84"/>
                  </a:lnTo>
                  <a:lnTo>
                    <a:pt x="0" y="76"/>
                  </a:lnTo>
                  <a:lnTo>
                    <a:pt x="0" y="76"/>
                  </a:lnTo>
                  <a:lnTo>
                    <a:pt x="0" y="68"/>
                  </a:lnTo>
                  <a:lnTo>
                    <a:pt x="1"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3"/>
                  </a:lnTo>
                  <a:lnTo>
                    <a:pt x="126" y="17"/>
                  </a:lnTo>
                  <a:lnTo>
                    <a:pt x="132" y="23"/>
                  </a:lnTo>
                  <a:lnTo>
                    <a:pt x="136" y="28"/>
                  </a:lnTo>
                  <a:lnTo>
                    <a:pt x="141" y="34"/>
                  </a:lnTo>
                  <a:lnTo>
                    <a:pt x="145" y="40"/>
                  </a:lnTo>
                  <a:lnTo>
                    <a:pt x="148"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25" name="Google Shape;1525;p23"/>
            <p:cNvSpPr/>
            <p:nvPr/>
          </p:nvSpPr>
          <p:spPr>
            <a:xfrm>
              <a:off x="7404100" y="1852613"/>
              <a:ext cx="47625" cy="49213"/>
            </a:xfrm>
            <a:custGeom>
              <a:avLst/>
              <a:gdLst/>
              <a:ahLst/>
              <a:cxnLst/>
              <a:rect l="l" t="t" r="r" b="b"/>
              <a:pathLst>
                <a:path w="153" h="153" extrusionOk="0">
                  <a:moveTo>
                    <a:pt x="153" y="76"/>
                  </a:moveTo>
                  <a:lnTo>
                    <a:pt x="153" y="76"/>
                  </a:lnTo>
                  <a:lnTo>
                    <a:pt x="153" y="84"/>
                  </a:lnTo>
                  <a:lnTo>
                    <a:pt x="152" y="91"/>
                  </a:lnTo>
                  <a:lnTo>
                    <a:pt x="149" y="99"/>
                  </a:lnTo>
                  <a:lnTo>
                    <a:pt x="147" y="106"/>
                  </a:lnTo>
                  <a:lnTo>
                    <a:pt x="144" y="113"/>
                  </a:lnTo>
                  <a:lnTo>
                    <a:pt x="140" y="120"/>
                  </a:lnTo>
                  <a:lnTo>
                    <a:pt x="136" y="126"/>
                  </a:lnTo>
                  <a:lnTo>
                    <a:pt x="130" y="131"/>
                  </a:lnTo>
                  <a:lnTo>
                    <a:pt x="125"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7"/>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26" name="Google Shape;1526;p23"/>
            <p:cNvSpPr/>
            <p:nvPr/>
          </p:nvSpPr>
          <p:spPr>
            <a:xfrm>
              <a:off x="7404100" y="1922463"/>
              <a:ext cx="47625" cy="49213"/>
            </a:xfrm>
            <a:custGeom>
              <a:avLst/>
              <a:gdLst/>
              <a:ahLst/>
              <a:cxnLst/>
              <a:rect l="l" t="t" r="r" b="b"/>
              <a:pathLst>
                <a:path w="153" h="154" extrusionOk="0">
                  <a:moveTo>
                    <a:pt x="153" y="76"/>
                  </a:moveTo>
                  <a:lnTo>
                    <a:pt x="153" y="76"/>
                  </a:lnTo>
                  <a:lnTo>
                    <a:pt x="153" y="84"/>
                  </a:lnTo>
                  <a:lnTo>
                    <a:pt x="152" y="92"/>
                  </a:lnTo>
                  <a:lnTo>
                    <a:pt x="149" y="99"/>
                  </a:lnTo>
                  <a:lnTo>
                    <a:pt x="147" y="107"/>
                  </a:lnTo>
                  <a:lnTo>
                    <a:pt x="144" y="113"/>
                  </a:lnTo>
                  <a:lnTo>
                    <a:pt x="140" y="120"/>
                  </a:lnTo>
                  <a:lnTo>
                    <a:pt x="136" y="126"/>
                  </a:lnTo>
                  <a:lnTo>
                    <a:pt x="130" y="131"/>
                  </a:lnTo>
                  <a:lnTo>
                    <a:pt x="125" y="136"/>
                  </a:lnTo>
                  <a:lnTo>
                    <a:pt x="119" y="140"/>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0"/>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1" y="23"/>
                  </a:lnTo>
                  <a:lnTo>
                    <a:pt x="27" y="17"/>
                  </a:lnTo>
                  <a:lnTo>
                    <a:pt x="33" y="13"/>
                  </a:lnTo>
                  <a:lnTo>
                    <a:pt x="40" y="9"/>
                  </a:lnTo>
                  <a:lnTo>
                    <a:pt x="46" y="5"/>
                  </a:lnTo>
                  <a:lnTo>
                    <a:pt x="53" y="3"/>
                  </a:lnTo>
                  <a:lnTo>
                    <a:pt x="60" y="1"/>
                  </a:lnTo>
                  <a:lnTo>
                    <a:pt x="68" y="0"/>
                  </a:lnTo>
                  <a:lnTo>
                    <a:pt x="76" y="0"/>
                  </a:lnTo>
                  <a:lnTo>
                    <a:pt x="76" y="0"/>
                  </a:lnTo>
                  <a:lnTo>
                    <a:pt x="84" y="0"/>
                  </a:lnTo>
                  <a:lnTo>
                    <a:pt x="91" y="1"/>
                  </a:lnTo>
                  <a:lnTo>
                    <a:pt x="99" y="3"/>
                  </a:lnTo>
                  <a:lnTo>
                    <a:pt x="106" y="5"/>
                  </a:lnTo>
                  <a:lnTo>
                    <a:pt x="113" y="9"/>
                  </a:lnTo>
                  <a:lnTo>
                    <a:pt x="119" y="13"/>
                  </a:lnTo>
                  <a:lnTo>
                    <a:pt x="125" y="17"/>
                  </a:lnTo>
                  <a:lnTo>
                    <a:pt x="130" y="23"/>
                  </a:lnTo>
                  <a:lnTo>
                    <a:pt x="136" y="28"/>
                  </a:lnTo>
                  <a:lnTo>
                    <a:pt x="140" y="34"/>
                  </a:lnTo>
                  <a:lnTo>
                    <a:pt x="144" y="40"/>
                  </a:lnTo>
                  <a:lnTo>
                    <a:pt x="147" y="47"/>
                  </a:lnTo>
                  <a:lnTo>
                    <a:pt x="149"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27" name="Google Shape;1527;p23"/>
            <p:cNvSpPr/>
            <p:nvPr/>
          </p:nvSpPr>
          <p:spPr>
            <a:xfrm>
              <a:off x="7472363" y="1852613"/>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28" name="Google Shape;1528;p23"/>
            <p:cNvSpPr/>
            <p:nvPr/>
          </p:nvSpPr>
          <p:spPr>
            <a:xfrm>
              <a:off x="7472363" y="1922463"/>
              <a:ext cx="49213"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2" y="131"/>
                  </a:lnTo>
                  <a:lnTo>
                    <a:pt x="126" y="136"/>
                  </a:lnTo>
                  <a:lnTo>
                    <a:pt x="120" y="140"/>
                  </a:lnTo>
                  <a:lnTo>
                    <a:pt x="113"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29" name="Google Shape;1529;p23"/>
            <p:cNvSpPr/>
            <p:nvPr/>
          </p:nvSpPr>
          <p:spPr>
            <a:xfrm>
              <a:off x="7542213" y="1852613"/>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20"/>
                  </a:lnTo>
                  <a:lnTo>
                    <a:pt x="137" y="126"/>
                  </a:lnTo>
                  <a:lnTo>
                    <a:pt x="131" y="131"/>
                  </a:lnTo>
                  <a:lnTo>
                    <a:pt x="126" y="136"/>
                  </a:lnTo>
                  <a:lnTo>
                    <a:pt x="120" y="140"/>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8"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8" y="17"/>
                  </a:lnTo>
                  <a:lnTo>
                    <a:pt x="34" y="12"/>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1" y="21"/>
                  </a:lnTo>
                  <a:lnTo>
                    <a:pt x="137" y="27"/>
                  </a:lnTo>
                  <a:lnTo>
                    <a:pt x="141"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30" name="Google Shape;1530;p23"/>
            <p:cNvSpPr/>
            <p:nvPr/>
          </p:nvSpPr>
          <p:spPr>
            <a:xfrm>
              <a:off x="7542213" y="1922463"/>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1" y="120"/>
                  </a:lnTo>
                  <a:lnTo>
                    <a:pt x="137" y="126"/>
                  </a:lnTo>
                  <a:lnTo>
                    <a:pt x="131" y="131"/>
                  </a:lnTo>
                  <a:lnTo>
                    <a:pt x="126" y="136"/>
                  </a:lnTo>
                  <a:lnTo>
                    <a:pt x="120" y="140"/>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0" y="144"/>
                  </a:lnTo>
                  <a:lnTo>
                    <a:pt x="34" y="140"/>
                  </a:lnTo>
                  <a:lnTo>
                    <a:pt x="28"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8" y="17"/>
                  </a:lnTo>
                  <a:lnTo>
                    <a:pt x="34" y="13"/>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3"/>
                  </a:lnTo>
                  <a:lnTo>
                    <a:pt x="126" y="17"/>
                  </a:lnTo>
                  <a:lnTo>
                    <a:pt x="131" y="23"/>
                  </a:lnTo>
                  <a:lnTo>
                    <a:pt x="137" y="28"/>
                  </a:lnTo>
                  <a:lnTo>
                    <a:pt x="141"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31" name="Google Shape;1531;p23"/>
            <p:cNvSpPr/>
            <p:nvPr/>
          </p:nvSpPr>
          <p:spPr>
            <a:xfrm>
              <a:off x="7613650" y="1852613"/>
              <a:ext cx="47625"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32" name="Google Shape;1532;p23"/>
            <p:cNvSpPr/>
            <p:nvPr/>
          </p:nvSpPr>
          <p:spPr>
            <a:xfrm>
              <a:off x="7613650" y="1922463"/>
              <a:ext cx="47625"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2" y="131"/>
                  </a:lnTo>
                  <a:lnTo>
                    <a:pt x="126" y="136"/>
                  </a:lnTo>
                  <a:lnTo>
                    <a:pt x="120" y="140"/>
                  </a:lnTo>
                  <a:lnTo>
                    <a:pt x="113" y="144"/>
                  </a:lnTo>
                  <a:lnTo>
                    <a:pt x="106"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7" y="136"/>
                  </a:lnTo>
                  <a:lnTo>
                    <a:pt x="22" y="131"/>
                  </a:lnTo>
                  <a:lnTo>
                    <a:pt x="17" y="126"/>
                  </a:lnTo>
                  <a:lnTo>
                    <a:pt x="13" y="120"/>
                  </a:lnTo>
                  <a:lnTo>
                    <a:pt x="9" y="113"/>
                  </a:lnTo>
                  <a:lnTo>
                    <a:pt x="6" y="107"/>
                  </a:lnTo>
                  <a:lnTo>
                    <a:pt x="3" y="99"/>
                  </a:lnTo>
                  <a:lnTo>
                    <a:pt x="1" y="92"/>
                  </a:lnTo>
                  <a:lnTo>
                    <a:pt x="0" y="84"/>
                  </a:lnTo>
                  <a:lnTo>
                    <a:pt x="0" y="76"/>
                  </a:lnTo>
                  <a:lnTo>
                    <a:pt x="0" y="76"/>
                  </a:lnTo>
                  <a:lnTo>
                    <a:pt x="0" y="68"/>
                  </a:lnTo>
                  <a:lnTo>
                    <a:pt x="1" y="61"/>
                  </a:lnTo>
                  <a:lnTo>
                    <a:pt x="3" y="53"/>
                  </a:lnTo>
                  <a:lnTo>
                    <a:pt x="6" y="47"/>
                  </a:lnTo>
                  <a:lnTo>
                    <a:pt x="9" y="40"/>
                  </a:lnTo>
                  <a:lnTo>
                    <a:pt x="13" y="34"/>
                  </a:lnTo>
                  <a:lnTo>
                    <a:pt x="17" y="28"/>
                  </a:lnTo>
                  <a:lnTo>
                    <a:pt x="22" y="23"/>
                  </a:lnTo>
                  <a:lnTo>
                    <a:pt x="27" y="17"/>
                  </a:lnTo>
                  <a:lnTo>
                    <a:pt x="33" y="13"/>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33" name="Google Shape;1533;p23"/>
            <p:cNvSpPr/>
            <p:nvPr/>
          </p:nvSpPr>
          <p:spPr>
            <a:xfrm>
              <a:off x="7683500" y="1852613"/>
              <a:ext cx="47625"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3" y="140"/>
                  </a:lnTo>
                  <a:lnTo>
                    <a:pt x="27" y="136"/>
                  </a:lnTo>
                  <a:lnTo>
                    <a:pt x="22"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2" y="21"/>
                  </a:lnTo>
                  <a:lnTo>
                    <a:pt x="27" y="17"/>
                  </a:lnTo>
                  <a:lnTo>
                    <a:pt x="33"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34" name="Google Shape;1534;p23"/>
            <p:cNvSpPr/>
            <p:nvPr/>
          </p:nvSpPr>
          <p:spPr>
            <a:xfrm>
              <a:off x="7683500" y="1922463"/>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6"/>
                  </a:lnTo>
                  <a:lnTo>
                    <a:pt x="131" y="131"/>
                  </a:lnTo>
                  <a:lnTo>
                    <a:pt x="125" y="136"/>
                  </a:lnTo>
                  <a:lnTo>
                    <a:pt x="120" y="140"/>
                  </a:lnTo>
                  <a:lnTo>
                    <a:pt x="113" y="144"/>
                  </a:lnTo>
                  <a:lnTo>
                    <a:pt x="106" y="147"/>
                  </a:lnTo>
                  <a:lnTo>
                    <a:pt x="99" y="151"/>
                  </a:lnTo>
                  <a:lnTo>
                    <a:pt x="92" y="152"/>
                  </a:lnTo>
                  <a:lnTo>
                    <a:pt x="84" y="153"/>
                  </a:lnTo>
                  <a:lnTo>
                    <a:pt x="76" y="154"/>
                  </a:lnTo>
                  <a:lnTo>
                    <a:pt x="76" y="154"/>
                  </a:lnTo>
                  <a:lnTo>
                    <a:pt x="68" y="153"/>
                  </a:lnTo>
                  <a:lnTo>
                    <a:pt x="61" y="152"/>
                  </a:lnTo>
                  <a:lnTo>
                    <a:pt x="53" y="151"/>
                  </a:lnTo>
                  <a:lnTo>
                    <a:pt x="47" y="147"/>
                  </a:lnTo>
                  <a:lnTo>
                    <a:pt x="40" y="144"/>
                  </a:lnTo>
                  <a:lnTo>
                    <a:pt x="33"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2" y="23"/>
                  </a:lnTo>
                  <a:lnTo>
                    <a:pt x="27" y="17"/>
                  </a:lnTo>
                  <a:lnTo>
                    <a:pt x="33" y="13"/>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3"/>
                  </a:lnTo>
                  <a:lnTo>
                    <a:pt x="125" y="17"/>
                  </a:lnTo>
                  <a:lnTo>
                    <a:pt x="131" y="23"/>
                  </a:lnTo>
                  <a:lnTo>
                    <a:pt x="136" y="28"/>
                  </a:lnTo>
                  <a:lnTo>
                    <a:pt x="140"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35" name="Google Shape;1535;p23"/>
            <p:cNvSpPr/>
            <p:nvPr/>
          </p:nvSpPr>
          <p:spPr>
            <a:xfrm>
              <a:off x="7191375" y="1852613"/>
              <a:ext cx="49213" cy="49213"/>
            </a:xfrm>
            <a:custGeom>
              <a:avLst/>
              <a:gdLst/>
              <a:ahLst/>
              <a:cxnLst/>
              <a:rect l="l" t="t" r="r" b="b"/>
              <a:pathLst>
                <a:path w="155" h="153" extrusionOk="0">
                  <a:moveTo>
                    <a:pt x="155" y="76"/>
                  </a:moveTo>
                  <a:lnTo>
                    <a:pt x="155" y="76"/>
                  </a:lnTo>
                  <a:lnTo>
                    <a:pt x="155" y="84"/>
                  </a:lnTo>
                  <a:lnTo>
                    <a:pt x="153" y="91"/>
                  </a:lnTo>
                  <a:lnTo>
                    <a:pt x="151" y="99"/>
                  </a:lnTo>
                  <a:lnTo>
                    <a:pt x="149" y="106"/>
                  </a:lnTo>
                  <a:lnTo>
                    <a:pt x="146" y="113"/>
                  </a:lnTo>
                  <a:lnTo>
                    <a:pt x="141" y="120"/>
                  </a:lnTo>
                  <a:lnTo>
                    <a:pt x="137"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2" y="144"/>
                  </a:lnTo>
                  <a:lnTo>
                    <a:pt x="35" y="140"/>
                  </a:lnTo>
                  <a:lnTo>
                    <a:pt x="29" y="136"/>
                  </a:lnTo>
                  <a:lnTo>
                    <a:pt x="23" y="131"/>
                  </a:lnTo>
                  <a:lnTo>
                    <a:pt x="19" y="126"/>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7"/>
                  </a:lnTo>
                  <a:lnTo>
                    <a:pt x="11"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7"/>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36" name="Google Shape;1536;p23"/>
            <p:cNvSpPr/>
            <p:nvPr/>
          </p:nvSpPr>
          <p:spPr>
            <a:xfrm>
              <a:off x="7191375" y="1922463"/>
              <a:ext cx="49213" cy="49213"/>
            </a:xfrm>
            <a:custGeom>
              <a:avLst/>
              <a:gdLst/>
              <a:ahLst/>
              <a:cxnLst/>
              <a:rect l="l" t="t" r="r" b="b"/>
              <a:pathLst>
                <a:path w="155" h="154" extrusionOk="0">
                  <a:moveTo>
                    <a:pt x="155" y="76"/>
                  </a:moveTo>
                  <a:lnTo>
                    <a:pt x="155" y="76"/>
                  </a:lnTo>
                  <a:lnTo>
                    <a:pt x="155" y="84"/>
                  </a:lnTo>
                  <a:lnTo>
                    <a:pt x="153" y="92"/>
                  </a:lnTo>
                  <a:lnTo>
                    <a:pt x="151" y="99"/>
                  </a:lnTo>
                  <a:lnTo>
                    <a:pt x="149" y="107"/>
                  </a:lnTo>
                  <a:lnTo>
                    <a:pt x="146" y="113"/>
                  </a:lnTo>
                  <a:lnTo>
                    <a:pt x="141" y="120"/>
                  </a:lnTo>
                  <a:lnTo>
                    <a:pt x="137" y="126"/>
                  </a:lnTo>
                  <a:lnTo>
                    <a:pt x="132" y="131"/>
                  </a:lnTo>
                  <a:lnTo>
                    <a:pt x="126" y="136"/>
                  </a:lnTo>
                  <a:lnTo>
                    <a:pt x="121" y="140"/>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2" y="144"/>
                  </a:lnTo>
                  <a:lnTo>
                    <a:pt x="35" y="140"/>
                  </a:lnTo>
                  <a:lnTo>
                    <a:pt x="29" y="136"/>
                  </a:lnTo>
                  <a:lnTo>
                    <a:pt x="23" y="131"/>
                  </a:lnTo>
                  <a:lnTo>
                    <a:pt x="19" y="126"/>
                  </a:lnTo>
                  <a:lnTo>
                    <a:pt x="14" y="120"/>
                  </a:lnTo>
                  <a:lnTo>
                    <a:pt x="11" y="113"/>
                  </a:lnTo>
                  <a:lnTo>
                    <a:pt x="7" y="107"/>
                  </a:lnTo>
                  <a:lnTo>
                    <a:pt x="4" y="99"/>
                  </a:lnTo>
                  <a:lnTo>
                    <a:pt x="3" y="92"/>
                  </a:lnTo>
                  <a:lnTo>
                    <a:pt x="2" y="84"/>
                  </a:lnTo>
                  <a:lnTo>
                    <a:pt x="0" y="76"/>
                  </a:lnTo>
                  <a:lnTo>
                    <a:pt x="0" y="76"/>
                  </a:lnTo>
                  <a:lnTo>
                    <a:pt x="2" y="68"/>
                  </a:lnTo>
                  <a:lnTo>
                    <a:pt x="3" y="61"/>
                  </a:lnTo>
                  <a:lnTo>
                    <a:pt x="4" y="53"/>
                  </a:lnTo>
                  <a:lnTo>
                    <a:pt x="7" y="47"/>
                  </a:lnTo>
                  <a:lnTo>
                    <a:pt x="11" y="40"/>
                  </a:lnTo>
                  <a:lnTo>
                    <a:pt x="14" y="34"/>
                  </a:lnTo>
                  <a:lnTo>
                    <a:pt x="19" y="28"/>
                  </a:lnTo>
                  <a:lnTo>
                    <a:pt x="23" y="23"/>
                  </a:lnTo>
                  <a:lnTo>
                    <a:pt x="29" y="17"/>
                  </a:lnTo>
                  <a:lnTo>
                    <a:pt x="35" y="13"/>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7" y="28"/>
                  </a:lnTo>
                  <a:lnTo>
                    <a:pt x="141" y="34"/>
                  </a:lnTo>
                  <a:lnTo>
                    <a:pt x="146" y="40"/>
                  </a:lnTo>
                  <a:lnTo>
                    <a:pt x="149" y="47"/>
                  </a:lnTo>
                  <a:lnTo>
                    <a:pt x="151" y="53"/>
                  </a:lnTo>
                  <a:lnTo>
                    <a:pt x="153"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37" name="Google Shape;1537;p23"/>
            <p:cNvSpPr/>
            <p:nvPr/>
          </p:nvSpPr>
          <p:spPr>
            <a:xfrm>
              <a:off x="7261225" y="1852613"/>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2" y="120"/>
                  </a:lnTo>
                  <a:lnTo>
                    <a:pt x="137"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2"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38" name="Google Shape;1538;p23"/>
            <p:cNvSpPr/>
            <p:nvPr/>
          </p:nvSpPr>
          <p:spPr>
            <a:xfrm>
              <a:off x="7261225" y="1922463"/>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2" y="120"/>
                  </a:lnTo>
                  <a:lnTo>
                    <a:pt x="137" y="126"/>
                  </a:lnTo>
                  <a:lnTo>
                    <a:pt x="132" y="131"/>
                  </a:lnTo>
                  <a:lnTo>
                    <a:pt x="126" y="136"/>
                  </a:lnTo>
                  <a:lnTo>
                    <a:pt x="120" y="140"/>
                  </a:lnTo>
                  <a:lnTo>
                    <a:pt x="114" y="144"/>
                  </a:lnTo>
                  <a:lnTo>
                    <a:pt x="108"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9" y="17"/>
                  </a:lnTo>
                  <a:lnTo>
                    <a:pt x="34" y="13"/>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3"/>
                  </a:lnTo>
                  <a:lnTo>
                    <a:pt x="126" y="17"/>
                  </a:lnTo>
                  <a:lnTo>
                    <a:pt x="132" y="23"/>
                  </a:lnTo>
                  <a:lnTo>
                    <a:pt x="137" y="28"/>
                  </a:lnTo>
                  <a:lnTo>
                    <a:pt x="142"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39" name="Google Shape;1539;p23"/>
            <p:cNvSpPr/>
            <p:nvPr/>
          </p:nvSpPr>
          <p:spPr>
            <a:xfrm>
              <a:off x="7331075" y="1852613"/>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3" y="152"/>
                  </a:lnTo>
                  <a:lnTo>
                    <a:pt x="85" y="153"/>
                  </a:lnTo>
                  <a:lnTo>
                    <a:pt x="76" y="153"/>
                  </a:lnTo>
                  <a:lnTo>
                    <a:pt x="76"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1"/>
                  </a:lnTo>
                  <a:lnTo>
                    <a:pt x="1" y="84"/>
                  </a:lnTo>
                  <a:lnTo>
                    <a:pt x="0" y="76"/>
                  </a:lnTo>
                  <a:lnTo>
                    <a:pt x="0" y="76"/>
                  </a:lnTo>
                  <a:lnTo>
                    <a:pt x="1" y="68"/>
                  </a:lnTo>
                  <a:lnTo>
                    <a:pt x="2" y="60"/>
                  </a:lnTo>
                  <a:lnTo>
                    <a:pt x="3" y="53"/>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40" name="Google Shape;1540;p23"/>
            <p:cNvSpPr/>
            <p:nvPr/>
          </p:nvSpPr>
          <p:spPr>
            <a:xfrm>
              <a:off x="7331075" y="1922463"/>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3"/>
                  </a:lnTo>
                  <a:lnTo>
                    <a:pt x="141" y="120"/>
                  </a:lnTo>
                  <a:lnTo>
                    <a:pt x="136" y="126"/>
                  </a:lnTo>
                  <a:lnTo>
                    <a:pt x="131" y="131"/>
                  </a:lnTo>
                  <a:lnTo>
                    <a:pt x="126" y="136"/>
                  </a:lnTo>
                  <a:lnTo>
                    <a:pt x="120" y="140"/>
                  </a:lnTo>
                  <a:lnTo>
                    <a:pt x="113" y="144"/>
                  </a:lnTo>
                  <a:lnTo>
                    <a:pt x="107" y="147"/>
                  </a:lnTo>
                  <a:lnTo>
                    <a:pt x="99" y="151"/>
                  </a:lnTo>
                  <a:lnTo>
                    <a:pt x="93" y="152"/>
                  </a:lnTo>
                  <a:lnTo>
                    <a:pt x="85" y="153"/>
                  </a:lnTo>
                  <a:lnTo>
                    <a:pt x="76" y="154"/>
                  </a:lnTo>
                  <a:lnTo>
                    <a:pt x="76" y="154"/>
                  </a:lnTo>
                  <a:lnTo>
                    <a:pt x="70" y="153"/>
                  </a:lnTo>
                  <a:lnTo>
                    <a:pt x="62" y="152"/>
                  </a:lnTo>
                  <a:lnTo>
                    <a:pt x="54" y="151"/>
                  </a:lnTo>
                  <a:lnTo>
                    <a:pt x="47" y="147"/>
                  </a:lnTo>
                  <a:lnTo>
                    <a:pt x="40" y="144"/>
                  </a:lnTo>
                  <a:lnTo>
                    <a:pt x="34" y="140"/>
                  </a:lnTo>
                  <a:lnTo>
                    <a:pt x="28" y="136"/>
                  </a:lnTo>
                  <a:lnTo>
                    <a:pt x="23" y="131"/>
                  </a:lnTo>
                  <a:lnTo>
                    <a:pt x="18" y="126"/>
                  </a:lnTo>
                  <a:lnTo>
                    <a:pt x="14" y="120"/>
                  </a:lnTo>
                  <a:lnTo>
                    <a:pt x="9" y="113"/>
                  </a:lnTo>
                  <a:lnTo>
                    <a:pt x="6" y="107"/>
                  </a:lnTo>
                  <a:lnTo>
                    <a:pt x="3" y="99"/>
                  </a:lnTo>
                  <a:lnTo>
                    <a:pt x="2" y="92"/>
                  </a:lnTo>
                  <a:lnTo>
                    <a:pt x="1" y="84"/>
                  </a:lnTo>
                  <a:lnTo>
                    <a:pt x="0" y="76"/>
                  </a:lnTo>
                  <a:lnTo>
                    <a:pt x="0" y="76"/>
                  </a:lnTo>
                  <a:lnTo>
                    <a:pt x="1" y="68"/>
                  </a:lnTo>
                  <a:lnTo>
                    <a:pt x="2" y="61"/>
                  </a:lnTo>
                  <a:lnTo>
                    <a:pt x="3" y="53"/>
                  </a:lnTo>
                  <a:lnTo>
                    <a:pt x="6" y="47"/>
                  </a:lnTo>
                  <a:lnTo>
                    <a:pt x="9" y="40"/>
                  </a:lnTo>
                  <a:lnTo>
                    <a:pt x="14" y="34"/>
                  </a:lnTo>
                  <a:lnTo>
                    <a:pt x="18" y="28"/>
                  </a:lnTo>
                  <a:lnTo>
                    <a:pt x="23" y="23"/>
                  </a:lnTo>
                  <a:lnTo>
                    <a:pt x="28" y="17"/>
                  </a:lnTo>
                  <a:lnTo>
                    <a:pt x="34" y="13"/>
                  </a:lnTo>
                  <a:lnTo>
                    <a:pt x="40" y="9"/>
                  </a:lnTo>
                  <a:lnTo>
                    <a:pt x="47" y="5"/>
                  </a:lnTo>
                  <a:lnTo>
                    <a:pt x="54" y="3"/>
                  </a:lnTo>
                  <a:lnTo>
                    <a:pt x="62" y="1"/>
                  </a:lnTo>
                  <a:lnTo>
                    <a:pt x="70" y="0"/>
                  </a:lnTo>
                  <a:lnTo>
                    <a:pt x="76" y="0"/>
                  </a:lnTo>
                  <a:lnTo>
                    <a:pt x="76" y="0"/>
                  </a:lnTo>
                  <a:lnTo>
                    <a:pt x="85" y="0"/>
                  </a:lnTo>
                  <a:lnTo>
                    <a:pt x="93" y="1"/>
                  </a:lnTo>
                  <a:lnTo>
                    <a:pt x="99" y="3"/>
                  </a:lnTo>
                  <a:lnTo>
                    <a:pt x="107" y="5"/>
                  </a:lnTo>
                  <a:lnTo>
                    <a:pt x="113" y="9"/>
                  </a:lnTo>
                  <a:lnTo>
                    <a:pt x="120" y="13"/>
                  </a:lnTo>
                  <a:lnTo>
                    <a:pt x="126" y="17"/>
                  </a:lnTo>
                  <a:lnTo>
                    <a:pt x="131" y="23"/>
                  </a:lnTo>
                  <a:lnTo>
                    <a:pt x="136" y="28"/>
                  </a:lnTo>
                  <a:lnTo>
                    <a:pt x="141" y="34"/>
                  </a:lnTo>
                  <a:lnTo>
                    <a:pt x="145"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41" name="Google Shape;1541;p23"/>
            <p:cNvSpPr/>
            <p:nvPr/>
          </p:nvSpPr>
          <p:spPr>
            <a:xfrm>
              <a:off x="7751763" y="1708150"/>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42" name="Google Shape;1542;p23"/>
            <p:cNvSpPr/>
            <p:nvPr/>
          </p:nvSpPr>
          <p:spPr>
            <a:xfrm>
              <a:off x="7751763" y="17780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0" y="141"/>
                  </a:lnTo>
                  <a:lnTo>
                    <a:pt x="114"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9" y="137"/>
                  </a:lnTo>
                  <a:lnTo>
                    <a:pt x="23" y="132"/>
                  </a:lnTo>
                  <a:lnTo>
                    <a:pt x="17" y="126"/>
                  </a:lnTo>
                  <a:lnTo>
                    <a:pt x="14"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4"/>
                  </a:lnTo>
                  <a:lnTo>
                    <a:pt x="126" y="18"/>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43" name="Google Shape;1543;p23"/>
            <p:cNvSpPr/>
            <p:nvPr/>
          </p:nvSpPr>
          <p:spPr>
            <a:xfrm>
              <a:off x="7821613" y="1708150"/>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7" y="148"/>
                  </a:lnTo>
                  <a:lnTo>
                    <a:pt x="99"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4"/>
                  </a:lnTo>
                  <a:lnTo>
                    <a:pt x="17" y="28"/>
                  </a:lnTo>
                  <a:lnTo>
                    <a:pt x="23" y="22"/>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44" name="Google Shape;1544;p23"/>
            <p:cNvSpPr/>
            <p:nvPr/>
          </p:nvSpPr>
          <p:spPr>
            <a:xfrm>
              <a:off x="7821613" y="1778000"/>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4" y="146"/>
                  </a:lnTo>
                  <a:lnTo>
                    <a:pt x="107" y="148"/>
                  </a:lnTo>
                  <a:lnTo>
                    <a:pt x="99" y="151"/>
                  </a:lnTo>
                  <a:lnTo>
                    <a:pt x="93" y="153"/>
                  </a:lnTo>
                  <a:lnTo>
                    <a:pt x="85" y="154"/>
                  </a:lnTo>
                  <a:lnTo>
                    <a:pt x="77" y="155"/>
                  </a:lnTo>
                  <a:lnTo>
                    <a:pt x="77" y="155"/>
                  </a:lnTo>
                  <a:lnTo>
                    <a:pt x="70" y="154"/>
                  </a:lnTo>
                  <a:lnTo>
                    <a:pt x="62" y="153"/>
                  </a:lnTo>
                  <a:lnTo>
                    <a:pt x="54" y="151"/>
                  </a:lnTo>
                  <a:lnTo>
                    <a:pt x="47" y="148"/>
                  </a:lnTo>
                  <a:lnTo>
                    <a:pt x="40" y="146"/>
                  </a:lnTo>
                  <a:lnTo>
                    <a:pt x="34" y="141"/>
                  </a:lnTo>
                  <a:lnTo>
                    <a:pt x="29" y="137"/>
                  </a:lnTo>
                  <a:lnTo>
                    <a:pt x="23" y="132"/>
                  </a:lnTo>
                  <a:lnTo>
                    <a:pt x="17" y="126"/>
                  </a:lnTo>
                  <a:lnTo>
                    <a:pt x="14" y="121"/>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9"/>
                  </a:lnTo>
                  <a:lnTo>
                    <a:pt x="23" y="23"/>
                  </a:lnTo>
                  <a:lnTo>
                    <a:pt x="29" y="18"/>
                  </a:lnTo>
                  <a:lnTo>
                    <a:pt x="34" y="14"/>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4"/>
                  </a:lnTo>
                  <a:lnTo>
                    <a:pt x="126" y="18"/>
                  </a:lnTo>
                  <a:lnTo>
                    <a:pt x="132" y="23"/>
                  </a:lnTo>
                  <a:lnTo>
                    <a:pt x="136" y="29"/>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45" name="Google Shape;1545;p23"/>
            <p:cNvSpPr/>
            <p:nvPr/>
          </p:nvSpPr>
          <p:spPr>
            <a:xfrm>
              <a:off x="7404100" y="1708150"/>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46" name="Google Shape;1546;p23"/>
            <p:cNvSpPr/>
            <p:nvPr/>
          </p:nvSpPr>
          <p:spPr>
            <a:xfrm>
              <a:off x="7404100" y="1778000"/>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4"/>
                  </a:lnTo>
                  <a:lnTo>
                    <a:pt x="140" y="121"/>
                  </a:lnTo>
                  <a:lnTo>
                    <a:pt x="136" y="126"/>
                  </a:lnTo>
                  <a:lnTo>
                    <a:pt x="130" y="132"/>
                  </a:lnTo>
                  <a:lnTo>
                    <a:pt x="125" y="137"/>
                  </a:lnTo>
                  <a:lnTo>
                    <a:pt x="119" y="141"/>
                  </a:lnTo>
                  <a:lnTo>
                    <a:pt x="113" y="146"/>
                  </a:lnTo>
                  <a:lnTo>
                    <a:pt x="106" y="148"/>
                  </a:lnTo>
                  <a:lnTo>
                    <a:pt x="99" y="151"/>
                  </a:lnTo>
                  <a:lnTo>
                    <a:pt x="91" y="153"/>
                  </a:lnTo>
                  <a:lnTo>
                    <a:pt x="84" y="154"/>
                  </a:lnTo>
                  <a:lnTo>
                    <a:pt x="76" y="155"/>
                  </a:lnTo>
                  <a:lnTo>
                    <a:pt x="76" y="155"/>
                  </a:lnTo>
                  <a:lnTo>
                    <a:pt x="68" y="154"/>
                  </a:lnTo>
                  <a:lnTo>
                    <a:pt x="60" y="153"/>
                  </a:lnTo>
                  <a:lnTo>
                    <a:pt x="53" y="151"/>
                  </a:lnTo>
                  <a:lnTo>
                    <a:pt x="46"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4"/>
                  </a:lnTo>
                  <a:lnTo>
                    <a:pt x="125" y="18"/>
                  </a:lnTo>
                  <a:lnTo>
                    <a:pt x="130" y="23"/>
                  </a:lnTo>
                  <a:lnTo>
                    <a:pt x="136" y="29"/>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47" name="Google Shape;1547;p23"/>
            <p:cNvSpPr/>
            <p:nvPr/>
          </p:nvSpPr>
          <p:spPr>
            <a:xfrm>
              <a:off x="7472363" y="1708150"/>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48" name="Google Shape;1548;p23"/>
            <p:cNvSpPr/>
            <p:nvPr/>
          </p:nvSpPr>
          <p:spPr>
            <a:xfrm>
              <a:off x="7472363" y="17780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49" name="Google Shape;1549;p23"/>
            <p:cNvSpPr/>
            <p:nvPr/>
          </p:nvSpPr>
          <p:spPr>
            <a:xfrm>
              <a:off x="7542213" y="1708150"/>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3"/>
                  </a:lnTo>
                  <a:lnTo>
                    <a:pt x="126" y="18"/>
                  </a:lnTo>
                  <a:lnTo>
                    <a:pt x="131"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50" name="Google Shape;1550;p23"/>
            <p:cNvSpPr/>
            <p:nvPr/>
          </p:nvSpPr>
          <p:spPr>
            <a:xfrm>
              <a:off x="7542213" y="17780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1"/>
                  </a:lnTo>
                  <a:lnTo>
                    <a:pt x="93" y="153"/>
                  </a:lnTo>
                  <a:lnTo>
                    <a:pt x="85" y="154"/>
                  </a:lnTo>
                  <a:lnTo>
                    <a:pt x="78" y="155"/>
                  </a:lnTo>
                  <a:lnTo>
                    <a:pt x="78" y="155"/>
                  </a:lnTo>
                  <a:lnTo>
                    <a:pt x="70" y="154"/>
                  </a:lnTo>
                  <a:lnTo>
                    <a:pt x="62" y="153"/>
                  </a:lnTo>
                  <a:lnTo>
                    <a:pt x="55" y="151"/>
                  </a:lnTo>
                  <a:lnTo>
                    <a:pt x="47" y="148"/>
                  </a:lnTo>
                  <a:lnTo>
                    <a:pt x="40"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8"/>
                  </a:lnTo>
                  <a:lnTo>
                    <a:pt x="34" y="14"/>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4"/>
                  </a:lnTo>
                  <a:lnTo>
                    <a:pt x="126" y="18"/>
                  </a:lnTo>
                  <a:lnTo>
                    <a:pt x="131" y="23"/>
                  </a:lnTo>
                  <a:lnTo>
                    <a:pt x="137" y="29"/>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51" name="Google Shape;1551;p23"/>
            <p:cNvSpPr/>
            <p:nvPr/>
          </p:nvSpPr>
          <p:spPr>
            <a:xfrm>
              <a:off x="7613650" y="1708150"/>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52" name="Google Shape;1552;p23"/>
            <p:cNvSpPr/>
            <p:nvPr/>
          </p:nvSpPr>
          <p:spPr>
            <a:xfrm>
              <a:off x="7613650" y="1778000"/>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6"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3" y="121"/>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7"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4"/>
                  </a:lnTo>
                  <a:lnTo>
                    <a:pt x="126" y="18"/>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53" name="Google Shape;1553;p23"/>
            <p:cNvSpPr/>
            <p:nvPr/>
          </p:nvSpPr>
          <p:spPr>
            <a:xfrm>
              <a:off x="7683500" y="1708150"/>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5"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2" y="22"/>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5"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54" name="Google Shape;1554;p23"/>
            <p:cNvSpPr/>
            <p:nvPr/>
          </p:nvSpPr>
          <p:spPr>
            <a:xfrm>
              <a:off x="7683500" y="1778000"/>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1"/>
                  </a:lnTo>
                  <a:lnTo>
                    <a:pt x="92" y="153"/>
                  </a:lnTo>
                  <a:lnTo>
                    <a:pt x="84" y="154"/>
                  </a:lnTo>
                  <a:lnTo>
                    <a:pt x="76" y="155"/>
                  </a:lnTo>
                  <a:lnTo>
                    <a:pt x="76" y="155"/>
                  </a:lnTo>
                  <a:lnTo>
                    <a:pt x="68" y="154"/>
                  </a:lnTo>
                  <a:lnTo>
                    <a:pt x="61" y="153"/>
                  </a:lnTo>
                  <a:lnTo>
                    <a:pt x="53"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8"/>
                  </a:lnTo>
                  <a:lnTo>
                    <a:pt x="33" y="14"/>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4"/>
                  </a:lnTo>
                  <a:lnTo>
                    <a:pt x="125" y="18"/>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55" name="Google Shape;1555;p23"/>
            <p:cNvSpPr/>
            <p:nvPr/>
          </p:nvSpPr>
          <p:spPr>
            <a:xfrm>
              <a:off x="7191375" y="1708150"/>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56" name="Google Shape;1556;p23"/>
            <p:cNvSpPr/>
            <p:nvPr/>
          </p:nvSpPr>
          <p:spPr>
            <a:xfrm>
              <a:off x="7191375" y="1778000"/>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6" y="114"/>
                  </a:lnTo>
                  <a:lnTo>
                    <a:pt x="141" y="121"/>
                  </a:lnTo>
                  <a:lnTo>
                    <a:pt x="137"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8"/>
                  </a:lnTo>
                  <a:lnTo>
                    <a:pt x="35" y="14"/>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7" y="29"/>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57" name="Google Shape;1557;p23"/>
            <p:cNvSpPr/>
            <p:nvPr/>
          </p:nvSpPr>
          <p:spPr>
            <a:xfrm>
              <a:off x="7124700" y="1990725"/>
              <a:ext cx="49213"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1"/>
                  </a:lnTo>
                  <a:lnTo>
                    <a:pt x="93"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58" name="Google Shape;1558;p23"/>
            <p:cNvSpPr/>
            <p:nvPr/>
          </p:nvSpPr>
          <p:spPr>
            <a:xfrm>
              <a:off x="7124700" y="1852613"/>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59" name="Google Shape;1559;p23"/>
            <p:cNvSpPr/>
            <p:nvPr/>
          </p:nvSpPr>
          <p:spPr>
            <a:xfrm>
              <a:off x="7124700" y="1922463"/>
              <a:ext cx="49213"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2" y="131"/>
                  </a:lnTo>
                  <a:lnTo>
                    <a:pt x="126" y="136"/>
                  </a:lnTo>
                  <a:lnTo>
                    <a:pt x="120" y="140"/>
                  </a:lnTo>
                  <a:lnTo>
                    <a:pt x="113"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60" name="Google Shape;1560;p23"/>
            <p:cNvSpPr/>
            <p:nvPr/>
          </p:nvSpPr>
          <p:spPr>
            <a:xfrm>
              <a:off x="7124700" y="1708150"/>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61" name="Google Shape;1561;p23"/>
            <p:cNvSpPr/>
            <p:nvPr/>
          </p:nvSpPr>
          <p:spPr>
            <a:xfrm>
              <a:off x="7124700" y="17780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62" name="Google Shape;1562;p23"/>
            <p:cNvSpPr/>
            <p:nvPr/>
          </p:nvSpPr>
          <p:spPr>
            <a:xfrm>
              <a:off x="7261225" y="1708150"/>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2"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63" name="Google Shape;1563;p23"/>
            <p:cNvSpPr/>
            <p:nvPr/>
          </p:nvSpPr>
          <p:spPr>
            <a:xfrm>
              <a:off x="7261225" y="17780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1"/>
                  </a:lnTo>
                  <a:lnTo>
                    <a:pt x="137" y="126"/>
                  </a:lnTo>
                  <a:lnTo>
                    <a:pt x="132" y="132"/>
                  </a:lnTo>
                  <a:lnTo>
                    <a:pt x="126" y="137"/>
                  </a:lnTo>
                  <a:lnTo>
                    <a:pt x="120" y="141"/>
                  </a:lnTo>
                  <a:lnTo>
                    <a:pt x="114" y="146"/>
                  </a:lnTo>
                  <a:lnTo>
                    <a:pt x="108" y="148"/>
                  </a:lnTo>
                  <a:lnTo>
                    <a:pt x="101" y="151"/>
                  </a:lnTo>
                  <a:lnTo>
                    <a:pt x="93" y="153"/>
                  </a:lnTo>
                  <a:lnTo>
                    <a:pt x="85"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4"/>
                  </a:lnTo>
                  <a:lnTo>
                    <a:pt x="126" y="18"/>
                  </a:lnTo>
                  <a:lnTo>
                    <a:pt x="132" y="23"/>
                  </a:lnTo>
                  <a:lnTo>
                    <a:pt x="137" y="29"/>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64" name="Google Shape;1564;p23"/>
            <p:cNvSpPr/>
            <p:nvPr/>
          </p:nvSpPr>
          <p:spPr>
            <a:xfrm>
              <a:off x="7331075" y="1708150"/>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65" name="Google Shape;1565;p23"/>
            <p:cNvSpPr/>
            <p:nvPr/>
          </p:nvSpPr>
          <p:spPr>
            <a:xfrm>
              <a:off x="7331075" y="17780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1"/>
                  </a:lnTo>
                  <a:lnTo>
                    <a:pt x="93" y="153"/>
                  </a:lnTo>
                  <a:lnTo>
                    <a:pt x="85" y="154"/>
                  </a:lnTo>
                  <a:lnTo>
                    <a:pt x="76" y="155"/>
                  </a:lnTo>
                  <a:lnTo>
                    <a:pt x="76" y="155"/>
                  </a:lnTo>
                  <a:lnTo>
                    <a:pt x="70" y="154"/>
                  </a:lnTo>
                  <a:lnTo>
                    <a:pt x="62" y="153"/>
                  </a:lnTo>
                  <a:lnTo>
                    <a:pt x="54" y="151"/>
                  </a:lnTo>
                  <a:lnTo>
                    <a:pt x="47" y="148"/>
                  </a:lnTo>
                  <a:lnTo>
                    <a:pt x="40" y="146"/>
                  </a:lnTo>
                  <a:lnTo>
                    <a:pt x="34" y="141"/>
                  </a:lnTo>
                  <a:lnTo>
                    <a:pt x="28" y="137"/>
                  </a:lnTo>
                  <a:lnTo>
                    <a:pt x="23" y="132"/>
                  </a:lnTo>
                  <a:lnTo>
                    <a:pt x="18" y="126"/>
                  </a:lnTo>
                  <a:lnTo>
                    <a:pt x="14" y="121"/>
                  </a:lnTo>
                  <a:lnTo>
                    <a:pt x="9" y="114"/>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9"/>
                  </a:lnTo>
                  <a:lnTo>
                    <a:pt x="23" y="23"/>
                  </a:lnTo>
                  <a:lnTo>
                    <a:pt x="28" y="18"/>
                  </a:lnTo>
                  <a:lnTo>
                    <a:pt x="34" y="14"/>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4"/>
                  </a:lnTo>
                  <a:lnTo>
                    <a:pt x="126" y="18"/>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66" name="Google Shape;1566;p23"/>
            <p:cNvSpPr/>
            <p:nvPr/>
          </p:nvSpPr>
          <p:spPr>
            <a:xfrm>
              <a:off x="8032750" y="219868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0" y="131"/>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67" name="Google Shape;1567;p23"/>
            <p:cNvSpPr/>
            <p:nvPr/>
          </p:nvSpPr>
          <p:spPr>
            <a:xfrm>
              <a:off x="8102600" y="2198688"/>
              <a:ext cx="47625"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1" y="131"/>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68" name="Google Shape;1568;p23"/>
            <p:cNvSpPr/>
            <p:nvPr/>
          </p:nvSpPr>
          <p:spPr>
            <a:xfrm>
              <a:off x="8172450" y="2198688"/>
              <a:ext cx="47625" cy="49213"/>
            </a:xfrm>
            <a:custGeom>
              <a:avLst/>
              <a:gdLst/>
              <a:ahLst/>
              <a:cxnLst/>
              <a:rect l="l" t="t" r="r" b="b"/>
              <a:pathLst>
                <a:path w="154" h="153" extrusionOk="0">
                  <a:moveTo>
                    <a:pt x="154" y="77"/>
                  </a:moveTo>
                  <a:lnTo>
                    <a:pt x="154" y="77"/>
                  </a:lnTo>
                  <a:lnTo>
                    <a:pt x="153" y="85"/>
                  </a:lnTo>
                  <a:lnTo>
                    <a:pt x="152" y="92"/>
                  </a:lnTo>
                  <a:lnTo>
                    <a:pt x="151" y="100"/>
                  </a:lnTo>
                  <a:lnTo>
                    <a:pt x="149" y="107"/>
                  </a:lnTo>
                  <a:lnTo>
                    <a:pt x="145" y="113"/>
                  </a:lnTo>
                  <a:lnTo>
                    <a:pt x="141" y="120"/>
                  </a:lnTo>
                  <a:lnTo>
                    <a:pt x="136"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69" name="Google Shape;1569;p23"/>
            <p:cNvSpPr/>
            <p:nvPr/>
          </p:nvSpPr>
          <p:spPr>
            <a:xfrm>
              <a:off x="8242300" y="2198688"/>
              <a:ext cx="49213" cy="49213"/>
            </a:xfrm>
            <a:custGeom>
              <a:avLst/>
              <a:gdLst/>
              <a:ahLst/>
              <a:cxnLst/>
              <a:rect l="l" t="t" r="r" b="b"/>
              <a:pathLst>
                <a:path w="153" h="153" extrusionOk="0">
                  <a:moveTo>
                    <a:pt x="153" y="77"/>
                  </a:moveTo>
                  <a:lnTo>
                    <a:pt x="153" y="77"/>
                  </a:lnTo>
                  <a:lnTo>
                    <a:pt x="153" y="85"/>
                  </a:lnTo>
                  <a:lnTo>
                    <a:pt x="152" y="92"/>
                  </a:lnTo>
                  <a:lnTo>
                    <a:pt x="150" y="100"/>
                  </a:lnTo>
                  <a:lnTo>
                    <a:pt x="148" y="107"/>
                  </a:lnTo>
                  <a:lnTo>
                    <a:pt x="144" y="113"/>
                  </a:lnTo>
                  <a:lnTo>
                    <a:pt x="141" y="120"/>
                  </a:lnTo>
                  <a:lnTo>
                    <a:pt x="136" y="126"/>
                  </a:lnTo>
                  <a:lnTo>
                    <a:pt x="132" y="131"/>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70" name="Google Shape;1570;p23"/>
            <p:cNvSpPr/>
            <p:nvPr/>
          </p:nvSpPr>
          <p:spPr>
            <a:xfrm>
              <a:off x="8312150" y="219868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3"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71" name="Google Shape;1571;p23"/>
            <p:cNvSpPr/>
            <p:nvPr/>
          </p:nvSpPr>
          <p:spPr>
            <a:xfrm>
              <a:off x="8382000" y="2198688"/>
              <a:ext cx="49213" cy="49213"/>
            </a:xfrm>
            <a:custGeom>
              <a:avLst/>
              <a:gdLst/>
              <a:ahLst/>
              <a:cxnLst/>
              <a:rect l="l" t="t" r="r" b="b"/>
              <a:pathLst>
                <a:path w="155" h="153" extrusionOk="0">
                  <a:moveTo>
                    <a:pt x="155" y="77"/>
                  </a:moveTo>
                  <a:lnTo>
                    <a:pt x="155" y="77"/>
                  </a:lnTo>
                  <a:lnTo>
                    <a:pt x="154" y="85"/>
                  </a:lnTo>
                  <a:lnTo>
                    <a:pt x="153" y="92"/>
                  </a:lnTo>
                  <a:lnTo>
                    <a:pt x="151" y="100"/>
                  </a:lnTo>
                  <a:lnTo>
                    <a:pt x="148" y="107"/>
                  </a:lnTo>
                  <a:lnTo>
                    <a:pt x="145" y="113"/>
                  </a:lnTo>
                  <a:lnTo>
                    <a:pt x="141" y="120"/>
                  </a:lnTo>
                  <a:lnTo>
                    <a:pt x="137" y="126"/>
                  </a:lnTo>
                  <a:lnTo>
                    <a:pt x="132" y="131"/>
                  </a:lnTo>
                  <a:lnTo>
                    <a:pt x="126" y="136"/>
                  </a:lnTo>
                  <a:lnTo>
                    <a:pt x="121"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8" y="126"/>
                  </a:lnTo>
                  <a:lnTo>
                    <a:pt x="14" y="120"/>
                  </a:lnTo>
                  <a:lnTo>
                    <a:pt x="10" y="113"/>
                  </a:lnTo>
                  <a:lnTo>
                    <a:pt x="6" y="107"/>
                  </a:lnTo>
                  <a:lnTo>
                    <a:pt x="4" y="100"/>
                  </a:lnTo>
                  <a:lnTo>
                    <a:pt x="2" y="92"/>
                  </a:lnTo>
                  <a:lnTo>
                    <a:pt x="0" y="85"/>
                  </a:lnTo>
                  <a:lnTo>
                    <a:pt x="0" y="77"/>
                  </a:lnTo>
                  <a:lnTo>
                    <a:pt x="0" y="77"/>
                  </a:lnTo>
                  <a:lnTo>
                    <a:pt x="0" y="69"/>
                  </a:lnTo>
                  <a:lnTo>
                    <a:pt x="2" y="61"/>
                  </a:lnTo>
                  <a:lnTo>
                    <a:pt x="4" y="54"/>
                  </a:lnTo>
                  <a:lnTo>
                    <a:pt x="6" y="47"/>
                  </a:lnTo>
                  <a:lnTo>
                    <a:pt x="10" y="40"/>
                  </a:lnTo>
                  <a:lnTo>
                    <a:pt x="14" y="33"/>
                  </a:lnTo>
                  <a:lnTo>
                    <a:pt x="18"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72" name="Google Shape;1572;p23"/>
            <p:cNvSpPr/>
            <p:nvPr/>
          </p:nvSpPr>
          <p:spPr>
            <a:xfrm>
              <a:off x="8451850" y="2198688"/>
              <a:ext cx="47625" cy="49213"/>
            </a:xfrm>
            <a:custGeom>
              <a:avLst/>
              <a:gdLst/>
              <a:ahLst/>
              <a:cxnLst/>
              <a:rect l="l" t="t" r="r" b="b"/>
              <a:pathLst>
                <a:path w="154" h="153" extrusionOk="0">
                  <a:moveTo>
                    <a:pt x="154" y="77"/>
                  </a:moveTo>
                  <a:lnTo>
                    <a:pt x="154" y="77"/>
                  </a:lnTo>
                  <a:lnTo>
                    <a:pt x="153" y="85"/>
                  </a:lnTo>
                  <a:lnTo>
                    <a:pt x="152" y="92"/>
                  </a:lnTo>
                  <a:lnTo>
                    <a:pt x="151" y="100"/>
                  </a:lnTo>
                  <a:lnTo>
                    <a:pt x="148" y="107"/>
                  </a:lnTo>
                  <a:lnTo>
                    <a:pt x="145" y="113"/>
                  </a:lnTo>
                  <a:lnTo>
                    <a:pt x="141" y="120"/>
                  </a:lnTo>
                  <a:lnTo>
                    <a:pt x="136" y="126"/>
                  </a:lnTo>
                  <a:lnTo>
                    <a:pt x="132" y="131"/>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1"/>
                  </a:lnTo>
                  <a:lnTo>
                    <a:pt x="17" y="126"/>
                  </a:lnTo>
                  <a:lnTo>
                    <a:pt x="14"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73" name="Google Shape;1573;p23"/>
            <p:cNvSpPr/>
            <p:nvPr/>
          </p:nvSpPr>
          <p:spPr>
            <a:xfrm>
              <a:off x="8521700" y="2198688"/>
              <a:ext cx="47625"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2"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74" name="Google Shape;1574;p23"/>
            <p:cNvSpPr/>
            <p:nvPr/>
          </p:nvSpPr>
          <p:spPr>
            <a:xfrm>
              <a:off x="8032750" y="2128838"/>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0" y="119"/>
                  </a:lnTo>
                  <a:lnTo>
                    <a:pt x="136" y="126"/>
                  </a:lnTo>
                  <a:lnTo>
                    <a:pt x="130" y="131"/>
                  </a:lnTo>
                  <a:lnTo>
                    <a:pt x="126"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75" name="Google Shape;1575;p23"/>
            <p:cNvSpPr/>
            <p:nvPr/>
          </p:nvSpPr>
          <p:spPr>
            <a:xfrm>
              <a:off x="8102600" y="2128838"/>
              <a:ext cx="47625"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3"/>
                  </a:lnTo>
                  <a:lnTo>
                    <a:pt x="141" y="119"/>
                  </a:lnTo>
                  <a:lnTo>
                    <a:pt x="136" y="126"/>
                  </a:lnTo>
                  <a:lnTo>
                    <a:pt x="131" y="131"/>
                  </a:lnTo>
                  <a:lnTo>
                    <a:pt x="126" y="136"/>
                  </a:lnTo>
                  <a:lnTo>
                    <a:pt x="119" y="141"/>
                  </a:lnTo>
                  <a:lnTo>
                    <a:pt x="114"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76" name="Google Shape;1576;p23"/>
            <p:cNvSpPr/>
            <p:nvPr/>
          </p:nvSpPr>
          <p:spPr>
            <a:xfrm>
              <a:off x="7894638" y="2198688"/>
              <a:ext cx="47625"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77" name="Google Shape;1577;p23"/>
            <p:cNvSpPr/>
            <p:nvPr/>
          </p:nvSpPr>
          <p:spPr>
            <a:xfrm>
              <a:off x="7962900" y="2198688"/>
              <a:ext cx="49213"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78" name="Google Shape;1578;p23"/>
            <p:cNvSpPr/>
            <p:nvPr/>
          </p:nvSpPr>
          <p:spPr>
            <a:xfrm>
              <a:off x="8032750" y="226853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79" name="Google Shape;1579;p23"/>
            <p:cNvSpPr/>
            <p:nvPr/>
          </p:nvSpPr>
          <p:spPr>
            <a:xfrm>
              <a:off x="8102600" y="2268538"/>
              <a:ext cx="47625"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1" y="132"/>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80" name="Google Shape;1580;p23"/>
            <p:cNvSpPr/>
            <p:nvPr/>
          </p:nvSpPr>
          <p:spPr>
            <a:xfrm>
              <a:off x="8172450" y="2268538"/>
              <a:ext cx="47625" cy="49213"/>
            </a:xfrm>
            <a:custGeom>
              <a:avLst/>
              <a:gdLst/>
              <a:ahLst/>
              <a:cxnLst/>
              <a:rect l="l" t="t" r="r" b="b"/>
              <a:pathLst>
                <a:path w="154" h="153" extrusionOk="0">
                  <a:moveTo>
                    <a:pt x="154" y="77"/>
                  </a:moveTo>
                  <a:lnTo>
                    <a:pt x="154" y="77"/>
                  </a:lnTo>
                  <a:lnTo>
                    <a:pt x="153" y="85"/>
                  </a:lnTo>
                  <a:lnTo>
                    <a:pt x="152" y="92"/>
                  </a:lnTo>
                  <a:lnTo>
                    <a:pt x="151" y="100"/>
                  </a:lnTo>
                  <a:lnTo>
                    <a:pt x="149" y="107"/>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81" name="Google Shape;1581;p23"/>
            <p:cNvSpPr/>
            <p:nvPr/>
          </p:nvSpPr>
          <p:spPr>
            <a:xfrm>
              <a:off x="8242300" y="2268538"/>
              <a:ext cx="49213" cy="49213"/>
            </a:xfrm>
            <a:custGeom>
              <a:avLst/>
              <a:gdLst/>
              <a:ahLst/>
              <a:cxnLst/>
              <a:rect l="l" t="t" r="r" b="b"/>
              <a:pathLst>
                <a:path w="153" h="153" extrusionOk="0">
                  <a:moveTo>
                    <a:pt x="153" y="77"/>
                  </a:moveTo>
                  <a:lnTo>
                    <a:pt x="153" y="77"/>
                  </a:lnTo>
                  <a:lnTo>
                    <a:pt x="153" y="85"/>
                  </a:lnTo>
                  <a:lnTo>
                    <a:pt x="152" y="92"/>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82" name="Google Shape;1582;p23"/>
            <p:cNvSpPr/>
            <p:nvPr/>
          </p:nvSpPr>
          <p:spPr>
            <a:xfrm>
              <a:off x="8312150" y="226853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3" y="132"/>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83" name="Google Shape;1583;p23"/>
            <p:cNvSpPr/>
            <p:nvPr/>
          </p:nvSpPr>
          <p:spPr>
            <a:xfrm>
              <a:off x="7962900" y="2268538"/>
              <a:ext cx="49213"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84" name="Google Shape;1584;p23"/>
            <p:cNvSpPr/>
            <p:nvPr/>
          </p:nvSpPr>
          <p:spPr>
            <a:xfrm>
              <a:off x="7894638" y="21288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85" name="Google Shape;1585;p23"/>
            <p:cNvSpPr/>
            <p:nvPr/>
          </p:nvSpPr>
          <p:spPr>
            <a:xfrm>
              <a:off x="7962900" y="2128838"/>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86" name="Google Shape;1586;p23"/>
            <p:cNvSpPr/>
            <p:nvPr/>
          </p:nvSpPr>
          <p:spPr>
            <a:xfrm>
              <a:off x="8172450" y="2128838"/>
              <a:ext cx="47625" cy="47625"/>
            </a:xfrm>
            <a:custGeom>
              <a:avLst/>
              <a:gdLst/>
              <a:ahLst/>
              <a:cxnLst/>
              <a:rect l="l" t="t" r="r" b="b"/>
              <a:pathLst>
                <a:path w="154" h="154" extrusionOk="0">
                  <a:moveTo>
                    <a:pt x="154" y="77"/>
                  </a:moveTo>
                  <a:lnTo>
                    <a:pt x="154" y="77"/>
                  </a:lnTo>
                  <a:lnTo>
                    <a:pt x="153" y="85"/>
                  </a:lnTo>
                  <a:lnTo>
                    <a:pt x="152" y="92"/>
                  </a:lnTo>
                  <a:lnTo>
                    <a:pt x="151" y="100"/>
                  </a:lnTo>
                  <a:lnTo>
                    <a:pt x="149" y="107"/>
                  </a:lnTo>
                  <a:lnTo>
                    <a:pt x="145" y="113"/>
                  </a:lnTo>
                  <a:lnTo>
                    <a:pt x="141" y="119"/>
                  </a:lnTo>
                  <a:lnTo>
                    <a:pt x="136"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87" name="Google Shape;1587;p23"/>
            <p:cNvSpPr/>
            <p:nvPr/>
          </p:nvSpPr>
          <p:spPr>
            <a:xfrm>
              <a:off x="8242300" y="2128838"/>
              <a:ext cx="49213" cy="47625"/>
            </a:xfrm>
            <a:custGeom>
              <a:avLst/>
              <a:gdLst/>
              <a:ahLst/>
              <a:cxnLst/>
              <a:rect l="l" t="t" r="r" b="b"/>
              <a:pathLst>
                <a:path w="153" h="154" extrusionOk="0">
                  <a:moveTo>
                    <a:pt x="153" y="77"/>
                  </a:moveTo>
                  <a:lnTo>
                    <a:pt x="153" y="77"/>
                  </a:lnTo>
                  <a:lnTo>
                    <a:pt x="153" y="85"/>
                  </a:lnTo>
                  <a:lnTo>
                    <a:pt x="152" y="92"/>
                  </a:lnTo>
                  <a:lnTo>
                    <a:pt x="150" y="100"/>
                  </a:lnTo>
                  <a:lnTo>
                    <a:pt x="148" y="107"/>
                  </a:lnTo>
                  <a:lnTo>
                    <a:pt x="144" y="113"/>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88" name="Google Shape;1588;p23"/>
            <p:cNvSpPr/>
            <p:nvPr/>
          </p:nvSpPr>
          <p:spPr>
            <a:xfrm>
              <a:off x="8312150" y="2128838"/>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3"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89" name="Google Shape;1589;p23"/>
            <p:cNvSpPr/>
            <p:nvPr/>
          </p:nvSpPr>
          <p:spPr>
            <a:xfrm>
              <a:off x="8382000" y="2128838"/>
              <a:ext cx="49213" cy="47625"/>
            </a:xfrm>
            <a:custGeom>
              <a:avLst/>
              <a:gdLst/>
              <a:ahLst/>
              <a:cxnLst/>
              <a:rect l="l" t="t" r="r" b="b"/>
              <a:pathLst>
                <a:path w="155" h="154" extrusionOk="0">
                  <a:moveTo>
                    <a:pt x="155" y="77"/>
                  </a:moveTo>
                  <a:lnTo>
                    <a:pt x="155" y="77"/>
                  </a:lnTo>
                  <a:lnTo>
                    <a:pt x="154" y="85"/>
                  </a:lnTo>
                  <a:lnTo>
                    <a:pt x="153" y="92"/>
                  </a:lnTo>
                  <a:lnTo>
                    <a:pt x="151" y="100"/>
                  </a:lnTo>
                  <a:lnTo>
                    <a:pt x="148" y="107"/>
                  </a:lnTo>
                  <a:lnTo>
                    <a:pt x="145" y="113"/>
                  </a:lnTo>
                  <a:lnTo>
                    <a:pt x="141" y="119"/>
                  </a:lnTo>
                  <a:lnTo>
                    <a:pt x="137" y="126"/>
                  </a:lnTo>
                  <a:lnTo>
                    <a:pt x="132" y="131"/>
                  </a:lnTo>
                  <a:lnTo>
                    <a:pt x="126" y="136"/>
                  </a:lnTo>
                  <a:lnTo>
                    <a:pt x="121"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8" y="126"/>
                  </a:lnTo>
                  <a:lnTo>
                    <a:pt x="14" y="119"/>
                  </a:lnTo>
                  <a:lnTo>
                    <a:pt x="10" y="113"/>
                  </a:lnTo>
                  <a:lnTo>
                    <a:pt x="6" y="107"/>
                  </a:lnTo>
                  <a:lnTo>
                    <a:pt x="4" y="100"/>
                  </a:lnTo>
                  <a:lnTo>
                    <a:pt x="2" y="92"/>
                  </a:lnTo>
                  <a:lnTo>
                    <a:pt x="0" y="85"/>
                  </a:lnTo>
                  <a:lnTo>
                    <a:pt x="0" y="77"/>
                  </a:lnTo>
                  <a:lnTo>
                    <a:pt x="0" y="77"/>
                  </a:lnTo>
                  <a:lnTo>
                    <a:pt x="0" y="69"/>
                  </a:lnTo>
                  <a:lnTo>
                    <a:pt x="2" y="61"/>
                  </a:lnTo>
                  <a:lnTo>
                    <a:pt x="4" y="54"/>
                  </a:lnTo>
                  <a:lnTo>
                    <a:pt x="6" y="47"/>
                  </a:lnTo>
                  <a:lnTo>
                    <a:pt x="10" y="40"/>
                  </a:lnTo>
                  <a:lnTo>
                    <a:pt x="14" y="33"/>
                  </a:lnTo>
                  <a:lnTo>
                    <a:pt x="18"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90" name="Google Shape;1590;p23"/>
            <p:cNvSpPr/>
            <p:nvPr/>
          </p:nvSpPr>
          <p:spPr>
            <a:xfrm>
              <a:off x="8451850" y="2128838"/>
              <a:ext cx="47625" cy="47625"/>
            </a:xfrm>
            <a:custGeom>
              <a:avLst/>
              <a:gdLst/>
              <a:ahLst/>
              <a:cxnLst/>
              <a:rect l="l" t="t" r="r" b="b"/>
              <a:pathLst>
                <a:path w="154" h="154" extrusionOk="0">
                  <a:moveTo>
                    <a:pt x="154" y="77"/>
                  </a:moveTo>
                  <a:lnTo>
                    <a:pt x="154" y="77"/>
                  </a:lnTo>
                  <a:lnTo>
                    <a:pt x="153" y="85"/>
                  </a:lnTo>
                  <a:lnTo>
                    <a:pt x="152" y="92"/>
                  </a:lnTo>
                  <a:lnTo>
                    <a:pt x="151" y="100"/>
                  </a:lnTo>
                  <a:lnTo>
                    <a:pt x="148" y="107"/>
                  </a:lnTo>
                  <a:lnTo>
                    <a:pt x="145" y="113"/>
                  </a:lnTo>
                  <a:lnTo>
                    <a:pt x="141" y="119"/>
                  </a:lnTo>
                  <a:lnTo>
                    <a:pt x="136" y="126"/>
                  </a:lnTo>
                  <a:lnTo>
                    <a:pt x="132" y="131"/>
                  </a:lnTo>
                  <a:lnTo>
                    <a:pt x="126" y="136"/>
                  </a:lnTo>
                  <a:lnTo>
                    <a:pt x="120" y="141"/>
                  </a:lnTo>
                  <a:lnTo>
                    <a:pt x="113"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9" y="136"/>
                  </a:lnTo>
                  <a:lnTo>
                    <a:pt x="23" y="131"/>
                  </a:lnTo>
                  <a:lnTo>
                    <a:pt x="17" y="126"/>
                  </a:lnTo>
                  <a:lnTo>
                    <a:pt x="14"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91" name="Google Shape;1591;p23"/>
            <p:cNvSpPr/>
            <p:nvPr/>
          </p:nvSpPr>
          <p:spPr>
            <a:xfrm>
              <a:off x="8521700" y="21288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2"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92" name="Google Shape;1592;p23"/>
            <p:cNvSpPr/>
            <p:nvPr/>
          </p:nvSpPr>
          <p:spPr>
            <a:xfrm>
              <a:off x="8032750" y="1638300"/>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93" name="Google Shape;1593;p23"/>
            <p:cNvSpPr/>
            <p:nvPr/>
          </p:nvSpPr>
          <p:spPr>
            <a:xfrm>
              <a:off x="8102600" y="1638300"/>
              <a:ext cx="47625"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19" y="12"/>
                  </a:lnTo>
                  <a:lnTo>
                    <a:pt x="126" y="17"/>
                  </a:lnTo>
                  <a:lnTo>
                    <a:pt x="131"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94" name="Google Shape;1594;p23"/>
            <p:cNvSpPr/>
            <p:nvPr/>
          </p:nvSpPr>
          <p:spPr>
            <a:xfrm>
              <a:off x="8172450" y="1638300"/>
              <a:ext cx="47625" cy="49213"/>
            </a:xfrm>
            <a:custGeom>
              <a:avLst/>
              <a:gdLst/>
              <a:ahLst/>
              <a:cxnLst/>
              <a:rect l="l" t="t" r="r" b="b"/>
              <a:pathLst>
                <a:path w="154" h="153" extrusionOk="0">
                  <a:moveTo>
                    <a:pt x="154" y="76"/>
                  </a:moveTo>
                  <a:lnTo>
                    <a:pt x="154" y="76"/>
                  </a:lnTo>
                  <a:lnTo>
                    <a:pt x="153" y="84"/>
                  </a:lnTo>
                  <a:lnTo>
                    <a:pt x="152" y="92"/>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95" name="Google Shape;1595;p23"/>
            <p:cNvSpPr/>
            <p:nvPr/>
          </p:nvSpPr>
          <p:spPr>
            <a:xfrm>
              <a:off x="8242300" y="1638300"/>
              <a:ext cx="49213"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96" name="Google Shape;1596;p23"/>
            <p:cNvSpPr/>
            <p:nvPr/>
          </p:nvSpPr>
          <p:spPr>
            <a:xfrm>
              <a:off x="8312150" y="1638300"/>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3" y="21"/>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97" name="Google Shape;1597;p23"/>
            <p:cNvSpPr/>
            <p:nvPr/>
          </p:nvSpPr>
          <p:spPr>
            <a:xfrm>
              <a:off x="8382000" y="1638300"/>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8" y="126"/>
                  </a:lnTo>
                  <a:lnTo>
                    <a:pt x="14"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4" y="33"/>
                  </a:lnTo>
                  <a:lnTo>
                    <a:pt x="18"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98" name="Google Shape;1598;p23"/>
            <p:cNvSpPr/>
            <p:nvPr/>
          </p:nvSpPr>
          <p:spPr>
            <a:xfrm>
              <a:off x="8451850" y="1638300"/>
              <a:ext cx="47625" cy="49213"/>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1"/>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599" name="Google Shape;1599;p23"/>
            <p:cNvSpPr/>
            <p:nvPr/>
          </p:nvSpPr>
          <p:spPr>
            <a:xfrm>
              <a:off x="8521700" y="1638300"/>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00" name="Google Shape;1600;p23"/>
            <p:cNvSpPr/>
            <p:nvPr/>
          </p:nvSpPr>
          <p:spPr>
            <a:xfrm>
              <a:off x="8032750" y="1571625"/>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01" name="Google Shape;1601;p23"/>
            <p:cNvSpPr/>
            <p:nvPr/>
          </p:nvSpPr>
          <p:spPr>
            <a:xfrm>
              <a:off x="8102600" y="1571625"/>
              <a:ext cx="47625"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1"/>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19"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02" name="Google Shape;1602;p23"/>
            <p:cNvSpPr/>
            <p:nvPr/>
          </p:nvSpPr>
          <p:spPr>
            <a:xfrm>
              <a:off x="8172450" y="1571625"/>
              <a:ext cx="47625" cy="49213"/>
            </a:xfrm>
            <a:custGeom>
              <a:avLst/>
              <a:gdLst/>
              <a:ahLst/>
              <a:cxnLst/>
              <a:rect l="l" t="t" r="r" b="b"/>
              <a:pathLst>
                <a:path w="154" h="154" extrusionOk="0">
                  <a:moveTo>
                    <a:pt x="154" y="77"/>
                  </a:moveTo>
                  <a:lnTo>
                    <a:pt x="154" y="77"/>
                  </a:lnTo>
                  <a:lnTo>
                    <a:pt x="153" y="85"/>
                  </a:lnTo>
                  <a:lnTo>
                    <a:pt x="152" y="92"/>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03" name="Google Shape;1603;p23"/>
            <p:cNvSpPr/>
            <p:nvPr/>
          </p:nvSpPr>
          <p:spPr>
            <a:xfrm>
              <a:off x="8242300" y="1571625"/>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04" name="Google Shape;1604;p23"/>
            <p:cNvSpPr/>
            <p:nvPr/>
          </p:nvSpPr>
          <p:spPr>
            <a:xfrm>
              <a:off x="8312150" y="1571625"/>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3"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05" name="Google Shape;1605;p23"/>
            <p:cNvSpPr/>
            <p:nvPr/>
          </p:nvSpPr>
          <p:spPr>
            <a:xfrm>
              <a:off x="7894638" y="1638300"/>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06" name="Google Shape;1606;p23"/>
            <p:cNvSpPr/>
            <p:nvPr/>
          </p:nvSpPr>
          <p:spPr>
            <a:xfrm>
              <a:off x="7962900" y="1638300"/>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07" name="Google Shape;1607;p23"/>
            <p:cNvSpPr/>
            <p:nvPr/>
          </p:nvSpPr>
          <p:spPr>
            <a:xfrm>
              <a:off x="7894638" y="1571625"/>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08" name="Google Shape;1608;p23"/>
            <p:cNvSpPr/>
            <p:nvPr/>
          </p:nvSpPr>
          <p:spPr>
            <a:xfrm>
              <a:off x="7962900" y="1571625"/>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09" name="Google Shape;1609;p23"/>
            <p:cNvSpPr/>
            <p:nvPr/>
          </p:nvSpPr>
          <p:spPr>
            <a:xfrm>
              <a:off x="8451850" y="1990725"/>
              <a:ext cx="49213" cy="49213"/>
            </a:xfrm>
            <a:custGeom>
              <a:avLst/>
              <a:gdLst/>
              <a:ahLst/>
              <a:cxnLst/>
              <a:rect l="l" t="t" r="r" b="b"/>
              <a:pathLst>
                <a:path w="155" h="155" extrusionOk="0">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1" y="141"/>
                  </a:lnTo>
                  <a:lnTo>
                    <a:pt x="115" y="145"/>
                  </a:lnTo>
                  <a:lnTo>
                    <a:pt x="108" y="148"/>
                  </a:lnTo>
                  <a:lnTo>
                    <a:pt x="101" y="151"/>
                  </a:lnTo>
                  <a:lnTo>
                    <a:pt x="93" y="153"/>
                  </a:lnTo>
                  <a:lnTo>
                    <a:pt x="85" y="154"/>
                  </a:lnTo>
                  <a:lnTo>
                    <a:pt x="78" y="155"/>
                  </a:lnTo>
                  <a:lnTo>
                    <a:pt x="78" y="155"/>
                  </a:lnTo>
                  <a:lnTo>
                    <a:pt x="70" y="154"/>
                  </a:lnTo>
                  <a:lnTo>
                    <a:pt x="62" y="153"/>
                  </a:lnTo>
                  <a:lnTo>
                    <a:pt x="55" y="151"/>
                  </a:lnTo>
                  <a:lnTo>
                    <a:pt x="47" y="148"/>
                  </a:lnTo>
                  <a:lnTo>
                    <a:pt x="40" y="145"/>
                  </a:lnTo>
                  <a:lnTo>
                    <a:pt x="35" y="141"/>
                  </a:lnTo>
                  <a:lnTo>
                    <a:pt x="29" y="137"/>
                  </a:lnTo>
                  <a:lnTo>
                    <a:pt x="23" y="132"/>
                  </a:lnTo>
                  <a:lnTo>
                    <a:pt x="19" y="126"/>
                  </a:lnTo>
                  <a:lnTo>
                    <a:pt x="14" y="121"/>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8"/>
                  </a:lnTo>
                  <a:lnTo>
                    <a:pt x="35"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8"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10" name="Google Shape;1610;p23"/>
            <p:cNvSpPr/>
            <p:nvPr/>
          </p:nvSpPr>
          <p:spPr>
            <a:xfrm>
              <a:off x="8451850" y="2060575"/>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1"/>
                  </a:lnTo>
                  <a:lnTo>
                    <a:pt x="138"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5" y="142"/>
                  </a:lnTo>
                  <a:lnTo>
                    <a:pt x="29" y="138"/>
                  </a:lnTo>
                  <a:lnTo>
                    <a:pt x="23" y="132"/>
                  </a:lnTo>
                  <a:lnTo>
                    <a:pt x="19" y="127"/>
                  </a:lnTo>
                  <a:lnTo>
                    <a:pt x="14" y="121"/>
                  </a:lnTo>
                  <a:lnTo>
                    <a:pt x="10" y="115"/>
                  </a:lnTo>
                  <a:lnTo>
                    <a:pt x="7" y="108"/>
                  </a:lnTo>
                  <a:lnTo>
                    <a:pt x="4" y="101"/>
                  </a:lnTo>
                  <a:lnTo>
                    <a:pt x="3" y="93"/>
                  </a:lnTo>
                  <a:lnTo>
                    <a:pt x="2" y="86"/>
                  </a:lnTo>
                  <a:lnTo>
                    <a:pt x="0" y="78"/>
                  </a:lnTo>
                  <a:lnTo>
                    <a:pt x="0" y="78"/>
                  </a:lnTo>
                  <a:lnTo>
                    <a:pt x="2" y="70"/>
                  </a:lnTo>
                  <a:lnTo>
                    <a:pt x="3" y="62"/>
                  </a:lnTo>
                  <a:lnTo>
                    <a:pt x="4" y="55"/>
                  </a:lnTo>
                  <a:lnTo>
                    <a:pt x="7" y="48"/>
                  </a:lnTo>
                  <a:lnTo>
                    <a:pt x="10" y="42"/>
                  </a:lnTo>
                  <a:lnTo>
                    <a:pt x="14" y="35"/>
                  </a:lnTo>
                  <a:lnTo>
                    <a:pt x="19" y="29"/>
                  </a:lnTo>
                  <a:lnTo>
                    <a:pt x="23" y="23"/>
                  </a:lnTo>
                  <a:lnTo>
                    <a:pt x="29" y="19"/>
                  </a:lnTo>
                  <a:lnTo>
                    <a:pt x="35" y="14"/>
                  </a:lnTo>
                  <a:lnTo>
                    <a:pt x="40" y="11"/>
                  </a:lnTo>
                  <a:lnTo>
                    <a:pt x="47" y="7"/>
                  </a:lnTo>
                  <a:lnTo>
                    <a:pt x="55" y="4"/>
                  </a:lnTo>
                  <a:lnTo>
                    <a:pt x="62" y="3"/>
                  </a:lnTo>
                  <a:lnTo>
                    <a:pt x="70" y="2"/>
                  </a:lnTo>
                  <a:lnTo>
                    <a:pt x="78" y="0"/>
                  </a:lnTo>
                  <a:lnTo>
                    <a:pt x="78" y="0"/>
                  </a:lnTo>
                  <a:lnTo>
                    <a:pt x="85" y="2"/>
                  </a:lnTo>
                  <a:lnTo>
                    <a:pt x="93" y="3"/>
                  </a:lnTo>
                  <a:lnTo>
                    <a:pt x="101" y="4"/>
                  </a:lnTo>
                  <a:lnTo>
                    <a:pt x="108" y="7"/>
                  </a:lnTo>
                  <a:lnTo>
                    <a:pt x="115" y="11"/>
                  </a:lnTo>
                  <a:lnTo>
                    <a:pt x="121" y="14"/>
                  </a:lnTo>
                  <a:lnTo>
                    <a:pt x="126" y="19"/>
                  </a:lnTo>
                  <a:lnTo>
                    <a:pt x="132" y="23"/>
                  </a:lnTo>
                  <a:lnTo>
                    <a:pt x="138" y="29"/>
                  </a:lnTo>
                  <a:lnTo>
                    <a:pt x="141" y="35"/>
                  </a:lnTo>
                  <a:lnTo>
                    <a:pt x="146" y="42"/>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11" name="Google Shape;1611;p23"/>
            <p:cNvSpPr/>
            <p:nvPr/>
          </p:nvSpPr>
          <p:spPr>
            <a:xfrm>
              <a:off x="8521700" y="1990725"/>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1"/>
                  </a:lnTo>
                  <a:lnTo>
                    <a:pt x="93" y="153"/>
                  </a:lnTo>
                  <a:lnTo>
                    <a:pt x="86" y="154"/>
                  </a:lnTo>
                  <a:lnTo>
                    <a:pt x="78" y="155"/>
                  </a:lnTo>
                  <a:lnTo>
                    <a:pt x="78" y="155"/>
                  </a:lnTo>
                  <a:lnTo>
                    <a:pt x="70" y="154"/>
                  </a:lnTo>
                  <a:lnTo>
                    <a:pt x="62" y="153"/>
                  </a:lnTo>
                  <a:lnTo>
                    <a:pt x="55" y="151"/>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12" name="Google Shape;1612;p23"/>
            <p:cNvSpPr/>
            <p:nvPr/>
          </p:nvSpPr>
          <p:spPr>
            <a:xfrm>
              <a:off x="8521700" y="2060575"/>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2" y="121"/>
                  </a:lnTo>
                  <a:lnTo>
                    <a:pt x="137" y="127"/>
                  </a:lnTo>
                  <a:lnTo>
                    <a:pt x="132" y="132"/>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8" y="7"/>
                  </a:lnTo>
                  <a:lnTo>
                    <a:pt x="114" y="11"/>
                  </a:lnTo>
                  <a:lnTo>
                    <a:pt x="120" y="14"/>
                  </a:lnTo>
                  <a:lnTo>
                    <a:pt x="127" y="19"/>
                  </a:lnTo>
                  <a:lnTo>
                    <a:pt x="132" y="23"/>
                  </a:lnTo>
                  <a:lnTo>
                    <a:pt x="137" y="29"/>
                  </a:lnTo>
                  <a:lnTo>
                    <a:pt x="142" y="35"/>
                  </a:lnTo>
                  <a:lnTo>
                    <a:pt x="145"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13" name="Google Shape;1613;p23"/>
            <p:cNvSpPr/>
            <p:nvPr/>
          </p:nvSpPr>
          <p:spPr>
            <a:xfrm>
              <a:off x="8102600" y="1990725"/>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1"/>
                  </a:lnTo>
                  <a:lnTo>
                    <a:pt x="92" y="153"/>
                  </a:lnTo>
                  <a:lnTo>
                    <a:pt x="84" y="154"/>
                  </a:lnTo>
                  <a:lnTo>
                    <a:pt x="76" y="155"/>
                  </a:lnTo>
                  <a:lnTo>
                    <a:pt x="76" y="155"/>
                  </a:lnTo>
                  <a:lnTo>
                    <a:pt x="68" y="154"/>
                  </a:lnTo>
                  <a:lnTo>
                    <a:pt x="60" y="153"/>
                  </a:lnTo>
                  <a:lnTo>
                    <a:pt x="53" y="151"/>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14" name="Google Shape;1614;p23"/>
            <p:cNvSpPr/>
            <p:nvPr/>
          </p:nvSpPr>
          <p:spPr>
            <a:xfrm>
              <a:off x="8102600" y="2060575"/>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4"/>
                  </a:lnTo>
                  <a:lnTo>
                    <a:pt x="60" y="3"/>
                  </a:lnTo>
                  <a:lnTo>
                    <a:pt x="68" y="2"/>
                  </a:lnTo>
                  <a:lnTo>
                    <a:pt x="76" y="0"/>
                  </a:lnTo>
                  <a:lnTo>
                    <a:pt x="76" y="0"/>
                  </a:lnTo>
                  <a:lnTo>
                    <a:pt x="84" y="2"/>
                  </a:lnTo>
                  <a:lnTo>
                    <a:pt x="92" y="3"/>
                  </a:lnTo>
                  <a:lnTo>
                    <a:pt x="99" y="4"/>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15" name="Google Shape;1615;p23"/>
            <p:cNvSpPr/>
            <p:nvPr/>
          </p:nvSpPr>
          <p:spPr>
            <a:xfrm>
              <a:off x="8172450" y="1990725"/>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16" name="Google Shape;1616;p23"/>
            <p:cNvSpPr/>
            <p:nvPr/>
          </p:nvSpPr>
          <p:spPr>
            <a:xfrm>
              <a:off x="8172450" y="2060575"/>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17" name="Google Shape;1617;p23"/>
            <p:cNvSpPr/>
            <p:nvPr/>
          </p:nvSpPr>
          <p:spPr>
            <a:xfrm>
              <a:off x="8242300" y="1990725"/>
              <a:ext cx="49213"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1"/>
                  </a:lnTo>
                  <a:lnTo>
                    <a:pt x="92"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18" name="Google Shape;1618;p23"/>
            <p:cNvSpPr/>
            <p:nvPr/>
          </p:nvSpPr>
          <p:spPr>
            <a:xfrm>
              <a:off x="8242300" y="2060575"/>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1" y="132"/>
                  </a:lnTo>
                  <a:lnTo>
                    <a:pt x="126" y="138"/>
                  </a:lnTo>
                  <a:lnTo>
                    <a:pt x="120"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3" y="11"/>
                  </a:lnTo>
                  <a:lnTo>
                    <a:pt x="120" y="14"/>
                  </a:lnTo>
                  <a:lnTo>
                    <a:pt x="126" y="19"/>
                  </a:lnTo>
                  <a:lnTo>
                    <a:pt x="131"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19" name="Google Shape;1619;p23"/>
            <p:cNvSpPr/>
            <p:nvPr/>
          </p:nvSpPr>
          <p:spPr>
            <a:xfrm>
              <a:off x="8313738" y="1990725"/>
              <a:ext cx="49213" cy="49213"/>
            </a:xfrm>
            <a:custGeom>
              <a:avLst/>
              <a:gdLst/>
              <a:ahLst/>
              <a:cxnLst/>
              <a:rect l="l" t="t" r="r" b="b"/>
              <a:pathLst>
                <a:path w="155" h="155" extrusionOk="0">
                  <a:moveTo>
                    <a:pt x="155" y="77"/>
                  </a:moveTo>
                  <a:lnTo>
                    <a:pt x="155"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4"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20" name="Google Shape;1620;p23"/>
            <p:cNvSpPr/>
            <p:nvPr/>
          </p:nvSpPr>
          <p:spPr>
            <a:xfrm>
              <a:off x="8313738" y="2060575"/>
              <a:ext cx="49213" cy="49213"/>
            </a:xfrm>
            <a:custGeom>
              <a:avLst/>
              <a:gdLst/>
              <a:ahLst/>
              <a:cxnLst/>
              <a:rect l="l" t="t" r="r" b="b"/>
              <a:pathLst>
                <a:path w="155" h="155" extrusionOk="0">
                  <a:moveTo>
                    <a:pt x="155" y="78"/>
                  </a:moveTo>
                  <a:lnTo>
                    <a:pt x="155"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4"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3" y="11"/>
                  </a:lnTo>
                  <a:lnTo>
                    <a:pt x="120" y="14"/>
                  </a:lnTo>
                  <a:lnTo>
                    <a:pt x="126" y="19"/>
                  </a:lnTo>
                  <a:lnTo>
                    <a:pt x="132" y="23"/>
                  </a:lnTo>
                  <a:lnTo>
                    <a:pt x="136" y="29"/>
                  </a:lnTo>
                  <a:lnTo>
                    <a:pt x="141" y="35"/>
                  </a:lnTo>
                  <a:lnTo>
                    <a:pt x="145" y="42"/>
                  </a:lnTo>
                  <a:lnTo>
                    <a:pt x="148" y="48"/>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21" name="Google Shape;1621;p23"/>
            <p:cNvSpPr/>
            <p:nvPr/>
          </p:nvSpPr>
          <p:spPr>
            <a:xfrm>
              <a:off x="8382000" y="1990725"/>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4"/>
                  </a:lnTo>
                  <a:lnTo>
                    <a:pt x="140" y="121"/>
                  </a:lnTo>
                  <a:lnTo>
                    <a:pt x="136" y="126"/>
                  </a:lnTo>
                  <a:lnTo>
                    <a:pt x="131" y="132"/>
                  </a:lnTo>
                  <a:lnTo>
                    <a:pt x="126" y="137"/>
                  </a:lnTo>
                  <a:lnTo>
                    <a:pt x="120" y="141"/>
                  </a:lnTo>
                  <a:lnTo>
                    <a:pt x="114" y="145"/>
                  </a:lnTo>
                  <a:lnTo>
                    <a:pt x="107" y="148"/>
                  </a:lnTo>
                  <a:lnTo>
                    <a:pt x="99" y="151"/>
                  </a:lnTo>
                  <a:lnTo>
                    <a:pt x="92" y="153"/>
                  </a:lnTo>
                  <a:lnTo>
                    <a:pt x="84" y="154"/>
                  </a:lnTo>
                  <a:lnTo>
                    <a:pt x="76" y="155"/>
                  </a:lnTo>
                  <a:lnTo>
                    <a:pt x="76" y="155"/>
                  </a:lnTo>
                  <a:lnTo>
                    <a:pt x="70" y="154"/>
                  </a:lnTo>
                  <a:lnTo>
                    <a:pt x="62" y="153"/>
                  </a:lnTo>
                  <a:lnTo>
                    <a:pt x="53" y="151"/>
                  </a:lnTo>
                  <a:lnTo>
                    <a:pt x="47" y="148"/>
                  </a:lnTo>
                  <a:lnTo>
                    <a:pt x="40" y="145"/>
                  </a:lnTo>
                  <a:lnTo>
                    <a:pt x="34" y="141"/>
                  </a:lnTo>
                  <a:lnTo>
                    <a:pt x="28" y="137"/>
                  </a:lnTo>
                  <a:lnTo>
                    <a:pt x="23" y="132"/>
                  </a:lnTo>
                  <a:lnTo>
                    <a:pt x="17" y="126"/>
                  </a:lnTo>
                  <a:lnTo>
                    <a:pt x="13"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3" y="35"/>
                  </a:lnTo>
                  <a:lnTo>
                    <a:pt x="17" y="28"/>
                  </a:lnTo>
                  <a:lnTo>
                    <a:pt x="23" y="23"/>
                  </a:lnTo>
                  <a:lnTo>
                    <a:pt x="28" y="18"/>
                  </a:lnTo>
                  <a:lnTo>
                    <a:pt x="34" y="13"/>
                  </a:lnTo>
                  <a:lnTo>
                    <a:pt x="40" y="10"/>
                  </a:lnTo>
                  <a:lnTo>
                    <a:pt x="47" y="6"/>
                  </a:lnTo>
                  <a:lnTo>
                    <a:pt x="53"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3"/>
                  </a:lnTo>
                  <a:lnTo>
                    <a:pt x="136" y="28"/>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22" name="Google Shape;1622;p23"/>
            <p:cNvSpPr/>
            <p:nvPr/>
          </p:nvSpPr>
          <p:spPr>
            <a:xfrm>
              <a:off x="8382000" y="206057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0" y="121"/>
                  </a:lnTo>
                  <a:lnTo>
                    <a:pt x="136" y="127"/>
                  </a:lnTo>
                  <a:lnTo>
                    <a:pt x="131" y="132"/>
                  </a:lnTo>
                  <a:lnTo>
                    <a:pt x="126" y="138"/>
                  </a:lnTo>
                  <a:lnTo>
                    <a:pt x="120" y="142"/>
                  </a:lnTo>
                  <a:lnTo>
                    <a:pt x="114" y="146"/>
                  </a:lnTo>
                  <a:lnTo>
                    <a:pt x="107" y="149"/>
                  </a:lnTo>
                  <a:lnTo>
                    <a:pt x="99" y="151"/>
                  </a:lnTo>
                  <a:lnTo>
                    <a:pt x="92" y="154"/>
                  </a:lnTo>
                  <a:lnTo>
                    <a:pt x="84" y="155"/>
                  </a:lnTo>
                  <a:lnTo>
                    <a:pt x="76" y="155"/>
                  </a:lnTo>
                  <a:lnTo>
                    <a:pt x="76" y="155"/>
                  </a:lnTo>
                  <a:lnTo>
                    <a:pt x="70" y="155"/>
                  </a:lnTo>
                  <a:lnTo>
                    <a:pt x="62" y="154"/>
                  </a:lnTo>
                  <a:lnTo>
                    <a:pt x="53" y="151"/>
                  </a:lnTo>
                  <a:lnTo>
                    <a:pt x="47" y="149"/>
                  </a:lnTo>
                  <a:lnTo>
                    <a:pt x="40" y="146"/>
                  </a:lnTo>
                  <a:lnTo>
                    <a:pt x="34" y="142"/>
                  </a:lnTo>
                  <a:lnTo>
                    <a:pt x="28" y="138"/>
                  </a:lnTo>
                  <a:lnTo>
                    <a:pt x="23" y="132"/>
                  </a:lnTo>
                  <a:lnTo>
                    <a:pt x="17" y="127"/>
                  </a:lnTo>
                  <a:lnTo>
                    <a:pt x="13"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3" y="35"/>
                  </a:lnTo>
                  <a:lnTo>
                    <a:pt x="17" y="29"/>
                  </a:lnTo>
                  <a:lnTo>
                    <a:pt x="23" y="23"/>
                  </a:lnTo>
                  <a:lnTo>
                    <a:pt x="28" y="19"/>
                  </a:lnTo>
                  <a:lnTo>
                    <a:pt x="34" y="14"/>
                  </a:lnTo>
                  <a:lnTo>
                    <a:pt x="40" y="11"/>
                  </a:lnTo>
                  <a:lnTo>
                    <a:pt x="47" y="7"/>
                  </a:lnTo>
                  <a:lnTo>
                    <a:pt x="53" y="4"/>
                  </a:lnTo>
                  <a:lnTo>
                    <a:pt x="62" y="3"/>
                  </a:lnTo>
                  <a:lnTo>
                    <a:pt x="70" y="2"/>
                  </a:lnTo>
                  <a:lnTo>
                    <a:pt x="76" y="0"/>
                  </a:lnTo>
                  <a:lnTo>
                    <a:pt x="76" y="0"/>
                  </a:lnTo>
                  <a:lnTo>
                    <a:pt x="84" y="2"/>
                  </a:lnTo>
                  <a:lnTo>
                    <a:pt x="92" y="3"/>
                  </a:lnTo>
                  <a:lnTo>
                    <a:pt x="99" y="4"/>
                  </a:lnTo>
                  <a:lnTo>
                    <a:pt x="107" y="7"/>
                  </a:lnTo>
                  <a:lnTo>
                    <a:pt x="114" y="11"/>
                  </a:lnTo>
                  <a:lnTo>
                    <a:pt x="120" y="14"/>
                  </a:lnTo>
                  <a:lnTo>
                    <a:pt x="126" y="19"/>
                  </a:lnTo>
                  <a:lnTo>
                    <a:pt x="131" y="23"/>
                  </a:lnTo>
                  <a:lnTo>
                    <a:pt x="136" y="29"/>
                  </a:lnTo>
                  <a:lnTo>
                    <a:pt x="140" y="35"/>
                  </a:lnTo>
                  <a:lnTo>
                    <a:pt x="145"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23" name="Google Shape;1623;p23"/>
            <p:cNvSpPr/>
            <p:nvPr/>
          </p:nvSpPr>
          <p:spPr>
            <a:xfrm>
              <a:off x="7891463" y="1990725"/>
              <a:ext cx="49213" cy="49213"/>
            </a:xfrm>
            <a:custGeom>
              <a:avLst/>
              <a:gdLst/>
              <a:ahLst/>
              <a:cxnLst/>
              <a:rect l="l" t="t" r="r" b="b"/>
              <a:pathLst>
                <a:path w="155" h="155" extrusionOk="0">
                  <a:moveTo>
                    <a:pt x="155" y="77"/>
                  </a:moveTo>
                  <a:lnTo>
                    <a:pt x="155" y="77"/>
                  </a:lnTo>
                  <a:lnTo>
                    <a:pt x="155" y="85"/>
                  </a:lnTo>
                  <a:lnTo>
                    <a:pt x="154" y="93"/>
                  </a:lnTo>
                  <a:lnTo>
                    <a:pt x="152" y="100"/>
                  </a:lnTo>
                  <a:lnTo>
                    <a:pt x="149" y="107"/>
                  </a:lnTo>
                  <a:lnTo>
                    <a:pt x="146" y="114"/>
                  </a:lnTo>
                  <a:lnTo>
                    <a:pt x="142" y="121"/>
                  </a:lnTo>
                  <a:lnTo>
                    <a:pt x="138" y="126"/>
                  </a:lnTo>
                  <a:lnTo>
                    <a:pt x="132" y="132"/>
                  </a:lnTo>
                  <a:lnTo>
                    <a:pt x="128" y="137"/>
                  </a:lnTo>
                  <a:lnTo>
                    <a:pt x="121" y="141"/>
                  </a:lnTo>
                  <a:lnTo>
                    <a:pt x="115" y="145"/>
                  </a:lnTo>
                  <a:lnTo>
                    <a:pt x="108" y="148"/>
                  </a:lnTo>
                  <a:lnTo>
                    <a:pt x="101" y="151"/>
                  </a:lnTo>
                  <a:lnTo>
                    <a:pt x="93" y="153"/>
                  </a:lnTo>
                  <a:lnTo>
                    <a:pt x="86" y="154"/>
                  </a:lnTo>
                  <a:lnTo>
                    <a:pt x="78" y="155"/>
                  </a:lnTo>
                  <a:lnTo>
                    <a:pt x="78" y="155"/>
                  </a:lnTo>
                  <a:lnTo>
                    <a:pt x="70" y="154"/>
                  </a:lnTo>
                  <a:lnTo>
                    <a:pt x="62" y="153"/>
                  </a:lnTo>
                  <a:lnTo>
                    <a:pt x="55" y="151"/>
                  </a:lnTo>
                  <a:lnTo>
                    <a:pt x="49"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8"/>
                  </a:lnTo>
                  <a:lnTo>
                    <a:pt x="35" y="13"/>
                  </a:lnTo>
                  <a:lnTo>
                    <a:pt x="42" y="10"/>
                  </a:lnTo>
                  <a:lnTo>
                    <a:pt x="49"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8" y="18"/>
                  </a:lnTo>
                  <a:lnTo>
                    <a:pt x="132" y="23"/>
                  </a:lnTo>
                  <a:lnTo>
                    <a:pt x="138" y="28"/>
                  </a:lnTo>
                  <a:lnTo>
                    <a:pt x="142" y="35"/>
                  </a:lnTo>
                  <a:lnTo>
                    <a:pt x="146" y="40"/>
                  </a:lnTo>
                  <a:lnTo>
                    <a:pt x="149" y="47"/>
                  </a:lnTo>
                  <a:lnTo>
                    <a:pt x="152"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24" name="Google Shape;1624;p23"/>
            <p:cNvSpPr/>
            <p:nvPr/>
          </p:nvSpPr>
          <p:spPr>
            <a:xfrm>
              <a:off x="7891463" y="2060575"/>
              <a:ext cx="49213" cy="49213"/>
            </a:xfrm>
            <a:custGeom>
              <a:avLst/>
              <a:gdLst/>
              <a:ahLst/>
              <a:cxnLst/>
              <a:rect l="l" t="t" r="r" b="b"/>
              <a:pathLst>
                <a:path w="155" h="155" extrusionOk="0">
                  <a:moveTo>
                    <a:pt x="155" y="78"/>
                  </a:moveTo>
                  <a:lnTo>
                    <a:pt x="155" y="78"/>
                  </a:lnTo>
                  <a:lnTo>
                    <a:pt x="155" y="86"/>
                  </a:lnTo>
                  <a:lnTo>
                    <a:pt x="154" y="93"/>
                  </a:lnTo>
                  <a:lnTo>
                    <a:pt x="152" y="101"/>
                  </a:lnTo>
                  <a:lnTo>
                    <a:pt x="149" y="108"/>
                  </a:lnTo>
                  <a:lnTo>
                    <a:pt x="146" y="115"/>
                  </a:lnTo>
                  <a:lnTo>
                    <a:pt x="142" y="121"/>
                  </a:lnTo>
                  <a:lnTo>
                    <a:pt x="138" y="127"/>
                  </a:lnTo>
                  <a:lnTo>
                    <a:pt x="132" y="132"/>
                  </a:lnTo>
                  <a:lnTo>
                    <a:pt x="128" y="138"/>
                  </a:lnTo>
                  <a:lnTo>
                    <a:pt x="121" y="142"/>
                  </a:lnTo>
                  <a:lnTo>
                    <a:pt x="115" y="146"/>
                  </a:lnTo>
                  <a:lnTo>
                    <a:pt x="108" y="149"/>
                  </a:lnTo>
                  <a:lnTo>
                    <a:pt x="101" y="151"/>
                  </a:lnTo>
                  <a:lnTo>
                    <a:pt x="93" y="154"/>
                  </a:lnTo>
                  <a:lnTo>
                    <a:pt x="86" y="155"/>
                  </a:lnTo>
                  <a:lnTo>
                    <a:pt x="78" y="155"/>
                  </a:lnTo>
                  <a:lnTo>
                    <a:pt x="78" y="155"/>
                  </a:lnTo>
                  <a:lnTo>
                    <a:pt x="70" y="155"/>
                  </a:lnTo>
                  <a:lnTo>
                    <a:pt x="62" y="154"/>
                  </a:lnTo>
                  <a:lnTo>
                    <a:pt x="55" y="151"/>
                  </a:lnTo>
                  <a:lnTo>
                    <a:pt x="49"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2"/>
                  </a:lnTo>
                  <a:lnTo>
                    <a:pt x="14" y="35"/>
                  </a:lnTo>
                  <a:lnTo>
                    <a:pt x="19" y="29"/>
                  </a:lnTo>
                  <a:lnTo>
                    <a:pt x="23" y="23"/>
                  </a:lnTo>
                  <a:lnTo>
                    <a:pt x="29" y="19"/>
                  </a:lnTo>
                  <a:lnTo>
                    <a:pt x="35" y="14"/>
                  </a:lnTo>
                  <a:lnTo>
                    <a:pt x="42" y="11"/>
                  </a:lnTo>
                  <a:lnTo>
                    <a:pt x="49" y="7"/>
                  </a:lnTo>
                  <a:lnTo>
                    <a:pt x="55" y="4"/>
                  </a:lnTo>
                  <a:lnTo>
                    <a:pt x="62" y="3"/>
                  </a:lnTo>
                  <a:lnTo>
                    <a:pt x="70" y="2"/>
                  </a:lnTo>
                  <a:lnTo>
                    <a:pt x="78" y="0"/>
                  </a:lnTo>
                  <a:lnTo>
                    <a:pt x="78" y="0"/>
                  </a:lnTo>
                  <a:lnTo>
                    <a:pt x="86" y="2"/>
                  </a:lnTo>
                  <a:lnTo>
                    <a:pt x="93" y="3"/>
                  </a:lnTo>
                  <a:lnTo>
                    <a:pt x="101" y="4"/>
                  </a:lnTo>
                  <a:lnTo>
                    <a:pt x="108" y="7"/>
                  </a:lnTo>
                  <a:lnTo>
                    <a:pt x="115" y="11"/>
                  </a:lnTo>
                  <a:lnTo>
                    <a:pt x="121" y="14"/>
                  </a:lnTo>
                  <a:lnTo>
                    <a:pt x="128" y="19"/>
                  </a:lnTo>
                  <a:lnTo>
                    <a:pt x="132" y="23"/>
                  </a:lnTo>
                  <a:lnTo>
                    <a:pt x="138" y="29"/>
                  </a:lnTo>
                  <a:lnTo>
                    <a:pt x="142" y="35"/>
                  </a:lnTo>
                  <a:lnTo>
                    <a:pt x="146" y="42"/>
                  </a:lnTo>
                  <a:lnTo>
                    <a:pt x="149" y="48"/>
                  </a:lnTo>
                  <a:lnTo>
                    <a:pt x="152"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25" name="Google Shape;1625;p23"/>
            <p:cNvSpPr/>
            <p:nvPr/>
          </p:nvSpPr>
          <p:spPr>
            <a:xfrm>
              <a:off x="7961313" y="1990725"/>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2"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26" name="Google Shape;1626;p23"/>
            <p:cNvSpPr/>
            <p:nvPr/>
          </p:nvSpPr>
          <p:spPr>
            <a:xfrm>
              <a:off x="7961313" y="2060575"/>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27" name="Google Shape;1627;p23"/>
            <p:cNvSpPr/>
            <p:nvPr/>
          </p:nvSpPr>
          <p:spPr>
            <a:xfrm>
              <a:off x="8031163" y="1990725"/>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1"/>
                  </a:lnTo>
                  <a:lnTo>
                    <a:pt x="93" y="153"/>
                  </a:lnTo>
                  <a:lnTo>
                    <a:pt x="86" y="154"/>
                  </a:lnTo>
                  <a:lnTo>
                    <a:pt x="78" y="155"/>
                  </a:lnTo>
                  <a:lnTo>
                    <a:pt x="78" y="155"/>
                  </a:lnTo>
                  <a:lnTo>
                    <a:pt x="70" y="154"/>
                  </a:lnTo>
                  <a:lnTo>
                    <a:pt x="62" y="153"/>
                  </a:lnTo>
                  <a:lnTo>
                    <a:pt x="55" y="151"/>
                  </a:lnTo>
                  <a:lnTo>
                    <a:pt x="47"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28" name="Google Shape;1628;p23"/>
            <p:cNvSpPr/>
            <p:nvPr/>
          </p:nvSpPr>
          <p:spPr>
            <a:xfrm>
              <a:off x="8031163" y="2060575"/>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6" y="127"/>
                  </a:lnTo>
                  <a:lnTo>
                    <a:pt x="132" y="132"/>
                  </a:lnTo>
                  <a:lnTo>
                    <a:pt x="126"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8"/>
                  </a:lnTo>
                  <a:lnTo>
                    <a:pt x="10"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8" y="7"/>
                  </a:lnTo>
                  <a:lnTo>
                    <a:pt x="114" y="11"/>
                  </a:lnTo>
                  <a:lnTo>
                    <a:pt x="120" y="14"/>
                  </a:lnTo>
                  <a:lnTo>
                    <a:pt x="126" y="19"/>
                  </a:lnTo>
                  <a:lnTo>
                    <a:pt x="132" y="23"/>
                  </a:lnTo>
                  <a:lnTo>
                    <a:pt x="136" y="29"/>
                  </a:lnTo>
                  <a:lnTo>
                    <a:pt x="141"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29" name="Google Shape;1629;p23"/>
            <p:cNvSpPr/>
            <p:nvPr/>
          </p:nvSpPr>
          <p:spPr>
            <a:xfrm>
              <a:off x="8451850" y="1852613"/>
              <a:ext cx="49213" cy="49213"/>
            </a:xfrm>
            <a:custGeom>
              <a:avLst/>
              <a:gdLst/>
              <a:ahLst/>
              <a:cxnLst/>
              <a:rect l="l" t="t" r="r" b="b"/>
              <a:pathLst>
                <a:path w="155" h="153" extrusionOk="0">
                  <a:moveTo>
                    <a:pt x="155" y="76"/>
                  </a:moveTo>
                  <a:lnTo>
                    <a:pt x="155" y="76"/>
                  </a:lnTo>
                  <a:lnTo>
                    <a:pt x="155" y="84"/>
                  </a:lnTo>
                  <a:lnTo>
                    <a:pt x="154" y="91"/>
                  </a:lnTo>
                  <a:lnTo>
                    <a:pt x="151" y="99"/>
                  </a:lnTo>
                  <a:lnTo>
                    <a:pt x="149" y="106"/>
                  </a:lnTo>
                  <a:lnTo>
                    <a:pt x="146" y="113"/>
                  </a:lnTo>
                  <a:lnTo>
                    <a:pt x="141" y="120"/>
                  </a:lnTo>
                  <a:lnTo>
                    <a:pt x="138"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0"/>
                  </a:lnTo>
                  <a:lnTo>
                    <a:pt x="29" y="136"/>
                  </a:lnTo>
                  <a:lnTo>
                    <a:pt x="23" y="131"/>
                  </a:lnTo>
                  <a:lnTo>
                    <a:pt x="19" y="126"/>
                  </a:lnTo>
                  <a:lnTo>
                    <a:pt x="14" y="120"/>
                  </a:lnTo>
                  <a:lnTo>
                    <a:pt x="10" y="113"/>
                  </a:lnTo>
                  <a:lnTo>
                    <a:pt x="7" y="106"/>
                  </a:lnTo>
                  <a:lnTo>
                    <a:pt x="4" y="99"/>
                  </a:lnTo>
                  <a:lnTo>
                    <a:pt x="3" y="91"/>
                  </a:lnTo>
                  <a:lnTo>
                    <a:pt x="2" y="84"/>
                  </a:lnTo>
                  <a:lnTo>
                    <a:pt x="0" y="76"/>
                  </a:lnTo>
                  <a:lnTo>
                    <a:pt x="0" y="76"/>
                  </a:lnTo>
                  <a:lnTo>
                    <a:pt x="2" y="68"/>
                  </a:lnTo>
                  <a:lnTo>
                    <a:pt x="3" y="60"/>
                  </a:lnTo>
                  <a:lnTo>
                    <a:pt x="4" y="53"/>
                  </a:lnTo>
                  <a:lnTo>
                    <a:pt x="7" y="47"/>
                  </a:lnTo>
                  <a:lnTo>
                    <a:pt x="10" y="40"/>
                  </a:lnTo>
                  <a:lnTo>
                    <a:pt x="14" y="33"/>
                  </a:lnTo>
                  <a:lnTo>
                    <a:pt x="19" y="27"/>
                  </a:lnTo>
                  <a:lnTo>
                    <a:pt x="23" y="21"/>
                  </a:lnTo>
                  <a:lnTo>
                    <a:pt x="29" y="17"/>
                  </a:lnTo>
                  <a:lnTo>
                    <a:pt x="35"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8" y="27"/>
                  </a:lnTo>
                  <a:lnTo>
                    <a:pt x="141" y="33"/>
                  </a:lnTo>
                  <a:lnTo>
                    <a:pt x="146" y="40"/>
                  </a:lnTo>
                  <a:lnTo>
                    <a:pt x="149" y="47"/>
                  </a:lnTo>
                  <a:lnTo>
                    <a:pt x="151" y="53"/>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30" name="Google Shape;1630;p23"/>
            <p:cNvSpPr/>
            <p:nvPr/>
          </p:nvSpPr>
          <p:spPr>
            <a:xfrm>
              <a:off x="8451850" y="1922463"/>
              <a:ext cx="49213" cy="49213"/>
            </a:xfrm>
            <a:custGeom>
              <a:avLst/>
              <a:gdLst/>
              <a:ahLst/>
              <a:cxnLst/>
              <a:rect l="l" t="t" r="r" b="b"/>
              <a:pathLst>
                <a:path w="155" h="154" extrusionOk="0">
                  <a:moveTo>
                    <a:pt x="155" y="76"/>
                  </a:moveTo>
                  <a:lnTo>
                    <a:pt x="155" y="76"/>
                  </a:lnTo>
                  <a:lnTo>
                    <a:pt x="155" y="84"/>
                  </a:lnTo>
                  <a:lnTo>
                    <a:pt x="154" y="92"/>
                  </a:lnTo>
                  <a:lnTo>
                    <a:pt x="151" y="99"/>
                  </a:lnTo>
                  <a:lnTo>
                    <a:pt x="149" y="107"/>
                  </a:lnTo>
                  <a:lnTo>
                    <a:pt x="146" y="113"/>
                  </a:lnTo>
                  <a:lnTo>
                    <a:pt x="141" y="120"/>
                  </a:lnTo>
                  <a:lnTo>
                    <a:pt x="138" y="126"/>
                  </a:lnTo>
                  <a:lnTo>
                    <a:pt x="132" y="131"/>
                  </a:lnTo>
                  <a:lnTo>
                    <a:pt x="126" y="136"/>
                  </a:lnTo>
                  <a:lnTo>
                    <a:pt x="121" y="140"/>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0" y="144"/>
                  </a:lnTo>
                  <a:lnTo>
                    <a:pt x="35" y="140"/>
                  </a:lnTo>
                  <a:lnTo>
                    <a:pt x="29" y="136"/>
                  </a:lnTo>
                  <a:lnTo>
                    <a:pt x="23" y="131"/>
                  </a:lnTo>
                  <a:lnTo>
                    <a:pt x="19" y="126"/>
                  </a:lnTo>
                  <a:lnTo>
                    <a:pt x="14" y="120"/>
                  </a:lnTo>
                  <a:lnTo>
                    <a:pt x="10" y="113"/>
                  </a:lnTo>
                  <a:lnTo>
                    <a:pt x="7" y="107"/>
                  </a:lnTo>
                  <a:lnTo>
                    <a:pt x="4" y="99"/>
                  </a:lnTo>
                  <a:lnTo>
                    <a:pt x="3" y="92"/>
                  </a:lnTo>
                  <a:lnTo>
                    <a:pt x="2" y="84"/>
                  </a:lnTo>
                  <a:lnTo>
                    <a:pt x="0" y="76"/>
                  </a:lnTo>
                  <a:lnTo>
                    <a:pt x="0" y="76"/>
                  </a:lnTo>
                  <a:lnTo>
                    <a:pt x="2" y="68"/>
                  </a:lnTo>
                  <a:lnTo>
                    <a:pt x="3" y="61"/>
                  </a:lnTo>
                  <a:lnTo>
                    <a:pt x="4" y="53"/>
                  </a:lnTo>
                  <a:lnTo>
                    <a:pt x="7" y="47"/>
                  </a:lnTo>
                  <a:lnTo>
                    <a:pt x="10" y="40"/>
                  </a:lnTo>
                  <a:lnTo>
                    <a:pt x="14" y="34"/>
                  </a:lnTo>
                  <a:lnTo>
                    <a:pt x="19" y="28"/>
                  </a:lnTo>
                  <a:lnTo>
                    <a:pt x="23" y="23"/>
                  </a:lnTo>
                  <a:lnTo>
                    <a:pt x="29" y="17"/>
                  </a:lnTo>
                  <a:lnTo>
                    <a:pt x="35" y="13"/>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8" y="28"/>
                  </a:lnTo>
                  <a:lnTo>
                    <a:pt x="141" y="34"/>
                  </a:lnTo>
                  <a:lnTo>
                    <a:pt x="146" y="40"/>
                  </a:lnTo>
                  <a:lnTo>
                    <a:pt x="149" y="47"/>
                  </a:lnTo>
                  <a:lnTo>
                    <a:pt x="151" y="53"/>
                  </a:lnTo>
                  <a:lnTo>
                    <a:pt x="154"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31" name="Google Shape;1631;p23"/>
            <p:cNvSpPr/>
            <p:nvPr/>
          </p:nvSpPr>
          <p:spPr>
            <a:xfrm>
              <a:off x="8521700" y="1852613"/>
              <a:ext cx="49213" cy="49213"/>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2" y="120"/>
                  </a:lnTo>
                  <a:lnTo>
                    <a:pt x="137" y="126"/>
                  </a:lnTo>
                  <a:lnTo>
                    <a:pt x="132" y="131"/>
                  </a:lnTo>
                  <a:lnTo>
                    <a:pt x="127" y="136"/>
                  </a:lnTo>
                  <a:lnTo>
                    <a:pt x="120" y="140"/>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7"/>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32" name="Google Shape;1632;p23"/>
            <p:cNvSpPr/>
            <p:nvPr/>
          </p:nvSpPr>
          <p:spPr>
            <a:xfrm>
              <a:off x="8521700" y="1922463"/>
              <a:ext cx="49213" cy="49213"/>
            </a:xfrm>
            <a:custGeom>
              <a:avLst/>
              <a:gdLst/>
              <a:ahLst/>
              <a:cxnLst/>
              <a:rect l="l" t="t" r="r" b="b"/>
              <a:pathLst>
                <a:path w="155" h="154" extrusionOk="0">
                  <a:moveTo>
                    <a:pt x="155" y="76"/>
                  </a:moveTo>
                  <a:lnTo>
                    <a:pt x="155" y="76"/>
                  </a:lnTo>
                  <a:lnTo>
                    <a:pt x="155" y="84"/>
                  </a:lnTo>
                  <a:lnTo>
                    <a:pt x="153" y="92"/>
                  </a:lnTo>
                  <a:lnTo>
                    <a:pt x="151" y="99"/>
                  </a:lnTo>
                  <a:lnTo>
                    <a:pt x="149" y="107"/>
                  </a:lnTo>
                  <a:lnTo>
                    <a:pt x="145" y="113"/>
                  </a:lnTo>
                  <a:lnTo>
                    <a:pt x="142" y="120"/>
                  </a:lnTo>
                  <a:lnTo>
                    <a:pt x="137" y="126"/>
                  </a:lnTo>
                  <a:lnTo>
                    <a:pt x="132" y="131"/>
                  </a:lnTo>
                  <a:lnTo>
                    <a:pt x="127" y="136"/>
                  </a:lnTo>
                  <a:lnTo>
                    <a:pt x="120" y="140"/>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9" y="17"/>
                  </a:lnTo>
                  <a:lnTo>
                    <a:pt x="34" y="13"/>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3"/>
                  </a:lnTo>
                  <a:lnTo>
                    <a:pt x="127" y="17"/>
                  </a:lnTo>
                  <a:lnTo>
                    <a:pt x="132" y="23"/>
                  </a:lnTo>
                  <a:lnTo>
                    <a:pt x="137" y="28"/>
                  </a:lnTo>
                  <a:lnTo>
                    <a:pt x="142" y="34"/>
                  </a:lnTo>
                  <a:lnTo>
                    <a:pt x="145" y="40"/>
                  </a:lnTo>
                  <a:lnTo>
                    <a:pt x="149" y="47"/>
                  </a:lnTo>
                  <a:lnTo>
                    <a:pt x="151" y="53"/>
                  </a:lnTo>
                  <a:lnTo>
                    <a:pt x="153"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33" name="Google Shape;1633;p23"/>
            <p:cNvSpPr/>
            <p:nvPr/>
          </p:nvSpPr>
          <p:spPr>
            <a:xfrm>
              <a:off x="8102600" y="1852613"/>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34" name="Google Shape;1634;p23"/>
            <p:cNvSpPr/>
            <p:nvPr/>
          </p:nvSpPr>
          <p:spPr>
            <a:xfrm>
              <a:off x="8102600" y="1922463"/>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6"/>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0" y="152"/>
                  </a:lnTo>
                  <a:lnTo>
                    <a:pt x="53" y="151"/>
                  </a:lnTo>
                  <a:lnTo>
                    <a:pt x="47" y="147"/>
                  </a:lnTo>
                  <a:lnTo>
                    <a:pt x="40" y="144"/>
                  </a:lnTo>
                  <a:lnTo>
                    <a:pt x="33" y="140"/>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3"/>
                  </a:lnTo>
                  <a:lnTo>
                    <a:pt x="136" y="28"/>
                  </a:lnTo>
                  <a:lnTo>
                    <a:pt x="140"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35" name="Google Shape;1635;p23"/>
            <p:cNvSpPr/>
            <p:nvPr/>
          </p:nvSpPr>
          <p:spPr>
            <a:xfrm>
              <a:off x="8172450" y="1852613"/>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36" name="Google Shape;1636;p23"/>
            <p:cNvSpPr/>
            <p:nvPr/>
          </p:nvSpPr>
          <p:spPr>
            <a:xfrm>
              <a:off x="8172450" y="1922463"/>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37" name="Google Shape;1637;p23"/>
            <p:cNvSpPr/>
            <p:nvPr/>
          </p:nvSpPr>
          <p:spPr>
            <a:xfrm>
              <a:off x="8242300" y="1852613"/>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1" y="131"/>
                  </a:lnTo>
                  <a:lnTo>
                    <a:pt x="126" y="136"/>
                  </a:lnTo>
                  <a:lnTo>
                    <a:pt x="120"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1"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38" name="Google Shape;1638;p23"/>
            <p:cNvSpPr/>
            <p:nvPr/>
          </p:nvSpPr>
          <p:spPr>
            <a:xfrm>
              <a:off x="8242300" y="1922463"/>
              <a:ext cx="49213"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1" y="131"/>
                  </a:lnTo>
                  <a:lnTo>
                    <a:pt x="126" y="136"/>
                  </a:lnTo>
                  <a:lnTo>
                    <a:pt x="120" y="140"/>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3"/>
                  </a:lnTo>
                  <a:lnTo>
                    <a:pt x="126" y="17"/>
                  </a:lnTo>
                  <a:lnTo>
                    <a:pt x="131" y="23"/>
                  </a:lnTo>
                  <a:lnTo>
                    <a:pt x="136" y="28"/>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39" name="Google Shape;1639;p23"/>
            <p:cNvSpPr/>
            <p:nvPr/>
          </p:nvSpPr>
          <p:spPr>
            <a:xfrm>
              <a:off x="8313738" y="1852613"/>
              <a:ext cx="49213" cy="49213"/>
            </a:xfrm>
            <a:custGeom>
              <a:avLst/>
              <a:gdLst/>
              <a:ahLst/>
              <a:cxnLst/>
              <a:rect l="l" t="t" r="r" b="b"/>
              <a:pathLst>
                <a:path w="155" h="153" extrusionOk="0">
                  <a:moveTo>
                    <a:pt x="155" y="76"/>
                  </a:moveTo>
                  <a:lnTo>
                    <a:pt x="155" y="76"/>
                  </a:lnTo>
                  <a:lnTo>
                    <a:pt x="153" y="84"/>
                  </a:lnTo>
                  <a:lnTo>
                    <a:pt x="152" y="91"/>
                  </a:lnTo>
                  <a:lnTo>
                    <a:pt x="151" y="99"/>
                  </a:lnTo>
                  <a:lnTo>
                    <a:pt x="148" y="106"/>
                  </a:lnTo>
                  <a:lnTo>
                    <a:pt x="145"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5" y="40"/>
                  </a:lnTo>
                  <a:lnTo>
                    <a:pt x="148" y="47"/>
                  </a:lnTo>
                  <a:lnTo>
                    <a:pt x="151" y="53"/>
                  </a:lnTo>
                  <a:lnTo>
                    <a:pt x="152" y="60"/>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40" name="Google Shape;1640;p23"/>
            <p:cNvSpPr/>
            <p:nvPr/>
          </p:nvSpPr>
          <p:spPr>
            <a:xfrm>
              <a:off x="8313738" y="1922463"/>
              <a:ext cx="49213" cy="49213"/>
            </a:xfrm>
            <a:custGeom>
              <a:avLst/>
              <a:gdLst/>
              <a:ahLst/>
              <a:cxnLst/>
              <a:rect l="l" t="t" r="r" b="b"/>
              <a:pathLst>
                <a:path w="155" h="154" extrusionOk="0">
                  <a:moveTo>
                    <a:pt x="155" y="76"/>
                  </a:moveTo>
                  <a:lnTo>
                    <a:pt x="155" y="76"/>
                  </a:lnTo>
                  <a:lnTo>
                    <a:pt x="153" y="84"/>
                  </a:lnTo>
                  <a:lnTo>
                    <a:pt x="152" y="92"/>
                  </a:lnTo>
                  <a:lnTo>
                    <a:pt x="151" y="99"/>
                  </a:lnTo>
                  <a:lnTo>
                    <a:pt x="148" y="107"/>
                  </a:lnTo>
                  <a:lnTo>
                    <a:pt x="145" y="113"/>
                  </a:lnTo>
                  <a:lnTo>
                    <a:pt x="141" y="120"/>
                  </a:lnTo>
                  <a:lnTo>
                    <a:pt x="136" y="126"/>
                  </a:lnTo>
                  <a:lnTo>
                    <a:pt x="132" y="131"/>
                  </a:lnTo>
                  <a:lnTo>
                    <a:pt x="126" y="136"/>
                  </a:lnTo>
                  <a:lnTo>
                    <a:pt x="120" y="140"/>
                  </a:lnTo>
                  <a:lnTo>
                    <a:pt x="113"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3"/>
                  </a:lnTo>
                  <a:lnTo>
                    <a:pt x="126" y="17"/>
                  </a:lnTo>
                  <a:lnTo>
                    <a:pt x="132" y="23"/>
                  </a:lnTo>
                  <a:lnTo>
                    <a:pt x="136" y="28"/>
                  </a:lnTo>
                  <a:lnTo>
                    <a:pt x="141" y="34"/>
                  </a:lnTo>
                  <a:lnTo>
                    <a:pt x="145" y="40"/>
                  </a:lnTo>
                  <a:lnTo>
                    <a:pt x="148" y="47"/>
                  </a:lnTo>
                  <a:lnTo>
                    <a:pt x="151" y="53"/>
                  </a:lnTo>
                  <a:lnTo>
                    <a:pt x="152" y="61"/>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41" name="Google Shape;1641;p23"/>
            <p:cNvSpPr/>
            <p:nvPr/>
          </p:nvSpPr>
          <p:spPr>
            <a:xfrm>
              <a:off x="8382000" y="1852613"/>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0" y="120"/>
                  </a:lnTo>
                  <a:lnTo>
                    <a:pt x="136" y="126"/>
                  </a:lnTo>
                  <a:lnTo>
                    <a:pt x="131" y="131"/>
                  </a:lnTo>
                  <a:lnTo>
                    <a:pt x="126" y="136"/>
                  </a:lnTo>
                  <a:lnTo>
                    <a:pt x="120" y="140"/>
                  </a:lnTo>
                  <a:lnTo>
                    <a:pt x="114" y="144"/>
                  </a:lnTo>
                  <a:lnTo>
                    <a:pt x="107" y="147"/>
                  </a:lnTo>
                  <a:lnTo>
                    <a:pt x="99" y="150"/>
                  </a:lnTo>
                  <a:lnTo>
                    <a:pt x="92" y="152"/>
                  </a:lnTo>
                  <a:lnTo>
                    <a:pt x="84" y="153"/>
                  </a:lnTo>
                  <a:lnTo>
                    <a:pt x="76" y="153"/>
                  </a:lnTo>
                  <a:lnTo>
                    <a:pt x="76" y="153"/>
                  </a:lnTo>
                  <a:lnTo>
                    <a:pt x="70" y="153"/>
                  </a:lnTo>
                  <a:lnTo>
                    <a:pt x="62" y="152"/>
                  </a:lnTo>
                  <a:lnTo>
                    <a:pt x="53" y="150"/>
                  </a:lnTo>
                  <a:lnTo>
                    <a:pt x="47" y="147"/>
                  </a:lnTo>
                  <a:lnTo>
                    <a:pt x="40" y="144"/>
                  </a:lnTo>
                  <a:lnTo>
                    <a:pt x="34" y="140"/>
                  </a:lnTo>
                  <a:lnTo>
                    <a:pt x="28" y="136"/>
                  </a:lnTo>
                  <a:lnTo>
                    <a:pt x="23" y="131"/>
                  </a:lnTo>
                  <a:lnTo>
                    <a:pt x="17" y="126"/>
                  </a:lnTo>
                  <a:lnTo>
                    <a:pt x="13"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3" y="33"/>
                  </a:lnTo>
                  <a:lnTo>
                    <a:pt x="17" y="27"/>
                  </a:lnTo>
                  <a:lnTo>
                    <a:pt x="23" y="21"/>
                  </a:lnTo>
                  <a:lnTo>
                    <a:pt x="28" y="17"/>
                  </a:lnTo>
                  <a:lnTo>
                    <a:pt x="34" y="12"/>
                  </a:lnTo>
                  <a:lnTo>
                    <a:pt x="40" y="9"/>
                  </a:lnTo>
                  <a:lnTo>
                    <a:pt x="47" y="5"/>
                  </a:lnTo>
                  <a:lnTo>
                    <a:pt x="53" y="3"/>
                  </a:lnTo>
                  <a:lnTo>
                    <a:pt x="62" y="1"/>
                  </a:lnTo>
                  <a:lnTo>
                    <a:pt x="70" y="0"/>
                  </a:lnTo>
                  <a:lnTo>
                    <a:pt x="76" y="0"/>
                  </a:lnTo>
                  <a:lnTo>
                    <a:pt x="76" y="0"/>
                  </a:lnTo>
                  <a:lnTo>
                    <a:pt x="84" y="0"/>
                  </a:lnTo>
                  <a:lnTo>
                    <a:pt x="92" y="1"/>
                  </a:lnTo>
                  <a:lnTo>
                    <a:pt x="99" y="3"/>
                  </a:lnTo>
                  <a:lnTo>
                    <a:pt x="107" y="5"/>
                  </a:lnTo>
                  <a:lnTo>
                    <a:pt x="114" y="9"/>
                  </a:lnTo>
                  <a:lnTo>
                    <a:pt x="120" y="12"/>
                  </a:lnTo>
                  <a:lnTo>
                    <a:pt x="126" y="17"/>
                  </a:lnTo>
                  <a:lnTo>
                    <a:pt x="131" y="21"/>
                  </a:lnTo>
                  <a:lnTo>
                    <a:pt x="136" y="27"/>
                  </a:lnTo>
                  <a:lnTo>
                    <a:pt x="140" y="33"/>
                  </a:lnTo>
                  <a:lnTo>
                    <a:pt x="145"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42" name="Google Shape;1642;p23"/>
            <p:cNvSpPr/>
            <p:nvPr/>
          </p:nvSpPr>
          <p:spPr>
            <a:xfrm>
              <a:off x="8382000" y="1922463"/>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3"/>
                  </a:lnTo>
                  <a:lnTo>
                    <a:pt x="140" y="120"/>
                  </a:lnTo>
                  <a:lnTo>
                    <a:pt x="136" y="126"/>
                  </a:lnTo>
                  <a:lnTo>
                    <a:pt x="131" y="131"/>
                  </a:lnTo>
                  <a:lnTo>
                    <a:pt x="126" y="136"/>
                  </a:lnTo>
                  <a:lnTo>
                    <a:pt x="120" y="140"/>
                  </a:lnTo>
                  <a:lnTo>
                    <a:pt x="114" y="144"/>
                  </a:lnTo>
                  <a:lnTo>
                    <a:pt x="107" y="147"/>
                  </a:lnTo>
                  <a:lnTo>
                    <a:pt x="99" y="151"/>
                  </a:lnTo>
                  <a:lnTo>
                    <a:pt x="92" y="152"/>
                  </a:lnTo>
                  <a:lnTo>
                    <a:pt x="84" y="153"/>
                  </a:lnTo>
                  <a:lnTo>
                    <a:pt x="76" y="154"/>
                  </a:lnTo>
                  <a:lnTo>
                    <a:pt x="76" y="154"/>
                  </a:lnTo>
                  <a:lnTo>
                    <a:pt x="70" y="153"/>
                  </a:lnTo>
                  <a:lnTo>
                    <a:pt x="62" y="152"/>
                  </a:lnTo>
                  <a:lnTo>
                    <a:pt x="53" y="151"/>
                  </a:lnTo>
                  <a:lnTo>
                    <a:pt x="47" y="147"/>
                  </a:lnTo>
                  <a:lnTo>
                    <a:pt x="40" y="144"/>
                  </a:lnTo>
                  <a:lnTo>
                    <a:pt x="34" y="140"/>
                  </a:lnTo>
                  <a:lnTo>
                    <a:pt x="28" y="136"/>
                  </a:lnTo>
                  <a:lnTo>
                    <a:pt x="23" y="131"/>
                  </a:lnTo>
                  <a:lnTo>
                    <a:pt x="17" y="126"/>
                  </a:lnTo>
                  <a:lnTo>
                    <a:pt x="13"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3" y="34"/>
                  </a:lnTo>
                  <a:lnTo>
                    <a:pt x="17" y="28"/>
                  </a:lnTo>
                  <a:lnTo>
                    <a:pt x="23" y="23"/>
                  </a:lnTo>
                  <a:lnTo>
                    <a:pt x="28" y="17"/>
                  </a:lnTo>
                  <a:lnTo>
                    <a:pt x="34" y="13"/>
                  </a:lnTo>
                  <a:lnTo>
                    <a:pt x="40" y="9"/>
                  </a:lnTo>
                  <a:lnTo>
                    <a:pt x="47" y="5"/>
                  </a:lnTo>
                  <a:lnTo>
                    <a:pt x="53" y="3"/>
                  </a:lnTo>
                  <a:lnTo>
                    <a:pt x="62" y="1"/>
                  </a:lnTo>
                  <a:lnTo>
                    <a:pt x="70" y="0"/>
                  </a:lnTo>
                  <a:lnTo>
                    <a:pt x="76" y="0"/>
                  </a:lnTo>
                  <a:lnTo>
                    <a:pt x="76" y="0"/>
                  </a:lnTo>
                  <a:lnTo>
                    <a:pt x="84" y="0"/>
                  </a:lnTo>
                  <a:lnTo>
                    <a:pt x="92" y="1"/>
                  </a:lnTo>
                  <a:lnTo>
                    <a:pt x="99" y="3"/>
                  </a:lnTo>
                  <a:lnTo>
                    <a:pt x="107" y="5"/>
                  </a:lnTo>
                  <a:lnTo>
                    <a:pt x="114" y="9"/>
                  </a:lnTo>
                  <a:lnTo>
                    <a:pt x="120" y="13"/>
                  </a:lnTo>
                  <a:lnTo>
                    <a:pt x="126" y="17"/>
                  </a:lnTo>
                  <a:lnTo>
                    <a:pt x="131" y="23"/>
                  </a:lnTo>
                  <a:lnTo>
                    <a:pt x="136" y="28"/>
                  </a:lnTo>
                  <a:lnTo>
                    <a:pt x="140" y="34"/>
                  </a:lnTo>
                  <a:lnTo>
                    <a:pt x="145"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43" name="Google Shape;1643;p23"/>
            <p:cNvSpPr/>
            <p:nvPr/>
          </p:nvSpPr>
          <p:spPr>
            <a:xfrm>
              <a:off x="7891463" y="1852613"/>
              <a:ext cx="49213" cy="49213"/>
            </a:xfrm>
            <a:custGeom>
              <a:avLst/>
              <a:gdLst/>
              <a:ahLst/>
              <a:cxnLst/>
              <a:rect l="l" t="t" r="r" b="b"/>
              <a:pathLst>
                <a:path w="155" h="153" extrusionOk="0">
                  <a:moveTo>
                    <a:pt x="155" y="76"/>
                  </a:moveTo>
                  <a:lnTo>
                    <a:pt x="155" y="76"/>
                  </a:lnTo>
                  <a:lnTo>
                    <a:pt x="155" y="84"/>
                  </a:lnTo>
                  <a:lnTo>
                    <a:pt x="154" y="91"/>
                  </a:lnTo>
                  <a:lnTo>
                    <a:pt x="152" y="99"/>
                  </a:lnTo>
                  <a:lnTo>
                    <a:pt x="149" y="106"/>
                  </a:lnTo>
                  <a:lnTo>
                    <a:pt x="146" y="113"/>
                  </a:lnTo>
                  <a:lnTo>
                    <a:pt x="142" y="120"/>
                  </a:lnTo>
                  <a:lnTo>
                    <a:pt x="138" y="126"/>
                  </a:lnTo>
                  <a:lnTo>
                    <a:pt x="132" y="131"/>
                  </a:lnTo>
                  <a:lnTo>
                    <a:pt x="128" y="136"/>
                  </a:lnTo>
                  <a:lnTo>
                    <a:pt x="121" y="140"/>
                  </a:lnTo>
                  <a:lnTo>
                    <a:pt x="115" y="144"/>
                  </a:lnTo>
                  <a:lnTo>
                    <a:pt x="108" y="147"/>
                  </a:lnTo>
                  <a:lnTo>
                    <a:pt x="101" y="150"/>
                  </a:lnTo>
                  <a:lnTo>
                    <a:pt x="93" y="152"/>
                  </a:lnTo>
                  <a:lnTo>
                    <a:pt x="86" y="153"/>
                  </a:lnTo>
                  <a:lnTo>
                    <a:pt x="78" y="153"/>
                  </a:lnTo>
                  <a:lnTo>
                    <a:pt x="78" y="153"/>
                  </a:lnTo>
                  <a:lnTo>
                    <a:pt x="70" y="153"/>
                  </a:lnTo>
                  <a:lnTo>
                    <a:pt x="62" y="152"/>
                  </a:lnTo>
                  <a:lnTo>
                    <a:pt x="55" y="150"/>
                  </a:lnTo>
                  <a:lnTo>
                    <a:pt x="49" y="147"/>
                  </a:lnTo>
                  <a:lnTo>
                    <a:pt x="42" y="144"/>
                  </a:lnTo>
                  <a:lnTo>
                    <a:pt x="35" y="140"/>
                  </a:lnTo>
                  <a:lnTo>
                    <a:pt x="29" y="136"/>
                  </a:lnTo>
                  <a:lnTo>
                    <a:pt x="23" y="131"/>
                  </a:lnTo>
                  <a:lnTo>
                    <a:pt x="19" y="126"/>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7"/>
                  </a:lnTo>
                  <a:lnTo>
                    <a:pt x="11" y="40"/>
                  </a:lnTo>
                  <a:lnTo>
                    <a:pt x="14" y="33"/>
                  </a:lnTo>
                  <a:lnTo>
                    <a:pt x="19" y="27"/>
                  </a:lnTo>
                  <a:lnTo>
                    <a:pt x="23" y="21"/>
                  </a:lnTo>
                  <a:lnTo>
                    <a:pt x="29" y="17"/>
                  </a:lnTo>
                  <a:lnTo>
                    <a:pt x="35" y="12"/>
                  </a:lnTo>
                  <a:lnTo>
                    <a:pt x="42" y="9"/>
                  </a:lnTo>
                  <a:lnTo>
                    <a:pt x="49"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8" y="17"/>
                  </a:lnTo>
                  <a:lnTo>
                    <a:pt x="132" y="21"/>
                  </a:lnTo>
                  <a:lnTo>
                    <a:pt x="138" y="27"/>
                  </a:lnTo>
                  <a:lnTo>
                    <a:pt x="142" y="33"/>
                  </a:lnTo>
                  <a:lnTo>
                    <a:pt x="146" y="40"/>
                  </a:lnTo>
                  <a:lnTo>
                    <a:pt x="149" y="47"/>
                  </a:lnTo>
                  <a:lnTo>
                    <a:pt x="152" y="53"/>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44" name="Google Shape;1644;p23"/>
            <p:cNvSpPr/>
            <p:nvPr/>
          </p:nvSpPr>
          <p:spPr>
            <a:xfrm>
              <a:off x="7891463" y="1922463"/>
              <a:ext cx="49213" cy="49213"/>
            </a:xfrm>
            <a:custGeom>
              <a:avLst/>
              <a:gdLst/>
              <a:ahLst/>
              <a:cxnLst/>
              <a:rect l="l" t="t" r="r" b="b"/>
              <a:pathLst>
                <a:path w="155" h="154" extrusionOk="0">
                  <a:moveTo>
                    <a:pt x="155" y="76"/>
                  </a:moveTo>
                  <a:lnTo>
                    <a:pt x="155" y="76"/>
                  </a:lnTo>
                  <a:lnTo>
                    <a:pt x="155" y="84"/>
                  </a:lnTo>
                  <a:lnTo>
                    <a:pt x="154" y="92"/>
                  </a:lnTo>
                  <a:lnTo>
                    <a:pt x="152" y="99"/>
                  </a:lnTo>
                  <a:lnTo>
                    <a:pt x="149" y="107"/>
                  </a:lnTo>
                  <a:lnTo>
                    <a:pt x="146" y="113"/>
                  </a:lnTo>
                  <a:lnTo>
                    <a:pt x="142" y="120"/>
                  </a:lnTo>
                  <a:lnTo>
                    <a:pt x="138" y="126"/>
                  </a:lnTo>
                  <a:lnTo>
                    <a:pt x="132" y="131"/>
                  </a:lnTo>
                  <a:lnTo>
                    <a:pt x="128" y="136"/>
                  </a:lnTo>
                  <a:lnTo>
                    <a:pt x="121" y="140"/>
                  </a:lnTo>
                  <a:lnTo>
                    <a:pt x="115" y="144"/>
                  </a:lnTo>
                  <a:lnTo>
                    <a:pt x="108" y="147"/>
                  </a:lnTo>
                  <a:lnTo>
                    <a:pt x="101" y="151"/>
                  </a:lnTo>
                  <a:lnTo>
                    <a:pt x="93" y="152"/>
                  </a:lnTo>
                  <a:lnTo>
                    <a:pt x="86" y="153"/>
                  </a:lnTo>
                  <a:lnTo>
                    <a:pt x="78" y="154"/>
                  </a:lnTo>
                  <a:lnTo>
                    <a:pt x="78" y="154"/>
                  </a:lnTo>
                  <a:lnTo>
                    <a:pt x="70" y="153"/>
                  </a:lnTo>
                  <a:lnTo>
                    <a:pt x="62" y="152"/>
                  </a:lnTo>
                  <a:lnTo>
                    <a:pt x="55" y="151"/>
                  </a:lnTo>
                  <a:lnTo>
                    <a:pt x="49" y="147"/>
                  </a:lnTo>
                  <a:lnTo>
                    <a:pt x="42" y="144"/>
                  </a:lnTo>
                  <a:lnTo>
                    <a:pt x="35" y="140"/>
                  </a:lnTo>
                  <a:lnTo>
                    <a:pt x="29" y="136"/>
                  </a:lnTo>
                  <a:lnTo>
                    <a:pt x="23" y="131"/>
                  </a:lnTo>
                  <a:lnTo>
                    <a:pt x="19" y="126"/>
                  </a:lnTo>
                  <a:lnTo>
                    <a:pt x="14" y="120"/>
                  </a:lnTo>
                  <a:lnTo>
                    <a:pt x="11" y="113"/>
                  </a:lnTo>
                  <a:lnTo>
                    <a:pt x="7" y="107"/>
                  </a:lnTo>
                  <a:lnTo>
                    <a:pt x="4" y="99"/>
                  </a:lnTo>
                  <a:lnTo>
                    <a:pt x="3" y="92"/>
                  </a:lnTo>
                  <a:lnTo>
                    <a:pt x="2" y="84"/>
                  </a:lnTo>
                  <a:lnTo>
                    <a:pt x="0" y="76"/>
                  </a:lnTo>
                  <a:lnTo>
                    <a:pt x="0" y="76"/>
                  </a:lnTo>
                  <a:lnTo>
                    <a:pt x="2" y="68"/>
                  </a:lnTo>
                  <a:lnTo>
                    <a:pt x="3" y="61"/>
                  </a:lnTo>
                  <a:lnTo>
                    <a:pt x="4" y="53"/>
                  </a:lnTo>
                  <a:lnTo>
                    <a:pt x="7" y="47"/>
                  </a:lnTo>
                  <a:lnTo>
                    <a:pt x="11" y="40"/>
                  </a:lnTo>
                  <a:lnTo>
                    <a:pt x="14" y="34"/>
                  </a:lnTo>
                  <a:lnTo>
                    <a:pt x="19" y="28"/>
                  </a:lnTo>
                  <a:lnTo>
                    <a:pt x="23" y="23"/>
                  </a:lnTo>
                  <a:lnTo>
                    <a:pt x="29" y="17"/>
                  </a:lnTo>
                  <a:lnTo>
                    <a:pt x="35" y="13"/>
                  </a:lnTo>
                  <a:lnTo>
                    <a:pt x="42" y="9"/>
                  </a:lnTo>
                  <a:lnTo>
                    <a:pt x="49" y="5"/>
                  </a:lnTo>
                  <a:lnTo>
                    <a:pt x="55" y="3"/>
                  </a:lnTo>
                  <a:lnTo>
                    <a:pt x="62" y="1"/>
                  </a:lnTo>
                  <a:lnTo>
                    <a:pt x="70" y="0"/>
                  </a:lnTo>
                  <a:lnTo>
                    <a:pt x="78" y="0"/>
                  </a:lnTo>
                  <a:lnTo>
                    <a:pt x="78" y="0"/>
                  </a:lnTo>
                  <a:lnTo>
                    <a:pt x="86" y="0"/>
                  </a:lnTo>
                  <a:lnTo>
                    <a:pt x="93" y="1"/>
                  </a:lnTo>
                  <a:lnTo>
                    <a:pt x="101" y="3"/>
                  </a:lnTo>
                  <a:lnTo>
                    <a:pt x="108" y="5"/>
                  </a:lnTo>
                  <a:lnTo>
                    <a:pt x="115" y="9"/>
                  </a:lnTo>
                  <a:lnTo>
                    <a:pt x="121" y="13"/>
                  </a:lnTo>
                  <a:lnTo>
                    <a:pt x="128" y="17"/>
                  </a:lnTo>
                  <a:lnTo>
                    <a:pt x="132" y="23"/>
                  </a:lnTo>
                  <a:lnTo>
                    <a:pt x="138" y="28"/>
                  </a:lnTo>
                  <a:lnTo>
                    <a:pt x="142" y="34"/>
                  </a:lnTo>
                  <a:lnTo>
                    <a:pt x="146" y="40"/>
                  </a:lnTo>
                  <a:lnTo>
                    <a:pt x="149" y="47"/>
                  </a:lnTo>
                  <a:lnTo>
                    <a:pt x="152" y="53"/>
                  </a:lnTo>
                  <a:lnTo>
                    <a:pt x="154"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45" name="Google Shape;1645;p23"/>
            <p:cNvSpPr/>
            <p:nvPr/>
          </p:nvSpPr>
          <p:spPr>
            <a:xfrm>
              <a:off x="7961313" y="1852613"/>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46" name="Google Shape;1646;p23"/>
            <p:cNvSpPr/>
            <p:nvPr/>
          </p:nvSpPr>
          <p:spPr>
            <a:xfrm>
              <a:off x="7961313" y="1922463"/>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47" name="Google Shape;1647;p23"/>
            <p:cNvSpPr/>
            <p:nvPr/>
          </p:nvSpPr>
          <p:spPr>
            <a:xfrm>
              <a:off x="8031163" y="1852613"/>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10" y="113"/>
                  </a:lnTo>
                  <a:lnTo>
                    <a:pt x="7" y="106"/>
                  </a:lnTo>
                  <a:lnTo>
                    <a:pt x="3" y="99"/>
                  </a:lnTo>
                  <a:lnTo>
                    <a:pt x="2" y="91"/>
                  </a:lnTo>
                  <a:lnTo>
                    <a:pt x="1" y="84"/>
                  </a:lnTo>
                  <a:lnTo>
                    <a:pt x="0" y="76"/>
                  </a:lnTo>
                  <a:lnTo>
                    <a:pt x="0" y="76"/>
                  </a:lnTo>
                  <a:lnTo>
                    <a:pt x="1" y="68"/>
                  </a:lnTo>
                  <a:lnTo>
                    <a:pt x="2" y="60"/>
                  </a:lnTo>
                  <a:lnTo>
                    <a:pt x="3" y="53"/>
                  </a:lnTo>
                  <a:lnTo>
                    <a:pt x="7" y="47"/>
                  </a:lnTo>
                  <a:lnTo>
                    <a:pt x="10"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48" name="Google Shape;1648;p23"/>
            <p:cNvSpPr/>
            <p:nvPr/>
          </p:nvSpPr>
          <p:spPr>
            <a:xfrm>
              <a:off x="8031163" y="1922463"/>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1" y="120"/>
                  </a:lnTo>
                  <a:lnTo>
                    <a:pt x="136" y="126"/>
                  </a:lnTo>
                  <a:lnTo>
                    <a:pt x="132" y="131"/>
                  </a:lnTo>
                  <a:lnTo>
                    <a:pt x="126" y="136"/>
                  </a:lnTo>
                  <a:lnTo>
                    <a:pt x="120" y="140"/>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10" y="113"/>
                  </a:lnTo>
                  <a:lnTo>
                    <a:pt x="7" y="107"/>
                  </a:lnTo>
                  <a:lnTo>
                    <a:pt x="3" y="99"/>
                  </a:lnTo>
                  <a:lnTo>
                    <a:pt x="2" y="92"/>
                  </a:lnTo>
                  <a:lnTo>
                    <a:pt x="1" y="84"/>
                  </a:lnTo>
                  <a:lnTo>
                    <a:pt x="0" y="76"/>
                  </a:lnTo>
                  <a:lnTo>
                    <a:pt x="0" y="76"/>
                  </a:lnTo>
                  <a:lnTo>
                    <a:pt x="1" y="68"/>
                  </a:lnTo>
                  <a:lnTo>
                    <a:pt x="2" y="61"/>
                  </a:lnTo>
                  <a:lnTo>
                    <a:pt x="3" y="53"/>
                  </a:lnTo>
                  <a:lnTo>
                    <a:pt x="7" y="47"/>
                  </a:lnTo>
                  <a:lnTo>
                    <a:pt x="10" y="40"/>
                  </a:lnTo>
                  <a:lnTo>
                    <a:pt x="14" y="34"/>
                  </a:lnTo>
                  <a:lnTo>
                    <a:pt x="18" y="28"/>
                  </a:lnTo>
                  <a:lnTo>
                    <a:pt x="23" y="23"/>
                  </a:lnTo>
                  <a:lnTo>
                    <a:pt x="29" y="17"/>
                  </a:lnTo>
                  <a:lnTo>
                    <a:pt x="34" y="13"/>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3"/>
                  </a:lnTo>
                  <a:lnTo>
                    <a:pt x="126" y="17"/>
                  </a:lnTo>
                  <a:lnTo>
                    <a:pt x="132" y="23"/>
                  </a:lnTo>
                  <a:lnTo>
                    <a:pt x="136" y="28"/>
                  </a:lnTo>
                  <a:lnTo>
                    <a:pt x="141"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49" name="Google Shape;1649;p23"/>
            <p:cNvSpPr/>
            <p:nvPr/>
          </p:nvSpPr>
          <p:spPr>
            <a:xfrm>
              <a:off x="8451850" y="1708150"/>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5" y="141"/>
                  </a:lnTo>
                  <a:lnTo>
                    <a:pt x="29" y="137"/>
                  </a:lnTo>
                  <a:lnTo>
                    <a:pt x="23" y="132"/>
                  </a:lnTo>
                  <a:lnTo>
                    <a:pt x="19" y="126"/>
                  </a:lnTo>
                  <a:lnTo>
                    <a:pt x="14" y="121"/>
                  </a:lnTo>
                  <a:lnTo>
                    <a:pt x="10" y="114"/>
                  </a:lnTo>
                  <a:lnTo>
                    <a:pt x="7" y="107"/>
                  </a:lnTo>
                  <a:lnTo>
                    <a:pt x="4" y="100"/>
                  </a:lnTo>
                  <a:lnTo>
                    <a:pt x="3" y="93"/>
                  </a:lnTo>
                  <a:lnTo>
                    <a:pt x="2" y="85"/>
                  </a:lnTo>
                  <a:lnTo>
                    <a:pt x="0" y="77"/>
                  </a:lnTo>
                  <a:lnTo>
                    <a:pt x="0" y="77"/>
                  </a:lnTo>
                  <a:lnTo>
                    <a:pt x="2" y="69"/>
                  </a:lnTo>
                  <a:lnTo>
                    <a:pt x="3" y="61"/>
                  </a:lnTo>
                  <a:lnTo>
                    <a:pt x="4" y="54"/>
                  </a:lnTo>
                  <a:lnTo>
                    <a:pt x="7" y="47"/>
                  </a:lnTo>
                  <a:lnTo>
                    <a:pt x="10" y="40"/>
                  </a:lnTo>
                  <a:lnTo>
                    <a:pt x="14" y="34"/>
                  </a:lnTo>
                  <a:lnTo>
                    <a:pt x="19" y="28"/>
                  </a:lnTo>
                  <a:lnTo>
                    <a:pt x="23" y="22"/>
                  </a:lnTo>
                  <a:lnTo>
                    <a:pt x="29" y="18"/>
                  </a:lnTo>
                  <a:lnTo>
                    <a:pt x="35"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8" y="28"/>
                  </a:lnTo>
                  <a:lnTo>
                    <a:pt x="141" y="34"/>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50" name="Google Shape;1650;p23"/>
            <p:cNvSpPr/>
            <p:nvPr/>
          </p:nvSpPr>
          <p:spPr>
            <a:xfrm>
              <a:off x="8451850" y="1778000"/>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1" y="121"/>
                  </a:lnTo>
                  <a:lnTo>
                    <a:pt x="138"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5" y="141"/>
                  </a:lnTo>
                  <a:lnTo>
                    <a:pt x="29" y="137"/>
                  </a:lnTo>
                  <a:lnTo>
                    <a:pt x="23" y="132"/>
                  </a:lnTo>
                  <a:lnTo>
                    <a:pt x="19" y="126"/>
                  </a:lnTo>
                  <a:lnTo>
                    <a:pt x="14" y="121"/>
                  </a:lnTo>
                  <a:lnTo>
                    <a:pt x="10" y="114"/>
                  </a:lnTo>
                  <a:lnTo>
                    <a:pt x="7" y="108"/>
                  </a:lnTo>
                  <a:lnTo>
                    <a:pt x="4" y="100"/>
                  </a:lnTo>
                  <a:lnTo>
                    <a:pt x="3" y="93"/>
                  </a:lnTo>
                  <a:lnTo>
                    <a:pt x="2" y="85"/>
                  </a:lnTo>
                  <a:lnTo>
                    <a:pt x="0" y="77"/>
                  </a:lnTo>
                  <a:lnTo>
                    <a:pt x="0" y="77"/>
                  </a:lnTo>
                  <a:lnTo>
                    <a:pt x="2" y="69"/>
                  </a:lnTo>
                  <a:lnTo>
                    <a:pt x="3" y="62"/>
                  </a:lnTo>
                  <a:lnTo>
                    <a:pt x="4" y="54"/>
                  </a:lnTo>
                  <a:lnTo>
                    <a:pt x="7" y="47"/>
                  </a:lnTo>
                  <a:lnTo>
                    <a:pt x="10" y="40"/>
                  </a:lnTo>
                  <a:lnTo>
                    <a:pt x="14" y="35"/>
                  </a:lnTo>
                  <a:lnTo>
                    <a:pt x="19" y="29"/>
                  </a:lnTo>
                  <a:lnTo>
                    <a:pt x="23" y="23"/>
                  </a:lnTo>
                  <a:lnTo>
                    <a:pt x="29" y="18"/>
                  </a:lnTo>
                  <a:lnTo>
                    <a:pt x="35" y="14"/>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8" y="29"/>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51" name="Google Shape;1651;p23"/>
            <p:cNvSpPr/>
            <p:nvPr/>
          </p:nvSpPr>
          <p:spPr>
            <a:xfrm>
              <a:off x="8521700" y="1708150"/>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2"/>
                  </a:lnTo>
                  <a:lnTo>
                    <a:pt x="137" y="28"/>
                  </a:lnTo>
                  <a:lnTo>
                    <a:pt x="142" y="34"/>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52" name="Google Shape;1652;p23"/>
            <p:cNvSpPr/>
            <p:nvPr/>
          </p:nvSpPr>
          <p:spPr>
            <a:xfrm>
              <a:off x="8521700" y="1778000"/>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5" y="114"/>
                  </a:lnTo>
                  <a:lnTo>
                    <a:pt x="142" y="121"/>
                  </a:lnTo>
                  <a:lnTo>
                    <a:pt x="137" y="126"/>
                  </a:lnTo>
                  <a:lnTo>
                    <a:pt x="132" y="132"/>
                  </a:lnTo>
                  <a:lnTo>
                    <a:pt x="127"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4"/>
                  </a:lnTo>
                  <a:lnTo>
                    <a:pt x="127" y="18"/>
                  </a:lnTo>
                  <a:lnTo>
                    <a:pt x="132" y="23"/>
                  </a:lnTo>
                  <a:lnTo>
                    <a:pt x="137" y="29"/>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53" name="Google Shape;1653;p23"/>
            <p:cNvSpPr/>
            <p:nvPr/>
          </p:nvSpPr>
          <p:spPr>
            <a:xfrm>
              <a:off x="8102600" y="1708150"/>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54" name="Google Shape;1654;p23"/>
            <p:cNvSpPr/>
            <p:nvPr/>
          </p:nvSpPr>
          <p:spPr>
            <a:xfrm>
              <a:off x="8102600" y="177800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55" name="Google Shape;1655;p23"/>
            <p:cNvSpPr/>
            <p:nvPr/>
          </p:nvSpPr>
          <p:spPr>
            <a:xfrm>
              <a:off x="8172450" y="1708150"/>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56" name="Google Shape;1656;p23"/>
            <p:cNvSpPr/>
            <p:nvPr/>
          </p:nvSpPr>
          <p:spPr>
            <a:xfrm>
              <a:off x="8172450" y="1778000"/>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57" name="Google Shape;1657;p23"/>
            <p:cNvSpPr/>
            <p:nvPr/>
          </p:nvSpPr>
          <p:spPr>
            <a:xfrm>
              <a:off x="8242300" y="1708150"/>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58" name="Google Shape;1658;p23"/>
            <p:cNvSpPr/>
            <p:nvPr/>
          </p:nvSpPr>
          <p:spPr>
            <a:xfrm>
              <a:off x="8242300" y="17780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1" y="132"/>
                  </a:lnTo>
                  <a:lnTo>
                    <a:pt x="126" y="137"/>
                  </a:lnTo>
                  <a:lnTo>
                    <a:pt x="120"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4"/>
                  </a:lnTo>
                  <a:lnTo>
                    <a:pt x="126" y="18"/>
                  </a:lnTo>
                  <a:lnTo>
                    <a:pt x="131"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59" name="Google Shape;1659;p23"/>
            <p:cNvSpPr/>
            <p:nvPr/>
          </p:nvSpPr>
          <p:spPr>
            <a:xfrm>
              <a:off x="8313738" y="1708150"/>
              <a:ext cx="49213" cy="49213"/>
            </a:xfrm>
            <a:custGeom>
              <a:avLst/>
              <a:gdLst/>
              <a:ahLst/>
              <a:cxnLst/>
              <a:rect l="l" t="t" r="r" b="b"/>
              <a:pathLst>
                <a:path w="155" h="154" extrusionOk="0">
                  <a:moveTo>
                    <a:pt x="155" y="77"/>
                  </a:moveTo>
                  <a:lnTo>
                    <a:pt x="155"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60" name="Google Shape;1660;p23"/>
            <p:cNvSpPr/>
            <p:nvPr/>
          </p:nvSpPr>
          <p:spPr>
            <a:xfrm>
              <a:off x="8313738" y="1778000"/>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4"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61" name="Google Shape;1661;p23"/>
            <p:cNvSpPr/>
            <p:nvPr/>
          </p:nvSpPr>
          <p:spPr>
            <a:xfrm>
              <a:off x="8382000" y="1708150"/>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0"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3" y="150"/>
                  </a:lnTo>
                  <a:lnTo>
                    <a:pt x="47" y="148"/>
                  </a:lnTo>
                  <a:lnTo>
                    <a:pt x="40" y="145"/>
                  </a:lnTo>
                  <a:lnTo>
                    <a:pt x="34" y="141"/>
                  </a:lnTo>
                  <a:lnTo>
                    <a:pt x="28" y="137"/>
                  </a:lnTo>
                  <a:lnTo>
                    <a:pt x="23" y="132"/>
                  </a:lnTo>
                  <a:lnTo>
                    <a:pt x="17" y="126"/>
                  </a:lnTo>
                  <a:lnTo>
                    <a:pt x="13"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3" y="34"/>
                  </a:lnTo>
                  <a:lnTo>
                    <a:pt x="17" y="28"/>
                  </a:lnTo>
                  <a:lnTo>
                    <a:pt x="23" y="22"/>
                  </a:lnTo>
                  <a:lnTo>
                    <a:pt x="28" y="18"/>
                  </a:lnTo>
                  <a:lnTo>
                    <a:pt x="34" y="13"/>
                  </a:lnTo>
                  <a:lnTo>
                    <a:pt x="40" y="10"/>
                  </a:lnTo>
                  <a:lnTo>
                    <a:pt x="47" y="6"/>
                  </a:lnTo>
                  <a:lnTo>
                    <a:pt x="53"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2"/>
                  </a:lnTo>
                  <a:lnTo>
                    <a:pt x="136" y="28"/>
                  </a:lnTo>
                  <a:lnTo>
                    <a:pt x="140"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62" name="Google Shape;1662;p23"/>
            <p:cNvSpPr/>
            <p:nvPr/>
          </p:nvSpPr>
          <p:spPr>
            <a:xfrm>
              <a:off x="8382000" y="17780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0" y="121"/>
                  </a:lnTo>
                  <a:lnTo>
                    <a:pt x="136" y="126"/>
                  </a:lnTo>
                  <a:lnTo>
                    <a:pt x="131" y="132"/>
                  </a:lnTo>
                  <a:lnTo>
                    <a:pt x="126" y="137"/>
                  </a:lnTo>
                  <a:lnTo>
                    <a:pt x="120" y="141"/>
                  </a:lnTo>
                  <a:lnTo>
                    <a:pt x="114" y="146"/>
                  </a:lnTo>
                  <a:lnTo>
                    <a:pt x="107" y="148"/>
                  </a:lnTo>
                  <a:lnTo>
                    <a:pt x="99" y="151"/>
                  </a:lnTo>
                  <a:lnTo>
                    <a:pt x="92" y="153"/>
                  </a:lnTo>
                  <a:lnTo>
                    <a:pt x="84" y="154"/>
                  </a:lnTo>
                  <a:lnTo>
                    <a:pt x="76" y="155"/>
                  </a:lnTo>
                  <a:lnTo>
                    <a:pt x="76" y="155"/>
                  </a:lnTo>
                  <a:lnTo>
                    <a:pt x="70" y="154"/>
                  </a:lnTo>
                  <a:lnTo>
                    <a:pt x="62" y="153"/>
                  </a:lnTo>
                  <a:lnTo>
                    <a:pt x="53" y="151"/>
                  </a:lnTo>
                  <a:lnTo>
                    <a:pt x="47" y="148"/>
                  </a:lnTo>
                  <a:lnTo>
                    <a:pt x="40" y="146"/>
                  </a:lnTo>
                  <a:lnTo>
                    <a:pt x="34" y="141"/>
                  </a:lnTo>
                  <a:lnTo>
                    <a:pt x="28" y="137"/>
                  </a:lnTo>
                  <a:lnTo>
                    <a:pt x="23" y="132"/>
                  </a:lnTo>
                  <a:lnTo>
                    <a:pt x="17" y="126"/>
                  </a:lnTo>
                  <a:lnTo>
                    <a:pt x="13"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3" y="35"/>
                  </a:lnTo>
                  <a:lnTo>
                    <a:pt x="17" y="29"/>
                  </a:lnTo>
                  <a:lnTo>
                    <a:pt x="23" y="23"/>
                  </a:lnTo>
                  <a:lnTo>
                    <a:pt x="28" y="18"/>
                  </a:lnTo>
                  <a:lnTo>
                    <a:pt x="34" y="14"/>
                  </a:lnTo>
                  <a:lnTo>
                    <a:pt x="40" y="10"/>
                  </a:lnTo>
                  <a:lnTo>
                    <a:pt x="47" y="6"/>
                  </a:lnTo>
                  <a:lnTo>
                    <a:pt x="53" y="4"/>
                  </a:lnTo>
                  <a:lnTo>
                    <a:pt x="62" y="2"/>
                  </a:lnTo>
                  <a:lnTo>
                    <a:pt x="70" y="0"/>
                  </a:lnTo>
                  <a:lnTo>
                    <a:pt x="76" y="0"/>
                  </a:lnTo>
                  <a:lnTo>
                    <a:pt x="76" y="0"/>
                  </a:lnTo>
                  <a:lnTo>
                    <a:pt x="84" y="0"/>
                  </a:lnTo>
                  <a:lnTo>
                    <a:pt x="92" y="2"/>
                  </a:lnTo>
                  <a:lnTo>
                    <a:pt x="99" y="4"/>
                  </a:lnTo>
                  <a:lnTo>
                    <a:pt x="107" y="6"/>
                  </a:lnTo>
                  <a:lnTo>
                    <a:pt x="114" y="10"/>
                  </a:lnTo>
                  <a:lnTo>
                    <a:pt x="120" y="14"/>
                  </a:lnTo>
                  <a:lnTo>
                    <a:pt x="126" y="18"/>
                  </a:lnTo>
                  <a:lnTo>
                    <a:pt x="131" y="23"/>
                  </a:lnTo>
                  <a:lnTo>
                    <a:pt x="136" y="29"/>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63" name="Google Shape;1663;p23"/>
            <p:cNvSpPr/>
            <p:nvPr/>
          </p:nvSpPr>
          <p:spPr>
            <a:xfrm>
              <a:off x="7891463" y="1708150"/>
              <a:ext cx="49213" cy="49213"/>
            </a:xfrm>
            <a:custGeom>
              <a:avLst/>
              <a:gdLst/>
              <a:ahLst/>
              <a:cxnLst/>
              <a:rect l="l" t="t" r="r" b="b"/>
              <a:pathLst>
                <a:path w="155" h="154" extrusionOk="0">
                  <a:moveTo>
                    <a:pt x="155" y="77"/>
                  </a:moveTo>
                  <a:lnTo>
                    <a:pt x="155" y="77"/>
                  </a:lnTo>
                  <a:lnTo>
                    <a:pt x="155" y="85"/>
                  </a:lnTo>
                  <a:lnTo>
                    <a:pt x="154" y="93"/>
                  </a:lnTo>
                  <a:lnTo>
                    <a:pt x="152" y="100"/>
                  </a:lnTo>
                  <a:lnTo>
                    <a:pt x="149" y="107"/>
                  </a:lnTo>
                  <a:lnTo>
                    <a:pt x="146" y="114"/>
                  </a:lnTo>
                  <a:lnTo>
                    <a:pt x="142" y="121"/>
                  </a:lnTo>
                  <a:lnTo>
                    <a:pt x="138" y="126"/>
                  </a:lnTo>
                  <a:lnTo>
                    <a:pt x="132" y="132"/>
                  </a:lnTo>
                  <a:lnTo>
                    <a:pt x="128"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9"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10"/>
                  </a:lnTo>
                  <a:lnTo>
                    <a:pt x="49"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8" y="18"/>
                  </a:lnTo>
                  <a:lnTo>
                    <a:pt x="132" y="22"/>
                  </a:lnTo>
                  <a:lnTo>
                    <a:pt x="138" y="28"/>
                  </a:lnTo>
                  <a:lnTo>
                    <a:pt x="142" y="34"/>
                  </a:lnTo>
                  <a:lnTo>
                    <a:pt x="146" y="40"/>
                  </a:lnTo>
                  <a:lnTo>
                    <a:pt x="149" y="47"/>
                  </a:lnTo>
                  <a:lnTo>
                    <a:pt x="152"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64" name="Google Shape;1664;p23"/>
            <p:cNvSpPr/>
            <p:nvPr/>
          </p:nvSpPr>
          <p:spPr>
            <a:xfrm>
              <a:off x="7891463" y="1778000"/>
              <a:ext cx="49213" cy="49213"/>
            </a:xfrm>
            <a:custGeom>
              <a:avLst/>
              <a:gdLst/>
              <a:ahLst/>
              <a:cxnLst/>
              <a:rect l="l" t="t" r="r" b="b"/>
              <a:pathLst>
                <a:path w="155" h="155" extrusionOk="0">
                  <a:moveTo>
                    <a:pt x="155" y="77"/>
                  </a:moveTo>
                  <a:lnTo>
                    <a:pt x="155" y="77"/>
                  </a:lnTo>
                  <a:lnTo>
                    <a:pt x="155" y="85"/>
                  </a:lnTo>
                  <a:lnTo>
                    <a:pt x="154" y="93"/>
                  </a:lnTo>
                  <a:lnTo>
                    <a:pt x="152" y="100"/>
                  </a:lnTo>
                  <a:lnTo>
                    <a:pt x="149" y="108"/>
                  </a:lnTo>
                  <a:lnTo>
                    <a:pt x="146" y="114"/>
                  </a:lnTo>
                  <a:lnTo>
                    <a:pt x="142" y="121"/>
                  </a:lnTo>
                  <a:lnTo>
                    <a:pt x="138" y="126"/>
                  </a:lnTo>
                  <a:lnTo>
                    <a:pt x="132" y="132"/>
                  </a:lnTo>
                  <a:lnTo>
                    <a:pt x="128" y="137"/>
                  </a:lnTo>
                  <a:lnTo>
                    <a:pt x="121" y="141"/>
                  </a:lnTo>
                  <a:lnTo>
                    <a:pt x="115" y="146"/>
                  </a:lnTo>
                  <a:lnTo>
                    <a:pt x="108" y="148"/>
                  </a:lnTo>
                  <a:lnTo>
                    <a:pt x="101" y="151"/>
                  </a:lnTo>
                  <a:lnTo>
                    <a:pt x="93" y="153"/>
                  </a:lnTo>
                  <a:lnTo>
                    <a:pt x="86" y="154"/>
                  </a:lnTo>
                  <a:lnTo>
                    <a:pt x="78" y="155"/>
                  </a:lnTo>
                  <a:lnTo>
                    <a:pt x="78" y="155"/>
                  </a:lnTo>
                  <a:lnTo>
                    <a:pt x="70" y="154"/>
                  </a:lnTo>
                  <a:lnTo>
                    <a:pt x="62" y="153"/>
                  </a:lnTo>
                  <a:lnTo>
                    <a:pt x="55" y="151"/>
                  </a:lnTo>
                  <a:lnTo>
                    <a:pt x="49"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8"/>
                  </a:lnTo>
                  <a:lnTo>
                    <a:pt x="35" y="14"/>
                  </a:lnTo>
                  <a:lnTo>
                    <a:pt x="42" y="10"/>
                  </a:lnTo>
                  <a:lnTo>
                    <a:pt x="49" y="6"/>
                  </a:lnTo>
                  <a:lnTo>
                    <a:pt x="55" y="4"/>
                  </a:lnTo>
                  <a:lnTo>
                    <a:pt x="62" y="2"/>
                  </a:lnTo>
                  <a:lnTo>
                    <a:pt x="70" y="0"/>
                  </a:lnTo>
                  <a:lnTo>
                    <a:pt x="78" y="0"/>
                  </a:lnTo>
                  <a:lnTo>
                    <a:pt x="78" y="0"/>
                  </a:lnTo>
                  <a:lnTo>
                    <a:pt x="86" y="0"/>
                  </a:lnTo>
                  <a:lnTo>
                    <a:pt x="93" y="2"/>
                  </a:lnTo>
                  <a:lnTo>
                    <a:pt x="101" y="4"/>
                  </a:lnTo>
                  <a:lnTo>
                    <a:pt x="108" y="6"/>
                  </a:lnTo>
                  <a:lnTo>
                    <a:pt x="115" y="10"/>
                  </a:lnTo>
                  <a:lnTo>
                    <a:pt x="121" y="14"/>
                  </a:lnTo>
                  <a:lnTo>
                    <a:pt x="128" y="18"/>
                  </a:lnTo>
                  <a:lnTo>
                    <a:pt x="132" y="23"/>
                  </a:lnTo>
                  <a:lnTo>
                    <a:pt x="138" y="29"/>
                  </a:lnTo>
                  <a:lnTo>
                    <a:pt x="142" y="35"/>
                  </a:lnTo>
                  <a:lnTo>
                    <a:pt x="146" y="40"/>
                  </a:lnTo>
                  <a:lnTo>
                    <a:pt x="149" y="47"/>
                  </a:lnTo>
                  <a:lnTo>
                    <a:pt x="152"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65" name="Google Shape;1665;p23"/>
            <p:cNvSpPr/>
            <p:nvPr/>
          </p:nvSpPr>
          <p:spPr>
            <a:xfrm>
              <a:off x="7961313" y="1708150"/>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66" name="Google Shape;1666;p23"/>
            <p:cNvSpPr/>
            <p:nvPr/>
          </p:nvSpPr>
          <p:spPr>
            <a:xfrm>
              <a:off x="7961313" y="1778000"/>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67" name="Google Shape;1667;p23"/>
            <p:cNvSpPr/>
            <p:nvPr/>
          </p:nvSpPr>
          <p:spPr>
            <a:xfrm>
              <a:off x="8031163" y="1708150"/>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1"/>
                  </a:lnTo>
                  <a:lnTo>
                    <a:pt x="3" y="54"/>
                  </a:lnTo>
                  <a:lnTo>
                    <a:pt x="7" y="47"/>
                  </a:lnTo>
                  <a:lnTo>
                    <a:pt x="10"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68" name="Google Shape;1668;p23"/>
            <p:cNvSpPr/>
            <p:nvPr/>
          </p:nvSpPr>
          <p:spPr>
            <a:xfrm>
              <a:off x="8031163" y="17780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6" y="126"/>
                  </a:lnTo>
                  <a:lnTo>
                    <a:pt x="132" y="132"/>
                  </a:lnTo>
                  <a:lnTo>
                    <a:pt x="126"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10" y="114"/>
                  </a:lnTo>
                  <a:lnTo>
                    <a:pt x="7" y="108"/>
                  </a:lnTo>
                  <a:lnTo>
                    <a:pt x="3" y="100"/>
                  </a:lnTo>
                  <a:lnTo>
                    <a:pt x="2" y="93"/>
                  </a:lnTo>
                  <a:lnTo>
                    <a:pt x="1" y="85"/>
                  </a:lnTo>
                  <a:lnTo>
                    <a:pt x="0" y="77"/>
                  </a:lnTo>
                  <a:lnTo>
                    <a:pt x="0" y="77"/>
                  </a:lnTo>
                  <a:lnTo>
                    <a:pt x="1" y="69"/>
                  </a:lnTo>
                  <a:lnTo>
                    <a:pt x="2" y="62"/>
                  </a:lnTo>
                  <a:lnTo>
                    <a:pt x="3" y="54"/>
                  </a:lnTo>
                  <a:lnTo>
                    <a:pt x="7" y="47"/>
                  </a:lnTo>
                  <a:lnTo>
                    <a:pt x="10"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4"/>
                  </a:lnTo>
                  <a:lnTo>
                    <a:pt x="126" y="18"/>
                  </a:lnTo>
                  <a:lnTo>
                    <a:pt x="132" y="23"/>
                  </a:lnTo>
                  <a:lnTo>
                    <a:pt x="136" y="29"/>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69" name="Google Shape;1669;p23"/>
            <p:cNvSpPr/>
            <p:nvPr/>
          </p:nvSpPr>
          <p:spPr>
            <a:xfrm>
              <a:off x="8664575" y="219868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70" name="Google Shape;1670;p23"/>
            <p:cNvSpPr/>
            <p:nvPr/>
          </p:nvSpPr>
          <p:spPr>
            <a:xfrm>
              <a:off x="8734425" y="2198688"/>
              <a:ext cx="49213" cy="49213"/>
            </a:xfrm>
            <a:custGeom>
              <a:avLst/>
              <a:gdLst/>
              <a:ahLst/>
              <a:cxnLst/>
              <a:rect l="l" t="t" r="r" b="b"/>
              <a:pathLst>
                <a:path w="155" h="153" extrusionOk="0">
                  <a:moveTo>
                    <a:pt x="155" y="77"/>
                  </a:moveTo>
                  <a:lnTo>
                    <a:pt x="155" y="77"/>
                  </a:lnTo>
                  <a:lnTo>
                    <a:pt x="154" y="85"/>
                  </a:lnTo>
                  <a:lnTo>
                    <a:pt x="153" y="92"/>
                  </a:lnTo>
                  <a:lnTo>
                    <a:pt x="150" y="100"/>
                  </a:lnTo>
                  <a:lnTo>
                    <a:pt x="148" y="107"/>
                  </a:lnTo>
                  <a:lnTo>
                    <a:pt x="145" y="113"/>
                  </a:lnTo>
                  <a:lnTo>
                    <a:pt x="141" y="120"/>
                  </a:lnTo>
                  <a:lnTo>
                    <a:pt x="137" y="126"/>
                  </a:lnTo>
                  <a:lnTo>
                    <a:pt x="132" y="131"/>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1"/>
                  </a:lnTo>
                  <a:lnTo>
                    <a:pt x="18"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8"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2"/>
                  </a:lnTo>
                  <a:lnTo>
                    <a:pt x="137" y="28"/>
                  </a:lnTo>
                  <a:lnTo>
                    <a:pt x="141" y="33"/>
                  </a:lnTo>
                  <a:lnTo>
                    <a:pt x="145" y="40"/>
                  </a:lnTo>
                  <a:lnTo>
                    <a:pt x="148" y="47"/>
                  </a:lnTo>
                  <a:lnTo>
                    <a:pt x="150"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71" name="Google Shape;1671;p23"/>
            <p:cNvSpPr/>
            <p:nvPr/>
          </p:nvSpPr>
          <p:spPr>
            <a:xfrm>
              <a:off x="8804275" y="2198688"/>
              <a:ext cx="49213"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72" name="Google Shape;1672;p23"/>
            <p:cNvSpPr/>
            <p:nvPr/>
          </p:nvSpPr>
          <p:spPr>
            <a:xfrm>
              <a:off x="8874125" y="2198688"/>
              <a:ext cx="49213" cy="49213"/>
            </a:xfrm>
            <a:custGeom>
              <a:avLst/>
              <a:gdLst/>
              <a:ahLst/>
              <a:cxnLst/>
              <a:rect l="l" t="t" r="r" b="b"/>
              <a:pathLst>
                <a:path w="155" h="153" extrusionOk="0">
                  <a:moveTo>
                    <a:pt x="155" y="77"/>
                  </a:moveTo>
                  <a:lnTo>
                    <a:pt x="155" y="77"/>
                  </a:lnTo>
                  <a:lnTo>
                    <a:pt x="154" y="85"/>
                  </a:lnTo>
                  <a:lnTo>
                    <a:pt x="152" y="92"/>
                  </a:lnTo>
                  <a:lnTo>
                    <a:pt x="151" y="100"/>
                  </a:lnTo>
                  <a:lnTo>
                    <a:pt x="148" y="107"/>
                  </a:lnTo>
                  <a:lnTo>
                    <a:pt x="144" y="113"/>
                  </a:lnTo>
                  <a:lnTo>
                    <a:pt x="141" y="120"/>
                  </a:lnTo>
                  <a:lnTo>
                    <a:pt x="136" y="126"/>
                  </a:lnTo>
                  <a:lnTo>
                    <a:pt x="132" y="131"/>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73" name="Google Shape;1673;p23"/>
            <p:cNvSpPr/>
            <p:nvPr/>
          </p:nvSpPr>
          <p:spPr>
            <a:xfrm>
              <a:off x="8943975" y="2198688"/>
              <a:ext cx="49213" cy="49213"/>
            </a:xfrm>
            <a:custGeom>
              <a:avLst/>
              <a:gdLst/>
              <a:ahLst/>
              <a:cxnLst/>
              <a:rect l="l" t="t" r="r" b="b"/>
              <a:pathLst>
                <a:path w="154" h="153" extrusionOk="0">
                  <a:moveTo>
                    <a:pt x="154" y="77"/>
                  </a:moveTo>
                  <a:lnTo>
                    <a:pt x="154" y="77"/>
                  </a:lnTo>
                  <a:lnTo>
                    <a:pt x="153" y="85"/>
                  </a:lnTo>
                  <a:lnTo>
                    <a:pt x="152" y="92"/>
                  </a:lnTo>
                  <a:lnTo>
                    <a:pt x="151" y="100"/>
                  </a:lnTo>
                  <a:lnTo>
                    <a:pt x="147" y="107"/>
                  </a:lnTo>
                  <a:lnTo>
                    <a:pt x="145" y="113"/>
                  </a:lnTo>
                  <a:lnTo>
                    <a:pt x="141" y="120"/>
                  </a:lnTo>
                  <a:lnTo>
                    <a:pt x="136" y="126"/>
                  </a:lnTo>
                  <a:lnTo>
                    <a:pt x="131" y="131"/>
                  </a:lnTo>
                  <a:lnTo>
                    <a:pt x="126" y="136"/>
                  </a:lnTo>
                  <a:lnTo>
                    <a:pt x="120" y="141"/>
                  </a:lnTo>
                  <a:lnTo>
                    <a:pt x="113" y="144"/>
                  </a:lnTo>
                  <a:lnTo>
                    <a:pt x="107" y="148"/>
                  </a:lnTo>
                  <a:lnTo>
                    <a:pt x="99" y="150"/>
                  </a:lnTo>
                  <a:lnTo>
                    <a:pt x="93" y="152"/>
                  </a:lnTo>
                  <a:lnTo>
                    <a:pt x="84" y="153"/>
                  </a:lnTo>
                  <a:lnTo>
                    <a:pt x="76" y="153"/>
                  </a:lnTo>
                  <a:lnTo>
                    <a:pt x="76" y="153"/>
                  </a:lnTo>
                  <a:lnTo>
                    <a:pt x="70" y="153"/>
                  </a:lnTo>
                  <a:lnTo>
                    <a:pt x="62" y="152"/>
                  </a:lnTo>
                  <a:lnTo>
                    <a:pt x="54" y="150"/>
                  </a:lnTo>
                  <a:lnTo>
                    <a:pt x="47" y="148"/>
                  </a:lnTo>
                  <a:lnTo>
                    <a:pt x="40" y="144"/>
                  </a:lnTo>
                  <a:lnTo>
                    <a:pt x="34" y="141"/>
                  </a:lnTo>
                  <a:lnTo>
                    <a:pt x="28"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74" name="Google Shape;1674;p23"/>
            <p:cNvSpPr/>
            <p:nvPr/>
          </p:nvSpPr>
          <p:spPr>
            <a:xfrm>
              <a:off x="9013825" y="2198688"/>
              <a:ext cx="49213" cy="49213"/>
            </a:xfrm>
            <a:custGeom>
              <a:avLst/>
              <a:gdLst/>
              <a:ahLst/>
              <a:cxnLst/>
              <a:rect l="l" t="t" r="r" b="b"/>
              <a:pathLst>
                <a:path w="154" h="153" extrusionOk="0">
                  <a:moveTo>
                    <a:pt x="154" y="77"/>
                  </a:moveTo>
                  <a:lnTo>
                    <a:pt x="154" y="77"/>
                  </a:lnTo>
                  <a:lnTo>
                    <a:pt x="154" y="85"/>
                  </a:lnTo>
                  <a:lnTo>
                    <a:pt x="153" y="92"/>
                  </a:lnTo>
                  <a:lnTo>
                    <a:pt x="151" y="100"/>
                  </a:lnTo>
                  <a:lnTo>
                    <a:pt x="148" y="107"/>
                  </a:lnTo>
                  <a:lnTo>
                    <a:pt x="145" y="113"/>
                  </a:lnTo>
                  <a:lnTo>
                    <a:pt x="141" y="120"/>
                  </a:lnTo>
                  <a:lnTo>
                    <a:pt x="137" y="126"/>
                  </a:lnTo>
                  <a:lnTo>
                    <a:pt x="131" y="131"/>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1"/>
                  </a:lnTo>
                  <a:lnTo>
                    <a:pt x="18" y="126"/>
                  </a:lnTo>
                  <a:lnTo>
                    <a:pt x="13" y="120"/>
                  </a:lnTo>
                  <a:lnTo>
                    <a:pt x="10" y="113"/>
                  </a:lnTo>
                  <a:lnTo>
                    <a:pt x="6" y="107"/>
                  </a:lnTo>
                  <a:lnTo>
                    <a:pt x="3" y="100"/>
                  </a:lnTo>
                  <a:lnTo>
                    <a:pt x="2" y="92"/>
                  </a:lnTo>
                  <a:lnTo>
                    <a:pt x="1" y="85"/>
                  </a:lnTo>
                  <a:lnTo>
                    <a:pt x="0" y="77"/>
                  </a:lnTo>
                  <a:lnTo>
                    <a:pt x="0" y="77"/>
                  </a:lnTo>
                  <a:lnTo>
                    <a:pt x="1" y="69"/>
                  </a:lnTo>
                  <a:lnTo>
                    <a:pt x="2" y="61"/>
                  </a:lnTo>
                  <a:lnTo>
                    <a:pt x="3" y="54"/>
                  </a:lnTo>
                  <a:lnTo>
                    <a:pt x="6" y="47"/>
                  </a:lnTo>
                  <a:lnTo>
                    <a:pt x="10" y="40"/>
                  </a:lnTo>
                  <a:lnTo>
                    <a:pt x="13" y="33"/>
                  </a:lnTo>
                  <a:lnTo>
                    <a:pt x="18" y="28"/>
                  </a:lnTo>
                  <a:lnTo>
                    <a:pt x="22" y="22"/>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75" name="Google Shape;1675;p23"/>
            <p:cNvSpPr/>
            <p:nvPr/>
          </p:nvSpPr>
          <p:spPr>
            <a:xfrm>
              <a:off x="9083675" y="2198688"/>
              <a:ext cx="49213"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1" y="131"/>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76" name="Google Shape;1676;p23"/>
            <p:cNvSpPr/>
            <p:nvPr/>
          </p:nvSpPr>
          <p:spPr>
            <a:xfrm>
              <a:off x="9153525" y="2198688"/>
              <a:ext cx="49213" cy="49213"/>
            </a:xfrm>
            <a:custGeom>
              <a:avLst/>
              <a:gdLst/>
              <a:ahLst/>
              <a:cxnLst/>
              <a:rect l="l" t="t" r="r" b="b"/>
              <a:pathLst>
                <a:path w="154" h="153" extrusionOk="0">
                  <a:moveTo>
                    <a:pt x="154" y="77"/>
                  </a:moveTo>
                  <a:lnTo>
                    <a:pt x="154" y="77"/>
                  </a:lnTo>
                  <a:lnTo>
                    <a:pt x="153" y="85"/>
                  </a:lnTo>
                  <a:lnTo>
                    <a:pt x="152" y="92"/>
                  </a:lnTo>
                  <a:lnTo>
                    <a:pt x="151" y="100"/>
                  </a:lnTo>
                  <a:lnTo>
                    <a:pt x="149" y="107"/>
                  </a:lnTo>
                  <a:lnTo>
                    <a:pt x="145" y="113"/>
                  </a:lnTo>
                  <a:lnTo>
                    <a:pt x="141" y="120"/>
                  </a:lnTo>
                  <a:lnTo>
                    <a:pt x="136"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1"/>
                  </a:lnTo>
                  <a:lnTo>
                    <a:pt x="18" y="126"/>
                  </a:lnTo>
                  <a:lnTo>
                    <a:pt x="14" y="120"/>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77" name="Google Shape;1677;p23"/>
            <p:cNvSpPr/>
            <p:nvPr/>
          </p:nvSpPr>
          <p:spPr>
            <a:xfrm>
              <a:off x="9083675" y="2263775"/>
              <a:ext cx="49213"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1" y="132"/>
                  </a:lnTo>
                  <a:lnTo>
                    <a:pt x="126" y="137"/>
                  </a:lnTo>
                  <a:lnTo>
                    <a:pt x="119"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19" y="14"/>
                  </a:lnTo>
                  <a:lnTo>
                    <a:pt x="126" y="18"/>
                  </a:lnTo>
                  <a:lnTo>
                    <a:pt x="131"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78" name="Google Shape;1678;p23"/>
            <p:cNvSpPr/>
            <p:nvPr/>
          </p:nvSpPr>
          <p:spPr>
            <a:xfrm>
              <a:off x="9153525" y="2263775"/>
              <a:ext cx="49213" cy="49213"/>
            </a:xfrm>
            <a:custGeom>
              <a:avLst/>
              <a:gdLst/>
              <a:ahLst/>
              <a:cxnLst/>
              <a:rect l="l" t="t" r="r" b="b"/>
              <a:pathLst>
                <a:path w="154" h="154" extrusionOk="0">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0" y="86"/>
                  </a:lnTo>
                  <a:lnTo>
                    <a:pt x="0" y="78"/>
                  </a:lnTo>
                  <a:lnTo>
                    <a:pt x="0" y="78"/>
                  </a:lnTo>
                  <a:lnTo>
                    <a:pt x="0"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79" name="Google Shape;1679;p23"/>
            <p:cNvSpPr/>
            <p:nvPr/>
          </p:nvSpPr>
          <p:spPr>
            <a:xfrm>
              <a:off x="8664575" y="2128838"/>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3" y="141"/>
                  </a:lnTo>
                  <a:lnTo>
                    <a:pt x="27" y="136"/>
                  </a:lnTo>
                  <a:lnTo>
                    <a:pt x="23"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80" name="Google Shape;1680;p23"/>
            <p:cNvSpPr/>
            <p:nvPr/>
          </p:nvSpPr>
          <p:spPr>
            <a:xfrm>
              <a:off x="8734425" y="2128838"/>
              <a:ext cx="49213" cy="47625"/>
            </a:xfrm>
            <a:custGeom>
              <a:avLst/>
              <a:gdLst/>
              <a:ahLst/>
              <a:cxnLst/>
              <a:rect l="l" t="t" r="r" b="b"/>
              <a:pathLst>
                <a:path w="155" h="154" extrusionOk="0">
                  <a:moveTo>
                    <a:pt x="155" y="77"/>
                  </a:moveTo>
                  <a:lnTo>
                    <a:pt x="155" y="77"/>
                  </a:lnTo>
                  <a:lnTo>
                    <a:pt x="154" y="85"/>
                  </a:lnTo>
                  <a:lnTo>
                    <a:pt x="153" y="92"/>
                  </a:lnTo>
                  <a:lnTo>
                    <a:pt x="150" y="100"/>
                  </a:lnTo>
                  <a:lnTo>
                    <a:pt x="148" y="107"/>
                  </a:lnTo>
                  <a:lnTo>
                    <a:pt x="145" y="113"/>
                  </a:lnTo>
                  <a:lnTo>
                    <a:pt x="141" y="119"/>
                  </a:lnTo>
                  <a:lnTo>
                    <a:pt x="137" y="126"/>
                  </a:lnTo>
                  <a:lnTo>
                    <a:pt x="132" y="131"/>
                  </a:lnTo>
                  <a:lnTo>
                    <a:pt x="126" y="136"/>
                  </a:lnTo>
                  <a:lnTo>
                    <a:pt x="121"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8"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8"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2"/>
                  </a:lnTo>
                  <a:lnTo>
                    <a:pt x="137" y="28"/>
                  </a:lnTo>
                  <a:lnTo>
                    <a:pt x="141" y="33"/>
                  </a:lnTo>
                  <a:lnTo>
                    <a:pt x="145" y="40"/>
                  </a:lnTo>
                  <a:lnTo>
                    <a:pt x="148" y="47"/>
                  </a:lnTo>
                  <a:lnTo>
                    <a:pt x="150"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81" name="Google Shape;1681;p23"/>
            <p:cNvSpPr/>
            <p:nvPr/>
          </p:nvSpPr>
          <p:spPr>
            <a:xfrm>
              <a:off x="8594725" y="2198688"/>
              <a:ext cx="49213" cy="49213"/>
            </a:xfrm>
            <a:custGeom>
              <a:avLst/>
              <a:gdLst/>
              <a:ahLst/>
              <a:cxnLst/>
              <a:rect l="l" t="t" r="r" b="b"/>
              <a:pathLst>
                <a:path w="155" h="153" extrusionOk="0">
                  <a:moveTo>
                    <a:pt x="155" y="77"/>
                  </a:moveTo>
                  <a:lnTo>
                    <a:pt x="155" y="77"/>
                  </a:lnTo>
                  <a:lnTo>
                    <a:pt x="154" y="85"/>
                  </a:lnTo>
                  <a:lnTo>
                    <a:pt x="153" y="92"/>
                  </a:lnTo>
                  <a:lnTo>
                    <a:pt x="151" y="100"/>
                  </a:lnTo>
                  <a:lnTo>
                    <a:pt x="148" y="107"/>
                  </a:lnTo>
                  <a:lnTo>
                    <a:pt x="145" y="113"/>
                  </a:lnTo>
                  <a:lnTo>
                    <a:pt x="141" y="120"/>
                  </a:lnTo>
                  <a:lnTo>
                    <a:pt x="137" y="126"/>
                  </a:lnTo>
                  <a:lnTo>
                    <a:pt x="132" y="131"/>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82" name="Google Shape;1682;p23"/>
            <p:cNvSpPr/>
            <p:nvPr/>
          </p:nvSpPr>
          <p:spPr>
            <a:xfrm>
              <a:off x="8594725" y="2128838"/>
              <a:ext cx="49213" cy="47625"/>
            </a:xfrm>
            <a:custGeom>
              <a:avLst/>
              <a:gdLst/>
              <a:ahLst/>
              <a:cxnLst/>
              <a:rect l="l" t="t" r="r" b="b"/>
              <a:pathLst>
                <a:path w="155" h="154" extrusionOk="0">
                  <a:moveTo>
                    <a:pt x="155" y="77"/>
                  </a:moveTo>
                  <a:lnTo>
                    <a:pt x="155" y="77"/>
                  </a:lnTo>
                  <a:lnTo>
                    <a:pt x="154" y="85"/>
                  </a:lnTo>
                  <a:lnTo>
                    <a:pt x="153" y="92"/>
                  </a:lnTo>
                  <a:lnTo>
                    <a:pt x="151" y="100"/>
                  </a:lnTo>
                  <a:lnTo>
                    <a:pt x="148" y="107"/>
                  </a:lnTo>
                  <a:lnTo>
                    <a:pt x="145" y="113"/>
                  </a:lnTo>
                  <a:lnTo>
                    <a:pt x="141" y="119"/>
                  </a:lnTo>
                  <a:lnTo>
                    <a:pt x="137" y="126"/>
                  </a:lnTo>
                  <a:lnTo>
                    <a:pt x="132" y="131"/>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83" name="Google Shape;1683;p23"/>
            <p:cNvSpPr/>
            <p:nvPr/>
          </p:nvSpPr>
          <p:spPr>
            <a:xfrm>
              <a:off x="8804275" y="2128838"/>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84" name="Google Shape;1684;p23"/>
            <p:cNvSpPr/>
            <p:nvPr/>
          </p:nvSpPr>
          <p:spPr>
            <a:xfrm>
              <a:off x="8874125" y="2128838"/>
              <a:ext cx="49213" cy="47625"/>
            </a:xfrm>
            <a:custGeom>
              <a:avLst/>
              <a:gdLst/>
              <a:ahLst/>
              <a:cxnLst/>
              <a:rect l="l" t="t" r="r" b="b"/>
              <a:pathLst>
                <a:path w="155" h="154" extrusionOk="0">
                  <a:moveTo>
                    <a:pt x="155" y="77"/>
                  </a:moveTo>
                  <a:lnTo>
                    <a:pt x="155" y="77"/>
                  </a:lnTo>
                  <a:lnTo>
                    <a:pt x="154" y="85"/>
                  </a:lnTo>
                  <a:lnTo>
                    <a:pt x="152" y="92"/>
                  </a:lnTo>
                  <a:lnTo>
                    <a:pt x="151" y="100"/>
                  </a:lnTo>
                  <a:lnTo>
                    <a:pt x="148" y="107"/>
                  </a:lnTo>
                  <a:lnTo>
                    <a:pt x="144" y="113"/>
                  </a:lnTo>
                  <a:lnTo>
                    <a:pt x="141" y="119"/>
                  </a:lnTo>
                  <a:lnTo>
                    <a:pt x="136" y="126"/>
                  </a:lnTo>
                  <a:lnTo>
                    <a:pt x="132" y="131"/>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85" name="Google Shape;1685;p23"/>
            <p:cNvSpPr/>
            <p:nvPr/>
          </p:nvSpPr>
          <p:spPr>
            <a:xfrm>
              <a:off x="8943975" y="21288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3"/>
                  </a:lnTo>
                  <a:lnTo>
                    <a:pt x="141" y="119"/>
                  </a:lnTo>
                  <a:lnTo>
                    <a:pt x="136" y="126"/>
                  </a:lnTo>
                  <a:lnTo>
                    <a:pt x="131" y="131"/>
                  </a:lnTo>
                  <a:lnTo>
                    <a:pt x="126" y="136"/>
                  </a:lnTo>
                  <a:lnTo>
                    <a:pt x="120" y="141"/>
                  </a:lnTo>
                  <a:lnTo>
                    <a:pt x="113" y="144"/>
                  </a:lnTo>
                  <a:lnTo>
                    <a:pt x="107" y="148"/>
                  </a:lnTo>
                  <a:lnTo>
                    <a:pt x="99" y="150"/>
                  </a:lnTo>
                  <a:lnTo>
                    <a:pt x="93" y="152"/>
                  </a:lnTo>
                  <a:lnTo>
                    <a:pt x="84" y="154"/>
                  </a:lnTo>
                  <a:lnTo>
                    <a:pt x="76" y="154"/>
                  </a:lnTo>
                  <a:lnTo>
                    <a:pt x="76" y="154"/>
                  </a:lnTo>
                  <a:lnTo>
                    <a:pt x="70" y="154"/>
                  </a:lnTo>
                  <a:lnTo>
                    <a:pt x="62" y="152"/>
                  </a:lnTo>
                  <a:lnTo>
                    <a:pt x="54" y="150"/>
                  </a:lnTo>
                  <a:lnTo>
                    <a:pt x="47" y="148"/>
                  </a:lnTo>
                  <a:lnTo>
                    <a:pt x="40" y="144"/>
                  </a:lnTo>
                  <a:lnTo>
                    <a:pt x="34" y="141"/>
                  </a:lnTo>
                  <a:lnTo>
                    <a:pt x="28"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86" name="Google Shape;1686;p23"/>
            <p:cNvSpPr/>
            <p:nvPr/>
          </p:nvSpPr>
          <p:spPr>
            <a:xfrm>
              <a:off x="9013825" y="2128838"/>
              <a:ext cx="49213" cy="47625"/>
            </a:xfrm>
            <a:custGeom>
              <a:avLst/>
              <a:gdLst/>
              <a:ahLst/>
              <a:cxnLst/>
              <a:rect l="l" t="t" r="r" b="b"/>
              <a:pathLst>
                <a:path w="154" h="154" extrusionOk="0">
                  <a:moveTo>
                    <a:pt x="154" y="77"/>
                  </a:moveTo>
                  <a:lnTo>
                    <a:pt x="154" y="77"/>
                  </a:lnTo>
                  <a:lnTo>
                    <a:pt x="154" y="85"/>
                  </a:lnTo>
                  <a:lnTo>
                    <a:pt x="153" y="92"/>
                  </a:lnTo>
                  <a:lnTo>
                    <a:pt x="151" y="100"/>
                  </a:lnTo>
                  <a:lnTo>
                    <a:pt x="148" y="107"/>
                  </a:lnTo>
                  <a:lnTo>
                    <a:pt x="145" y="113"/>
                  </a:lnTo>
                  <a:lnTo>
                    <a:pt x="141" y="119"/>
                  </a:lnTo>
                  <a:lnTo>
                    <a:pt x="137" y="126"/>
                  </a:lnTo>
                  <a:lnTo>
                    <a:pt x="131" y="131"/>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4" y="150"/>
                  </a:lnTo>
                  <a:lnTo>
                    <a:pt x="48" y="148"/>
                  </a:lnTo>
                  <a:lnTo>
                    <a:pt x="41" y="144"/>
                  </a:lnTo>
                  <a:lnTo>
                    <a:pt x="34" y="141"/>
                  </a:lnTo>
                  <a:lnTo>
                    <a:pt x="28" y="136"/>
                  </a:lnTo>
                  <a:lnTo>
                    <a:pt x="22" y="131"/>
                  </a:lnTo>
                  <a:lnTo>
                    <a:pt x="18" y="126"/>
                  </a:lnTo>
                  <a:lnTo>
                    <a:pt x="13" y="119"/>
                  </a:lnTo>
                  <a:lnTo>
                    <a:pt x="10" y="113"/>
                  </a:lnTo>
                  <a:lnTo>
                    <a:pt x="6" y="107"/>
                  </a:lnTo>
                  <a:lnTo>
                    <a:pt x="3" y="100"/>
                  </a:lnTo>
                  <a:lnTo>
                    <a:pt x="2" y="92"/>
                  </a:lnTo>
                  <a:lnTo>
                    <a:pt x="1" y="85"/>
                  </a:lnTo>
                  <a:lnTo>
                    <a:pt x="0" y="77"/>
                  </a:lnTo>
                  <a:lnTo>
                    <a:pt x="0" y="77"/>
                  </a:lnTo>
                  <a:lnTo>
                    <a:pt x="1" y="69"/>
                  </a:lnTo>
                  <a:lnTo>
                    <a:pt x="2" y="61"/>
                  </a:lnTo>
                  <a:lnTo>
                    <a:pt x="3" y="54"/>
                  </a:lnTo>
                  <a:lnTo>
                    <a:pt x="6" y="47"/>
                  </a:lnTo>
                  <a:lnTo>
                    <a:pt x="10" y="40"/>
                  </a:lnTo>
                  <a:lnTo>
                    <a:pt x="13" y="33"/>
                  </a:lnTo>
                  <a:lnTo>
                    <a:pt x="18" y="28"/>
                  </a:lnTo>
                  <a:lnTo>
                    <a:pt x="22" y="22"/>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87" name="Google Shape;1687;p23"/>
            <p:cNvSpPr/>
            <p:nvPr/>
          </p:nvSpPr>
          <p:spPr>
            <a:xfrm>
              <a:off x="9083675" y="2128838"/>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3"/>
                  </a:lnTo>
                  <a:lnTo>
                    <a:pt x="141" y="119"/>
                  </a:lnTo>
                  <a:lnTo>
                    <a:pt x="136" y="126"/>
                  </a:lnTo>
                  <a:lnTo>
                    <a:pt x="131" y="131"/>
                  </a:lnTo>
                  <a:lnTo>
                    <a:pt x="126" y="136"/>
                  </a:lnTo>
                  <a:lnTo>
                    <a:pt x="119" y="141"/>
                  </a:lnTo>
                  <a:lnTo>
                    <a:pt x="114"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88" name="Google Shape;1688;p23"/>
            <p:cNvSpPr/>
            <p:nvPr/>
          </p:nvSpPr>
          <p:spPr>
            <a:xfrm>
              <a:off x="9153525" y="2128838"/>
              <a:ext cx="49213" cy="47625"/>
            </a:xfrm>
            <a:custGeom>
              <a:avLst/>
              <a:gdLst/>
              <a:ahLst/>
              <a:cxnLst/>
              <a:rect l="l" t="t" r="r" b="b"/>
              <a:pathLst>
                <a:path w="154" h="154" extrusionOk="0">
                  <a:moveTo>
                    <a:pt x="154" y="77"/>
                  </a:moveTo>
                  <a:lnTo>
                    <a:pt x="154" y="77"/>
                  </a:lnTo>
                  <a:lnTo>
                    <a:pt x="153" y="85"/>
                  </a:lnTo>
                  <a:lnTo>
                    <a:pt x="152" y="92"/>
                  </a:lnTo>
                  <a:lnTo>
                    <a:pt x="151" y="100"/>
                  </a:lnTo>
                  <a:lnTo>
                    <a:pt x="149" y="107"/>
                  </a:lnTo>
                  <a:lnTo>
                    <a:pt x="145" y="113"/>
                  </a:lnTo>
                  <a:lnTo>
                    <a:pt x="141" y="119"/>
                  </a:lnTo>
                  <a:lnTo>
                    <a:pt x="136"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89" name="Google Shape;1689;p23"/>
            <p:cNvSpPr/>
            <p:nvPr/>
          </p:nvSpPr>
          <p:spPr>
            <a:xfrm>
              <a:off x="8664575" y="1638300"/>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3"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90" name="Google Shape;1690;p23"/>
            <p:cNvSpPr/>
            <p:nvPr/>
          </p:nvSpPr>
          <p:spPr>
            <a:xfrm>
              <a:off x="8734425" y="1638300"/>
              <a:ext cx="49213" cy="49213"/>
            </a:xfrm>
            <a:custGeom>
              <a:avLst/>
              <a:gdLst/>
              <a:ahLst/>
              <a:cxnLst/>
              <a:rect l="l" t="t" r="r" b="b"/>
              <a:pathLst>
                <a:path w="155" h="153" extrusionOk="0">
                  <a:moveTo>
                    <a:pt x="155" y="76"/>
                  </a:moveTo>
                  <a:lnTo>
                    <a:pt x="155"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8"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8"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91" name="Google Shape;1691;p23"/>
            <p:cNvSpPr/>
            <p:nvPr/>
          </p:nvSpPr>
          <p:spPr>
            <a:xfrm>
              <a:off x="8804275" y="1638300"/>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92" name="Google Shape;1692;p23"/>
            <p:cNvSpPr/>
            <p:nvPr/>
          </p:nvSpPr>
          <p:spPr>
            <a:xfrm>
              <a:off x="8874125" y="1638300"/>
              <a:ext cx="49213" cy="49213"/>
            </a:xfrm>
            <a:custGeom>
              <a:avLst/>
              <a:gdLst/>
              <a:ahLst/>
              <a:cxnLst/>
              <a:rect l="l" t="t" r="r" b="b"/>
              <a:pathLst>
                <a:path w="155" h="153" extrusionOk="0">
                  <a:moveTo>
                    <a:pt x="155" y="76"/>
                  </a:moveTo>
                  <a:lnTo>
                    <a:pt x="155" y="76"/>
                  </a:lnTo>
                  <a:lnTo>
                    <a:pt x="154" y="84"/>
                  </a:lnTo>
                  <a:lnTo>
                    <a:pt x="152" y="92"/>
                  </a:lnTo>
                  <a:lnTo>
                    <a:pt x="151" y="99"/>
                  </a:lnTo>
                  <a:lnTo>
                    <a:pt x="148" y="106"/>
                  </a:lnTo>
                  <a:lnTo>
                    <a:pt x="144"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6" y="27"/>
                  </a:lnTo>
                  <a:lnTo>
                    <a:pt x="141" y="33"/>
                  </a:lnTo>
                  <a:lnTo>
                    <a:pt x="144" y="40"/>
                  </a:lnTo>
                  <a:lnTo>
                    <a:pt x="148" y="47"/>
                  </a:lnTo>
                  <a:lnTo>
                    <a:pt x="151" y="54"/>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93" name="Google Shape;1693;p23"/>
            <p:cNvSpPr/>
            <p:nvPr/>
          </p:nvSpPr>
          <p:spPr>
            <a:xfrm>
              <a:off x="8943975" y="1638300"/>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3" y="152"/>
                  </a:lnTo>
                  <a:lnTo>
                    <a:pt x="84" y="153"/>
                  </a:lnTo>
                  <a:lnTo>
                    <a:pt x="76" y="153"/>
                  </a:lnTo>
                  <a:lnTo>
                    <a:pt x="76"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4" y="0"/>
                  </a:lnTo>
                  <a:lnTo>
                    <a:pt x="93" y="1"/>
                  </a:lnTo>
                  <a:lnTo>
                    <a:pt x="99" y="3"/>
                  </a:lnTo>
                  <a:lnTo>
                    <a:pt x="107" y="5"/>
                  </a:lnTo>
                  <a:lnTo>
                    <a:pt x="113" y="9"/>
                  </a:lnTo>
                  <a:lnTo>
                    <a:pt x="120" y="12"/>
                  </a:lnTo>
                  <a:lnTo>
                    <a:pt x="126" y="17"/>
                  </a:lnTo>
                  <a:lnTo>
                    <a:pt x="131" y="21"/>
                  </a:lnTo>
                  <a:lnTo>
                    <a:pt x="136" y="27"/>
                  </a:lnTo>
                  <a:lnTo>
                    <a:pt x="141" y="33"/>
                  </a:lnTo>
                  <a:lnTo>
                    <a:pt x="145"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94" name="Google Shape;1694;p23"/>
            <p:cNvSpPr/>
            <p:nvPr/>
          </p:nvSpPr>
          <p:spPr>
            <a:xfrm>
              <a:off x="9013825" y="1638300"/>
              <a:ext cx="49213" cy="49213"/>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0"/>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1"/>
                  </a:lnTo>
                  <a:lnTo>
                    <a:pt x="28" y="17"/>
                  </a:lnTo>
                  <a:lnTo>
                    <a:pt x="34" y="12"/>
                  </a:lnTo>
                  <a:lnTo>
                    <a:pt x="41" y="9"/>
                  </a:lnTo>
                  <a:lnTo>
                    <a:pt x="48"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1"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95" name="Google Shape;1695;p23"/>
            <p:cNvSpPr/>
            <p:nvPr/>
          </p:nvSpPr>
          <p:spPr>
            <a:xfrm>
              <a:off x="9083675" y="1638300"/>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19" y="12"/>
                  </a:lnTo>
                  <a:lnTo>
                    <a:pt x="126" y="17"/>
                  </a:lnTo>
                  <a:lnTo>
                    <a:pt x="131"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96" name="Google Shape;1696;p23"/>
            <p:cNvSpPr/>
            <p:nvPr/>
          </p:nvSpPr>
          <p:spPr>
            <a:xfrm>
              <a:off x="9153525" y="1638300"/>
              <a:ext cx="49213" cy="49213"/>
            </a:xfrm>
            <a:custGeom>
              <a:avLst/>
              <a:gdLst/>
              <a:ahLst/>
              <a:cxnLst/>
              <a:rect l="l" t="t" r="r" b="b"/>
              <a:pathLst>
                <a:path w="154" h="153" extrusionOk="0">
                  <a:moveTo>
                    <a:pt x="154" y="76"/>
                  </a:moveTo>
                  <a:lnTo>
                    <a:pt x="154" y="76"/>
                  </a:lnTo>
                  <a:lnTo>
                    <a:pt x="153" y="84"/>
                  </a:lnTo>
                  <a:lnTo>
                    <a:pt x="152" y="92"/>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6" y="106"/>
                  </a:lnTo>
                  <a:lnTo>
                    <a:pt x="3" y="99"/>
                  </a:lnTo>
                  <a:lnTo>
                    <a:pt x="2" y="92"/>
                  </a:lnTo>
                  <a:lnTo>
                    <a:pt x="0" y="84"/>
                  </a:lnTo>
                  <a:lnTo>
                    <a:pt x="0" y="76"/>
                  </a:lnTo>
                  <a:lnTo>
                    <a:pt x="0" y="76"/>
                  </a:lnTo>
                  <a:lnTo>
                    <a:pt x="0" y="68"/>
                  </a:lnTo>
                  <a:lnTo>
                    <a:pt x="2" y="60"/>
                  </a:lnTo>
                  <a:lnTo>
                    <a:pt x="3" y="54"/>
                  </a:lnTo>
                  <a:lnTo>
                    <a:pt x="6"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97" name="Google Shape;1697;p23"/>
            <p:cNvSpPr/>
            <p:nvPr/>
          </p:nvSpPr>
          <p:spPr>
            <a:xfrm>
              <a:off x="8594725" y="1638300"/>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98" name="Google Shape;1698;p23"/>
            <p:cNvSpPr/>
            <p:nvPr/>
          </p:nvSpPr>
          <p:spPr>
            <a:xfrm>
              <a:off x="8664575" y="1570038"/>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0"/>
                  </a:lnTo>
                  <a:lnTo>
                    <a:pt x="27" y="136"/>
                  </a:lnTo>
                  <a:lnTo>
                    <a:pt x="23"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3"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699" name="Google Shape;1699;p23"/>
            <p:cNvSpPr/>
            <p:nvPr/>
          </p:nvSpPr>
          <p:spPr>
            <a:xfrm>
              <a:off x="8734425" y="1570038"/>
              <a:ext cx="49213" cy="49213"/>
            </a:xfrm>
            <a:custGeom>
              <a:avLst/>
              <a:gdLst/>
              <a:ahLst/>
              <a:cxnLst/>
              <a:rect l="l" t="t" r="r" b="b"/>
              <a:pathLst>
                <a:path w="155" h="153" extrusionOk="0">
                  <a:moveTo>
                    <a:pt x="155" y="76"/>
                  </a:moveTo>
                  <a:lnTo>
                    <a:pt x="155" y="76"/>
                  </a:lnTo>
                  <a:lnTo>
                    <a:pt x="154" y="84"/>
                  </a:lnTo>
                  <a:lnTo>
                    <a:pt x="153" y="91"/>
                  </a:lnTo>
                  <a:lnTo>
                    <a:pt x="150" y="99"/>
                  </a:lnTo>
                  <a:lnTo>
                    <a:pt x="148" y="106"/>
                  </a:lnTo>
                  <a:lnTo>
                    <a:pt x="145" y="113"/>
                  </a:lnTo>
                  <a:lnTo>
                    <a:pt x="141" y="119"/>
                  </a:lnTo>
                  <a:lnTo>
                    <a:pt x="137" y="126"/>
                  </a:lnTo>
                  <a:lnTo>
                    <a:pt x="132" y="130"/>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0"/>
                  </a:lnTo>
                  <a:lnTo>
                    <a:pt x="18" y="126"/>
                  </a:lnTo>
                  <a:lnTo>
                    <a:pt x="13" y="119"/>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8"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00" name="Google Shape;1700;p23"/>
            <p:cNvSpPr/>
            <p:nvPr/>
          </p:nvSpPr>
          <p:spPr>
            <a:xfrm>
              <a:off x="8594725" y="1570038"/>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5" y="113"/>
                  </a:lnTo>
                  <a:lnTo>
                    <a:pt x="141" y="119"/>
                  </a:lnTo>
                  <a:lnTo>
                    <a:pt x="137" y="126"/>
                  </a:lnTo>
                  <a:lnTo>
                    <a:pt x="132" y="130"/>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0"/>
                  </a:lnTo>
                  <a:lnTo>
                    <a:pt x="17" y="126"/>
                  </a:lnTo>
                  <a:lnTo>
                    <a:pt x="14" y="119"/>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01" name="Google Shape;1701;p23"/>
            <p:cNvSpPr/>
            <p:nvPr/>
          </p:nvSpPr>
          <p:spPr>
            <a:xfrm>
              <a:off x="8594725" y="1485900"/>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0"/>
                  </a:lnTo>
                  <a:lnTo>
                    <a:pt x="137" y="127"/>
                  </a:lnTo>
                  <a:lnTo>
                    <a:pt x="132" y="132"/>
                  </a:lnTo>
                  <a:lnTo>
                    <a:pt x="126" y="138"/>
                  </a:lnTo>
                  <a:lnTo>
                    <a:pt x="120"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4" y="35"/>
                  </a:lnTo>
                  <a:lnTo>
                    <a:pt x="17" y="29"/>
                  </a:lnTo>
                  <a:lnTo>
                    <a:pt x="23" y="23"/>
                  </a:lnTo>
                  <a:lnTo>
                    <a:pt x="29" y="19"/>
                  </a:lnTo>
                  <a:lnTo>
                    <a:pt x="35" y="14"/>
                  </a:lnTo>
                  <a:lnTo>
                    <a:pt x="40" y="11"/>
                  </a:lnTo>
                  <a:lnTo>
                    <a:pt x="47" y="7"/>
                  </a:lnTo>
                  <a:lnTo>
                    <a:pt x="54" y="5"/>
                  </a:lnTo>
                  <a:lnTo>
                    <a:pt x="62" y="3"/>
                  </a:lnTo>
                  <a:lnTo>
                    <a:pt x="69" y="1"/>
                  </a:lnTo>
                  <a:lnTo>
                    <a:pt x="77" y="0"/>
                  </a:lnTo>
                  <a:lnTo>
                    <a:pt x="77" y="0"/>
                  </a:lnTo>
                  <a:lnTo>
                    <a:pt x="85" y="1"/>
                  </a:lnTo>
                  <a:lnTo>
                    <a:pt x="93" y="3"/>
                  </a:lnTo>
                  <a:lnTo>
                    <a:pt x="100" y="5"/>
                  </a:lnTo>
                  <a:lnTo>
                    <a:pt x="108" y="7"/>
                  </a:lnTo>
                  <a:lnTo>
                    <a:pt x="114" y="11"/>
                  </a:lnTo>
                  <a:lnTo>
                    <a:pt x="120"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02" name="Google Shape;1702;p23"/>
            <p:cNvSpPr/>
            <p:nvPr/>
          </p:nvSpPr>
          <p:spPr>
            <a:xfrm>
              <a:off x="8734425" y="1990725"/>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1"/>
                  </a:lnTo>
                  <a:lnTo>
                    <a:pt x="92" y="153"/>
                  </a:lnTo>
                  <a:lnTo>
                    <a:pt x="84" y="154"/>
                  </a:lnTo>
                  <a:lnTo>
                    <a:pt x="76" y="155"/>
                  </a:lnTo>
                  <a:lnTo>
                    <a:pt x="76" y="155"/>
                  </a:lnTo>
                  <a:lnTo>
                    <a:pt x="68" y="154"/>
                  </a:lnTo>
                  <a:lnTo>
                    <a:pt x="62" y="153"/>
                  </a:lnTo>
                  <a:lnTo>
                    <a:pt x="54" y="151"/>
                  </a:lnTo>
                  <a:lnTo>
                    <a:pt x="47" y="148"/>
                  </a:lnTo>
                  <a:lnTo>
                    <a:pt x="40" y="145"/>
                  </a:lnTo>
                  <a:lnTo>
                    <a:pt x="34" y="141"/>
                  </a:lnTo>
                  <a:lnTo>
                    <a:pt x="28" y="137"/>
                  </a:lnTo>
                  <a:lnTo>
                    <a:pt x="23" y="132"/>
                  </a:lnTo>
                  <a:lnTo>
                    <a:pt x="17" y="126"/>
                  </a:lnTo>
                  <a:lnTo>
                    <a:pt x="14"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4" y="35"/>
                  </a:lnTo>
                  <a:lnTo>
                    <a:pt x="17" y="28"/>
                  </a:lnTo>
                  <a:lnTo>
                    <a:pt x="23" y="23"/>
                  </a:lnTo>
                  <a:lnTo>
                    <a:pt x="28" y="18"/>
                  </a:lnTo>
                  <a:lnTo>
                    <a:pt x="34" y="13"/>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03" name="Google Shape;1703;p23"/>
            <p:cNvSpPr/>
            <p:nvPr/>
          </p:nvSpPr>
          <p:spPr>
            <a:xfrm>
              <a:off x="8734425" y="206057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1"/>
                  </a:lnTo>
                  <a:lnTo>
                    <a:pt x="136" y="127"/>
                  </a:lnTo>
                  <a:lnTo>
                    <a:pt x="131" y="132"/>
                  </a:lnTo>
                  <a:lnTo>
                    <a:pt x="126" y="138"/>
                  </a:lnTo>
                  <a:lnTo>
                    <a:pt x="120" y="142"/>
                  </a:lnTo>
                  <a:lnTo>
                    <a:pt x="113" y="146"/>
                  </a:lnTo>
                  <a:lnTo>
                    <a:pt x="107"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8" y="138"/>
                  </a:lnTo>
                  <a:lnTo>
                    <a:pt x="23" y="132"/>
                  </a:lnTo>
                  <a:lnTo>
                    <a:pt x="17" y="127"/>
                  </a:lnTo>
                  <a:lnTo>
                    <a:pt x="14"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4" y="35"/>
                  </a:lnTo>
                  <a:lnTo>
                    <a:pt x="17" y="29"/>
                  </a:lnTo>
                  <a:lnTo>
                    <a:pt x="23" y="23"/>
                  </a:lnTo>
                  <a:lnTo>
                    <a:pt x="28" y="19"/>
                  </a:lnTo>
                  <a:lnTo>
                    <a:pt x="34" y="14"/>
                  </a:lnTo>
                  <a:lnTo>
                    <a:pt x="40" y="11"/>
                  </a:lnTo>
                  <a:lnTo>
                    <a:pt x="47" y="7"/>
                  </a:lnTo>
                  <a:lnTo>
                    <a:pt x="54" y="4"/>
                  </a:lnTo>
                  <a:lnTo>
                    <a:pt x="62" y="3"/>
                  </a:lnTo>
                  <a:lnTo>
                    <a:pt x="68" y="2"/>
                  </a:lnTo>
                  <a:lnTo>
                    <a:pt x="76" y="0"/>
                  </a:lnTo>
                  <a:lnTo>
                    <a:pt x="76" y="0"/>
                  </a:lnTo>
                  <a:lnTo>
                    <a:pt x="84" y="2"/>
                  </a:lnTo>
                  <a:lnTo>
                    <a:pt x="92" y="3"/>
                  </a:lnTo>
                  <a:lnTo>
                    <a:pt x="99" y="4"/>
                  </a:lnTo>
                  <a:lnTo>
                    <a:pt x="107" y="7"/>
                  </a:lnTo>
                  <a:lnTo>
                    <a:pt x="113" y="11"/>
                  </a:lnTo>
                  <a:lnTo>
                    <a:pt x="120" y="14"/>
                  </a:lnTo>
                  <a:lnTo>
                    <a:pt x="126" y="19"/>
                  </a:lnTo>
                  <a:lnTo>
                    <a:pt x="131" y="23"/>
                  </a:lnTo>
                  <a:lnTo>
                    <a:pt x="136" y="29"/>
                  </a:lnTo>
                  <a:lnTo>
                    <a:pt x="141" y="35"/>
                  </a:lnTo>
                  <a:lnTo>
                    <a:pt x="145"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04" name="Google Shape;1704;p23"/>
            <p:cNvSpPr/>
            <p:nvPr/>
          </p:nvSpPr>
          <p:spPr>
            <a:xfrm>
              <a:off x="8804275" y="1990725"/>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5" y="145"/>
                  </a:lnTo>
                  <a:lnTo>
                    <a:pt x="108" y="148"/>
                  </a:lnTo>
                  <a:lnTo>
                    <a:pt x="101" y="151"/>
                  </a:lnTo>
                  <a:lnTo>
                    <a:pt x="93" y="153"/>
                  </a:lnTo>
                  <a:lnTo>
                    <a:pt x="85" y="154"/>
                  </a:lnTo>
                  <a:lnTo>
                    <a:pt x="78" y="155"/>
                  </a:lnTo>
                  <a:lnTo>
                    <a:pt x="78" y="155"/>
                  </a:lnTo>
                  <a:lnTo>
                    <a:pt x="70" y="154"/>
                  </a:lnTo>
                  <a:lnTo>
                    <a:pt x="62" y="153"/>
                  </a:lnTo>
                  <a:lnTo>
                    <a:pt x="54" y="151"/>
                  </a:lnTo>
                  <a:lnTo>
                    <a:pt x="47" y="148"/>
                  </a:lnTo>
                  <a:lnTo>
                    <a:pt x="40" y="145"/>
                  </a:lnTo>
                  <a:lnTo>
                    <a:pt x="35" y="141"/>
                  </a:lnTo>
                  <a:lnTo>
                    <a:pt x="29" y="137"/>
                  </a:lnTo>
                  <a:lnTo>
                    <a:pt x="23" y="132"/>
                  </a:lnTo>
                  <a:lnTo>
                    <a:pt x="18"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8"/>
                  </a:lnTo>
                  <a:lnTo>
                    <a:pt x="35" y="13"/>
                  </a:lnTo>
                  <a:lnTo>
                    <a:pt x="40" y="10"/>
                  </a:lnTo>
                  <a:lnTo>
                    <a:pt x="47" y="6"/>
                  </a:lnTo>
                  <a:lnTo>
                    <a:pt x="54"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05" name="Google Shape;1705;p23"/>
            <p:cNvSpPr/>
            <p:nvPr/>
          </p:nvSpPr>
          <p:spPr>
            <a:xfrm>
              <a:off x="8804275" y="2060575"/>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6" y="115"/>
                  </a:lnTo>
                  <a:lnTo>
                    <a:pt x="141" y="121"/>
                  </a:lnTo>
                  <a:lnTo>
                    <a:pt x="137"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4" y="151"/>
                  </a:lnTo>
                  <a:lnTo>
                    <a:pt x="47" y="149"/>
                  </a:lnTo>
                  <a:lnTo>
                    <a:pt x="40" y="146"/>
                  </a:lnTo>
                  <a:lnTo>
                    <a:pt x="35" y="142"/>
                  </a:lnTo>
                  <a:lnTo>
                    <a:pt x="29" y="138"/>
                  </a:lnTo>
                  <a:lnTo>
                    <a:pt x="23" y="132"/>
                  </a:lnTo>
                  <a:lnTo>
                    <a:pt x="18" y="127"/>
                  </a:lnTo>
                  <a:lnTo>
                    <a:pt x="14"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4"/>
                  </a:lnTo>
                  <a:lnTo>
                    <a:pt x="62" y="3"/>
                  </a:lnTo>
                  <a:lnTo>
                    <a:pt x="70" y="2"/>
                  </a:lnTo>
                  <a:lnTo>
                    <a:pt x="78" y="0"/>
                  </a:lnTo>
                  <a:lnTo>
                    <a:pt x="78" y="0"/>
                  </a:lnTo>
                  <a:lnTo>
                    <a:pt x="85" y="2"/>
                  </a:lnTo>
                  <a:lnTo>
                    <a:pt x="93" y="3"/>
                  </a:lnTo>
                  <a:lnTo>
                    <a:pt x="101" y="4"/>
                  </a:lnTo>
                  <a:lnTo>
                    <a:pt x="108" y="7"/>
                  </a:lnTo>
                  <a:lnTo>
                    <a:pt x="115" y="11"/>
                  </a:lnTo>
                  <a:lnTo>
                    <a:pt x="121" y="14"/>
                  </a:lnTo>
                  <a:lnTo>
                    <a:pt x="126" y="19"/>
                  </a:lnTo>
                  <a:lnTo>
                    <a:pt x="132" y="23"/>
                  </a:lnTo>
                  <a:lnTo>
                    <a:pt x="137" y="29"/>
                  </a:lnTo>
                  <a:lnTo>
                    <a:pt x="141" y="35"/>
                  </a:lnTo>
                  <a:lnTo>
                    <a:pt x="146"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06" name="Google Shape;1706;p23"/>
            <p:cNvSpPr/>
            <p:nvPr/>
          </p:nvSpPr>
          <p:spPr>
            <a:xfrm>
              <a:off x="8874125" y="1990725"/>
              <a:ext cx="49213" cy="49213"/>
            </a:xfrm>
            <a:custGeom>
              <a:avLst/>
              <a:gdLst/>
              <a:ahLst/>
              <a:cxnLst/>
              <a:rect l="l" t="t" r="r" b="b"/>
              <a:pathLst>
                <a:path w="155" h="155" extrusionOk="0">
                  <a:moveTo>
                    <a:pt x="155" y="77"/>
                  </a:moveTo>
                  <a:lnTo>
                    <a:pt x="155"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07" name="Google Shape;1707;p23"/>
            <p:cNvSpPr/>
            <p:nvPr/>
          </p:nvSpPr>
          <p:spPr>
            <a:xfrm>
              <a:off x="8874125" y="2060575"/>
              <a:ext cx="49213" cy="49213"/>
            </a:xfrm>
            <a:custGeom>
              <a:avLst/>
              <a:gdLst/>
              <a:ahLst/>
              <a:cxnLst/>
              <a:rect l="l" t="t" r="r" b="b"/>
              <a:pathLst>
                <a:path w="155" h="155" extrusionOk="0">
                  <a:moveTo>
                    <a:pt x="155" y="78"/>
                  </a:moveTo>
                  <a:lnTo>
                    <a:pt x="155"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08" name="Google Shape;1708;p23"/>
            <p:cNvSpPr/>
            <p:nvPr/>
          </p:nvSpPr>
          <p:spPr>
            <a:xfrm>
              <a:off x="8945563" y="1990725"/>
              <a:ext cx="49213" cy="49213"/>
            </a:xfrm>
            <a:custGeom>
              <a:avLst/>
              <a:gdLst/>
              <a:ahLst/>
              <a:cxnLst/>
              <a:rect l="l" t="t" r="r" b="b"/>
              <a:pathLst>
                <a:path w="155" h="155" extrusionOk="0">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0" y="141"/>
                  </a:lnTo>
                  <a:lnTo>
                    <a:pt x="115" y="145"/>
                  </a:lnTo>
                  <a:lnTo>
                    <a:pt x="108" y="148"/>
                  </a:lnTo>
                  <a:lnTo>
                    <a:pt x="101" y="151"/>
                  </a:lnTo>
                  <a:lnTo>
                    <a:pt x="93" y="153"/>
                  </a:lnTo>
                  <a:lnTo>
                    <a:pt x="85" y="154"/>
                  </a:lnTo>
                  <a:lnTo>
                    <a:pt x="78" y="155"/>
                  </a:lnTo>
                  <a:lnTo>
                    <a:pt x="78" y="155"/>
                  </a:lnTo>
                  <a:lnTo>
                    <a:pt x="70" y="154"/>
                  </a:lnTo>
                  <a:lnTo>
                    <a:pt x="62" y="153"/>
                  </a:lnTo>
                  <a:lnTo>
                    <a:pt x="55" y="151"/>
                  </a:lnTo>
                  <a:lnTo>
                    <a:pt x="47" y="148"/>
                  </a:lnTo>
                  <a:lnTo>
                    <a:pt x="41"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8"/>
                  </a:lnTo>
                  <a:lnTo>
                    <a:pt x="35"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3"/>
                  </a:lnTo>
                  <a:lnTo>
                    <a:pt x="138"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09" name="Google Shape;1709;p23"/>
            <p:cNvSpPr/>
            <p:nvPr/>
          </p:nvSpPr>
          <p:spPr>
            <a:xfrm>
              <a:off x="8945563" y="2060575"/>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1"/>
                  </a:lnTo>
                  <a:lnTo>
                    <a:pt x="138" y="127"/>
                  </a:lnTo>
                  <a:lnTo>
                    <a:pt x="132" y="132"/>
                  </a:lnTo>
                  <a:lnTo>
                    <a:pt x="126" y="138"/>
                  </a:lnTo>
                  <a:lnTo>
                    <a:pt x="120"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5" y="142"/>
                  </a:lnTo>
                  <a:lnTo>
                    <a:pt x="29" y="138"/>
                  </a:lnTo>
                  <a:lnTo>
                    <a:pt x="23" y="132"/>
                  </a:lnTo>
                  <a:lnTo>
                    <a:pt x="19" y="127"/>
                  </a:lnTo>
                  <a:lnTo>
                    <a:pt x="14" y="121"/>
                  </a:lnTo>
                  <a:lnTo>
                    <a:pt x="9" y="115"/>
                  </a:lnTo>
                  <a:lnTo>
                    <a:pt x="7" y="108"/>
                  </a:lnTo>
                  <a:lnTo>
                    <a:pt x="4" y="101"/>
                  </a:lnTo>
                  <a:lnTo>
                    <a:pt x="3" y="93"/>
                  </a:lnTo>
                  <a:lnTo>
                    <a:pt x="1" y="86"/>
                  </a:lnTo>
                  <a:lnTo>
                    <a:pt x="0" y="78"/>
                  </a:lnTo>
                  <a:lnTo>
                    <a:pt x="0" y="78"/>
                  </a:lnTo>
                  <a:lnTo>
                    <a:pt x="1" y="70"/>
                  </a:lnTo>
                  <a:lnTo>
                    <a:pt x="3" y="62"/>
                  </a:lnTo>
                  <a:lnTo>
                    <a:pt x="4" y="55"/>
                  </a:lnTo>
                  <a:lnTo>
                    <a:pt x="7" y="48"/>
                  </a:lnTo>
                  <a:lnTo>
                    <a:pt x="9" y="42"/>
                  </a:lnTo>
                  <a:lnTo>
                    <a:pt x="14" y="35"/>
                  </a:lnTo>
                  <a:lnTo>
                    <a:pt x="19" y="29"/>
                  </a:lnTo>
                  <a:lnTo>
                    <a:pt x="23" y="23"/>
                  </a:lnTo>
                  <a:lnTo>
                    <a:pt x="29" y="19"/>
                  </a:lnTo>
                  <a:lnTo>
                    <a:pt x="35" y="14"/>
                  </a:lnTo>
                  <a:lnTo>
                    <a:pt x="41" y="11"/>
                  </a:lnTo>
                  <a:lnTo>
                    <a:pt x="47" y="7"/>
                  </a:lnTo>
                  <a:lnTo>
                    <a:pt x="55" y="4"/>
                  </a:lnTo>
                  <a:lnTo>
                    <a:pt x="62" y="3"/>
                  </a:lnTo>
                  <a:lnTo>
                    <a:pt x="70" y="2"/>
                  </a:lnTo>
                  <a:lnTo>
                    <a:pt x="78" y="0"/>
                  </a:lnTo>
                  <a:lnTo>
                    <a:pt x="78" y="0"/>
                  </a:lnTo>
                  <a:lnTo>
                    <a:pt x="85" y="2"/>
                  </a:lnTo>
                  <a:lnTo>
                    <a:pt x="93" y="3"/>
                  </a:lnTo>
                  <a:lnTo>
                    <a:pt x="101" y="4"/>
                  </a:lnTo>
                  <a:lnTo>
                    <a:pt x="108" y="7"/>
                  </a:lnTo>
                  <a:lnTo>
                    <a:pt x="115" y="11"/>
                  </a:lnTo>
                  <a:lnTo>
                    <a:pt x="120" y="14"/>
                  </a:lnTo>
                  <a:lnTo>
                    <a:pt x="126" y="19"/>
                  </a:lnTo>
                  <a:lnTo>
                    <a:pt x="132" y="23"/>
                  </a:lnTo>
                  <a:lnTo>
                    <a:pt x="138" y="29"/>
                  </a:lnTo>
                  <a:lnTo>
                    <a:pt x="141" y="35"/>
                  </a:lnTo>
                  <a:lnTo>
                    <a:pt x="146" y="42"/>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10" name="Google Shape;1710;p23"/>
            <p:cNvSpPr/>
            <p:nvPr/>
          </p:nvSpPr>
          <p:spPr>
            <a:xfrm>
              <a:off x="9013825" y="1990725"/>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1"/>
                  </a:lnTo>
                  <a:lnTo>
                    <a:pt x="137" y="126"/>
                  </a:lnTo>
                  <a:lnTo>
                    <a:pt x="131" y="132"/>
                  </a:lnTo>
                  <a:lnTo>
                    <a:pt x="127" y="137"/>
                  </a:lnTo>
                  <a:lnTo>
                    <a:pt x="120" y="141"/>
                  </a:lnTo>
                  <a:lnTo>
                    <a:pt x="114" y="145"/>
                  </a:lnTo>
                  <a:lnTo>
                    <a:pt x="107" y="148"/>
                  </a:lnTo>
                  <a:lnTo>
                    <a:pt x="101" y="151"/>
                  </a:lnTo>
                  <a:lnTo>
                    <a:pt x="93" y="153"/>
                  </a:lnTo>
                  <a:lnTo>
                    <a:pt x="86" y="154"/>
                  </a:lnTo>
                  <a:lnTo>
                    <a:pt x="78" y="155"/>
                  </a:lnTo>
                  <a:lnTo>
                    <a:pt x="78" y="155"/>
                  </a:lnTo>
                  <a:lnTo>
                    <a:pt x="70" y="154"/>
                  </a:lnTo>
                  <a:lnTo>
                    <a:pt x="62" y="153"/>
                  </a:lnTo>
                  <a:lnTo>
                    <a:pt x="55" y="151"/>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7" y="18"/>
                  </a:lnTo>
                  <a:lnTo>
                    <a:pt x="131"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11" name="Google Shape;1711;p23"/>
            <p:cNvSpPr/>
            <p:nvPr/>
          </p:nvSpPr>
          <p:spPr>
            <a:xfrm>
              <a:off x="9013825" y="2060575"/>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1"/>
                  </a:lnTo>
                  <a:lnTo>
                    <a:pt x="137" y="127"/>
                  </a:lnTo>
                  <a:lnTo>
                    <a:pt x="131" y="132"/>
                  </a:lnTo>
                  <a:lnTo>
                    <a:pt x="127" y="138"/>
                  </a:lnTo>
                  <a:lnTo>
                    <a:pt x="120" y="142"/>
                  </a:lnTo>
                  <a:lnTo>
                    <a:pt x="114" y="146"/>
                  </a:lnTo>
                  <a:lnTo>
                    <a:pt x="107"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8"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7" y="7"/>
                  </a:lnTo>
                  <a:lnTo>
                    <a:pt x="114" y="11"/>
                  </a:lnTo>
                  <a:lnTo>
                    <a:pt x="120" y="14"/>
                  </a:lnTo>
                  <a:lnTo>
                    <a:pt x="127" y="19"/>
                  </a:lnTo>
                  <a:lnTo>
                    <a:pt x="131" y="23"/>
                  </a:lnTo>
                  <a:lnTo>
                    <a:pt x="137" y="29"/>
                  </a:lnTo>
                  <a:lnTo>
                    <a:pt x="142"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12" name="Google Shape;1712;p23"/>
            <p:cNvSpPr/>
            <p:nvPr/>
          </p:nvSpPr>
          <p:spPr>
            <a:xfrm>
              <a:off x="8593138" y="1990725"/>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13" name="Google Shape;1713;p23"/>
            <p:cNvSpPr/>
            <p:nvPr/>
          </p:nvSpPr>
          <p:spPr>
            <a:xfrm>
              <a:off x="8593138" y="2060575"/>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14" name="Google Shape;1714;p23"/>
            <p:cNvSpPr/>
            <p:nvPr/>
          </p:nvSpPr>
          <p:spPr>
            <a:xfrm>
              <a:off x="8662988" y="1990725"/>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1"/>
                  </a:lnTo>
                  <a:lnTo>
                    <a:pt x="92"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15" name="Google Shape;1715;p23"/>
            <p:cNvSpPr/>
            <p:nvPr/>
          </p:nvSpPr>
          <p:spPr>
            <a:xfrm>
              <a:off x="8662988" y="2060575"/>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1" y="132"/>
                  </a:lnTo>
                  <a:lnTo>
                    <a:pt x="126" y="138"/>
                  </a:lnTo>
                  <a:lnTo>
                    <a:pt x="120"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3" y="11"/>
                  </a:lnTo>
                  <a:lnTo>
                    <a:pt x="120"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16" name="Google Shape;1716;p23"/>
            <p:cNvSpPr/>
            <p:nvPr/>
          </p:nvSpPr>
          <p:spPr>
            <a:xfrm>
              <a:off x="8382000" y="2405063"/>
              <a:ext cx="49213" cy="49213"/>
            </a:xfrm>
            <a:custGeom>
              <a:avLst/>
              <a:gdLst/>
              <a:ahLst/>
              <a:cxnLst/>
              <a:rect l="l" t="t" r="r" b="b"/>
              <a:pathLst>
                <a:path w="155" h="154" extrusionOk="0">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1"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8" y="126"/>
                  </a:lnTo>
                  <a:lnTo>
                    <a:pt x="14" y="120"/>
                  </a:lnTo>
                  <a:lnTo>
                    <a:pt x="10" y="114"/>
                  </a:lnTo>
                  <a:lnTo>
                    <a:pt x="6" y="108"/>
                  </a:lnTo>
                  <a:lnTo>
                    <a:pt x="4" y="101"/>
                  </a:lnTo>
                  <a:lnTo>
                    <a:pt x="2" y="93"/>
                  </a:lnTo>
                  <a:lnTo>
                    <a:pt x="0" y="86"/>
                  </a:lnTo>
                  <a:lnTo>
                    <a:pt x="0" y="78"/>
                  </a:lnTo>
                  <a:lnTo>
                    <a:pt x="0" y="78"/>
                  </a:lnTo>
                  <a:lnTo>
                    <a:pt x="0" y="70"/>
                  </a:lnTo>
                  <a:lnTo>
                    <a:pt x="2" y="62"/>
                  </a:lnTo>
                  <a:lnTo>
                    <a:pt x="4" y="55"/>
                  </a:lnTo>
                  <a:lnTo>
                    <a:pt x="6" y="48"/>
                  </a:lnTo>
                  <a:lnTo>
                    <a:pt x="10" y="41"/>
                  </a:lnTo>
                  <a:lnTo>
                    <a:pt x="14" y="34"/>
                  </a:lnTo>
                  <a:lnTo>
                    <a:pt x="18"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1"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17" name="Google Shape;1717;p23"/>
            <p:cNvSpPr/>
            <p:nvPr/>
          </p:nvSpPr>
          <p:spPr>
            <a:xfrm>
              <a:off x="8451850" y="2405063"/>
              <a:ext cx="47625" cy="49213"/>
            </a:xfrm>
            <a:custGeom>
              <a:avLst/>
              <a:gdLst/>
              <a:ahLst/>
              <a:cxnLst/>
              <a:rect l="l" t="t" r="r" b="b"/>
              <a:pathLst>
                <a:path w="154" h="154" extrusionOk="0">
                  <a:moveTo>
                    <a:pt x="154" y="78"/>
                  </a:moveTo>
                  <a:lnTo>
                    <a:pt x="154"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1"/>
                  </a:lnTo>
                  <a:lnTo>
                    <a:pt x="29" y="137"/>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9" y="18"/>
                  </a:lnTo>
                  <a:lnTo>
                    <a:pt x="34"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3" y="10"/>
                  </a:lnTo>
                  <a:lnTo>
                    <a:pt x="120" y="14"/>
                  </a:lnTo>
                  <a:lnTo>
                    <a:pt x="126" y="18"/>
                  </a:lnTo>
                  <a:lnTo>
                    <a:pt x="132" y="23"/>
                  </a:lnTo>
                  <a:lnTo>
                    <a:pt x="136" y="29"/>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18" name="Google Shape;1718;p23"/>
            <p:cNvSpPr/>
            <p:nvPr/>
          </p:nvSpPr>
          <p:spPr>
            <a:xfrm>
              <a:off x="8521700" y="2405063"/>
              <a:ext cx="47625"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19" name="Google Shape;1719;p23"/>
            <p:cNvSpPr/>
            <p:nvPr/>
          </p:nvSpPr>
          <p:spPr>
            <a:xfrm>
              <a:off x="8382000" y="2333625"/>
              <a:ext cx="49213" cy="49213"/>
            </a:xfrm>
            <a:custGeom>
              <a:avLst/>
              <a:gdLst/>
              <a:ahLst/>
              <a:cxnLst/>
              <a:rect l="l" t="t" r="r" b="b"/>
              <a:pathLst>
                <a:path w="155" h="154" extrusionOk="0">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1"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8" y="126"/>
                  </a:lnTo>
                  <a:lnTo>
                    <a:pt x="14" y="120"/>
                  </a:lnTo>
                  <a:lnTo>
                    <a:pt x="10" y="114"/>
                  </a:lnTo>
                  <a:lnTo>
                    <a:pt x="6" y="108"/>
                  </a:lnTo>
                  <a:lnTo>
                    <a:pt x="4" y="101"/>
                  </a:lnTo>
                  <a:lnTo>
                    <a:pt x="2" y="93"/>
                  </a:lnTo>
                  <a:lnTo>
                    <a:pt x="0" y="86"/>
                  </a:lnTo>
                  <a:lnTo>
                    <a:pt x="0" y="78"/>
                  </a:lnTo>
                  <a:lnTo>
                    <a:pt x="0" y="78"/>
                  </a:lnTo>
                  <a:lnTo>
                    <a:pt x="0" y="70"/>
                  </a:lnTo>
                  <a:lnTo>
                    <a:pt x="2" y="62"/>
                  </a:lnTo>
                  <a:lnTo>
                    <a:pt x="4" y="55"/>
                  </a:lnTo>
                  <a:lnTo>
                    <a:pt x="6" y="47"/>
                  </a:lnTo>
                  <a:lnTo>
                    <a:pt x="10" y="41"/>
                  </a:lnTo>
                  <a:lnTo>
                    <a:pt x="14" y="34"/>
                  </a:lnTo>
                  <a:lnTo>
                    <a:pt x="18"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20" name="Google Shape;1720;p23"/>
            <p:cNvSpPr/>
            <p:nvPr/>
          </p:nvSpPr>
          <p:spPr>
            <a:xfrm>
              <a:off x="8451850" y="2333625"/>
              <a:ext cx="47625" cy="49213"/>
            </a:xfrm>
            <a:custGeom>
              <a:avLst/>
              <a:gdLst/>
              <a:ahLst/>
              <a:cxnLst/>
              <a:rect l="l" t="t" r="r" b="b"/>
              <a:pathLst>
                <a:path w="154" h="154" extrusionOk="0">
                  <a:moveTo>
                    <a:pt x="154" y="78"/>
                  </a:moveTo>
                  <a:lnTo>
                    <a:pt x="154"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1"/>
                  </a:lnTo>
                  <a:lnTo>
                    <a:pt x="29" y="137"/>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21" name="Google Shape;1721;p23"/>
            <p:cNvSpPr/>
            <p:nvPr/>
          </p:nvSpPr>
          <p:spPr>
            <a:xfrm>
              <a:off x="8521700" y="2333626"/>
              <a:ext cx="47625"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22" name="Google Shape;1722;p23"/>
            <p:cNvSpPr/>
            <p:nvPr/>
          </p:nvSpPr>
          <p:spPr>
            <a:xfrm>
              <a:off x="8451850" y="2266951"/>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8"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0" y="146"/>
                  </a:lnTo>
                  <a:lnTo>
                    <a:pt x="35" y="141"/>
                  </a:lnTo>
                  <a:lnTo>
                    <a:pt x="29" y="136"/>
                  </a:lnTo>
                  <a:lnTo>
                    <a:pt x="23" y="132"/>
                  </a:lnTo>
                  <a:lnTo>
                    <a:pt x="19" y="126"/>
                  </a:lnTo>
                  <a:lnTo>
                    <a:pt x="14" y="120"/>
                  </a:lnTo>
                  <a:lnTo>
                    <a:pt x="10" y="115"/>
                  </a:lnTo>
                  <a:lnTo>
                    <a:pt x="7" y="108"/>
                  </a:lnTo>
                  <a:lnTo>
                    <a:pt x="4" y="101"/>
                  </a:lnTo>
                  <a:lnTo>
                    <a:pt x="3" y="93"/>
                  </a:lnTo>
                  <a:lnTo>
                    <a:pt x="2" y="85"/>
                  </a:lnTo>
                  <a:lnTo>
                    <a:pt x="0" y="78"/>
                  </a:lnTo>
                  <a:lnTo>
                    <a:pt x="0" y="78"/>
                  </a:lnTo>
                  <a:lnTo>
                    <a:pt x="2" y="70"/>
                  </a:lnTo>
                  <a:lnTo>
                    <a:pt x="3" y="62"/>
                  </a:lnTo>
                  <a:lnTo>
                    <a:pt x="4" y="55"/>
                  </a:lnTo>
                  <a:lnTo>
                    <a:pt x="7" y="47"/>
                  </a:lnTo>
                  <a:lnTo>
                    <a:pt x="10" y="40"/>
                  </a:lnTo>
                  <a:lnTo>
                    <a:pt x="14" y="35"/>
                  </a:lnTo>
                  <a:lnTo>
                    <a:pt x="19" y="29"/>
                  </a:lnTo>
                  <a:lnTo>
                    <a:pt x="23" y="23"/>
                  </a:lnTo>
                  <a:lnTo>
                    <a:pt x="29" y="19"/>
                  </a:lnTo>
                  <a:lnTo>
                    <a:pt x="35"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4"/>
                  </a:lnTo>
                  <a:lnTo>
                    <a:pt x="126" y="19"/>
                  </a:lnTo>
                  <a:lnTo>
                    <a:pt x="132" y="23"/>
                  </a:lnTo>
                  <a:lnTo>
                    <a:pt x="138" y="29"/>
                  </a:lnTo>
                  <a:lnTo>
                    <a:pt x="141" y="35"/>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23" name="Google Shape;1723;p23"/>
            <p:cNvSpPr/>
            <p:nvPr/>
          </p:nvSpPr>
          <p:spPr>
            <a:xfrm>
              <a:off x="8521700" y="2266951"/>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4" y="146"/>
                  </a:lnTo>
                  <a:lnTo>
                    <a:pt x="108"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9" y="19"/>
                  </a:lnTo>
                  <a:lnTo>
                    <a:pt x="34" y="14"/>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4"/>
                  </a:lnTo>
                  <a:lnTo>
                    <a:pt x="127" y="19"/>
                  </a:lnTo>
                  <a:lnTo>
                    <a:pt x="132" y="23"/>
                  </a:lnTo>
                  <a:lnTo>
                    <a:pt x="137" y="29"/>
                  </a:lnTo>
                  <a:lnTo>
                    <a:pt x="142" y="35"/>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24" name="Google Shape;1724;p23"/>
            <p:cNvSpPr/>
            <p:nvPr/>
          </p:nvSpPr>
          <p:spPr>
            <a:xfrm>
              <a:off x="8382000" y="2266951"/>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6" y="136"/>
                  </a:lnTo>
                  <a:lnTo>
                    <a:pt x="120" y="141"/>
                  </a:lnTo>
                  <a:lnTo>
                    <a:pt x="114" y="146"/>
                  </a:lnTo>
                  <a:lnTo>
                    <a:pt x="107" y="148"/>
                  </a:lnTo>
                  <a:lnTo>
                    <a:pt x="99" y="151"/>
                  </a:lnTo>
                  <a:lnTo>
                    <a:pt x="92" y="152"/>
                  </a:lnTo>
                  <a:lnTo>
                    <a:pt x="84" y="154"/>
                  </a:lnTo>
                  <a:lnTo>
                    <a:pt x="76" y="155"/>
                  </a:lnTo>
                  <a:lnTo>
                    <a:pt x="76" y="155"/>
                  </a:lnTo>
                  <a:lnTo>
                    <a:pt x="70" y="154"/>
                  </a:lnTo>
                  <a:lnTo>
                    <a:pt x="62" y="152"/>
                  </a:lnTo>
                  <a:lnTo>
                    <a:pt x="53" y="151"/>
                  </a:lnTo>
                  <a:lnTo>
                    <a:pt x="47" y="148"/>
                  </a:lnTo>
                  <a:lnTo>
                    <a:pt x="40" y="146"/>
                  </a:lnTo>
                  <a:lnTo>
                    <a:pt x="34" y="141"/>
                  </a:lnTo>
                  <a:lnTo>
                    <a:pt x="28" y="136"/>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5"/>
                  </a:lnTo>
                  <a:lnTo>
                    <a:pt x="17" y="29"/>
                  </a:lnTo>
                  <a:lnTo>
                    <a:pt x="23" y="23"/>
                  </a:lnTo>
                  <a:lnTo>
                    <a:pt x="28" y="19"/>
                  </a:lnTo>
                  <a:lnTo>
                    <a:pt x="34" y="14"/>
                  </a:lnTo>
                  <a:lnTo>
                    <a:pt x="40" y="9"/>
                  </a:lnTo>
                  <a:lnTo>
                    <a:pt x="47" y="6"/>
                  </a:lnTo>
                  <a:lnTo>
                    <a:pt x="53" y="4"/>
                  </a:lnTo>
                  <a:lnTo>
                    <a:pt x="62" y="1"/>
                  </a:lnTo>
                  <a:lnTo>
                    <a:pt x="70" y="0"/>
                  </a:lnTo>
                  <a:lnTo>
                    <a:pt x="76" y="0"/>
                  </a:lnTo>
                  <a:lnTo>
                    <a:pt x="76" y="0"/>
                  </a:lnTo>
                  <a:lnTo>
                    <a:pt x="84" y="0"/>
                  </a:lnTo>
                  <a:lnTo>
                    <a:pt x="92" y="1"/>
                  </a:lnTo>
                  <a:lnTo>
                    <a:pt x="99" y="4"/>
                  </a:lnTo>
                  <a:lnTo>
                    <a:pt x="107" y="6"/>
                  </a:lnTo>
                  <a:lnTo>
                    <a:pt x="114" y="9"/>
                  </a:lnTo>
                  <a:lnTo>
                    <a:pt x="120" y="14"/>
                  </a:lnTo>
                  <a:lnTo>
                    <a:pt x="126" y="19"/>
                  </a:lnTo>
                  <a:lnTo>
                    <a:pt x="131" y="23"/>
                  </a:lnTo>
                  <a:lnTo>
                    <a:pt x="136" y="29"/>
                  </a:lnTo>
                  <a:lnTo>
                    <a:pt x="140"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25" name="Google Shape;1725;p23"/>
            <p:cNvSpPr/>
            <p:nvPr/>
          </p:nvSpPr>
          <p:spPr>
            <a:xfrm>
              <a:off x="8664575" y="2405063"/>
              <a:ext cx="49213"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1"/>
                  </a:lnTo>
                  <a:lnTo>
                    <a:pt x="27" y="137"/>
                  </a:lnTo>
                  <a:lnTo>
                    <a:pt x="23"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3" y="14"/>
                  </a:lnTo>
                  <a:lnTo>
                    <a:pt x="40" y="10"/>
                  </a:lnTo>
                  <a:lnTo>
                    <a:pt x="47" y="7"/>
                  </a:lnTo>
                  <a:lnTo>
                    <a:pt x="54" y="3"/>
                  </a:lnTo>
                  <a:lnTo>
                    <a:pt x="62"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26" name="Google Shape;1726;p23"/>
            <p:cNvSpPr/>
            <p:nvPr/>
          </p:nvSpPr>
          <p:spPr>
            <a:xfrm>
              <a:off x="8734425" y="2405063"/>
              <a:ext cx="49213" cy="49213"/>
            </a:xfrm>
            <a:custGeom>
              <a:avLst/>
              <a:gdLst/>
              <a:ahLst/>
              <a:cxnLst/>
              <a:rect l="l" t="t" r="r" b="b"/>
              <a:pathLst>
                <a:path w="155" h="154" extrusionOk="0">
                  <a:moveTo>
                    <a:pt x="155" y="78"/>
                  </a:moveTo>
                  <a:lnTo>
                    <a:pt x="155" y="78"/>
                  </a:lnTo>
                  <a:lnTo>
                    <a:pt x="154" y="86"/>
                  </a:lnTo>
                  <a:lnTo>
                    <a:pt x="153" y="93"/>
                  </a:lnTo>
                  <a:lnTo>
                    <a:pt x="150" y="101"/>
                  </a:lnTo>
                  <a:lnTo>
                    <a:pt x="148" y="108"/>
                  </a:lnTo>
                  <a:lnTo>
                    <a:pt x="145" y="114"/>
                  </a:lnTo>
                  <a:lnTo>
                    <a:pt x="141" y="120"/>
                  </a:lnTo>
                  <a:lnTo>
                    <a:pt x="137" y="126"/>
                  </a:lnTo>
                  <a:lnTo>
                    <a:pt x="132" y="132"/>
                  </a:lnTo>
                  <a:lnTo>
                    <a:pt x="126" y="137"/>
                  </a:lnTo>
                  <a:lnTo>
                    <a:pt x="121"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8" y="137"/>
                  </a:lnTo>
                  <a:lnTo>
                    <a:pt x="23" y="132"/>
                  </a:lnTo>
                  <a:lnTo>
                    <a:pt x="18"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8" y="29"/>
                  </a:lnTo>
                  <a:lnTo>
                    <a:pt x="23" y="23"/>
                  </a:lnTo>
                  <a:lnTo>
                    <a:pt x="28"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27" name="Google Shape;1727;p23"/>
            <p:cNvSpPr/>
            <p:nvPr/>
          </p:nvSpPr>
          <p:spPr>
            <a:xfrm>
              <a:off x="8804275" y="2405063"/>
              <a:ext cx="49213"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2" y="132"/>
                  </a:lnTo>
                  <a:lnTo>
                    <a:pt x="126"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28" name="Google Shape;1728;p23"/>
            <p:cNvSpPr/>
            <p:nvPr/>
          </p:nvSpPr>
          <p:spPr>
            <a:xfrm>
              <a:off x="8874125" y="2405063"/>
              <a:ext cx="49213" cy="49213"/>
            </a:xfrm>
            <a:custGeom>
              <a:avLst/>
              <a:gdLst/>
              <a:ahLst/>
              <a:cxnLst/>
              <a:rect l="l" t="t" r="r" b="b"/>
              <a:pathLst>
                <a:path w="155" h="154" extrusionOk="0">
                  <a:moveTo>
                    <a:pt x="155" y="78"/>
                  </a:moveTo>
                  <a:lnTo>
                    <a:pt x="155" y="78"/>
                  </a:lnTo>
                  <a:lnTo>
                    <a:pt x="154" y="86"/>
                  </a:lnTo>
                  <a:lnTo>
                    <a:pt x="152" y="93"/>
                  </a:lnTo>
                  <a:lnTo>
                    <a:pt x="151" y="101"/>
                  </a:lnTo>
                  <a:lnTo>
                    <a:pt x="148" y="108"/>
                  </a:lnTo>
                  <a:lnTo>
                    <a:pt x="144" y="114"/>
                  </a:lnTo>
                  <a:lnTo>
                    <a:pt x="141" y="120"/>
                  </a:lnTo>
                  <a:lnTo>
                    <a:pt x="136"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6" y="29"/>
                  </a:lnTo>
                  <a:lnTo>
                    <a:pt x="141" y="34"/>
                  </a:lnTo>
                  <a:lnTo>
                    <a:pt x="144"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29" name="Google Shape;1729;p23"/>
            <p:cNvSpPr/>
            <p:nvPr/>
          </p:nvSpPr>
          <p:spPr>
            <a:xfrm>
              <a:off x="8943975" y="2405063"/>
              <a:ext cx="49213" cy="49213"/>
            </a:xfrm>
            <a:custGeom>
              <a:avLst/>
              <a:gdLst/>
              <a:ahLst/>
              <a:cxnLst/>
              <a:rect l="l" t="t" r="r" b="b"/>
              <a:pathLst>
                <a:path w="154" h="154" extrusionOk="0">
                  <a:moveTo>
                    <a:pt x="154" y="78"/>
                  </a:moveTo>
                  <a:lnTo>
                    <a:pt x="154" y="78"/>
                  </a:lnTo>
                  <a:lnTo>
                    <a:pt x="153" y="86"/>
                  </a:lnTo>
                  <a:lnTo>
                    <a:pt x="152" y="93"/>
                  </a:lnTo>
                  <a:lnTo>
                    <a:pt x="151" y="101"/>
                  </a:lnTo>
                  <a:lnTo>
                    <a:pt x="147" y="108"/>
                  </a:lnTo>
                  <a:lnTo>
                    <a:pt x="145" y="114"/>
                  </a:lnTo>
                  <a:lnTo>
                    <a:pt x="141" y="120"/>
                  </a:lnTo>
                  <a:lnTo>
                    <a:pt x="136" y="126"/>
                  </a:lnTo>
                  <a:lnTo>
                    <a:pt x="131" y="132"/>
                  </a:lnTo>
                  <a:lnTo>
                    <a:pt x="126" y="137"/>
                  </a:lnTo>
                  <a:lnTo>
                    <a:pt x="120" y="141"/>
                  </a:lnTo>
                  <a:lnTo>
                    <a:pt x="113" y="145"/>
                  </a:lnTo>
                  <a:lnTo>
                    <a:pt x="107" y="149"/>
                  </a:lnTo>
                  <a:lnTo>
                    <a:pt x="99" y="151"/>
                  </a:lnTo>
                  <a:lnTo>
                    <a:pt x="93" y="153"/>
                  </a:lnTo>
                  <a:lnTo>
                    <a:pt x="84" y="154"/>
                  </a:lnTo>
                  <a:lnTo>
                    <a:pt x="76" y="154"/>
                  </a:lnTo>
                  <a:lnTo>
                    <a:pt x="76" y="154"/>
                  </a:lnTo>
                  <a:lnTo>
                    <a:pt x="70" y="154"/>
                  </a:lnTo>
                  <a:lnTo>
                    <a:pt x="62" y="153"/>
                  </a:lnTo>
                  <a:lnTo>
                    <a:pt x="54" y="151"/>
                  </a:lnTo>
                  <a:lnTo>
                    <a:pt x="47" y="149"/>
                  </a:lnTo>
                  <a:lnTo>
                    <a:pt x="40" y="145"/>
                  </a:lnTo>
                  <a:lnTo>
                    <a:pt x="34" y="141"/>
                  </a:lnTo>
                  <a:lnTo>
                    <a:pt x="28" y="137"/>
                  </a:lnTo>
                  <a:lnTo>
                    <a:pt x="23" y="132"/>
                  </a:lnTo>
                  <a:lnTo>
                    <a:pt x="18" y="126"/>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8" y="18"/>
                  </a:lnTo>
                  <a:lnTo>
                    <a:pt x="34" y="14"/>
                  </a:lnTo>
                  <a:lnTo>
                    <a:pt x="40" y="10"/>
                  </a:lnTo>
                  <a:lnTo>
                    <a:pt x="47" y="7"/>
                  </a:lnTo>
                  <a:lnTo>
                    <a:pt x="54" y="3"/>
                  </a:lnTo>
                  <a:lnTo>
                    <a:pt x="62" y="2"/>
                  </a:lnTo>
                  <a:lnTo>
                    <a:pt x="70" y="1"/>
                  </a:lnTo>
                  <a:lnTo>
                    <a:pt x="76" y="0"/>
                  </a:lnTo>
                  <a:lnTo>
                    <a:pt x="76" y="0"/>
                  </a:lnTo>
                  <a:lnTo>
                    <a:pt x="84" y="1"/>
                  </a:lnTo>
                  <a:lnTo>
                    <a:pt x="93" y="2"/>
                  </a:lnTo>
                  <a:lnTo>
                    <a:pt x="99" y="3"/>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30" name="Google Shape;1730;p23"/>
            <p:cNvSpPr/>
            <p:nvPr/>
          </p:nvSpPr>
          <p:spPr>
            <a:xfrm>
              <a:off x="9013825" y="2405063"/>
              <a:ext cx="49213" cy="49213"/>
            </a:xfrm>
            <a:custGeom>
              <a:avLst/>
              <a:gdLst/>
              <a:ahLst/>
              <a:cxnLst/>
              <a:rect l="l" t="t" r="r" b="b"/>
              <a:pathLst>
                <a:path w="154" h="154" extrusionOk="0">
                  <a:moveTo>
                    <a:pt x="154" y="78"/>
                  </a:moveTo>
                  <a:lnTo>
                    <a:pt x="154" y="78"/>
                  </a:lnTo>
                  <a:lnTo>
                    <a:pt x="154" y="86"/>
                  </a:lnTo>
                  <a:lnTo>
                    <a:pt x="153" y="93"/>
                  </a:lnTo>
                  <a:lnTo>
                    <a:pt x="151" y="101"/>
                  </a:lnTo>
                  <a:lnTo>
                    <a:pt x="148" y="108"/>
                  </a:lnTo>
                  <a:lnTo>
                    <a:pt x="145" y="114"/>
                  </a:lnTo>
                  <a:lnTo>
                    <a:pt x="141" y="120"/>
                  </a:lnTo>
                  <a:lnTo>
                    <a:pt x="137" y="126"/>
                  </a:lnTo>
                  <a:lnTo>
                    <a:pt x="131" y="132"/>
                  </a:lnTo>
                  <a:lnTo>
                    <a:pt x="127"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8" y="149"/>
                  </a:lnTo>
                  <a:lnTo>
                    <a:pt x="41" y="145"/>
                  </a:lnTo>
                  <a:lnTo>
                    <a:pt x="34" y="141"/>
                  </a:lnTo>
                  <a:lnTo>
                    <a:pt x="28" y="137"/>
                  </a:lnTo>
                  <a:lnTo>
                    <a:pt x="22" y="132"/>
                  </a:lnTo>
                  <a:lnTo>
                    <a:pt x="18" y="126"/>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8" y="7"/>
                  </a:lnTo>
                  <a:lnTo>
                    <a:pt x="54" y="3"/>
                  </a:lnTo>
                  <a:lnTo>
                    <a:pt x="61" y="2"/>
                  </a:lnTo>
                  <a:lnTo>
                    <a:pt x="69" y="1"/>
                  </a:lnTo>
                  <a:lnTo>
                    <a:pt x="77" y="0"/>
                  </a:lnTo>
                  <a:lnTo>
                    <a:pt x="77" y="0"/>
                  </a:lnTo>
                  <a:lnTo>
                    <a:pt x="85" y="1"/>
                  </a:lnTo>
                  <a:lnTo>
                    <a:pt x="92" y="2"/>
                  </a:lnTo>
                  <a:lnTo>
                    <a:pt x="100" y="3"/>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31" name="Google Shape;1731;p23"/>
            <p:cNvSpPr/>
            <p:nvPr/>
          </p:nvSpPr>
          <p:spPr>
            <a:xfrm>
              <a:off x="9083675" y="2405063"/>
              <a:ext cx="49213"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1" y="132"/>
                  </a:lnTo>
                  <a:lnTo>
                    <a:pt x="126" y="137"/>
                  </a:lnTo>
                  <a:lnTo>
                    <a:pt x="119"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4" y="10"/>
                  </a:lnTo>
                  <a:lnTo>
                    <a:pt x="119" y="14"/>
                  </a:lnTo>
                  <a:lnTo>
                    <a:pt x="126" y="18"/>
                  </a:lnTo>
                  <a:lnTo>
                    <a:pt x="131"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32" name="Google Shape;1732;p23"/>
            <p:cNvSpPr/>
            <p:nvPr/>
          </p:nvSpPr>
          <p:spPr>
            <a:xfrm>
              <a:off x="9153525" y="2405063"/>
              <a:ext cx="49213" cy="49213"/>
            </a:xfrm>
            <a:custGeom>
              <a:avLst/>
              <a:gdLst/>
              <a:ahLst/>
              <a:cxnLst/>
              <a:rect l="l" t="t" r="r" b="b"/>
              <a:pathLst>
                <a:path w="154" h="154" extrusionOk="0">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0" y="86"/>
                  </a:lnTo>
                  <a:lnTo>
                    <a:pt x="0" y="78"/>
                  </a:lnTo>
                  <a:lnTo>
                    <a:pt x="0" y="78"/>
                  </a:lnTo>
                  <a:lnTo>
                    <a:pt x="0" y="70"/>
                  </a:lnTo>
                  <a:lnTo>
                    <a:pt x="2" y="62"/>
                  </a:lnTo>
                  <a:lnTo>
                    <a:pt x="3" y="55"/>
                  </a:lnTo>
                  <a:lnTo>
                    <a:pt x="6" y="48"/>
                  </a:lnTo>
                  <a:lnTo>
                    <a:pt x="9" y="41"/>
                  </a:lnTo>
                  <a:lnTo>
                    <a:pt x="14" y="34"/>
                  </a:lnTo>
                  <a:lnTo>
                    <a:pt x="18" y="29"/>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1" y="3"/>
                  </a:lnTo>
                  <a:lnTo>
                    <a:pt x="108" y="7"/>
                  </a:lnTo>
                  <a:lnTo>
                    <a:pt x="114" y="10"/>
                  </a:lnTo>
                  <a:lnTo>
                    <a:pt x="120" y="14"/>
                  </a:lnTo>
                  <a:lnTo>
                    <a:pt x="126" y="18"/>
                  </a:lnTo>
                  <a:lnTo>
                    <a:pt x="132" y="23"/>
                  </a:lnTo>
                  <a:lnTo>
                    <a:pt x="136" y="29"/>
                  </a:lnTo>
                  <a:lnTo>
                    <a:pt x="141" y="34"/>
                  </a:lnTo>
                  <a:lnTo>
                    <a:pt x="145" y="41"/>
                  </a:lnTo>
                  <a:lnTo>
                    <a:pt x="149"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33" name="Google Shape;1733;p23"/>
            <p:cNvSpPr/>
            <p:nvPr/>
          </p:nvSpPr>
          <p:spPr>
            <a:xfrm>
              <a:off x="8664575" y="2333626"/>
              <a:ext cx="49213"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1"/>
                  </a:lnTo>
                  <a:lnTo>
                    <a:pt x="27" y="137"/>
                  </a:lnTo>
                  <a:lnTo>
                    <a:pt x="23"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3" y="23"/>
                  </a:lnTo>
                  <a:lnTo>
                    <a:pt x="27" y="18"/>
                  </a:lnTo>
                  <a:lnTo>
                    <a:pt x="33"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34" name="Google Shape;1734;p23"/>
            <p:cNvSpPr/>
            <p:nvPr/>
          </p:nvSpPr>
          <p:spPr>
            <a:xfrm>
              <a:off x="8734425" y="2333626"/>
              <a:ext cx="49213" cy="49213"/>
            </a:xfrm>
            <a:custGeom>
              <a:avLst/>
              <a:gdLst/>
              <a:ahLst/>
              <a:cxnLst/>
              <a:rect l="l" t="t" r="r" b="b"/>
              <a:pathLst>
                <a:path w="155" h="154" extrusionOk="0">
                  <a:moveTo>
                    <a:pt x="155" y="78"/>
                  </a:moveTo>
                  <a:lnTo>
                    <a:pt x="155" y="78"/>
                  </a:lnTo>
                  <a:lnTo>
                    <a:pt x="154" y="86"/>
                  </a:lnTo>
                  <a:lnTo>
                    <a:pt x="153" y="93"/>
                  </a:lnTo>
                  <a:lnTo>
                    <a:pt x="150" y="101"/>
                  </a:lnTo>
                  <a:lnTo>
                    <a:pt x="148" y="108"/>
                  </a:lnTo>
                  <a:lnTo>
                    <a:pt x="145" y="114"/>
                  </a:lnTo>
                  <a:lnTo>
                    <a:pt x="141" y="120"/>
                  </a:lnTo>
                  <a:lnTo>
                    <a:pt x="137" y="126"/>
                  </a:lnTo>
                  <a:lnTo>
                    <a:pt x="132" y="132"/>
                  </a:lnTo>
                  <a:lnTo>
                    <a:pt x="126" y="137"/>
                  </a:lnTo>
                  <a:lnTo>
                    <a:pt x="121"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8" y="137"/>
                  </a:lnTo>
                  <a:lnTo>
                    <a:pt x="23" y="132"/>
                  </a:lnTo>
                  <a:lnTo>
                    <a:pt x="18"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8"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35" name="Google Shape;1735;p23"/>
            <p:cNvSpPr/>
            <p:nvPr/>
          </p:nvSpPr>
          <p:spPr>
            <a:xfrm>
              <a:off x="8594725" y="2405063"/>
              <a:ext cx="49213" cy="49213"/>
            </a:xfrm>
            <a:custGeom>
              <a:avLst/>
              <a:gdLst/>
              <a:ahLst/>
              <a:cxnLst/>
              <a:rect l="l" t="t" r="r" b="b"/>
              <a:pathLst>
                <a:path w="155" h="154" extrusionOk="0">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36" name="Google Shape;1736;p23"/>
            <p:cNvSpPr/>
            <p:nvPr/>
          </p:nvSpPr>
          <p:spPr>
            <a:xfrm>
              <a:off x="8594725" y="2333626"/>
              <a:ext cx="49213" cy="49213"/>
            </a:xfrm>
            <a:custGeom>
              <a:avLst/>
              <a:gdLst/>
              <a:ahLst/>
              <a:cxnLst/>
              <a:rect l="l" t="t" r="r" b="b"/>
              <a:pathLst>
                <a:path w="155" h="154" extrusionOk="0">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37" name="Google Shape;1737;p23"/>
            <p:cNvSpPr/>
            <p:nvPr/>
          </p:nvSpPr>
          <p:spPr>
            <a:xfrm>
              <a:off x="8804275" y="2333626"/>
              <a:ext cx="49213"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2" y="132"/>
                  </a:lnTo>
                  <a:lnTo>
                    <a:pt x="126"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38" name="Google Shape;1738;p23"/>
            <p:cNvSpPr/>
            <p:nvPr/>
          </p:nvSpPr>
          <p:spPr>
            <a:xfrm>
              <a:off x="8874125" y="2333626"/>
              <a:ext cx="49213" cy="49213"/>
            </a:xfrm>
            <a:custGeom>
              <a:avLst/>
              <a:gdLst/>
              <a:ahLst/>
              <a:cxnLst/>
              <a:rect l="l" t="t" r="r" b="b"/>
              <a:pathLst>
                <a:path w="155" h="154" extrusionOk="0">
                  <a:moveTo>
                    <a:pt x="155" y="78"/>
                  </a:moveTo>
                  <a:lnTo>
                    <a:pt x="155" y="78"/>
                  </a:lnTo>
                  <a:lnTo>
                    <a:pt x="154" y="86"/>
                  </a:lnTo>
                  <a:lnTo>
                    <a:pt x="152" y="93"/>
                  </a:lnTo>
                  <a:lnTo>
                    <a:pt x="151" y="101"/>
                  </a:lnTo>
                  <a:lnTo>
                    <a:pt x="148" y="108"/>
                  </a:lnTo>
                  <a:lnTo>
                    <a:pt x="144" y="114"/>
                  </a:lnTo>
                  <a:lnTo>
                    <a:pt x="141" y="120"/>
                  </a:lnTo>
                  <a:lnTo>
                    <a:pt x="136"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39" name="Google Shape;1739;p23"/>
            <p:cNvSpPr/>
            <p:nvPr/>
          </p:nvSpPr>
          <p:spPr>
            <a:xfrm>
              <a:off x="8943975" y="2333626"/>
              <a:ext cx="49213" cy="49213"/>
            </a:xfrm>
            <a:custGeom>
              <a:avLst/>
              <a:gdLst/>
              <a:ahLst/>
              <a:cxnLst/>
              <a:rect l="l" t="t" r="r" b="b"/>
              <a:pathLst>
                <a:path w="154" h="154" extrusionOk="0">
                  <a:moveTo>
                    <a:pt x="154" y="78"/>
                  </a:moveTo>
                  <a:lnTo>
                    <a:pt x="154" y="78"/>
                  </a:lnTo>
                  <a:lnTo>
                    <a:pt x="153" y="86"/>
                  </a:lnTo>
                  <a:lnTo>
                    <a:pt x="152" y="93"/>
                  </a:lnTo>
                  <a:lnTo>
                    <a:pt x="151" y="101"/>
                  </a:lnTo>
                  <a:lnTo>
                    <a:pt x="147" y="108"/>
                  </a:lnTo>
                  <a:lnTo>
                    <a:pt x="145" y="114"/>
                  </a:lnTo>
                  <a:lnTo>
                    <a:pt x="141" y="120"/>
                  </a:lnTo>
                  <a:lnTo>
                    <a:pt x="136" y="126"/>
                  </a:lnTo>
                  <a:lnTo>
                    <a:pt x="131" y="132"/>
                  </a:lnTo>
                  <a:lnTo>
                    <a:pt x="126" y="137"/>
                  </a:lnTo>
                  <a:lnTo>
                    <a:pt x="120" y="141"/>
                  </a:lnTo>
                  <a:lnTo>
                    <a:pt x="113" y="145"/>
                  </a:lnTo>
                  <a:lnTo>
                    <a:pt x="107" y="149"/>
                  </a:lnTo>
                  <a:lnTo>
                    <a:pt x="99" y="151"/>
                  </a:lnTo>
                  <a:lnTo>
                    <a:pt x="93" y="153"/>
                  </a:lnTo>
                  <a:lnTo>
                    <a:pt x="84" y="154"/>
                  </a:lnTo>
                  <a:lnTo>
                    <a:pt x="76" y="154"/>
                  </a:lnTo>
                  <a:lnTo>
                    <a:pt x="76" y="154"/>
                  </a:lnTo>
                  <a:lnTo>
                    <a:pt x="70" y="154"/>
                  </a:lnTo>
                  <a:lnTo>
                    <a:pt x="62" y="153"/>
                  </a:lnTo>
                  <a:lnTo>
                    <a:pt x="54" y="151"/>
                  </a:lnTo>
                  <a:lnTo>
                    <a:pt x="47" y="149"/>
                  </a:lnTo>
                  <a:lnTo>
                    <a:pt x="40" y="145"/>
                  </a:lnTo>
                  <a:lnTo>
                    <a:pt x="34" y="141"/>
                  </a:lnTo>
                  <a:lnTo>
                    <a:pt x="28" y="137"/>
                  </a:lnTo>
                  <a:lnTo>
                    <a:pt x="23" y="132"/>
                  </a:lnTo>
                  <a:lnTo>
                    <a:pt x="18" y="126"/>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0" y="9"/>
                  </a:lnTo>
                  <a:lnTo>
                    <a:pt x="47" y="7"/>
                  </a:lnTo>
                  <a:lnTo>
                    <a:pt x="54" y="3"/>
                  </a:lnTo>
                  <a:lnTo>
                    <a:pt x="62" y="2"/>
                  </a:lnTo>
                  <a:lnTo>
                    <a:pt x="70" y="1"/>
                  </a:lnTo>
                  <a:lnTo>
                    <a:pt x="76" y="0"/>
                  </a:lnTo>
                  <a:lnTo>
                    <a:pt x="76" y="0"/>
                  </a:lnTo>
                  <a:lnTo>
                    <a:pt x="84" y="1"/>
                  </a:lnTo>
                  <a:lnTo>
                    <a:pt x="93" y="2"/>
                  </a:lnTo>
                  <a:lnTo>
                    <a:pt x="99" y="3"/>
                  </a:lnTo>
                  <a:lnTo>
                    <a:pt x="107" y="7"/>
                  </a:lnTo>
                  <a:lnTo>
                    <a:pt x="113"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40" name="Google Shape;1740;p23"/>
            <p:cNvSpPr/>
            <p:nvPr/>
          </p:nvSpPr>
          <p:spPr>
            <a:xfrm>
              <a:off x="9013825" y="2333626"/>
              <a:ext cx="49213" cy="49213"/>
            </a:xfrm>
            <a:custGeom>
              <a:avLst/>
              <a:gdLst/>
              <a:ahLst/>
              <a:cxnLst/>
              <a:rect l="l" t="t" r="r" b="b"/>
              <a:pathLst>
                <a:path w="154" h="154" extrusionOk="0">
                  <a:moveTo>
                    <a:pt x="154" y="78"/>
                  </a:moveTo>
                  <a:lnTo>
                    <a:pt x="154" y="78"/>
                  </a:lnTo>
                  <a:lnTo>
                    <a:pt x="154" y="86"/>
                  </a:lnTo>
                  <a:lnTo>
                    <a:pt x="153" y="93"/>
                  </a:lnTo>
                  <a:lnTo>
                    <a:pt x="151" y="101"/>
                  </a:lnTo>
                  <a:lnTo>
                    <a:pt x="148" y="108"/>
                  </a:lnTo>
                  <a:lnTo>
                    <a:pt x="145" y="114"/>
                  </a:lnTo>
                  <a:lnTo>
                    <a:pt x="141" y="120"/>
                  </a:lnTo>
                  <a:lnTo>
                    <a:pt x="137" y="126"/>
                  </a:lnTo>
                  <a:lnTo>
                    <a:pt x="131" y="132"/>
                  </a:lnTo>
                  <a:lnTo>
                    <a:pt x="127"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8" y="149"/>
                  </a:lnTo>
                  <a:lnTo>
                    <a:pt x="41" y="145"/>
                  </a:lnTo>
                  <a:lnTo>
                    <a:pt x="34" y="141"/>
                  </a:lnTo>
                  <a:lnTo>
                    <a:pt x="28" y="137"/>
                  </a:lnTo>
                  <a:lnTo>
                    <a:pt x="22" y="132"/>
                  </a:lnTo>
                  <a:lnTo>
                    <a:pt x="18" y="126"/>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7"/>
                  </a:lnTo>
                  <a:lnTo>
                    <a:pt x="10" y="41"/>
                  </a:lnTo>
                  <a:lnTo>
                    <a:pt x="13" y="34"/>
                  </a:lnTo>
                  <a:lnTo>
                    <a:pt x="18" y="29"/>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9"/>
                  </a:lnTo>
                  <a:lnTo>
                    <a:pt x="141"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41" name="Google Shape;1741;p23"/>
            <p:cNvSpPr/>
            <p:nvPr/>
          </p:nvSpPr>
          <p:spPr>
            <a:xfrm>
              <a:off x="9083675" y="2333626"/>
              <a:ext cx="49213"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1" y="132"/>
                  </a:lnTo>
                  <a:lnTo>
                    <a:pt x="126" y="137"/>
                  </a:lnTo>
                  <a:lnTo>
                    <a:pt x="119"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19" y="14"/>
                  </a:lnTo>
                  <a:lnTo>
                    <a:pt x="126" y="18"/>
                  </a:lnTo>
                  <a:lnTo>
                    <a:pt x="131"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42" name="Google Shape;1742;p23"/>
            <p:cNvSpPr/>
            <p:nvPr/>
          </p:nvSpPr>
          <p:spPr>
            <a:xfrm>
              <a:off x="9153525" y="2333626"/>
              <a:ext cx="49213" cy="49213"/>
            </a:xfrm>
            <a:custGeom>
              <a:avLst/>
              <a:gdLst/>
              <a:ahLst/>
              <a:cxnLst/>
              <a:rect l="l" t="t" r="r" b="b"/>
              <a:pathLst>
                <a:path w="154" h="154" extrusionOk="0">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0" y="86"/>
                  </a:lnTo>
                  <a:lnTo>
                    <a:pt x="0" y="78"/>
                  </a:lnTo>
                  <a:lnTo>
                    <a:pt x="0" y="78"/>
                  </a:lnTo>
                  <a:lnTo>
                    <a:pt x="0"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43" name="Google Shape;1743;p23"/>
            <p:cNvSpPr/>
            <p:nvPr/>
          </p:nvSpPr>
          <p:spPr>
            <a:xfrm>
              <a:off x="8382000" y="254952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1"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44" name="Google Shape;1744;p23"/>
            <p:cNvSpPr/>
            <p:nvPr/>
          </p:nvSpPr>
          <p:spPr>
            <a:xfrm>
              <a:off x="8451850" y="2549526"/>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4"/>
                  </a:lnTo>
                  <a:lnTo>
                    <a:pt x="17" y="28"/>
                  </a:lnTo>
                  <a:lnTo>
                    <a:pt x="23" y="22"/>
                  </a:lnTo>
                  <a:lnTo>
                    <a:pt x="29"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3" y="10"/>
                  </a:lnTo>
                  <a:lnTo>
                    <a:pt x="120" y="13"/>
                  </a:lnTo>
                  <a:lnTo>
                    <a:pt x="126" y="18"/>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45" name="Google Shape;1745;p23"/>
            <p:cNvSpPr/>
            <p:nvPr/>
          </p:nvSpPr>
          <p:spPr>
            <a:xfrm>
              <a:off x="8521700" y="2549526"/>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1"/>
                  </a:lnTo>
                  <a:lnTo>
                    <a:pt x="69" y="0"/>
                  </a:lnTo>
                  <a:lnTo>
                    <a:pt x="77" y="0"/>
                  </a:lnTo>
                  <a:lnTo>
                    <a:pt x="77" y="0"/>
                  </a:lnTo>
                  <a:lnTo>
                    <a:pt x="85" y="0"/>
                  </a:lnTo>
                  <a:lnTo>
                    <a:pt x="93" y="1"/>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46" name="Google Shape;1746;p23"/>
            <p:cNvSpPr/>
            <p:nvPr/>
          </p:nvSpPr>
          <p:spPr>
            <a:xfrm>
              <a:off x="8382000" y="2478088"/>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1"/>
                  </a:lnTo>
                  <a:lnTo>
                    <a:pt x="10" y="114"/>
                  </a:lnTo>
                  <a:lnTo>
                    <a:pt x="6" y="107"/>
                  </a:lnTo>
                  <a:lnTo>
                    <a:pt x="4" y="100"/>
                  </a:lnTo>
                  <a:lnTo>
                    <a:pt x="2" y="92"/>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47" name="Google Shape;1747;p23"/>
            <p:cNvSpPr/>
            <p:nvPr/>
          </p:nvSpPr>
          <p:spPr>
            <a:xfrm>
              <a:off x="8451850" y="2478088"/>
              <a:ext cx="47625" cy="49213"/>
            </a:xfrm>
            <a:custGeom>
              <a:avLst/>
              <a:gdLst/>
              <a:ahLst/>
              <a:cxnLst/>
              <a:rect l="l" t="t" r="r" b="b"/>
              <a:pathLst>
                <a:path w="154" h="154" extrusionOk="0">
                  <a:moveTo>
                    <a:pt x="154" y="77"/>
                  </a:moveTo>
                  <a:lnTo>
                    <a:pt x="154" y="77"/>
                  </a:lnTo>
                  <a:lnTo>
                    <a:pt x="153" y="85"/>
                  </a:lnTo>
                  <a:lnTo>
                    <a:pt x="152" y="92"/>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48" name="Google Shape;1748;p23"/>
            <p:cNvSpPr/>
            <p:nvPr/>
          </p:nvSpPr>
          <p:spPr>
            <a:xfrm>
              <a:off x="8521700" y="2478088"/>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49" name="Google Shape;1749;p23"/>
            <p:cNvSpPr/>
            <p:nvPr/>
          </p:nvSpPr>
          <p:spPr>
            <a:xfrm>
              <a:off x="8664575" y="2549526"/>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3" y="13"/>
                  </a:lnTo>
                  <a:lnTo>
                    <a:pt x="40" y="10"/>
                  </a:lnTo>
                  <a:lnTo>
                    <a:pt x="47" y="6"/>
                  </a:lnTo>
                  <a:lnTo>
                    <a:pt x="54" y="4"/>
                  </a:lnTo>
                  <a:lnTo>
                    <a:pt x="62" y="1"/>
                  </a:lnTo>
                  <a:lnTo>
                    <a:pt x="68" y="0"/>
                  </a:lnTo>
                  <a:lnTo>
                    <a:pt x="76" y="0"/>
                  </a:lnTo>
                  <a:lnTo>
                    <a:pt x="76" y="0"/>
                  </a:lnTo>
                  <a:lnTo>
                    <a:pt x="84" y="0"/>
                  </a:lnTo>
                  <a:lnTo>
                    <a:pt x="92" y="1"/>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50" name="Google Shape;1750;p23"/>
            <p:cNvSpPr/>
            <p:nvPr/>
          </p:nvSpPr>
          <p:spPr>
            <a:xfrm>
              <a:off x="8734425" y="2549526"/>
              <a:ext cx="49213" cy="49213"/>
            </a:xfrm>
            <a:custGeom>
              <a:avLst/>
              <a:gdLst/>
              <a:ahLst/>
              <a:cxnLst/>
              <a:rect l="l" t="t" r="r" b="b"/>
              <a:pathLst>
                <a:path w="155" h="154" extrusionOk="0">
                  <a:moveTo>
                    <a:pt x="155" y="77"/>
                  </a:moveTo>
                  <a:lnTo>
                    <a:pt x="155" y="77"/>
                  </a:lnTo>
                  <a:lnTo>
                    <a:pt x="154" y="85"/>
                  </a:lnTo>
                  <a:lnTo>
                    <a:pt x="153" y="93"/>
                  </a:lnTo>
                  <a:lnTo>
                    <a:pt x="150" y="100"/>
                  </a:lnTo>
                  <a:lnTo>
                    <a:pt x="148" y="107"/>
                  </a:lnTo>
                  <a:lnTo>
                    <a:pt x="145" y="114"/>
                  </a:lnTo>
                  <a:lnTo>
                    <a:pt x="141" y="120"/>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8" y="28"/>
                  </a:lnTo>
                  <a:lnTo>
                    <a:pt x="23" y="22"/>
                  </a:lnTo>
                  <a:lnTo>
                    <a:pt x="28"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51" name="Google Shape;1751;p23"/>
            <p:cNvSpPr/>
            <p:nvPr/>
          </p:nvSpPr>
          <p:spPr>
            <a:xfrm>
              <a:off x="8804275" y="2549526"/>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52" name="Google Shape;1752;p23"/>
            <p:cNvSpPr/>
            <p:nvPr/>
          </p:nvSpPr>
          <p:spPr>
            <a:xfrm>
              <a:off x="8874125" y="2549526"/>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0"/>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0" y="13"/>
                  </a:lnTo>
                  <a:lnTo>
                    <a:pt x="126" y="18"/>
                  </a:lnTo>
                  <a:lnTo>
                    <a:pt x="132" y="22"/>
                  </a:lnTo>
                  <a:lnTo>
                    <a:pt x="136" y="28"/>
                  </a:lnTo>
                  <a:lnTo>
                    <a:pt x="141" y="34"/>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53" name="Google Shape;1753;p23"/>
            <p:cNvSpPr/>
            <p:nvPr/>
          </p:nvSpPr>
          <p:spPr>
            <a:xfrm>
              <a:off x="8943975" y="2549526"/>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0"/>
                  </a:lnTo>
                  <a:lnTo>
                    <a:pt x="136" y="126"/>
                  </a:lnTo>
                  <a:lnTo>
                    <a:pt x="131" y="132"/>
                  </a:lnTo>
                  <a:lnTo>
                    <a:pt x="126" y="137"/>
                  </a:lnTo>
                  <a:lnTo>
                    <a:pt x="120" y="141"/>
                  </a:lnTo>
                  <a:lnTo>
                    <a:pt x="113" y="145"/>
                  </a:lnTo>
                  <a:lnTo>
                    <a:pt x="107" y="148"/>
                  </a:lnTo>
                  <a:lnTo>
                    <a:pt x="99" y="150"/>
                  </a:lnTo>
                  <a:lnTo>
                    <a:pt x="93"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0" y="10"/>
                  </a:lnTo>
                  <a:lnTo>
                    <a:pt x="47" y="6"/>
                  </a:lnTo>
                  <a:lnTo>
                    <a:pt x="54" y="4"/>
                  </a:lnTo>
                  <a:lnTo>
                    <a:pt x="62" y="1"/>
                  </a:lnTo>
                  <a:lnTo>
                    <a:pt x="70" y="0"/>
                  </a:lnTo>
                  <a:lnTo>
                    <a:pt x="76" y="0"/>
                  </a:lnTo>
                  <a:lnTo>
                    <a:pt x="76" y="0"/>
                  </a:lnTo>
                  <a:lnTo>
                    <a:pt x="84" y="0"/>
                  </a:lnTo>
                  <a:lnTo>
                    <a:pt x="93" y="1"/>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54" name="Google Shape;1754;p23"/>
            <p:cNvSpPr/>
            <p:nvPr/>
          </p:nvSpPr>
          <p:spPr>
            <a:xfrm>
              <a:off x="9013825" y="2549526"/>
              <a:ext cx="49213"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1" y="120"/>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8" y="148"/>
                  </a:lnTo>
                  <a:lnTo>
                    <a:pt x="41" y="145"/>
                  </a:lnTo>
                  <a:lnTo>
                    <a:pt x="34" y="141"/>
                  </a:lnTo>
                  <a:lnTo>
                    <a:pt x="28" y="137"/>
                  </a:lnTo>
                  <a:lnTo>
                    <a:pt x="22" y="132"/>
                  </a:lnTo>
                  <a:lnTo>
                    <a:pt x="18" y="126"/>
                  </a:lnTo>
                  <a:lnTo>
                    <a:pt x="13" y="120"/>
                  </a:lnTo>
                  <a:lnTo>
                    <a:pt x="10" y="114"/>
                  </a:lnTo>
                  <a:lnTo>
                    <a:pt x="6" y="107"/>
                  </a:lnTo>
                  <a:lnTo>
                    <a:pt x="3" y="100"/>
                  </a:lnTo>
                  <a:lnTo>
                    <a:pt x="2" y="93"/>
                  </a:lnTo>
                  <a:lnTo>
                    <a:pt x="1" y="85"/>
                  </a:lnTo>
                  <a:lnTo>
                    <a:pt x="0" y="77"/>
                  </a:lnTo>
                  <a:lnTo>
                    <a:pt x="0" y="77"/>
                  </a:lnTo>
                  <a:lnTo>
                    <a:pt x="1" y="69"/>
                  </a:lnTo>
                  <a:lnTo>
                    <a:pt x="2" y="61"/>
                  </a:lnTo>
                  <a:lnTo>
                    <a:pt x="3" y="54"/>
                  </a:lnTo>
                  <a:lnTo>
                    <a:pt x="6" y="47"/>
                  </a:lnTo>
                  <a:lnTo>
                    <a:pt x="10" y="40"/>
                  </a:lnTo>
                  <a:lnTo>
                    <a:pt x="13" y="34"/>
                  </a:lnTo>
                  <a:lnTo>
                    <a:pt x="18" y="28"/>
                  </a:lnTo>
                  <a:lnTo>
                    <a:pt x="22" y="22"/>
                  </a:lnTo>
                  <a:lnTo>
                    <a:pt x="28" y="18"/>
                  </a:lnTo>
                  <a:lnTo>
                    <a:pt x="34" y="13"/>
                  </a:lnTo>
                  <a:lnTo>
                    <a:pt x="41" y="10"/>
                  </a:lnTo>
                  <a:lnTo>
                    <a:pt x="48" y="6"/>
                  </a:lnTo>
                  <a:lnTo>
                    <a:pt x="54" y="4"/>
                  </a:lnTo>
                  <a:lnTo>
                    <a:pt x="61" y="1"/>
                  </a:lnTo>
                  <a:lnTo>
                    <a:pt x="69" y="0"/>
                  </a:lnTo>
                  <a:lnTo>
                    <a:pt x="77" y="0"/>
                  </a:lnTo>
                  <a:lnTo>
                    <a:pt x="77" y="0"/>
                  </a:lnTo>
                  <a:lnTo>
                    <a:pt x="85" y="0"/>
                  </a:lnTo>
                  <a:lnTo>
                    <a:pt x="92" y="1"/>
                  </a:lnTo>
                  <a:lnTo>
                    <a:pt x="100" y="4"/>
                  </a:lnTo>
                  <a:lnTo>
                    <a:pt x="107" y="6"/>
                  </a:lnTo>
                  <a:lnTo>
                    <a:pt x="114" y="10"/>
                  </a:lnTo>
                  <a:lnTo>
                    <a:pt x="120" y="13"/>
                  </a:lnTo>
                  <a:lnTo>
                    <a:pt x="127" y="18"/>
                  </a:lnTo>
                  <a:lnTo>
                    <a:pt x="131" y="22"/>
                  </a:lnTo>
                  <a:lnTo>
                    <a:pt x="137" y="28"/>
                  </a:lnTo>
                  <a:lnTo>
                    <a:pt x="141" y="34"/>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55" name="Google Shape;1755;p23"/>
            <p:cNvSpPr/>
            <p:nvPr/>
          </p:nvSpPr>
          <p:spPr>
            <a:xfrm>
              <a:off x="9083675" y="2549526"/>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19"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56" name="Google Shape;1756;p23"/>
            <p:cNvSpPr/>
            <p:nvPr/>
          </p:nvSpPr>
          <p:spPr>
            <a:xfrm>
              <a:off x="9153525" y="2549526"/>
              <a:ext cx="49213" cy="49213"/>
            </a:xfrm>
            <a:custGeom>
              <a:avLst/>
              <a:gdLst/>
              <a:ahLst/>
              <a:cxnLst/>
              <a:rect l="l" t="t" r="r" b="b"/>
              <a:pathLst>
                <a:path w="154" h="154" extrusionOk="0">
                  <a:moveTo>
                    <a:pt x="154" y="77"/>
                  </a:moveTo>
                  <a:lnTo>
                    <a:pt x="154" y="77"/>
                  </a:lnTo>
                  <a:lnTo>
                    <a:pt x="153" y="85"/>
                  </a:lnTo>
                  <a:lnTo>
                    <a:pt x="152" y="93"/>
                  </a:lnTo>
                  <a:lnTo>
                    <a:pt x="151" y="100"/>
                  </a:lnTo>
                  <a:lnTo>
                    <a:pt x="149" y="107"/>
                  </a:lnTo>
                  <a:lnTo>
                    <a:pt x="145" y="114"/>
                  </a:lnTo>
                  <a:lnTo>
                    <a:pt x="141" y="120"/>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0"/>
                  </a:lnTo>
                  <a:lnTo>
                    <a:pt x="9" y="114"/>
                  </a:lnTo>
                  <a:lnTo>
                    <a:pt x="6" y="107"/>
                  </a:lnTo>
                  <a:lnTo>
                    <a:pt x="3" y="100"/>
                  </a:lnTo>
                  <a:lnTo>
                    <a:pt x="2" y="93"/>
                  </a:lnTo>
                  <a:lnTo>
                    <a:pt x="0" y="85"/>
                  </a:lnTo>
                  <a:lnTo>
                    <a:pt x="0" y="77"/>
                  </a:lnTo>
                  <a:lnTo>
                    <a:pt x="0" y="77"/>
                  </a:lnTo>
                  <a:lnTo>
                    <a:pt x="0" y="69"/>
                  </a:lnTo>
                  <a:lnTo>
                    <a:pt x="2" y="61"/>
                  </a:lnTo>
                  <a:lnTo>
                    <a:pt x="3" y="54"/>
                  </a:lnTo>
                  <a:lnTo>
                    <a:pt x="6" y="47"/>
                  </a:lnTo>
                  <a:lnTo>
                    <a:pt x="9" y="40"/>
                  </a:lnTo>
                  <a:lnTo>
                    <a:pt x="14" y="34"/>
                  </a:lnTo>
                  <a:lnTo>
                    <a:pt x="18" y="28"/>
                  </a:lnTo>
                  <a:lnTo>
                    <a:pt x="23" y="22"/>
                  </a:lnTo>
                  <a:lnTo>
                    <a:pt x="29" y="18"/>
                  </a:lnTo>
                  <a:lnTo>
                    <a:pt x="34" y="13"/>
                  </a:lnTo>
                  <a:lnTo>
                    <a:pt x="40" y="10"/>
                  </a:lnTo>
                  <a:lnTo>
                    <a:pt x="47" y="6"/>
                  </a:lnTo>
                  <a:lnTo>
                    <a:pt x="55" y="4"/>
                  </a:lnTo>
                  <a:lnTo>
                    <a:pt x="62" y="1"/>
                  </a:lnTo>
                  <a:lnTo>
                    <a:pt x="70" y="0"/>
                  </a:lnTo>
                  <a:lnTo>
                    <a:pt x="78" y="0"/>
                  </a:lnTo>
                  <a:lnTo>
                    <a:pt x="78" y="0"/>
                  </a:lnTo>
                  <a:lnTo>
                    <a:pt x="85" y="0"/>
                  </a:lnTo>
                  <a:lnTo>
                    <a:pt x="93" y="1"/>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57" name="Google Shape;1757;p23"/>
            <p:cNvSpPr/>
            <p:nvPr/>
          </p:nvSpPr>
          <p:spPr>
            <a:xfrm>
              <a:off x="8664575" y="2478088"/>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3"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3"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58" name="Google Shape;1758;p23"/>
            <p:cNvSpPr/>
            <p:nvPr/>
          </p:nvSpPr>
          <p:spPr>
            <a:xfrm>
              <a:off x="8734425" y="2478088"/>
              <a:ext cx="49213" cy="49213"/>
            </a:xfrm>
            <a:custGeom>
              <a:avLst/>
              <a:gdLst/>
              <a:ahLst/>
              <a:cxnLst/>
              <a:rect l="l" t="t" r="r" b="b"/>
              <a:pathLst>
                <a:path w="155" h="154" extrusionOk="0">
                  <a:moveTo>
                    <a:pt x="155" y="77"/>
                  </a:moveTo>
                  <a:lnTo>
                    <a:pt x="155" y="77"/>
                  </a:lnTo>
                  <a:lnTo>
                    <a:pt x="154" y="85"/>
                  </a:lnTo>
                  <a:lnTo>
                    <a:pt x="153" y="92"/>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8"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8"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59" name="Google Shape;1759;p23"/>
            <p:cNvSpPr/>
            <p:nvPr/>
          </p:nvSpPr>
          <p:spPr>
            <a:xfrm>
              <a:off x="8594725" y="254952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0"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60" name="Google Shape;1760;p23"/>
            <p:cNvSpPr/>
            <p:nvPr/>
          </p:nvSpPr>
          <p:spPr>
            <a:xfrm>
              <a:off x="8594725" y="2478088"/>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5" y="114"/>
                  </a:lnTo>
                  <a:lnTo>
                    <a:pt x="141" y="121"/>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61" name="Google Shape;1761;p23"/>
            <p:cNvSpPr/>
            <p:nvPr/>
          </p:nvSpPr>
          <p:spPr>
            <a:xfrm>
              <a:off x="8804275" y="2478088"/>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62" name="Google Shape;1762;p23"/>
            <p:cNvSpPr/>
            <p:nvPr/>
          </p:nvSpPr>
          <p:spPr>
            <a:xfrm>
              <a:off x="8874125" y="2478088"/>
              <a:ext cx="49213" cy="49213"/>
            </a:xfrm>
            <a:custGeom>
              <a:avLst/>
              <a:gdLst/>
              <a:ahLst/>
              <a:cxnLst/>
              <a:rect l="l" t="t" r="r" b="b"/>
              <a:pathLst>
                <a:path w="155" h="154" extrusionOk="0">
                  <a:moveTo>
                    <a:pt x="155" y="77"/>
                  </a:moveTo>
                  <a:lnTo>
                    <a:pt x="155" y="77"/>
                  </a:lnTo>
                  <a:lnTo>
                    <a:pt x="154" y="85"/>
                  </a:lnTo>
                  <a:lnTo>
                    <a:pt x="152" y="92"/>
                  </a:lnTo>
                  <a:lnTo>
                    <a:pt x="151" y="100"/>
                  </a:lnTo>
                  <a:lnTo>
                    <a:pt x="148" y="107"/>
                  </a:lnTo>
                  <a:lnTo>
                    <a:pt x="144"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6" y="28"/>
                  </a:lnTo>
                  <a:lnTo>
                    <a:pt x="141" y="34"/>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63" name="Google Shape;1763;p23"/>
            <p:cNvSpPr/>
            <p:nvPr/>
          </p:nvSpPr>
          <p:spPr>
            <a:xfrm>
              <a:off x="8943975" y="2478088"/>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4"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64" name="Google Shape;1764;p23"/>
            <p:cNvSpPr/>
            <p:nvPr/>
          </p:nvSpPr>
          <p:spPr>
            <a:xfrm>
              <a:off x="9013825" y="2478088"/>
              <a:ext cx="49213" cy="49213"/>
            </a:xfrm>
            <a:custGeom>
              <a:avLst/>
              <a:gdLst/>
              <a:ahLst/>
              <a:cxnLst/>
              <a:rect l="l" t="t" r="r" b="b"/>
              <a:pathLst>
                <a:path w="154" h="154" extrusionOk="0">
                  <a:moveTo>
                    <a:pt x="154" y="77"/>
                  </a:moveTo>
                  <a:lnTo>
                    <a:pt x="154" y="77"/>
                  </a:lnTo>
                  <a:lnTo>
                    <a:pt x="154" y="85"/>
                  </a:lnTo>
                  <a:lnTo>
                    <a:pt x="153" y="92"/>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8" y="148"/>
                  </a:lnTo>
                  <a:lnTo>
                    <a:pt x="41" y="145"/>
                  </a:lnTo>
                  <a:lnTo>
                    <a:pt x="34" y="141"/>
                  </a:lnTo>
                  <a:lnTo>
                    <a:pt x="28" y="137"/>
                  </a:lnTo>
                  <a:lnTo>
                    <a:pt x="22" y="132"/>
                  </a:lnTo>
                  <a:lnTo>
                    <a:pt x="18" y="126"/>
                  </a:lnTo>
                  <a:lnTo>
                    <a:pt x="13" y="121"/>
                  </a:lnTo>
                  <a:lnTo>
                    <a:pt x="10" y="114"/>
                  </a:lnTo>
                  <a:lnTo>
                    <a:pt x="6" y="107"/>
                  </a:lnTo>
                  <a:lnTo>
                    <a:pt x="3" y="100"/>
                  </a:lnTo>
                  <a:lnTo>
                    <a:pt x="2" y="92"/>
                  </a:lnTo>
                  <a:lnTo>
                    <a:pt x="1" y="85"/>
                  </a:lnTo>
                  <a:lnTo>
                    <a:pt x="0" y="77"/>
                  </a:lnTo>
                  <a:lnTo>
                    <a:pt x="0" y="77"/>
                  </a:lnTo>
                  <a:lnTo>
                    <a:pt x="1" y="69"/>
                  </a:lnTo>
                  <a:lnTo>
                    <a:pt x="2" y="61"/>
                  </a:lnTo>
                  <a:lnTo>
                    <a:pt x="3" y="54"/>
                  </a:lnTo>
                  <a:lnTo>
                    <a:pt x="6" y="47"/>
                  </a:lnTo>
                  <a:lnTo>
                    <a:pt x="10" y="40"/>
                  </a:lnTo>
                  <a:lnTo>
                    <a:pt x="13" y="34"/>
                  </a:lnTo>
                  <a:lnTo>
                    <a:pt x="18" y="28"/>
                  </a:lnTo>
                  <a:lnTo>
                    <a:pt x="22" y="22"/>
                  </a:lnTo>
                  <a:lnTo>
                    <a:pt x="28" y="18"/>
                  </a:lnTo>
                  <a:lnTo>
                    <a:pt x="34" y="13"/>
                  </a:lnTo>
                  <a:lnTo>
                    <a:pt x="41" y="10"/>
                  </a:lnTo>
                  <a:lnTo>
                    <a:pt x="48"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2"/>
                  </a:lnTo>
                  <a:lnTo>
                    <a:pt x="137" y="28"/>
                  </a:lnTo>
                  <a:lnTo>
                    <a:pt x="141" y="34"/>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65" name="Google Shape;1765;p23"/>
            <p:cNvSpPr/>
            <p:nvPr/>
          </p:nvSpPr>
          <p:spPr>
            <a:xfrm>
              <a:off x="9083675" y="2478088"/>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1"/>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19"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66" name="Google Shape;1766;p23"/>
            <p:cNvSpPr/>
            <p:nvPr/>
          </p:nvSpPr>
          <p:spPr>
            <a:xfrm>
              <a:off x="9153525" y="2478088"/>
              <a:ext cx="49213" cy="49213"/>
            </a:xfrm>
            <a:custGeom>
              <a:avLst/>
              <a:gdLst/>
              <a:ahLst/>
              <a:cxnLst/>
              <a:rect l="l" t="t" r="r" b="b"/>
              <a:pathLst>
                <a:path w="154" h="154" extrusionOk="0">
                  <a:moveTo>
                    <a:pt x="154" y="77"/>
                  </a:moveTo>
                  <a:lnTo>
                    <a:pt x="154" y="77"/>
                  </a:lnTo>
                  <a:lnTo>
                    <a:pt x="153" y="85"/>
                  </a:lnTo>
                  <a:lnTo>
                    <a:pt x="152" y="92"/>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6" y="107"/>
                  </a:lnTo>
                  <a:lnTo>
                    <a:pt x="3" y="100"/>
                  </a:lnTo>
                  <a:lnTo>
                    <a:pt x="2" y="92"/>
                  </a:lnTo>
                  <a:lnTo>
                    <a:pt x="0" y="85"/>
                  </a:lnTo>
                  <a:lnTo>
                    <a:pt x="0" y="77"/>
                  </a:lnTo>
                  <a:lnTo>
                    <a:pt x="0" y="77"/>
                  </a:lnTo>
                  <a:lnTo>
                    <a:pt x="0" y="69"/>
                  </a:lnTo>
                  <a:lnTo>
                    <a:pt x="2" y="61"/>
                  </a:lnTo>
                  <a:lnTo>
                    <a:pt x="3" y="54"/>
                  </a:lnTo>
                  <a:lnTo>
                    <a:pt x="6"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67" name="Google Shape;1767;p23"/>
            <p:cNvSpPr/>
            <p:nvPr/>
          </p:nvSpPr>
          <p:spPr>
            <a:xfrm>
              <a:off x="9221788" y="2198688"/>
              <a:ext cx="47625" cy="49213"/>
            </a:xfrm>
            <a:custGeom>
              <a:avLst/>
              <a:gdLst/>
              <a:ahLst/>
              <a:cxnLst/>
              <a:rect l="l" t="t" r="r" b="b"/>
              <a:pathLst>
                <a:path w="154" h="153" extrusionOk="0">
                  <a:moveTo>
                    <a:pt x="154" y="77"/>
                  </a:moveTo>
                  <a:lnTo>
                    <a:pt x="154" y="77"/>
                  </a:lnTo>
                  <a:lnTo>
                    <a:pt x="153" y="85"/>
                  </a:lnTo>
                  <a:lnTo>
                    <a:pt x="152" y="92"/>
                  </a:lnTo>
                  <a:lnTo>
                    <a:pt x="151" y="100"/>
                  </a:lnTo>
                  <a:lnTo>
                    <a:pt x="148" y="107"/>
                  </a:lnTo>
                  <a:lnTo>
                    <a:pt x="144" y="113"/>
                  </a:lnTo>
                  <a:lnTo>
                    <a:pt x="141" y="120"/>
                  </a:lnTo>
                  <a:lnTo>
                    <a:pt x="136" y="126"/>
                  </a:lnTo>
                  <a:lnTo>
                    <a:pt x="132" y="131"/>
                  </a:lnTo>
                  <a:lnTo>
                    <a:pt x="126" y="136"/>
                  </a:lnTo>
                  <a:lnTo>
                    <a:pt x="120" y="141"/>
                  </a:lnTo>
                  <a:lnTo>
                    <a:pt x="113"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1"/>
                  </a:lnTo>
                  <a:lnTo>
                    <a:pt x="18" y="126"/>
                  </a:lnTo>
                  <a:lnTo>
                    <a:pt x="14" y="120"/>
                  </a:lnTo>
                  <a:lnTo>
                    <a:pt x="9" y="113"/>
                  </a:lnTo>
                  <a:lnTo>
                    <a:pt x="6" y="107"/>
                  </a:lnTo>
                  <a:lnTo>
                    <a:pt x="3" y="100"/>
                  </a:lnTo>
                  <a:lnTo>
                    <a:pt x="2" y="92"/>
                  </a:lnTo>
                  <a:lnTo>
                    <a:pt x="1" y="85"/>
                  </a:lnTo>
                  <a:lnTo>
                    <a:pt x="0" y="77"/>
                  </a:lnTo>
                  <a:lnTo>
                    <a:pt x="0" y="77"/>
                  </a:lnTo>
                  <a:lnTo>
                    <a:pt x="1"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68" name="Google Shape;1768;p23"/>
            <p:cNvSpPr/>
            <p:nvPr/>
          </p:nvSpPr>
          <p:spPr>
            <a:xfrm>
              <a:off x="9221788" y="2263776"/>
              <a:ext cx="47625" cy="49213"/>
            </a:xfrm>
            <a:custGeom>
              <a:avLst/>
              <a:gdLst/>
              <a:ahLst/>
              <a:cxnLst/>
              <a:rect l="l" t="t" r="r" b="b"/>
              <a:pathLst>
                <a:path w="154" h="154" extrusionOk="0">
                  <a:moveTo>
                    <a:pt x="154" y="78"/>
                  </a:moveTo>
                  <a:lnTo>
                    <a:pt x="154" y="78"/>
                  </a:lnTo>
                  <a:lnTo>
                    <a:pt x="153" y="86"/>
                  </a:lnTo>
                  <a:lnTo>
                    <a:pt x="152" y="93"/>
                  </a:lnTo>
                  <a:lnTo>
                    <a:pt x="151" y="101"/>
                  </a:lnTo>
                  <a:lnTo>
                    <a:pt x="148" y="108"/>
                  </a:lnTo>
                  <a:lnTo>
                    <a:pt x="144"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1" y="86"/>
                  </a:lnTo>
                  <a:lnTo>
                    <a:pt x="0" y="78"/>
                  </a:lnTo>
                  <a:lnTo>
                    <a:pt x="0" y="78"/>
                  </a:lnTo>
                  <a:lnTo>
                    <a:pt x="1"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69" name="Google Shape;1769;p23"/>
            <p:cNvSpPr/>
            <p:nvPr/>
          </p:nvSpPr>
          <p:spPr>
            <a:xfrm>
              <a:off x="9221788" y="2405063"/>
              <a:ext cx="47625" cy="49213"/>
            </a:xfrm>
            <a:custGeom>
              <a:avLst/>
              <a:gdLst/>
              <a:ahLst/>
              <a:cxnLst/>
              <a:rect l="l" t="t" r="r" b="b"/>
              <a:pathLst>
                <a:path w="154" h="154" extrusionOk="0">
                  <a:moveTo>
                    <a:pt x="154" y="78"/>
                  </a:moveTo>
                  <a:lnTo>
                    <a:pt x="154" y="78"/>
                  </a:lnTo>
                  <a:lnTo>
                    <a:pt x="153" y="86"/>
                  </a:lnTo>
                  <a:lnTo>
                    <a:pt x="152" y="93"/>
                  </a:lnTo>
                  <a:lnTo>
                    <a:pt x="151" y="101"/>
                  </a:lnTo>
                  <a:lnTo>
                    <a:pt x="148" y="108"/>
                  </a:lnTo>
                  <a:lnTo>
                    <a:pt x="144"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1" y="86"/>
                  </a:lnTo>
                  <a:lnTo>
                    <a:pt x="0" y="78"/>
                  </a:lnTo>
                  <a:lnTo>
                    <a:pt x="0" y="78"/>
                  </a:lnTo>
                  <a:lnTo>
                    <a:pt x="1" y="70"/>
                  </a:lnTo>
                  <a:lnTo>
                    <a:pt x="2" y="62"/>
                  </a:lnTo>
                  <a:lnTo>
                    <a:pt x="3" y="55"/>
                  </a:lnTo>
                  <a:lnTo>
                    <a:pt x="6" y="48"/>
                  </a:lnTo>
                  <a:lnTo>
                    <a:pt x="9" y="41"/>
                  </a:lnTo>
                  <a:lnTo>
                    <a:pt x="14" y="34"/>
                  </a:lnTo>
                  <a:lnTo>
                    <a:pt x="18" y="29"/>
                  </a:lnTo>
                  <a:lnTo>
                    <a:pt x="23" y="23"/>
                  </a:lnTo>
                  <a:lnTo>
                    <a:pt x="29" y="18"/>
                  </a:lnTo>
                  <a:lnTo>
                    <a:pt x="34"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3" y="10"/>
                  </a:lnTo>
                  <a:lnTo>
                    <a:pt x="120" y="14"/>
                  </a:lnTo>
                  <a:lnTo>
                    <a:pt x="126" y="18"/>
                  </a:lnTo>
                  <a:lnTo>
                    <a:pt x="132" y="23"/>
                  </a:lnTo>
                  <a:lnTo>
                    <a:pt x="136" y="29"/>
                  </a:lnTo>
                  <a:lnTo>
                    <a:pt x="141" y="34"/>
                  </a:lnTo>
                  <a:lnTo>
                    <a:pt x="144"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70" name="Google Shape;1770;p23"/>
            <p:cNvSpPr/>
            <p:nvPr/>
          </p:nvSpPr>
          <p:spPr>
            <a:xfrm>
              <a:off x="9221788" y="2333626"/>
              <a:ext cx="47625" cy="49213"/>
            </a:xfrm>
            <a:custGeom>
              <a:avLst/>
              <a:gdLst/>
              <a:ahLst/>
              <a:cxnLst/>
              <a:rect l="l" t="t" r="r" b="b"/>
              <a:pathLst>
                <a:path w="154" h="154" extrusionOk="0">
                  <a:moveTo>
                    <a:pt x="154" y="78"/>
                  </a:moveTo>
                  <a:lnTo>
                    <a:pt x="154" y="78"/>
                  </a:lnTo>
                  <a:lnTo>
                    <a:pt x="153" y="86"/>
                  </a:lnTo>
                  <a:lnTo>
                    <a:pt x="152" y="93"/>
                  </a:lnTo>
                  <a:lnTo>
                    <a:pt x="151" y="101"/>
                  </a:lnTo>
                  <a:lnTo>
                    <a:pt x="148" y="108"/>
                  </a:lnTo>
                  <a:lnTo>
                    <a:pt x="144"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1" y="86"/>
                  </a:lnTo>
                  <a:lnTo>
                    <a:pt x="0" y="78"/>
                  </a:lnTo>
                  <a:lnTo>
                    <a:pt x="0" y="78"/>
                  </a:lnTo>
                  <a:lnTo>
                    <a:pt x="1"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71" name="Google Shape;1771;p23"/>
            <p:cNvSpPr/>
            <p:nvPr/>
          </p:nvSpPr>
          <p:spPr>
            <a:xfrm>
              <a:off x="9361488" y="2263776"/>
              <a:ext cx="49213" cy="49213"/>
            </a:xfrm>
            <a:custGeom>
              <a:avLst/>
              <a:gdLst/>
              <a:ahLst/>
              <a:cxnLst/>
              <a:rect l="l" t="t" r="r" b="b"/>
              <a:pathLst>
                <a:path w="155" h="154" extrusionOk="0">
                  <a:moveTo>
                    <a:pt x="155" y="78"/>
                  </a:moveTo>
                  <a:lnTo>
                    <a:pt x="155"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72" name="Google Shape;1772;p23"/>
            <p:cNvSpPr/>
            <p:nvPr/>
          </p:nvSpPr>
          <p:spPr>
            <a:xfrm>
              <a:off x="9361488" y="2333626"/>
              <a:ext cx="49213" cy="49213"/>
            </a:xfrm>
            <a:custGeom>
              <a:avLst/>
              <a:gdLst/>
              <a:ahLst/>
              <a:cxnLst/>
              <a:rect l="l" t="t" r="r" b="b"/>
              <a:pathLst>
                <a:path w="155" h="154" extrusionOk="0">
                  <a:moveTo>
                    <a:pt x="155" y="78"/>
                  </a:moveTo>
                  <a:lnTo>
                    <a:pt x="155"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73" name="Google Shape;1773;p23"/>
            <p:cNvSpPr/>
            <p:nvPr/>
          </p:nvSpPr>
          <p:spPr>
            <a:xfrm>
              <a:off x="9288463" y="2200276"/>
              <a:ext cx="49213" cy="49213"/>
            </a:xfrm>
            <a:custGeom>
              <a:avLst/>
              <a:gdLst/>
              <a:ahLst/>
              <a:cxnLst/>
              <a:rect l="l" t="t" r="r" b="b"/>
              <a:pathLst>
                <a:path w="154" h="154" extrusionOk="0">
                  <a:moveTo>
                    <a:pt x="154" y="76"/>
                  </a:moveTo>
                  <a:lnTo>
                    <a:pt x="154" y="76"/>
                  </a:lnTo>
                  <a:lnTo>
                    <a:pt x="154" y="84"/>
                  </a:lnTo>
                  <a:lnTo>
                    <a:pt x="153" y="92"/>
                  </a:lnTo>
                  <a:lnTo>
                    <a:pt x="151" y="99"/>
                  </a:lnTo>
                  <a:lnTo>
                    <a:pt x="148" y="106"/>
                  </a:lnTo>
                  <a:lnTo>
                    <a:pt x="145" y="113"/>
                  </a:lnTo>
                  <a:lnTo>
                    <a:pt x="140" y="120"/>
                  </a:lnTo>
                  <a:lnTo>
                    <a:pt x="137" y="126"/>
                  </a:lnTo>
                  <a:lnTo>
                    <a:pt x="131" y="131"/>
                  </a:lnTo>
                  <a:lnTo>
                    <a:pt x="127" y="136"/>
                  </a:lnTo>
                  <a:lnTo>
                    <a:pt x="120" y="140"/>
                  </a:lnTo>
                  <a:lnTo>
                    <a:pt x="114" y="144"/>
                  </a:lnTo>
                  <a:lnTo>
                    <a:pt x="107" y="147"/>
                  </a:lnTo>
                  <a:lnTo>
                    <a:pt x="100" y="151"/>
                  </a:lnTo>
                  <a:lnTo>
                    <a:pt x="92" y="152"/>
                  </a:lnTo>
                  <a:lnTo>
                    <a:pt x="86" y="153"/>
                  </a:lnTo>
                  <a:lnTo>
                    <a:pt x="78" y="154"/>
                  </a:lnTo>
                  <a:lnTo>
                    <a:pt x="78" y="154"/>
                  </a:lnTo>
                  <a:lnTo>
                    <a:pt x="70" y="153"/>
                  </a:lnTo>
                  <a:lnTo>
                    <a:pt x="61" y="152"/>
                  </a:lnTo>
                  <a:lnTo>
                    <a:pt x="55" y="151"/>
                  </a:lnTo>
                  <a:lnTo>
                    <a:pt x="47" y="147"/>
                  </a:lnTo>
                  <a:lnTo>
                    <a:pt x="41" y="144"/>
                  </a:lnTo>
                  <a:lnTo>
                    <a:pt x="34" y="140"/>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4"/>
                  </a:lnTo>
                  <a:lnTo>
                    <a:pt x="18" y="27"/>
                  </a:lnTo>
                  <a:lnTo>
                    <a:pt x="23" y="23"/>
                  </a:lnTo>
                  <a:lnTo>
                    <a:pt x="28" y="17"/>
                  </a:lnTo>
                  <a:lnTo>
                    <a:pt x="34" y="12"/>
                  </a:lnTo>
                  <a:lnTo>
                    <a:pt x="41" y="9"/>
                  </a:lnTo>
                  <a:lnTo>
                    <a:pt x="47" y="5"/>
                  </a:lnTo>
                  <a:lnTo>
                    <a:pt x="55" y="3"/>
                  </a:lnTo>
                  <a:lnTo>
                    <a:pt x="61" y="1"/>
                  </a:lnTo>
                  <a:lnTo>
                    <a:pt x="70" y="0"/>
                  </a:lnTo>
                  <a:lnTo>
                    <a:pt x="78" y="0"/>
                  </a:lnTo>
                  <a:lnTo>
                    <a:pt x="78" y="0"/>
                  </a:lnTo>
                  <a:lnTo>
                    <a:pt x="86" y="0"/>
                  </a:lnTo>
                  <a:lnTo>
                    <a:pt x="92" y="1"/>
                  </a:lnTo>
                  <a:lnTo>
                    <a:pt x="100" y="3"/>
                  </a:lnTo>
                  <a:lnTo>
                    <a:pt x="107" y="5"/>
                  </a:lnTo>
                  <a:lnTo>
                    <a:pt x="114" y="9"/>
                  </a:lnTo>
                  <a:lnTo>
                    <a:pt x="120" y="12"/>
                  </a:lnTo>
                  <a:lnTo>
                    <a:pt x="127" y="17"/>
                  </a:lnTo>
                  <a:lnTo>
                    <a:pt x="131" y="23"/>
                  </a:lnTo>
                  <a:lnTo>
                    <a:pt x="137" y="27"/>
                  </a:lnTo>
                  <a:lnTo>
                    <a:pt x="140" y="34"/>
                  </a:lnTo>
                  <a:lnTo>
                    <a:pt x="145" y="40"/>
                  </a:lnTo>
                  <a:lnTo>
                    <a:pt x="148"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74" name="Google Shape;1774;p23"/>
            <p:cNvSpPr/>
            <p:nvPr/>
          </p:nvSpPr>
          <p:spPr>
            <a:xfrm>
              <a:off x="9291638" y="2333626"/>
              <a:ext cx="49213" cy="49213"/>
            </a:xfrm>
            <a:custGeom>
              <a:avLst/>
              <a:gdLst/>
              <a:ahLst/>
              <a:cxnLst/>
              <a:rect l="l" t="t" r="r" b="b"/>
              <a:pathLst>
                <a:path w="154" h="154" extrusionOk="0">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75" name="Google Shape;1775;p23"/>
            <p:cNvSpPr/>
            <p:nvPr/>
          </p:nvSpPr>
          <p:spPr>
            <a:xfrm>
              <a:off x="9221788" y="2478088"/>
              <a:ext cx="47625" cy="49213"/>
            </a:xfrm>
            <a:custGeom>
              <a:avLst/>
              <a:gdLst/>
              <a:ahLst/>
              <a:cxnLst/>
              <a:rect l="l" t="t" r="r" b="b"/>
              <a:pathLst>
                <a:path w="154" h="154" extrusionOk="0">
                  <a:moveTo>
                    <a:pt x="154" y="77"/>
                  </a:moveTo>
                  <a:lnTo>
                    <a:pt x="154" y="77"/>
                  </a:lnTo>
                  <a:lnTo>
                    <a:pt x="153" y="85"/>
                  </a:lnTo>
                  <a:lnTo>
                    <a:pt x="152" y="92"/>
                  </a:lnTo>
                  <a:lnTo>
                    <a:pt x="151" y="100"/>
                  </a:lnTo>
                  <a:lnTo>
                    <a:pt x="148" y="107"/>
                  </a:lnTo>
                  <a:lnTo>
                    <a:pt x="144"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1"/>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4"/>
                  </a:lnTo>
                  <a:lnTo>
                    <a:pt x="18" y="28"/>
                  </a:lnTo>
                  <a:lnTo>
                    <a:pt x="23" y="22"/>
                  </a:lnTo>
                  <a:lnTo>
                    <a:pt x="29" y="18"/>
                  </a:lnTo>
                  <a:lnTo>
                    <a:pt x="34"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3" y="10"/>
                  </a:lnTo>
                  <a:lnTo>
                    <a:pt x="120" y="13"/>
                  </a:lnTo>
                  <a:lnTo>
                    <a:pt x="126" y="18"/>
                  </a:lnTo>
                  <a:lnTo>
                    <a:pt x="132" y="22"/>
                  </a:lnTo>
                  <a:lnTo>
                    <a:pt x="136" y="28"/>
                  </a:lnTo>
                  <a:lnTo>
                    <a:pt x="141" y="34"/>
                  </a:lnTo>
                  <a:lnTo>
                    <a:pt x="144"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76" name="Google Shape;1776;p23"/>
            <p:cNvSpPr/>
            <p:nvPr/>
          </p:nvSpPr>
          <p:spPr>
            <a:xfrm>
              <a:off x="8382000" y="2690813"/>
              <a:ext cx="49213" cy="47625"/>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9" y="136"/>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77" name="Google Shape;1777;p23"/>
            <p:cNvSpPr/>
            <p:nvPr/>
          </p:nvSpPr>
          <p:spPr>
            <a:xfrm>
              <a:off x="8451850" y="2690813"/>
              <a:ext cx="47625" cy="47625"/>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4" y="141"/>
                  </a:lnTo>
                  <a:lnTo>
                    <a:pt x="29" y="136"/>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78" name="Google Shape;1778;p23"/>
            <p:cNvSpPr/>
            <p:nvPr/>
          </p:nvSpPr>
          <p:spPr>
            <a:xfrm>
              <a:off x="8521700" y="2690813"/>
              <a:ext cx="47625" cy="47625"/>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3"/>
                  </a:lnTo>
                  <a:lnTo>
                    <a:pt x="85" y="154"/>
                  </a:lnTo>
                  <a:lnTo>
                    <a:pt x="77" y="154"/>
                  </a:lnTo>
                  <a:lnTo>
                    <a:pt x="77" y="154"/>
                  </a:lnTo>
                  <a:lnTo>
                    <a:pt x="69" y="154"/>
                  </a:lnTo>
                  <a:lnTo>
                    <a:pt x="62" y="153"/>
                  </a:lnTo>
                  <a:lnTo>
                    <a:pt x="54" y="150"/>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79" name="Google Shape;1779;p23"/>
            <p:cNvSpPr/>
            <p:nvPr/>
          </p:nvSpPr>
          <p:spPr>
            <a:xfrm>
              <a:off x="8382000" y="261937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8"/>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80" name="Google Shape;1780;p23"/>
            <p:cNvSpPr/>
            <p:nvPr/>
          </p:nvSpPr>
          <p:spPr>
            <a:xfrm>
              <a:off x="8451850" y="2619376"/>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81" name="Google Shape;1781;p23"/>
            <p:cNvSpPr/>
            <p:nvPr/>
          </p:nvSpPr>
          <p:spPr>
            <a:xfrm>
              <a:off x="8521700" y="2619376"/>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82" name="Google Shape;1782;p23"/>
            <p:cNvSpPr/>
            <p:nvPr/>
          </p:nvSpPr>
          <p:spPr>
            <a:xfrm>
              <a:off x="8664575" y="2690813"/>
              <a:ext cx="49213" cy="47625"/>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3"/>
                  </a:lnTo>
                  <a:lnTo>
                    <a:pt x="84" y="154"/>
                  </a:lnTo>
                  <a:lnTo>
                    <a:pt x="76" y="154"/>
                  </a:lnTo>
                  <a:lnTo>
                    <a:pt x="76" y="154"/>
                  </a:lnTo>
                  <a:lnTo>
                    <a:pt x="68" y="154"/>
                  </a:lnTo>
                  <a:lnTo>
                    <a:pt x="62" y="153"/>
                  </a:lnTo>
                  <a:lnTo>
                    <a:pt x="54" y="150"/>
                  </a:lnTo>
                  <a:lnTo>
                    <a:pt x="47" y="148"/>
                  </a:lnTo>
                  <a:lnTo>
                    <a:pt x="40" y="144"/>
                  </a:lnTo>
                  <a:lnTo>
                    <a:pt x="33"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83" name="Google Shape;1783;p23"/>
            <p:cNvSpPr/>
            <p:nvPr/>
          </p:nvSpPr>
          <p:spPr>
            <a:xfrm>
              <a:off x="8734425" y="2690813"/>
              <a:ext cx="49213" cy="47625"/>
            </a:xfrm>
            <a:custGeom>
              <a:avLst/>
              <a:gdLst/>
              <a:ahLst/>
              <a:cxnLst/>
              <a:rect l="l" t="t" r="r" b="b"/>
              <a:pathLst>
                <a:path w="155" h="154" extrusionOk="0">
                  <a:moveTo>
                    <a:pt x="155" y="77"/>
                  </a:moveTo>
                  <a:lnTo>
                    <a:pt x="155"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8" y="136"/>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8"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84" name="Google Shape;1784;p23"/>
            <p:cNvSpPr/>
            <p:nvPr/>
          </p:nvSpPr>
          <p:spPr>
            <a:xfrm>
              <a:off x="8804275" y="2690813"/>
              <a:ext cx="49213" cy="47625"/>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2" y="153"/>
                  </a:lnTo>
                  <a:lnTo>
                    <a:pt x="85" y="154"/>
                  </a:lnTo>
                  <a:lnTo>
                    <a:pt x="77" y="154"/>
                  </a:lnTo>
                  <a:lnTo>
                    <a:pt x="77" y="154"/>
                  </a:lnTo>
                  <a:lnTo>
                    <a:pt x="69" y="154"/>
                  </a:lnTo>
                  <a:lnTo>
                    <a:pt x="61" y="153"/>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85" name="Google Shape;1785;p23"/>
            <p:cNvSpPr/>
            <p:nvPr/>
          </p:nvSpPr>
          <p:spPr>
            <a:xfrm>
              <a:off x="8874125" y="2690813"/>
              <a:ext cx="49213" cy="47625"/>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0"/>
                  </a:lnTo>
                  <a:lnTo>
                    <a:pt x="136" y="126"/>
                  </a:lnTo>
                  <a:lnTo>
                    <a:pt x="132" y="132"/>
                  </a:lnTo>
                  <a:lnTo>
                    <a:pt x="126" y="136"/>
                  </a:lnTo>
                  <a:lnTo>
                    <a:pt x="120" y="141"/>
                  </a:lnTo>
                  <a:lnTo>
                    <a:pt x="114"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86" name="Google Shape;1786;p23"/>
            <p:cNvSpPr/>
            <p:nvPr/>
          </p:nvSpPr>
          <p:spPr>
            <a:xfrm>
              <a:off x="8943975" y="2690813"/>
              <a:ext cx="49213" cy="47625"/>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3" y="153"/>
                  </a:lnTo>
                  <a:lnTo>
                    <a:pt x="84" y="154"/>
                  </a:lnTo>
                  <a:lnTo>
                    <a:pt x="76" y="154"/>
                  </a:lnTo>
                  <a:lnTo>
                    <a:pt x="76" y="154"/>
                  </a:lnTo>
                  <a:lnTo>
                    <a:pt x="70" y="154"/>
                  </a:lnTo>
                  <a:lnTo>
                    <a:pt x="62" y="153"/>
                  </a:lnTo>
                  <a:lnTo>
                    <a:pt x="54" y="150"/>
                  </a:lnTo>
                  <a:lnTo>
                    <a:pt x="47" y="148"/>
                  </a:lnTo>
                  <a:lnTo>
                    <a:pt x="40" y="144"/>
                  </a:lnTo>
                  <a:lnTo>
                    <a:pt x="34" y="141"/>
                  </a:lnTo>
                  <a:lnTo>
                    <a:pt x="28"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7"/>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7"/>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87" name="Google Shape;1787;p23"/>
            <p:cNvSpPr/>
            <p:nvPr/>
          </p:nvSpPr>
          <p:spPr>
            <a:xfrm>
              <a:off x="9083675" y="2690813"/>
              <a:ext cx="49213" cy="47625"/>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1" y="132"/>
                  </a:lnTo>
                  <a:lnTo>
                    <a:pt x="126" y="136"/>
                  </a:lnTo>
                  <a:lnTo>
                    <a:pt x="119" y="141"/>
                  </a:lnTo>
                  <a:lnTo>
                    <a:pt x="114" y="144"/>
                  </a:lnTo>
                  <a:lnTo>
                    <a:pt x="107" y="148"/>
                  </a:lnTo>
                  <a:lnTo>
                    <a:pt x="100" y="150"/>
                  </a:lnTo>
                  <a:lnTo>
                    <a:pt x="92" y="153"/>
                  </a:lnTo>
                  <a:lnTo>
                    <a:pt x="85" y="154"/>
                  </a:lnTo>
                  <a:lnTo>
                    <a:pt x="77" y="154"/>
                  </a:lnTo>
                  <a:lnTo>
                    <a:pt x="77" y="154"/>
                  </a:lnTo>
                  <a:lnTo>
                    <a:pt x="69" y="154"/>
                  </a:lnTo>
                  <a:lnTo>
                    <a:pt x="61" y="153"/>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88" name="Google Shape;1788;p23"/>
            <p:cNvSpPr/>
            <p:nvPr/>
          </p:nvSpPr>
          <p:spPr>
            <a:xfrm>
              <a:off x="9153525" y="2690813"/>
              <a:ext cx="49213" cy="47625"/>
            </a:xfrm>
            <a:custGeom>
              <a:avLst/>
              <a:gdLst/>
              <a:ahLst/>
              <a:cxnLst/>
              <a:rect l="l" t="t" r="r" b="b"/>
              <a:pathLst>
                <a:path w="154" h="154" extrusionOk="0">
                  <a:moveTo>
                    <a:pt x="154" y="77"/>
                  </a:moveTo>
                  <a:lnTo>
                    <a:pt x="154" y="77"/>
                  </a:lnTo>
                  <a:lnTo>
                    <a:pt x="153" y="85"/>
                  </a:lnTo>
                  <a:lnTo>
                    <a:pt x="152" y="93"/>
                  </a:lnTo>
                  <a:lnTo>
                    <a:pt x="151" y="100"/>
                  </a:lnTo>
                  <a:lnTo>
                    <a:pt x="149" y="107"/>
                  </a:lnTo>
                  <a:lnTo>
                    <a:pt x="145" y="114"/>
                  </a:lnTo>
                  <a:lnTo>
                    <a:pt x="141" y="120"/>
                  </a:lnTo>
                  <a:lnTo>
                    <a:pt x="136" y="126"/>
                  </a:lnTo>
                  <a:lnTo>
                    <a:pt x="132" y="132"/>
                  </a:lnTo>
                  <a:lnTo>
                    <a:pt x="126" y="136"/>
                  </a:lnTo>
                  <a:lnTo>
                    <a:pt x="120" y="141"/>
                  </a:lnTo>
                  <a:lnTo>
                    <a:pt x="114" y="144"/>
                  </a:lnTo>
                  <a:lnTo>
                    <a:pt x="108" y="148"/>
                  </a:lnTo>
                  <a:lnTo>
                    <a:pt x="101" y="150"/>
                  </a:lnTo>
                  <a:lnTo>
                    <a:pt x="93" y="153"/>
                  </a:lnTo>
                  <a:lnTo>
                    <a:pt x="85" y="154"/>
                  </a:lnTo>
                  <a:lnTo>
                    <a:pt x="78" y="154"/>
                  </a:lnTo>
                  <a:lnTo>
                    <a:pt x="78" y="154"/>
                  </a:lnTo>
                  <a:lnTo>
                    <a:pt x="70" y="154"/>
                  </a:lnTo>
                  <a:lnTo>
                    <a:pt x="62" y="153"/>
                  </a:lnTo>
                  <a:lnTo>
                    <a:pt x="55" y="150"/>
                  </a:lnTo>
                  <a:lnTo>
                    <a:pt x="47" y="148"/>
                  </a:lnTo>
                  <a:lnTo>
                    <a:pt x="40" y="144"/>
                  </a:lnTo>
                  <a:lnTo>
                    <a:pt x="34" y="141"/>
                  </a:lnTo>
                  <a:lnTo>
                    <a:pt x="29" y="136"/>
                  </a:lnTo>
                  <a:lnTo>
                    <a:pt x="23" y="132"/>
                  </a:lnTo>
                  <a:lnTo>
                    <a:pt x="18" y="126"/>
                  </a:lnTo>
                  <a:lnTo>
                    <a:pt x="14" y="120"/>
                  </a:lnTo>
                  <a:lnTo>
                    <a:pt x="9" y="114"/>
                  </a:lnTo>
                  <a:lnTo>
                    <a:pt x="6" y="107"/>
                  </a:lnTo>
                  <a:lnTo>
                    <a:pt x="3" y="100"/>
                  </a:lnTo>
                  <a:lnTo>
                    <a:pt x="2" y="93"/>
                  </a:lnTo>
                  <a:lnTo>
                    <a:pt x="0" y="85"/>
                  </a:lnTo>
                  <a:lnTo>
                    <a:pt x="0" y="77"/>
                  </a:lnTo>
                  <a:lnTo>
                    <a:pt x="0" y="77"/>
                  </a:lnTo>
                  <a:lnTo>
                    <a:pt x="0" y="69"/>
                  </a:lnTo>
                  <a:lnTo>
                    <a:pt x="2" y="62"/>
                  </a:lnTo>
                  <a:lnTo>
                    <a:pt x="3" y="54"/>
                  </a:lnTo>
                  <a:lnTo>
                    <a:pt x="6"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6" y="28"/>
                  </a:lnTo>
                  <a:lnTo>
                    <a:pt x="141" y="35"/>
                  </a:lnTo>
                  <a:lnTo>
                    <a:pt x="145" y="40"/>
                  </a:lnTo>
                  <a:lnTo>
                    <a:pt x="149"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89" name="Google Shape;1789;p23"/>
            <p:cNvSpPr/>
            <p:nvPr/>
          </p:nvSpPr>
          <p:spPr>
            <a:xfrm>
              <a:off x="9150350" y="2757488"/>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0"/>
                  </a:lnTo>
                  <a:lnTo>
                    <a:pt x="137" y="126"/>
                  </a:lnTo>
                  <a:lnTo>
                    <a:pt x="132" y="132"/>
                  </a:lnTo>
                  <a:lnTo>
                    <a:pt x="126" y="136"/>
                  </a:lnTo>
                  <a:lnTo>
                    <a:pt x="120"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2"/>
                  </a:lnTo>
                  <a:lnTo>
                    <a:pt x="18" y="126"/>
                  </a:lnTo>
                  <a:lnTo>
                    <a:pt x="14" y="120"/>
                  </a:lnTo>
                  <a:lnTo>
                    <a:pt x="9" y="114"/>
                  </a:lnTo>
                  <a:lnTo>
                    <a:pt x="7" y="107"/>
                  </a:lnTo>
                  <a:lnTo>
                    <a:pt x="4" y="100"/>
                  </a:lnTo>
                  <a:lnTo>
                    <a:pt x="2" y="93"/>
                  </a:lnTo>
                  <a:lnTo>
                    <a:pt x="1" y="85"/>
                  </a:lnTo>
                  <a:lnTo>
                    <a:pt x="0" y="77"/>
                  </a:lnTo>
                  <a:lnTo>
                    <a:pt x="0" y="77"/>
                  </a:lnTo>
                  <a:lnTo>
                    <a:pt x="1" y="69"/>
                  </a:lnTo>
                  <a:lnTo>
                    <a:pt x="2" y="61"/>
                  </a:lnTo>
                  <a:lnTo>
                    <a:pt x="4"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2"/>
                  </a:lnTo>
                  <a:lnTo>
                    <a:pt x="137" y="28"/>
                  </a:lnTo>
                  <a:lnTo>
                    <a:pt x="141"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90" name="Google Shape;1790;p23"/>
            <p:cNvSpPr/>
            <p:nvPr/>
          </p:nvSpPr>
          <p:spPr>
            <a:xfrm>
              <a:off x="9221788" y="2757488"/>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4" y="141"/>
                  </a:lnTo>
                  <a:lnTo>
                    <a:pt x="29" y="136"/>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91" name="Google Shape;1791;p23"/>
            <p:cNvSpPr/>
            <p:nvPr/>
          </p:nvSpPr>
          <p:spPr>
            <a:xfrm>
              <a:off x="9502775" y="2478088"/>
              <a:ext cx="49213" cy="49213"/>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1"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92" name="Google Shape;1792;p23"/>
            <p:cNvSpPr/>
            <p:nvPr/>
          </p:nvSpPr>
          <p:spPr>
            <a:xfrm>
              <a:off x="9502775" y="2611438"/>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7" y="126"/>
                  </a:lnTo>
                  <a:lnTo>
                    <a:pt x="132" y="132"/>
                  </a:lnTo>
                  <a:lnTo>
                    <a:pt x="126" y="136"/>
                  </a:lnTo>
                  <a:lnTo>
                    <a:pt x="120" y="141"/>
                  </a:lnTo>
                  <a:lnTo>
                    <a:pt x="114" y="145"/>
                  </a:lnTo>
                  <a:lnTo>
                    <a:pt x="108" y="149"/>
                  </a:lnTo>
                  <a:lnTo>
                    <a:pt x="101" y="151"/>
                  </a:lnTo>
                  <a:lnTo>
                    <a:pt x="93" y="152"/>
                  </a:lnTo>
                  <a:lnTo>
                    <a:pt x="85" y="153"/>
                  </a:lnTo>
                  <a:lnTo>
                    <a:pt x="78" y="155"/>
                  </a:lnTo>
                  <a:lnTo>
                    <a:pt x="78" y="155"/>
                  </a:lnTo>
                  <a:lnTo>
                    <a:pt x="70" y="153"/>
                  </a:lnTo>
                  <a:lnTo>
                    <a:pt x="62" y="152"/>
                  </a:lnTo>
                  <a:lnTo>
                    <a:pt x="55" y="151"/>
                  </a:lnTo>
                  <a:lnTo>
                    <a:pt x="47" y="149"/>
                  </a:lnTo>
                  <a:lnTo>
                    <a:pt x="41"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4"/>
                  </a:lnTo>
                  <a:lnTo>
                    <a:pt x="18" y="29"/>
                  </a:lnTo>
                  <a:lnTo>
                    <a:pt x="23" y="23"/>
                  </a:lnTo>
                  <a:lnTo>
                    <a:pt x="29" y="18"/>
                  </a:lnTo>
                  <a:lnTo>
                    <a:pt x="34" y="14"/>
                  </a:lnTo>
                  <a:lnTo>
                    <a:pt x="41" y="9"/>
                  </a:lnTo>
                  <a:lnTo>
                    <a:pt x="47" y="6"/>
                  </a:lnTo>
                  <a:lnTo>
                    <a:pt x="55" y="4"/>
                  </a:lnTo>
                  <a:lnTo>
                    <a:pt x="62" y="2"/>
                  </a:lnTo>
                  <a:lnTo>
                    <a:pt x="70" y="1"/>
                  </a:lnTo>
                  <a:lnTo>
                    <a:pt x="78" y="0"/>
                  </a:lnTo>
                  <a:lnTo>
                    <a:pt x="78" y="0"/>
                  </a:lnTo>
                  <a:lnTo>
                    <a:pt x="85" y="1"/>
                  </a:lnTo>
                  <a:lnTo>
                    <a:pt x="93" y="2"/>
                  </a:lnTo>
                  <a:lnTo>
                    <a:pt x="101" y="4"/>
                  </a:lnTo>
                  <a:lnTo>
                    <a:pt x="108" y="6"/>
                  </a:lnTo>
                  <a:lnTo>
                    <a:pt x="114" y="9"/>
                  </a:lnTo>
                  <a:lnTo>
                    <a:pt x="120" y="14"/>
                  </a:lnTo>
                  <a:lnTo>
                    <a:pt x="126" y="18"/>
                  </a:lnTo>
                  <a:lnTo>
                    <a:pt x="132" y="23"/>
                  </a:lnTo>
                  <a:lnTo>
                    <a:pt x="137" y="29"/>
                  </a:lnTo>
                  <a:lnTo>
                    <a:pt x="141"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93" name="Google Shape;1793;p23"/>
            <p:cNvSpPr/>
            <p:nvPr/>
          </p:nvSpPr>
          <p:spPr>
            <a:xfrm>
              <a:off x="9436100" y="2478088"/>
              <a:ext cx="47625"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0"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0"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94" name="Google Shape;1794;p23"/>
            <p:cNvSpPr/>
            <p:nvPr/>
          </p:nvSpPr>
          <p:spPr>
            <a:xfrm>
              <a:off x="9502775" y="2690813"/>
              <a:ext cx="49213" cy="47625"/>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0"/>
                  </a:lnTo>
                  <a:lnTo>
                    <a:pt x="137" y="126"/>
                  </a:lnTo>
                  <a:lnTo>
                    <a:pt x="132" y="132"/>
                  </a:lnTo>
                  <a:lnTo>
                    <a:pt x="126" y="136"/>
                  </a:lnTo>
                  <a:lnTo>
                    <a:pt x="120" y="141"/>
                  </a:lnTo>
                  <a:lnTo>
                    <a:pt x="114" y="144"/>
                  </a:lnTo>
                  <a:lnTo>
                    <a:pt x="108" y="148"/>
                  </a:lnTo>
                  <a:lnTo>
                    <a:pt x="101" y="150"/>
                  </a:lnTo>
                  <a:lnTo>
                    <a:pt x="93" y="153"/>
                  </a:lnTo>
                  <a:lnTo>
                    <a:pt x="85" y="154"/>
                  </a:lnTo>
                  <a:lnTo>
                    <a:pt x="78" y="154"/>
                  </a:lnTo>
                  <a:lnTo>
                    <a:pt x="78" y="154"/>
                  </a:lnTo>
                  <a:lnTo>
                    <a:pt x="70" y="154"/>
                  </a:lnTo>
                  <a:lnTo>
                    <a:pt x="62" y="153"/>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95" name="Google Shape;1795;p23"/>
            <p:cNvSpPr/>
            <p:nvPr/>
          </p:nvSpPr>
          <p:spPr>
            <a:xfrm>
              <a:off x="9501188" y="275748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0"/>
                  </a:lnTo>
                  <a:lnTo>
                    <a:pt x="138" y="126"/>
                  </a:lnTo>
                  <a:lnTo>
                    <a:pt x="132" y="132"/>
                  </a:lnTo>
                  <a:lnTo>
                    <a:pt x="126" y="136"/>
                  </a:lnTo>
                  <a:lnTo>
                    <a:pt x="120" y="141"/>
                  </a:lnTo>
                  <a:lnTo>
                    <a:pt x="115" y="144"/>
                  </a:lnTo>
                  <a:lnTo>
                    <a:pt x="108" y="148"/>
                  </a:lnTo>
                  <a:lnTo>
                    <a:pt x="101" y="150"/>
                  </a:lnTo>
                  <a:lnTo>
                    <a:pt x="93" y="152"/>
                  </a:lnTo>
                  <a:lnTo>
                    <a:pt x="86" y="154"/>
                  </a:lnTo>
                  <a:lnTo>
                    <a:pt x="78" y="154"/>
                  </a:lnTo>
                  <a:lnTo>
                    <a:pt x="78" y="154"/>
                  </a:lnTo>
                  <a:lnTo>
                    <a:pt x="70" y="154"/>
                  </a:lnTo>
                  <a:lnTo>
                    <a:pt x="62" y="152"/>
                  </a:lnTo>
                  <a:lnTo>
                    <a:pt x="55" y="150"/>
                  </a:lnTo>
                  <a:lnTo>
                    <a:pt x="48" y="148"/>
                  </a:lnTo>
                  <a:lnTo>
                    <a:pt x="41" y="144"/>
                  </a:lnTo>
                  <a:lnTo>
                    <a:pt x="35" y="141"/>
                  </a:lnTo>
                  <a:lnTo>
                    <a:pt x="29" y="136"/>
                  </a:lnTo>
                  <a:lnTo>
                    <a:pt x="23" y="132"/>
                  </a:lnTo>
                  <a:lnTo>
                    <a:pt x="18" y="126"/>
                  </a:lnTo>
                  <a:lnTo>
                    <a:pt x="14" y="120"/>
                  </a:lnTo>
                  <a:lnTo>
                    <a:pt x="10" y="114"/>
                  </a:lnTo>
                  <a:lnTo>
                    <a:pt x="7" y="107"/>
                  </a:lnTo>
                  <a:lnTo>
                    <a:pt x="4" y="100"/>
                  </a:lnTo>
                  <a:lnTo>
                    <a:pt x="2" y="93"/>
                  </a:lnTo>
                  <a:lnTo>
                    <a:pt x="1" y="85"/>
                  </a:lnTo>
                  <a:lnTo>
                    <a:pt x="0" y="77"/>
                  </a:lnTo>
                  <a:lnTo>
                    <a:pt x="0" y="77"/>
                  </a:lnTo>
                  <a:lnTo>
                    <a:pt x="1" y="69"/>
                  </a:lnTo>
                  <a:lnTo>
                    <a:pt x="2" y="61"/>
                  </a:lnTo>
                  <a:lnTo>
                    <a:pt x="4" y="54"/>
                  </a:lnTo>
                  <a:lnTo>
                    <a:pt x="7" y="47"/>
                  </a:lnTo>
                  <a:lnTo>
                    <a:pt x="10" y="40"/>
                  </a:lnTo>
                  <a:lnTo>
                    <a:pt x="14" y="33"/>
                  </a:lnTo>
                  <a:lnTo>
                    <a:pt x="18" y="28"/>
                  </a:lnTo>
                  <a:lnTo>
                    <a:pt x="23" y="22"/>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2"/>
                  </a:lnTo>
                  <a:lnTo>
                    <a:pt x="138" y="28"/>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96" name="Google Shape;1796;p23"/>
            <p:cNvSpPr/>
            <p:nvPr/>
          </p:nvSpPr>
          <p:spPr>
            <a:xfrm>
              <a:off x="9437688" y="275748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8"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97" name="Google Shape;1797;p23"/>
            <p:cNvSpPr/>
            <p:nvPr/>
          </p:nvSpPr>
          <p:spPr>
            <a:xfrm>
              <a:off x="9361488" y="2757488"/>
              <a:ext cx="49213" cy="49213"/>
            </a:xfrm>
            <a:custGeom>
              <a:avLst/>
              <a:gdLst/>
              <a:ahLst/>
              <a:cxnLst/>
              <a:rect l="l" t="t" r="r" b="b"/>
              <a:pathLst>
                <a:path w="155" h="154" extrusionOk="0">
                  <a:moveTo>
                    <a:pt x="155" y="77"/>
                  </a:moveTo>
                  <a:lnTo>
                    <a:pt x="155"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2"/>
                  </a:lnTo>
                  <a:lnTo>
                    <a:pt x="18" y="126"/>
                  </a:lnTo>
                  <a:lnTo>
                    <a:pt x="14"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98" name="Google Shape;1798;p23"/>
            <p:cNvSpPr/>
            <p:nvPr/>
          </p:nvSpPr>
          <p:spPr>
            <a:xfrm>
              <a:off x="8664575" y="2619376"/>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8"/>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799" name="Google Shape;1799;p23"/>
            <p:cNvSpPr/>
            <p:nvPr/>
          </p:nvSpPr>
          <p:spPr>
            <a:xfrm>
              <a:off x="8734425" y="2619376"/>
              <a:ext cx="49213" cy="49213"/>
            </a:xfrm>
            <a:custGeom>
              <a:avLst/>
              <a:gdLst/>
              <a:ahLst/>
              <a:cxnLst/>
              <a:rect l="l" t="t" r="r" b="b"/>
              <a:pathLst>
                <a:path w="155" h="154" extrusionOk="0">
                  <a:moveTo>
                    <a:pt x="155" y="77"/>
                  </a:moveTo>
                  <a:lnTo>
                    <a:pt x="155" y="77"/>
                  </a:lnTo>
                  <a:lnTo>
                    <a:pt x="154" y="85"/>
                  </a:lnTo>
                  <a:lnTo>
                    <a:pt x="153" y="93"/>
                  </a:lnTo>
                  <a:lnTo>
                    <a:pt x="150" y="100"/>
                  </a:lnTo>
                  <a:lnTo>
                    <a:pt x="148" y="107"/>
                  </a:lnTo>
                  <a:lnTo>
                    <a:pt x="145" y="114"/>
                  </a:lnTo>
                  <a:lnTo>
                    <a:pt x="141" y="120"/>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8" y="28"/>
                  </a:lnTo>
                  <a:lnTo>
                    <a:pt x="23" y="23"/>
                  </a:lnTo>
                  <a:lnTo>
                    <a:pt x="28" y="18"/>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8"/>
                  </a:lnTo>
                  <a:lnTo>
                    <a:pt x="132" y="23"/>
                  </a:lnTo>
                  <a:lnTo>
                    <a:pt x="137" y="28"/>
                  </a:lnTo>
                  <a:lnTo>
                    <a:pt x="141" y="35"/>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00" name="Google Shape;1800;p23"/>
            <p:cNvSpPr/>
            <p:nvPr/>
          </p:nvSpPr>
          <p:spPr>
            <a:xfrm>
              <a:off x="8594725" y="2690813"/>
              <a:ext cx="49213" cy="47625"/>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0" y="141"/>
                  </a:lnTo>
                  <a:lnTo>
                    <a:pt x="114"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01" name="Google Shape;1801;p23"/>
            <p:cNvSpPr/>
            <p:nvPr/>
          </p:nvSpPr>
          <p:spPr>
            <a:xfrm>
              <a:off x="8594725" y="261937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8"/>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02" name="Google Shape;1802;p23"/>
            <p:cNvSpPr/>
            <p:nvPr/>
          </p:nvSpPr>
          <p:spPr>
            <a:xfrm>
              <a:off x="8804275" y="2619376"/>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03" name="Google Shape;1803;p23"/>
            <p:cNvSpPr/>
            <p:nvPr/>
          </p:nvSpPr>
          <p:spPr>
            <a:xfrm>
              <a:off x="8874125" y="2619376"/>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0"/>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8"/>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04" name="Google Shape;1804;p23"/>
            <p:cNvSpPr/>
            <p:nvPr/>
          </p:nvSpPr>
          <p:spPr>
            <a:xfrm>
              <a:off x="8943975" y="2619376"/>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0"/>
                  </a:lnTo>
                  <a:lnTo>
                    <a:pt x="136" y="126"/>
                  </a:lnTo>
                  <a:lnTo>
                    <a:pt x="131" y="132"/>
                  </a:lnTo>
                  <a:lnTo>
                    <a:pt x="126" y="137"/>
                  </a:lnTo>
                  <a:lnTo>
                    <a:pt x="120" y="141"/>
                  </a:lnTo>
                  <a:lnTo>
                    <a:pt x="113" y="145"/>
                  </a:lnTo>
                  <a:lnTo>
                    <a:pt x="107" y="148"/>
                  </a:lnTo>
                  <a:lnTo>
                    <a:pt x="99" y="150"/>
                  </a:lnTo>
                  <a:lnTo>
                    <a:pt x="93"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8"/>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05" name="Google Shape;1805;p23"/>
            <p:cNvSpPr/>
            <p:nvPr/>
          </p:nvSpPr>
          <p:spPr>
            <a:xfrm>
              <a:off x="8382000" y="282733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4" y="33"/>
                  </a:lnTo>
                  <a:lnTo>
                    <a:pt x="18"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3"/>
                  </a:lnTo>
                  <a:lnTo>
                    <a:pt x="126" y="17"/>
                  </a:lnTo>
                  <a:lnTo>
                    <a:pt x="132" y="23"/>
                  </a:lnTo>
                  <a:lnTo>
                    <a:pt x="137" y="27"/>
                  </a:lnTo>
                  <a:lnTo>
                    <a:pt x="141" y="33"/>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06" name="Google Shape;1806;p23"/>
            <p:cNvSpPr/>
            <p:nvPr/>
          </p:nvSpPr>
          <p:spPr>
            <a:xfrm>
              <a:off x="8451850" y="2827338"/>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3"/>
                  </a:lnTo>
                  <a:lnTo>
                    <a:pt x="17" y="27"/>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7"/>
                  </a:lnTo>
                  <a:lnTo>
                    <a:pt x="141" y="33"/>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07" name="Google Shape;1807;p23"/>
            <p:cNvSpPr/>
            <p:nvPr/>
          </p:nvSpPr>
          <p:spPr>
            <a:xfrm>
              <a:off x="8521700" y="2827338"/>
              <a:ext cx="47625"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3"/>
                  </a:lnTo>
                  <a:lnTo>
                    <a:pt x="17" y="27"/>
                  </a:lnTo>
                  <a:lnTo>
                    <a:pt x="23" y="23"/>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3"/>
                  </a:lnTo>
                  <a:lnTo>
                    <a:pt x="136" y="27"/>
                  </a:lnTo>
                  <a:lnTo>
                    <a:pt x="141"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08" name="Google Shape;1808;p23"/>
            <p:cNvSpPr/>
            <p:nvPr/>
          </p:nvSpPr>
          <p:spPr>
            <a:xfrm>
              <a:off x="8382000" y="275748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4" y="33"/>
                  </a:lnTo>
                  <a:lnTo>
                    <a:pt x="18"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3"/>
                  </a:lnTo>
                  <a:lnTo>
                    <a:pt x="126" y="17"/>
                  </a:lnTo>
                  <a:lnTo>
                    <a:pt x="132" y="22"/>
                  </a:lnTo>
                  <a:lnTo>
                    <a:pt x="137" y="27"/>
                  </a:lnTo>
                  <a:lnTo>
                    <a:pt x="141" y="33"/>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09" name="Google Shape;1809;p23"/>
            <p:cNvSpPr/>
            <p:nvPr/>
          </p:nvSpPr>
          <p:spPr>
            <a:xfrm>
              <a:off x="8451850" y="2757488"/>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3"/>
                  </a:lnTo>
                  <a:lnTo>
                    <a:pt x="17" y="27"/>
                  </a:lnTo>
                  <a:lnTo>
                    <a:pt x="23" y="22"/>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2"/>
                  </a:lnTo>
                  <a:lnTo>
                    <a:pt x="136" y="27"/>
                  </a:lnTo>
                  <a:lnTo>
                    <a:pt x="141" y="33"/>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10" name="Google Shape;1810;p23"/>
            <p:cNvSpPr/>
            <p:nvPr/>
          </p:nvSpPr>
          <p:spPr>
            <a:xfrm>
              <a:off x="8521700" y="2757488"/>
              <a:ext cx="47625"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11" name="Google Shape;1811;p23"/>
            <p:cNvSpPr/>
            <p:nvPr/>
          </p:nvSpPr>
          <p:spPr>
            <a:xfrm>
              <a:off x="8664575" y="282733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3"/>
                  </a:lnTo>
                  <a:lnTo>
                    <a:pt x="17" y="27"/>
                  </a:lnTo>
                  <a:lnTo>
                    <a:pt x="23" y="23"/>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12" name="Google Shape;1812;p23"/>
            <p:cNvSpPr/>
            <p:nvPr/>
          </p:nvSpPr>
          <p:spPr>
            <a:xfrm>
              <a:off x="8734425" y="2827338"/>
              <a:ext cx="49213" cy="49213"/>
            </a:xfrm>
            <a:custGeom>
              <a:avLst/>
              <a:gdLst/>
              <a:ahLst/>
              <a:cxnLst/>
              <a:rect l="l" t="t" r="r" b="b"/>
              <a:pathLst>
                <a:path w="155" h="153" extrusionOk="0">
                  <a:moveTo>
                    <a:pt x="155" y="77"/>
                  </a:moveTo>
                  <a:lnTo>
                    <a:pt x="155"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8"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8" y="27"/>
                  </a:lnTo>
                  <a:lnTo>
                    <a:pt x="23" y="23"/>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7"/>
                  </a:lnTo>
                  <a:lnTo>
                    <a:pt x="141" y="33"/>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13" name="Google Shape;1813;p23"/>
            <p:cNvSpPr/>
            <p:nvPr/>
          </p:nvSpPr>
          <p:spPr>
            <a:xfrm>
              <a:off x="8804275" y="282733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6" y="17"/>
                  </a:lnTo>
                  <a:lnTo>
                    <a:pt x="132" y="23"/>
                  </a:lnTo>
                  <a:lnTo>
                    <a:pt x="136" y="27"/>
                  </a:lnTo>
                  <a:lnTo>
                    <a:pt x="141" y="33"/>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14" name="Google Shape;1814;p23"/>
            <p:cNvSpPr/>
            <p:nvPr/>
          </p:nvSpPr>
          <p:spPr>
            <a:xfrm>
              <a:off x="8874125" y="2827338"/>
              <a:ext cx="49213" cy="49213"/>
            </a:xfrm>
            <a:custGeom>
              <a:avLst/>
              <a:gdLst/>
              <a:ahLst/>
              <a:cxnLst/>
              <a:rect l="l" t="t" r="r" b="b"/>
              <a:pathLst>
                <a:path w="155" h="153" extrusionOk="0">
                  <a:moveTo>
                    <a:pt x="155" y="77"/>
                  </a:moveTo>
                  <a:lnTo>
                    <a:pt x="155" y="77"/>
                  </a:lnTo>
                  <a:lnTo>
                    <a:pt x="154" y="85"/>
                  </a:lnTo>
                  <a:lnTo>
                    <a:pt x="152" y="93"/>
                  </a:lnTo>
                  <a:lnTo>
                    <a:pt x="151" y="100"/>
                  </a:lnTo>
                  <a:lnTo>
                    <a:pt x="148" y="106"/>
                  </a:lnTo>
                  <a:lnTo>
                    <a:pt x="144"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6" y="27"/>
                  </a:lnTo>
                  <a:lnTo>
                    <a:pt x="141" y="33"/>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15" name="Google Shape;1815;p23"/>
            <p:cNvSpPr/>
            <p:nvPr/>
          </p:nvSpPr>
          <p:spPr>
            <a:xfrm>
              <a:off x="8943975" y="282733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4" y="153"/>
                  </a:lnTo>
                  <a:lnTo>
                    <a:pt x="76" y="153"/>
                  </a:lnTo>
                  <a:lnTo>
                    <a:pt x="76"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3"/>
                  </a:lnTo>
                  <a:lnTo>
                    <a:pt x="18" y="27"/>
                  </a:lnTo>
                  <a:lnTo>
                    <a:pt x="23" y="23"/>
                  </a:lnTo>
                  <a:lnTo>
                    <a:pt x="28" y="17"/>
                  </a:lnTo>
                  <a:lnTo>
                    <a:pt x="34" y="13"/>
                  </a:lnTo>
                  <a:lnTo>
                    <a:pt x="40" y="9"/>
                  </a:lnTo>
                  <a:lnTo>
                    <a:pt x="47" y="6"/>
                  </a:lnTo>
                  <a:lnTo>
                    <a:pt x="54" y="3"/>
                  </a:lnTo>
                  <a:lnTo>
                    <a:pt x="62" y="1"/>
                  </a:lnTo>
                  <a:lnTo>
                    <a:pt x="70" y="0"/>
                  </a:lnTo>
                  <a:lnTo>
                    <a:pt x="76" y="0"/>
                  </a:lnTo>
                  <a:lnTo>
                    <a:pt x="76" y="0"/>
                  </a:lnTo>
                  <a:lnTo>
                    <a:pt x="84" y="0"/>
                  </a:lnTo>
                  <a:lnTo>
                    <a:pt x="93" y="1"/>
                  </a:lnTo>
                  <a:lnTo>
                    <a:pt x="99" y="3"/>
                  </a:lnTo>
                  <a:lnTo>
                    <a:pt x="107" y="6"/>
                  </a:lnTo>
                  <a:lnTo>
                    <a:pt x="113" y="9"/>
                  </a:lnTo>
                  <a:lnTo>
                    <a:pt x="120" y="13"/>
                  </a:lnTo>
                  <a:lnTo>
                    <a:pt x="126" y="17"/>
                  </a:lnTo>
                  <a:lnTo>
                    <a:pt x="131" y="23"/>
                  </a:lnTo>
                  <a:lnTo>
                    <a:pt x="136" y="27"/>
                  </a:lnTo>
                  <a:lnTo>
                    <a:pt x="141"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16" name="Google Shape;1816;p23"/>
            <p:cNvSpPr/>
            <p:nvPr/>
          </p:nvSpPr>
          <p:spPr>
            <a:xfrm>
              <a:off x="8664575" y="275748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3"/>
                  </a:lnTo>
                  <a:lnTo>
                    <a:pt x="17" y="27"/>
                  </a:lnTo>
                  <a:lnTo>
                    <a:pt x="23" y="22"/>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17" name="Google Shape;1817;p23"/>
            <p:cNvSpPr/>
            <p:nvPr/>
          </p:nvSpPr>
          <p:spPr>
            <a:xfrm>
              <a:off x="8734425" y="2757488"/>
              <a:ext cx="49213" cy="49213"/>
            </a:xfrm>
            <a:custGeom>
              <a:avLst/>
              <a:gdLst/>
              <a:ahLst/>
              <a:cxnLst/>
              <a:rect l="l" t="t" r="r" b="b"/>
              <a:pathLst>
                <a:path w="155" h="153" extrusionOk="0">
                  <a:moveTo>
                    <a:pt x="155" y="77"/>
                  </a:moveTo>
                  <a:lnTo>
                    <a:pt x="155"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8"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8" y="27"/>
                  </a:lnTo>
                  <a:lnTo>
                    <a:pt x="23" y="22"/>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2"/>
                  </a:lnTo>
                  <a:lnTo>
                    <a:pt x="137" y="27"/>
                  </a:lnTo>
                  <a:lnTo>
                    <a:pt x="141" y="33"/>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18" name="Google Shape;1818;p23"/>
            <p:cNvSpPr/>
            <p:nvPr/>
          </p:nvSpPr>
          <p:spPr>
            <a:xfrm>
              <a:off x="8594725" y="282733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7" y="27"/>
                  </a:lnTo>
                  <a:lnTo>
                    <a:pt x="141" y="33"/>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19" name="Google Shape;1819;p23"/>
            <p:cNvSpPr/>
            <p:nvPr/>
          </p:nvSpPr>
          <p:spPr>
            <a:xfrm>
              <a:off x="8594725" y="275748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7" y="27"/>
                  </a:lnTo>
                  <a:lnTo>
                    <a:pt x="141" y="33"/>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20" name="Google Shape;1820;p23"/>
            <p:cNvSpPr/>
            <p:nvPr/>
          </p:nvSpPr>
          <p:spPr>
            <a:xfrm>
              <a:off x="8804275" y="275748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21" name="Google Shape;1821;p23"/>
            <p:cNvSpPr/>
            <p:nvPr/>
          </p:nvSpPr>
          <p:spPr>
            <a:xfrm>
              <a:off x="8874125" y="2757488"/>
              <a:ext cx="49213" cy="49213"/>
            </a:xfrm>
            <a:custGeom>
              <a:avLst/>
              <a:gdLst/>
              <a:ahLst/>
              <a:cxnLst/>
              <a:rect l="l" t="t" r="r" b="b"/>
              <a:pathLst>
                <a:path w="155" h="153" extrusionOk="0">
                  <a:moveTo>
                    <a:pt x="155" y="77"/>
                  </a:moveTo>
                  <a:lnTo>
                    <a:pt x="155" y="77"/>
                  </a:lnTo>
                  <a:lnTo>
                    <a:pt x="154" y="85"/>
                  </a:lnTo>
                  <a:lnTo>
                    <a:pt x="152" y="93"/>
                  </a:lnTo>
                  <a:lnTo>
                    <a:pt x="151" y="100"/>
                  </a:lnTo>
                  <a:lnTo>
                    <a:pt x="148" y="106"/>
                  </a:lnTo>
                  <a:lnTo>
                    <a:pt x="144"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6" y="27"/>
                  </a:lnTo>
                  <a:lnTo>
                    <a:pt x="141" y="33"/>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22" name="Google Shape;1822;p23"/>
            <p:cNvSpPr/>
            <p:nvPr/>
          </p:nvSpPr>
          <p:spPr>
            <a:xfrm>
              <a:off x="8943975" y="275748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4" y="153"/>
                  </a:lnTo>
                  <a:lnTo>
                    <a:pt x="76" y="153"/>
                  </a:lnTo>
                  <a:lnTo>
                    <a:pt x="76"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8" y="17"/>
                  </a:lnTo>
                  <a:lnTo>
                    <a:pt x="34" y="13"/>
                  </a:lnTo>
                  <a:lnTo>
                    <a:pt x="40" y="9"/>
                  </a:lnTo>
                  <a:lnTo>
                    <a:pt x="47" y="6"/>
                  </a:lnTo>
                  <a:lnTo>
                    <a:pt x="54" y="3"/>
                  </a:lnTo>
                  <a:lnTo>
                    <a:pt x="62" y="1"/>
                  </a:lnTo>
                  <a:lnTo>
                    <a:pt x="70" y="0"/>
                  </a:lnTo>
                  <a:lnTo>
                    <a:pt x="76" y="0"/>
                  </a:lnTo>
                  <a:lnTo>
                    <a:pt x="76" y="0"/>
                  </a:lnTo>
                  <a:lnTo>
                    <a:pt x="84" y="0"/>
                  </a:lnTo>
                  <a:lnTo>
                    <a:pt x="93"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23" name="Google Shape;1823;p23"/>
            <p:cNvSpPr/>
            <p:nvPr/>
          </p:nvSpPr>
          <p:spPr>
            <a:xfrm>
              <a:off x="8382000" y="2971801"/>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4" y="35"/>
                  </a:lnTo>
                  <a:lnTo>
                    <a:pt x="18"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24" name="Google Shape;1824;p23"/>
            <p:cNvSpPr/>
            <p:nvPr/>
          </p:nvSpPr>
          <p:spPr>
            <a:xfrm>
              <a:off x="8451850" y="2971801"/>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5"/>
                  </a:lnTo>
                  <a:lnTo>
                    <a:pt x="17" y="29"/>
                  </a:lnTo>
                  <a:lnTo>
                    <a:pt x="23" y="23"/>
                  </a:lnTo>
                  <a:lnTo>
                    <a:pt x="29" y="19"/>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25" name="Google Shape;1825;p23"/>
            <p:cNvSpPr/>
            <p:nvPr/>
          </p:nvSpPr>
          <p:spPr>
            <a:xfrm>
              <a:off x="8521700" y="2971801"/>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26" name="Google Shape;1826;p23"/>
            <p:cNvSpPr/>
            <p:nvPr/>
          </p:nvSpPr>
          <p:spPr>
            <a:xfrm>
              <a:off x="8382000" y="2901951"/>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8" y="126"/>
                  </a:lnTo>
                  <a:lnTo>
                    <a:pt x="14" y="120"/>
                  </a:lnTo>
                  <a:lnTo>
                    <a:pt x="10" y="114"/>
                  </a:lnTo>
                  <a:lnTo>
                    <a:pt x="6" y="108"/>
                  </a:lnTo>
                  <a:lnTo>
                    <a:pt x="4" y="100"/>
                  </a:lnTo>
                  <a:lnTo>
                    <a:pt x="2" y="93"/>
                  </a:lnTo>
                  <a:lnTo>
                    <a:pt x="0" y="85"/>
                  </a:lnTo>
                  <a:lnTo>
                    <a:pt x="0" y="77"/>
                  </a:lnTo>
                  <a:lnTo>
                    <a:pt x="0" y="77"/>
                  </a:lnTo>
                  <a:lnTo>
                    <a:pt x="0" y="69"/>
                  </a:lnTo>
                  <a:lnTo>
                    <a:pt x="2" y="62"/>
                  </a:lnTo>
                  <a:lnTo>
                    <a:pt x="4" y="54"/>
                  </a:lnTo>
                  <a:lnTo>
                    <a:pt x="6" y="47"/>
                  </a:lnTo>
                  <a:lnTo>
                    <a:pt x="10" y="40"/>
                  </a:lnTo>
                  <a:lnTo>
                    <a:pt x="14" y="35"/>
                  </a:lnTo>
                  <a:lnTo>
                    <a:pt x="18" y="29"/>
                  </a:lnTo>
                  <a:lnTo>
                    <a:pt x="23" y="23"/>
                  </a:lnTo>
                  <a:lnTo>
                    <a:pt x="29" y="17"/>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1" y="14"/>
                  </a:lnTo>
                  <a:lnTo>
                    <a:pt x="126" y="17"/>
                  </a:lnTo>
                  <a:lnTo>
                    <a:pt x="132" y="23"/>
                  </a:lnTo>
                  <a:lnTo>
                    <a:pt x="137" y="29"/>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27" name="Google Shape;1827;p23"/>
            <p:cNvSpPr/>
            <p:nvPr/>
          </p:nvSpPr>
          <p:spPr>
            <a:xfrm>
              <a:off x="8451850" y="2901951"/>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9"/>
                  </a:lnTo>
                  <a:lnTo>
                    <a:pt x="23" y="23"/>
                  </a:lnTo>
                  <a:lnTo>
                    <a:pt x="29" y="17"/>
                  </a:lnTo>
                  <a:lnTo>
                    <a:pt x="34" y="14"/>
                  </a:lnTo>
                  <a:lnTo>
                    <a:pt x="40" y="9"/>
                  </a:lnTo>
                  <a:lnTo>
                    <a:pt x="47" y="6"/>
                  </a:lnTo>
                  <a:lnTo>
                    <a:pt x="54" y="4"/>
                  </a:lnTo>
                  <a:lnTo>
                    <a:pt x="62" y="3"/>
                  </a:lnTo>
                  <a:lnTo>
                    <a:pt x="69" y="1"/>
                  </a:lnTo>
                  <a:lnTo>
                    <a:pt x="77" y="0"/>
                  </a:lnTo>
                  <a:lnTo>
                    <a:pt x="77" y="0"/>
                  </a:lnTo>
                  <a:lnTo>
                    <a:pt x="85" y="1"/>
                  </a:lnTo>
                  <a:lnTo>
                    <a:pt x="93" y="3"/>
                  </a:lnTo>
                  <a:lnTo>
                    <a:pt x="100" y="4"/>
                  </a:lnTo>
                  <a:lnTo>
                    <a:pt x="108" y="6"/>
                  </a:lnTo>
                  <a:lnTo>
                    <a:pt x="113" y="9"/>
                  </a:lnTo>
                  <a:lnTo>
                    <a:pt x="120" y="14"/>
                  </a:lnTo>
                  <a:lnTo>
                    <a:pt x="126" y="17"/>
                  </a:lnTo>
                  <a:lnTo>
                    <a:pt x="132" y="23"/>
                  </a:lnTo>
                  <a:lnTo>
                    <a:pt x="136" y="29"/>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28" name="Google Shape;1828;p23"/>
            <p:cNvSpPr/>
            <p:nvPr/>
          </p:nvSpPr>
          <p:spPr>
            <a:xfrm>
              <a:off x="8521700" y="2901951"/>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4"/>
                  </a:lnTo>
                  <a:lnTo>
                    <a:pt x="106" y="148"/>
                  </a:lnTo>
                  <a:lnTo>
                    <a:pt x="99"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9"/>
                  </a:lnTo>
                  <a:lnTo>
                    <a:pt x="23" y="23"/>
                  </a:lnTo>
                  <a:lnTo>
                    <a:pt x="27" y="17"/>
                  </a:lnTo>
                  <a:lnTo>
                    <a:pt x="34" y="14"/>
                  </a:lnTo>
                  <a:lnTo>
                    <a:pt x="40" y="9"/>
                  </a:lnTo>
                  <a:lnTo>
                    <a:pt x="47" y="6"/>
                  </a:lnTo>
                  <a:lnTo>
                    <a:pt x="54" y="4"/>
                  </a:lnTo>
                  <a:lnTo>
                    <a:pt x="62" y="3"/>
                  </a:lnTo>
                  <a:lnTo>
                    <a:pt x="69" y="1"/>
                  </a:lnTo>
                  <a:lnTo>
                    <a:pt x="77" y="0"/>
                  </a:lnTo>
                  <a:lnTo>
                    <a:pt x="77" y="0"/>
                  </a:lnTo>
                  <a:lnTo>
                    <a:pt x="85" y="1"/>
                  </a:lnTo>
                  <a:lnTo>
                    <a:pt x="93" y="3"/>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29" name="Google Shape;1829;p23"/>
            <p:cNvSpPr/>
            <p:nvPr/>
          </p:nvSpPr>
          <p:spPr>
            <a:xfrm>
              <a:off x="8664575" y="2971801"/>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3"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3" y="23"/>
                  </a:lnTo>
                  <a:lnTo>
                    <a:pt x="27" y="19"/>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30" name="Google Shape;1830;p23"/>
            <p:cNvSpPr/>
            <p:nvPr/>
          </p:nvSpPr>
          <p:spPr>
            <a:xfrm>
              <a:off x="8734425" y="2971801"/>
              <a:ext cx="49213" cy="49213"/>
            </a:xfrm>
            <a:custGeom>
              <a:avLst/>
              <a:gdLst/>
              <a:ahLst/>
              <a:cxnLst/>
              <a:rect l="l" t="t" r="r" b="b"/>
              <a:pathLst>
                <a:path w="155" h="155" extrusionOk="0">
                  <a:moveTo>
                    <a:pt x="155" y="78"/>
                  </a:moveTo>
                  <a:lnTo>
                    <a:pt x="155"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8"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8"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4"/>
                  </a:lnTo>
                  <a:lnTo>
                    <a:pt x="126" y="19"/>
                  </a:lnTo>
                  <a:lnTo>
                    <a:pt x="132" y="23"/>
                  </a:lnTo>
                  <a:lnTo>
                    <a:pt x="137" y="29"/>
                  </a:lnTo>
                  <a:lnTo>
                    <a:pt x="141" y="35"/>
                  </a:lnTo>
                  <a:lnTo>
                    <a:pt x="145" y="40"/>
                  </a:lnTo>
                  <a:lnTo>
                    <a:pt x="148" y="47"/>
                  </a:lnTo>
                  <a:lnTo>
                    <a:pt x="150"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31" name="Google Shape;1831;p23"/>
            <p:cNvSpPr/>
            <p:nvPr/>
          </p:nvSpPr>
          <p:spPr>
            <a:xfrm>
              <a:off x="8804275" y="2971801"/>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32" name="Google Shape;1832;p23"/>
            <p:cNvSpPr/>
            <p:nvPr/>
          </p:nvSpPr>
          <p:spPr>
            <a:xfrm>
              <a:off x="8874125" y="2971801"/>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6" y="29"/>
                  </a:lnTo>
                  <a:lnTo>
                    <a:pt x="141" y="35"/>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33" name="Google Shape;1833;p23"/>
            <p:cNvSpPr/>
            <p:nvPr/>
          </p:nvSpPr>
          <p:spPr>
            <a:xfrm>
              <a:off x="8943975" y="2971801"/>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7" y="148"/>
                  </a:lnTo>
                  <a:lnTo>
                    <a:pt x="99" y="151"/>
                  </a:lnTo>
                  <a:lnTo>
                    <a:pt x="93" y="152"/>
                  </a:lnTo>
                  <a:lnTo>
                    <a:pt x="84"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8" y="19"/>
                  </a:lnTo>
                  <a:lnTo>
                    <a:pt x="34" y="14"/>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34" name="Google Shape;1834;p23"/>
            <p:cNvSpPr/>
            <p:nvPr/>
          </p:nvSpPr>
          <p:spPr>
            <a:xfrm>
              <a:off x="8664575" y="2901951"/>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2" y="152"/>
                  </a:lnTo>
                  <a:lnTo>
                    <a:pt x="54" y="151"/>
                  </a:lnTo>
                  <a:lnTo>
                    <a:pt x="47" y="148"/>
                  </a:lnTo>
                  <a:lnTo>
                    <a:pt x="40" y="144"/>
                  </a:lnTo>
                  <a:lnTo>
                    <a:pt x="33" y="141"/>
                  </a:lnTo>
                  <a:lnTo>
                    <a:pt x="27" y="136"/>
                  </a:lnTo>
                  <a:lnTo>
                    <a:pt x="23"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3" y="23"/>
                  </a:lnTo>
                  <a:lnTo>
                    <a:pt x="27" y="17"/>
                  </a:lnTo>
                  <a:lnTo>
                    <a:pt x="33" y="14"/>
                  </a:lnTo>
                  <a:lnTo>
                    <a:pt x="40" y="9"/>
                  </a:lnTo>
                  <a:lnTo>
                    <a:pt x="47" y="6"/>
                  </a:lnTo>
                  <a:lnTo>
                    <a:pt x="54" y="4"/>
                  </a:lnTo>
                  <a:lnTo>
                    <a:pt x="62" y="3"/>
                  </a:lnTo>
                  <a:lnTo>
                    <a:pt x="68" y="1"/>
                  </a:lnTo>
                  <a:lnTo>
                    <a:pt x="76" y="0"/>
                  </a:lnTo>
                  <a:lnTo>
                    <a:pt x="76" y="0"/>
                  </a:lnTo>
                  <a:lnTo>
                    <a:pt x="84" y="1"/>
                  </a:lnTo>
                  <a:lnTo>
                    <a:pt x="92" y="3"/>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35" name="Google Shape;1835;p23"/>
            <p:cNvSpPr/>
            <p:nvPr/>
          </p:nvSpPr>
          <p:spPr>
            <a:xfrm>
              <a:off x="8734425" y="2901951"/>
              <a:ext cx="49213" cy="49213"/>
            </a:xfrm>
            <a:custGeom>
              <a:avLst/>
              <a:gdLst/>
              <a:ahLst/>
              <a:cxnLst/>
              <a:rect l="l" t="t" r="r" b="b"/>
              <a:pathLst>
                <a:path w="155" h="155" extrusionOk="0">
                  <a:moveTo>
                    <a:pt x="155" y="77"/>
                  </a:moveTo>
                  <a:lnTo>
                    <a:pt x="155"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8" y="136"/>
                  </a:lnTo>
                  <a:lnTo>
                    <a:pt x="23" y="132"/>
                  </a:lnTo>
                  <a:lnTo>
                    <a:pt x="18"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8" y="29"/>
                  </a:lnTo>
                  <a:lnTo>
                    <a:pt x="23" y="23"/>
                  </a:lnTo>
                  <a:lnTo>
                    <a:pt x="28" y="17"/>
                  </a:lnTo>
                  <a:lnTo>
                    <a:pt x="35" y="14"/>
                  </a:lnTo>
                  <a:lnTo>
                    <a:pt x="40" y="9"/>
                  </a:lnTo>
                  <a:lnTo>
                    <a:pt x="47" y="6"/>
                  </a:lnTo>
                  <a:lnTo>
                    <a:pt x="54" y="4"/>
                  </a:lnTo>
                  <a:lnTo>
                    <a:pt x="62" y="3"/>
                  </a:lnTo>
                  <a:lnTo>
                    <a:pt x="69" y="1"/>
                  </a:lnTo>
                  <a:lnTo>
                    <a:pt x="77" y="0"/>
                  </a:lnTo>
                  <a:lnTo>
                    <a:pt x="77" y="0"/>
                  </a:lnTo>
                  <a:lnTo>
                    <a:pt x="85" y="1"/>
                  </a:lnTo>
                  <a:lnTo>
                    <a:pt x="93" y="3"/>
                  </a:lnTo>
                  <a:lnTo>
                    <a:pt x="100" y="4"/>
                  </a:lnTo>
                  <a:lnTo>
                    <a:pt x="107" y="6"/>
                  </a:lnTo>
                  <a:lnTo>
                    <a:pt x="114" y="9"/>
                  </a:lnTo>
                  <a:lnTo>
                    <a:pt x="121" y="14"/>
                  </a:lnTo>
                  <a:lnTo>
                    <a:pt x="126" y="17"/>
                  </a:lnTo>
                  <a:lnTo>
                    <a:pt x="132" y="23"/>
                  </a:lnTo>
                  <a:lnTo>
                    <a:pt x="137" y="29"/>
                  </a:lnTo>
                  <a:lnTo>
                    <a:pt x="141" y="35"/>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36" name="Google Shape;1836;p23"/>
            <p:cNvSpPr/>
            <p:nvPr/>
          </p:nvSpPr>
          <p:spPr>
            <a:xfrm>
              <a:off x="8594725" y="2971801"/>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37" name="Google Shape;1837;p23"/>
            <p:cNvSpPr/>
            <p:nvPr/>
          </p:nvSpPr>
          <p:spPr>
            <a:xfrm>
              <a:off x="8594725" y="2901951"/>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4"/>
                  </a:lnTo>
                  <a:lnTo>
                    <a:pt x="141" y="120"/>
                  </a:lnTo>
                  <a:lnTo>
                    <a:pt x="137"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7"/>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0" y="14"/>
                  </a:lnTo>
                  <a:lnTo>
                    <a:pt x="126" y="17"/>
                  </a:lnTo>
                  <a:lnTo>
                    <a:pt x="132" y="23"/>
                  </a:lnTo>
                  <a:lnTo>
                    <a:pt x="137" y="29"/>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38" name="Google Shape;1838;p23"/>
            <p:cNvSpPr/>
            <p:nvPr/>
          </p:nvSpPr>
          <p:spPr>
            <a:xfrm>
              <a:off x="8804275" y="2901951"/>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4"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3"/>
                  </a:lnTo>
                  <a:lnTo>
                    <a:pt x="69" y="1"/>
                  </a:lnTo>
                  <a:lnTo>
                    <a:pt x="77" y="0"/>
                  </a:lnTo>
                  <a:lnTo>
                    <a:pt x="77" y="0"/>
                  </a:lnTo>
                  <a:lnTo>
                    <a:pt x="85" y="1"/>
                  </a:lnTo>
                  <a:lnTo>
                    <a:pt x="92" y="3"/>
                  </a:lnTo>
                  <a:lnTo>
                    <a:pt x="100" y="4"/>
                  </a:lnTo>
                  <a:lnTo>
                    <a:pt x="107" y="6"/>
                  </a:lnTo>
                  <a:lnTo>
                    <a:pt x="114" y="9"/>
                  </a:lnTo>
                  <a:lnTo>
                    <a:pt x="120" y="14"/>
                  </a:lnTo>
                  <a:lnTo>
                    <a:pt x="126" y="17"/>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39" name="Google Shape;1839;p23"/>
            <p:cNvSpPr/>
            <p:nvPr/>
          </p:nvSpPr>
          <p:spPr>
            <a:xfrm>
              <a:off x="8874125" y="2901951"/>
              <a:ext cx="49213" cy="49213"/>
            </a:xfrm>
            <a:custGeom>
              <a:avLst/>
              <a:gdLst/>
              <a:ahLst/>
              <a:cxnLst/>
              <a:rect l="l" t="t" r="r" b="b"/>
              <a:pathLst>
                <a:path w="155" h="155" extrusionOk="0">
                  <a:moveTo>
                    <a:pt x="155" y="77"/>
                  </a:moveTo>
                  <a:lnTo>
                    <a:pt x="155" y="77"/>
                  </a:lnTo>
                  <a:lnTo>
                    <a:pt x="154" y="85"/>
                  </a:lnTo>
                  <a:lnTo>
                    <a:pt x="152" y="93"/>
                  </a:lnTo>
                  <a:lnTo>
                    <a:pt x="151" y="100"/>
                  </a:lnTo>
                  <a:lnTo>
                    <a:pt x="148" y="108"/>
                  </a:lnTo>
                  <a:lnTo>
                    <a:pt x="144" y="114"/>
                  </a:lnTo>
                  <a:lnTo>
                    <a:pt x="141" y="120"/>
                  </a:lnTo>
                  <a:lnTo>
                    <a:pt x="136"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7"/>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0" y="14"/>
                  </a:lnTo>
                  <a:lnTo>
                    <a:pt x="126" y="17"/>
                  </a:lnTo>
                  <a:lnTo>
                    <a:pt x="132" y="23"/>
                  </a:lnTo>
                  <a:lnTo>
                    <a:pt x="136" y="29"/>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40" name="Google Shape;1840;p23"/>
            <p:cNvSpPr/>
            <p:nvPr/>
          </p:nvSpPr>
          <p:spPr>
            <a:xfrm>
              <a:off x="8943975" y="2901951"/>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4"/>
                  </a:lnTo>
                  <a:lnTo>
                    <a:pt x="107" y="148"/>
                  </a:lnTo>
                  <a:lnTo>
                    <a:pt x="99" y="151"/>
                  </a:lnTo>
                  <a:lnTo>
                    <a:pt x="93" y="152"/>
                  </a:lnTo>
                  <a:lnTo>
                    <a:pt x="84" y="154"/>
                  </a:lnTo>
                  <a:lnTo>
                    <a:pt x="76" y="155"/>
                  </a:lnTo>
                  <a:lnTo>
                    <a:pt x="76" y="155"/>
                  </a:lnTo>
                  <a:lnTo>
                    <a:pt x="70" y="154"/>
                  </a:lnTo>
                  <a:lnTo>
                    <a:pt x="62" y="152"/>
                  </a:lnTo>
                  <a:lnTo>
                    <a:pt x="54" y="151"/>
                  </a:lnTo>
                  <a:lnTo>
                    <a:pt x="47" y="148"/>
                  </a:lnTo>
                  <a:lnTo>
                    <a:pt x="40" y="144"/>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7"/>
                  </a:lnTo>
                  <a:lnTo>
                    <a:pt x="34" y="14"/>
                  </a:lnTo>
                  <a:lnTo>
                    <a:pt x="40" y="9"/>
                  </a:lnTo>
                  <a:lnTo>
                    <a:pt x="47" y="6"/>
                  </a:lnTo>
                  <a:lnTo>
                    <a:pt x="54" y="4"/>
                  </a:lnTo>
                  <a:lnTo>
                    <a:pt x="62" y="3"/>
                  </a:lnTo>
                  <a:lnTo>
                    <a:pt x="70" y="1"/>
                  </a:lnTo>
                  <a:lnTo>
                    <a:pt x="76" y="0"/>
                  </a:lnTo>
                  <a:lnTo>
                    <a:pt x="76" y="0"/>
                  </a:lnTo>
                  <a:lnTo>
                    <a:pt x="84" y="1"/>
                  </a:lnTo>
                  <a:lnTo>
                    <a:pt x="93" y="3"/>
                  </a:lnTo>
                  <a:lnTo>
                    <a:pt x="99" y="4"/>
                  </a:lnTo>
                  <a:lnTo>
                    <a:pt x="107" y="6"/>
                  </a:lnTo>
                  <a:lnTo>
                    <a:pt x="113" y="9"/>
                  </a:lnTo>
                  <a:lnTo>
                    <a:pt x="120" y="14"/>
                  </a:lnTo>
                  <a:lnTo>
                    <a:pt x="126" y="17"/>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41" name="Google Shape;1841;p23"/>
            <p:cNvSpPr/>
            <p:nvPr/>
          </p:nvSpPr>
          <p:spPr>
            <a:xfrm>
              <a:off x="8382000" y="3113088"/>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4" y="35"/>
                  </a:lnTo>
                  <a:lnTo>
                    <a:pt x="18" y="29"/>
                  </a:lnTo>
                  <a:lnTo>
                    <a:pt x="23" y="23"/>
                  </a:lnTo>
                  <a:lnTo>
                    <a:pt x="29" y="19"/>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1" y="14"/>
                  </a:lnTo>
                  <a:lnTo>
                    <a:pt x="126" y="19"/>
                  </a:lnTo>
                  <a:lnTo>
                    <a:pt x="132" y="23"/>
                  </a:lnTo>
                  <a:lnTo>
                    <a:pt x="137" y="29"/>
                  </a:lnTo>
                  <a:lnTo>
                    <a:pt x="141" y="35"/>
                  </a:lnTo>
                  <a:lnTo>
                    <a:pt x="145" y="40"/>
                  </a:lnTo>
                  <a:lnTo>
                    <a:pt x="148" y="47"/>
                  </a:lnTo>
                  <a:lnTo>
                    <a:pt x="151"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42" name="Google Shape;1842;p23"/>
            <p:cNvSpPr/>
            <p:nvPr/>
          </p:nvSpPr>
          <p:spPr>
            <a:xfrm>
              <a:off x="8451850" y="3113088"/>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9"/>
                  </a:lnTo>
                  <a:lnTo>
                    <a:pt x="132" y="23"/>
                  </a:lnTo>
                  <a:lnTo>
                    <a:pt x="136" y="29"/>
                  </a:lnTo>
                  <a:lnTo>
                    <a:pt x="141" y="35"/>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43" name="Google Shape;1843;p23"/>
            <p:cNvSpPr/>
            <p:nvPr/>
          </p:nvSpPr>
          <p:spPr>
            <a:xfrm>
              <a:off x="8521700" y="3113088"/>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2"/>
                  </a:lnTo>
                  <a:lnTo>
                    <a:pt x="69" y="1"/>
                  </a:lnTo>
                  <a:lnTo>
                    <a:pt x="77" y="0"/>
                  </a:lnTo>
                  <a:lnTo>
                    <a:pt x="77" y="0"/>
                  </a:lnTo>
                  <a:lnTo>
                    <a:pt x="85" y="1"/>
                  </a:lnTo>
                  <a:lnTo>
                    <a:pt x="93" y="2"/>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44" name="Google Shape;1844;p23"/>
            <p:cNvSpPr/>
            <p:nvPr/>
          </p:nvSpPr>
          <p:spPr>
            <a:xfrm>
              <a:off x="8382000" y="3043238"/>
              <a:ext cx="49213" cy="49213"/>
            </a:xfrm>
            <a:custGeom>
              <a:avLst/>
              <a:gdLst/>
              <a:ahLst/>
              <a:cxnLst/>
              <a:rect l="l" t="t" r="r" b="b"/>
              <a:pathLst>
                <a:path w="155" h="155" extrusionOk="0">
                  <a:moveTo>
                    <a:pt x="155" y="78"/>
                  </a:moveTo>
                  <a:lnTo>
                    <a:pt x="155" y="78"/>
                  </a:lnTo>
                  <a:lnTo>
                    <a:pt x="154" y="85"/>
                  </a:lnTo>
                  <a:lnTo>
                    <a:pt x="153" y="93"/>
                  </a:lnTo>
                  <a:lnTo>
                    <a:pt x="151" y="100"/>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0"/>
                  </a:lnTo>
                  <a:lnTo>
                    <a:pt x="2" y="93"/>
                  </a:lnTo>
                  <a:lnTo>
                    <a:pt x="0" y="85"/>
                  </a:lnTo>
                  <a:lnTo>
                    <a:pt x="0" y="78"/>
                  </a:lnTo>
                  <a:lnTo>
                    <a:pt x="0" y="78"/>
                  </a:lnTo>
                  <a:lnTo>
                    <a:pt x="0" y="70"/>
                  </a:lnTo>
                  <a:lnTo>
                    <a:pt x="2" y="62"/>
                  </a:lnTo>
                  <a:lnTo>
                    <a:pt x="4" y="55"/>
                  </a:lnTo>
                  <a:lnTo>
                    <a:pt x="6" y="47"/>
                  </a:lnTo>
                  <a:lnTo>
                    <a:pt x="10" y="40"/>
                  </a:lnTo>
                  <a:lnTo>
                    <a:pt x="14" y="35"/>
                  </a:lnTo>
                  <a:lnTo>
                    <a:pt x="18"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45" name="Google Shape;1845;p23"/>
            <p:cNvSpPr/>
            <p:nvPr/>
          </p:nvSpPr>
          <p:spPr>
            <a:xfrm>
              <a:off x="8451850" y="3043238"/>
              <a:ext cx="47625" cy="49213"/>
            </a:xfrm>
            <a:custGeom>
              <a:avLst/>
              <a:gdLst/>
              <a:ahLst/>
              <a:cxnLst/>
              <a:rect l="l" t="t" r="r" b="b"/>
              <a:pathLst>
                <a:path w="154" h="155" extrusionOk="0">
                  <a:moveTo>
                    <a:pt x="154" y="78"/>
                  </a:moveTo>
                  <a:lnTo>
                    <a:pt x="154" y="78"/>
                  </a:lnTo>
                  <a:lnTo>
                    <a:pt x="153" y="85"/>
                  </a:lnTo>
                  <a:lnTo>
                    <a:pt x="152" y="93"/>
                  </a:lnTo>
                  <a:lnTo>
                    <a:pt x="151" y="100"/>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5"/>
                  </a:lnTo>
                  <a:lnTo>
                    <a:pt x="6" y="108"/>
                  </a:lnTo>
                  <a:lnTo>
                    <a:pt x="3" y="100"/>
                  </a:lnTo>
                  <a:lnTo>
                    <a:pt x="1" y="93"/>
                  </a:lnTo>
                  <a:lnTo>
                    <a:pt x="0" y="85"/>
                  </a:lnTo>
                  <a:lnTo>
                    <a:pt x="0" y="78"/>
                  </a:lnTo>
                  <a:lnTo>
                    <a:pt x="0" y="78"/>
                  </a:lnTo>
                  <a:lnTo>
                    <a:pt x="0" y="70"/>
                  </a:lnTo>
                  <a:lnTo>
                    <a:pt x="1" y="62"/>
                  </a:lnTo>
                  <a:lnTo>
                    <a:pt x="3" y="55"/>
                  </a:lnTo>
                  <a:lnTo>
                    <a:pt x="6" y="47"/>
                  </a:lnTo>
                  <a:lnTo>
                    <a:pt x="9" y="40"/>
                  </a:lnTo>
                  <a:lnTo>
                    <a:pt x="14" y="35"/>
                  </a:lnTo>
                  <a:lnTo>
                    <a:pt x="17" y="29"/>
                  </a:lnTo>
                  <a:lnTo>
                    <a:pt x="23" y="23"/>
                  </a:lnTo>
                  <a:lnTo>
                    <a:pt x="29" y="19"/>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46" name="Google Shape;1846;p23"/>
            <p:cNvSpPr/>
            <p:nvPr/>
          </p:nvSpPr>
          <p:spPr>
            <a:xfrm>
              <a:off x="8521700" y="3043238"/>
              <a:ext cx="47625" cy="49213"/>
            </a:xfrm>
            <a:custGeom>
              <a:avLst/>
              <a:gdLst/>
              <a:ahLst/>
              <a:cxnLst/>
              <a:rect l="l" t="t" r="r" b="b"/>
              <a:pathLst>
                <a:path w="153" h="155" extrusionOk="0">
                  <a:moveTo>
                    <a:pt x="153" y="78"/>
                  </a:moveTo>
                  <a:lnTo>
                    <a:pt x="153" y="78"/>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47" name="Google Shape;1847;p23"/>
            <p:cNvSpPr/>
            <p:nvPr/>
          </p:nvSpPr>
          <p:spPr>
            <a:xfrm>
              <a:off x="8664575" y="311308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3"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3" y="23"/>
                  </a:lnTo>
                  <a:lnTo>
                    <a:pt x="27" y="19"/>
                  </a:lnTo>
                  <a:lnTo>
                    <a:pt x="33"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48" name="Google Shape;1848;p23"/>
            <p:cNvSpPr/>
            <p:nvPr/>
          </p:nvSpPr>
          <p:spPr>
            <a:xfrm>
              <a:off x="8734425" y="3113088"/>
              <a:ext cx="49213" cy="49213"/>
            </a:xfrm>
            <a:custGeom>
              <a:avLst/>
              <a:gdLst/>
              <a:ahLst/>
              <a:cxnLst/>
              <a:rect l="l" t="t" r="r" b="b"/>
              <a:pathLst>
                <a:path w="155" h="155" extrusionOk="0">
                  <a:moveTo>
                    <a:pt x="155" y="78"/>
                  </a:moveTo>
                  <a:lnTo>
                    <a:pt x="155"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8"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8" y="29"/>
                  </a:lnTo>
                  <a:lnTo>
                    <a:pt x="23" y="23"/>
                  </a:lnTo>
                  <a:lnTo>
                    <a:pt x="28" y="19"/>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9"/>
                  </a:lnTo>
                  <a:lnTo>
                    <a:pt x="132" y="23"/>
                  </a:lnTo>
                  <a:lnTo>
                    <a:pt x="137" y="29"/>
                  </a:lnTo>
                  <a:lnTo>
                    <a:pt x="141" y="35"/>
                  </a:lnTo>
                  <a:lnTo>
                    <a:pt x="145" y="40"/>
                  </a:lnTo>
                  <a:lnTo>
                    <a:pt x="148" y="47"/>
                  </a:lnTo>
                  <a:lnTo>
                    <a:pt x="150"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49" name="Google Shape;1849;p23"/>
            <p:cNvSpPr/>
            <p:nvPr/>
          </p:nvSpPr>
          <p:spPr>
            <a:xfrm>
              <a:off x="8804275" y="3113088"/>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4" y="9"/>
                  </a:lnTo>
                  <a:lnTo>
                    <a:pt x="120" y="14"/>
                  </a:lnTo>
                  <a:lnTo>
                    <a:pt x="126" y="19"/>
                  </a:lnTo>
                  <a:lnTo>
                    <a:pt x="132" y="23"/>
                  </a:lnTo>
                  <a:lnTo>
                    <a:pt x="136" y="29"/>
                  </a:lnTo>
                  <a:lnTo>
                    <a:pt x="141" y="35"/>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50" name="Google Shape;1850;p23"/>
            <p:cNvSpPr/>
            <p:nvPr/>
          </p:nvSpPr>
          <p:spPr>
            <a:xfrm>
              <a:off x="8874125" y="3113088"/>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4" y="35"/>
                  </a:lnTo>
                  <a:lnTo>
                    <a:pt x="17" y="29"/>
                  </a:lnTo>
                  <a:lnTo>
                    <a:pt x="23" y="23"/>
                  </a:lnTo>
                  <a:lnTo>
                    <a:pt x="29" y="19"/>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9"/>
                  </a:lnTo>
                  <a:lnTo>
                    <a:pt x="132" y="23"/>
                  </a:lnTo>
                  <a:lnTo>
                    <a:pt x="136" y="29"/>
                  </a:lnTo>
                  <a:lnTo>
                    <a:pt x="141" y="35"/>
                  </a:lnTo>
                  <a:lnTo>
                    <a:pt x="144"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51" name="Google Shape;1851;p23"/>
            <p:cNvSpPr/>
            <p:nvPr/>
          </p:nvSpPr>
          <p:spPr>
            <a:xfrm>
              <a:off x="8943975" y="311308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7" y="148"/>
                  </a:lnTo>
                  <a:lnTo>
                    <a:pt x="99" y="151"/>
                  </a:lnTo>
                  <a:lnTo>
                    <a:pt x="93" y="152"/>
                  </a:lnTo>
                  <a:lnTo>
                    <a:pt x="84"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5"/>
                  </a:lnTo>
                  <a:lnTo>
                    <a:pt x="18" y="29"/>
                  </a:lnTo>
                  <a:lnTo>
                    <a:pt x="23" y="23"/>
                  </a:lnTo>
                  <a:lnTo>
                    <a:pt x="28" y="19"/>
                  </a:lnTo>
                  <a:lnTo>
                    <a:pt x="34" y="14"/>
                  </a:lnTo>
                  <a:lnTo>
                    <a:pt x="40" y="9"/>
                  </a:lnTo>
                  <a:lnTo>
                    <a:pt x="47" y="7"/>
                  </a:lnTo>
                  <a:lnTo>
                    <a:pt x="54" y="4"/>
                  </a:lnTo>
                  <a:lnTo>
                    <a:pt x="62" y="2"/>
                  </a:lnTo>
                  <a:lnTo>
                    <a:pt x="70" y="1"/>
                  </a:lnTo>
                  <a:lnTo>
                    <a:pt x="76" y="0"/>
                  </a:lnTo>
                  <a:lnTo>
                    <a:pt x="76" y="0"/>
                  </a:lnTo>
                  <a:lnTo>
                    <a:pt x="84" y="1"/>
                  </a:lnTo>
                  <a:lnTo>
                    <a:pt x="93" y="2"/>
                  </a:lnTo>
                  <a:lnTo>
                    <a:pt x="99" y="4"/>
                  </a:lnTo>
                  <a:lnTo>
                    <a:pt x="107" y="7"/>
                  </a:lnTo>
                  <a:lnTo>
                    <a:pt x="113" y="9"/>
                  </a:lnTo>
                  <a:lnTo>
                    <a:pt x="120" y="14"/>
                  </a:lnTo>
                  <a:lnTo>
                    <a:pt x="126" y="19"/>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52" name="Google Shape;1852;p23"/>
            <p:cNvSpPr/>
            <p:nvPr/>
          </p:nvSpPr>
          <p:spPr>
            <a:xfrm>
              <a:off x="8664575" y="3043238"/>
              <a:ext cx="49213" cy="49213"/>
            </a:xfrm>
            <a:custGeom>
              <a:avLst/>
              <a:gdLst/>
              <a:ahLst/>
              <a:cxnLst/>
              <a:rect l="l" t="t" r="r" b="b"/>
              <a:pathLst>
                <a:path w="153" h="155" extrusionOk="0">
                  <a:moveTo>
                    <a:pt x="153" y="78"/>
                  </a:moveTo>
                  <a:lnTo>
                    <a:pt x="153" y="78"/>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3" y="141"/>
                  </a:lnTo>
                  <a:lnTo>
                    <a:pt x="27" y="136"/>
                  </a:lnTo>
                  <a:lnTo>
                    <a:pt x="23" y="132"/>
                  </a:lnTo>
                  <a:lnTo>
                    <a:pt x="17" y="126"/>
                  </a:lnTo>
                  <a:lnTo>
                    <a:pt x="12" y="120"/>
                  </a:lnTo>
                  <a:lnTo>
                    <a:pt x="9" y="115"/>
                  </a:lnTo>
                  <a:lnTo>
                    <a:pt x="5" y="108"/>
                  </a:lnTo>
                  <a:lnTo>
                    <a:pt x="3" y="100"/>
                  </a:lnTo>
                  <a:lnTo>
                    <a:pt x="1" y="93"/>
                  </a:lnTo>
                  <a:lnTo>
                    <a:pt x="0" y="85"/>
                  </a:lnTo>
                  <a:lnTo>
                    <a:pt x="0" y="78"/>
                  </a:lnTo>
                  <a:lnTo>
                    <a:pt x="0" y="78"/>
                  </a:lnTo>
                  <a:lnTo>
                    <a:pt x="0" y="70"/>
                  </a:lnTo>
                  <a:lnTo>
                    <a:pt x="1" y="62"/>
                  </a:lnTo>
                  <a:lnTo>
                    <a:pt x="3" y="55"/>
                  </a:lnTo>
                  <a:lnTo>
                    <a:pt x="5" y="47"/>
                  </a:lnTo>
                  <a:lnTo>
                    <a:pt x="9" y="40"/>
                  </a:lnTo>
                  <a:lnTo>
                    <a:pt x="12" y="35"/>
                  </a:lnTo>
                  <a:lnTo>
                    <a:pt x="17" y="29"/>
                  </a:lnTo>
                  <a:lnTo>
                    <a:pt x="23" y="23"/>
                  </a:lnTo>
                  <a:lnTo>
                    <a:pt x="27" y="19"/>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53" name="Google Shape;1853;p23"/>
            <p:cNvSpPr/>
            <p:nvPr/>
          </p:nvSpPr>
          <p:spPr>
            <a:xfrm>
              <a:off x="8734425" y="3043238"/>
              <a:ext cx="49213" cy="49213"/>
            </a:xfrm>
            <a:custGeom>
              <a:avLst/>
              <a:gdLst/>
              <a:ahLst/>
              <a:cxnLst/>
              <a:rect l="l" t="t" r="r" b="b"/>
              <a:pathLst>
                <a:path w="155" h="155" extrusionOk="0">
                  <a:moveTo>
                    <a:pt x="155" y="78"/>
                  </a:moveTo>
                  <a:lnTo>
                    <a:pt x="155" y="78"/>
                  </a:lnTo>
                  <a:lnTo>
                    <a:pt x="154" y="85"/>
                  </a:lnTo>
                  <a:lnTo>
                    <a:pt x="153" y="93"/>
                  </a:lnTo>
                  <a:lnTo>
                    <a:pt x="150" y="100"/>
                  </a:lnTo>
                  <a:lnTo>
                    <a:pt x="148" y="108"/>
                  </a:lnTo>
                  <a:lnTo>
                    <a:pt x="145" y="115"/>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8" y="126"/>
                  </a:lnTo>
                  <a:lnTo>
                    <a:pt x="13"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3" y="35"/>
                  </a:lnTo>
                  <a:lnTo>
                    <a:pt x="18"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4"/>
                  </a:lnTo>
                  <a:lnTo>
                    <a:pt x="126" y="19"/>
                  </a:lnTo>
                  <a:lnTo>
                    <a:pt x="132" y="23"/>
                  </a:lnTo>
                  <a:lnTo>
                    <a:pt x="137" y="29"/>
                  </a:lnTo>
                  <a:lnTo>
                    <a:pt x="141" y="35"/>
                  </a:lnTo>
                  <a:lnTo>
                    <a:pt x="145" y="40"/>
                  </a:lnTo>
                  <a:lnTo>
                    <a:pt x="148" y="47"/>
                  </a:lnTo>
                  <a:lnTo>
                    <a:pt x="150"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54" name="Google Shape;1854;p23"/>
            <p:cNvSpPr/>
            <p:nvPr/>
          </p:nvSpPr>
          <p:spPr>
            <a:xfrm>
              <a:off x="8594725" y="3113088"/>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4" y="35"/>
                  </a:lnTo>
                  <a:lnTo>
                    <a:pt x="17" y="29"/>
                  </a:lnTo>
                  <a:lnTo>
                    <a:pt x="23" y="23"/>
                  </a:lnTo>
                  <a:lnTo>
                    <a:pt x="29" y="19"/>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9"/>
                  </a:lnTo>
                  <a:lnTo>
                    <a:pt x="132" y="23"/>
                  </a:lnTo>
                  <a:lnTo>
                    <a:pt x="137" y="29"/>
                  </a:lnTo>
                  <a:lnTo>
                    <a:pt x="141" y="35"/>
                  </a:lnTo>
                  <a:lnTo>
                    <a:pt x="145" y="40"/>
                  </a:lnTo>
                  <a:lnTo>
                    <a:pt x="148" y="47"/>
                  </a:lnTo>
                  <a:lnTo>
                    <a:pt x="151"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55" name="Google Shape;1855;p23"/>
            <p:cNvSpPr/>
            <p:nvPr/>
          </p:nvSpPr>
          <p:spPr>
            <a:xfrm>
              <a:off x="8594725" y="3043238"/>
              <a:ext cx="49213" cy="49213"/>
            </a:xfrm>
            <a:custGeom>
              <a:avLst/>
              <a:gdLst/>
              <a:ahLst/>
              <a:cxnLst/>
              <a:rect l="l" t="t" r="r" b="b"/>
              <a:pathLst>
                <a:path w="155" h="155" extrusionOk="0">
                  <a:moveTo>
                    <a:pt x="155" y="78"/>
                  </a:moveTo>
                  <a:lnTo>
                    <a:pt x="155" y="78"/>
                  </a:lnTo>
                  <a:lnTo>
                    <a:pt x="154" y="85"/>
                  </a:lnTo>
                  <a:lnTo>
                    <a:pt x="153" y="93"/>
                  </a:lnTo>
                  <a:lnTo>
                    <a:pt x="151" y="100"/>
                  </a:lnTo>
                  <a:lnTo>
                    <a:pt x="148" y="108"/>
                  </a:lnTo>
                  <a:lnTo>
                    <a:pt x="145" y="115"/>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56" name="Google Shape;1856;p23"/>
            <p:cNvSpPr/>
            <p:nvPr/>
          </p:nvSpPr>
          <p:spPr>
            <a:xfrm>
              <a:off x="8804275" y="3043238"/>
              <a:ext cx="49213" cy="49213"/>
            </a:xfrm>
            <a:custGeom>
              <a:avLst/>
              <a:gdLst/>
              <a:ahLst/>
              <a:cxnLst/>
              <a:rect l="l" t="t" r="r" b="b"/>
              <a:pathLst>
                <a:path w="154" h="155" extrusionOk="0">
                  <a:moveTo>
                    <a:pt x="154" y="78"/>
                  </a:moveTo>
                  <a:lnTo>
                    <a:pt x="154" y="78"/>
                  </a:lnTo>
                  <a:lnTo>
                    <a:pt x="154" y="85"/>
                  </a:lnTo>
                  <a:lnTo>
                    <a:pt x="152" y="93"/>
                  </a:lnTo>
                  <a:lnTo>
                    <a:pt x="150" y="100"/>
                  </a:lnTo>
                  <a:lnTo>
                    <a:pt x="148" y="108"/>
                  </a:lnTo>
                  <a:lnTo>
                    <a:pt x="144" y="115"/>
                  </a:lnTo>
                  <a:lnTo>
                    <a:pt x="141" y="120"/>
                  </a:lnTo>
                  <a:lnTo>
                    <a:pt x="136"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57" name="Google Shape;1857;p23"/>
            <p:cNvSpPr/>
            <p:nvPr/>
          </p:nvSpPr>
          <p:spPr>
            <a:xfrm>
              <a:off x="8874125" y="3043238"/>
              <a:ext cx="49213" cy="49213"/>
            </a:xfrm>
            <a:custGeom>
              <a:avLst/>
              <a:gdLst/>
              <a:ahLst/>
              <a:cxnLst/>
              <a:rect l="l" t="t" r="r" b="b"/>
              <a:pathLst>
                <a:path w="155" h="155" extrusionOk="0">
                  <a:moveTo>
                    <a:pt x="155" y="78"/>
                  </a:moveTo>
                  <a:lnTo>
                    <a:pt x="155" y="78"/>
                  </a:lnTo>
                  <a:lnTo>
                    <a:pt x="154" y="85"/>
                  </a:lnTo>
                  <a:lnTo>
                    <a:pt x="152" y="93"/>
                  </a:lnTo>
                  <a:lnTo>
                    <a:pt x="151" y="100"/>
                  </a:lnTo>
                  <a:lnTo>
                    <a:pt x="148" y="108"/>
                  </a:lnTo>
                  <a:lnTo>
                    <a:pt x="144"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6" y="29"/>
                  </a:lnTo>
                  <a:lnTo>
                    <a:pt x="141" y="35"/>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58" name="Google Shape;1858;p23"/>
            <p:cNvSpPr/>
            <p:nvPr/>
          </p:nvSpPr>
          <p:spPr>
            <a:xfrm>
              <a:off x="8943975" y="3043238"/>
              <a:ext cx="49213" cy="49213"/>
            </a:xfrm>
            <a:custGeom>
              <a:avLst/>
              <a:gdLst/>
              <a:ahLst/>
              <a:cxnLst/>
              <a:rect l="l" t="t" r="r" b="b"/>
              <a:pathLst>
                <a:path w="154" h="155" extrusionOk="0">
                  <a:moveTo>
                    <a:pt x="154" y="78"/>
                  </a:moveTo>
                  <a:lnTo>
                    <a:pt x="154" y="78"/>
                  </a:lnTo>
                  <a:lnTo>
                    <a:pt x="153" y="85"/>
                  </a:lnTo>
                  <a:lnTo>
                    <a:pt x="152" y="93"/>
                  </a:lnTo>
                  <a:lnTo>
                    <a:pt x="151" y="100"/>
                  </a:lnTo>
                  <a:lnTo>
                    <a:pt x="147" y="108"/>
                  </a:lnTo>
                  <a:lnTo>
                    <a:pt x="145" y="115"/>
                  </a:lnTo>
                  <a:lnTo>
                    <a:pt x="141" y="120"/>
                  </a:lnTo>
                  <a:lnTo>
                    <a:pt x="136" y="126"/>
                  </a:lnTo>
                  <a:lnTo>
                    <a:pt x="131" y="132"/>
                  </a:lnTo>
                  <a:lnTo>
                    <a:pt x="126" y="136"/>
                  </a:lnTo>
                  <a:lnTo>
                    <a:pt x="120" y="141"/>
                  </a:lnTo>
                  <a:lnTo>
                    <a:pt x="113" y="146"/>
                  </a:lnTo>
                  <a:lnTo>
                    <a:pt x="107" y="148"/>
                  </a:lnTo>
                  <a:lnTo>
                    <a:pt x="99" y="151"/>
                  </a:lnTo>
                  <a:lnTo>
                    <a:pt x="93" y="152"/>
                  </a:lnTo>
                  <a:lnTo>
                    <a:pt x="84"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5"/>
                  </a:lnTo>
                  <a:lnTo>
                    <a:pt x="7" y="108"/>
                  </a:lnTo>
                  <a:lnTo>
                    <a:pt x="3" y="100"/>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8" y="19"/>
                  </a:lnTo>
                  <a:lnTo>
                    <a:pt x="34" y="14"/>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59" name="Google Shape;1859;p23"/>
            <p:cNvSpPr/>
            <p:nvPr/>
          </p:nvSpPr>
          <p:spPr>
            <a:xfrm>
              <a:off x="9012238" y="2971801"/>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60" name="Google Shape;1860;p23"/>
            <p:cNvSpPr/>
            <p:nvPr/>
          </p:nvSpPr>
          <p:spPr>
            <a:xfrm>
              <a:off x="9069388" y="2971801"/>
              <a:ext cx="49213" cy="49213"/>
            </a:xfrm>
            <a:custGeom>
              <a:avLst/>
              <a:gdLst/>
              <a:ahLst/>
              <a:cxnLst/>
              <a:rect l="l" t="t" r="r" b="b"/>
              <a:pathLst>
                <a:path w="154" h="155" extrusionOk="0">
                  <a:moveTo>
                    <a:pt x="154" y="78"/>
                  </a:moveTo>
                  <a:lnTo>
                    <a:pt x="154" y="78"/>
                  </a:lnTo>
                  <a:lnTo>
                    <a:pt x="154" y="85"/>
                  </a:lnTo>
                  <a:lnTo>
                    <a:pt x="152" y="93"/>
                  </a:lnTo>
                  <a:lnTo>
                    <a:pt x="151" y="101"/>
                  </a:lnTo>
                  <a:lnTo>
                    <a:pt x="148" y="108"/>
                  </a:lnTo>
                  <a:lnTo>
                    <a:pt x="145" y="115"/>
                  </a:lnTo>
                  <a:lnTo>
                    <a:pt x="140" y="120"/>
                  </a:lnTo>
                  <a:lnTo>
                    <a:pt x="137" y="126"/>
                  </a:lnTo>
                  <a:lnTo>
                    <a:pt x="131"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5" y="151"/>
                  </a:lnTo>
                  <a:lnTo>
                    <a:pt x="47" y="148"/>
                  </a:lnTo>
                  <a:lnTo>
                    <a:pt x="41" y="146"/>
                  </a:lnTo>
                  <a:lnTo>
                    <a:pt x="34" y="141"/>
                  </a:lnTo>
                  <a:lnTo>
                    <a:pt x="28" y="136"/>
                  </a:lnTo>
                  <a:lnTo>
                    <a:pt x="23"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0"/>
                  </a:lnTo>
                  <a:lnTo>
                    <a:pt x="13" y="35"/>
                  </a:lnTo>
                  <a:lnTo>
                    <a:pt x="18" y="29"/>
                  </a:lnTo>
                  <a:lnTo>
                    <a:pt x="23" y="23"/>
                  </a:lnTo>
                  <a:lnTo>
                    <a:pt x="28" y="19"/>
                  </a:lnTo>
                  <a:lnTo>
                    <a:pt x="34" y="14"/>
                  </a:lnTo>
                  <a:lnTo>
                    <a:pt x="41" y="9"/>
                  </a:lnTo>
                  <a:lnTo>
                    <a:pt x="47" y="6"/>
                  </a:lnTo>
                  <a:lnTo>
                    <a:pt x="55" y="4"/>
                  </a:lnTo>
                  <a:lnTo>
                    <a:pt x="61" y="1"/>
                  </a:lnTo>
                  <a:lnTo>
                    <a:pt x="69" y="0"/>
                  </a:lnTo>
                  <a:lnTo>
                    <a:pt x="77" y="0"/>
                  </a:lnTo>
                  <a:lnTo>
                    <a:pt x="77" y="0"/>
                  </a:lnTo>
                  <a:lnTo>
                    <a:pt x="85" y="0"/>
                  </a:lnTo>
                  <a:lnTo>
                    <a:pt x="92" y="1"/>
                  </a:lnTo>
                  <a:lnTo>
                    <a:pt x="100" y="4"/>
                  </a:lnTo>
                  <a:lnTo>
                    <a:pt x="107" y="6"/>
                  </a:lnTo>
                  <a:lnTo>
                    <a:pt x="114" y="9"/>
                  </a:lnTo>
                  <a:lnTo>
                    <a:pt x="120" y="14"/>
                  </a:lnTo>
                  <a:lnTo>
                    <a:pt x="126" y="19"/>
                  </a:lnTo>
                  <a:lnTo>
                    <a:pt x="131" y="23"/>
                  </a:lnTo>
                  <a:lnTo>
                    <a:pt x="137" y="29"/>
                  </a:lnTo>
                  <a:lnTo>
                    <a:pt x="140" y="35"/>
                  </a:lnTo>
                  <a:lnTo>
                    <a:pt x="145" y="40"/>
                  </a:lnTo>
                  <a:lnTo>
                    <a:pt x="148" y="47"/>
                  </a:lnTo>
                  <a:lnTo>
                    <a:pt x="151"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61" name="Google Shape;1861;p23"/>
            <p:cNvSpPr/>
            <p:nvPr/>
          </p:nvSpPr>
          <p:spPr>
            <a:xfrm>
              <a:off x="9102725" y="3182938"/>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62" name="Google Shape;1862;p23"/>
            <p:cNvSpPr/>
            <p:nvPr/>
          </p:nvSpPr>
          <p:spPr>
            <a:xfrm>
              <a:off x="9153525" y="3384551"/>
              <a:ext cx="47625" cy="47625"/>
            </a:xfrm>
            <a:custGeom>
              <a:avLst/>
              <a:gdLst/>
              <a:ahLst/>
              <a:cxnLst/>
              <a:rect l="l" t="t" r="r" b="b"/>
              <a:pathLst>
                <a:path w="154" h="154" extrusionOk="0">
                  <a:moveTo>
                    <a:pt x="154" y="76"/>
                  </a:moveTo>
                  <a:lnTo>
                    <a:pt x="154" y="76"/>
                  </a:lnTo>
                  <a:lnTo>
                    <a:pt x="154" y="84"/>
                  </a:lnTo>
                  <a:lnTo>
                    <a:pt x="153" y="92"/>
                  </a:lnTo>
                  <a:lnTo>
                    <a:pt x="151" y="100"/>
                  </a:lnTo>
                  <a:lnTo>
                    <a:pt x="149" y="107"/>
                  </a:lnTo>
                  <a:lnTo>
                    <a:pt x="145" y="114"/>
                  </a:lnTo>
                  <a:lnTo>
                    <a:pt x="141" y="120"/>
                  </a:lnTo>
                  <a:lnTo>
                    <a:pt x="137" y="126"/>
                  </a:lnTo>
                  <a:lnTo>
                    <a:pt x="131"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8" y="136"/>
                  </a:lnTo>
                  <a:lnTo>
                    <a:pt x="23" y="131"/>
                  </a:lnTo>
                  <a:lnTo>
                    <a:pt x="18" y="126"/>
                  </a:lnTo>
                  <a:lnTo>
                    <a:pt x="14" y="120"/>
                  </a:lnTo>
                  <a:lnTo>
                    <a:pt x="9" y="114"/>
                  </a:lnTo>
                  <a:lnTo>
                    <a:pt x="7" y="107"/>
                  </a:lnTo>
                  <a:lnTo>
                    <a:pt x="3" y="100"/>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8"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6" y="17"/>
                  </a:lnTo>
                  <a:lnTo>
                    <a:pt x="131" y="23"/>
                  </a:lnTo>
                  <a:lnTo>
                    <a:pt x="137" y="28"/>
                  </a:lnTo>
                  <a:lnTo>
                    <a:pt x="141" y="34"/>
                  </a:lnTo>
                  <a:lnTo>
                    <a:pt x="145" y="40"/>
                  </a:lnTo>
                  <a:lnTo>
                    <a:pt x="149"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63" name="Google Shape;1863;p23"/>
            <p:cNvSpPr/>
            <p:nvPr/>
          </p:nvSpPr>
          <p:spPr>
            <a:xfrm>
              <a:off x="9153525" y="3457576"/>
              <a:ext cx="47625" cy="47625"/>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6"/>
                  </a:lnTo>
                  <a:lnTo>
                    <a:pt x="131" y="131"/>
                  </a:lnTo>
                  <a:lnTo>
                    <a:pt x="126" y="137"/>
                  </a:lnTo>
                  <a:lnTo>
                    <a:pt x="120" y="140"/>
                  </a:lnTo>
                  <a:lnTo>
                    <a:pt x="114" y="145"/>
                  </a:lnTo>
                  <a:lnTo>
                    <a:pt x="107" y="148"/>
                  </a:lnTo>
                  <a:lnTo>
                    <a:pt x="101" y="151"/>
                  </a:lnTo>
                  <a:lnTo>
                    <a:pt x="93" y="153"/>
                  </a:lnTo>
                  <a:lnTo>
                    <a:pt x="86" y="154"/>
                  </a:lnTo>
                  <a:lnTo>
                    <a:pt x="78" y="154"/>
                  </a:lnTo>
                  <a:lnTo>
                    <a:pt x="78" y="154"/>
                  </a:lnTo>
                  <a:lnTo>
                    <a:pt x="70" y="154"/>
                  </a:lnTo>
                  <a:lnTo>
                    <a:pt x="62" y="153"/>
                  </a:lnTo>
                  <a:lnTo>
                    <a:pt x="55" y="151"/>
                  </a:lnTo>
                  <a:lnTo>
                    <a:pt x="47" y="148"/>
                  </a:lnTo>
                  <a:lnTo>
                    <a:pt x="41" y="145"/>
                  </a:lnTo>
                  <a:lnTo>
                    <a:pt x="34" y="140"/>
                  </a:lnTo>
                  <a:lnTo>
                    <a:pt x="28" y="137"/>
                  </a:lnTo>
                  <a:lnTo>
                    <a:pt x="23" y="131"/>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5"/>
                  </a:lnTo>
                  <a:lnTo>
                    <a:pt x="7" y="47"/>
                  </a:lnTo>
                  <a:lnTo>
                    <a:pt x="9" y="41"/>
                  </a:lnTo>
                  <a:lnTo>
                    <a:pt x="14" y="34"/>
                  </a:lnTo>
                  <a:lnTo>
                    <a:pt x="18" y="28"/>
                  </a:lnTo>
                  <a:lnTo>
                    <a:pt x="23" y="23"/>
                  </a:lnTo>
                  <a:lnTo>
                    <a:pt x="28" y="18"/>
                  </a:lnTo>
                  <a:lnTo>
                    <a:pt x="34" y="13"/>
                  </a:lnTo>
                  <a:lnTo>
                    <a:pt x="41" y="10"/>
                  </a:lnTo>
                  <a:lnTo>
                    <a:pt x="47" y="7"/>
                  </a:lnTo>
                  <a:lnTo>
                    <a:pt x="55" y="3"/>
                  </a:lnTo>
                  <a:lnTo>
                    <a:pt x="62" y="2"/>
                  </a:lnTo>
                  <a:lnTo>
                    <a:pt x="70" y="1"/>
                  </a:lnTo>
                  <a:lnTo>
                    <a:pt x="78" y="0"/>
                  </a:lnTo>
                  <a:lnTo>
                    <a:pt x="78" y="0"/>
                  </a:lnTo>
                  <a:lnTo>
                    <a:pt x="86" y="1"/>
                  </a:lnTo>
                  <a:lnTo>
                    <a:pt x="93" y="2"/>
                  </a:lnTo>
                  <a:lnTo>
                    <a:pt x="101" y="3"/>
                  </a:lnTo>
                  <a:lnTo>
                    <a:pt x="107" y="7"/>
                  </a:lnTo>
                  <a:lnTo>
                    <a:pt x="114" y="10"/>
                  </a:lnTo>
                  <a:lnTo>
                    <a:pt x="120" y="13"/>
                  </a:lnTo>
                  <a:lnTo>
                    <a:pt x="126" y="18"/>
                  </a:lnTo>
                  <a:lnTo>
                    <a:pt x="131" y="23"/>
                  </a:lnTo>
                  <a:lnTo>
                    <a:pt x="137" y="28"/>
                  </a:lnTo>
                  <a:lnTo>
                    <a:pt x="141" y="34"/>
                  </a:lnTo>
                  <a:lnTo>
                    <a:pt x="145" y="41"/>
                  </a:lnTo>
                  <a:lnTo>
                    <a:pt x="149" y="47"/>
                  </a:lnTo>
                  <a:lnTo>
                    <a:pt x="151"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64" name="Google Shape;1864;p23"/>
            <p:cNvSpPr/>
            <p:nvPr/>
          </p:nvSpPr>
          <p:spPr>
            <a:xfrm>
              <a:off x="9220200" y="3532188"/>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8" y="136"/>
                  </a:lnTo>
                  <a:lnTo>
                    <a:pt x="23" y="131"/>
                  </a:lnTo>
                  <a:lnTo>
                    <a:pt x="18" y="126"/>
                  </a:lnTo>
                  <a:lnTo>
                    <a:pt x="14" y="120"/>
                  </a:lnTo>
                  <a:lnTo>
                    <a:pt x="9" y="113"/>
                  </a:lnTo>
                  <a:lnTo>
                    <a:pt x="6" y="106"/>
                  </a:lnTo>
                  <a:lnTo>
                    <a:pt x="3" y="99"/>
                  </a:lnTo>
                  <a:lnTo>
                    <a:pt x="2" y="92"/>
                  </a:lnTo>
                  <a:lnTo>
                    <a:pt x="1" y="84"/>
                  </a:lnTo>
                  <a:lnTo>
                    <a:pt x="0" y="76"/>
                  </a:lnTo>
                  <a:lnTo>
                    <a:pt x="0" y="76"/>
                  </a:lnTo>
                  <a:lnTo>
                    <a:pt x="1" y="68"/>
                  </a:lnTo>
                  <a:lnTo>
                    <a:pt x="2" y="62"/>
                  </a:lnTo>
                  <a:lnTo>
                    <a:pt x="3" y="54"/>
                  </a:lnTo>
                  <a:lnTo>
                    <a:pt x="6" y="47"/>
                  </a:lnTo>
                  <a:lnTo>
                    <a:pt x="9" y="40"/>
                  </a:lnTo>
                  <a:lnTo>
                    <a:pt x="14" y="34"/>
                  </a:lnTo>
                  <a:lnTo>
                    <a:pt x="18" y="27"/>
                  </a:lnTo>
                  <a:lnTo>
                    <a:pt x="23" y="23"/>
                  </a:lnTo>
                  <a:lnTo>
                    <a:pt x="28"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1" y="23"/>
                  </a:lnTo>
                  <a:lnTo>
                    <a:pt x="136" y="27"/>
                  </a:lnTo>
                  <a:lnTo>
                    <a:pt x="141" y="34"/>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65" name="Google Shape;1865;p23"/>
            <p:cNvSpPr/>
            <p:nvPr/>
          </p:nvSpPr>
          <p:spPr>
            <a:xfrm>
              <a:off x="9293225" y="3594101"/>
              <a:ext cx="49213" cy="47625"/>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2" y="120"/>
                  </a:lnTo>
                  <a:lnTo>
                    <a:pt x="137" y="126"/>
                  </a:lnTo>
                  <a:lnTo>
                    <a:pt x="131" y="132"/>
                  </a:lnTo>
                  <a:lnTo>
                    <a:pt x="127"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8"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7" y="17"/>
                  </a:lnTo>
                  <a:lnTo>
                    <a:pt x="131" y="22"/>
                  </a:lnTo>
                  <a:lnTo>
                    <a:pt x="137" y="27"/>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66" name="Google Shape;1866;p23"/>
            <p:cNvSpPr/>
            <p:nvPr/>
          </p:nvSpPr>
          <p:spPr>
            <a:xfrm>
              <a:off x="9234488" y="3663951"/>
              <a:ext cx="49213" cy="49213"/>
            </a:xfrm>
            <a:custGeom>
              <a:avLst/>
              <a:gdLst/>
              <a:ahLst/>
              <a:cxnLst/>
              <a:rect l="l" t="t" r="r" b="b"/>
              <a:pathLst>
                <a:path w="155" h="153" extrusionOk="0">
                  <a:moveTo>
                    <a:pt x="155" y="77"/>
                  </a:moveTo>
                  <a:lnTo>
                    <a:pt x="155"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70" y="0"/>
                  </a:lnTo>
                  <a:lnTo>
                    <a:pt x="77" y="0"/>
                  </a:lnTo>
                  <a:lnTo>
                    <a:pt x="77" y="0"/>
                  </a:lnTo>
                  <a:lnTo>
                    <a:pt x="85" y="0"/>
                  </a:lnTo>
                  <a:lnTo>
                    <a:pt x="93" y="1"/>
                  </a:lnTo>
                  <a:lnTo>
                    <a:pt x="101" y="3"/>
                  </a:lnTo>
                  <a:lnTo>
                    <a:pt x="108"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67" name="Google Shape;1867;p23"/>
            <p:cNvSpPr/>
            <p:nvPr/>
          </p:nvSpPr>
          <p:spPr>
            <a:xfrm>
              <a:off x="9082088" y="3663951"/>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4" y="144"/>
                  </a:lnTo>
                  <a:lnTo>
                    <a:pt x="107" y="148"/>
                  </a:lnTo>
                  <a:lnTo>
                    <a:pt x="99" y="150"/>
                  </a:lnTo>
                  <a:lnTo>
                    <a:pt x="93" y="152"/>
                  </a:lnTo>
                  <a:lnTo>
                    <a:pt x="85" y="153"/>
                  </a:lnTo>
                  <a:lnTo>
                    <a:pt x="76" y="153"/>
                  </a:lnTo>
                  <a:lnTo>
                    <a:pt x="76" y="153"/>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8" y="17"/>
                  </a:lnTo>
                  <a:lnTo>
                    <a:pt x="34" y="13"/>
                  </a:lnTo>
                  <a:lnTo>
                    <a:pt x="40" y="9"/>
                  </a:lnTo>
                  <a:lnTo>
                    <a:pt x="47" y="6"/>
                  </a:lnTo>
                  <a:lnTo>
                    <a:pt x="55" y="3"/>
                  </a:lnTo>
                  <a:lnTo>
                    <a:pt x="62" y="1"/>
                  </a:lnTo>
                  <a:lnTo>
                    <a:pt x="70" y="0"/>
                  </a:lnTo>
                  <a:lnTo>
                    <a:pt x="76" y="0"/>
                  </a:lnTo>
                  <a:lnTo>
                    <a:pt x="76" y="0"/>
                  </a:lnTo>
                  <a:lnTo>
                    <a:pt x="85" y="0"/>
                  </a:lnTo>
                  <a:lnTo>
                    <a:pt x="93" y="1"/>
                  </a:lnTo>
                  <a:lnTo>
                    <a:pt x="99" y="3"/>
                  </a:lnTo>
                  <a:lnTo>
                    <a:pt x="107" y="6"/>
                  </a:lnTo>
                  <a:lnTo>
                    <a:pt x="114" y="9"/>
                  </a:lnTo>
                  <a:lnTo>
                    <a:pt x="120" y="13"/>
                  </a:lnTo>
                  <a:lnTo>
                    <a:pt x="126" y="17"/>
                  </a:lnTo>
                  <a:lnTo>
                    <a:pt x="131" y="23"/>
                  </a:lnTo>
                  <a:lnTo>
                    <a:pt x="136" y="27"/>
                  </a:lnTo>
                  <a:lnTo>
                    <a:pt x="141"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68" name="Google Shape;1868;p23"/>
            <p:cNvSpPr/>
            <p:nvPr/>
          </p:nvSpPr>
          <p:spPr>
            <a:xfrm>
              <a:off x="9291638" y="3735388"/>
              <a:ext cx="49213" cy="47625"/>
            </a:xfrm>
            <a:custGeom>
              <a:avLst/>
              <a:gdLst/>
              <a:ahLst/>
              <a:cxnLst/>
              <a:rect l="l" t="t" r="r" b="b"/>
              <a:pathLst>
                <a:path w="154" h="153" extrusionOk="0">
                  <a:moveTo>
                    <a:pt x="154" y="77"/>
                  </a:moveTo>
                  <a:lnTo>
                    <a:pt x="154" y="77"/>
                  </a:lnTo>
                  <a:lnTo>
                    <a:pt x="154" y="85"/>
                  </a:lnTo>
                  <a:lnTo>
                    <a:pt x="152" y="93"/>
                  </a:lnTo>
                  <a:lnTo>
                    <a:pt x="151" y="100"/>
                  </a:lnTo>
                  <a:lnTo>
                    <a:pt x="149" y="106"/>
                  </a:lnTo>
                  <a:lnTo>
                    <a:pt x="145" y="113"/>
                  </a:lnTo>
                  <a:lnTo>
                    <a:pt x="141" y="120"/>
                  </a:lnTo>
                  <a:lnTo>
                    <a:pt x="136"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4" y="120"/>
                  </a:lnTo>
                  <a:lnTo>
                    <a:pt x="9" y="113"/>
                  </a:lnTo>
                  <a:lnTo>
                    <a:pt x="6" y="106"/>
                  </a:lnTo>
                  <a:lnTo>
                    <a:pt x="3" y="100"/>
                  </a:lnTo>
                  <a:lnTo>
                    <a:pt x="2" y="93"/>
                  </a:lnTo>
                  <a:lnTo>
                    <a:pt x="1" y="85"/>
                  </a:lnTo>
                  <a:lnTo>
                    <a:pt x="0" y="77"/>
                  </a:lnTo>
                  <a:lnTo>
                    <a:pt x="0" y="77"/>
                  </a:lnTo>
                  <a:lnTo>
                    <a:pt x="1" y="69"/>
                  </a:lnTo>
                  <a:lnTo>
                    <a:pt x="2" y="62"/>
                  </a:lnTo>
                  <a:lnTo>
                    <a:pt x="3" y="54"/>
                  </a:lnTo>
                  <a:lnTo>
                    <a:pt x="6" y="47"/>
                  </a:lnTo>
                  <a:lnTo>
                    <a:pt x="9" y="40"/>
                  </a:lnTo>
                  <a:lnTo>
                    <a:pt x="14" y="34"/>
                  </a:lnTo>
                  <a:lnTo>
                    <a:pt x="18" y="27"/>
                  </a:lnTo>
                  <a:lnTo>
                    <a:pt x="23" y="23"/>
                  </a:lnTo>
                  <a:lnTo>
                    <a:pt x="28" y="17"/>
                  </a:lnTo>
                  <a:lnTo>
                    <a:pt x="34" y="13"/>
                  </a:lnTo>
                  <a:lnTo>
                    <a:pt x="41"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3"/>
                  </a:lnTo>
                  <a:lnTo>
                    <a:pt x="136" y="27"/>
                  </a:lnTo>
                  <a:lnTo>
                    <a:pt x="141" y="34"/>
                  </a:lnTo>
                  <a:lnTo>
                    <a:pt x="145" y="40"/>
                  </a:lnTo>
                  <a:lnTo>
                    <a:pt x="149" y="47"/>
                  </a:lnTo>
                  <a:lnTo>
                    <a:pt x="151"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69" name="Google Shape;1869;p23"/>
            <p:cNvSpPr/>
            <p:nvPr/>
          </p:nvSpPr>
          <p:spPr>
            <a:xfrm>
              <a:off x="9351963" y="3735388"/>
              <a:ext cx="47625"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0" y="132"/>
                  </a:lnTo>
                  <a:lnTo>
                    <a:pt x="126" y="136"/>
                  </a:lnTo>
                  <a:lnTo>
                    <a:pt x="119" y="141"/>
                  </a:lnTo>
                  <a:lnTo>
                    <a:pt x="113" y="144"/>
                  </a:lnTo>
                  <a:lnTo>
                    <a:pt x="106" y="148"/>
                  </a:lnTo>
                  <a:lnTo>
                    <a:pt x="99" y="150"/>
                  </a:lnTo>
                  <a:lnTo>
                    <a:pt x="91" y="152"/>
                  </a:lnTo>
                  <a:lnTo>
                    <a:pt x="85"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3"/>
                  </a:lnTo>
                  <a:lnTo>
                    <a:pt x="40" y="9"/>
                  </a:lnTo>
                  <a:lnTo>
                    <a:pt x="47" y="6"/>
                  </a:lnTo>
                  <a:lnTo>
                    <a:pt x="54" y="3"/>
                  </a:lnTo>
                  <a:lnTo>
                    <a:pt x="60" y="1"/>
                  </a:lnTo>
                  <a:lnTo>
                    <a:pt x="68" y="0"/>
                  </a:lnTo>
                  <a:lnTo>
                    <a:pt x="76" y="0"/>
                  </a:lnTo>
                  <a:lnTo>
                    <a:pt x="76" y="0"/>
                  </a:lnTo>
                  <a:lnTo>
                    <a:pt x="85" y="0"/>
                  </a:lnTo>
                  <a:lnTo>
                    <a:pt x="91" y="1"/>
                  </a:lnTo>
                  <a:lnTo>
                    <a:pt x="99" y="3"/>
                  </a:lnTo>
                  <a:lnTo>
                    <a:pt x="106" y="6"/>
                  </a:lnTo>
                  <a:lnTo>
                    <a:pt x="113" y="9"/>
                  </a:lnTo>
                  <a:lnTo>
                    <a:pt x="119" y="13"/>
                  </a:lnTo>
                  <a:lnTo>
                    <a:pt x="126" y="17"/>
                  </a:lnTo>
                  <a:lnTo>
                    <a:pt x="130" y="23"/>
                  </a:lnTo>
                  <a:lnTo>
                    <a:pt x="136" y="27"/>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70" name="Google Shape;1870;p23"/>
            <p:cNvSpPr/>
            <p:nvPr/>
          </p:nvSpPr>
          <p:spPr>
            <a:xfrm>
              <a:off x="9012238" y="2901951"/>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4"/>
                  </a:lnTo>
                  <a:lnTo>
                    <a:pt x="106" y="148"/>
                  </a:lnTo>
                  <a:lnTo>
                    <a:pt x="99" y="151"/>
                  </a:lnTo>
                  <a:lnTo>
                    <a:pt x="93" y="152"/>
                  </a:lnTo>
                  <a:lnTo>
                    <a:pt x="84" y="154"/>
                  </a:lnTo>
                  <a:lnTo>
                    <a:pt x="76" y="155"/>
                  </a:lnTo>
                  <a:lnTo>
                    <a:pt x="76" y="155"/>
                  </a:lnTo>
                  <a:lnTo>
                    <a:pt x="68" y="154"/>
                  </a:lnTo>
                  <a:lnTo>
                    <a:pt x="62" y="152"/>
                  </a:lnTo>
                  <a:lnTo>
                    <a:pt x="54" y="151"/>
                  </a:lnTo>
                  <a:lnTo>
                    <a:pt x="47" y="148"/>
                  </a:lnTo>
                  <a:lnTo>
                    <a:pt x="40" y="144"/>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9"/>
                  </a:lnTo>
                  <a:lnTo>
                    <a:pt x="23" y="23"/>
                  </a:lnTo>
                  <a:lnTo>
                    <a:pt x="27" y="17"/>
                  </a:lnTo>
                  <a:lnTo>
                    <a:pt x="34" y="14"/>
                  </a:lnTo>
                  <a:lnTo>
                    <a:pt x="40" y="9"/>
                  </a:lnTo>
                  <a:lnTo>
                    <a:pt x="47" y="6"/>
                  </a:lnTo>
                  <a:lnTo>
                    <a:pt x="54" y="4"/>
                  </a:lnTo>
                  <a:lnTo>
                    <a:pt x="62" y="3"/>
                  </a:lnTo>
                  <a:lnTo>
                    <a:pt x="68" y="1"/>
                  </a:lnTo>
                  <a:lnTo>
                    <a:pt x="76" y="0"/>
                  </a:lnTo>
                  <a:lnTo>
                    <a:pt x="76" y="0"/>
                  </a:lnTo>
                  <a:lnTo>
                    <a:pt x="84" y="1"/>
                  </a:lnTo>
                  <a:lnTo>
                    <a:pt x="93" y="3"/>
                  </a:lnTo>
                  <a:lnTo>
                    <a:pt x="99" y="4"/>
                  </a:lnTo>
                  <a:lnTo>
                    <a:pt x="106" y="6"/>
                  </a:lnTo>
                  <a:lnTo>
                    <a:pt x="113" y="9"/>
                  </a:lnTo>
                  <a:lnTo>
                    <a:pt x="120" y="14"/>
                  </a:lnTo>
                  <a:lnTo>
                    <a:pt x="126" y="17"/>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71" name="Google Shape;1871;p23"/>
            <p:cNvSpPr/>
            <p:nvPr/>
          </p:nvSpPr>
          <p:spPr>
            <a:xfrm>
              <a:off x="9012238" y="311308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2"/>
                  </a:lnTo>
                  <a:lnTo>
                    <a:pt x="68" y="1"/>
                  </a:lnTo>
                  <a:lnTo>
                    <a:pt x="76" y="0"/>
                  </a:lnTo>
                  <a:lnTo>
                    <a:pt x="76" y="0"/>
                  </a:lnTo>
                  <a:lnTo>
                    <a:pt x="84" y="1"/>
                  </a:lnTo>
                  <a:lnTo>
                    <a:pt x="93" y="2"/>
                  </a:lnTo>
                  <a:lnTo>
                    <a:pt x="99" y="4"/>
                  </a:lnTo>
                  <a:lnTo>
                    <a:pt x="106" y="7"/>
                  </a:lnTo>
                  <a:lnTo>
                    <a:pt x="113" y="9"/>
                  </a:lnTo>
                  <a:lnTo>
                    <a:pt x="120" y="14"/>
                  </a:lnTo>
                  <a:lnTo>
                    <a:pt x="126" y="19"/>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72" name="Google Shape;1872;p23"/>
            <p:cNvSpPr/>
            <p:nvPr/>
          </p:nvSpPr>
          <p:spPr>
            <a:xfrm>
              <a:off x="9012238" y="3043238"/>
              <a:ext cx="49213" cy="49213"/>
            </a:xfrm>
            <a:custGeom>
              <a:avLst/>
              <a:gdLst/>
              <a:ahLst/>
              <a:cxnLst/>
              <a:rect l="l" t="t" r="r" b="b"/>
              <a:pathLst>
                <a:path w="154" h="155" extrusionOk="0">
                  <a:moveTo>
                    <a:pt x="154" y="78"/>
                  </a:moveTo>
                  <a:lnTo>
                    <a:pt x="154" y="78"/>
                  </a:lnTo>
                  <a:lnTo>
                    <a:pt x="153" y="85"/>
                  </a:lnTo>
                  <a:lnTo>
                    <a:pt x="152" y="93"/>
                  </a:lnTo>
                  <a:lnTo>
                    <a:pt x="151" y="100"/>
                  </a:lnTo>
                  <a:lnTo>
                    <a:pt x="147" y="108"/>
                  </a:lnTo>
                  <a:lnTo>
                    <a:pt x="145"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73" name="Google Shape;1873;p23"/>
            <p:cNvSpPr/>
            <p:nvPr/>
          </p:nvSpPr>
          <p:spPr>
            <a:xfrm>
              <a:off x="8382000" y="3246438"/>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0"/>
                  </a:lnTo>
                  <a:lnTo>
                    <a:pt x="4" y="54"/>
                  </a:lnTo>
                  <a:lnTo>
                    <a:pt x="6" y="47"/>
                  </a:lnTo>
                  <a:lnTo>
                    <a:pt x="10" y="40"/>
                  </a:lnTo>
                  <a:lnTo>
                    <a:pt x="14" y="33"/>
                  </a:lnTo>
                  <a:lnTo>
                    <a:pt x="18"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0"/>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74" name="Google Shape;1874;p23"/>
            <p:cNvSpPr/>
            <p:nvPr/>
          </p:nvSpPr>
          <p:spPr>
            <a:xfrm>
              <a:off x="8451850" y="3246438"/>
              <a:ext cx="47625" cy="47625"/>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0"/>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75" name="Google Shape;1875;p23"/>
            <p:cNvSpPr/>
            <p:nvPr/>
          </p:nvSpPr>
          <p:spPr>
            <a:xfrm>
              <a:off x="8521700" y="3246438"/>
              <a:ext cx="47625"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76" name="Google Shape;1876;p23"/>
            <p:cNvSpPr/>
            <p:nvPr/>
          </p:nvSpPr>
          <p:spPr>
            <a:xfrm>
              <a:off x="8382000" y="3175001"/>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1"/>
                  </a:lnTo>
                  <a:lnTo>
                    <a:pt x="4" y="54"/>
                  </a:lnTo>
                  <a:lnTo>
                    <a:pt x="6" y="47"/>
                  </a:lnTo>
                  <a:lnTo>
                    <a:pt x="10" y="40"/>
                  </a:lnTo>
                  <a:lnTo>
                    <a:pt x="14" y="33"/>
                  </a:lnTo>
                  <a:lnTo>
                    <a:pt x="18"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77" name="Google Shape;1877;p23"/>
            <p:cNvSpPr/>
            <p:nvPr/>
          </p:nvSpPr>
          <p:spPr>
            <a:xfrm>
              <a:off x="8451850" y="3175001"/>
              <a:ext cx="47625" cy="49213"/>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78" name="Google Shape;1878;p23"/>
            <p:cNvSpPr/>
            <p:nvPr/>
          </p:nvSpPr>
          <p:spPr>
            <a:xfrm>
              <a:off x="8521700" y="3175001"/>
              <a:ext cx="47625"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79" name="Google Shape;1879;p23"/>
            <p:cNvSpPr/>
            <p:nvPr/>
          </p:nvSpPr>
          <p:spPr>
            <a:xfrm>
              <a:off x="8664575" y="3246438"/>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3" y="22"/>
                  </a:lnTo>
                  <a:lnTo>
                    <a:pt x="27" y="17"/>
                  </a:lnTo>
                  <a:lnTo>
                    <a:pt x="33"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80" name="Google Shape;1880;p23"/>
            <p:cNvSpPr/>
            <p:nvPr/>
          </p:nvSpPr>
          <p:spPr>
            <a:xfrm>
              <a:off x="8734425" y="3246438"/>
              <a:ext cx="49213" cy="47625"/>
            </a:xfrm>
            <a:custGeom>
              <a:avLst/>
              <a:gdLst/>
              <a:ahLst/>
              <a:cxnLst/>
              <a:rect l="l" t="t" r="r" b="b"/>
              <a:pathLst>
                <a:path w="155" h="153" extrusionOk="0">
                  <a:moveTo>
                    <a:pt x="155" y="77"/>
                  </a:moveTo>
                  <a:lnTo>
                    <a:pt x="155"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8"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8"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0"/>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81" name="Google Shape;1881;p23"/>
            <p:cNvSpPr/>
            <p:nvPr/>
          </p:nvSpPr>
          <p:spPr>
            <a:xfrm>
              <a:off x="8804275" y="3246438"/>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0"/>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82" name="Google Shape;1882;p23"/>
            <p:cNvSpPr/>
            <p:nvPr/>
          </p:nvSpPr>
          <p:spPr>
            <a:xfrm>
              <a:off x="8664575" y="3175001"/>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3"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83" name="Google Shape;1883;p23"/>
            <p:cNvSpPr/>
            <p:nvPr/>
          </p:nvSpPr>
          <p:spPr>
            <a:xfrm>
              <a:off x="8734425" y="3175001"/>
              <a:ext cx="49213" cy="49213"/>
            </a:xfrm>
            <a:custGeom>
              <a:avLst/>
              <a:gdLst/>
              <a:ahLst/>
              <a:cxnLst/>
              <a:rect l="l" t="t" r="r" b="b"/>
              <a:pathLst>
                <a:path w="155" h="153" extrusionOk="0">
                  <a:moveTo>
                    <a:pt x="155" y="77"/>
                  </a:moveTo>
                  <a:lnTo>
                    <a:pt x="155"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8"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8"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84" name="Google Shape;1884;p23"/>
            <p:cNvSpPr/>
            <p:nvPr/>
          </p:nvSpPr>
          <p:spPr>
            <a:xfrm>
              <a:off x="8594725" y="3246438"/>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5" y="40"/>
                  </a:lnTo>
                  <a:lnTo>
                    <a:pt x="148" y="47"/>
                  </a:lnTo>
                  <a:lnTo>
                    <a:pt x="151" y="54"/>
                  </a:lnTo>
                  <a:lnTo>
                    <a:pt x="153" y="60"/>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85" name="Google Shape;1885;p23"/>
            <p:cNvSpPr/>
            <p:nvPr/>
          </p:nvSpPr>
          <p:spPr>
            <a:xfrm>
              <a:off x="8594725" y="3175001"/>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86" name="Google Shape;1886;p23"/>
            <p:cNvSpPr/>
            <p:nvPr/>
          </p:nvSpPr>
          <p:spPr>
            <a:xfrm>
              <a:off x="8804275" y="3175001"/>
              <a:ext cx="49213"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87" name="Google Shape;1887;p23"/>
            <p:cNvSpPr/>
            <p:nvPr/>
          </p:nvSpPr>
          <p:spPr>
            <a:xfrm>
              <a:off x="8874125" y="3175001"/>
              <a:ext cx="49213" cy="49213"/>
            </a:xfrm>
            <a:custGeom>
              <a:avLst/>
              <a:gdLst/>
              <a:ahLst/>
              <a:cxnLst/>
              <a:rect l="l" t="t" r="r" b="b"/>
              <a:pathLst>
                <a:path w="155" h="153" extrusionOk="0">
                  <a:moveTo>
                    <a:pt x="155" y="77"/>
                  </a:moveTo>
                  <a:lnTo>
                    <a:pt x="155" y="77"/>
                  </a:lnTo>
                  <a:lnTo>
                    <a:pt x="154" y="85"/>
                  </a:lnTo>
                  <a:lnTo>
                    <a:pt x="152" y="93"/>
                  </a:lnTo>
                  <a:lnTo>
                    <a:pt x="151" y="99"/>
                  </a:lnTo>
                  <a:lnTo>
                    <a:pt x="148" y="106"/>
                  </a:lnTo>
                  <a:lnTo>
                    <a:pt x="144"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88" name="Google Shape;1888;p23"/>
            <p:cNvSpPr/>
            <p:nvPr/>
          </p:nvSpPr>
          <p:spPr>
            <a:xfrm>
              <a:off x="8943975" y="3175001"/>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5" y="113"/>
                  </a:lnTo>
                  <a:lnTo>
                    <a:pt x="141" y="120"/>
                  </a:lnTo>
                  <a:lnTo>
                    <a:pt x="136" y="126"/>
                  </a:lnTo>
                  <a:lnTo>
                    <a:pt x="131" y="131"/>
                  </a:lnTo>
                  <a:lnTo>
                    <a:pt x="126" y="136"/>
                  </a:lnTo>
                  <a:lnTo>
                    <a:pt x="120" y="141"/>
                  </a:lnTo>
                  <a:lnTo>
                    <a:pt x="113" y="144"/>
                  </a:lnTo>
                  <a:lnTo>
                    <a:pt x="107" y="147"/>
                  </a:lnTo>
                  <a:lnTo>
                    <a:pt x="99" y="150"/>
                  </a:lnTo>
                  <a:lnTo>
                    <a:pt x="93" y="152"/>
                  </a:lnTo>
                  <a:lnTo>
                    <a:pt x="84" y="153"/>
                  </a:lnTo>
                  <a:lnTo>
                    <a:pt x="76" y="153"/>
                  </a:lnTo>
                  <a:lnTo>
                    <a:pt x="76" y="153"/>
                  </a:lnTo>
                  <a:lnTo>
                    <a:pt x="70" y="153"/>
                  </a:lnTo>
                  <a:lnTo>
                    <a:pt x="62" y="152"/>
                  </a:lnTo>
                  <a:lnTo>
                    <a:pt x="54" y="150"/>
                  </a:lnTo>
                  <a:lnTo>
                    <a:pt x="47" y="147"/>
                  </a:lnTo>
                  <a:lnTo>
                    <a:pt x="40" y="144"/>
                  </a:lnTo>
                  <a:lnTo>
                    <a:pt x="34" y="141"/>
                  </a:lnTo>
                  <a:lnTo>
                    <a:pt x="28"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8" y="17"/>
                  </a:lnTo>
                  <a:lnTo>
                    <a:pt x="34" y="12"/>
                  </a:lnTo>
                  <a:lnTo>
                    <a:pt x="40" y="9"/>
                  </a:lnTo>
                  <a:lnTo>
                    <a:pt x="47" y="6"/>
                  </a:lnTo>
                  <a:lnTo>
                    <a:pt x="54" y="3"/>
                  </a:lnTo>
                  <a:lnTo>
                    <a:pt x="62" y="1"/>
                  </a:lnTo>
                  <a:lnTo>
                    <a:pt x="70" y="0"/>
                  </a:lnTo>
                  <a:lnTo>
                    <a:pt x="76" y="0"/>
                  </a:lnTo>
                  <a:lnTo>
                    <a:pt x="76" y="0"/>
                  </a:lnTo>
                  <a:lnTo>
                    <a:pt x="84" y="0"/>
                  </a:lnTo>
                  <a:lnTo>
                    <a:pt x="93" y="1"/>
                  </a:lnTo>
                  <a:lnTo>
                    <a:pt x="99" y="3"/>
                  </a:lnTo>
                  <a:lnTo>
                    <a:pt x="107" y="6"/>
                  </a:lnTo>
                  <a:lnTo>
                    <a:pt x="113" y="9"/>
                  </a:lnTo>
                  <a:lnTo>
                    <a:pt x="120" y="12"/>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89" name="Google Shape;1889;p23"/>
            <p:cNvSpPr/>
            <p:nvPr/>
          </p:nvSpPr>
          <p:spPr>
            <a:xfrm>
              <a:off x="9288463" y="4364038"/>
              <a:ext cx="49213" cy="49213"/>
            </a:xfrm>
            <a:custGeom>
              <a:avLst/>
              <a:gdLst/>
              <a:ahLst/>
              <a:cxnLst/>
              <a:rect l="l" t="t" r="r" b="b"/>
              <a:pathLst>
                <a:path w="154" h="154" extrusionOk="0">
                  <a:moveTo>
                    <a:pt x="154" y="76"/>
                  </a:moveTo>
                  <a:lnTo>
                    <a:pt x="154" y="76"/>
                  </a:lnTo>
                  <a:lnTo>
                    <a:pt x="153" y="84"/>
                  </a:lnTo>
                  <a:lnTo>
                    <a:pt x="152" y="92"/>
                  </a:lnTo>
                  <a:lnTo>
                    <a:pt x="151" y="99"/>
                  </a:lnTo>
                  <a:lnTo>
                    <a:pt x="148" y="106"/>
                  </a:lnTo>
                  <a:lnTo>
                    <a:pt x="144" y="113"/>
                  </a:lnTo>
                  <a:lnTo>
                    <a:pt x="141" y="120"/>
                  </a:lnTo>
                  <a:lnTo>
                    <a:pt x="136" y="126"/>
                  </a:lnTo>
                  <a:lnTo>
                    <a:pt x="132" y="131"/>
                  </a:lnTo>
                  <a:lnTo>
                    <a:pt x="126" y="136"/>
                  </a:lnTo>
                  <a:lnTo>
                    <a:pt x="120" y="141"/>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4"/>
                  </a:lnTo>
                  <a:lnTo>
                    <a:pt x="17" y="27"/>
                  </a:lnTo>
                  <a:lnTo>
                    <a:pt x="23" y="23"/>
                  </a:lnTo>
                  <a:lnTo>
                    <a:pt x="27"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3"/>
                  </a:lnTo>
                  <a:lnTo>
                    <a:pt x="136" y="27"/>
                  </a:lnTo>
                  <a:lnTo>
                    <a:pt x="141" y="34"/>
                  </a:lnTo>
                  <a:lnTo>
                    <a:pt x="144"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90" name="Google Shape;1890;p23"/>
            <p:cNvSpPr/>
            <p:nvPr/>
          </p:nvSpPr>
          <p:spPr>
            <a:xfrm>
              <a:off x="9429750" y="4000501"/>
              <a:ext cx="49213" cy="49213"/>
            </a:xfrm>
            <a:custGeom>
              <a:avLst/>
              <a:gdLst/>
              <a:ahLst/>
              <a:cxnLst/>
              <a:rect l="l" t="t" r="r" b="b"/>
              <a:pathLst>
                <a:path w="155" h="153" extrusionOk="0">
                  <a:moveTo>
                    <a:pt x="155" y="76"/>
                  </a:moveTo>
                  <a:lnTo>
                    <a:pt x="155"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8" y="153"/>
                  </a:lnTo>
                  <a:lnTo>
                    <a:pt x="78" y="153"/>
                  </a:lnTo>
                  <a:lnTo>
                    <a:pt x="70" y="153"/>
                  </a:lnTo>
                  <a:lnTo>
                    <a:pt x="62" y="152"/>
                  </a:lnTo>
                  <a:lnTo>
                    <a:pt x="54" y="150"/>
                  </a:lnTo>
                  <a:lnTo>
                    <a:pt x="47" y="147"/>
                  </a:lnTo>
                  <a:lnTo>
                    <a:pt x="40" y="144"/>
                  </a:lnTo>
                  <a:lnTo>
                    <a:pt x="34" y="140"/>
                  </a:lnTo>
                  <a:lnTo>
                    <a:pt x="29" y="136"/>
                  </a:lnTo>
                  <a:lnTo>
                    <a:pt x="23" y="131"/>
                  </a:lnTo>
                  <a:lnTo>
                    <a:pt x="18"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8" y="27"/>
                  </a:lnTo>
                  <a:lnTo>
                    <a:pt x="23" y="23"/>
                  </a:lnTo>
                  <a:lnTo>
                    <a:pt x="29" y="17"/>
                  </a:lnTo>
                  <a:lnTo>
                    <a:pt x="34" y="12"/>
                  </a:lnTo>
                  <a:lnTo>
                    <a:pt x="40" y="9"/>
                  </a:lnTo>
                  <a:lnTo>
                    <a:pt x="47" y="5"/>
                  </a:lnTo>
                  <a:lnTo>
                    <a:pt x="54"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3"/>
                  </a:lnTo>
                  <a:lnTo>
                    <a:pt x="136" y="27"/>
                  </a:lnTo>
                  <a:lnTo>
                    <a:pt x="141" y="34"/>
                  </a:lnTo>
                  <a:lnTo>
                    <a:pt x="145" y="40"/>
                  </a:lnTo>
                  <a:lnTo>
                    <a:pt x="148" y="47"/>
                  </a:lnTo>
                  <a:lnTo>
                    <a:pt x="151" y="54"/>
                  </a:lnTo>
                  <a:lnTo>
                    <a:pt x="152" y="62"/>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91" name="Google Shape;1891;p23"/>
            <p:cNvSpPr/>
            <p:nvPr/>
          </p:nvSpPr>
          <p:spPr>
            <a:xfrm>
              <a:off x="9429750" y="3938588"/>
              <a:ext cx="49213" cy="49213"/>
            </a:xfrm>
            <a:custGeom>
              <a:avLst/>
              <a:gdLst/>
              <a:ahLst/>
              <a:cxnLst/>
              <a:rect l="l" t="t" r="r" b="b"/>
              <a:pathLst>
                <a:path w="155" h="154" extrusionOk="0">
                  <a:moveTo>
                    <a:pt x="155" y="78"/>
                  </a:moveTo>
                  <a:lnTo>
                    <a:pt x="155" y="78"/>
                  </a:lnTo>
                  <a:lnTo>
                    <a:pt x="153" y="86"/>
                  </a:lnTo>
                  <a:lnTo>
                    <a:pt x="152" y="92"/>
                  </a:lnTo>
                  <a:lnTo>
                    <a:pt x="151" y="100"/>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4" y="151"/>
                  </a:lnTo>
                  <a:lnTo>
                    <a:pt x="47" y="149"/>
                  </a:lnTo>
                  <a:lnTo>
                    <a:pt x="40" y="145"/>
                  </a:lnTo>
                  <a:lnTo>
                    <a:pt x="34" y="142"/>
                  </a:lnTo>
                  <a:lnTo>
                    <a:pt x="29" y="137"/>
                  </a:lnTo>
                  <a:lnTo>
                    <a:pt x="23" y="131"/>
                  </a:lnTo>
                  <a:lnTo>
                    <a:pt x="18" y="127"/>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8"/>
                  </a:lnTo>
                  <a:lnTo>
                    <a:pt x="9" y="41"/>
                  </a:lnTo>
                  <a:lnTo>
                    <a:pt x="14" y="34"/>
                  </a:lnTo>
                  <a:lnTo>
                    <a:pt x="18" y="28"/>
                  </a:lnTo>
                  <a:lnTo>
                    <a:pt x="23" y="23"/>
                  </a:lnTo>
                  <a:lnTo>
                    <a:pt x="29" y="18"/>
                  </a:lnTo>
                  <a:lnTo>
                    <a:pt x="34" y="13"/>
                  </a:lnTo>
                  <a:lnTo>
                    <a:pt x="40" y="10"/>
                  </a:lnTo>
                  <a:lnTo>
                    <a:pt x="47" y="7"/>
                  </a:lnTo>
                  <a:lnTo>
                    <a:pt x="54" y="3"/>
                  </a:lnTo>
                  <a:lnTo>
                    <a:pt x="62" y="2"/>
                  </a:lnTo>
                  <a:lnTo>
                    <a:pt x="70" y="1"/>
                  </a:lnTo>
                  <a:lnTo>
                    <a:pt x="78" y="0"/>
                  </a:lnTo>
                  <a:lnTo>
                    <a:pt x="78" y="0"/>
                  </a:lnTo>
                  <a:lnTo>
                    <a:pt x="85" y="1"/>
                  </a:lnTo>
                  <a:lnTo>
                    <a:pt x="93" y="2"/>
                  </a:lnTo>
                  <a:lnTo>
                    <a:pt x="100" y="3"/>
                  </a:lnTo>
                  <a:lnTo>
                    <a:pt x="108" y="7"/>
                  </a:lnTo>
                  <a:lnTo>
                    <a:pt x="114" y="10"/>
                  </a:lnTo>
                  <a:lnTo>
                    <a:pt x="120" y="13"/>
                  </a:lnTo>
                  <a:lnTo>
                    <a:pt x="126" y="18"/>
                  </a:lnTo>
                  <a:lnTo>
                    <a:pt x="132" y="23"/>
                  </a:lnTo>
                  <a:lnTo>
                    <a:pt x="136" y="28"/>
                  </a:lnTo>
                  <a:lnTo>
                    <a:pt x="141" y="34"/>
                  </a:lnTo>
                  <a:lnTo>
                    <a:pt x="145" y="41"/>
                  </a:lnTo>
                  <a:lnTo>
                    <a:pt x="148" y="48"/>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92" name="Google Shape;1892;p23"/>
            <p:cNvSpPr/>
            <p:nvPr/>
          </p:nvSpPr>
          <p:spPr>
            <a:xfrm>
              <a:off x="9501188" y="4502151"/>
              <a:ext cx="49213" cy="49213"/>
            </a:xfrm>
            <a:custGeom>
              <a:avLst/>
              <a:gdLst/>
              <a:ahLst/>
              <a:cxnLst/>
              <a:rect l="l" t="t" r="r" b="b"/>
              <a:pathLst>
                <a:path w="155" h="155" extrusionOk="0">
                  <a:moveTo>
                    <a:pt x="155" y="77"/>
                  </a:moveTo>
                  <a:lnTo>
                    <a:pt x="155" y="77"/>
                  </a:lnTo>
                  <a:lnTo>
                    <a:pt x="154" y="85"/>
                  </a:lnTo>
                  <a:lnTo>
                    <a:pt x="153" y="93"/>
                  </a:lnTo>
                  <a:lnTo>
                    <a:pt x="152" y="100"/>
                  </a:lnTo>
                  <a:lnTo>
                    <a:pt x="148" y="107"/>
                  </a:lnTo>
                  <a:lnTo>
                    <a:pt x="145" y="114"/>
                  </a:lnTo>
                  <a:lnTo>
                    <a:pt x="141" y="121"/>
                  </a:lnTo>
                  <a:lnTo>
                    <a:pt x="137" y="126"/>
                  </a:lnTo>
                  <a:lnTo>
                    <a:pt x="132" y="132"/>
                  </a:lnTo>
                  <a:lnTo>
                    <a:pt x="126" y="137"/>
                  </a:lnTo>
                  <a:lnTo>
                    <a:pt x="121" y="141"/>
                  </a:lnTo>
                  <a:lnTo>
                    <a:pt x="114" y="145"/>
                  </a:lnTo>
                  <a:lnTo>
                    <a:pt x="108" y="148"/>
                  </a:lnTo>
                  <a:lnTo>
                    <a:pt x="100" y="152"/>
                  </a:lnTo>
                  <a:lnTo>
                    <a:pt x="93" y="153"/>
                  </a:lnTo>
                  <a:lnTo>
                    <a:pt x="85" y="154"/>
                  </a:lnTo>
                  <a:lnTo>
                    <a:pt x="77" y="155"/>
                  </a:lnTo>
                  <a:lnTo>
                    <a:pt x="77" y="155"/>
                  </a:lnTo>
                  <a:lnTo>
                    <a:pt x="69" y="154"/>
                  </a:lnTo>
                  <a:lnTo>
                    <a:pt x="62" y="153"/>
                  </a:lnTo>
                  <a:lnTo>
                    <a:pt x="54" y="152"/>
                  </a:lnTo>
                  <a:lnTo>
                    <a:pt x="47" y="148"/>
                  </a:lnTo>
                  <a:lnTo>
                    <a:pt x="41" y="145"/>
                  </a:lnTo>
                  <a:lnTo>
                    <a:pt x="35" y="141"/>
                  </a:lnTo>
                  <a:lnTo>
                    <a:pt x="28" y="137"/>
                  </a:lnTo>
                  <a:lnTo>
                    <a:pt x="23"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1"/>
                  </a:lnTo>
                  <a:lnTo>
                    <a:pt x="13" y="34"/>
                  </a:lnTo>
                  <a:lnTo>
                    <a:pt x="18" y="28"/>
                  </a:lnTo>
                  <a:lnTo>
                    <a:pt x="23" y="23"/>
                  </a:lnTo>
                  <a:lnTo>
                    <a:pt x="28" y="18"/>
                  </a:lnTo>
                  <a:lnTo>
                    <a:pt x="35" y="13"/>
                  </a:lnTo>
                  <a:lnTo>
                    <a:pt x="41"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4"/>
                  </a:lnTo>
                  <a:lnTo>
                    <a:pt x="145" y="41"/>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93" name="Google Shape;1893;p23"/>
            <p:cNvSpPr/>
            <p:nvPr/>
          </p:nvSpPr>
          <p:spPr>
            <a:xfrm>
              <a:off x="9571038" y="4502151"/>
              <a:ext cx="49213" cy="49213"/>
            </a:xfrm>
            <a:custGeom>
              <a:avLst/>
              <a:gdLst/>
              <a:ahLst/>
              <a:cxnLst/>
              <a:rect l="l" t="t" r="r" b="b"/>
              <a:pathLst>
                <a:path w="154" h="155"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2"/>
                  </a:lnTo>
                  <a:lnTo>
                    <a:pt x="92" y="153"/>
                  </a:lnTo>
                  <a:lnTo>
                    <a:pt x="85" y="154"/>
                  </a:lnTo>
                  <a:lnTo>
                    <a:pt x="77" y="155"/>
                  </a:lnTo>
                  <a:lnTo>
                    <a:pt x="77" y="155"/>
                  </a:lnTo>
                  <a:lnTo>
                    <a:pt x="69" y="154"/>
                  </a:lnTo>
                  <a:lnTo>
                    <a:pt x="61" y="153"/>
                  </a:lnTo>
                  <a:lnTo>
                    <a:pt x="54" y="152"/>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4"/>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3"/>
                  </a:lnTo>
                  <a:lnTo>
                    <a:pt x="137" y="28"/>
                  </a:lnTo>
                  <a:lnTo>
                    <a:pt x="141" y="34"/>
                  </a:lnTo>
                  <a:lnTo>
                    <a:pt x="145" y="41"/>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94" name="Google Shape;1894;p23"/>
            <p:cNvSpPr/>
            <p:nvPr/>
          </p:nvSpPr>
          <p:spPr>
            <a:xfrm>
              <a:off x="9363075" y="4502151"/>
              <a:ext cx="49213" cy="49213"/>
            </a:xfrm>
            <a:custGeom>
              <a:avLst/>
              <a:gdLst/>
              <a:ahLst/>
              <a:cxnLst/>
              <a:rect l="l" t="t" r="r" b="b"/>
              <a:pathLst>
                <a:path w="155" h="155" extrusionOk="0">
                  <a:moveTo>
                    <a:pt x="155" y="77"/>
                  </a:moveTo>
                  <a:lnTo>
                    <a:pt x="155" y="77"/>
                  </a:lnTo>
                  <a:lnTo>
                    <a:pt x="154" y="85"/>
                  </a:lnTo>
                  <a:lnTo>
                    <a:pt x="153" y="93"/>
                  </a:lnTo>
                  <a:lnTo>
                    <a:pt x="152" y="100"/>
                  </a:lnTo>
                  <a:lnTo>
                    <a:pt x="148" y="107"/>
                  </a:lnTo>
                  <a:lnTo>
                    <a:pt x="146" y="114"/>
                  </a:lnTo>
                  <a:lnTo>
                    <a:pt x="141" y="121"/>
                  </a:lnTo>
                  <a:lnTo>
                    <a:pt x="137" y="126"/>
                  </a:lnTo>
                  <a:lnTo>
                    <a:pt x="132" y="132"/>
                  </a:lnTo>
                  <a:lnTo>
                    <a:pt x="126" y="137"/>
                  </a:lnTo>
                  <a:lnTo>
                    <a:pt x="121" y="141"/>
                  </a:lnTo>
                  <a:lnTo>
                    <a:pt x="114" y="145"/>
                  </a:lnTo>
                  <a:lnTo>
                    <a:pt x="108" y="148"/>
                  </a:lnTo>
                  <a:lnTo>
                    <a:pt x="100" y="152"/>
                  </a:lnTo>
                  <a:lnTo>
                    <a:pt x="93" y="153"/>
                  </a:lnTo>
                  <a:lnTo>
                    <a:pt x="85" y="154"/>
                  </a:lnTo>
                  <a:lnTo>
                    <a:pt x="77" y="155"/>
                  </a:lnTo>
                  <a:lnTo>
                    <a:pt x="77" y="155"/>
                  </a:lnTo>
                  <a:lnTo>
                    <a:pt x="69" y="154"/>
                  </a:lnTo>
                  <a:lnTo>
                    <a:pt x="62" y="153"/>
                  </a:lnTo>
                  <a:lnTo>
                    <a:pt x="54" y="152"/>
                  </a:lnTo>
                  <a:lnTo>
                    <a:pt x="47" y="148"/>
                  </a:lnTo>
                  <a:lnTo>
                    <a:pt x="40" y="145"/>
                  </a:lnTo>
                  <a:lnTo>
                    <a:pt x="35" y="141"/>
                  </a:lnTo>
                  <a:lnTo>
                    <a:pt x="29" y="137"/>
                  </a:lnTo>
                  <a:lnTo>
                    <a:pt x="23" y="132"/>
                  </a:lnTo>
                  <a:lnTo>
                    <a:pt x="19"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1"/>
                  </a:lnTo>
                  <a:lnTo>
                    <a:pt x="14" y="34"/>
                  </a:lnTo>
                  <a:lnTo>
                    <a:pt x="19"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4"/>
                  </a:lnTo>
                  <a:lnTo>
                    <a:pt x="146" y="41"/>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95" name="Google Shape;1895;p23"/>
            <p:cNvSpPr/>
            <p:nvPr/>
          </p:nvSpPr>
          <p:spPr>
            <a:xfrm>
              <a:off x="9571038" y="4430713"/>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4"/>
                  </a:lnTo>
                  <a:lnTo>
                    <a:pt x="17" y="28"/>
                  </a:lnTo>
                  <a:lnTo>
                    <a:pt x="22" y="22"/>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2"/>
                  </a:lnTo>
                  <a:lnTo>
                    <a:pt x="137" y="28"/>
                  </a:lnTo>
                  <a:lnTo>
                    <a:pt x="141" y="34"/>
                  </a:lnTo>
                  <a:lnTo>
                    <a:pt x="145" y="41"/>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96" name="Google Shape;1896;p23"/>
            <p:cNvSpPr/>
            <p:nvPr/>
          </p:nvSpPr>
          <p:spPr>
            <a:xfrm>
              <a:off x="9642475" y="4430713"/>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4" y="34"/>
                  </a:lnTo>
                  <a:lnTo>
                    <a:pt x="19"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6" y="41"/>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97" name="Google Shape;1897;p23"/>
            <p:cNvSpPr/>
            <p:nvPr/>
          </p:nvSpPr>
          <p:spPr>
            <a:xfrm>
              <a:off x="9288463" y="4646613"/>
              <a:ext cx="49213" cy="47625"/>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3" y="34"/>
                  </a:lnTo>
                  <a:lnTo>
                    <a:pt x="17" y="28"/>
                  </a:lnTo>
                  <a:lnTo>
                    <a:pt x="23" y="23"/>
                  </a:lnTo>
                  <a:lnTo>
                    <a:pt x="27" y="18"/>
                  </a:lnTo>
                  <a:lnTo>
                    <a:pt x="34" y="13"/>
                  </a:lnTo>
                  <a:lnTo>
                    <a:pt x="40" y="9"/>
                  </a:lnTo>
                  <a:lnTo>
                    <a:pt x="47" y="5"/>
                  </a:lnTo>
                  <a:lnTo>
                    <a:pt x="54" y="3"/>
                  </a:lnTo>
                  <a:lnTo>
                    <a:pt x="62" y="2"/>
                  </a:lnTo>
                  <a:lnTo>
                    <a:pt x="69" y="0"/>
                  </a:lnTo>
                  <a:lnTo>
                    <a:pt x="77" y="0"/>
                  </a:lnTo>
                  <a:lnTo>
                    <a:pt x="77" y="0"/>
                  </a:lnTo>
                  <a:lnTo>
                    <a:pt x="85" y="0"/>
                  </a:lnTo>
                  <a:lnTo>
                    <a:pt x="93" y="2"/>
                  </a:lnTo>
                  <a:lnTo>
                    <a:pt x="100" y="3"/>
                  </a:lnTo>
                  <a:lnTo>
                    <a:pt x="106" y="5"/>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98" name="Google Shape;1898;p23"/>
            <p:cNvSpPr/>
            <p:nvPr/>
          </p:nvSpPr>
          <p:spPr>
            <a:xfrm>
              <a:off x="9288463" y="4575176"/>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4" y="114"/>
                  </a:lnTo>
                  <a:lnTo>
                    <a:pt x="141" y="120"/>
                  </a:lnTo>
                  <a:lnTo>
                    <a:pt x="136" y="126"/>
                  </a:lnTo>
                  <a:lnTo>
                    <a:pt x="132" y="131"/>
                  </a:lnTo>
                  <a:lnTo>
                    <a:pt x="126" y="136"/>
                  </a:lnTo>
                  <a:lnTo>
                    <a:pt x="120" y="140"/>
                  </a:lnTo>
                  <a:lnTo>
                    <a:pt x="113" y="145"/>
                  </a:lnTo>
                  <a:lnTo>
                    <a:pt x="106" y="149"/>
                  </a:lnTo>
                  <a:lnTo>
                    <a:pt x="100" y="151"/>
                  </a:lnTo>
                  <a:lnTo>
                    <a:pt x="93" y="152"/>
                  </a:lnTo>
                  <a:lnTo>
                    <a:pt x="85" y="153"/>
                  </a:lnTo>
                  <a:lnTo>
                    <a:pt x="77" y="154"/>
                  </a:lnTo>
                  <a:lnTo>
                    <a:pt x="77" y="154"/>
                  </a:lnTo>
                  <a:lnTo>
                    <a:pt x="69" y="153"/>
                  </a:lnTo>
                  <a:lnTo>
                    <a:pt x="62" y="152"/>
                  </a:lnTo>
                  <a:lnTo>
                    <a:pt x="54" y="151"/>
                  </a:lnTo>
                  <a:lnTo>
                    <a:pt x="47" y="149"/>
                  </a:lnTo>
                  <a:lnTo>
                    <a:pt x="40" y="145"/>
                  </a:lnTo>
                  <a:lnTo>
                    <a:pt x="34" y="140"/>
                  </a:lnTo>
                  <a:lnTo>
                    <a:pt x="27" y="136"/>
                  </a:lnTo>
                  <a:lnTo>
                    <a:pt x="23" y="131"/>
                  </a:lnTo>
                  <a:lnTo>
                    <a:pt x="17" y="126"/>
                  </a:lnTo>
                  <a:lnTo>
                    <a:pt x="13" y="120"/>
                  </a:lnTo>
                  <a:lnTo>
                    <a:pt x="9" y="114"/>
                  </a:lnTo>
                  <a:lnTo>
                    <a:pt x="6" y="107"/>
                  </a:lnTo>
                  <a:lnTo>
                    <a:pt x="3" y="99"/>
                  </a:lnTo>
                  <a:lnTo>
                    <a:pt x="1" y="92"/>
                  </a:lnTo>
                  <a:lnTo>
                    <a:pt x="0" y="84"/>
                  </a:lnTo>
                  <a:lnTo>
                    <a:pt x="0" y="76"/>
                  </a:lnTo>
                  <a:lnTo>
                    <a:pt x="0" y="76"/>
                  </a:lnTo>
                  <a:lnTo>
                    <a:pt x="0" y="70"/>
                  </a:lnTo>
                  <a:lnTo>
                    <a:pt x="1" y="62"/>
                  </a:lnTo>
                  <a:lnTo>
                    <a:pt x="3" y="54"/>
                  </a:lnTo>
                  <a:lnTo>
                    <a:pt x="6" y="47"/>
                  </a:lnTo>
                  <a:lnTo>
                    <a:pt x="9" y="40"/>
                  </a:lnTo>
                  <a:lnTo>
                    <a:pt x="13" y="34"/>
                  </a:lnTo>
                  <a:lnTo>
                    <a:pt x="17" y="28"/>
                  </a:lnTo>
                  <a:lnTo>
                    <a:pt x="23" y="23"/>
                  </a:lnTo>
                  <a:lnTo>
                    <a:pt x="27" y="18"/>
                  </a:lnTo>
                  <a:lnTo>
                    <a:pt x="34" y="13"/>
                  </a:lnTo>
                  <a:lnTo>
                    <a:pt x="40" y="9"/>
                  </a:lnTo>
                  <a:lnTo>
                    <a:pt x="47" y="5"/>
                  </a:lnTo>
                  <a:lnTo>
                    <a:pt x="54" y="3"/>
                  </a:lnTo>
                  <a:lnTo>
                    <a:pt x="62" y="2"/>
                  </a:lnTo>
                  <a:lnTo>
                    <a:pt x="69" y="1"/>
                  </a:lnTo>
                  <a:lnTo>
                    <a:pt x="77" y="0"/>
                  </a:lnTo>
                  <a:lnTo>
                    <a:pt x="77" y="0"/>
                  </a:lnTo>
                  <a:lnTo>
                    <a:pt x="85" y="1"/>
                  </a:lnTo>
                  <a:lnTo>
                    <a:pt x="93" y="2"/>
                  </a:lnTo>
                  <a:lnTo>
                    <a:pt x="100" y="3"/>
                  </a:lnTo>
                  <a:lnTo>
                    <a:pt x="106" y="5"/>
                  </a:lnTo>
                  <a:lnTo>
                    <a:pt x="113" y="9"/>
                  </a:lnTo>
                  <a:lnTo>
                    <a:pt x="120" y="13"/>
                  </a:lnTo>
                  <a:lnTo>
                    <a:pt x="126" y="18"/>
                  </a:lnTo>
                  <a:lnTo>
                    <a:pt x="132" y="23"/>
                  </a:lnTo>
                  <a:lnTo>
                    <a:pt x="136" y="28"/>
                  </a:lnTo>
                  <a:lnTo>
                    <a:pt x="141" y="34"/>
                  </a:lnTo>
                  <a:lnTo>
                    <a:pt x="144" y="40"/>
                  </a:lnTo>
                  <a:lnTo>
                    <a:pt x="148"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899" name="Google Shape;1899;p23"/>
            <p:cNvSpPr/>
            <p:nvPr/>
          </p:nvSpPr>
          <p:spPr>
            <a:xfrm>
              <a:off x="9432925" y="4646613"/>
              <a:ext cx="47625" cy="47625"/>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1" y="131"/>
                  </a:lnTo>
                  <a:lnTo>
                    <a:pt x="126" y="136"/>
                  </a:lnTo>
                  <a:lnTo>
                    <a:pt x="120" y="140"/>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5"/>
                  </a:lnTo>
                  <a:lnTo>
                    <a:pt x="54" y="3"/>
                  </a:lnTo>
                  <a:lnTo>
                    <a:pt x="62" y="2"/>
                  </a:lnTo>
                  <a:lnTo>
                    <a:pt x="69" y="0"/>
                  </a:lnTo>
                  <a:lnTo>
                    <a:pt x="77" y="0"/>
                  </a:lnTo>
                  <a:lnTo>
                    <a:pt x="77" y="0"/>
                  </a:lnTo>
                  <a:lnTo>
                    <a:pt x="85" y="0"/>
                  </a:lnTo>
                  <a:lnTo>
                    <a:pt x="93" y="2"/>
                  </a:lnTo>
                  <a:lnTo>
                    <a:pt x="99" y="3"/>
                  </a:lnTo>
                  <a:lnTo>
                    <a:pt x="106" y="5"/>
                  </a:lnTo>
                  <a:lnTo>
                    <a:pt x="113" y="9"/>
                  </a:lnTo>
                  <a:lnTo>
                    <a:pt x="120" y="13"/>
                  </a:lnTo>
                  <a:lnTo>
                    <a:pt x="126" y="18"/>
                  </a:lnTo>
                  <a:lnTo>
                    <a:pt x="131"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00" name="Google Shape;1900;p23"/>
            <p:cNvSpPr/>
            <p:nvPr/>
          </p:nvSpPr>
          <p:spPr>
            <a:xfrm>
              <a:off x="9501188" y="4646613"/>
              <a:ext cx="49213" cy="47625"/>
            </a:xfrm>
            <a:custGeom>
              <a:avLst/>
              <a:gdLst/>
              <a:ahLst/>
              <a:cxnLst/>
              <a:rect l="l" t="t" r="r" b="b"/>
              <a:pathLst>
                <a:path w="155" h="154" extrusionOk="0">
                  <a:moveTo>
                    <a:pt x="155" y="78"/>
                  </a:moveTo>
                  <a:lnTo>
                    <a:pt x="155" y="78"/>
                  </a:lnTo>
                  <a:lnTo>
                    <a:pt x="154" y="84"/>
                  </a:lnTo>
                  <a:lnTo>
                    <a:pt x="153" y="92"/>
                  </a:lnTo>
                  <a:lnTo>
                    <a:pt x="152" y="100"/>
                  </a:lnTo>
                  <a:lnTo>
                    <a:pt x="148" y="107"/>
                  </a:lnTo>
                  <a:lnTo>
                    <a:pt x="145"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0"/>
                  </a:lnTo>
                  <a:lnTo>
                    <a:pt x="28" y="136"/>
                  </a:lnTo>
                  <a:lnTo>
                    <a:pt x="23" y="131"/>
                  </a:lnTo>
                  <a:lnTo>
                    <a:pt x="18" y="126"/>
                  </a:lnTo>
                  <a:lnTo>
                    <a:pt x="13"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3" y="34"/>
                  </a:lnTo>
                  <a:lnTo>
                    <a:pt x="18" y="28"/>
                  </a:lnTo>
                  <a:lnTo>
                    <a:pt x="23" y="23"/>
                  </a:lnTo>
                  <a:lnTo>
                    <a:pt x="28" y="18"/>
                  </a:lnTo>
                  <a:lnTo>
                    <a:pt x="35" y="13"/>
                  </a:lnTo>
                  <a:lnTo>
                    <a:pt x="41"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5" y="40"/>
                  </a:lnTo>
                  <a:lnTo>
                    <a:pt x="148" y="47"/>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01" name="Google Shape;1901;p23"/>
            <p:cNvSpPr/>
            <p:nvPr/>
          </p:nvSpPr>
          <p:spPr>
            <a:xfrm>
              <a:off x="9571038" y="4646613"/>
              <a:ext cx="49213" cy="47625"/>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2" y="23"/>
                  </a:lnTo>
                  <a:lnTo>
                    <a:pt x="28" y="18"/>
                  </a:lnTo>
                  <a:lnTo>
                    <a:pt x="34" y="13"/>
                  </a:lnTo>
                  <a:lnTo>
                    <a:pt x="40" y="9"/>
                  </a:lnTo>
                  <a:lnTo>
                    <a:pt x="47" y="5"/>
                  </a:lnTo>
                  <a:lnTo>
                    <a:pt x="54" y="3"/>
                  </a:lnTo>
                  <a:lnTo>
                    <a:pt x="61" y="2"/>
                  </a:lnTo>
                  <a:lnTo>
                    <a:pt x="69" y="0"/>
                  </a:lnTo>
                  <a:lnTo>
                    <a:pt x="77" y="0"/>
                  </a:lnTo>
                  <a:lnTo>
                    <a:pt x="77" y="0"/>
                  </a:lnTo>
                  <a:lnTo>
                    <a:pt x="85" y="0"/>
                  </a:lnTo>
                  <a:lnTo>
                    <a:pt x="92" y="2"/>
                  </a:lnTo>
                  <a:lnTo>
                    <a:pt x="100" y="3"/>
                  </a:lnTo>
                  <a:lnTo>
                    <a:pt x="107" y="5"/>
                  </a:lnTo>
                  <a:lnTo>
                    <a:pt x="114" y="9"/>
                  </a:lnTo>
                  <a:lnTo>
                    <a:pt x="120"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02" name="Google Shape;1902;p23"/>
            <p:cNvSpPr/>
            <p:nvPr/>
          </p:nvSpPr>
          <p:spPr>
            <a:xfrm>
              <a:off x="9642475" y="4646613"/>
              <a:ext cx="49213" cy="47625"/>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4" y="34"/>
                  </a:lnTo>
                  <a:lnTo>
                    <a:pt x="19" y="28"/>
                  </a:lnTo>
                  <a:lnTo>
                    <a:pt x="23" y="23"/>
                  </a:lnTo>
                  <a:lnTo>
                    <a:pt x="29" y="18"/>
                  </a:lnTo>
                  <a:lnTo>
                    <a:pt x="35" y="13"/>
                  </a:lnTo>
                  <a:lnTo>
                    <a:pt x="40"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03" name="Google Shape;1903;p23"/>
            <p:cNvSpPr/>
            <p:nvPr/>
          </p:nvSpPr>
          <p:spPr>
            <a:xfrm>
              <a:off x="9712325" y="4081463"/>
              <a:ext cx="47625"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5" y="153"/>
                  </a:lnTo>
                  <a:lnTo>
                    <a:pt x="78" y="153"/>
                  </a:lnTo>
                  <a:lnTo>
                    <a:pt x="78" y="153"/>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9" y="17"/>
                  </a:lnTo>
                  <a:lnTo>
                    <a:pt x="34" y="12"/>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04" name="Google Shape;1904;p23"/>
            <p:cNvSpPr/>
            <p:nvPr/>
          </p:nvSpPr>
          <p:spPr>
            <a:xfrm>
              <a:off x="9572625" y="4081463"/>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05" name="Google Shape;1905;p23"/>
            <p:cNvSpPr/>
            <p:nvPr/>
          </p:nvSpPr>
          <p:spPr>
            <a:xfrm>
              <a:off x="9432925" y="4575176"/>
              <a:ext cx="47625" cy="49213"/>
            </a:xfrm>
            <a:custGeom>
              <a:avLst/>
              <a:gdLst/>
              <a:ahLst/>
              <a:cxnLst/>
              <a:rect l="l" t="t" r="r" b="b"/>
              <a:pathLst>
                <a:path w="154" h="154" extrusionOk="0">
                  <a:moveTo>
                    <a:pt x="154" y="76"/>
                  </a:moveTo>
                  <a:lnTo>
                    <a:pt x="154" y="76"/>
                  </a:lnTo>
                  <a:lnTo>
                    <a:pt x="153" y="84"/>
                  </a:lnTo>
                  <a:lnTo>
                    <a:pt x="152" y="92"/>
                  </a:lnTo>
                  <a:lnTo>
                    <a:pt x="151" y="99"/>
                  </a:lnTo>
                  <a:lnTo>
                    <a:pt x="148" y="107"/>
                  </a:lnTo>
                  <a:lnTo>
                    <a:pt x="144" y="114"/>
                  </a:lnTo>
                  <a:lnTo>
                    <a:pt x="141" y="120"/>
                  </a:lnTo>
                  <a:lnTo>
                    <a:pt x="136" y="126"/>
                  </a:lnTo>
                  <a:lnTo>
                    <a:pt x="131" y="131"/>
                  </a:lnTo>
                  <a:lnTo>
                    <a:pt x="126" y="136"/>
                  </a:lnTo>
                  <a:lnTo>
                    <a:pt x="120" y="140"/>
                  </a:lnTo>
                  <a:lnTo>
                    <a:pt x="113" y="145"/>
                  </a:lnTo>
                  <a:lnTo>
                    <a:pt x="106" y="149"/>
                  </a:lnTo>
                  <a:lnTo>
                    <a:pt x="99" y="151"/>
                  </a:lnTo>
                  <a:lnTo>
                    <a:pt x="93" y="152"/>
                  </a:lnTo>
                  <a:lnTo>
                    <a:pt x="85" y="153"/>
                  </a:lnTo>
                  <a:lnTo>
                    <a:pt x="77" y="154"/>
                  </a:lnTo>
                  <a:lnTo>
                    <a:pt x="77" y="154"/>
                  </a:lnTo>
                  <a:lnTo>
                    <a:pt x="69" y="153"/>
                  </a:lnTo>
                  <a:lnTo>
                    <a:pt x="62" y="152"/>
                  </a:lnTo>
                  <a:lnTo>
                    <a:pt x="54" y="151"/>
                  </a:lnTo>
                  <a:lnTo>
                    <a:pt x="47" y="149"/>
                  </a:lnTo>
                  <a:lnTo>
                    <a:pt x="40" y="145"/>
                  </a:lnTo>
                  <a:lnTo>
                    <a:pt x="34" y="140"/>
                  </a:lnTo>
                  <a:lnTo>
                    <a:pt x="27" y="136"/>
                  </a:lnTo>
                  <a:lnTo>
                    <a:pt x="23" y="131"/>
                  </a:lnTo>
                  <a:lnTo>
                    <a:pt x="17" y="126"/>
                  </a:lnTo>
                  <a:lnTo>
                    <a:pt x="12" y="120"/>
                  </a:lnTo>
                  <a:lnTo>
                    <a:pt x="9" y="114"/>
                  </a:lnTo>
                  <a:lnTo>
                    <a:pt x="6" y="107"/>
                  </a:lnTo>
                  <a:lnTo>
                    <a:pt x="3" y="99"/>
                  </a:lnTo>
                  <a:lnTo>
                    <a:pt x="1" y="92"/>
                  </a:lnTo>
                  <a:lnTo>
                    <a:pt x="0" y="84"/>
                  </a:lnTo>
                  <a:lnTo>
                    <a:pt x="0" y="76"/>
                  </a:lnTo>
                  <a:lnTo>
                    <a:pt x="0" y="76"/>
                  </a:lnTo>
                  <a:lnTo>
                    <a:pt x="0" y="70"/>
                  </a:lnTo>
                  <a:lnTo>
                    <a:pt x="1" y="62"/>
                  </a:lnTo>
                  <a:lnTo>
                    <a:pt x="3" y="54"/>
                  </a:lnTo>
                  <a:lnTo>
                    <a:pt x="6" y="47"/>
                  </a:lnTo>
                  <a:lnTo>
                    <a:pt x="9" y="40"/>
                  </a:lnTo>
                  <a:lnTo>
                    <a:pt x="12" y="34"/>
                  </a:lnTo>
                  <a:lnTo>
                    <a:pt x="17" y="28"/>
                  </a:lnTo>
                  <a:lnTo>
                    <a:pt x="23" y="23"/>
                  </a:lnTo>
                  <a:lnTo>
                    <a:pt x="27" y="18"/>
                  </a:lnTo>
                  <a:lnTo>
                    <a:pt x="34" y="13"/>
                  </a:lnTo>
                  <a:lnTo>
                    <a:pt x="40" y="9"/>
                  </a:lnTo>
                  <a:lnTo>
                    <a:pt x="47" y="5"/>
                  </a:lnTo>
                  <a:lnTo>
                    <a:pt x="54" y="3"/>
                  </a:lnTo>
                  <a:lnTo>
                    <a:pt x="62" y="2"/>
                  </a:lnTo>
                  <a:lnTo>
                    <a:pt x="69" y="1"/>
                  </a:lnTo>
                  <a:lnTo>
                    <a:pt x="77" y="0"/>
                  </a:lnTo>
                  <a:lnTo>
                    <a:pt x="77" y="0"/>
                  </a:lnTo>
                  <a:lnTo>
                    <a:pt x="85" y="1"/>
                  </a:lnTo>
                  <a:lnTo>
                    <a:pt x="93" y="2"/>
                  </a:lnTo>
                  <a:lnTo>
                    <a:pt x="99" y="3"/>
                  </a:lnTo>
                  <a:lnTo>
                    <a:pt x="106" y="5"/>
                  </a:lnTo>
                  <a:lnTo>
                    <a:pt x="113" y="9"/>
                  </a:lnTo>
                  <a:lnTo>
                    <a:pt x="120" y="13"/>
                  </a:lnTo>
                  <a:lnTo>
                    <a:pt x="126" y="18"/>
                  </a:lnTo>
                  <a:lnTo>
                    <a:pt x="131" y="23"/>
                  </a:lnTo>
                  <a:lnTo>
                    <a:pt x="136" y="28"/>
                  </a:lnTo>
                  <a:lnTo>
                    <a:pt x="141" y="34"/>
                  </a:lnTo>
                  <a:lnTo>
                    <a:pt x="144" y="40"/>
                  </a:lnTo>
                  <a:lnTo>
                    <a:pt x="148"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06" name="Google Shape;1906;p23"/>
            <p:cNvSpPr/>
            <p:nvPr/>
          </p:nvSpPr>
          <p:spPr>
            <a:xfrm>
              <a:off x="9501188" y="4575176"/>
              <a:ext cx="49213" cy="49213"/>
            </a:xfrm>
            <a:custGeom>
              <a:avLst/>
              <a:gdLst/>
              <a:ahLst/>
              <a:cxnLst/>
              <a:rect l="l" t="t" r="r" b="b"/>
              <a:pathLst>
                <a:path w="155" h="154" extrusionOk="0">
                  <a:moveTo>
                    <a:pt x="155" y="76"/>
                  </a:moveTo>
                  <a:lnTo>
                    <a:pt x="155" y="76"/>
                  </a:lnTo>
                  <a:lnTo>
                    <a:pt x="154" y="84"/>
                  </a:lnTo>
                  <a:lnTo>
                    <a:pt x="153" y="92"/>
                  </a:lnTo>
                  <a:lnTo>
                    <a:pt x="152" y="99"/>
                  </a:lnTo>
                  <a:lnTo>
                    <a:pt x="148" y="107"/>
                  </a:lnTo>
                  <a:lnTo>
                    <a:pt x="145" y="114"/>
                  </a:lnTo>
                  <a:lnTo>
                    <a:pt x="141" y="120"/>
                  </a:lnTo>
                  <a:lnTo>
                    <a:pt x="137" y="126"/>
                  </a:lnTo>
                  <a:lnTo>
                    <a:pt x="132" y="131"/>
                  </a:lnTo>
                  <a:lnTo>
                    <a:pt x="126" y="136"/>
                  </a:lnTo>
                  <a:lnTo>
                    <a:pt x="121" y="140"/>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1" y="145"/>
                  </a:lnTo>
                  <a:lnTo>
                    <a:pt x="35" y="140"/>
                  </a:lnTo>
                  <a:lnTo>
                    <a:pt x="28" y="136"/>
                  </a:lnTo>
                  <a:lnTo>
                    <a:pt x="23" y="131"/>
                  </a:lnTo>
                  <a:lnTo>
                    <a:pt x="18" y="126"/>
                  </a:lnTo>
                  <a:lnTo>
                    <a:pt x="13" y="120"/>
                  </a:lnTo>
                  <a:lnTo>
                    <a:pt x="10" y="114"/>
                  </a:lnTo>
                  <a:lnTo>
                    <a:pt x="6" y="107"/>
                  </a:lnTo>
                  <a:lnTo>
                    <a:pt x="4" y="99"/>
                  </a:lnTo>
                  <a:lnTo>
                    <a:pt x="2" y="92"/>
                  </a:lnTo>
                  <a:lnTo>
                    <a:pt x="0" y="84"/>
                  </a:lnTo>
                  <a:lnTo>
                    <a:pt x="0" y="76"/>
                  </a:lnTo>
                  <a:lnTo>
                    <a:pt x="0" y="76"/>
                  </a:lnTo>
                  <a:lnTo>
                    <a:pt x="0" y="70"/>
                  </a:lnTo>
                  <a:lnTo>
                    <a:pt x="2" y="62"/>
                  </a:lnTo>
                  <a:lnTo>
                    <a:pt x="4" y="54"/>
                  </a:lnTo>
                  <a:lnTo>
                    <a:pt x="6" y="47"/>
                  </a:lnTo>
                  <a:lnTo>
                    <a:pt x="10" y="40"/>
                  </a:lnTo>
                  <a:lnTo>
                    <a:pt x="13" y="34"/>
                  </a:lnTo>
                  <a:lnTo>
                    <a:pt x="18" y="28"/>
                  </a:lnTo>
                  <a:lnTo>
                    <a:pt x="23" y="23"/>
                  </a:lnTo>
                  <a:lnTo>
                    <a:pt x="28" y="18"/>
                  </a:lnTo>
                  <a:lnTo>
                    <a:pt x="35" y="13"/>
                  </a:lnTo>
                  <a:lnTo>
                    <a:pt x="41" y="9"/>
                  </a:lnTo>
                  <a:lnTo>
                    <a:pt x="47" y="5"/>
                  </a:lnTo>
                  <a:lnTo>
                    <a:pt x="54" y="3"/>
                  </a:lnTo>
                  <a:lnTo>
                    <a:pt x="62" y="2"/>
                  </a:lnTo>
                  <a:lnTo>
                    <a:pt x="69" y="1"/>
                  </a:lnTo>
                  <a:lnTo>
                    <a:pt x="77" y="0"/>
                  </a:lnTo>
                  <a:lnTo>
                    <a:pt x="77" y="0"/>
                  </a:lnTo>
                  <a:lnTo>
                    <a:pt x="85" y="1"/>
                  </a:lnTo>
                  <a:lnTo>
                    <a:pt x="93" y="2"/>
                  </a:lnTo>
                  <a:lnTo>
                    <a:pt x="100" y="3"/>
                  </a:lnTo>
                  <a:lnTo>
                    <a:pt x="108" y="5"/>
                  </a:lnTo>
                  <a:lnTo>
                    <a:pt x="114" y="9"/>
                  </a:lnTo>
                  <a:lnTo>
                    <a:pt x="121" y="13"/>
                  </a:lnTo>
                  <a:lnTo>
                    <a:pt x="126" y="18"/>
                  </a:lnTo>
                  <a:lnTo>
                    <a:pt x="132" y="23"/>
                  </a:lnTo>
                  <a:lnTo>
                    <a:pt x="137" y="28"/>
                  </a:lnTo>
                  <a:lnTo>
                    <a:pt x="141" y="34"/>
                  </a:lnTo>
                  <a:lnTo>
                    <a:pt x="145" y="40"/>
                  </a:lnTo>
                  <a:lnTo>
                    <a:pt x="148" y="47"/>
                  </a:lnTo>
                  <a:lnTo>
                    <a:pt x="152" y="54"/>
                  </a:lnTo>
                  <a:lnTo>
                    <a:pt x="153"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07" name="Google Shape;1907;p23"/>
            <p:cNvSpPr/>
            <p:nvPr/>
          </p:nvSpPr>
          <p:spPr>
            <a:xfrm>
              <a:off x="9363075" y="4646613"/>
              <a:ext cx="49213" cy="47625"/>
            </a:xfrm>
            <a:custGeom>
              <a:avLst/>
              <a:gdLst/>
              <a:ahLst/>
              <a:cxnLst/>
              <a:rect l="l" t="t" r="r" b="b"/>
              <a:pathLst>
                <a:path w="155" h="154" extrusionOk="0">
                  <a:moveTo>
                    <a:pt x="155" y="78"/>
                  </a:moveTo>
                  <a:lnTo>
                    <a:pt x="155" y="78"/>
                  </a:lnTo>
                  <a:lnTo>
                    <a:pt x="154" y="84"/>
                  </a:lnTo>
                  <a:lnTo>
                    <a:pt x="153" y="92"/>
                  </a:lnTo>
                  <a:lnTo>
                    <a:pt x="152"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9" y="28"/>
                  </a:lnTo>
                  <a:lnTo>
                    <a:pt x="23" y="23"/>
                  </a:lnTo>
                  <a:lnTo>
                    <a:pt x="29" y="18"/>
                  </a:lnTo>
                  <a:lnTo>
                    <a:pt x="35" y="13"/>
                  </a:lnTo>
                  <a:lnTo>
                    <a:pt x="40"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08" name="Google Shape;1908;p23"/>
            <p:cNvSpPr/>
            <p:nvPr/>
          </p:nvSpPr>
          <p:spPr>
            <a:xfrm>
              <a:off x="9363075" y="4575176"/>
              <a:ext cx="49213" cy="49213"/>
            </a:xfrm>
            <a:custGeom>
              <a:avLst/>
              <a:gdLst/>
              <a:ahLst/>
              <a:cxnLst/>
              <a:rect l="l" t="t" r="r" b="b"/>
              <a:pathLst>
                <a:path w="155" h="154" extrusionOk="0">
                  <a:moveTo>
                    <a:pt x="155" y="76"/>
                  </a:moveTo>
                  <a:lnTo>
                    <a:pt x="155" y="76"/>
                  </a:lnTo>
                  <a:lnTo>
                    <a:pt x="154" y="84"/>
                  </a:lnTo>
                  <a:lnTo>
                    <a:pt x="153" y="92"/>
                  </a:lnTo>
                  <a:lnTo>
                    <a:pt x="152" y="99"/>
                  </a:lnTo>
                  <a:lnTo>
                    <a:pt x="148" y="107"/>
                  </a:lnTo>
                  <a:lnTo>
                    <a:pt x="146" y="114"/>
                  </a:lnTo>
                  <a:lnTo>
                    <a:pt x="141" y="120"/>
                  </a:lnTo>
                  <a:lnTo>
                    <a:pt x="137" y="126"/>
                  </a:lnTo>
                  <a:lnTo>
                    <a:pt x="132" y="131"/>
                  </a:lnTo>
                  <a:lnTo>
                    <a:pt x="126" y="136"/>
                  </a:lnTo>
                  <a:lnTo>
                    <a:pt x="121" y="140"/>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9" y="136"/>
                  </a:lnTo>
                  <a:lnTo>
                    <a:pt x="23" y="131"/>
                  </a:lnTo>
                  <a:lnTo>
                    <a:pt x="19" y="126"/>
                  </a:lnTo>
                  <a:lnTo>
                    <a:pt x="14" y="120"/>
                  </a:lnTo>
                  <a:lnTo>
                    <a:pt x="10" y="114"/>
                  </a:lnTo>
                  <a:lnTo>
                    <a:pt x="6" y="107"/>
                  </a:lnTo>
                  <a:lnTo>
                    <a:pt x="4" y="99"/>
                  </a:lnTo>
                  <a:lnTo>
                    <a:pt x="2" y="92"/>
                  </a:lnTo>
                  <a:lnTo>
                    <a:pt x="0" y="84"/>
                  </a:lnTo>
                  <a:lnTo>
                    <a:pt x="0" y="76"/>
                  </a:lnTo>
                  <a:lnTo>
                    <a:pt x="0" y="76"/>
                  </a:lnTo>
                  <a:lnTo>
                    <a:pt x="0" y="70"/>
                  </a:lnTo>
                  <a:lnTo>
                    <a:pt x="2" y="62"/>
                  </a:lnTo>
                  <a:lnTo>
                    <a:pt x="4" y="54"/>
                  </a:lnTo>
                  <a:lnTo>
                    <a:pt x="6" y="47"/>
                  </a:lnTo>
                  <a:lnTo>
                    <a:pt x="10" y="40"/>
                  </a:lnTo>
                  <a:lnTo>
                    <a:pt x="14" y="34"/>
                  </a:lnTo>
                  <a:lnTo>
                    <a:pt x="19" y="28"/>
                  </a:lnTo>
                  <a:lnTo>
                    <a:pt x="23" y="23"/>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2" y="54"/>
                  </a:lnTo>
                  <a:lnTo>
                    <a:pt x="153"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09" name="Google Shape;1909;p23"/>
            <p:cNvSpPr/>
            <p:nvPr/>
          </p:nvSpPr>
          <p:spPr>
            <a:xfrm>
              <a:off x="9571038" y="4575176"/>
              <a:ext cx="49213"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4"/>
                  </a:lnTo>
                  <a:lnTo>
                    <a:pt x="141" y="120"/>
                  </a:lnTo>
                  <a:lnTo>
                    <a:pt x="137" y="126"/>
                  </a:lnTo>
                  <a:lnTo>
                    <a:pt x="132" y="131"/>
                  </a:lnTo>
                  <a:lnTo>
                    <a:pt x="126" y="136"/>
                  </a:lnTo>
                  <a:lnTo>
                    <a:pt x="120" y="140"/>
                  </a:lnTo>
                  <a:lnTo>
                    <a:pt x="114" y="145"/>
                  </a:lnTo>
                  <a:lnTo>
                    <a:pt x="107" y="149"/>
                  </a:lnTo>
                  <a:lnTo>
                    <a:pt x="100" y="151"/>
                  </a:lnTo>
                  <a:lnTo>
                    <a:pt x="92" y="152"/>
                  </a:lnTo>
                  <a:lnTo>
                    <a:pt x="85" y="153"/>
                  </a:lnTo>
                  <a:lnTo>
                    <a:pt x="77" y="154"/>
                  </a:lnTo>
                  <a:lnTo>
                    <a:pt x="77" y="154"/>
                  </a:lnTo>
                  <a:lnTo>
                    <a:pt x="69" y="153"/>
                  </a:lnTo>
                  <a:lnTo>
                    <a:pt x="61" y="152"/>
                  </a:lnTo>
                  <a:lnTo>
                    <a:pt x="54" y="151"/>
                  </a:lnTo>
                  <a:lnTo>
                    <a:pt x="47" y="149"/>
                  </a:lnTo>
                  <a:lnTo>
                    <a:pt x="40" y="145"/>
                  </a:lnTo>
                  <a:lnTo>
                    <a:pt x="34"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70"/>
                  </a:lnTo>
                  <a:lnTo>
                    <a:pt x="1" y="62"/>
                  </a:lnTo>
                  <a:lnTo>
                    <a:pt x="4" y="54"/>
                  </a:lnTo>
                  <a:lnTo>
                    <a:pt x="6" y="47"/>
                  </a:lnTo>
                  <a:lnTo>
                    <a:pt x="9" y="40"/>
                  </a:lnTo>
                  <a:lnTo>
                    <a:pt x="13" y="34"/>
                  </a:lnTo>
                  <a:lnTo>
                    <a:pt x="17" y="28"/>
                  </a:lnTo>
                  <a:lnTo>
                    <a:pt x="22" y="23"/>
                  </a:lnTo>
                  <a:lnTo>
                    <a:pt x="28" y="18"/>
                  </a:lnTo>
                  <a:lnTo>
                    <a:pt x="34" y="13"/>
                  </a:lnTo>
                  <a:lnTo>
                    <a:pt x="40" y="9"/>
                  </a:lnTo>
                  <a:lnTo>
                    <a:pt x="47" y="5"/>
                  </a:lnTo>
                  <a:lnTo>
                    <a:pt x="54" y="3"/>
                  </a:lnTo>
                  <a:lnTo>
                    <a:pt x="61" y="2"/>
                  </a:lnTo>
                  <a:lnTo>
                    <a:pt x="69" y="1"/>
                  </a:lnTo>
                  <a:lnTo>
                    <a:pt x="77" y="0"/>
                  </a:lnTo>
                  <a:lnTo>
                    <a:pt x="77" y="0"/>
                  </a:lnTo>
                  <a:lnTo>
                    <a:pt x="85" y="1"/>
                  </a:lnTo>
                  <a:lnTo>
                    <a:pt x="92" y="2"/>
                  </a:lnTo>
                  <a:lnTo>
                    <a:pt x="100" y="3"/>
                  </a:lnTo>
                  <a:lnTo>
                    <a:pt x="107" y="5"/>
                  </a:lnTo>
                  <a:lnTo>
                    <a:pt x="114" y="9"/>
                  </a:lnTo>
                  <a:lnTo>
                    <a:pt x="120" y="13"/>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10" name="Google Shape;1910;p23"/>
            <p:cNvSpPr/>
            <p:nvPr/>
          </p:nvSpPr>
          <p:spPr>
            <a:xfrm>
              <a:off x="9642475" y="4575176"/>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6" y="114"/>
                  </a:lnTo>
                  <a:lnTo>
                    <a:pt x="141" y="120"/>
                  </a:lnTo>
                  <a:lnTo>
                    <a:pt x="137" y="126"/>
                  </a:lnTo>
                  <a:lnTo>
                    <a:pt x="132" y="131"/>
                  </a:lnTo>
                  <a:lnTo>
                    <a:pt x="126" y="136"/>
                  </a:lnTo>
                  <a:lnTo>
                    <a:pt x="121" y="140"/>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9" y="136"/>
                  </a:lnTo>
                  <a:lnTo>
                    <a:pt x="23" y="131"/>
                  </a:lnTo>
                  <a:lnTo>
                    <a:pt x="19" y="126"/>
                  </a:lnTo>
                  <a:lnTo>
                    <a:pt x="14" y="120"/>
                  </a:lnTo>
                  <a:lnTo>
                    <a:pt x="9" y="114"/>
                  </a:lnTo>
                  <a:lnTo>
                    <a:pt x="6" y="107"/>
                  </a:lnTo>
                  <a:lnTo>
                    <a:pt x="4" y="99"/>
                  </a:lnTo>
                  <a:lnTo>
                    <a:pt x="1" y="92"/>
                  </a:lnTo>
                  <a:lnTo>
                    <a:pt x="0" y="84"/>
                  </a:lnTo>
                  <a:lnTo>
                    <a:pt x="0" y="76"/>
                  </a:lnTo>
                  <a:lnTo>
                    <a:pt x="0" y="76"/>
                  </a:lnTo>
                  <a:lnTo>
                    <a:pt x="0" y="70"/>
                  </a:lnTo>
                  <a:lnTo>
                    <a:pt x="1" y="62"/>
                  </a:lnTo>
                  <a:lnTo>
                    <a:pt x="4" y="54"/>
                  </a:lnTo>
                  <a:lnTo>
                    <a:pt x="6" y="47"/>
                  </a:lnTo>
                  <a:lnTo>
                    <a:pt x="9" y="40"/>
                  </a:lnTo>
                  <a:lnTo>
                    <a:pt x="14" y="34"/>
                  </a:lnTo>
                  <a:lnTo>
                    <a:pt x="19" y="28"/>
                  </a:lnTo>
                  <a:lnTo>
                    <a:pt x="23" y="23"/>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1" y="54"/>
                  </a:lnTo>
                  <a:lnTo>
                    <a:pt x="153"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11" name="Google Shape;1911;p23"/>
            <p:cNvSpPr/>
            <p:nvPr/>
          </p:nvSpPr>
          <p:spPr>
            <a:xfrm>
              <a:off x="9288463" y="47863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12" name="Google Shape;1912;p23"/>
            <p:cNvSpPr/>
            <p:nvPr/>
          </p:nvSpPr>
          <p:spPr>
            <a:xfrm>
              <a:off x="9288463" y="471646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13" name="Google Shape;1913;p23"/>
            <p:cNvSpPr/>
            <p:nvPr/>
          </p:nvSpPr>
          <p:spPr>
            <a:xfrm>
              <a:off x="9432925" y="4786313"/>
              <a:ext cx="47625"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1"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2"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3"/>
                  </a:lnTo>
                  <a:lnTo>
                    <a:pt x="126" y="18"/>
                  </a:lnTo>
                  <a:lnTo>
                    <a:pt x="131" y="23"/>
                  </a:lnTo>
                  <a:lnTo>
                    <a:pt x="136" y="28"/>
                  </a:lnTo>
                  <a:lnTo>
                    <a:pt x="141" y="34"/>
                  </a:lnTo>
                  <a:lnTo>
                    <a:pt x="144"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14" name="Google Shape;1914;p23"/>
            <p:cNvSpPr/>
            <p:nvPr/>
          </p:nvSpPr>
          <p:spPr>
            <a:xfrm>
              <a:off x="9501188" y="4786313"/>
              <a:ext cx="49213" cy="49213"/>
            </a:xfrm>
            <a:custGeom>
              <a:avLst/>
              <a:gdLst/>
              <a:ahLst/>
              <a:cxnLst/>
              <a:rect l="l" t="t" r="r" b="b"/>
              <a:pathLst>
                <a:path w="155" h="154" extrusionOk="0">
                  <a:moveTo>
                    <a:pt x="155" y="78"/>
                  </a:moveTo>
                  <a:lnTo>
                    <a:pt x="155" y="78"/>
                  </a:lnTo>
                  <a:lnTo>
                    <a:pt x="154" y="84"/>
                  </a:lnTo>
                  <a:lnTo>
                    <a:pt x="153" y="92"/>
                  </a:lnTo>
                  <a:lnTo>
                    <a:pt x="152" y="100"/>
                  </a:lnTo>
                  <a:lnTo>
                    <a:pt x="148" y="107"/>
                  </a:lnTo>
                  <a:lnTo>
                    <a:pt x="145"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1" y="145"/>
                  </a:lnTo>
                  <a:lnTo>
                    <a:pt x="35" y="140"/>
                  </a:lnTo>
                  <a:lnTo>
                    <a:pt x="28" y="137"/>
                  </a:lnTo>
                  <a:lnTo>
                    <a:pt x="23" y="131"/>
                  </a:lnTo>
                  <a:lnTo>
                    <a:pt x="18" y="126"/>
                  </a:lnTo>
                  <a:lnTo>
                    <a:pt x="13" y="120"/>
                  </a:lnTo>
                  <a:lnTo>
                    <a:pt x="10" y="114"/>
                  </a:lnTo>
                  <a:lnTo>
                    <a:pt x="6" y="107"/>
                  </a:lnTo>
                  <a:lnTo>
                    <a:pt x="4" y="100"/>
                  </a:lnTo>
                  <a:lnTo>
                    <a:pt x="2" y="92"/>
                  </a:lnTo>
                  <a:lnTo>
                    <a:pt x="0" y="84"/>
                  </a:lnTo>
                  <a:lnTo>
                    <a:pt x="0" y="78"/>
                  </a:lnTo>
                  <a:lnTo>
                    <a:pt x="0" y="78"/>
                  </a:lnTo>
                  <a:lnTo>
                    <a:pt x="0" y="70"/>
                  </a:lnTo>
                  <a:lnTo>
                    <a:pt x="2" y="61"/>
                  </a:lnTo>
                  <a:lnTo>
                    <a:pt x="4" y="55"/>
                  </a:lnTo>
                  <a:lnTo>
                    <a:pt x="6" y="47"/>
                  </a:lnTo>
                  <a:lnTo>
                    <a:pt x="10" y="41"/>
                  </a:lnTo>
                  <a:lnTo>
                    <a:pt x="13" y="34"/>
                  </a:lnTo>
                  <a:lnTo>
                    <a:pt x="18" y="28"/>
                  </a:lnTo>
                  <a:lnTo>
                    <a:pt x="23" y="23"/>
                  </a:lnTo>
                  <a:lnTo>
                    <a:pt x="28" y="18"/>
                  </a:lnTo>
                  <a:lnTo>
                    <a:pt x="35" y="13"/>
                  </a:lnTo>
                  <a:lnTo>
                    <a:pt x="41"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5" y="41"/>
                  </a:lnTo>
                  <a:lnTo>
                    <a:pt x="148" y="47"/>
                  </a:lnTo>
                  <a:lnTo>
                    <a:pt x="152" y="55"/>
                  </a:lnTo>
                  <a:lnTo>
                    <a:pt x="153" y="61"/>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15" name="Google Shape;1915;p23"/>
            <p:cNvSpPr/>
            <p:nvPr/>
          </p:nvSpPr>
          <p:spPr>
            <a:xfrm>
              <a:off x="9571038" y="4786313"/>
              <a:ext cx="49213" cy="49213"/>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7"/>
                  </a:lnTo>
                  <a:lnTo>
                    <a:pt x="120" y="140"/>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0"/>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1"/>
                  </a:lnTo>
                  <a:lnTo>
                    <a:pt x="4" y="55"/>
                  </a:lnTo>
                  <a:lnTo>
                    <a:pt x="6" y="47"/>
                  </a:lnTo>
                  <a:lnTo>
                    <a:pt x="9" y="41"/>
                  </a:lnTo>
                  <a:lnTo>
                    <a:pt x="13" y="34"/>
                  </a:lnTo>
                  <a:lnTo>
                    <a:pt x="17"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0" y="13"/>
                  </a:lnTo>
                  <a:lnTo>
                    <a:pt x="126" y="18"/>
                  </a:lnTo>
                  <a:lnTo>
                    <a:pt x="132" y="23"/>
                  </a:lnTo>
                  <a:lnTo>
                    <a:pt x="137" y="28"/>
                  </a:lnTo>
                  <a:lnTo>
                    <a:pt x="141" y="34"/>
                  </a:lnTo>
                  <a:lnTo>
                    <a:pt x="145" y="41"/>
                  </a:lnTo>
                  <a:lnTo>
                    <a:pt x="148" y="47"/>
                  </a:lnTo>
                  <a:lnTo>
                    <a:pt x="150" y="55"/>
                  </a:lnTo>
                  <a:lnTo>
                    <a:pt x="153" y="61"/>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16" name="Google Shape;1916;p23"/>
            <p:cNvSpPr/>
            <p:nvPr/>
          </p:nvSpPr>
          <p:spPr>
            <a:xfrm>
              <a:off x="9642475" y="4786313"/>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9" y="126"/>
                  </a:lnTo>
                  <a:lnTo>
                    <a:pt x="14" y="120"/>
                  </a:lnTo>
                  <a:lnTo>
                    <a:pt x="9" y="114"/>
                  </a:lnTo>
                  <a:lnTo>
                    <a:pt x="6" y="107"/>
                  </a:lnTo>
                  <a:lnTo>
                    <a:pt x="4" y="100"/>
                  </a:lnTo>
                  <a:lnTo>
                    <a:pt x="1" y="92"/>
                  </a:lnTo>
                  <a:lnTo>
                    <a:pt x="0" y="84"/>
                  </a:lnTo>
                  <a:lnTo>
                    <a:pt x="0" y="78"/>
                  </a:lnTo>
                  <a:lnTo>
                    <a:pt x="0" y="78"/>
                  </a:lnTo>
                  <a:lnTo>
                    <a:pt x="0" y="70"/>
                  </a:lnTo>
                  <a:lnTo>
                    <a:pt x="1" y="61"/>
                  </a:lnTo>
                  <a:lnTo>
                    <a:pt x="4" y="55"/>
                  </a:lnTo>
                  <a:lnTo>
                    <a:pt x="6" y="47"/>
                  </a:lnTo>
                  <a:lnTo>
                    <a:pt x="9" y="41"/>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1"/>
                  </a:lnTo>
                  <a:lnTo>
                    <a:pt x="148" y="47"/>
                  </a:lnTo>
                  <a:lnTo>
                    <a:pt x="151" y="55"/>
                  </a:lnTo>
                  <a:lnTo>
                    <a:pt x="153" y="61"/>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17" name="Google Shape;1917;p23"/>
            <p:cNvSpPr/>
            <p:nvPr/>
          </p:nvSpPr>
          <p:spPr>
            <a:xfrm>
              <a:off x="9432925" y="4716463"/>
              <a:ext cx="47625"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1" y="131"/>
                  </a:lnTo>
                  <a:lnTo>
                    <a:pt x="126" y="136"/>
                  </a:lnTo>
                  <a:lnTo>
                    <a:pt x="120" y="140"/>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3"/>
                  </a:lnTo>
                  <a:lnTo>
                    <a:pt x="126" y="18"/>
                  </a:lnTo>
                  <a:lnTo>
                    <a:pt x="131"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18" name="Google Shape;1918;p23"/>
            <p:cNvSpPr/>
            <p:nvPr/>
          </p:nvSpPr>
          <p:spPr>
            <a:xfrm>
              <a:off x="9501188" y="4716463"/>
              <a:ext cx="49213" cy="49213"/>
            </a:xfrm>
            <a:custGeom>
              <a:avLst/>
              <a:gdLst/>
              <a:ahLst/>
              <a:cxnLst/>
              <a:rect l="l" t="t" r="r" b="b"/>
              <a:pathLst>
                <a:path w="155" h="154" extrusionOk="0">
                  <a:moveTo>
                    <a:pt x="155" y="78"/>
                  </a:moveTo>
                  <a:lnTo>
                    <a:pt x="155" y="78"/>
                  </a:lnTo>
                  <a:lnTo>
                    <a:pt x="154" y="84"/>
                  </a:lnTo>
                  <a:lnTo>
                    <a:pt x="153" y="92"/>
                  </a:lnTo>
                  <a:lnTo>
                    <a:pt x="152" y="100"/>
                  </a:lnTo>
                  <a:lnTo>
                    <a:pt x="148" y="107"/>
                  </a:lnTo>
                  <a:lnTo>
                    <a:pt x="145"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0"/>
                  </a:lnTo>
                  <a:lnTo>
                    <a:pt x="28" y="136"/>
                  </a:lnTo>
                  <a:lnTo>
                    <a:pt x="23" y="131"/>
                  </a:lnTo>
                  <a:lnTo>
                    <a:pt x="18" y="126"/>
                  </a:lnTo>
                  <a:lnTo>
                    <a:pt x="13"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3" y="34"/>
                  </a:lnTo>
                  <a:lnTo>
                    <a:pt x="18" y="28"/>
                  </a:lnTo>
                  <a:lnTo>
                    <a:pt x="23" y="23"/>
                  </a:lnTo>
                  <a:lnTo>
                    <a:pt x="28" y="18"/>
                  </a:lnTo>
                  <a:lnTo>
                    <a:pt x="35" y="13"/>
                  </a:lnTo>
                  <a:lnTo>
                    <a:pt x="41"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5" y="40"/>
                  </a:lnTo>
                  <a:lnTo>
                    <a:pt x="148" y="47"/>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19" name="Google Shape;1919;p23"/>
            <p:cNvSpPr/>
            <p:nvPr/>
          </p:nvSpPr>
          <p:spPr>
            <a:xfrm>
              <a:off x="9363075" y="4786313"/>
              <a:ext cx="49213" cy="49213"/>
            </a:xfrm>
            <a:custGeom>
              <a:avLst/>
              <a:gdLst/>
              <a:ahLst/>
              <a:cxnLst/>
              <a:rect l="l" t="t" r="r" b="b"/>
              <a:pathLst>
                <a:path w="155" h="154" extrusionOk="0">
                  <a:moveTo>
                    <a:pt x="155" y="78"/>
                  </a:moveTo>
                  <a:lnTo>
                    <a:pt x="155" y="78"/>
                  </a:lnTo>
                  <a:lnTo>
                    <a:pt x="154" y="84"/>
                  </a:lnTo>
                  <a:lnTo>
                    <a:pt x="153" y="92"/>
                  </a:lnTo>
                  <a:lnTo>
                    <a:pt x="152" y="100"/>
                  </a:lnTo>
                  <a:lnTo>
                    <a:pt x="148" y="107"/>
                  </a:lnTo>
                  <a:lnTo>
                    <a:pt x="146"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9" y="126"/>
                  </a:lnTo>
                  <a:lnTo>
                    <a:pt x="14" y="120"/>
                  </a:lnTo>
                  <a:lnTo>
                    <a:pt x="10" y="114"/>
                  </a:lnTo>
                  <a:lnTo>
                    <a:pt x="6" y="107"/>
                  </a:lnTo>
                  <a:lnTo>
                    <a:pt x="4" y="100"/>
                  </a:lnTo>
                  <a:lnTo>
                    <a:pt x="2" y="92"/>
                  </a:lnTo>
                  <a:lnTo>
                    <a:pt x="0" y="84"/>
                  </a:lnTo>
                  <a:lnTo>
                    <a:pt x="0" y="78"/>
                  </a:lnTo>
                  <a:lnTo>
                    <a:pt x="0" y="78"/>
                  </a:lnTo>
                  <a:lnTo>
                    <a:pt x="0" y="70"/>
                  </a:lnTo>
                  <a:lnTo>
                    <a:pt x="2" y="61"/>
                  </a:lnTo>
                  <a:lnTo>
                    <a:pt x="4" y="55"/>
                  </a:lnTo>
                  <a:lnTo>
                    <a:pt x="6" y="47"/>
                  </a:lnTo>
                  <a:lnTo>
                    <a:pt x="10" y="41"/>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1"/>
                  </a:lnTo>
                  <a:lnTo>
                    <a:pt x="148" y="47"/>
                  </a:lnTo>
                  <a:lnTo>
                    <a:pt x="152" y="55"/>
                  </a:lnTo>
                  <a:lnTo>
                    <a:pt x="153" y="61"/>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20" name="Google Shape;1920;p23"/>
            <p:cNvSpPr/>
            <p:nvPr/>
          </p:nvSpPr>
          <p:spPr>
            <a:xfrm>
              <a:off x="9363075" y="4716463"/>
              <a:ext cx="49213" cy="49213"/>
            </a:xfrm>
            <a:custGeom>
              <a:avLst/>
              <a:gdLst/>
              <a:ahLst/>
              <a:cxnLst/>
              <a:rect l="l" t="t" r="r" b="b"/>
              <a:pathLst>
                <a:path w="155" h="154" extrusionOk="0">
                  <a:moveTo>
                    <a:pt x="155" y="78"/>
                  </a:moveTo>
                  <a:lnTo>
                    <a:pt x="155" y="78"/>
                  </a:lnTo>
                  <a:lnTo>
                    <a:pt x="154" y="84"/>
                  </a:lnTo>
                  <a:lnTo>
                    <a:pt x="153" y="92"/>
                  </a:lnTo>
                  <a:lnTo>
                    <a:pt x="152"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0"/>
                  </a:lnTo>
                  <a:lnTo>
                    <a:pt x="148" y="47"/>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21" name="Google Shape;1921;p23"/>
            <p:cNvSpPr/>
            <p:nvPr/>
          </p:nvSpPr>
          <p:spPr>
            <a:xfrm>
              <a:off x="9571038" y="4716463"/>
              <a:ext cx="49213" cy="49213"/>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0"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22" name="Google Shape;1922;p23"/>
            <p:cNvSpPr/>
            <p:nvPr/>
          </p:nvSpPr>
          <p:spPr>
            <a:xfrm>
              <a:off x="9642475" y="4716463"/>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23" name="Google Shape;1923;p23"/>
            <p:cNvSpPr/>
            <p:nvPr/>
          </p:nvSpPr>
          <p:spPr>
            <a:xfrm>
              <a:off x="9712325" y="4152901"/>
              <a:ext cx="47625"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5" y="153"/>
                  </a:lnTo>
                  <a:lnTo>
                    <a:pt x="78" y="154"/>
                  </a:lnTo>
                  <a:lnTo>
                    <a:pt x="78" y="154"/>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3"/>
                  </a:lnTo>
                  <a:lnTo>
                    <a:pt x="29" y="17"/>
                  </a:lnTo>
                  <a:lnTo>
                    <a:pt x="34" y="12"/>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3"/>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24" name="Google Shape;1924;p23"/>
            <p:cNvSpPr/>
            <p:nvPr/>
          </p:nvSpPr>
          <p:spPr>
            <a:xfrm>
              <a:off x="9640888" y="4152901"/>
              <a:ext cx="49213" cy="49213"/>
            </a:xfrm>
            <a:custGeom>
              <a:avLst/>
              <a:gdLst/>
              <a:ahLst/>
              <a:cxnLst/>
              <a:rect l="l" t="t" r="r" b="b"/>
              <a:pathLst>
                <a:path w="154" h="154"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7" y="147"/>
                  </a:lnTo>
                  <a:lnTo>
                    <a:pt x="101" y="150"/>
                  </a:lnTo>
                  <a:lnTo>
                    <a:pt x="93" y="152"/>
                  </a:lnTo>
                  <a:lnTo>
                    <a:pt x="85" y="153"/>
                  </a:lnTo>
                  <a:lnTo>
                    <a:pt x="78" y="154"/>
                  </a:lnTo>
                  <a:lnTo>
                    <a:pt x="78" y="154"/>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8" y="27"/>
                  </a:lnTo>
                  <a:lnTo>
                    <a:pt x="23" y="23"/>
                  </a:lnTo>
                  <a:lnTo>
                    <a:pt x="29" y="17"/>
                  </a:lnTo>
                  <a:lnTo>
                    <a:pt x="34" y="12"/>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3"/>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25" name="Google Shape;1925;p23"/>
            <p:cNvSpPr/>
            <p:nvPr/>
          </p:nvSpPr>
          <p:spPr>
            <a:xfrm>
              <a:off x="9288463" y="491966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26" name="Google Shape;1926;p23"/>
            <p:cNvSpPr/>
            <p:nvPr/>
          </p:nvSpPr>
          <p:spPr>
            <a:xfrm>
              <a:off x="9288463" y="48482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27" name="Google Shape;1927;p23"/>
            <p:cNvSpPr/>
            <p:nvPr/>
          </p:nvSpPr>
          <p:spPr>
            <a:xfrm>
              <a:off x="9432925" y="4919663"/>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0"/>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99" y="4"/>
                  </a:lnTo>
                  <a:lnTo>
                    <a:pt x="106" y="6"/>
                  </a:lnTo>
                  <a:lnTo>
                    <a:pt x="113" y="10"/>
                  </a:lnTo>
                  <a:lnTo>
                    <a:pt x="120" y="13"/>
                  </a:lnTo>
                  <a:lnTo>
                    <a:pt x="126" y="18"/>
                  </a:lnTo>
                  <a:lnTo>
                    <a:pt x="131"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28" name="Google Shape;1928;p23"/>
            <p:cNvSpPr/>
            <p:nvPr/>
          </p:nvSpPr>
          <p:spPr>
            <a:xfrm>
              <a:off x="9501188" y="4919663"/>
              <a:ext cx="49213" cy="49213"/>
            </a:xfrm>
            <a:custGeom>
              <a:avLst/>
              <a:gdLst/>
              <a:ahLst/>
              <a:cxnLst/>
              <a:rect l="l" t="t" r="r" b="b"/>
              <a:pathLst>
                <a:path w="155" h="154" extrusionOk="0">
                  <a:moveTo>
                    <a:pt x="155" y="77"/>
                  </a:moveTo>
                  <a:lnTo>
                    <a:pt x="155" y="77"/>
                  </a:lnTo>
                  <a:lnTo>
                    <a:pt x="154" y="85"/>
                  </a:lnTo>
                  <a:lnTo>
                    <a:pt x="153" y="93"/>
                  </a:lnTo>
                  <a:lnTo>
                    <a:pt x="152" y="100"/>
                  </a:lnTo>
                  <a:lnTo>
                    <a:pt x="148" y="107"/>
                  </a:lnTo>
                  <a:lnTo>
                    <a:pt x="145"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1" y="145"/>
                  </a:lnTo>
                  <a:lnTo>
                    <a:pt x="35" y="141"/>
                  </a:lnTo>
                  <a:lnTo>
                    <a:pt x="28" y="137"/>
                  </a:lnTo>
                  <a:lnTo>
                    <a:pt x="23" y="132"/>
                  </a:lnTo>
                  <a:lnTo>
                    <a:pt x="18" y="126"/>
                  </a:lnTo>
                  <a:lnTo>
                    <a:pt x="13"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8"/>
                  </a:lnTo>
                  <a:lnTo>
                    <a:pt x="35" y="13"/>
                  </a:lnTo>
                  <a:lnTo>
                    <a:pt x="41"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1" y="13"/>
                  </a:lnTo>
                  <a:lnTo>
                    <a:pt x="126" y="18"/>
                  </a:lnTo>
                  <a:lnTo>
                    <a:pt x="132" y="23"/>
                  </a:lnTo>
                  <a:lnTo>
                    <a:pt x="137" y="28"/>
                  </a:lnTo>
                  <a:lnTo>
                    <a:pt x="141" y="35"/>
                  </a:lnTo>
                  <a:lnTo>
                    <a:pt x="145"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29" name="Google Shape;1929;p23"/>
            <p:cNvSpPr/>
            <p:nvPr/>
          </p:nvSpPr>
          <p:spPr>
            <a:xfrm>
              <a:off x="9571038" y="4919663"/>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30" name="Google Shape;1930;p23"/>
            <p:cNvSpPr/>
            <p:nvPr/>
          </p:nvSpPr>
          <p:spPr>
            <a:xfrm>
              <a:off x="9432925" y="4848226"/>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31" name="Google Shape;1931;p23"/>
            <p:cNvSpPr/>
            <p:nvPr/>
          </p:nvSpPr>
          <p:spPr>
            <a:xfrm>
              <a:off x="9501188" y="4848226"/>
              <a:ext cx="49213" cy="49213"/>
            </a:xfrm>
            <a:custGeom>
              <a:avLst/>
              <a:gdLst/>
              <a:ahLst/>
              <a:cxnLst/>
              <a:rect l="l" t="t" r="r" b="b"/>
              <a:pathLst>
                <a:path w="155" h="154" extrusionOk="0">
                  <a:moveTo>
                    <a:pt x="155" y="77"/>
                  </a:moveTo>
                  <a:lnTo>
                    <a:pt x="155" y="77"/>
                  </a:lnTo>
                  <a:lnTo>
                    <a:pt x="154" y="85"/>
                  </a:lnTo>
                  <a:lnTo>
                    <a:pt x="153" y="93"/>
                  </a:lnTo>
                  <a:lnTo>
                    <a:pt x="152"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1" y="145"/>
                  </a:lnTo>
                  <a:lnTo>
                    <a:pt x="35" y="141"/>
                  </a:lnTo>
                  <a:lnTo>
                    <a:pt x="28" y="137"/>
                  </a:lnTo>
                  <a:lnTo>
                    <a:pt x="23"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8"/>
                  </a:lnTo>
                  <a:lnTo>
                    <a:pt x="35" y="13"/>
                  </a:lnTo>
                  <a:lnTo>
                    <a:pt x="41"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5"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32" name="Google Shape;1932;p23"/>
            <p:cNvSpPr/>
            <p:nvPr/>
          </p:nvSpPr>
          <p:spPr>
            <a:xfrm>
              <a:off x="9363075" y="4919663"/>
              <a:ext cx="49213" cy="49213"/>
            </a:xfrm>
            <a:custGeom>
              <a:avLst/>
              <a:gdLst/>
              <a:ahLst/>
              <a:cxnLst/>
              <a:rect l="l" t="t" r="r" b="b"/>
              <a:pathLst>
                <a:path w="155" h="154" extrusionOk="0">
                  <a:moveTo>
                    <a:pt x="155" y="77"/>
                  </a:moveTo>
                  <a:lnTo>
                    <a:pt x="155" y="77"/>
                  </a:lnTo>
                  <a:lnTo>
                    <a:pt x="154" y="85"/>
                  </a:lnTo>
                  <a:lnTo>
                    <a:pt x="153" y="93"/>
                  </a:lnTo>
                  <a:lnTo>
                    <a:pt x="152" y="100"/>
                  </a:lnTo>
                  <a:lnTo>
                    <a:pt x="148" y="107"/>
                  </a:lnTo>
                  <a:lnTo>
                    <a:pt x="146"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9" y="28"/>
                  </a:lnTo>
                  <a:lnTo>
                    <a:pt x="23" y="23"/>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1" y="13"/>
                  </a:lnTo>
                  <a:lnTo>
                    <a:pt x="126" y="18"/>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33" name="Google Shape;1933;p23"/>
            <p:cNvSpPr/>
            <p:nvPr/>
          </p:nvSpPr>
          <p:spPr>
            <a:xfrm>
              <a:off x="9363075" y="4848226"/>
              <a:ext cx="49213" cy="49213"/>
            </a:xfrm>
            <a:custGeom>
              <a:avLst/>
              <a:gdLst/>
              <a:ahLst/>
              <a:cxnLst/>
              <a:rect l="l" t="t" r="r" b="b"/>
              <a:pathLst>
                <a:path w="155" h="154" extrusionOk="0">
                  <a:moveTo>
                    <a:pt x="155" y="77"/>
                  </a:moveTo>
                  <a:lnTo>
                    <a:pt x="155" y="77"/>
                  </a:lnTo>
                  <a:lnTo>
                    <a:pt x="154" y="85"/>
                  </a:lnTo>
                  <a:lnTo>
                    <a:pt x="153" y="93"/>
                  </a:lnTo>
                  <a:lnTo>
                    <a:pt x="152"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9"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34" name="Google Shape;1934;p23"/>
            <p:cNvSpPr/>
            <p:nvPr/>
          </p:nvSpPr>
          <p:spPr>
            <a:xfrm>
              <a:off x="9571038" y="4848226"/>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35" name="Google Shape;1935;p23"/>
            <p:cNvSpPr/>
            <p:nvPr/>
          </p:nvSpPr>
          <p:spPr>
            <a:xfrm>
              <a:off x="9642475" y="484822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36" name="Google Shape;1936;p23"/>
            <p:cNvSpPr/>
            <p:nvPr/>
          </p:nvSpPr>
          <p:spPr>
            <a:xfrm>
              <a:off x="9288463" y="4992688"/>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3"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37" name="Google Shape;1937;p23"/>
            <p:cNvSpPr/>
            <p:nvPr/>
          </p:nvSpPr>
          <p:spPr>
            <a:xfrm>
              <a:off x="9432925" y="4992688"/>
              <a:ext cx="47625"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5"/>
                  </a:lnTo>
                  <a:lnTo>
                    <a:pt x="131"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2"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3"/>
                  </a:lnTo>
                  <a:lnTo>
                    <a:pt x="126" y="17"/>
                  </a:lnTo>
                  <a:lnTo>
                    <a:pt x="131" y="23"/>
                  </a:lnTo>
                  <a:lnTo>
                    <a:pt x="136" y="28"/>
                  </a:lnTo>
                  <a:lnTo>
                    <a:pt x="141" y="34"/>
                  </a:lnTo>
                  <a:lnTo>
                    <a:pt x="144"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38" name="Google Shape;1938;p23"/>
            <p:cNvSpPr/>
            <p:nvPr/>
          </p:nvSpPr>
          <p:spPr>
            <a:xfrm>
              <a:off x="9501188" y="4992688"/>
              <a:ext cx="49213" cy="49213"/>
            </a:xfrm>
            <a:custGeom>
              <a:avLst/>
              <a:gdLst/>
              <a:ahLst/>
              <a:cxnLst/>
              <a:rect l="l" t="t" r="r" b="b"/>
              <a:pathLst>
                <a:path w="155" h="154" extrusionOk="0">
                  <a:moveTo>
                    <a:pt x="155" y="77"/>
                  </a:moveTo>
                  <a:lnTo>
                    <a:pt x="155" y="77"/>
                  </a:lnTo>
                  <a:lnTo>
                    <a:pt x="154" y="84"/>
                  </a:lnTo>
                  <a:lnTo>
                    <a:pt x="153" y="92"/>
                  </a:lnTo>
                  <a:lnTo>
                    <a:pt x="152" y="100"/>
                  </a:lnTo>
                  <a:lnTo>
                    <a:pt x="148" y="107"/>
                  </a:lnTo>
                  <a:lnTo>
                    <a:pt x="145"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1" y="145"/>
                  </a:lnTo>
                  <a:lnTo>
                    <a:pt x="35" y="140"/>
                  </a:lnTo>
                  <a:lnTo>
                    <a:pt x="28" y="136"/>
                  </a:lnTo>
                  <a:lnTo>
                    <a:pt x="23" y="131"/>
                  </a:lnTo>
                  <a:lnTo>
                    <a:pt x="18" y="125"/>
                  </a:lnTo>
                  <a:lnTo>
                    <a:pt x="13"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3" y="34"/>
                  </a:lnTo>
                  <a:lnTo>
                    <a:pt x="18" y="28"/>
                  </a:lnTo>
                  <a:lnTo>
                    <a:pt x="23" y="23"/>
                  </a:lnTo>
                  <a:lnTo>
                    <a:pt x="28" y="17"/>
                  </a:lnTo>
                  <a:lnTo>
                    <a:pt x="35" y="13"/>
                  </a:lnTo>
                  <a:lnTo>
                    <a:pt x="41"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5" y="40"/>
                  </a:lnTo>
                  <a:lnTo>
                    <a:pt x="148" y="47"/>
                  </a:lnTo>
                  <a:lnTo>
                    <a:pt x="152" y="53"/>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39" name="Google Shape;1939;p23"/>
            <p:cNvSpPr/>
            <p:nvPr/>
          </p:nvSpPr>
          <p:spPr>
            <a:xfrm>
              <a:off x="9571038" y="4992688"/>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4"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2" y="23"/>
                  </a:lnTo>
                  <a:lnTo>
                    <a:pt x="28" y="17"/>
                  </a:lnTo>
                  <a:lnTo>
                    <a:pt x="34" y="13"/>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3"/>
                  </a:lnTo>
                  <a:lnTo>
                    <a:pt x="126" y="17"/>
                  </a:lnTo>
                  <a:lnTo>
                    <a:pt x="132" y="23"/>
                  </a:lnTo>
                  <a:lnTo>
                    <a:pt x="137" y="28"/>
                  </a:lnTo>
                  <a:lnTo>
                    <a:pt x="141" y="34"/>
                  </a:lnTo>
                  <a:lnTo>
                    <a:pt x="145" y="40"/>
                  </a:lnTo>
                  <a:lnTo>
                    <a:pt x="148" y="47"/>
                  </a:lnTo>
                  <a:lnTo>
                    <a:pt x="150"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40" name="Google Shape;1940;p23"/>
            <p:cNvSpPr/>
            <p:nvPr/>
          </p:nvSpPr>
          <p:spPr>
            <a:xfrm>
              <a:off x="9642475" y="4992688"/>
              <a:ext cx="49213" cy="49213"/>
            </a:xfrm>
            <a:custGeom>
              <a:avLst/>
              <a:gdLst/>
              <a:ahLst/>
              <a:cxnLst/>
              <a:rect l="l" t="t" r="r" b="b"/>
              <a:pathLst>
                <a:path w="155" h="154" extrusionOk="0">
                  <a:moveTo>
                    <a:pt x="155" y="77"/>
                  </a:moveTo>
                  <a:lnTo>
                    <a:pt x="155" y="77"/>
                  </a:lnTo>
                  <a:lnTo>
                    <a:pt x="154" y="84"/>
                  </a:lnTo>
                  <a:lnTo>
                    <a:pt x="153" y="92"/>
                  </a:lnTo>
                  <a:lnTo>
                    <a:pt x="151" y="100"/>
                  </a:lnTo>
                  <a:lnTo>
                    <a:pt x="148" y="107"/>
                  </a:lnTo>
                  <a:lnTo>
                    <a:pt x="146"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9" y="125"/>
                  </a:lnTo>
                  <a:lnTo>
                    <a:pt x="14"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4" y="34"/>
                  </a:lnTo>
                  <a:lnTo>
                    <a:pt x="19" y="28"/>
                  </a:lnTo>
                  <a:lnTo>
                    <a:pt x="23" y="23"/>
                  </a:lnTo>
                  <a:lnTo>
                    <a:pt x="29" y="17"/>
                  </a:lnTo>
                  <a:lnTo>
                    <a:pt x="35" y="13"/>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6" y="40"/>
                  </a:lnTo>
                  <a:lnTo>
                    <a:pt x="148" y="47"/>
                  </a:lnTo>
                  <a:lnTo>
                    <a:pt x="151" y="53"/>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41" name="Google Shape;1941;p23"/>
            <p:cNvSpPr/>
            <p:nvPr/>
          </p:nvSpPr>
          <p:spPr>
            <a:xfrm>
              <a:off x="9712325" y="4992688"/>
              <a:ext cx="47625"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1" y="120"/>
                  </a:lnTo>
                  <a:lnTo>
                    <a:pt x="137" y="125"/>
                  </a:lnTo>
                  <a:lnTo>
                    <a:pt x="132" y="131"/>
                  </a:lnTo>
                  <a:lnTo>
                    <a:pt x="126" y="136"/>
                  </a:lnTo>
                  <a:lnTo>
                    <a:pt x="120" y="140"/>
                  </a:lnTo>
                  <a:lnTo>
                    <a:pt x="114" y="145"/>
                  </a:lnTo>
                  <a:lnTo>
                    <a:pt x="107" y="147"/>
                  </a:lnTo>
                  <a:lnTo>
                    <a:pt x="101" y="151"/>
                  </a:lnTo>
                  <a:lnTo>
                    <a:pt x="93" y="152"/>
                  </a:lnTo>
                  <a:lnTo>
                    <a:pt x="85" y="153"/>
                  </a:lnTo>
                  <a:lnTo>
                    <a:pt x="78" y="154"/>
                  </a:lnTo>
                  <a:lnTo>
                    <a:pt x="78" y="154"/>
                  </a:lnTo>
                  <a:lnTo>
                    <a:pt x="70" y="153"/>
                  </a:lnTo>
                  <a:lnTo>
                    <a:pt x="62" y="152"/>
                  </a:lnTo>
                  <a:lnTo>
                    <a:pt x="54"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3"/>
                  </a:lnTo>
                  <a:lnTo>
                    <a:pt x="7" y="47"/>
                  </a:lnTo>
                  <a:lnTo>
                    <a:pt x="9" y="40"/>
                  </a:lnTo>
                  <a:lnTo>
                    <a:pt x="14" y="34"/>
                  </a:lnTo>
                  <a:lnTo>
                    <a:pt x="18" y="28"/>
                  </a:lnTo>
                  <a:lnTo>
                    <a:pt x="23" y="23"/>
                  </a:lnTo>
                  <a:lnTo>
                    <a:pt x="29" y="17"/>
                  </a:lnTo>
                  <a:lnTo>
                    <a:pt x="34" y="13"/>
                  </a:lnTo>
                  <a:lnTo>
                    <a:pt x="40" y="9"/>
                  </a:lnTo>
                  <a:lnTo>
                    <a:pt x="47" y="5"/>
                  </a:lnTo>
                  <a:lnTo>
                    <a:pt x="54" y="3"/>
                  </a:lnTo>
                  <a:lnTo>
                    <a:pt x="62" y="1"/>
                  </a:lnTo>
                  <a:lnTo>
                    <a:pt x="70" y="0"/>
                  </a:lnTo>
                  <a:lnTo>
                    <a:pt x="78" y="0"/>
                  </a:lnTo>
                  <a:lnTo>
                    <a:pt x="78" y="0"/>
                  </a:lnTo>
                  <a:lnTo>
                    <a:pt x="85" y="0"/>
                  </a:lnTo>
                  <a:lnTo>
                    <a:pt x="93" y="1"/>
                  </a:lnTo>
                  <a:lnTo>
                    <a:pt x="101" y="3"/>
                  </a:lnTo>
                  <a:lnTo>
                    <a:pt x="107" y="5"/>
                  </a:lnTo>
                  <a:lnTo>
                    <a:pt x="114" y="9"/>
                  </a:lnTo>
                  <a:lnTo>
                    <a:pt x="120" y="13"/>
                  </a:lnTo>
                  <a:lnTo>
                    <a:pt x="126" y="17"/>
                  </a:lnTo>
                  <a:lnTo>
                    <a:pt x="132" y="23"/>
                  </a:lnTo>
                  <a:lnTo>
                    <a:pt x="137" y="28"/>
                  </a:lnTo>
                  <a:lnTo>
                    <a:pt x="141" y="34"/>
                  </a:lnTo>
                  <a:lnTo>
                    <a:pt x="145" y="40"/>
                  </a:lnTo>
                  <a:lnTo>
                    <a:pt x="149" y="47"/>
                  </a:lnTo>
                  <a:lnTo>
                    <a:pt x="151"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42" name="Google Shape;1942;p23"/>
            <p:cNvSpPr/>
            <p:nvPr/>
          </p:nvSpPr>
          <p:spPr>
            <a:xfrm>
              <a:off x="9363075" y="4992688"/>
              <a:ext cx="49213" cy="49213"/>
            </a:xfrm>
            <a:custGeom>
              <a:avLst/>
              <a:gdLst/>
              <a:ahLst/>
              <a:cxnLst/>
              <a:rect l="l" t="t" r="r" b="b"/>
              <a:pathLst>
                <a:path w="155" h="154" extrusionOk="0">
                  <a:moveTo>
                    <a:pt x="155" y="77"/>
                  </a:moveTo>
                  <a:lnTo>
                    <a:pt x="155" y="77"/>
                  </a:lnTo>
                  <a:lnTo>
                    <a:pt x="154" y="84"/>
                  </a:lnTo>
                  <a:lnTo>
                    <a:pt x="153" y="92"/>
                  </a:lnTo>
                  <a:lnTo>
                    <a:pt x="152" y="100"/>
                  </a:lnTo>
                  <a:lnTo>
                    <a:pt x="148" y="107"/>
                  </a:lnTo>
                  <a:lnTo>
                    <a:pt x="146"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9" y="125"/>
                  </a:lnTo>
                  <a:lnTo>
                    <a:pt x="14"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4" y="34"/>
                  </a:lnTo>
                  <a:lnTo>
                    <a:pt x="19" y="28"/>
                  </a:lnTo>
                  <a:lnTo>
                    <a:pt x="23" y="23"/>
                  </a:lnTo>
                  <a:lnTo>
                    <a:pt x="29" y="17"/>
                  </a:lnTo>
                  <a:lnTo>
                    <a:pt x="35" y="13"/>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6" y="40"/>
                  </a:lnTo>
                  <a:lnTo>
                    <a:pt x="148" y="47"/>
                  </a:lnTo>
                  <a:lnTo>
                    <a:pt x="152" y="53"/>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43" name="Google Shape;1943;p23"/>
            <p:cNvSpPr/>
            <p:nvPr/>
          </p:nvSpPr>
          <p:spPr>
            <a:xfrm>
              <a:off x="9288463" y="5060951"/>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44" name="Google Shape;1944;p23"/>
            <p:cNvSpPr/>
            <p:nvPr/>
          </p:nvSpPr>
          <p:spPr>
            <a:xfrm>
              <a:off x="9288463" y="5130801"/>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45" name="Google Shape;1945;p23"/>
            <p:cNvSpPr/>
            <p:nvPr/>
          </p:nvSpPr>
          <p:spPr>
            <a:xfrm>
              <a:off x="9223375" y="4646613"/>
              <a:ext cx="49213" cy="47625"/>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6" y="136"/>
                  </a:lnTo>
                  <a:lnTo>
                    <a:pt x="120" y="140"/>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3"/>
                  </a:lnTo>
                  <a:lnTo>
                    <a:pt x="40" y="9"/>
                  </a:lnTo>
                  <a:lnTo>
                    <a:pt x="47" y="5"/>
                  </a:lnTo>
                  <a:lnTo>
                    <a:pt x="55" y="3"/>
                  </a:lnTo>
                  <a:lnTo>
                    <a:pt x="62" y="2"/>
                  </a:lnTo>
                  <a:lnTo>
                    <a:pt x="70" y="0"/>
                  </a:lnTo>
                  <a:lnTo>
                    <a:pt x="78" y="0"/>
                  </a:lnTo>
                  <a:lnTo>
                    <a:pt x="78" y="0"/>
                  </a:lnTo>
                  <a:lnTo>
                    <a:pt x="85" y="0"/>
                  </a:lnTo>
                  <a:lnTo>
                    <a:pt x="93" y="2"/>
                  </a:lnTo>
                  <a:lnTo>
                    <a:pt x="101" y="3"/>
                  </a:lnTo>
                  <a:lnTo>
                    <a:pt x="108" y="5"/>
                  </a:lnTo>
                  <a:lnTo>
                    <a:pt x="114" y="9"/>
                  </a:lnTo>
                  <a:lnTo>
                    <a:pt x="120" y="13"/>
                  </a:lnTo>
                  <a:lnTo>
                    <a:pt x="126"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46" name="Google Shape;1946;p23"/>
            <p:cNvSpPr/>
            <p:nvPr/>
          </p:nvSpPr>
          <p:spPr>
            <a:xfrm>
              <a:off x="9223375" y="4786313"/>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6" y="137"/>
                  </a:lnTo>
                  <a:lnTo>
                    <a:pt x="120" y="140"/>
                  </a:lnTo>
                  <a:lnTo>
                    <a:pt x="114" y="145"/>
                  </a:lnTo>
                  <a:lnTo>
                    <a:pt x="108" y="148"/>
                  </a:lnTo>
                  <a:lnTo>
                    <a:pt x="101" y="151"/>
                  </a:lnTo>
                  <a:lnTo>
                    <a:pt x="93" y="153"/>
                  </a:lnTo>
                  <a:lnTo>
                    <a:pt x="85" y="154"/>
                  </a:lnTo>
                  <a:lnTo>
                    <a:pt x="78" y="154"/>
                  </a:lnTo>
                  <a:lnTo>
                    <a:pt x="78" y="154"/>
                  </a:lnTo>
                  <a:lnTo>
                    <a:pt x="70" y="154"/>
                  </a:lnTo>
                  <a:lnTo>
                    <a:pt x="62" y="153"/>
                  </a:lnTo>
                  <a:lnTo>
                    <a:pt x="55" y="151"/>
                  </a:lnTo>
                  <a:lnTo>
                    <a:pt x="47" y="148"/>
                  </a:lnTo>
                  <a:lnTo>
                    <a:pt x="40" y="145"/>
                  </a:lnTo>
                  <a:lnTo>
                    <a:pt x="34" y="140"/>
                  </a:lnTo>
                  <a:lnTo>
                    <a:pt x="29" y="137"/>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1"/>
                  </a:lnTo>
                  <a:lnTo>
                    <a:pt x="3" y="55"/>
                  </a:lnTo>
                  <a:lnTo>
                    <a:pt x="7" y="47"/>
                  </a:lnTo>
                  <a:lnTo>
                    <a:pt x="9" y="41"/>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3"/>
                  </a:lnTo>
                  <a:lnTo>
                    <a:pt x="126" y="18"/>
                  </a:lnTo>
                  <a:lnTo>
                    <a:pt x="132" y="23"/>
                  </a:lnTo>
                  <a:lnTo>
                    <a:pt x="137" y="28"/>
                  </a:lnTo>
                  <a:lnTo>
                    <a:pt x="142" y="34"/>
                  </a:lnTo>
                  <a:lnTo>
                    <a:pt x="145" y="41"/>
                  </a:lnTo>
                  <a:lnTo>
                    <a:pt x="149" y="47"/>
                  </a:lnTo>
                  <a:lnTo>
                    <a:pt x="151" y="55"/>
                  </a:lnTo>
                  <a:lnTo>
                    <a:pt x="153" y="61"/>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47" name="Google Shape;1947;p23"/>
            <p:cNvSpPr/>
            <p:nvPr/>
          </p:nvSpPr>
          <p:spPr>
            <a:xfrm>
              <a:off x="9223375" y="4716463"/>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6" y="136"/>
                  </a:lnTo>
                  <a:lnTo>
                    <a:pt x="120" y="140"/>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3"/>
                  </a:lnTo>
                  <a:lnTo>
                    <a:pt x="126"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48" name="Google Shape;1948;p23"/>
            <p:cNvSpPr/>
            <p:nvPr/>
          </p:nvSpPr>
          <p:spPr>
            <a:xfrm>
              <a:off x="9223375" y="4919663"/>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1"/>
                  </a:lnTo>
                  <a:lnTo>
                    <a:pt x="70" y="0"/>
                  </a:lnTo>
                  <a:lnTo>
                    <a:pt x="78" y="0"/>
                  </a:lnTo>
                  <a:lnTo>
                    <a:pt x="78" y="0"/>
                  </a:lnTo>
                  <a:lnTo>
                    <a:pt x="85" y="0"/>
                  </a:lnTo>
                  <a:lnTo>
                    <a:pt x="93" y="1"/>
                  </a:lnTo>
                  <a:lnTo>
                    <a:pt x="101" y="4"/>
                  </a:lnTo>
                  <a:lnTo>
                    <a:pt x="108" y="6"/>
                  </a:lnTo>
                  <a:lnTo>
                    <a:pt x="114" y="10"/>
                  </a:lnTo>
                  <a:lnTo>
                    <a:pt x="120" y="13"/>
                  </a:lnTo>
                  <a:lnTo>
                    <a:pt x="126"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49" name="Google Shape;1949;p23"/>
            <p:cNvSpPr/>
            <p:nvPr/>
          </p:nvSpPr>
          <p:spPr>
            <a:xfrm>
              <a:off x="9223375" y="4848226"/>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50" name="Google Shape;1950;p23"/>
            <p:cNvSpPr/>
            <p:nvPr/>
          </p:nvSpPr>
          <p:spPr>
            <a:xfrm>
              <a:off x="9223375" y="4992688"/>
              <a:ext cx="49213"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2" y="120"/>
                  </a:lnTo>
                  <a:lnTo>
                    <a:pt x="137"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3"/>
                  </a:lnTo>
                  <a:lnTo>
                    <a:pt x="7" y="47"/>
                  </a:lnTo>
                  <a:lnTo>
                    <a:pt x="9" y="40"/>
                  </a:lnTo>
                  <a:lnTo>
                    <a:pt x="14" y="34"/>
                  </a:lnTo>
                  <a:lnTo>
                    <a:pt x="18" y="28"/>
                  </a:lnTo>
                  <a:lnTo>
                    <a:pt x="23" y="23"/>
                  </a:lnTo>
                  <a:lnTo>
                    <a:pt x="29" y="17"/>
                  </a:lnTo>
                  <a:lnTo>
                    <a:pt x="34" y="13"/>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3"/>
                  </a:lnTo>
                  <a:lnTo>
                    <a:pt x="126" y="17"/>
                  </a:lnTo>
                  <a:lnTo>
                    <a:pt x="132" y="23"/>
                  </a:lnTo>
                  <a:lnTo>
                    <a:pt x="137" y="28"/>
                  </a:lnTo>
                  <a:lnTo>
                    <a:pt x="142" y="34"/>
                  </a:lnTo>
                  <a:lnTo>
                    <a:pt x="145" y="40"/>
                  </a:lnTo>
                  <a:lnTo>
                    <a:pt x="149" y="47"/>
                  </a:lnTo>
                  <a:lnTo>
                    <a:pt x="151"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51" name="Google Shape;1951;p23"/>
            <p:cNvSpPr/>
            <p:nvPr/>
          </p:nvSpPr>
          <p:spPr>
            <a:xfrm>
              <a:off x="9223375" y="5060951"/>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6" y="136"/>
                  </a:lnTo>
                  <a:lnTo>
                    <a:pt x="120" y="141"/>
                  </a:lnTo>
                  <a:lnTo>
                    <a:pt x="114" y="144"/>
                  </a:lnTo>
                  <a:lnTo>
                    <a:pt x="108" y="148"/>
                  </a:lnTo>
                  <a:lnTo>
                    <a:pt x="101" y="151"/>
                  </a:lnTo>
                  <a:lnTo>
                    <a:pt x="93" y="152"/>
                  </a:lnTo>
                  <a:lnTo>
                    <a:pt x="85" y="154"/>
                  </a:lnTo>
                  <a:lnTo>
                    <a:pt x="78" y="155"/>
                  </a:lnTo>
                  <a:lnTo>
                    <a:pt x="78" y="155"/>
                  </a:lnTo>
                  <a:lnTo>
                    <a:pt x="70" y="154"/>
                  </a:lnTo>
                  <a:lnTo>
                    <a:pt x="62" y="152"/>
                  </a:lnTo>
                  <a:lnTo>
                    <a:pt x="55" y="151"/>
                  </a:lnTo>
                  <a:lnTo>
                    <a:pt x="47" y="148"/>
                  </a:lnTo>
                  <a:lnTo>
                    <a:pt x="40"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52" name="Google Shape;1952;p23"/>
            <p:cNvSpPr/>
            <p:nvPr/>
          </p:nvSpPr>
          <p:spPr>
            <a:xfrm>
              <a:off x="9223375" y="5130801"/>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0"/>
                  </a:lnTo>
                  <a:lnTo>
                    <a:pt x="137" y="126"/>
                  </a:lnTo>
                  <a:lnTo>
                    <a:pt x="132" y="132"/>
                  </a:lnTo>
                  <a:lnTo>
                    <a:pt x="126" y="136"/>
                  </a:lnTo>
                  <a:lnTo>
                    <a:pt x="120" y="141"/>
                  </a:lnTo>
                  <a:lnTo>
                    <a:pt x="114" y="146"/>
                  </a:lnTo>
                  <a:lnTo>
                    <a:pt x="108" y="148"/>
                  </a:lnTo>
                  <a:lnTo>
                    <a:pt x="101" y="151"/>
                  </a:lnTo>
                  <a:lnTo>
                    <a:pt x="93" y="152"/>
                  </a:lnTo>
                  <a:lnTo>
                    <a:pt x="85" y="154"/>
                  </a:lnTo>
                  <a:lnTo>
                    <a:pt x="78" y="155"/>
                  </a:lnTo>
                  <a:lnTo>
                    <a:pt x="78" y="155"/>
                  </a:lnTo>
                  <a:lnTo>
                    <a:pt x="70" y="154"/>
                  </a:lnTo>
                  <a:lnTo>
                    <a:pt x="62" y="152"/>
                  </a:lnTo>
                  <a:lnTo>
                    <a:pt x="55" y="151"/>
                  </a:lnTo>
                  <a:lnTo>
                    <a:pt x="47" y="148"/>
                  </a:lnTo>
                  <a:lnTo>
                    <a:pt x="40"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53" name="Google Shape;1953;p23"/>
            <p:cNvSpPr/>
            <p:nvPr/>
          </p:nvSpPr>
          <p:spPr>
            <a:xfrm>
              <a:off x="9150350" y="47863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2" y="92"/>
                  </a:lnTo>
                  <a:lnTo>
                    <a:pt x="1" y="84"/>
                  </a:lnTo>
                  <a:lnTo>
                    <a:pt x="0" y="78"/>
                  </a:lnTo>
                  <a:lnTo>
                    <a:pt x="0" y="78"/>
                  </a:lnTo>
                  <a:lnTo>
                    <a:pt x="1" y="70"/>
                  </a:lnTo>
                  <a:lnTo>
                    <a:pt x="2" y="61"/>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54" name="Google Shape;1954;p23"/>
            <p:cNvSpPr/>
            <p:nvPr/>
          </p:nvSpPr>
          <p:spPr>
            <a:xfrm>
              <a:off x="9150350" y="471646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9" y="136"/>
                  </a:lnTo>
                  <a:lnTo>
                    <a:pt x="23" y="131"/>
                  </a:lnTo>
                  <a:lnTo>
                    <a:pt x="17" y="126"/>
                  </a:lnTo>
                  <a:lnTo>
                    <a:pt x="14" y="120"/>
                  </a:lnTo>
                  <a:lnTo>
                    <a:pt x="9" y="114"/>
                  </a:lnTo>
                  <a:lnTo>
                    <a:pt x="6" y="107"/>
                  </a:lnTo>
                  <a:lnTo>
                    <a:pt x="3" y="100"/>
                  </a:lnTo>
                  <a:lnTo>
                    <a:pt x="2" y="92"/>
                  </a:lnTo>
                  <a:lnTo>
                    <a:pt x="1" y="84"/>
                  </a:lnTo>
                  <a:lnTo>
                    <a:pt x="0" y="78"/>
                  </a:lnTo>
                  <a:lnTo>
                    <a:pt x="0" y="78"/>
                  </a:lnTo>
                  <a:lnTo>
                    <a:pt x="1" y="70"/>
                  </a:lnTo>
                  <a:lnTo>
                    <a:pt x="2" y="62"/>
                  </a:lnTo>
                  <a:lnTo>
                    <a:pt x="3" y="55"/>
                  </a:lnTo>
                  <a:lnTo>
                    <a:pt x="6" y="47"/>
                  </a:lnTo>
                  <a:lnTo>
                    <a:pt x="9" y="40"/>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55" name="Google Shape;1955;p23"/>
            <p:cNvSpPr/>
            <p:nvPr/>
          </p:nvSpPr>
          <p:spPr>
            <a:xfrm>
              <a:off x="9150350" y="491966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56" name="Google Shape;1956;p23"/>
            <p:cNvSpPr/>
            <p:nvPr/>
          </p:nvSpPr>
          <p:spPr>
            <a:xfrm>
              <a:off x="9150350" y="48482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57" name="Google Shape;1957;p23"/>
            <p:cNvSpPr/>
            <p:nvPr/>
          </p:nvSpPr>
          <p:spPr>
            <a:xfrm>
              <a:off x="9150350" y="4992688"/>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3" y="100"/>
                  </a:lnTo>
                  <a:lnTo>
                    <a:pt x="2" y="92"/>
                  </a:lnTo>
                  <a:lnTo>
                    <a:pt x="1" y="84"/>
                  </a:lnTo>
                  <a:lnTo>
                    <a:pt x="0" y="77"/>
                  </a:lnTo>
                  <a:lnTo>
                    <a:pt x="0" y="77"/>
                  </a:lnTo>
                  <a:lnTo>
                    <a:pt x="1" y="69"/>
                  </a:lnTo>
                  <a:lnTo>
                    <a:pt x="2"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58" name="Google Shape;1958;p23"/>
            <p:cNvSpPr/>
            <p:nvPr/>
          </p:nvSpPr>
          <p:spPr>
            <a:xfrm>
              <a:off x="9150350" y="5060951"/>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9" y="136"/>
                  </a:lnTo>
                  <a:lnTo>
                    <a:pt x="23" y="132"/>
                  </a:lnTo>
                  <a:lnTo>
                    <a:pt x="17"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59" name="Google Shape;1959;p23"/>
            <p:cNvSpPr/>
            <p:nvPr/>
          </p:nvSpPr>
          <p:spPr>
            <a:xfrm>
              <a:off x="9150350" y="5130801"/>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4" y="35"/>
                  </a:lnTo>
                  <a:lnTo>
                    <a:pt x="17" y="29"/>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60" name="Google Shape;1960;p23"/>
            <p:cNvSpPr/>
            <p:nvPr/>
          </p:nvSpPr>
          <p:spPr>
            <a:xfrm>
              <a:off x="9080500" y="47863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61" name="Google Shape;1961;p23"/>
            <p:cNvSpPr/>
            <p:nvPr/>
          </p:nvSpPr>
          <p:spPr>
            <a:xfrm>
              <a:off x="9080500" y="471646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62" name="Google Shape;1962;p23"/>
            <p:cNvSpPr/>
            <p:nvPr/>
          </p:nvSpPr>
          <p:spPr>
            <a:xfrm>
              <a:off x="9080500" y="491966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63" name="Google Shape;1963;p23"/>
            <p:cNvSpPr/>
            <p:nvPr/>
          </p:nvSpPr>
          <p:spPr>
            <a:xfrm>
              <a:off x="9080500" y="48482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64" name="Google Shape;1964;p23"/>
            <p:cNvSpPr/>
            <p:nvPr/>
          </p:nvSpPr>
          <p:spPr>
            <a:xfrm>
              <a:off x="9080500" y="4992688"/>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3"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65" name="Google Shape;1965;p23"/>
            <p:cNvSpPr/>
            <p:nvPr/>
          </p:nvSpPr>
          <p:spPr>
            <a:xfrm>
              <a:off x="9080500" y="5060951"/>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66" name="Google Shape;1966;p23"/>
            <p:cNvSpPr/>
            <p:nvPr/>
          </p:nvSpPr>
          <p:spPr>
            <a:xfrm>
              <a:off x="9080500" y="5130801"/>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67" name="Google Shape;1967;p23"/>
            <p:cNvSpPr/>
            <p:nvPr/>
          </p:nvSpPr>
          <p:spPr>
            <a:xfrm>
              <a:off x="9012238" y="47863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5" y="114"/>
                  </a:lnTo>
                  <a:lnTo>
                    <a:pt x="141" y="120"/>
                  </a:lnTo>
                  <a:lnTo>
                    <a:pt x="136" y="126"/>
                  </a:lnTo>
                  <a:lnTo>
                    <a:pt x="132" y="131"/>
                  </a:lnTo>
                  <a:lnTo>
                    <a:pt x="126" y="137"/>
                  </a:lnTo>
                  <a:lnTo>
                    <a:pt x="120" y="140"/>
                  </a:lnTo>
                  <a:lnTo>
                    <a:pt x="113" y="145"/>
                  </a:lnTo>
                  <a:lnTo>
                    <a:pt x="108" y="148"/>
                  </a:lnTo>
                  <a:lnTo>
                    <a:pt x="100" y="151"/>
                  </a:lnTo>
                  <a:lnTo>
                    <a:pt x="93" y="153"/>
                  </a:lnTo>
                  <a:lnTo>
                    <a:pt x="85" y="154"/>
                  </a:lnTo>
                  <a:lnTo>
                    <a:pt x="77" y="154"/>
                  </a:lnTo>
                  <a:lnTo>
                    <a:pt x="77" y="154"/>
                  </a:lnTo>
                  <a:lnTo>
                    <a:pt x="70" y="154"/>
                  </a:lnTo>
                  <a:lnTo>
                    <a:pt x="62" y="153"/>
                  </a:lnTo>
                  <a:lnTo>
                    <a:pt x="54" y="151"/>
                  </a:lnTo>
                  <a:lnTo>
                    <a:pt x="47" y="148"/>
                  </a:lnTo>
                  <a:lnTo>
                    <a:pt x="40" y="145"/>
                  </a:lnTo>
                  <a:lnTo>
                    <a:pt x="34" y="140"/>
                  </a:lnTo>
                  <a:lnTo>
                    <a:pt x="29" y="137"/>
                  </a:lnTo>
                  <a:lnTo>
                    <a:pt x="23" y="131"/>
                  </a:lnTo>
                  <a:lnTo>
                    <a:pt x="18" y="126"/>
                  </a:lnTo>
                  <a:lnTo>
                    <a:pt x="14" y="120"/>
                  </a:lnTo>
                  <a:lnTo>
                    <a:pt x="9" y="114"/>
                  </a:lnTo>
                  <a:lnTo>
                    <a:pt x="6" y="107"/>
                  </a:lnTo>
                  <a:lnTo>
                    <a:pt x="3" y="100"/>
                  </a:lnTo>
                  <a:lnTo>
                    <a:pt x="2" y="92"/>
                  </a:lnTo>
                  <a:lnTo>
                    <a:pt x="1" y="84"/>
                  </a:lnTo>
                  <a:lnTo>
                    <a:pt x="0" y="78"/>
                  </a:lnTo>
                  <a:lnTo>
                    <a:pt x="0" y="78"/>
                  </a:lnTo>
                  <a:lnTo>
                    <a:pt x="1" y="70"/>
                  </a:lnTo>
                  <a:lnTo>
                    <a:pt x="2" y="61"/>
                  </a:lnTo>
                  <a:lnTo>
                    <a:pt x="3" y="55"/>
                  </a:lnTo>
                  <a:lnTo>
                    <a:pt x="6" y="47"/>
                  </a:lnTo>
                  <a:lnTo>
                    <a:pt x="9" y="41"/>
                  </a:lnTo>
                  <a:lnTo>
                    <a:pt x="14" y="34"/>
                  </a:lnTo>
                  <a:lnTo>
                    <a:pt x="18" y="28"/>
                  </a:lnTo>
                  <a:lnTo>
                    <a:pt x="23" y="23"/>
                  </a:lnTo>
                  <a:lnTo>
                    <a:pt x="29" y="18"/>
                  </a:lnTo>
                  <a:lnTo>
                    <a:pt x="34" y="13"/>
                  </a:lnTo>
                  <a:lnTo>
                    <a:pt x="40" y="9"/>
                  </a:lnTo>
                  <a:lnTo>
                    <a:pt x="47" y="7"/>
                  </a:lnTo>
                  <a:lnTo>
                    <a:pt x="54" y="3"/>
                  </a:lnTo>
                  <a:lnTo>
                    <a:pt x="62" y="2"/>
                  </a:lnTo>
                  <a:lnTo>
                    <a:pt x="70" y="1"/>
                  </a:lnTo>
                  <a:lnTo>
                    <a:pt x="77" y="0"/>
                  </a:lnTo>
                  <a:lnTo>
                    <a:pt x="77" y="0"/>
                  </a:lnTo>
                  <a:lnTo>
                    <a:pt x="85" y="1"/>
                  </a:lnTo>
                  <a:lnTo>
                    <a:pt x="93" y="2"/>
                  </a:lnTo>
                  <a:lnTo>
                    <a:pt x="100" y="3"/>
                  </a:lnTo>
                  <a:lnTo>
                    <a:pt x="108" y="7"/>
                  </a:lnTo>
                  <a:lnTo>
                    <a:pt x="113" y="9"/>
                  </a:lnTo>
                  <a:lnTo>
                    <a:pt x="120" y="13"/>
                  </a:lnTo>
                  <a:lnTo>
                    <a:pt x="126" y="18"/>
                  </a:lnTo>
                  <a:lnTo>
                    <a:pt x="132" y="23"/>
                  </a:lnTo>
                  <a:lnTo>
                    <a:pt x="136" y="28"/>
                  </a:lnTo>
                  <a:lnTo>
                    <a:pt x="141" y="34"/>
                  </a:lnTo>
                  <a:lnTo>
                    <a:pt x="145"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68" name="Google Shape;1968;p23"/>
            <p:cNvSpPr/>
            <p:nvPr/>
          </p:nvSpPr>
          <p:spPr>
            <a:xfrm>
              <a:off x="9012238" y="491966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8"/>
                  </a:lnTo>
                  <a:lnTo>
                    <a:pt x="34" y="13"/>
                  </a:lnTo>
                  <a:lnTo>
                    <a:pt x="40" y="10"/>
                  </a:lnTo>
                  <a:lnTo>
                    <a:pt x="47" y="6"/>
                  </a:lnTo>
                  <a:lnTo>
                    <a:pt x="54" y="4"/>
                  </a:lnTo>
                  <a:lnTo>
                    <a:pt x="62" y="1"/>
                  </a:lnTo>
                  <a:lnTo>
                    <a:pt x="70" y="0"/>
                  </a:lnTo>
                  <a:lnTo>
                    <a:pt x="77" y="0"/>
                  </a:lnTo>
                  <a:lnTo>
                    <a:pt x="77" y="0"/>
                  </a:lnTo>
                  <a:lnTo>
                    <a:pt x="85" y="0"/>
                  </a:lnTo>
                  <a:lnTo>
                    <a:pt x="93" y="1"/>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69" name="Google Shape;1969;p23"/>
            <p:cNvSpPr/>
            <p:nvPr/>
          </p:nvSpPr>
          <p:spPr>
            <a:xfrm>
              <a:off x="9012238" y="48482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70" name="Google Shape;1970;p23"/>
            <p:cNvSpPr/>
            <p:nvPr/>
          </p:nvSpPr>
          <p:spPr>
            <a:xfrm>
              <a:off x="9012238" y="4992688"/>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4" y="140"/>
                  </a:lnTo>
                  <a:lnTo>
                    <a:pt x="29" y="136"/>
                  </a:lnTo>
                  <a:lnTo>
                    <a:pt x="23" y="131"/>
                  </a:lnTo>
                  <a:lnTo>
                    <a:pt x="18" y="125"/>
                  </a:lnTo>
                  <a:lnTo>
                    <a:pt x="14" y="120"/>
                  </a:lnTo>
                  <a:lnTo>
                    <a:pt x="9" y="114"/>
                  </a:lnTo>
                  <a:lnTo>
                    <a:pt x="6" y="107"/>
                  </a:lnTo>
                  <a:lnTo>
                    <a:pt x="3" y="100"/>
                  </a:lnTo>
                  <a:lnTo>
                    <a:pt x="2" y="92"/>
                  </a:lnTo>
                  <a:lnTo>
                    <a:pt x="1" y="84"/>
                  </a:lnTo>
                  <a:lnTo>
                    <a:pt x="0" y="77"/>
                  </a:lnTo>
                  <a:lnTo>
                    <a:pt x="0" y="77"/>
                  </a:lnTo>
                  <a:lnTo>
                    <a:pt x="1" y="69"/>
                  </a:lnTo>
                  <a:lnTo>
                    <a:pt x="2" y="61"/>
                  </a:lnTo>
                  <a:lnTo>
                    <a:pt x="3" y="53"/>
                  </a:lnTo>
                  <a:lnTo>
                    <a:pt x="6" y="47"/>
                  </a:lnTo>
                  <a:lnTo>
                    <a:pt x="9" y="40"/>
                  </a:lnTo>
                  <a:lnTo>
                    <a:pt x="14" y="34"/>
                  </a:lnTo>
                  <a:lnTo>
                    <a:pt x="18" y="28"/>
                  </a:lnTo>
                  <a:lnTo>
                    <a:pt x="23" y="23"/>
                  </a:lnTo>
                  <a:lnTo>
                    <a:pt x="29" y="17"/>
                  </a:lnTo>
                  <a:lnTo>
                    <a:pt x="34" y="13"/>
                  </a:lnTo>
                  <a:lnTo>
                    <a:pt x="40" y="9"/>
                  </a:lnTo>
                  <a:lnTo>
                    <a:pt x="47" y="5"/>
                  </a:lnTo>
                  <a:lnTo>
                    <a:pt x="54" y="3"/>
                  </a:lnTo>
                  <a:lnTo>
                    <a:pt x="62" y="1"/>
                  </a:lnTo>
                  <a:lnTo>
                    <a:pt x="70" y="0"/>
                  </a:lnTo>
                  <a:lnTo>
                    <a:pt x="77" y="0"/>
                  </a:lnTo>
                  <a:lnTo>
                    <a:pt x="77" y="0"/>
                  </a:lnTo>
                  <a:lnTo>
                    <a:pt x="85" y="0"/>
                  </a:lnTo>
                  <a:lnTo>
                    <a:pt x="93" y="1"/>
                  </a:lnTo>
                  <a:lnTo>
                    <a:pt x="100" y="3"/>
                  </a:lnTo>
                  <a:lnTo>
                    <a:pt x="108"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71" name="Google Shape;1971;p23"/>
            <p:cNvSpPr/>
            <p:nvPr/>
          </p:nvSpPr>
          <p:spPr>
            <a:xfrm>
              <a:off x="9012238" y="5060951"/>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4" y="141"/>
                  </a:lnTo>
                  <a:lnTo>
                    <a:pt x="29" y="136"/>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72" name="Google Shape;1972;p23"/>
            <p:cNvSpPr/>
            <p:nvPr/>
          </p:nvSpPr>
          <p:spPr>
            <a:xfrm>
              <a:off x="9012238" y="5130801"/>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4" y="141"/>
                  </a:lnTo>
                  <a:lnTo>
                    <a:pt x="29" y="136"/>
                  </a:lnTo>
                  <a:lnTo>
                    <a:pt x="23" y="132"/>
                  </a:lnTo>
                  <a:lnTo>
                    <a:pt x="18" y="126"/>
                  </a:lnTo>
                  <a:lnTo>
                    <a:pt x="14"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4" y="35"/>
                  </a:lnTo>
                  <a:lnTo>
                    <a:pt x="18" y="29"/>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73" name="Google Shape;1973;p23"/>
            <p:cNvSpPr/>
            <p:nvPr/>
          </p:nvSpPr>
          <p:spPr>
            <a:xfrm>
              <a:off x="8942388" y="4786313"/>
              <a:ext cx="47625" cy="49213"/>
            </a:xfrm>
            <a:custGeom>
              <a:avLst/>
              <a:gdLst/>
              <a:ahLst/>
              <a:cxnLst/>
              <a:rect l="l" t="t" r="r" b="b"/>
              <a:pathLst>
                <a:path w="154" h="154" extrusionOk="0">
                  <a:moveTo>
                    <a:pt x="154" y="78"/>
                  </a:moveTo>
                  <a:lnTo>
                    <a:pt x="154" y="78"/>
                  </a:lnTo>
                  <a:lnTo>
                    <a:pt x="153" y="84"/>
                  </a:lnTo>
                  <a:lnTo>
                    <a:pt x="152" y="92"/>
                  </a:lnTo>
                  <a:lnTo>
                    <a:pt x="151" y="100"/>
                  </a:lnTo>
                  <a:lnTo>
                    <a:pt x="148" y="107"/>
                  </a:lnTo>
                  <a:lnTo>
                    <a:pt x="145"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5"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74" name="Google Shape;1974;p23"/>
            <p:cNvSpPr/>
            <p:nvPr/>
          </p:nvSpPr>
          <p:spPr>
            <a:xfrm>
              <a:off x="8942388" y="4919663"/>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75" name="Google Shape;1975;p23"/>
            <p:cNvSpPr/>
            <p:nvPr/>
          </p:nvSpPr>
          <p:spPr>
            <a:xfrm>
              <a:off x="8942388" y="4848226"/>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76" name="Google Shape;1976;p23"/>
            <p:cNvSpPr/>
            <p:nvPr/>
          </p:nvSpPr>
          <p:spPr>
            <a:xfrm>
              <a:off x="8942388" y="4992688"/>
              <a:ext cx="47625"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77" name="Google Shape;1977;p23"/>
            <p:cNvSpPr/>
            <p:nvPr/>
          </p:nvSpPr>
          <p:spPr>
            <a:xfrm>
              <a:off x="8942388" y="5060951"/>
              <a:ext cx="47625"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9" y="136"/>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78" name="Google Shape;1978;p23"/>
            <p:cNvSpPr/>
            <p:nvPr/>
          </p:nvSpPr>
          <p:spPr>
            <a:xfrm>
              <a:off x="8942388" y="5130801"/>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79" name="Google Shape;1979;p23"/>
            <p:cNvSpPr/>
            <p:nvPr/>
          </p:nvSpPr>
          <p:spPr>
            <a:xfrm>
              <a:off x="8870950" y="491966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99"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80" name="Google Shape;1980;p23"/>
            <p:cNvSpPr/>
            <p:nvPr/>
          </p:nvSpPr>
          <p:spPr>
            <a:xfrm>
              <a:off x="8870950" y="48482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81" name="Google Shape;1981;p23"/>
            <p:cNvSpPr/>
            <p:nvPr/>
          </p:nvSpPr>
          <p:spPr>
            <a:xfrm>
              <a:off x="8870950" y="4992688"/>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3"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82" name="Google Shape;1982;p23"/>
            <p:cNvSpPr/>
            <p:nvPr/>
          </p:nvSpPr>
          <p:spPr>
            <a:xfrm>
              <a:off x="8870950" y="5060951"/>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6" y="148"/>
                  </a:lnTo>
                  <a:lnTo>
                    <a:pt x="99"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83" name="Google Shape;1983;p23"/>
            <p:cNvSpPr/>
            <p:nvPr/>
          </p:nvSpPr>
          <p:spPr>
            <a:xfrm>
              <a:off x="8870950" y="5130801"/>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84" name="Google Shape;1984;p23"/>
            <p:cNvSpPr/>
            <p:nvPr/>
          </p:nvSpPr>
          <p:spPr>
            <a:xfrm>
              <a:off x="9012238" y="5203826"/>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9"/>
                  </a:lnTo>
                  <a:lnTo>
                    <a:pt x="100" y="151"/>
                  </a:lnTo>
                  <a:lnTo>
                    <a:pt x="93" y="152"/>
                  </a:lnTo>
                  <a:lnTo>
                    <a:pt x="85" y="154"/>
                  </a:lnTo>
                  <a:lnTo>
                    <a:pt x="77" y="155"/>
                  </a:lnTo>
                  <a:lnTo>
                    <a:pt x="77" y="155"/>
                  </a:lnTo>
                  <a:lnTo>
                    <a:pt x="70" y="154"/>
                  </a:lnTo>
                  <a:lnTo>
                    <a:pt x="62" y="152"/>
                  </a:lnTo>
                  <a:lnTo>
                    <a:pt x="54" y="151"/>
                  </a:lnTo>
                  <a:lnTo>
                    <a:pt x="47" y="149"/>
                  </a:lnTo>
                  <a:lnTo>
                    <a:pt x="40" y="146"/>
                  </a:lnTo>
                  <a:lnTo>
                    <a:pt x="34" y="141"/>
                  </a:lnTo>
                  <a:lnTo>
                    <a:pt x="29" y="136"/>
                  </a:lnTo>
                  <a:lnTo>
                    <a:pt x="23" y="132"/>
                  </a:lnTo>
                  <a:lnTo>
                    <a:pt x="18" y="126"/>
                  </a:lnTo>
                  <a:lnTo>
                    <a:pt x="14"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0"/>
                  </a:lnTo>
                  <a:lnTo>
                    <a:pt x="14" y="35"/>
                  </a:lnTo>
                  <a:lnTo>
                    <a:pt x="18" y="29"/>
                  </a:lnTo>
                  <a:lnTo>
                    <a:pt x="23" y="23"/>
                  </a:lnTo>
                  <a:lnTo>
                    <a:pt x="29" y="19"/>
                  </a:lnTo>
                  <a:lnTo>
                    <a:pt x="34" y="14"/>
                  </a:lnTo>
                  <a:lnTo>
                    <a:pt x="40" y="9"/>
                  </a:lnTo>
                  <a:lnTo>
                    <a:pt x="47" y="7"/>
                  </a:lnTo>
                  <a:lnTo>
                    <a:pt x="54" y="4"/>
                  </a:lnTo>
                  <a:lnTo>
                    <a:pt x="62" y="3"/>
                  </a:lnTo>
                  <a:lnTo>
                    <a:pt x="70"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85" name="Google Shape;1985;p23"/>
            <p:cNvSpPr/>
            <p:nvPr/>
          </p:nvSpPr>
          <p:spPr>
            <a:xfrm>
              <a:off x="8942388" y="5203826"/>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6" y="149"/>
                  </a:lnTo>
                  <a:lnTo>
                    <a:pt x="100" y="151"/>
                  </a:lnTo>
                  <a:lnTo>
                    <a:pt x="93" y="152"/>
                  </a:lnTo>
                  <a:lnTo>
                    <a:pt x="85" y="154"/>
                  </a:lnTo>
                  <a:lnTo>
                    <a:pt x="77" y="155"/>
                  </a:lnTo>
                  <a:lnTo>
                    <a:pt x="77" y="155"/>
                  </a:lnTo>
                  <a:lnTo>
                    <a:pt x="69" y="154"/>
                  </a:lnTo>
                  <a:lnTo>
                    <a:pt x="62" y="152"/>
                  </a:lnTo>
                  <a:lnTo>
                    <a:pt x="54" y="151"/>
                  </a:lnTo>
                  <a:lnTo>
                    <a:pt x="47" y="149"/>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6" y="7"/>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86" name="Google Shape;1986;p23"/>
            <p:cNvSpPr/>
            <p:nvPr/>
          </p:nvSpPr>
          <p:spPr>
            <a:xfrm>
              <a:off x="8870950" y="5203826"/>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6" y="149"/>
                  </a:lnTo>
                  <a:lnTo>
                    <a:pt x="99" y="151"/>
                  </a:lnTo>
                  <a:lnTo>
                    <a:pt x="93" y="152"/>
                  </a:lnTo>
                  <a:lnTo>
                    <a:pt x="85" y="154"/>
                  </a:lnTo>
                  <a:lnTo>
                    <a:pt x="77" y="155"/>
                  </a:lnTo>
                  <a:lnTo>
                    <a:pt x="77" y="155"/>
                  </a:lnTo>
                  <a:lnTo>
                    <a:pt x="69" y="154"/>
                  </a:lnTo>
                  <a:lnTo>
                    <a:pt x="62" y="152"/>
                  </a:lnTo>
                  <a:lnTo>
                    <a:pt x="54" y="151"/>
                  </a:lnTo>
                  <a:lnTo>
                    <a:pt x="47" y="149"/>
                  </a:lnTo>
                  <a:lnTo>
                    <a:pt x="40" y="146"/>
                  </a:lnTo>
                  <a:lnTo>
                    <a:pt x="34" y="141"/>
                  </a:lnTo>
                  <a:lnTo>
                    <a:pt x="27"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87" name="Google Shape;1987;p23"/>
            <p:cNvSpPr/>
            <p:nvPr/>
          </p:nvSpPr>
          <p:spPr>
            <a:xfrm>
              <a:off x="9432925" y="5130801"/>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4" y="114"/>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9"/>
                  </a:lnTo>
                  <a:lnTo>
                    <a:pt x="141" y="35"/>
                  </a:lnTo>
                  <a:lnTo>
                    <a:pt x="144"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88" name="Google Shape;1988;p23"/>
            <p:cNvSpPr/>
            <p:nvPr/>
          </p:nvSpPr>
          <p:spPr>
            <a:xfrm>
              <a:off x="9501188" y="5130801"/>
              <a:ext cx="49213" cy="49213"/>
            </a:xfrm>
            <a:custGeom>
              <a:avLst/>
              <a:gdLst/>
              <a:ahLst/>
              <a:cxnLst/>
              <a:rect l="l" t="t" r="r" b="b"/>
              <a:pathLst>
                <a:path w="155" h="155" extrusionOk="0">
                  <a:moveTo>
                    <a:pt x="155" y="77"/>
                  </a:moveTo>
                  <a:lnTo>
                    <a:pt x="155" y="77"/>
                  </a:lnTo>
                  <a:lnTo>
                    <a:pt x="154" y="85"/>
                  </a:lnTo>
                  <a:lnTo>
                    <a:pt x="153" y="93"/>
                  </a:lnTo>
                  <a:lnTo>
                    <a:pt x="152" y="100"/>
                  </a:lnTo>
                  <a:lnTo>
                    <a:pt x="148" y="108"/>
                  </a:lnTo>
                  <a:lnTo>
                    <a:pt x="145"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1" y="146"/>
                  </a:lnTo>
                  <a:lnTo>
                    <a:pt x="35" y="141"/>
                  </a:lnTo>
                  <a:lnTo>
                    <a:pt x="28" y="136"/>
                  </a:lnTo>
                  <a:lnTo>
                    <a:pt x="23" y="132"/>
                  </a:lnTo>
                  <a:lnTo>
                    <a:pt x="18" y="126"/>
                  </a:lnTo>
                  <a:lnTo>
                    <a:pt x="13"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3" y="35"/>
                  </a:lnTo>
                  <a:lnTo>
                    <a:pt x="18" y="29"/>
                  </a:lnTo>
                  <a:lnTo>
                    <a:pt x="23" y="23"/>
                  </a:lnTo>
                  <a:lnTo>
                    <a:pt x="28" y="17"/>
                  </a:lnTo>
                  <a:lnTo>
                    <a:pt x="35" y="13"/>
                  </a:lnTo>
                  <a:lnTo>
                    <a:pt x="41"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9"/>
                  </a:lnTo>
                  <a:lnTo>
                    <a:pt x="141" y="35"/>
                  </a:lnTo>
                  <a:lnTo>
                    <a:pt x="145"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89" name="Google Shape;1989;p23"/>
            <p:cNvSpPr/>
            <p:nvPr/>
          </p:nvSpPr>
          <p:spPr>
            <a:xfrm>
              <a:off x="9571038" y="5130801"/>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4"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7"/>
                  </a:lnTo>
                  <a:lnTo>
                    <a:pt x="34"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90" name="Google Shape;1990;p23"/>
            <p:cNvSpPr/>
            <p:nvPr/>
          </p:nvSpPr>
          <p:spPr>
            <a:xfrm>
              <a:off x="9642475" y="5130801"/>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9" y="126"/>
                  </a:lnTo>
                  <a:lnTo>
                    <a:pt x="14"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9"/>
                  </a:lnTo>
                  <a:lnTo>
                    <a:pt x="141" y="35"/>
                  </a:lnTo>
                  <a:lnTo>
                    <a:pt x="146"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91" name="Google Shape;1991;p23"/>
            <p:cNvSpPr/>
            <p:nvPr/>
          </p:nvSpPr>
          <p:spPr>
            <a:xfrm>
              <a:off x="9712325" y="5130801"/>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0"/>
                  </a:lnTo>
                  <a:lnTo>
                    <a:pt x="137" y="126"/>
                  </a:lnTo>
                  <a:lnTo>
                    <a:pt x="132" y="132"/>
                  </a:lnTo>
                  <a:lnTo>
                    <a:pt x="126" y="136"/>
                  </a:lnTo>
                  <a:lnTo>
                    <a:pt x="120" y="141"/>
                  </a:lnTo>
                  <a:lnTo>
                    <a:pt x="114" y="146"/>
                  </a:lnTo>
                  <a:lnTo>
                    <a:pt x="107" y="148"/>
                  </a:lnTo>
                  <a:lnTo>
                    <a:pt x="101" y="151"/>
                  </a:lnTo>
                  <a:lnTo>
                    <a:pt x="93" y="152"/>
                  </a:lnTo>
                  <a:lnTo>
                    <a:pt x="85" y="154"/>
                  </a:lnTo>
                  <a:lnTo>
                    <a:pt x="78" y="155"/>
                  </a:lnTo>
                  <a:lnTo>
                    <a:pt x="78" y="155"/>
                  </a:lnTo>
                  <a:lnTo>
                    <a:pt x="70" y="154"/>
                  </a:lnTo>
                  <a:lnTo>
                    <a:pt x="62" y="152"/>
                  </a:lnTo>
                  <a:lnTo>
                    <a:pt x="54" y="151"/>
                  </a:lnTo>
                  <a:lnTo>
                    <a:pt x="47" y="148"/>
                  </a:lnTo>
                  <a:lnTo>
                    <a:pt x="40"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7"/>
                  </a:lnTo>
                  <a:lnTo>
                    <a:pt x="34" y="13"/>
                  </a:lnTo>
                  <a:lnTo>
                    <a:pt x="40" y="9"/>
                  </a:lnTo>
                  <a:lnTo>
                    <a:pt x="47" y="6"/>
                  </a:lnTo>
                  <a:lnTo>
                    <a:pt x="54"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2"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92" name="Google Shape;1992;p23"/>
            <p:cNvSpPr/>
            <p:nvPr/>
          </p:nvSpPr>
          <p:spPr>
            <a:xfrm>
              <a:off x="9432925" y="5060951"/>
              <a:ext cx="47625" cy="49213"/>
            </a:xfrm>
            <a:custGeom>
              <a:avLst/>
              <a:gdLst/>
              <a:ahLst/>
              <a:cxnLst/>
              <a:rect l="l" t="t" r="r" b="b"/>
              <a:pathLst>
                <a:path w="154" h="155" extrusionOk="0">
                  <a:moveTo>
                    <a:pt x="154" y="77"/>
                  </a:moveTo>
                  <a:lnTo>
                    <a:pt x="154" y="77"/>
                  </a:lnTo>
                  <a:lnTo>
                    <a:pt x="153" y="85"/>
                  </a:lnTo>
                  <a:lnTo>
                    <a:pt x="152" y="93"/>
                  </a:lnTo>
                  <a:lnTo>
                    <a:pt x="151" y="100"/>
                  </a:lnTo>
                  <a:lnTo>
                    <a:pt x="148" y="107"/>
                  </a:lnTo>
                  <a:lnTo>
                    <a:pt x="144" y="114"/>
                  </a:lnTo>
                  <a:lnTo>
                    <a:pt x="141" y="120"/>
                  </a:lnTo>
                  <a:lnTo>
                    <a:pt x="136" y="126"/>
                  </a:lnTo>
                  <a:lnTo>
                    <a:pt x="131" y="132"/>
                  </a:lnTo>
                  <a:lnTo>
                    <a:pt x="126" y="136"/>
                  </a:lnTo>
                  <a:lnTo>
                    <a:pt x="120" y="141"/>
                  </a:lnTo>
                  <a:lnTo>
                    <a:pt x="113" y="144"/>
                  </a:lnTo>
                  <a:lnTo>
                    <a:pt x="106" y="148"/>
                  </a:lnTo>
                  <a:lnTo>
                    <a:pt x="99"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93" name="Google Shape;1993;p23"/>
            <p:cNvSpPr/>
            <p:nvPr/>
          </p:nvSpPr>
          <p:spPr>
            <a:xfrm>
              <a:off x="9501188" y="5060951"/>
              <a:ext cx="49213" cy="49213"/>
            </a:xfrm>
            <a:custGeom>
              <a:avLst/>
              <a:gdLst/>
              <a:ahLst/>
              <a:cxnLst/>
              <a:rect l="l" t="t" r="r" b="b"/>
              <a:pathLst>
                <a:path w="155" h="155" extrusionOk="0">
                  <a:moveTo>
                    <a:pt x="155" y="77"/>
                  </a:moveTo>
                  <a:lnTo>
                    <a:pt x="155" y="77"/>
                  </a:lnTo>
                  <a:lnTo>
                    <a:pt x="154" y="85"/>
                  </a:lnTo>
                  <a:lnTo>
                    <a:pt x="153" y="93"/>
                  </a:lnTo>
                  <a:lnTo>
                    <a:pt x="152" y="100"/>
                  </a:lnTo>
                  <a:lnTo>
                    <a:pt x="148" y="107"/>
                  </a:lnTo>
                  <a:lnTo>
                    <a:pt x="145"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1" y="144"/>
                  </a:lnTo>
                  <a:lnTo>
                    <a:pt x="35" y="141"/>
                  </a:lnTo>
                  <a:lnTo>
                    <a:pt x="28" y="136"/>
                  </a:lnTo>
                  <a:lnTo>
                    <a:pt x="23" y="132"/>
                  </a:lnTo>
                  <a:lnTo>
                    <a:pt x="18" y="126"/>
                  </a:lnTo>
                  <a:lnTo>
                    <a:pt x="13"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7"/>
                  </a:lnTo>
                  <a:lnTo>
                    <a:pt x="35" y="13"/>
                  </a:lnTo>
                  <a:lnTo>
                    <a:pt x="41"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94" name="Google Shape;1994;p23"/>
            <p:cNvSpPr/>
            <p:nvPr/>
          </p:nvSpPr>
          <p:spPr>
            <a:xfrm>
              <a:off x="9363075" y="5130801"/>
              <a:ext cx="49213" cy="49213"/>
            </a:xfrm>
            <a:custGeom>
              <a:avLst/>
              <a:gdLst/>
              <a:ahLst/>
              <a:cxnLst/>
              <a:rect l="l" t="t" r="r" b="b"/>
              <a:pathLst>
                <a:path w="155" h="155" extrusionOk="0">
                  <a:moveTo>
                    <a:pt x="155" y="77"/>
                  </a:moveTo>
                  <a:lnTo>
                    <a:pt x="155" y="77"/>
                  </a:lnTo>
                  <a:lnTo>
                    <a:pt x="154" y="85"/>
                  </a:lnTo>
                  <a:lnTo>
                    <a:pt x="153" y="93"/>
                  </a:lnTo>
                  <a:lnTo>
                    <a:pt x="152" y="100"/>
                  </a:lnTo>
                  <a:lnTo>
                    <a:pt x="148" y="108"/>
                  </a:lnTo>
                  <a:lnTo>
                    <a:pt x="146"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9" y="126"/>
                  </a:lnTo>
                  <a:lnTo>
                    <a:pt x="14"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9" y="29"/>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9"/>
                  </a:lnTo>
                  <a:lnTo>
                    <a:pt x="141" y="35"/>
                  </a:lnTo>
                  <a:lnTo>
                    <a:pt x="146"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95" name="Google Shape;1995;p23"/>
            <p:cNvSpPr/>
            <p:nvPr/>
          </p:nvSpPr>
          <p:spPr>
            <a:xfrm>
              <a:off x="9363075" y="5060951"/>
              <a:ext cx="49213" cy="49213"/>
            </a:xfrm>
            <a:custGeom>
              <a:avLst/>
              <a:gdLst/>
              <a:ahLst/>
              <a:cxnLst/>
              <a:rect l="l" t="t" r="r" b="b"/>
              <a:pathLst>
                <a:path w="155" h="155" extrusionOk="0">
                  <a:moveTo>
                    <a:pt x="155" y="77"/>
                  </a:moveTo>
                  <a:lnTo>
                    <a:pt x="155" y="77"/>
                  </a:lnTo>
                  <a:lnTo>
                    <a:pt x="154" y="85"/>
                  </a:lnTo>
                  <a:lnTo>
                    <a:pt x="153" y="93"/>
                  </a:lnTo>
                  <a:lnTo>
                    <a:pt x="152" y="100"/>
                  </a:lnTo>
                  <a:lnTo>
                    <a:pt x="148" y="107"/>
                  </a:lnTo>
                  <a:lnTo>
                    <a:pt x="146"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9"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96" name="Google Shape;1996;p23"/>
            <p:cNvSpPr/>
            <p:nvPr/>
          </p:nvSpPr>
          <p:spPr>
            <a:xfrm>
              <a:off x="9571038" y="5060951"/>
              <a:ext cx="49213" cy="49213"/>
            </a:xfrm>
            <a:custGeom>
              <a:avLst/>
              <a:gdLst/>
              <a:ahLst/>
              <a:cxnLst/>
              <a:rect l="l" t="t" r="r" b="b"/>
              <a:pathLst>
                <a:path w="154" h="155"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0" y="141"/>
                  </a:lnTo>
                  <a:lnTo>
                    <a:pt x="114"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4"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4"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97" name="Google Shape;1997;p23"/>
            <p:cNvSpPr/>
            <p:nvPr/>
          </p:nvSpPr>
          <p:spPr>
            <a:xfrm>
              <a:off x="9642475" y="5060951"/>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6"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9"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98" name="Google Shape;1998;p23"/>
            <p:cNvSpPr/>
            <p:nvPr/>
          </p:nvSpPr>
          <p:spPr>
            <a:xfrm>
              <a:off x="9712325" y="5060951"/>
              <a:ext cx="47625"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1" y="120"/>
                  </a:lnTo>
                  <a:lnTo>
                    <a:pt x="137" y="126"/>
                  </a:lnTo>
                  <a:lnTo>
                    <a:pt x="132" y="132"/>
                  </a:lnTo>
                  <a:lnTo>
                    <a:pt x="126" y="136"/>
                  </a:lnTo>
                  <a:lnTo>
                    <a:pt x="120" y="141"/>
                  </a:lnTo>
                  <a:lnTo>
                    <a:pt x="114" y="144"/>
                  </a:lnTo>
                  <a:lnTo>
                    <a:pt x="107" y="148"/>
                  </a:lnTo>
                  <a:lnTo>
                    <a:pt x="101" y="151"/>
                  </a:lnTo>
                  <a:lnTo>
                    <a:pt x="93" y="152"/>
                  </a:lnTo>
                  <a:lnTo>
                    <a:pt x="85" y="154"/>
                  </a:lnTo>
                  <a:lnTo>
                    <a:pt x="78" y="155"/>
                  </a:lnTo>
                  <a:lnTo>
                    <a:pt x="78" y="155"/>
                  </a:lnTo>
                  <a:lnTo>
                    <a:pt x="70" y="154"/>
                  </a:lnTo>
                  <a:lnTo>
                    <a:pt x="62" y="152"/>
                  </a:lnTo>
                  <a:lnTo>
                    <a:pt x="54" y="151"/>
                  </a:lnTo>
                  <a:lnTo>
                    <a:pt x="47" y="148"/>
                  </a:lnTo>
                  <a:lnTo>
                    <a:pt x="40"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2"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1999" name="Google Shape;1999;p23"/>
            <p:cNvSpPr/>
            <p:nvPr/>
          </p:nvSpPr>
          <p:spPr>
            <a:xfrm>
              <a:off x="9571038" y="5275263"/>
              <a:ext cx="49213" cy="49213"/>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20"/>
                  </a:lnTo>
                  <a:lnTo>
                    <a:pt x="137" y="127"/>
                  </a:lnTo>
                  <a:lnTo>
                    <a:pt x="132" y="131"/>
                  </a:lnTo>
                  <a:lnTo>
                    <a:pt x="126" y="137"/>
                  </a:lnTo>
                  <a:lnTo>
                    <a:pt x="120" y="141"/>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1"/>
                  </a:lnTo>
                  <a:lnTo>
                    <a:pt x="28" y="137"/>
                  </a:lnTo>
                  <a:lnTo>
                    <a:pt x="22"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3" y="34"/>
                  </a:lnTo>
                  <a:lnTo>
                    <a:pt x="17" y="28"/>
                  </a:lnTo>
                  <a:lnTo>
                    <a:pt x="22" y="22"/>
                  </a:lnTo>
                  <a:lnTo>
                    <a:pt x="28" y="18"/>
                  </a:lnTo>
                  <a:lnTo>
                    <a:pt x="34" y="13"/>
                  </a:lnTo>
                  <a:lnTo>
                    <a:pt x="40" y="10"/>
                  </a:lnTo>
                  <a:lnTo>
                    <a:pt x="47" y="6"/>
                  </a:lnTo>
                  <a:lnTo>
                    <a:pt x="54" y="3"/>
                  </a:lnTo>
                  <a:lnTo>
                    <a:pt x="61" y="2"/>
                  </a:lnTo>
                  <a:lnTo>
                    <a:pt x="69" y="1"/>
                  </a:lnTo>
                  <a:lnTo>
                    <a:pt x="77" y="0"/>
                  </a:lnTo>
                  <a:lnTo>
                    <a:pt x="77" y="0"/>
                  </a:lnTo>
                  <a:lnTo>
                    <a:pt x="85" y="1"/>
                  </a:lnTo>
                  <a:lnTo>
                    <a:pt x="92" y="2"/>
                  </a:lnTo>
                  <a:lnTo>
                    <a:pt x="100" y="3"/>
                  </a:lnTo>
                  <a:lnTo>
                    <a:pt x="107" y="6"/>
                  </a:lnTo>
                  <a:lnTo>
                    <a:pt x="114" y="10"/>
                  </a:lnTo>
                  <a:lnTo>
                    <a:pt x="120" y="13"/>
                  </a:lnTo>
                  <a:lnTo>
                    <a:pt x="126" y="18"/>
                  </a:lnTo>
                  <a:lnTo>
                    <a:pt x="132" y="22"/>
                  </a:lnTo>
                  <a:lnTo>
                    <a:pt x="137" y="28"/>
                  </a:lnTo>
                  <a:lnTo>
                    <a:pt x="141" y="34"/>
                  </a:lnTo>
                  <a:lnTo>
                    <a:pt x="145" y="41"/>
                  </a:lnTo>
                  <a:lnTo>
                    <a:pt x="148" y="46"/>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00" name="Google Shape;2000;p23"/>
            <p:cNvSpPr/>
            <p:nvPr/>
          </p:nvSpPr>
          <p:spPr>
            <a:xfrm>
              <a:off x="9642475" y="5275263"/>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20"/>
                  </a:lnTo>
                  <a:lnTo>
                    <a:pt x="137" y="127"/>
                  </a:lnTo>
                  <a:lnTo>
                    <a:pt x="132" y="131"/>
                  </a:lnTo>
                  <a:lnTo>
                    <a:pt x="126" y="137"/>
                  </a:lnTo>
                  <a:lnTo>
                    <a:pt x="121" y="141"/>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9" y="137"/>
                  </a:lnTo>
                  <a:lnTo>
                    <a:pt x="23" y="131"/>
                  </a:lnTo>
                  <a:lnTo>
                    <a:pt x="19" y="127"/>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4" y="34"/>
                  </a:lnTo>
                  <a:lnTo>
                    <a:pt x="19" y="28"/>
                  </a:lnTo>
                  <a:lnTo>
                    <a:pt x="23" y="22"/>
                  </a:lnTo>
                  <a:lnTo>
                    <a:pt x="29"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8" y="6"/>
                  </a:lnTo>
                  <a:lnTo>
                    <a:pt x="114" y="10"/>
                  </a:lnTo>
                  <a:lnTo>
                    <a:pt x="121" y="13"/>
                  </a:lnTo>
                  <a:lnTo>
                    <a:pt x="126" y="18"/>
                  </a:lnTo>
                  <a:lnTo>
                    <a:pt x="132" y="22"/>
                  </a:lnTo>
                  <a:lnTo>
                    <a:pt x="137" y="28"/>
                  </a:lnTo>
                  <a:lnTo>
                    <a:pt x="141" y="34"/>
                  </a:lnTo>
                  <a:lnTo>
                    <a:pt x="146" y="41"/>
                  </a:lnTo>
                  <a:lnTo>
                    <a:pt x="148" y="46"/>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01" name="Google Shape;2001;p23"/>
            <p:cNvSpPr/>
            <p:nvPr/>
          </p:nvSpPr>
          <p:spPr>
            <a:xfrm>
              <a:off x="9712325" y="5275263"/>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7"/>
                  </a:lnTo>
                  <a:lnTo>
                    <a:pt x="132" y="131"/>
                  </a:lnTo>
                  <a:lnTo>
                    <a:pt x="126" y="137"/>
                  </a:lnTo>
                  <a:lnTo>
                    <a:pt x="120" y="141"/>
                  </a:lnTo>
                  <a:lnTo>
                    <a:pt x="114" y="145"/>
                  </a:lnTo>
                  <a:lnTo>
                    <a:pt x="107" y="148"/>
                  </a:lnTo>
                  <a:lnTo>
                    <a:pt x="101" y="151"/>
                  </a:lnTo>
                  <a:lnTo>
                    <a:pt x="93" y="153"/>
                  </a:lnTo>
                  <a:lnTo>
                    <a:pt x="85" y="154"/>
                  </a:lnTo>
                  <a:lnTo>
                    <a:pt x="78" y="154"/>
                  </a:lnTo>
                  <a:lnTo>
                    <a:pt x="78" y="154"/>
                  </a:lnTo>
                  <a:lnTo>
                    <a:pt x="70" y="154"/>
                  </a:lnTo>
                  <a:lnTo>
                    <a:pt x="62" y="153"/>
                  </a:lnTo>
                  <a:lnTo>
                    <a:pt x="54" y="151"/>
                  </a:lnTo>
                  <a:lnTo>
                    <a:pt x="47" y="148"/>
                  </a:lnTo>
                  <a:lnTo>
                    <a:pt x="40" y="145"/>
                  </a:lnTo>
                  <a:lnTo>
                    <a:pt x="34" y="141"/>
                  </a:lnTo>
                  <a:lnTo>
                    <a:pt x="29" y="137"/>
                  </a:lnTo>
                  <a:lnTo>
                    <a:pt x="23" y="131"/>
                  </a:lnTo>
                  <a:lnTo>
                    <a:pt x="18" y="127"/>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6"/>
                  </a:lnTo>
                  <a:lnTo>
                    <a:pt x="9" y="41"/>
                  </a:lnTo>
                  <a:lnTo>
                    <a:pt x="14" y="34"/>
                  </a:lnTo>
                  <a:lnTo>
                    <a:pt x="18" y="28"/>
                  </a:lnTo>
                  <a:lnTo>
                    <a:pt x="23" y="22"/>
                  </a:lnTo>
                  <a:lnTo>
                    <a:pt x="29" y="18"/>
                  </a:lnTo>
                  <a:lnTo>
                    <a:pt x="34" y="13"/>
                  </a:lnTo>
                  <a:lnTo>
                    <a:pt x="40" y="10"/>
                  </a:lnTo>
                  <a:lnTo>
                    <a:pt x="47" y="6"/>
                  </a:lnTo>
                  <a:lnTo>
                    <a:pt x="54" y="3"/>
                  </a:lnTo>
                  <a:lnTo>
                    <a:pt x="62" y="2"/>
                  </a:lnTo>
                  <a:lnTo>
                    <a:pt x="70" y="1"/>
                  </a:lnTo>
                  <a:lnTo>
                    <a:pt x="78" y="0"/>
                  </a:lnTo>
                  <a:lnTo>
                    <a:pt x="78" y="0"/>
                  </a:lnTo>
                  <a:lnTo>
                    <a:pt x="85" y="1"/>
                  </a:lnTo>
                  <a:lnTo>
                    <a:pt x="93" y="2"/>
                  </a:lnTo>
                  <a:lnTo>
                    <a:pt x="101" y="3"/>
                  </a:lnTo>
                  <a:lnTo>
                    <a:pt x="107" y="6"/>
                  </a:lnTo>
                  <a:lnTo>
                    <a:pt x="114" y="10"/>
                  </a:lnTo>
                  <a:lnTo>
                    <a:pt x="120" y="13"/>
                  </a:lnTo>
                  <a:lnTo>
                    <a:pt x="126" y="18"/>
                  </a:lnTo>
                  <a:lnTo>
                    <a:pt x="132" y="22"/>
                  </a:lnTo>
                  <a:lnTo>
                    <a:pt x="137" y="28"/>
                  </a:lnTo>
                  <a:lnTo>
                    <a:pt x="141" y="34"/>
                  </a:lnTo>
                  <a:lnTo>
                    <a:pt x="145" y="41"/>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02" name="Google Shape;2002;p23"/>
            <p:cNvSpPr/>
            <p:nvPr/>
          </p:nvSpPr>
          <p:spPr>
            <a:xfrm>
              <a:off x="9432925" y="5205413"/>
              <a:ext cx="47625" cy="47625"/>
            </a:xfrm>
            <a:custGeom>
              <a:avLst/>
              <a:gdLst/>
              <a:ahLst/>
              <a:cxnLst/>
              <a:rect l="l" t="t" r="r" b="b"/>
              <a:pathLst>
                <a:path w="154" h="154" extrusionOk="0">
                  <a:moveTo>
                    <a:pt x="154" y="77"/>
                  </a:moveTo>
                  <a:lnTo>
                    <a:pt x="154" y="77"/>
                  </a:lnTo>
                  <a:lnTo>
                    <a:pt x="153" y="85"/>
                  </a:lnTo>
                  <a:lnTo>
                    <a:pt x="152" y="92"/>
                  </a:lnTo>
                  <a:lnTo>
                    <a:pt x="151" y="100"/>
                  </a:lnTo>
                  <a:lnTo>
                    <a:pt x="148"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6"/>
                  </a:lnTo>
                  <a:lnTo>
                    <a:pt x="9" y="41"/>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1" y="22"/>
                  </a:lnTo>
                  <a:lnTo>
                    <a:pt x="136" y="28"/>
                  </a:lnTo>
                  <a:lnTo>
                    <a:pt x="141" y="34"/>
                  </a:lnTo>
                  <a:lnTo>
                    <a:pt x="144" y="41"/>
                  </a:lnTo>
                  <a:lnTo>
                    <a:pt x="148" y="46"/>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03" name="Google Shape;2003;p23"/>
            <p:cNvSpPr/>
            <p:nvPr/>
          </p:nvSpPr>
          <p:spPr>
            <a:xfrm>
              <a:off x="9571038" y="5205413"/>
              <a:ext cx="49213" cy="47625"/>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20"/>
                  </a:lnTo>
                  <a:lnTo>
                    <a:pt x="137" y="125"/>
                  </a:lnTo>
                  <a:lnTo>
                    <a:pt x="132" y="131"/>
                  </a:lnTo>
                  <a:lnTo>
                    <a:pt x="126" y="137"/>
                  </a:lnTo>
                  <a:lnTo>
                    <a:pt x="120" y="140"/>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0"/>
                  </a:lnTo>
                  <a:lnTo>
                    <a:pt x="28" y="137"/>
                  </a:lnTo>
                  <a:lnTo>
                    <a:pt x="22" y="131"/>
                  </a:lnTo>
                  <a:lnTo>
                    <a:pt x="17" y="125"/>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3" y="34"/>
                  </a:lnTo>
                  <a:lnTo>
                    <a:pt x="17" y="28"/>
                  </a:lnTo>
                  <a:lnTo>
                    <a:pt x="22" y="22"/>
                  </a:lnTo>
                  <a:lnTo>
                    <a:pt x="28" y="18"/>
                  </a:lnTo>
                  <a:lnTo>
                    <a:pt x="34" y="13"/>
                  </a:lnTo>
                  <a:lnTo>
                    <a:pt x="40" y="9"/>
                  </a:lnTo>
                  <a:lnTo>
                    <a:pt x="47" y="6"/>
                  </a:lnTo>
                  <a:lnTo>
                    <a:pt x="54" y="3"/>
                  </a:lnTo>
                  <a:lnTo>
                    <a:pt x="61" y="2"/>
                  </a:lnTo>
                  <a:lnTo>
                    <a:pt x="69" y="1"/>
                  </a:lnTo>
                  <a:lnTo>
                    <a:pt x="77" y="0"/>
                  </a:lnTo>
                  <a:lnTo>
                    <a:pt x="77" y="0"/>
                  </a:lnTo>
                  <a:lnTo>
                    <a:pt x="85" y="1"/>
                  </a:lnTo>
                  <a:lnTo>
                    <a:pt x="92" y="2"/>
                  </a:lnTo>
                  <a:lnTo>
                    <a:pt x="100" y="3"/>
                  </a:lnTo>
                  <a:lnTo>
                    <a:pt x="107" y="6"/>
                  </a:lnTo>
                  <a:lnTo>
                    <a:pt x="114" y="9"/>
                  </a:lnTo>
                  <a:lnTo>
                    <a:pt x="120" y="13"/>
                  </a:lnTo>
                  <a:lnTo>
                    <a:pt x="126" y="18"/>
                  </a:lnTo>
                  <a:lnTo>
                    <a:pt x="132" y="22"/>
                  </a:lnTo>
                  <a:lnTo>
                    <a:pt x="137" y="28"/>
                  </a:lnTo>
                  <a:lnTo>
                    <a:pt x="141" y="34"/>
                  </a:lnTo>
                  <a:lnTo>
                    <a:pt x="145" y="41"/>
                  </a:lnTo>
                  <a:lnTo>
                    <a:pt x="148" y="46"/>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04" name="Google Shape;2004;p23"/>
            <p:cNvSpPr/>
            <p:nvPr/>
          </p:nvSpPr>
          <p:spPr>
            <a:xfrm>
              <a:off x="9642475" y="5205413"/>
              <a:ext cx="49213" cy="47625"/>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20"/>
                  </a:lnTo>
                  <a:lnTo>
                    <a:pt x="137" y="125"/>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9" y="125"/>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4" y="34"/>
                  </a:lnTo>
                  <a:lnTo>
                    <a:pt x="19" y="28"/>
                  </a:lnTo>
                  <a:lnTo>
                    <a:pt x="23" y="22"/>
                  </a:lnTo>
                  <a:lnTo>
                    <a:pt x="29" y="18"/>
                  </a:lnTo>
                  <a:lnTo>
                    <a:pt x="35" y="13"/>
                  </a:lnTo>
                  <a:lnTo>
                    <a:pt x="40" y="9"/>
                  </a:lnTo>
                  <a:lnTo>
                    <a:pt x="47" y="6"/>
                  </a:lnTo>
                  <a:lnTo>
                    <a:pt x="54" y="3"/>
                  </a:lnTo>
                  <a:lnTo>
                    <a:pt x="62" y="2"/>
                  </a:lnTo>
                  <a:lnTo>
                    <a:pt x="69" y="1"/>
                  </a:lnTo>
                  <a:lnTo>
                    <a:pt x="77" y="0"/>
                  </a:lnTo>
                  <a:lnTo>
                    <a:pt x="77" y="0"/>
                  </a:lnTo>
                  <a:lnTo>
                    <a:pt x="85" y="1"/>
                  </a:lnTo>
                  <a:lnTo>
                    <a:pt x="93" y="2"/>
                  </a:lnTo>
                  <a:lnTo>
                    <a:pt x="100" y="3"/>
                  </a:lnTo>
                  <a:lnTo>
                    <a:pt x="108" y="6"/>
                  </a:lnTo>
                  <a:lnTo>
                    <a:pt x="114" y="9"/>
                  </a:lnTo>
                  <a:lnTo>
                    <a:pt x="121" y="13"/>
                  </a:lnTo>
                  <a:lnTo>
                    <a:pt x="126" y="18"/>
                  </a:lnTo>
                  <a:lnTo>
                    <a:pt x="132" y="22"/>
                  </a:lnTo>
                  <a:lnTo>
                    <a:pt x="137" y="28"/>
                  </a:lnTo>
                  <a:lnTo>
                    <a:pt x="141" y="34"/>
                  </a:lnTo>
                  <a:lnTo>
                    <a:pt x="146" y="41"/>
                  </a:lnTo>
                  <a:lnTo>
                    <a:pt x="148" y="46"/>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05" name="Google Shape;2005;p23"/>
            <p:cNvSpPr/>
            <p:nvPr/>
          </p:nvSpPr>
          <p:spPr>
            <a:xfrm>
              <a:off x="9712325" y="5205413"/>
              <a:ext cx="47625" cy="47625"/>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5"/>
                  </a:lnTo>
                  <a:lnTo>
                    <a:pt x="132" y="131"/>
                  </a:lnTo>
                  <a:lnTo>
                    <a:pt x="126" y="137"/>
                  </a:lnTo>
                  <a:lnTo>
                    <a:pt x="120" y="140"/>
                  </a:lnTo>
                  <a:lnTo>
                    <a:pt x="114" y="145"/>
                  </a:lnTo>
                  <a:lnTo>
                    <a:pt x="107" y="148"/>
                  </a:lnTo>
                  <a:lnTo>
                    <a:pt x="101" y="151"/>
                  </a:lnTo>
                  <a:lnTo>
                    <a:pt x="93" y="153"/>
                  </a:lnTo>
                  <a:lnTo>
                    <a:pt x="85" y="154"/>
                  </a:lnTo>
                  <a:lnTo>
                    <a:pt x="78" y="154"/>
                  </a:lnTo>
                  <a:lnTo>
                    <a:pt x="78" y="154"/>
                  </a:lnTo>
                  <a:lnTo>
                    <a:pt x="70" y="154"/>
                  </a:lnTo>
                  <a:lnTo>
                    <a:pt x="62" y="153"/>
                  </a:lnTo>
                  <a:lnTo>
                    <a:pt x="54" y="151"/>
                  </a:lnTo>
                  <a:lnTo>
                    <a:pt x="47" y="148"/>
                  </a:lnTo>
                  <a:lnTo>
                    <a:pt x="40" y="145"/>
                  </a:lnTo>
                  <a:lnTo>
                    <a:pt x="34" y="140"/>
                  </a:lnTo>
                  <a:lnTo>
                    <a:pt x="29" y="137"/>
                  </a:lnTo>
                  <a:lnTo>
                    <a:pt x="23" y="131"/>
                  </a:lnTo>
                  <a:lnTo>
                    <a:pt x="18" y="125"/>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6"/>
                  </a:lnTo>
                  <a:lnTo>
                    <a:pt x="9" y="41"/>
                  </a:lnTo>
                  <a:lnTo>
                    <a:pt x="14" y="34"/>
                  </a:lnTo>
                  <a:lnTo>
                    <a:pt x="18" y="28"/>
                  </a:lnTo>
                  <a:lnTo>
                    <a:pt x="23" y="22"/>
                  </a:lnTo>
                  <a:lnTo>
                    <a:pt x="29" y="18"/>
                  </a:lnTo>
                  <a:lnTo>
                    <a:pt x="34" y="13"/>
                  </a:lnTo>
                  <a:lnTo>
                    <a:pt x="40" y="9"/>
                  </a:lnTo>
                  <a:lnTo>
                    <a:pt x="47" y="6"/>
                  </a:lnTo>
                  <a:lnTo>
                    <a:pt x="54" y="3"/>
                  </a:lnTo>
                  <a:lnTo>
                    <a:pt x="62" y="2"/>
                  </a:lnTo>
                  <a:lnTo>
                    <a:pt x="70" y="1"/>
                  </a:lnTo>
                  <a:lnTo>
                    <a:pt x="78" y="0"/>
                  </a:lnTo>
                  <a:lnTo>
                    <a:pt x="78" y="0"/>
                  </a:lnTo>
                  <a:lnTo>
                    <a:pt x="85" y="1"/>
                  </a:lnTo>
                  <a:lnTo>
                    <a:pt x="93" y="2"/>
                  </a:lnTo>
                  <a:lnTo>
                    <a:pt x="101" y="3"/>
                  </a:lnTo>
                  <a:lnTo>
                    <a:pt x="107" y="6"/>
                  </a:lnTo>
                  <a:lnTo>
                    <a:pt x="114" y="9"/>
                  </a:lnTo>
                  <a:lnTo>
                    <a:pt x="120" y="13"/>
                  </a:lnTo>
                  <a:lnTo>
                    <a:pt x="126" y="18"/>
                  </a:lnTo>
                  <a:lnTo>
                    <a:pt x="132" y="22"/>
                  </a:lnTo>
                  <a:lnTo>
                    <a:pt x="137" y="28"/>
                  </a:lnTo>
                  <a:lnTo>
                    <a:pt x="141" y="34"/>
                  </a:lnTo>
                  <a:lnTo>
                    <a:pt x="145" y="41"/>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06" name="Google Shape;2006;p23"/>
            <p:cNvSpPr/>
            <p:nvPr/>
          </p:nvSpPr>
          <p:spPr>
            <a:xfrm>
              <a:off x="9571038" y="5345113"/>
              <a:ext cx="49213" cy="49213"/>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20"/>
                  </a:lnTo>
                  <a:lnTo>
                    <a:pt x="137" y="127"/>
                  </a:lnTo>
                  <a:lnTo>
                    <a:pt x="132" y="131"/>
                  </a:lnTo>
                  <a:lnTo>
                    <a:pt x="126" y="137"/>
                  </a:lnTo>
                  <a:lnTo>
                    <a:pt x="120" y="141"/>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1"/>
                  </a:lnTo>
                  <a:lnTo>
                    <a:pt x="28" y="137"/>
                  </a:lnTo>
                  <a:lnTo>
                    <a:pt x="22"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2" y="22"/>
                  </a:lnTo>
                  <a:lnTo>
                    <a:pt x="28" y="18"/>
                  </a:lnTo>
                  <a:lnTo>
                    <a:pt x="34" y="13"/>
                  </a:lnTo>
                  <a:lnTo>
                    <a:pt x="40" y="10"/>
                  </a:lnTo>
                  <a:lnTo>
                    <a:pt x="47" y="6"/>
                  </a:lnTo>
                  <a:lnTo>
                    <a:pt x="54" y="3"/>
                  </a:lnTo>
                  <a:lnTo>
                    <a:pt x="61" y="2"/>
                  </a:lnTo>
                  <a:lnTo>
                    <a:pt x="69" y="1"/>
                  </a:lnTo>
                  <a:lnTo>
                    <a:pt x="77" y="0"/>
                  </a:lnTo>
                  <a:lnTo>
                    <a:pt x="77" y="0"/>
                  </a:lnTo>
                  <a:lnTo>
                    <a:pt x="85" y="1"/>
                  </a:lnTo>
                  <a:lnTo>
                    <a:pt x="92" y="2"/>
                  </a:lnTo>
                  <a:lnTo>
                    <a:pt x="100" y="3"/>
                  </a:lnTo>
                  <a:lnTo>
                    <a:pt x="107" y="6"/>
                  </a:lnTo>
                  <a:lnTo>
                    <a:pt x="114" y="10"/>
                  </a:lnTo>
                  <a:lnTo>
                    <a:pt x="120" y="13"/>
                  </a:lnTo>
                  <a:lnTo>
                    <a:pt x="126" y="18"/>
                  </a:lnTo>
                  <a:lnTo>
                    <a:pt x="132" y="22"/>
                  </a:lnTo>
                  <a:lnTo>
                    <a:pt x="137" y="28"/>
                  </a:lnTo>
                  <a:lnTo>
                    <a:pt x="141" y="34"/>
                  </a:lnTo>
                  <a:lnTo>
                    <a:pt x="145" y="41"/>
                  </a:lnTo>
                  <a:lnTo>
                    <a:pt x="148" y="48"/>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07" name="Google Shape;2007;p23"/>
            <p:cNvSpPr/>
            <p:nvPr/>
          </p:nvSpPr>
          <p:spPr>
            <a:xfrm>
              <a:off x="9642475" y="5345113"/>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20"/>
                  </a:lnTo>
                  <a:lnTo>
                    <a:pt x="137" y="127"/>
                  </a:lnTo>
                  <a:lnTo>
                    <a:pt x="132" y="131"/>
                  </a:lnTo>
                  <a:lnTo>
                    <a:pt x="126" y="137"/>
                  </a:lnTo>
                  <a:lnTo>
                    <a:pt x="121" y="141"/>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9" y="137"/>
                  </a:lnTo>
                  <a:lnTo>
                    <a:pt x="23" y="131"/>
                  </a:lnTo>
                  <a:lnTo>
                    <a:pt x="19" y="127"/>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4" y="34"/>
                  </a:lnTo>
                  <a:lnTo>
                    <a:pt x="19" y="28"/>
                  </a:lnTo>
                  <a:lnTo>
                    <a:pt x="23" y="22"/>
                  </a:lnTo>
                  <a:lnTo>
                    <a:pt x="29"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8" y="6"/>
                  </a:lnTo>
                  <a:lnTo>
                    <a:pt x="114" y="10"/>
                  </a:lnTo>
                  <a:lnTo>
                    <a:pt x="121" y="13"/>
                  </a:lnTo>
                  <a:lnTo>
                    <a:pt x="126" y="18"/>
                  </a:lnTo>
                  <a:lnTo>
                    <a:pt x="132" y="22"/>
                  </a:lnTo>
                  <a:lnTo>
                    <a:pt x="137" y="28"/>
                  </a:lnTo>
                  <a:lnTo>
                    <a:pt x="141" y="34"/>
                  </a:lnTo>
                  <a:lnTo>
                    <a:pt x="146" y="41"/>
                  </a:lnTo>
                  <a:lnTo>
                    <a:pt x="148" y="48"/>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08" name="Google Shape;2008;p23"/>
            <p:cNvSpPr/>
            <p:nvPr/>
          </p:nvSpPr>
          <p:spPr>
            <a:xfrm>
              <a:off x="9712325" y="5345113"/>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7"/>
                  </a:lnTo>
                  <a:lnTo>
                    <a:pt x="132" y="131"/>
                  </a:lnTo>
                  <a:lnTo>
                    <a:pt x="126" y="137"/>
                  </a:lnTo>
                  <a:lnTo>
                    <a:pt x="120" y="141"/>
                  </a:lnTo>
                  <a:lnTo>
                    <a:pt x="114" y="145"/>
                  </a:lnTo>
                  <a:lnTo>
                    <a:pt x="107" y="148"/>
                  </a:lnTo>
                  <a:lnTo>
                    <a:pt x="101" y="151"/>
                  </a:lnTo>
                  <a:lnTo>
                    <a:pt x="93" y="153"/>
                  </a:lnTo>
                  <a:lnTo>
                    <a:pt x="85" y="154"/>
                  </a:lnTo>
                  <a:lnTo>
                    <a:pt x="78" y="154"/>
                  </a:lnTo>
                  <a:lnTo>
                    <a:pt x="78" y="154"/>
                  </a:lnTo>
                  <a:lnTo>
                    <a:pt x="70" y="154"/>
                  </a:lnTo>
                  <a:lnTo>
                    <a:pt x="62" y="153"/>
                  </a:lnTo>
                  <a:lnTo>
                    <a:pt x="54" y="151"/>
                  </a:lnTo>
                  <a:lnTo>
                    <a:pt x="47" y="148"/>
                  </a:lnTo>
                  <a:lnTo>
                    <a:pt x="40" y="145"/>
                  </a:lnTo>
                  <a:lnTo>
                    <a:pt x="34" y="141"/>
                  </a:lnTo>
                  <a:lnTo>
                    <a:pt x="29" y="137"/>
                  </a:lnTo>
                  <a:lnTo>
                    <a:pt x="23" y="131"/>
                  </a:lnTo>
                  <a:lnTo>
                    <a:pt x="18" y="127"/>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8"/>
                  </a:lnTo>
                  <a:lnTo>
                    <a:pt x="9" y="41"/>
                  </a:lnTo>
                  <a:lnTo>
                    <a:pt x="14" y="34"/>
                  </a:lnTo>
                  <a:lnTo>
                    <a:pt x="18" y="28"/>
                  </a:lnTo>
                  <a:lnTo>
                    <a:pt x="23" y="22"/>
                  </a:lnTo>
                  <a:lnTo>
                    <a:pt x="29" y="18"/>
                  </a:lnTo>
                  <a:lnTo>
                    <a:pt x="34" y="13"/>
                  </a:lnTo>
                  <a:lnTo>
                    <a:pt x="40" y="10"/>
                  </a:lnTo>
                  <a:lnTo>
                    <a:pt x="47" y="6"/>
                  </a:lnTo>
                  <a:lnTo>
                    <a:pt x="54" y="3"/>
                  </a:lnTo>
                  <a:lnTo>
                    <a:pt x="62" y="2"/>
                  </a:lnTo>
                  <a:lnTo>
                    <a:pt x="70" y="1"/>
                  </a:lnTo>
                  <a:lnTo>
                    <a:pt x="78" y="0"/>
                  </a:lnTo>
                  <a:lnTo>
                    <a:pt x="78" y="0"/>
                  </a:lnTo>
                  <a:lnTo>
                    <a:pt x="85" y="1"/>
                  </a:lnTo>
                  <a:lnTo>
                    <a:pt x="93" y="2"/>
                  </a:lnTo>
                  <a:lnTo>
                    <a:pt x="101" y="3"/>
                  </a:lnTo>
                  <a:lnTo>
                    <a:pt x="107" y="6"/>
                  </a:lnTo>
                  <a:lnTo>
                    <a:pt x="114" y="10"/>
                  </a:lnTo>
                  <a:lnTo>
                    <a:pt x="120" y="13"/>
                  </a:lnTo>
                  <a:lnTo>
                    <a:pt x="126" y="18"/>
                  </a:lnTo>
                  <a:lnTo>
                    <a:pt x="132" y="22"/>
                  </a:lnTo>
                  <a:lnTo>
                    <a:pt x="137" y="28"/>
                  </a:lnTo>
                  <a:lnTo>
                    <a:pt x="141" y="34"/>
                  </a:lnTo>
                  <a:lnTo>
                    <a:pt x="145" y="41"/>
                  </a:lnTo>
                  <a:lnTo>
                    <a:pt x="149" y="48"/>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09" name="Google Shape;2009;p23"/>
            <p:cNvSpPr/>
            <p:nvPr/>
          </p:nvSpPr>
          <p:spPr>
            <a:xfrm>
              <a:off x="9642475" y="5478463"/>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6" y="113"/>
                  </a:lnTo>
                  <a:lnTo>
                    <a:pt x="141" y="120"/>
                  </a:lnTo>
                  <a:lnTo>
                    <a:pt x="137" y="126"/>
                  </a:lnTo>
                  <a:lnTo>
                    <a:pt x="132" y="132"/>
                  </a:lnTo>
                  <a:lnTo>
                    <a:pt x="126" y="136"/>
                  </a:lnTo>
                  <a:lnTo>
                    <a:pt x="121" y="141"/>
                  </a:lnTo>
                  <a:lnTo>
                    <a:pt x="114" y="144"/>
                  </a:lnTo>
                  <a:lnTo>
                    <a:pt x="108" y="148"/>
                  </a:lnTo>
                  <a:lnTo>
                    <a:pt x="100" y="150"/>
                  </a:lnTo>
                  <a:lnTo>
                    <a:pt x="93" y="152"/>
                  </a:lnTo>
                  <a:lnTo>
                    <a:pt x="85" y="154"/>
                  </a:lnTo>
                  <a:lnTo>
                    <a:pt x="77" y="155"/>
                  </a:lnTo>
                  <a:lnTo>
                    <a:pt x="77" y="155"/>
                  </a:lnTo>
                  <a:lnTo>
                    <a:pt x="69" y="154"/>
                  </a:lnTo>
                  <a:lnTo>
                    <a:pt x="62" y="152"/>
                  </a:lnTo>
                  <a:lnTo>
                    <a:pt x="54" y="150"/>
                  </a:lnTo>
                  <a:lnTo>
                    <a:pt x="47" y="148"/>
                  </a:lnTo>
                  <a:lnTo>
                    <a:pt x="40" y="144"/>
                  </a:lnTo>
                  <a:lnTo>
                    <a:pt x="35" y="141"/>
                  </a:lnTo>
                  <a:lnTo>
                    <a:pt x="29" y="136"/>
                  </a:lnTo>
                  <a:lnTo>
                    <a:pt x="23" y="132"/>
                  </a:lnTo>
                  <a:lnTo>
                    <a:pt x="19"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10" name="Google Shape;2010;p23"/>
            <p:cNvSpPr/>
            <p:nvPr/>
          </p:nvSpPr>
          <p:spPr>
            <a:xfrm>
              <a:off x="10064750" y="4364038"/>
              <a:ext cx="49213" cy="49213"/>
            </a:xfrm>
            <a:custGeom>
              <a:avLst/>
              <a:gdLst/>
              <a:ahLst/>
              <a:cxnLst/>
              <a:rect l="l" t="t" r="r" b="b"/>
              <a:pathLst>
                <a:path w="155" h="154" extrusionOk="0">
                  <a:moveTo>
                    <a:pt x="155" y="76"/>
                  </a:moveTo>
                  <a:lnTo>
                    <a:pt x="155" y="76"/>
                  </a:lnTo>
                  <a:lnTo>
                    <a:pt x="155" y="84"/>
                  </a:lnTo>
                  <a:lnTo>
                    <a:pt x="153" y="92"/>
                  </a:lnTo>
                  <a:lnTo>
                    <a:pt x="151" y="99"/>
                  </a:lnTo>
                  <a:lnTo>
                    <a:pt x="149" y="106"/>
                  </a:lnTo>
                  <a:lnTo>
                    <a:pt x="146" y="113"/>
                  </a:lnTo>
                  <a:lnTo>
                    <a:pt x="141" y="120"/>
                  </a:lnTo>
                  <a:lnTo>
                    <a:pt x="138" y="126"/>
                  </a:lnTo>
                  <a:lnTo>
                    <a:pt x="132" y="131"/>
                  </a:lnTo>
                  <a:lnTo>
                    <a:pt x="126" y="136"/>
                  </a:lnTo>
                  <a:lnTo>
                    <a:pt x="121" y="141"/>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2" y="145"/>
                  </a:lnTo>
                  <a:lnTo>
                    <a:pt x="35" y="141"/>
                  </a:lnTo>
                  <a:lnTo>
                    <a:pt x="29" y="136"/>
                  </a:lnTo>
                  <a:lnTo>
                    <a:pt x="23" y="131"/>
                  </a:lnTo>
                  <a:lnTo>
                    <a:pt x="19" y="126"/>
                  </a:lnTo>
                  <a:lnTo>
                    <a:pt x="14" y="120"/>
                  </a:lnTo>
                  <a:lnTo>
                    <a:pt x="10" y="113"/>
                  </a:lnTo>
                  <a:lnTo>
                    <a:pt x="7" y="106"/>
                  </a:lnTo>
                  <a:lnTo>
                    <a:pt x="4" y="99"/>
                  </a:lnTo>
                  <a:lnTo>
                    <a:pt x="3" y="92"/>
                  </a:lnTo>
                  <a:lnTo>
                    <a:pt x="2" y="84"/>
                  </a:lnTo>
                  <a:lnTo>
                    <a:pt x="0" y="76"/>
                  </a:lnTo>
                  <a:lnTo>
                    <a:pt x="0" y="76"/>
                  </a:lnTo>
                  <a:lnTo>
                    <a:pt x="2" y="68"/>
                  </a:lnTo>
                  <a:lnTo>
                    <a:pt x="3" y="62"/>
                  </a:lnTo>
                  <a:lnTo>
                    <a:pt x="4" y="54"/>
                  </a:lnTo>
                  <a:lnTo>
                    <a:pt x="7" y="47"/>
                  </a:lnTo>
                  <a:lnTo>
                    <a:pt x="10" y="40"/>
                  </a:lnTo>
                  <a:lnTo>
                    <a:pt x="14" y="34"/>
                  </a:lnTo>
                  <a:lnTo>
                    <a:pt x="19" y="27"/>
                  </a:lnTo>
                  <a:lnTo>
                    <a:pt x="23" y="23"/>
                  </a:lnTo>
                  <a:lnTo>
                    <a:pt x="29" y="17"/>
                  </a:lnTo>
                  <a:lnTo>
                    <a:pt x="35" y="12"/>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6" y="17"/>
                  </a:lnTo>
                  <a:lnTo>
                    <a:pt x="132" y="23"/>
                  </a:lnTo>
                  <a:lnTo>
                    <a:pt x="138" y="27"/>
                  </a:lnTo>
                  <a:lnTo>
                    <a:pt x="141" y="34"/>
                  </a:lnTo>
                  <a:lnTo>
                    <a:pt x="146" y="40"/>
                  </a:lnTo>
                  <a:lnTo>
                    <a:pt x="149" y="47"/>
                  </a:lnTo>
                  <a:lnTo>
                    <a:pt x="151" y="54"/>
                  </a:lnTo>
                  <a:lnTo>
                    <a:pt x="153"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11" name="Google Shape;2011;p23"/>
            <p:cNvSpPr/>
            <p:nvPr/>
          </p:nvSpPr>
          <p:spPr>
            <a:xfrm>
              <a:off x="10136188" y="4364038"/>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5"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5"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12" name="Google Shape;2012;p23"/>
            <p:cNvSpPr/>
            <p:nvPr/>
          </p:nvSpPr>
          <p:spPr>
            <a:xfrm>
              <a:off x="9925050" y="4502151"/>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1" y="141"/>
                  </a:lnTo>
                  <a:lnTo>
                    <a:pt x="114" y="145"/>
                  </a:lnTo>
                  <a:lnTo>
                    <a:pt x="108" y="148"/>
                  </a:lnTo>
                  <a:lnTo>
                    <a:pt x="101" y="152"/>
                  </a:lnTo>
                  <a:lnTo>
                    <a:pt x="93" y="153"/>
                  </a:lnTo>
                  <a:lnTo>
                    <a:pt x="86" y="154"/>
                  </a:lnTo>
                  <a:lnTo>
                    <a:pt x="78" y="155"/>
                  </a:lnTo>
                  <a:lnTo>
                    <a:pt x="78" y="155"/>
                  </a:lnTo>
                  <a:lnTo>
                    <a:pt x="70" y="154"/>
                  </a:lnTo>
                  <a:lnTo>
                    <a:pt x="62" y="153"/>
                  </a:lnTo>
                  <a:lnTo>
                    <a:pt x="55" y="152"/>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1"/>
                  </a:lnTo>
                  <a:lnTo>
                    <a:pt x="14" y="34"/>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1" y="13"/>
                  </a:lnTo>
                  <a:lnTo>
                    <a:pt x="127" y="18"/>
                  </a:lnTo>
                  <a:lnTo>
                    <a:pt x="132" y="23"/>
                  </a:lnTo>
                  <a:lnTo>
                    <a:pt x="137" y="28"/>
                  </a:lnTo>
                  <a:lnTo>
                    <a:pt x="142" y="34"/>
                  </a:lnTo>
                  <a:lnTo>
                    <a:pt x="145" y="41"/>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13" name="Google Shape;2013;p23"/>
            <p:cNvSpPr/>
            <p:nvPr/>
          </p:nvSpPr>
          <p:spPr>
            <a:xfrm>
              <a:off x="9856788" y="4502151"/>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2"/>
                  </a:lnTo>
                  <a:lnTo>
                    <a:pt x="92" y="153"/>
                  </a:lnTo>
                  <a:lnTo>
                    <a:pt x="84" y="154"/>
                  </a:lnTo>
                  <a:lnTo>
                    <a:pt x="76" y="155"/>
                  </a:lnTo>
                  <a:lnTo>
                    <a:pt x="76" y="155"/>
                  </a:lnTo>
                  <a:lnTo>
                    <a:pt x="68" y="154"/>
                  </a:lnTo>
                  <a:lnTo>
                    <a:pt x="61" y="153"/>
                  </a:lnTo>
                  <a:lnTo>
                    <a:pt x="53" y="152"/>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4"/>
                  </a:lnTo>
                  <a:lnTo>
                    <a:pt x="17" y="28"/>
                  </a:lnTo>
                  <a:lnTo>
                    <a:pt x="21"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4"/>
                  </a:lnTo>
                  <a:lnTo>
                    <a:pt x="144" y="41"/>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14" name="Google Shape;2014;p23"/>
            <p:cNvSpPr/>
            <p:nvPr/>
          </p:nvSpPr>
          <p:spPr>
            <a:xfrm>
              <a:off x="9856788" y="4430713"/>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4"/>
                  </a:lnTo>
                  <a:lnTo>
                    <a:pt x="17" y="28"/>
                  </a:lnTo>
                  <a:lnTo>
                    <a:pt x="21" y="22"/>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1"/>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15" name="Google Shape;2015;p23"/>
            <p:cNvSpPr/>
            <p:nvPr/>
          </p:nvSpPr>
          <p:spPr>
            <a:xfrm>
              <a:off x="9782175" y="4081463"/>
              <a:ext cx="49213" cy="49213"/>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2"/>
                  </a:lnTo>
                  <a:lnTo>
                    <a:pt x="137" y="27"/>
                  </a:lnTo>
                  <a:lnTo>
                    <a:pt x="142" y="33"/>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16" name="Google Shape;2016;p23"/>
            <p:cNvSpPr/>
            <p:nvPr/>
          </p:nvSpPr>
          <p:spPr>
            <a:xfrm>
              <a:off x="9925050" y="4646613"/>
              <a:ext cx="49213" cy="47625"/>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7" y="136"/>
                  </a:lnTo>
                  <a:lnTo>
                    <a:pt x="121" y="140"/>
                  </a:lnTo>
                  <a:lnTo>
                    <a:pt x="114"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0"/>
                  </a:lnTo>
                  <a:lnTo>
                    <a:pt x="78" y="0"/>
                  </a:lnTo>
                  <a:lnTo>
                    <a:pt x="78" y="0"/>
                  </a:lnTo>
                  <a:lnTo>
                    <a:pt x="86" y="0"/>
                  </a:lnTo>
                  <a:lnTo>
                    <a:pt x="93" y="2"/>
                  </a:lnTo>
                  <a:lnTo>
                    <a:pt x="101" y="3"/>
                  </a:lnTo>
                  <a:lnTo>
                    <a:pt x="108" y="5"/>
                  </a:lnTo>
                  <a:lnTo>
                    <a:pt x="114" y="9"/>
                  </a:lnTo>
                  <a:lnTo>
                    <a:pt x="121" y="13"/>
                  </a:lnTo>
                  <a:lnTo>
                    <a:pt x="127"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17" name="Google Shape;2017;p23"/>
            <p:cNvSpPr/>
            <p:nvPr/>
          </p:nvSpPr>
          <p:spPr>
            <a:xfrm>
              <a:off x="9925050" y="4575176"/>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4"/>
                  </a:lnTo>
                  <a:lnTo>
                    <a:pt x="142" y="120"/>
                  </a:lnTo>
                  <a:lnTo>
                    <a:pt x="137" y="126"/>
                  </a:lnTo>
                  <a:lnTo>
                    <a:pt x="132" y="131"/>
                  </a:lnTo>
                  <a:lnTo>
                    <a:pt x="127" y="136"/>
                  </a:lnTo>
                  <a:lnTo>
                    <a:pt x="121" y="140"/>
                  </a:lnTo>
                  <a:lnTo>
                    <a:pt x="114" y="145"/>
                  </a:lnTo>
                  <a:lnTo>
                    <a:pt x="108" y="149"/>
                  </a:lnTo>
                  <a:lnTo>
                    <a:pt x="101" y="151"/>
                  </a:lnTo>
                  <a:lnTo>
                    <a:pt x="93" y="152"/>
                  </a:lnTo>
                  <a:lnTo>
                    <a:pt x="86" y="153"/>
                  </a:lnTo>
                  <a:lnTo>
                    <a:pt x="78" y="154"/>
                  </a:lnTo>
                  <a:lnTo>
                    <a:pt x="78" y="154"/>
                  </a:lnTo>
                  <a:lnTo>
                    <a:pt x="70" y="153"/>
                  </a:lnTo>
                  <a:lnTo>
                    <a:pt x="62" y="152"/>
                  </a:lnTo>
                  <a:lnTo>
                    <a:pt x="55" y="151"/>
                  </a:lnTo>
                  <a:lnTo>
                    <a:pt x="48" y="149"/>
                  </a:lnTo>
                  <a:lnTo>
                    <a:pt x="41" y="145"/>
                  </a:lnTo>
                  <a:lnTo>
                    <a:pt x="34" y="140"/>
                  </a:lnTo>
                  <a:lnTo>
                    <a:pt x="29" y="136"/>
                  </a:lnTo>
                  <a:lnTo>
                    <a:pt x="23" y="131"/>
                  </a:lnTo>
                  <a:lnTo>
                    <a:pt x="18" y="126"/>
                  </a:lnTo>
                  <a:lnTo>
                    <a:pt x="14" y="120"/>
                  </a:lnTo>
                  <a:lnTo>
                    <a:pt x="10" y="114"/>
                  </a:lnTo>
                  <a:lnTo>
                    <a:pt x="7" y="107"/>
                  </a:lnTo>
                  <a:lnTo>
                    <a:pt x="3" y="99"/>
                  </a:lnTo>
                  <a:lnTo>
                    <a:pt x="2" y="92"/>
                  </a:lnTo>
                  <a:lnTo>
                    <a:pt x="1" y="84"/>
                  </a:lnTo>
                  <a:lnTo>
                    <a:pt x="0" y="76"/>
                  </a:lnTo>
                  <a:lnTo>
                    <a:pt x="0" y="76"/>
                  </a:lnTo>
                  <a:lnTo>
                    <a:pt x="1" y="70"/>
                  </a:lnTo>
                  <a:lnTo>
                    <a:pt x="2" y="62"/>
                  </a:lnTo>
                  <a:lnTo>
                    <a:pt x="3" y="54"/>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1"/>
                  </a:lnTo>
                  <a:lnTo>
                    <a:pt x="78" y="0"/>
                  </a:lnTo>
                  <a:lnTo>
                    <a:pt x="78" y="0"/>
                  </a:lnTo>
                  <a:lnTo>
                    <a:pt x="86" y="1"/>
                  </a:lnTo>
                  <a:lnTo>
                    <a:pt x="93" y="2"/>
                  </a:lnTo>
                  <a:lnTo>
                    <a:pt x="101" y="3"/>
                  </a:lnTo>
                  <a:lnTo>
                    <a:pt x="108" y="5"/>
                  </a:lnTo>
                  <a:lnTo>
                    <a:pt x="114" y="9"/>
                  </a:lnTo>
                  <a:lnTo>
                    <a:pt x="121" y="13"/>
                  </a:lnTo>
                  <a:lnTo>
                    <a:pt x="127" y="18"/>
                  </a:lnTo>
                  <a:lnTo>
                    <a:pt x="132" y="23"/>
                  </a:lnTo>
                  <a:lnTo>
                    <a:pt x="137" y="28"/>
                  </a:lnTo>
                  <a:lnTo>
                    <a:pt x="142" y="34"/>
                  </a:lnTo>
                  <a:lnTo>
                    <a:pt x="145" y="40"/>
                  </a:lnTo>
                  <a:lnTo>
                    <a:pt x="149" y="47"/>
                  </a:lnTo>
                  <a:lnTo>
                    <a:pt x="151"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18" name="Google Shape;2018;p23"/>
            <p:cNvSpPr/>
            <p:nvPr/>
          </p:nvSpPr>
          <p:spPr>
            <a:xfrm>
              <a:off x="9856788" y="4646613"/>
              <a:ext cx="49213" cy="47625"/>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1" y="131"/>
                  </a:lnTo>
                  <a:lnTo>
                    <a:pt x="126" y="136"/>
                  </a:lnTo>
                  <a:lnTo>
                    <a:pt x="120" y="140"/>
                  </a:lnTo>
                  <a:lnTo>
                    <a:pt x="113" y="145"/>
                  </a:lnTo>
                  <a:lnTo>
                    <a:pt x="106" y="148"/>
                  </a:lnTo>
                  <a:lnTo>
                    <a:pt x="99" y="151"/>
                  </a:lnTo>
                  <a:lnTo>
                    <a:pt x="92" y="152"/>
                  </a:lnTo>
                  <a:lnTo>
                    <a:pt x="84" y="153"/>
                  </a:lnTo>
                  <a:lnTo>
                    <a:pt x="76" y="154"/>
                  </a:lnTo>
                  <a:lnTo>
                    <a:pt x="76" y="154"/>
                  </a:lnTo>
                  <a:lnTo>
                    <a:pt x="68" y="153"/>
                  </a:lnTo>
                  <a:lnTo>
                    <a:pt x="61" y="152"/>
                  </a:lnTo>
                  <a:lnTo>
                    <a:pt x="53" y="151"/>
                  </a:lnTo>
                  <a:lnTo>
                    <a:pt x="47" y="148"/>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7" y="5"/>
                  </a:lnTo>
                  <a:lnTo>
                    <a:pt x="53" y="3"/>
                  </a:lnTo>
                  <a:lnTo>
                    <a:pt x="61" y="2"/>
                  </a:lnTo>
                  <a:lnTo>
                    <a:pt x="68" y="0"/>
                  </a:lnTo>
                  <a:lnTo>
                    <a:pt x="76" y="0"/>
                  </a:lnTo>
                  <a:lnTo>
                    <a:pt x="76" y="0"/>
                  </a:lnTo>
                  <a:lnTo>
                    <a:pt x="84" y="0"/>
                  </a:lnTo>
                  <a:lnTo>
                    <a:pt x="92" y="2"/>
                  </a:lnTo>
                  <a:lnTo>
                    <a:pt x="99" y="3"/>
                  </a:lnTo>
                  <a:lnTo>
                    <a:pt x="106" y="5"/>
                  </a:lnTo>
                  <a:lnTo>
                    <a:pt x="113" y="9"/>
                  </a:lnTo>
                  <a:lnTo>
                    <a:pt x="120" y="13"/>
                  </a:lnTo>
                  <a:lnTo>
                    <a:pt x="126" y="18"/>
                  </a:lnTo>
                  <a:lnTo>
                    <a:pt x="131" y="23"/>
                  </a:lnTo>
                  <a:lnTo>
                    <a:pt x="136" y="28"/>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19" name="Google Shape;2019;p23"/>
            <p:cNvSpPr/>
            <p:nvPr/>
          </p:nvSpPr>
          <p:spPr>
            <a:xfrm>
              <a:off x="9856788" y="4575176"/>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0" y="120"/>
                  </a:lnTo>
                  <a:lnTo>
                    <a:pt x="136" y="126"/>
                  </a:lnTo>
                  <a:lnTo>
                    <a:pt x="131" y="131"/>
                  </a:lnTo>
                  <a:lnTo>
                    <a:pt x="126" y="136"/>
                  </a:lnTo>
                  <a:lnTo>
                    <a:pt x="120" y="140"/>
                  </a:lnTo>
                  <a:lnTo>
                    <a:pt x="113" y="145"/>
                  </a:lnTo>
                  <a:lnTo>
                    <a:pt x="106" y="149"/>
                  </a:lnTo>
                  <a:lnTo>
                    <a:pt x="99" y="151"/>
                  </a:lnTo>
                  <a:lnTo>
                    <a:pt x="92" y="152"/>
                  </a:lnTo>
                  <a:lnTo>
                    <a:pt x="84" y="153"/>
                  </a:lnTo>
                  <a:lnTo>
                    <a:pt x="76" y="154"/>
                  </a:lnTo>
                  <a:lnTo>
                    <a:pt x="76" y="154"/>
                  </a:lnTo>
                  <a:lnTo>
                    <a:pt x="68" y="153"/>
                  </a:lnTo>
                  <a:lnTo>
                    <a:pt x="61" y="152"/>
                  </a:lnTo>
                  <a:lnTo>
                    <a:pt x="53" y="151"/>
                  </a:lnTo>
                  <a:lnTo>
                    <a:pt x="47" y="149"/>
                  </a:lnTo>
                  <a:lnTo>
                    <a:pt x="40" y="145"/>
                  </a:lnTo>
                  <a:lnTo>
                    <a:pt x="33" y="140"/>
                  </a:lnTo>
                  <a:lnTo>
                    <a:pt x="27" y="136"/>
                  </a:lnTo>
                  <a:lnTo>
                    <a:pt x="21" y="131"/>
                  </a:lnTo>
                  <a:lnTo>
                    <a:pt x="17" y="126"/>
                  </a:lnTo>
                  <a:lnTo>
                    <a:pt x="12" y="120"/>
                  </a:lnTo>
                  <a:lnTo>
                    <a:pt x="9" y="114"/>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8"/>
                  </a:lnTo>
                  <a:lnTo>
                    <a:pt x="33" y="13"/>
                  </a:lnTo>
                  <a:lnTo>
                    <a:pt x="40" y="9"/>
                  </a:lnTo>
                  <a:lnTo>
                    <a:pt x="47"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20" name="Google Shape;2020;p23"/>
            <p:cNvSpPr/>
            <p:nvPr/>
          </p:nvSpPr>
          <p:spPr>
            <a:xfrm>
              <a:off x="9782175" y="4222751"/>
              <a:ext cx="49213" cy="49213"/>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3"/>
                  </a:lnTo>
                  <a:lnTo>
                    <a:pt x="137" y="27"/>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21" name="Google Shape;2021;p23"/>
            <p:cNvSpPr/>
            <p:nvPr/>
          </p:nvSpPr>
          <p:spPr>
            <a:xfrm>
              <a:off x="9782175" y="4152901"/>
              <a:ext cx="49213" cy="49213"/>
            </a:xfrm>
            <a:custGeom>
              <a:avLst/>
              <a:gdLst/>
              <a:ahLst/>
              <a:cxnLst/>
              <a:rect l="l" t="t" r="r" b="b"/>
              <a:pathLst>
                <a:path w="155" h="154" extrusionOk="0">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1"/>
                  </a:lnTo>
                  <a:lnTo>
                    <a:pt x="4" y="54"/>
                  </a:lnTo>
                  <a:lnTo>
                    <a:pt x="7" y="47"/>
                  </a:lnTo>
                  <a:lnTo>
                    <a:pt x="10" y="40"/>
                  </a:lnTo>
                  <a:lnTo>
                    <a:pt x="14" y="33"/>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3"/>
                  </a:lnTo>
                  <a:lnTo>
                    <a:pt x="137" y="27"/>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22" name="Google Shape;2022;p23"/>
            <p:cNvSpPr/>
            <p:nvPr/>
          </p:nvSpPr>
          <p:spPr>
            <a:xfrm>
              <a:off x="9925050" y="4786313"/>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7" y="137"/>
                  </a:lnTo>
                  <a:lnTo>
                    <a:pt x="121" y="140"/>
                  </a:lnTo>
                  <a:lnTo>
                    <a:pt x="114"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0"/>
                  </a:lnTo>
                  <a:lnTo>
                    <a:pt x="29"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1"/>
                  </a:lnTo>
                  <a:lnTo>
                    <a:pt x="3" y="55"/>
                  </a:lnTo>
                  <a:lnTo>
                    <a:pt x="7" y="47"/>
                  </a:lnTo>
                  <a:lnTo>
                    <a:pt x="10" y="41"/>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1" y="13"/>
                  </a:lnTo>
                  <a:lnTo>
                    <a:pt x="127" y="18"/>
                  </a:lnTo>
                  <a:lnTo>
                    <a:pt x="132" y="23"/>
                  </a:lnTo>
                  <a:lnTo>
                    <a:pt x="137" y="28"/>
                  </a:lnTo>
                  <a:lnTo>
                    <a:pt x="142" y="34"/>
                  </a:lnTo>
                  <a:lnTo>
                    <a:pt x="145" y="41"/>
                  </a:lnTo>
                  <a:lnTo>
                    <a:pt x="149" y="47"/>
                  </a:lnTo>
                  <a:lnTo>
                    <a:pt x="151" y="55"/>
                  </a:lnTo>
                  <a:lnTo>
                    <a:pt x="153" y="61"/>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23" name="Google Shape;2023;p23"/>
            <p:cNvSpPr/>
            <p:nvPr/>
          </p:nvSpPr>
          <p:spPr>
            <a:xfrm>
              <a:off x="9994900" y="4786313"/>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0" y="131"/>
                  </a:lnTo>
                  <a:lnTo>
                    <a:pt x="126" y="137"/>
                  </a:lnTo>
                  <a:lnTo>
                    <a:pt x="119" y="140"/>
                  </a:lnTo>
                  <a:lnTo>
                    <a:pt x="113" y="145"/>
                  </a:lnTo>
                  <a:lnTo>
                    <a:pt x="106" y="148"/>
                  </a:lnTo>
                  <a:lnTo>
                    <a:pt x="99" y="151"/>
                  </a:lnTo>
                  <a:lnTo>
                    <a:pt x="91"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1"/>
                  </a:lnTo>
                  <a:lnTo>
                    <a:pt x="3" y="55"/>
                  </a:lnTo>
                  <a:lnTo>
                    <a:pt x="5" y="47"/>
                  </a:lnTo>
                  <a:lnTo>
                    <a:pt x="9" y="41"/>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0" y="34"/>
                  </a:lnTo>
                  <a:lnTo>
                    <a:pt x="144" y="41"/>
                  </a:lnTo>
                  <a:lnTo>
                    <a:pt x="147" y="47"/>
                  </a:lnTo>
                  <a:lnTo>
                    <a:pt x="150" y="55"/>
                  </a:lnTo>
                  <a:lnTo>
                    <a:pt x="152" y="61"/>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24" name="Google Shape;2024;p23"/>
            <p:cNvSpPr/>
            <p:nvPr/>
          </p:nvSpPr>
          <p:spPr>
            <a:xfrm>
              <a:off x="9925050" y="4716463"/>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7" y="136"/>
                  </a:lnTo>
                  <a:lnTo>
                    <a:pt x="121" y="140"/>
                  </a:lnTo>
                  <a:lnTo>
                    <a:pt x="114"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1" y="13"/>
                  </a:lnTo>
                  <a:lnTo>
                    <a:pt x="127"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25" name="Google Shape;2025;p23"/>
            <p:cNvSpPr/>
            <p:nvPr/>
          </p:nvSpPr>
          <p:spPr>
            <a:xfrm>
              <a:off x="9994900" y="4716463"/>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0" y="131"/>
                  </a:lnTo>
                  <a:lnTo>
                    <a:pt x="126" y="136"/>
                  </a:lnTo>
                  <a:lnTo>
                    <a:pt x="119" y="140"/>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26" name="Google Shape;2026;p23"/>
            <p:cNvSpPr/>
            <p:nvPr/>
          </p:nvSpPr>
          <p:spPr>
            <a:xfrm>
              <a:off x="9856788" y="4786313"/>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1"/>
                  </a:lnTo>
                  <a:lnTo>
                    <a:pt x="3" y="55"/>
                  </a:lnTo>
                  <a:lnTo>
                    <a:pt x="5" y="47"/>
                  </a:lnTo>
                  <a:lnTo>
                    <a:pt x="9" y="41"/>
                  </a:lnTo>
                  <a:lnTo>
                    <a:pt x="12" y="34"/>
                  </a:lnTo>
                  <a:lnTo>
                    <a:pt x="17" y="28"/>
                  </a:lnTo>
                  <a:lnTo>
                    <a:pt x="21" y="23"/>
                  </a:lnTo>
                  <a:lnTo>
                    <a:pt x="27" y="18"/>
                  </a:lnTo>
                  <a:lnTo>
                    <a:pt x="33" y="13"/>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0" y="34"/>
                  </a:lnTo>
                  <a:lnTo>
                    <a:pt x="144" y="41"/>
                  </a:lnTo>
                  <a:lnTo>
                    <a:pt x="147" y="47"/>
                  </a:lnTo>
                  <a:lnTo>
                    <a:pt x="150" y="55"/>
                  </a:lnTo>
                  <a:lnTo>
                    <a:pt x="152" y="61"/>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27" name="Google Shape;2027;p23"/>
            <p:cNvSpPr/>
            <p:nvPr/>
          </p:nvSpPr>
          <p:spPr>
            <a:xfrm>
              <a:off x="9856788" y="4716463"/>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1" y="131"/>
                  </a:lnTo>
                  <a:lnTo>
                    <a:pt x="126" y="136"/>
                  </a:lnTo>
                  <a:lnTo>
                    <a:pt x="120" y="140"/>
                  </a:lnTo>
                  <a:lnTo>
                    <a:pt x="113" y="145"/>
                  </a:lnTo>
                  <a:lnTo>
                    <a:pt x="106" y="148"/>
                  </a:lnTo>
                  <a:lnTo>
                    <a:pt x="99" y="151"/>
                  </a:lnTo>
                  <a:lnTo>
                    <a:pt x="92" y="152"/>
                  </a:lnTo>
                  <a:lnTo>
                    <a:pt x="84" y="153"/>
                  </a:lnTo>
                  <a:lnTo>
                    <a:pt x="76" y="154"/>
                  </a:lnTo>
                  <a:lnTo>
                    <a:pt x="76" y="154"/>
                  </a:lnTo>
                  <a:lnTo>
                    <a:pt x="68" y="153"/>
                  </a:lnTo>
                  <a:lnTo>
                    <a:pt x="61" y="152"/>
                  </a:lnTo>
                  <a:lnTo>
                    <a:pt x="53" y="151"/>
                  </a:lnTo>
                  <a:lnTo>
                    <a:pt x="47" y="148"/>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28" name="Google Shape;2028;p23"/>
            <p:cNvSpPr/>
            <p:nvPr/>
          </p:nvSpPr>
          <p:spPr>
            <a:xfrm>
              <a:off x="9782175" y="428466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1"/>
                  </a:lnTo>
                  <a:lnTo>
                    <a:pt x="137" y="126"/>
                  </a:lnTo>
                  <a:lnTo>
                    <a:pt x="133" y="132"/>
                  </a:lnTo>
                  <a:lnTo>
                    <a:pt x="127" y="138"/>
                  </a:lnTo>
                  <a:lnTo>
                    <a:pt x="121"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1" y="14"/>
                  </a:lnTo>
                  <a:lnTo>
                    <a:pt x="127" y="19"/>
                  </a:lnTo>
                  <a:lnTo>
                    <a:pt x="133" y="23"/>
                  </a:lnTo>
                  <a:lnTo>
                    <a:pt x="137" y="29"/>
                  </a:lnTo>
                  <a:lnTo>
                    <a:pt x="142"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29" name="Google Shape;2029;p23"/>
            <p:cNvSpPr/>
            <p:nvPr/>
          </p:nvSpPr>
          <p:spPr>
            <a:xfrm>
              <a:off x="9850438" y="4222751"/>
              <a:ext cx="49213" cy="49213"/>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30" name="Google Shape;2030;p23"/>
            <p:cNvSpPr/>
            <p:nvPr/>
          </p:nvSpPr>
          <p:spPr>
            <a:xfrm>
              <a:off x="9850438" y="4152901"/>
              <a:ext cx="49213" cy="49213"/>
            </a:xfrm>
            <a:custGeom>
              <a:avLst/>
              <a:gdLst/>
              <a:ahLst/>
              <a:cxnLst/>
              <a:rect l="l" t="t" r="r" b="b"/>
              <a:pathLst>
                <a:path w="155" h="154" extrusionOk="0">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1"/>
                  </a:lnTo>
                  <a:lnTo>
                    <a:pt x="4" y="54"/>
                  </a:lnTo>
                  <a:lnTo>
                    <a:pt x="7" y="47"/>
                  </a:lnTo>
                  <a:lnTo>
                    <a:pt x="10" y="40"/>
                  </a:lnTo>
                  <a:lnTo>
                    <a:pt x="14" y="33"/>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31" name="Google Shape;2031;p23"/>
            <p:cNvSpPr/>
            <p:nvPr/>
          </p:nvSpPr>
          <p:spPr>
            <a:xfrm>
              <a:off x="9850438" y="428466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1"/>
                  </a:lnTo>
                  <a:lnTo>
                    <a:pt x="137" y="126"/>
                  </a:lnTo>
                  <a:lnTo>
                    <a:pt x="132" y="132"/>
                  </a:lnTo>
                  <a:lnTo>
                    <a:pt x="127"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7" y="19"/>
                  </a:lnTo>
                  <a:lnTo>
                    <a:pt x="132" y="23"/>
                  </a:lnTo>
                  <a:lnTo>
                    <a:pt x="137" y="29"/>
                  </a:lnTo>
                  <a:lnTo>
                    <a:pt x="142"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32" name="Google Shape;2032;p23"/>
            <p:cNvSpPr/>
            <p:nvPr/>
          </p:nvSpPr>
          <p:spPr>
            <a:xfrm>
              <a:off x="9920288" y="4222751"/>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33" name="Google Shape;2033;p23"/>
            <p:cNvSpPr/>
            <p:nvPr/>
          </p:nvSpPr>
          <p:spPr>
            <a:xfrm>
              <a:off x="9920288" y="4152901"/>
              <a:ext cx="49213"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8" y="147"/>
                  </a:lnTo>
                  <a:lnTo>
                    <a:pt x="101" y="150"/>
                  </a:lnTo>
                  <a:lnTo>
                    <a:pt x="93" y="152"/>
                  </a:lnTo>
                  <a:lnTo>
                    <a:pt x="86" y="153"/>
                  </a:lnTo>
                  <a:lnTo>
                    <a:pt x="78" y="154"/>
                  </a:lnTo>
                  <a:lnTo>
                    <a:pt x="78" y="154"/>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6" y="17"/>
                  </a:lnTo>
                  <a:lnTo>
                    <a:pt x="132" y="23"/>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34" name="Google Shape;2034;p23"/>
            <p:cNvSpPr/>
            <p:nvPr/>
          </p:nvSpPr>
          <p:spPr>
            <a:xfrm>
              <a:off x="9920288" y="4284663"/>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1"/>
                  </a:lnTo>
                  <a:lnTo>
                    <a:pt x="137" y="126"/>
                  </a:lnTo>
                  <a:lnTo>
                    <a:pt x="132" y="132"/>
                  </a:lnTo>
                  <a:lnTo>
                    <a:pt x="126" y="138"/>
                  </a:lnTo>
                  <a:lnTo>
                    <a:pt x="120" y="141"/>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1"/>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2"/>
                  </a:lnTo>
                  <a:lnTo>
                    <a:pt x="14" y="35"/>
                  </a:lnTo>
                  <a:lnTo>
                    <a:pt x="18" y="29"/>
                  </a:lnTo>
                  <a:lnTo>
                    <a:pt x="23" y="23"/>
                  </a:lnTo>
                  <a:lnTo>
                    <a:pt x="29" y="19"/>
                  </a:lnTo>
                  <a:lnTo>
                    <a:pt x="34" y="14"/>
                  </a:lnTo>
                  <a:lnTo>
                    <a:pt x="41" y="10"/>
                  </a:lnTo>
                  <a:lnTo>
                    <a:pt x="47" y="7"/>
                  </a:lnTo>
                  <a:lnTo>
                    <a:pt x="55" y="4"/>
                  </a:lnTo>
                  <a:lnTo>
                    <a:pt x="62" y="3"/>
                  </a:lnTo>
                  <a:lnTo>
                    <a:pt x="70" y="2"/>
                  </a:lnTo>
                  <a:lnTo>
                    <a:pt x="78" y="0"/>
                  </a:lnTo>
                  <a:lnTo>
                    <a:pt x="78" y="0"/>
                  </a:lnTo>
                  <a:lnTo>
                    <a:pt x="86" y="2"/>
                  </a:lnTo>
                  <a:lnTo>
                    <a:pt x="93" y="3"/>
                  </a:lnTo>
                  <a:lnTo>
                    <a:pt x="101" y="4"/>
                  </a:lnTo>
                  <a:lnTo>
                    <a:pt x="108" y="7"/>
                  </a:lnTo>
                  <a:lnTo>
                    <a:pt x="114" y="10"/>
                  </a:lnTo>
                  <a:lnTo>
                    <a:pt x="120" y="14"/>
                  </a:lnTo>
                  <a:lnTo>
                    <a:pt x="126" y="19"/>
                  </a:lnTo>
                  <a:lnTo>
                    <a:pt x="132" y="23"/>
                  </a:lnTo>
                  <a:lnTo>
                    <a:pt x="137" y="29"/>
                  </a:lnTo>
                  <a:lnTo>
                    <a:pt x="141" y="35"/>
                  </a:lnTo>
                  <a:lnTo>
                    <a:pt x="145" y="42"/>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35" name="Google Shape;2035;p23"/>
            <p:cNvSpPr/>
            <p:nvPr/>
          </p:nvSpPr>
          <p:spPr>
            <a:xfrm>
              <a:off x="9991725" y="4222751"/>
              <a:ext cx="49213" cy="49213"/>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3"/>
                  </a:lnTo>
                  <a:lnTo>
                    <a:pt x="137" y="27"/>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36" name="Google Shape;2036;p23"/>
            <p:cNvSpPr/>
            <p:nvPr/>
          </p:nvSpPr>
          <p:spPr>
            <a:xfrm>
              <a:off x="9991725" y="428466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1"/>
                  </a:lnTo>
                  <a:lnTo>
                    <a:pt x="137" y="126"/>
                  </a:lnTo>
                  <a:lnTo>
                    <a:pt x="133" y="132"/>
                  </a:lnTo>
                  <a:lnTo>
                    <a:pt x="127" y="138"/>
                  </a:lnTo>
                  <a:lnTo>
                    <a:pt x="121"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1" y="14"/>
                  </a:lnTo>
                  <a:lnTo>
                    <a:pt x="127" y="19"/>
                  </a:lnTo>
                  <a:lnTo>
                    <a:pt x="133" y="23"/>
                  </a:lnTo>
                  <a:lnTo>
                    <a:pt x="137" y="29"/>
                  </a:lnTo>
                  <a:lnTo>
                    <a:pt x="142"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37" name="Google Shape;2037;p23"/>
            <p:cNvSpPr/>
            <p:nvPr/>
          </p:nvSpPr>
          <p:spPr>
            <a:xfrm>
              <a:off x="10059988" y="428466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1"/>
                  </a:lnTo>
                  <a:lnTo>
                    <a:pt x="137" y="126"/>
                  </a:lnTo>
                  <a:lnTo>
                    <a:pt x="132" y="132"/>
                  </a:lnTo>
                  <a:lnTo>
                    <a:pt x="127"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7" y="19"/>
                  </a:lnTo>
                  <a:lnTo>
                    <a:pt x="132" y="23"/>
                  </a:lnTo>
                  <a:lnTo>
                    <a:pt x="137" y="29"/>
                  </a:lnTo>
                  <a:lnTo>
                    <a:pt x="142"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38" name="Google Shape;2038;p23"/>
            <p:cNvSpPr/>
            <p:nvPr/>
          </p:nvSpPr>
          <p:spPr>
            <a:xfrm>
              <a:off x="10129838" y="4222751"/>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39" name="Google Shape;2039;p23"/>
            <p:cNvSpPr/>
            <p:nvPr/>
          </p:nvSpPr>
          <p:spPr>
            <a:xfrm>
              <a:off x="10206038" y="4152901"/>
              <a:ext cx="47625" cy="49213"/>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4"/>
                  </a:lnTo>
                  <a:lnTo>
                    <a:pt x="77" y="154"/>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40" name="Google Shape;2040;p23"/>
            <p:cNvSpPr/>
            <p:nvPr/>
          </p:nvSpPr>
          <p:spPr>
            <a:xfrm>
              <a:off x="10258425" y="4227513"/>
              <a:ext cx="47625" cy="49213"/>
            </a:xfrm>
            <a:custGeom>
              <a:avLst/>
              <a:gdLst/>
              <a:ahLst/>
              <a:cxnLst/>
              <a:rect l="l" t="t" r="r" b="b"/>
              <a:pathLst>
                <a:path w="153" h="154" extrusionOk="0">
                  <a:moveTo>
                    <a:pt x="153" y="77"/>
                  </a:moveTo>
                  <a:lnTo>
                    <a:pt x="153" y="77"/>
                  </a:lnTo>
                  <a:lnTo>
                    <a:pt x="153" y="85"/>
                  </a:lnTo>
                  <a:lnTo>
                    <a:pt x="152" y="93"/>
                  </a:lnTo>
                  <a:lnTo>
                    <a:pt x="150" y="99"/>
                  </a:lnTo>
                  <a:lnTo>
                    <a:pt x="148" y="107"/>
                  </a:lnTo>
                  <a:lnTo>
                    <a:pt x="144" y="114"/>
                  </a:lnTo>
                  <a:lnTo>
                    <a:pt x="141" y="120"/>
                  </a:lnTo>
                  <a:lnTo>
                    <a:pt x="136" y="126"/>
                  </a:lnTo>
                  <a:lnTo>
                    <a:pt x="130" y="131"/>
                  </a:lnTo>
                  <a:lnTo>
                    <a:pt x="126" y="136"/>
                  </a:lnTo>
                  <a:lnTo>
                    <a:pt x="120" y="141"/>
                  </a:lnTo>
                  <a:lnTo>
                    <a:pt x="113" y="145"/>
                  </a:lnTo>
                  <a:lnTo>
                    <a:pt x="106"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1"/>
                  </a:lnTo>
                  <a:lnTo>
                    <a:pt x="27" y="136"/>
                  </a:lnTo>
                  <a:lnTo>
                    <a:pt x="22" y="131"/>
                  </a:lnTo>
                  <a:lnTo>
                    <a:pt x="17" y="126"/>
                  </a:lnTo>
                  <a:lnTo>
                    <a:pt x="13" y="120"/>
                  </a:lnTo>
                  <a:lnTo>
                    <a:pt x="9" y="114"/>
                  </a:lnTo>
                  <a:lnTo>
                    <a:pt x="6" y="107"/>
                  </a:lnTo>
                  <a:lnTo>
                    <a:pt x="3" y="99"/>
                  </a:lnTo>
                  <a:lnTo>
                    <a:pt x="1" y="93"/>
                  </a:lnTo>
                  <a:lnTo>
                    <a:pt x="0" y="85"/>
                  </a:lnTo>
                  <a:lnTo>
                    <a:pt x="0" y="77"/>
                  </a:lnTo>
                  <a:lnTo>
                    <a:pt x="0" y="77"/>
                  </a:lnTo>
                  <a:lnTo>
                    <a:pt x="0" y="70"/>
                  </a:lnTo>
                  <a:lnTo>
                    <a:pt x="1" y="62"/>
                  </a:lnTo>
                  <a:lnTo>
                    <a:pt x="3" y="55"/>
                  </a:lnTo>
                  <a:lnTo>
                    <a:pt x="6" y="47"/>
                  </a:lnTo>
                  <a:lnTo>
                    <a:pt x="9" y="40"/>
                  </a:lnTo>
                  <a:lnTo>
                    <a:pt x="13" y="34"/>
                  </a:lnTo>
                  <a:lnTo>
                    <a:pt x="17" y="28"/>
                  </a:lnTo>
                  <a:lnTo>
                    <a:pt x="22" y="23"/>
                  </a:lnTo>
                  <a:lnTo>
                    <a:pt x="27" y="18"/>
                  </a:lnTo>
                  <a:lnTo>
                    <a:pt x="33" y="14"/>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4"/>
                  </a:lnTo>
                  <a:lnTo>
                    <a:pt x="126" y="18"/>
                  </a:lnTo>
                  <a:lnTo>
                    <a:pt x="130" y="23"/>
                  </a:lnTo>
                  <a:lnTo>
                    <a:pt x="136" y="28"/>
                  </a:lnTo>
                  <a:lnTo>
                    <a:pt x="141" y="34"/>
                  </a:lnTo>
                  <a:lnTo>
                    <a:pt x="144" y="40"/>
                  </a:lnTo>
                  <a:lnTo>
                    <a:pt x="148"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41" name="Google Shape;2041;p23"/>
            <p:cNvSpPr/>
            <p:nvPr/>
          </p:nvSpPr>
          <p:spPr>
            <a:xfrm>
              <a:off x="9925050" y="4919663"/>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7" y="137"/>
                  </a:lnTo>
                  <a:lnTo>
                    <a:pt x="121"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1"/>
                  </a:lnTo>
                  <a:lnTo>
                    <a:pt x="70" y="0"/>
                  </a:lnTo>
                  <a:lnTo>
                    <a:pt x="78" y="0"/>
                  </a:lnTo>
                  <a:lnTo>
                    <a:pt x="78" y="0"/>
                  </a:lnTo>
                  <a:lnTo>
                    <a:pt x="86" y="0"/>
                  </a:lnTo>
                  <a:lnTo>
                    <a:pt x="93" y="1"/>
                  </a:lnTo>
                  <a:lnTo>
                    <a:pt x="101" y="4"/>
                  </a:lnTo>
                  <a:lnTo>
                    <a:pt x="108" y="6"/>
                  </a:lnTo>
                  <a:lnTo>
                    <a:pt x="114" y="10"/>
                  </a:lnTo>
                  <a:lnTo>
                    <a:pt x="121"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42" name="Google Shape;2042;p23"/>
            <p:cNvSpPr/>
            <p:nvPr/>
          </p:nvSpPr>
          <p:spPr>
            <a:xfrm>
              <a:off x="9994900" y="4919663"/>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1"/>
                  </a:lnTo>
                  <a:lnTo>
                    <a:pt x="68" y="0"/>
                  </a:lnTo>
                  <a:lnTo>
                    <a:pt x="76" y="0"/>
                  </a:lnTo>
                  <a:lnTo>
                    <a:pt x="76" y="0"/>
                  </a:lnTo>
                  <a:lnTo>
                    <a:pt x="84" y="0"/>
                  </a:lnTo>
                  <a:lnTo>
                    <a:pt x="91" y="1"/>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43" name="Google Shape;2043;p23"/>
            <p:cNvSpPr/>
            <p:nvPr/>
          </p:nvSpPr>
          <p:spPr>
            <a:xfrm>
              <a:off x="10064750" y="4919663"/>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6" y="114"/>
                  </a:lnTo>
                  <a:lnTo>
                    <a:pt x="141" y="120"/>
                  </a:lnTo>
                  <a:lnTo>
                    <a:pt x="138" y="126"/>
                  </a:lnTo>
                  <a:lnTo>
                    <a:pt x="132" y="132"/>
                  </a:lnTo>
                  <a:lnTo>
                    <a:pt x="126"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0"/>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8"/>
                  </a:lnTo>
                  <a:lnTo>
                    <a:pt x="35" y="13"/>
                  </a:lnTo>
                  <a:lnTo>
                    <a:pt x="42" y="10"/>
                  </a:lnTo>
                  <a:lnTo>
                    <a:pt x="47" y="6"/>
                  </a:lnTo>
                  <a:lnTo>
                    <a:pt x="55" y="4"/>
                  </a:lnTo>
                  <a:lnTo>
                    <a:pt x="62" y="1"/>
                  </a:lnTo>
                  <a:lnTo>
                    <a:pt x="70" y="0"/>
                  </a:lnTo>
                  <a:lnTo>
                    <a:pt x="78" y="0"/>
                  </a:lnTo>
                  <a:lnTo>
                    <a:pt x="78" y="0"/>
                  </a:lnTo>
                  <a:lnTo>
                    <a:pt x="86" y="0"/>
                  </a:lnTo>
                  <a:lnTo>
                    <a:pt x="93" y="1"/>
                  </a:lnTo>
                  <a:lnTo>
                    <a:pt x="101" y="4"/>
                  </a:lnTo>
                  <a:lnTo>
                    <a:pt x="108" y="6"/>
                  </a:lnTo>
                  <a:lnTo>
                    <a:pt x="115" y="10"/>
                  </a:lnTo>
                  <a:lnTo>
                    <a:pt x="121" y="13"/>
                  </a:lnTo>
                  <a:lnTo>
                    <a:pt x="126" y="18"/>
                  </a:lnTo>
                  <a:lnTo>
                    <a:pt x="132" y="23"/>
                  </a:lnTo>
                  <a:lnTo>
                    <a:pt x="138" y="28"/>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44" name="Google Shape;2044;p23"/>
            <p:cNvSpPr/>
            <p:nvPr/>
          </p:nvSpPr>
          <p:spPr>
            <a:xfrm>
              <a:off x="9925050" y="4848226"/>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1"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1"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45" name="Google Shape;2045;p23"/>
            <p:cNvSpPr/>
            <p:nvPr/>
          </p:nvSpPr>
          <p:spPr>
            <a:xfrm>
              <a:off x="9994900" y="4848226"/>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46" name="Google Shape;2046;p23"/>
            <p:cNvSpPr/>
            <p:nvPr/>
          </p:nvSpPr>
          <p:spPr>
            <a:xfrm>
              <a:off x="9856788" y="4919663"/>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1" y="1"/>
                  </a:lnTo>
                  <a:lnTo>
                    <a:pt x="68" y="0"/>
                  </a:lnTo>
                  <a:lnTo>
                    <a:pt x="76" y="0"/>
                  </a:lnTo>
                  <a:lnTo>
                    <a:pt x="76" y="0"/>
                  </a:lnTo>
                  <a:lnTo>
                    <a:pt x="84" y="0"/>
                  </a:lnTo>
                  <a:lnTo>
                    <a:pt x="92" y="1"/>
                  </a:lnTo>
                  <a:lnTo>
                    <a:pt x="99" y="4"/>
                  </a:lnTo>
                  <a:lnTo>
                    <a:pt x="106" y="6"/>
                  </a:lnTo>
                  <a:lnTo>
                    <a:pt x="113" y="10"/>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47" name="Google Shape;2047;p23"/>
            <p:cNvSpPr/>
            <p:nvPr/>
          </p:nvSpPr>
          <p:spPr>
            <a:xfrm>
              <a:off x="9639300" y="4919663"/>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0"/>
                  </a:lnTo>
                  <a:lnTo>
                    <a:pt x="137" y="126"/>
                  </a:lnTo>
                  <a:lnTo>
                    <a:pt x="132" y="132"/>
                  </a:lnTo>
                  <a:lnTo>
                    <a:pt x="126" y="137"/>
                  </a:lnTo>
                  <a:lnTo>
                    <a:pt x="120" y="141"/>
                  </a:lnTo>
                  <a:lnTo>
                    <a:pt x="114" y="145"/>
                  </a:lnTo>
                  <a:lnTo>
                    <a:pt x="108" y="148"/>
                  </a:lnTo>
                  <a:lnTo>
                    <a:pt x="101"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4" y="4"/>
                  </a:lnTo>
                  <a:lnTo>
                    <a:pt x="62" y="1"/>
                  </a:lnTo>
                  <a:lnTo>
                    <a:pt x="70" y="0"/>
                  </a:lnTo>
                  <a:lnTo>
                    <a:pt x="77" y="0"/>
                  </a:lnTo>
                  <a:lnTo>
                    <a:pt x="77" y="0"/>
                  </a:lnTo>
                  <a:lnTo>
                    <a:pt x="85" y="0"/>
                  </a:lnTo>
                  <a:lnTo>
                    <a:pt x="93" y="1"/>
                  </a:lnTo>
                  <a:lnTo>
                    <a:pt x="101" y="4"/>
                  </a:lnTo>
                  <a:lnTo>
                    <a:pt x="108" y="6"/>
                  </a:lnTo>
                  <a:lnTo>
                    <a:pt x="114" y="10"/>
                  </a:lnTo>
                  <a:lnTo>
                    <a:pt x="120" y="13"/>
                  </a:lnTo>
                  <a:lnTo>
                    <a:pt x="126" y="18"/>
                  </a:lnTo>
                  <a:lnTo>
                    <a:pt x="132" y="23"/>
                  </a:lnTo>
                  <a:lnTo>
                    <a:pt x="137"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48" name="Google Shape;2048;p23"/>
            <p:cNvSpPr/>
            <p:nvPr/>
          </p:nvSpPr>
          <p:spPr>
            <a:xfrm>
              <a:off x="9710738" y="4646613"/>
              <a:ext cx="47625" cy="47625"/>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8" y="126"/>
                  </a:lnTo>
                  <a:lnTo>
                    <a:pt x="13" y="120"/>
                  </a:lnTo>
                  <a:lnTo>
                    <a:pt x="10" y="114"/>
                  </a:lnTo>
                  <a:lnTo>
                    <a:pt x="6" y="107"/>
                  </a:lnTo>
                  <a:lnTo>
                    <a:pt x="4" y="100"/>
                  </a:lnTo>
                  <a:lnTo>
                    <a:pt x="1" y="92"/>
                  </a:lnTo>
                  <a:lnTo>
                    <a:pt x="0" y="84"/>
                  </a:lnTo>
                  <a:lnTo>
                    <a:pt x="0" y="78"/>
                  </a:lnTo>
                  <a:lnTo>
                    <a:pt x="0" y="78"/>
                  </a:lnTo>
                  <a:lnTo>
                    <a:pt x="0" y="70"/>
                  </a:lnTo>
                  <a:lnTo>
                    <a:pt x="1" y="62"/>
                  </a:lnTo>
                  <a:lnTo>
                    <a:pt x="4" y="55"/>
                  </a:lnTo>
                  <a:lnTo>
                    <a:pt x="6" y="47"/>
                  </a:lnTo>
                  <a:lnTo>
                    <a:pt x="10" y="40"/>
                  </a:lnTo>
                  <a:lnTo>
                    <a:pt x="13" y="34"/>
                  </a:lnTo>
                  <a:lnTo>
                    <a:pt x="18" y="28"/>
                  </a:lnTo>
                  <a:lnTo>
                    <a:pt x="22" y="23"/>
                  </a:lnTo>
                  <a:lnTo>
                    <a:pt x="28" y="18"/>
                  </a:lnTo>
                  <a:lnTo>
                    <a:pt x="34" y="13"/>
                  </a:lnTo>
                  <a:lnTo>
                    <a:pt x="40" y="9"/>
                  </a:lnTo>
                  <a:lnTo>
                    <a:pt x="47" y="5"/>
                  </a:lnTo>
                  <a:lnTo>
                    <a:pt x="54" y="3"/>
                  </a:lnTo>
                  <a:lnTo>
                    <a:pt x="61" y="2"/>
                  </a:lnTo>
                  <a:lnTo>
                    <a:pt x="69" y="0"/>
                  </a:lnTo>
                  <a:lnTo>
                    <a:pt x="77" y="0"/>
                  </a:lnTo>
                  <a:lnTo>
                    <a:pt x="77" y="0"/>
                  </a:lnTo>
                  <a:lnTo>
                    <a:pt x="85" y="0"/>
                  </a:lnTo>
                  <a:lnTo>
                    <a:pt x="92"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49" name="Google Shape;2049;p23"/>
            <p:cNvSpPr/>
            <p:nvPr/>
          </p:nvSpPr>
          <p:spPr>
            <a:xfrm>
              <a:off x="9780588" y="4646613"/>
              <a:ext cx="49213" cy="47625"/>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8"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8" y="28"/>
                  </a:lnTo>
                  <a:lnTo>
                    <a:pt x="23" y="23"/>
                  </a:lnTo>
                  <a:lnTo>
                    <a:pt x="29" y="18"/>
                  </a:lnTo>
                  <a:lnTo>
                    <a:pt x="35" y="13"/>
                  </a:lnTo>
                  <a:lnTo>
                    <a:pt x="40"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50" name="Google Shape;2050;p23"/>
            <p:cNvSpPr/>
            <p:nvPr/>
          </p:nvSpPr>
          <p:spPr>
            <a:xfrm>
              <a:off x="9710738" y="4786313"/>
              <a:ext cx="47625" cy="49213"/>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7"/>
                  </a:lnTo>
                  <a:lnTo>
                    <a:pt x="121" y="140"/>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0"/>
                  </a:lnTo>
                  <a:lnTo>
                    <a:pt x="28" y="137"/>
                  </a:lnTo>
                  <a:lnTo>
                    <a:pt x="22" y="131"/>
                  </a:lnTo>
                  <a:lnTo>
                    <a:pt x="18" y="126"/>
                  </a:lnTo>
                  <a:lnTo>
                    <a:pt x="13" y="120"/>
                  </a:lnTo>
                  <a:lnTo>
                    <a:pt x="10" y="114"/>
                  </a:lnTo>
                  <a:lnTo>
                    <a:pt x="6" y="107"/>
                  </a:lnTo>
                  <a:lnTo>
                    <a:pt x="4" y="100"/>
                  </a:lnTo>
                  <a:lnTo>
                    <a:pt x="1" y="92"/>
                  </a:lnTo>
                  <a:lnTo>
                    <a:pt x="0" y="84"/>
                  </a:lnTo>
                  <a:lnTo>
                    <a:pt x="0" y="78"/>
                  </a:lnTo>
                  <a:lnTo>
                    <a:pt x="0" y="78"/>
                  </a:lnTo>
                  <a:lnTo>
                    <a:pt x="0" y="70"/>
                  </a:lnTo>
                  <a:lnTo>
                    <a:pt x="1" y="61"/>
                  </a:lnTo>
                  <a:lnTo>
                    <a:pt x="4" y="55"/>
                  </a:lnTo>
                  <a:lnTo>
                    <a:pt x="6" y="47"/>
                  </a:lnTo>
                  <a:lnTo>
                    <a:pt x="10" y="41"/>
                  </a:lnTo>
                  <a:lnTo>
                    <a:pt x="13" y="34"/>
                  </a:lnTo>
                  <a:lnTo>
                    <a:pt x="18"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1" y="13"/>
                  </a:lnTo>
                  <a:lnTo>
                    <a:pt x="126" y="18"/>
                  </a:lnTo>
                  <a:lnTo>
                    <a:pt x="132" y="23"/>
                  </a:lnTo>
                  <a:lnTo>
                    <a:pt x="137" y="28"/>
                  </a:lnTo>
                  <a:lnTo>
                    <a:pt x="141" y="34"/>
                  </a:lnTo>
                  <a:lnTo>
                    <a:pt x="145" y="41"/>
                  </a:lnTo>
                  <a:lnTo>
                    <a:pt x="148" y="47"/>
                  </a:lnTo>
                  <a:lnTo>
                    <a:pt x="150" y="55"/>
                  </a:lnTo>
                  <a:lnTo>
                    <a:pt x="153" y="61"/>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51" name="Google Shape;2051;p23"/>
            <p:cNvSpPr/>
            <p:nvPr/>
          </p:nvSpPr>
          <p:spPr>
            <a:xfrm>
              <a:off x="9780588" y="4786313"/>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8" y="126"/>
                  </a:lnTo>
                  <a:lnTo>
                    <a:pt x="14" y="120"/>
                  </a:lnTo>
                  <a:lnTo>
                    <a:pt x="10" y="114"/>
                  </a:lnTo>
                  <a:lnTo>
                    <a:pt x="6" y="107"/>
                  </a:lnTo>
                  <a:lnTo>
                    <a:pt x="4" y="100"/>
                  </a:lnTo>
                  <a:lnTo>
                    <a:pt x="2" y="92"/>
                  </a:lnTo>
                  <a:lnTo>
                    <a:pt x="0" y="84"/>
                  </a:lnTo>
                  <a:lnTo>
                    <a:pt x="0" y="78"/>
                  </a:lnTo>
                  <a:lnTo>
                    <a:pt x="0" y="78"/>
                  </a:lnTo>
                  <a:lnTo>
                    <a:pt x="0" y="70"/>
                  </a:lnTo>
                  <a:lnTo>
                    <a:pt x="2" y="61"/>
                  </a:lnTo>
                  <a:lnTo>
                    <a:pt x="4" y="55"/>
                  </a:lnTo>
                  <a:lnTo>
                    <a:pt x="6" y="47"/>
                  </a:lnTo>
                  <a:lnTo>
                    <a:pt x="10" y="41"/>
                  </a:lnTo>
                  <a:lnTo>
                    <a:pt x="14" y="34"/>
                  </a:lnTo>
                  <a:lnTo>
                    <a:pt x="18"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1"/>
                  </a:lnTo>
                  <a:lnTo>
                    <a:pt x="148" y="47"/>
                  </a:lnTo>
                  <a:lnTo>
                    <a:pt x="151" y="55"/>
                  </a:lnTo>
                  <a:lnTo>
                    <a:pt x="153" y="61"/>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52" name="Google Shape;2052;p23"/>
            <p:cNvSpPr/>
            <p:nvPr/>
          </p:nvSpPr>
          <p:spPr>
            <a:xfrm>
              <a:off x="9710738" y="4716463"/>
              <a:ext cx="47625" cy="49213"/>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8" y="126"/>
                  </a:lnTo>
                  <a:lnTo>
                    <a:pt x="13" y="120"/>
                  </a:lnTo>
                  <a:lnTo>
                    <a:pt x="10" y="114"/>
                  </a:lnTo>
                  <a:lnTo>
                    <a:pt x="6" y="107"/>
                  </a:lnTo>
                  <a:lnTo>
                    <a:pt x="4" y="100"/>
                  </a:lnTo>
                  <a:lnTo>
                    <a:pt x="1" y="92"/>
                  </a:lnTo>
                  <a:lnTo>
                    <a:pt x="0" y="84"/>
                  </a:lnTo>
                  <a:lnTo>
                    <a:pt x="0" y="78"/>
                  </a:lnTo>
                  <a:lnTo>
                    <a:pt x="0" y="78"/>
                  </a:lnTo>
                  <a:lnTo>
                    <a:pt x="0" y="70"/>
                  </a:lnTo>
                  <a:lnTo>
                    <a:pt x="1" y="62"/>
                  </a:lnTo>
                  <a:lnTo>
                    <a:pt x="4" y="55"/>
                  </a:lnTo>
                  <a:lnTo>
                    <a:pt x="6" y="47"/>
                  </a:lnTo>
                  <a:lnTo>
                    <a:pt x="10" y="40"/>
                  </a:lnTo>
                  <a:lnTo>
                    <a:pt x="13" y="34"/>
                  </a:lnTo>
                  <a:lnTo>
                    <a:pt x="18"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1"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53" name="Google Shape;2053;p23"/>
            <p:cNvSpPr/>
            <p:nvPr/>
          </p:nvSpPr>
          <p:spPr>
            <a:xfrm>
              <a:off x="9780588" y="4716463"/>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8"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8"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54" name="Google Shape;2054;p23"/>
            <p:cNvSpPr/>
            <p:nvPr/>
          </p:nvSpPr>
          <p:spPr>
            <a:xfrm>
              <a:off x="9710738" y="4919663"/>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7"/>
                  </a:lnTo>
                  <a:lnTo>
                    <a:pt x="121"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0"/>
                  </a:lnTo>
                  <a:lnTo>
                    <a:pt x="10" y="114"/>
                  </a:lnTo>
                  <a:lnTo>
                    <a:pt x="6" y="107"/>
                  </a:lnTo>
                  <a:lnTo>
                    <a:pt x="4" y="100"/>
                  </a:lnTo>
                  <a:lnTo>
                    <a:pt x="1" y="93"/>
                  </a:lnTo>
                  <a:lnTo>
                    <a:pt x="0" y="85"/>
                  </a:lnTo>
                  <a:lnTo>
                    <a:pt x="0" y="77"/>
                  </a:lnTo>
                  <a:lnTo>
                    <a:pt x="0" y="77"/>
                  </a:lnTo>
                  <a:lnTo>
                    <a:pt x="0" y="69"/>
                  </a:lnTo>
                  <a:lnTo>
                    <a:pt x="1" y="62"/>
                  </a:lnTo>
                  <a:lnTo>
                    <a:pt x="4" y="54"/>
                  </a:lnTo>
                  <a:lnTo>
                    <a:pt x="6" y="47"/>
                  </a:lnTo>
                  <a:lnTo>
                    <a:pt x="10" y="40"/>
                  </a:lnTo>
                  <a:lnTo>
                    <a:pt x="13" y="35"/>
                  </a:lnTo>
                  <a:lnTo>
                    <a:pt x="18" y="28"/>
                  </a:lnTo>
                  <a:lnTo>
                    <a:pt x="22" y="23"/>
                  </a:lnTo>
                  <a:lnTo>
                    <a:pt x="28" y="18"/>
                  </a:lnTo>
                  <a:lnTo>
                    <a:pt x="34"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55" name="Google Shape;2055;p23"/>
            <p:cNvSpPr/>
            <p:nvPr/>
          </p:nvSpPr>
          <p:spPr>
            <a:xfrm>
              <a:off x="9710738" y="4848226"/>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1"/>
                  </a:lnTo>
                  <a:lnTo>
                    <a:pt x="10" y="114"/>
                  </a:lnTo>
                  <a:lnTo>
                    <a:pt x="6" y="107"/>
                  </a:lnTo>
                  <a:lnTo>
                    <a:pt x="4" y="100"/>
                  </a:lnTo>
                  <a:lnTo>
                    <a:pt x="1" y="93"/>
                  </a:lnTo>
                  <a:lnTo>
                    <a:pt x="0" y="85"/>
                  </a:lnTo>
                  <a:lnTo>
                    <a:pt x="0" y="77"/>
                  </a:lnTo>
                  <a:lnTo>
                    <a:pt x="0" y="77"/>
                  </a:lnTo>
                  <a:lnTo>
                    <a:pt x="0" y="69"/>
                  </a:lnTo>
                  <a:lnTo>
                    <a:pt x="1" y="62"/>
                  </a:lnTo>
                  <a:lnTo>
                    <a:pt x="4" y="54"/>
                  </a:lnTo>
                  <a:lnTo>
                    <a:pt x="6" y="47"/>
                  </a:lnTo>
                  <a:lnTo>
                    <a:pt x="10" y="40"/>
                  </a:lnTo>
                  <a:lnTo>
                    <a:pt x="13" y="35"/>
                  </a:lnTo>
                  <a:lnTo>
                    <a:pt x="18"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56" name="Google Shape;2056;p23"/>
            <p:cNvSpPr/>
            <p:nvPr/>
          </p:nvSpPr>
          <p:spPr>
            <a:xfrm>
              <a:off x="9780588" y="484822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57" name="Google Shape;2057;p23"/>
            <p:cNvSpPr/>
            <p:nvPr/>
          </p:nvSpPr>
          <p:spPr>
            <a:xfrm>
              <a:off x="9777413" y="4919663"/>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0"/>
                  </a:lnTo>
                  <a:lnTo>
                    <a:pt x="136" y="126"/>
                  </a:lnTo>
                  <a:lnTo>
                    <a:pt x="132" y="132"/>
                  </a:lnTo>
                  <a:lnTo>
                    <a:pt x="126" y="137"/>
                  </a:lnTo>
                  <a:lnTo>
                    <a:pt x="120" y="141"/>
                  </a:lnTo>
                  <a:lnTo>
                    <a:pt x="115" y="145"/>
                  </a:lnTo>
                  <a:lnTo>
                    <a:pt x="108" y="148"/>
                  </a:lnTo>
                  <a:lnTo>
                    <a:pt x="101"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4" y="4"/>
                  </a:lnTo>
                  <a:lnTo>
                    <a:pt x="62" y="1"/>
                  </a:lnTo>
                  <a:lnTo>
                    <a:pt x="70" y="0"/>
                  </a:lnTo>
                  <a:lnTo>
                    <a:pt x="77" y="0"/>
                  </a:lnTo>
                  <a:lnTo>
                    <a:pt x="77" y="0"/>
                  </a:lnTo>
                  <a:lnTo>
                    <a:pt x="85" y="0"/>
                  </a:lnTo>
                  <a:lnTo>
                    <a:pt x="93" y="1"/>
                  </a:lnTo>
                  <a:lnTo>
                    <a:pt x="101" y="4"/>
                  </a:lnTo>
                  <a:lnTo>
                    <a:pt x="108" y="6"/>
                  </a:lnTo>
                  <a:lnTo>
                    <a:pt x="115"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58" name="Google Shape;2058;p23"/>
            <p:cNvSpPr/>
            <p:nvPr/>
          </p:nvSpPr>
          <p:spPr>
            <a:xfrm>
              <a:off x="9856788" y="4848226"/>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59" name="Google Shape;2059;p23"/>
            <p:cNvSpPr/>
            <p:nvPr/>
          </p:nvSpPr>
          <p:spPr>
            <a:xfrm>
              <a:off x="10064750" y="4848226"/>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6" y="114"/>
                  </a:lnTo>
                  <a:lnTo>
                    <a:pt x="141" y="121"/>
                  </a:lnTo>
                  <a:lnTo>
                    <a:pt x="138" y="126"/>
                  </a:lnTo>
                  <a:lnTo>
                    <a:pt x="132" y="132"/>
                  </a:lnTo>
                  <a:lnTo>
                    <a:pt x="126"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1"/>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8"/>
                  </a:lnTo>
                  <a:lnTo>
                    <a:pt x="35" y="13"/>
                  </a:lnTo>
                  <a:lnTo>
                    <a:pt x="42"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6" y="18"/>
                  </a:lnTo>
                  <a:lnTo>
                    <a:pt x="132" y="23"/>
                  </a:lnTo>
                  <a:lnTo>
                    <a:pt x="138" y="28"/>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60" name="Google Shape;2060;p23"/>
            <p:cNvSpPr/>
            <p:nvPr/>
          </p:nvSpPr>
          <p:spPr>
            <a:xfrm>
              <a:off x="9782175" y="4992688"/>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2" y="120"/>
                  </a:lnTo>
                  <a:lnTo>
                    <a:pt x="137" y="125"/>
                  </a:lnTo>
                  <a:lnTo>
                    <a:pt x="133" y="131"/>
                  </a:lnTo>
                  <a:lnTo>
                    <a:pt x="127" y="136"/>
                  </a:lnTo>
                  <a:lnTo>
                    <a:pt x="121"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4" y="100"/>
                  </a:lnTo>
                  <a:lnTo>
                    <a:pt x="2" y="92"/>
                  </a:lnTo>
                  <a:lnTo>
                    <a:pt x="1" y="84"/>
                  </a:lnTo>
                  <a:lnTo>
                    <a:pt x="0" y="77"/>
                  </a:lnTo>
                  <a:lnTo>
                    <a:pt x="0" y="77"/>
                  </a:lnTo>
                  <a:lnTo>
                    <a:pt x="1" y="69"/>
                  </a:lnTo>
                  <a:lnTo>
                    <a:pt x="2" y="61"/>
                  </a:lnTo>
                  <a:lnTo>
                    <a:pt x="4" y="53"/>
                  </a:lnTo>
                  <a:lnTo>
                    <a:pt x="7" y="47"/>
                  </a:lnTo>
                  <a:lnTo>
                    <a:pt x="10" y="40"/>
                  </a:lnTo>
                  <a:lnTo>
                    <a:pt x="14" y="34"/>
                  </a:lnTo>
                  <a:lnTo>
                    <a:pt x="18" y="28"/>
                  </a:lnTo>
                  <a:lnTo>
                    <a:pt x="23" y="23"/>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3"/>
                  </a:lnTo>
                  <a:lnTo>
                    <a:pt x="127" y="17"/>
                  </a:lnTo>
                  <a:lnTo>
                    <a:pt x="133" y="23"/>
                  </a:lnTo>
                  <a:lnTo>
                    <a:pt x="137" y="28"/>
                  </a:lnTo>
                  <a:lnTo>
                    <a:pt x="142" y="34"/>
                  </a:lnTo>
                  <a:lnTo>
                    <a:pt x="145" y="40"/>
                  </a:lnTo>
                  <a:lnTo>
                    <a:pt x="149" y="47"/>
                  </a:lnTo>
                  <a:lnTo>
                    <a:pt x="151" y="53"/>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61" name="Google Shape;2061;p23"/>
            <p:cNvSpPr/>
            <p:nvPr/>
          </p:nvSpPr>
          <p:spPr>
            <a:xfrm>
              <a:off x="9925050" y="4992688"/>
              <a:ext cx="49213"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2" y="120"/>
                  </a:lnTo>
                  <a:lnTo>
                    <a:pt x="137" y="125"/>
                  </a:lnTo>
                  <a:lnTo>
                    <a:pt x="132" y="131"/>
                  </a:lnTo>
                  <a:lnTo>
                    <a:pt x="127" y="136"/>
                  </a:lnTo>
                  <a:lnTo>
                    <a:pt x="121"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3" y="100"/>
                  </a:lnTo>
                  <a:lnTo>
                    <a:pt x="2" y="92"/>
                  </a:lnTo>
                  <a:lnTo>
                    <a:pt x="1" y="84"/>
                  </a:lnTo>
                  <a:lnTo>
                    <a:pt x="0" y="77"/>
                  </a:lnTo>
                  <a:lnTo>
                    <a:pt x="0" y="77"/>
                  </a:lnTo>
                  <a:lnTo>
                    <a:pt x="1" y="69"/>
                  </a:lnTo>
                  <a:lnTo>
                    <a:pt x="2" y="61"/>
                  </a:lnTo>
                  <a:lnTo>
                    <a:pt x="3" y="53"/>
                  </a:lnTo>
                  <a:lnTo>
                    <a:pt x="7" y="47"/>
                  </a:lnTo>
                  <a:lnTo>
                    <a:pt x="10" y="40"/>
                  </a:lnTo>
                  <a:lnTo>
                    <a:pt x="14" y="34"/>
                  </a:lnTo>
                  <a:lnTo>
                    <a:pt x="18" y="28"/>
                  </a:lnTo>
                  <a:lnTo>
                    <a:pt x="23" y="23"/>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1" y="13"/>
                  </a:lnTo>
                  <a:lnTo>
                    <a:pt x="127" y="17"/>
                  </a:lnTo>
                  <a:lnTo>
                    <a:pt x="132" y="23"/>
                  </a:lnTo>
                  <a:lnTo>
                    <a:pt x="137" y="28"/>
                  </a:lnTo>
                  <a:lnTo>
                    <a:pt x="142" y="34"/>
                  </a:lnTo>
                  <a:lnTo>
                    <a:pt x="145" y="40"/>
                  </a:lnTo>
                  <a:lnTo>
                    <a:pt x="149" y="47"/>
                  </a:lnTo>
                  <a:lnTo>
                    <a:pt x="151"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62" name="Google Shape;2062;p23"/>
            <p:cNvSpPr/>
            <p:nvPr/>
          </p:nvSpPr>
          <p:spPr>
            <a:xfrm>
              <a:off x="9994900" y="4992688"/>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3"/>
                  </a:lnTo>
                  <a:lnTo>
                    <a:pt x="126" y="17"/>
                  </a:lnTo>
                  <a:lnTo>
                    <a:pt x="130" y="23"/>
                  </a:lnTo>
                  <a:lnTo>
                    <a:pt x="136" y="28"/>
                  </a:lnTo>
                  <a:lnTo>
                    <a:pt x="140" y="34"/>
                  </a:lnTo>
                  <a:lnTo>
                    <a:pt x="144" y="40"/>
                  </a:lnTo>
                  <a:lnTo>
                    <a:pt x="147" y="47"/>
                  </a:lnTo>
                  <a:lnTo>
                    <a:pt x="150" y="53"/>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63" name="Google Shape;2063;p23"/>
            <p:cNvSpPr/>
            <p:nvPr/>
          </p:nvSpPr>
          <p:spPr>
            <a:xfrm>
              <a:off x="10064750" y="4992688"/>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6" y="114"/>
                  </a:lnTo>
                  <a:lnTo>
                    <a:pt x="141" y="120"/>
                  </a:lnTo>
                  <a:lnTo>
                    <a:pt x="138" y="125"/>
                  </a:lnTo>
                  <a:lnTo>
                    <a:pt x="132" y="131"/>
                  </a:lnTo>
                  <a:lnTo>
                    <a:pt x="126" y="136"/>
                  </a:lnTo>
                  <a:lnTo>
                    <a:pt x="121" y="140"/>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2" y="145"/>
                  </a:lnTo>
                  <a:lnTo>
                    <a:pt x="35" y="140"/>
                  </a:lnTo>
                  <a:lnTo>
                    <a:pt x="29" y="136"/>
                  </a:lnTo>
                  <a:lnTo>
                    <a:pt x="23" y="131"/>
                  </a:lnTo>
                  <a:lnTo>
                    <a:pt x="19" y="125"/>
                  </a:lnTo>
                  <a:lnTo>
                    <a:pt x="14" y="120"/>
                  </a:lnTo>
                  <a:lnTo>
                    <a:pt x="10" y="114"/>
                  </a:lnTo>
                  <a:lnTo>
                    <a:pt x="7" y="107"/>
                  </a:lnTo>
                  <a:lnTo>
                    <a:pt x="4" y="100"/>
                  </a:lnTo>
                  <a:lnTo>
                    <a:pt x="3" y="92"/>
                  </a:lnTo>
                  <a:lnTo>
                    <a:pt x="2" y="84"/>
                  </a:lnTo>
                  <a:lnTo>
                    <a:pt x="0" y="77"/>
                  </a:lnTo>
                  <a:lnTo>
                    <a:pt x="0" y="77"/>
                  </a:lnTo>
                  <a:lnTo>
                    <a:pt x="2" y="69"/>
                  </a:lnTo>
                  <a:lnTo>
                    <a:pt x="3" y="61"/>
                  </a:lnTo>
                  <a:lnTo>
                    <a:pt x="4" y="53"/>
                  </a:lnTo>
                  <a:lnTo>
                    <a:pt x="7" y="47"/>
                  </a:lnTo>
                  <a:lnTo>
                    <a:pt x="10" y="40"/>
                  </a:lnTo>
                  <a:lnTo>
                    <a:pt x="14" y="34"/>
                  </a:lnTo>
                  <a:lnTo>
                    <a:pt x="19" y="28"/>
                  </a:lnTo>
                  <a:lnTo>
                    <a:pt x="23" y="23"/>
                  </a:lnTo>
                  <a:lnTo>
                    <a:pt x="29" y="17"/>
                  </a:lnTo>
                  <a:lnTo>
                    <a:pt x="35" y="13"/>
                  </a:lnTo>
                  <a:lnTo>
                    <a:pt x="42" y="9"/>
                  </a:lnTo>
                  <a:lnTo>
                    <a:pt x="47" y="5"/>
                  </a:lnTo>
                  <a:lnTo>
                    <a:pt x="55" y="3"/>
                  </a:lnTo>
                  <a:lnTo>
                    <a:pt x="62" y="1"/>
                  </a:lnTo>
                  <a:lnTo>
                    <a:pt x="70" y="0"/>
                  </a:lnTo>
                  <a:lnTo>
                    <a:pt x="78" y="0"/>
                  </a:lnTo>
                  <a:lnTo>
                    <a:pt x="78" y="0"/>
                  </a:lnTo>
                  <a:lnTo>
                    <a:pt x="86" y="0"/>
                  </a:lnTo>
                  <a:lnTo>
                    <a:pt x="93" y="1"/>
                  </a:lnTo>
                  <a:lnTo>
                    <a:pt x="101" y="3"/>
                  </a:lnTo>
                  <a:lnTo>
                    <a:pt x="108" y="5"/>
                  </a:lnTo>
                  <a:lnTo>
                    <a:pt x="115" y="9"/>
                  </a:lnTo>
                  <a:lnTo>
                    <a:pt x="121" y="13"/>
                  </a:lnTo>
                  <a:lnTo>
                    <a:pt x="126" y="17"/>
                  </a:lnTo>
                  <a:lnTo>
                    <a:pt x="132" y="23"/>
                  </a:lnTo>
                  <a:lnTo>
                    <a:pt x="138" y="28"/>
                  </a:lnTo>
                  <a:lnTo>
                    <a:pt x="141" y="34"/>
                  </a:lnTo>
                  <a:lnTo>
                    <a:pt x="146" y="40"/>
                  </a:lnTo>
                  <a:lnTo>
                    <a:pt x="149" y="47"/>
                  </a:lnTo>
                  <a:lnTo>
                    <a:pt x="151" y="53"/>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64" name="Google Shape;2064;p23"/>
            <p:cNvSpPr/>
            <p:nvPr/>
          </p:nvSpPr>
          <p:spPr>
            <a:xfrm>
              <a:off x="9856788" y="4992688"/>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3"/>
                  </a:lnTo>
                  <a:lnTo>
                    <a:pt x="126" y="17"/>
                  </a:lnTo>
                  <a:lnTo>
                    <a:pt x="131" y="23"/>
                  </a:lnTo>
                  <a:lnTo>
                    <a:pt x="136" y="28"/>
                  </a:lnTo>
                  <a:lnTo>
                    <a:pt x="140" y="34"/>
                  </a:lnTo>
                  <a:lnTo>
                    <a:pt x="144" y="40"/>
                  </a:lnTo>
                  <a:lnTo>
                    <a:pt x="147" y="47"/>
                  </a:lnTo>
                  <a:lnTo>
                    <a:pt x="150" y="53"/>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65" name="Google Shape;2065;p23"/>
            <p:cNvSpPr/>
            <p:nvPr/>
          </p:nvSpPr>
          <p:spPr>
            <a:xfrm>
              <a:off x="9782175" y="5130801"/>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5" y="114"/>
                  </a:lnTo>
                  <a:lnTo>
                    <a:pt x="142" y="120"/>
                  </a:lnTo>
                  <a:lnTo>
                    <a:pt x="137" y="126"/>
                  </a:lnTo>
                  <a:lnTo>
                    <a:pt x="133"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8" y="148"/>
                  </a:lnTo>
                  <a:lnTo>
                    <a:pt x="41" y="146"/>
                  </a:lnTo>
                  <a:lnTo>
                    <a:pt x="34" y="141"/>
                  </a:lnTo>
                  <a:lnTo>
                    <a:pt x="29" y="136"/>
                  </a:lnTo>
                  <a:lnTo>
                    <a:pt x="23" y="132"/>
                  </a:lnTo>
                  <a:lnTo>
                    <a:pt x="18" y="126"/>
                  </a:lnTo>
                  <a:lnTo>
                    <a:pt x="14" y="120"/>
                  </a:lnTo>
                  <a:lnTo>
                    <a:pt x="10" y="114"/>
                  </a:lnTo>
                  <a:lnTo>
                    <a:pt x="7" y="108"/>
                  </a:lnTo>
                  <a:lnTo>
                    <a:pt x="4" y="100"/>
                  </a:lnTo>
                  <a:lnTo>
                    <a:pt x="2" y="93"/>
                  </a:lnTo>
                  <a:lnTo>
                    <a:pt x="1" y="85"/>
                  </a:lnTo>
                  <a:lnTo>
                    <a:pt x="0" y="77"/>
                  </a:lnTo>
                  <a:lnTo>
                    <a:pt x="0" y="77"/>
                  </a:lnTo>
                  <a:lnTo>
                    <a:pt x="1" y="70"/>
                  </a:lnTo>
                  <a:lnTo>
                    <a:pt x="2" y="62"/>
                  </a:lnTo>
                  <a:lnTo>
                    <a:pt x="4" y="54"/>
                  </a:lnTo>
                  <a:lnTo>
                    <a:pt x="7" y="47"/>
                  </a:lnTo>
                  <a:lnTo>
                    <a:pt x="10" y="40"/>
                  </a:lnTo>
                  <a:lnTo>
                    <a:pt x="14" y="35"/>
                  </a:lnTo>
                  <a:lnTo>
                    <a:pt x="18" y="29"/>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3" y="23"/>
                  </a:lnTo>
                  <a:lnTo>
                    <a:pt x="137" y="29"/>
                  </a:lnTo>
                  <a:lnTo>
                    <a:pt x="142" y="35"/>
                  </a:lnTo>
                  <a:lnTo>
                    <a:pt x="145" y="40"/>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66" name="Google Shape;2066;p23"/>
            <p:cNvSpPr/>
            <p:nvPr/>
          </p:nvSpPr>
          <p:spPr>
            <a:xfrm>
              <a:off x="9782175" y="5060951"/>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2" y="120"/>
                  </a:lnTo>
                  <a:lnTo>
                    <a:pt x="137" y="126"/>
                  </a:lnTo>
                  <a:lnTo>
                    <a:pt x="133" y="132"/>
                  </a:lnTo>
                  <a:lnTo>
                    <a:pt x="127" y="136"/>
                  </a:lnTo>
                  <a:lnTo>
                    <a:pt x="121" y="141"/>
                  </a:lnTo>
                  <a:lnTo>
                    <a:pt x="115" y="144"/>
                  </a:lnTo>
                  <a:lnTo>
                    <a:pt x="108" y="148"/>
                  </a:lnTo>
                  <a:lnTo>
                    <a:pt x="101" y="151"/>
                  </a:lnTo>
                  <a:lnTo>
                    <a:pt x="93" y="152"/>
                  </a:lnTo>
                  <a:lnTo>
                    <a:pt x="86" y="154"/>
                  </a:lnTo>
                  <a:lnTo>
                    <a:pt x="78" y="155"/>
                  </a:lnTo>
                  <a:lnTo>
                    <a:pt x="78" y="155"/>
                  </a:lnTo>
                  <a:lnTo>
                    <a:pt x="70" y="154"/>
                  </a:lnTo>
                  <a:lnTo>
                    <a:pt x="62" y="152"/>
                  </a:lnTo>
                  <a:lnTo>
                    <a:pt x="55" y="151"/>
                  </a:lnTo>
                  <a:lnTo>
                    <a:pt x="48" y="148"/>
                  </a:lnTo>
                  <a:lnTo>
                    <a:pt x="41" y="144"/>
                  </a:lnTo>
                  <a:lnTo>
                    <a:pt x="34" y="141"/>
                  </a:lnTo>
                  <a:lnTo>
                    <a:pt x="29" y="136"/>
                  </a:lnTo>
                  <a:lnTo>
                    <a:pt x="23" y="132"/>
                  </a:lnTo>
                  <a:lnTo>
                    <a:pt x="18" y="126"/>
                  </a:lnTo>
                  <a:lnTo>
                    <a:pt x="14" y="120"/>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3"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67" name="Google Shape;2067;p23"/>
            <p:cNvSpPr/>
            <p:nvPr/>
          </p:nvSpPr>
          <p:spPr>
            <a:xfrm>
              <a:off x="9925050" y="5130801"/>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0"/>
                  </a:lnTo>
                  <a:lnTo>
                    <a:pt x="137" y="126"/>
                  </a:lnTo>
                  <a:lnTo>
                    <a:pt x="132" y="132"/>
                  </a:lnTo>
                  <a:lnTo>
                    <a:pt x="127" y="136"/>
                  </a:lnTo>
                  <a:lnTo>
                    <a:pt x="121" y="141"/>
                  </a:lnTo>
                  <a:lnTo>
                    <a:pt x="114" y="146"/>
                  </a:lnTo>
                  <a:lnTo>
                    <a:pt x="108" y="148"/>
                  </a:lnTo>
                  <a:lnTo>
                    <a:pt x="101" y="151"/>
                  </a:lnTo>
                  <a:lnTo>
                    <a:pt x="93" y="152"/>
                  </a:lnTo>
                  <a:lnTo>
                    <a:pt x="86" y="154"/>
                  </a:lnTo>
                  <a:lnTo>
                    <a:pt x="78" y="155"/>
                  </a:lnTo>
                  <a:lnTo>
                    <a:pt x="78" y="155"/>
                  </a:lnTo>
                  <a:lnTo>
                    <a:pt x="70" y="154"/>
                  </a:lnTo>
                  <a:lnTo>
                    <a:pt x="62" y="152"/>
                  </a:lnTo>
                  <a:lnTo>
                    <a:pt x="55" y="151"/>
                  </a:lnTo>
                  <a:lnTo>
                    <a:pt x="48" y="148"/>
                  </a:lnTo>
                  <a:lnTo>
                    <a:pt x="41" y="146"/>
                  </a:lnTo>
                  <a:lnTo>
                    <a:pt x="34" y="141"/>
                  </a:lnTo>
                  <a:lnTo>
                    <a:pt x="29" y="136"/>
                  </a:lnTo>
                  <a:lnTo>
                    <a:pt x="23" y="132"/>
                  </a:lnTo>
                  <a:lnTo>
                    <a:pt x="18" y="126"/>
                  </a:lnTo>
                  <a:lnTo>
                    <a:pt x="14" y="120"/>
                  </a:lnTo>
                  <a:lnTo>
                    <a:pt x="10" y="114"/>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4" y="9"/>
                  </a:lnTo>
                  <a:lnTo>
                    <a:pt x="121" y="13"/>
                  </a:lnTo>
                  <a:lnTo>
                    <a:pt x="127" y="17"/>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68" name="Google Shape;2068;p23"/>
            <p:cNvSpPr/>
            <p:nvPr/>
          </p:nvSpPr>
          <p:spPr>
            <a:xfrm>
              <a:off x="9994900" y="5130801"/>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0" y="132"/>
                  </a:lnTo>
                  <a:lnTo>
                    <a:pt x="126"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69" name="Google Shape;2069;p23"/>
            <p:cNvSpPr/>
            <p:nvPr/>
          </p:nvSpPr>
          <p:spPr>
            <a:xfrm>
              <a:off x="9925050" y="5060951"/>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7" y="136"/>
                  </a:lnTo>
                  <a:lnTo>
                    <a:pt x="121" y="141"/>
                  </a:lnTo>
                  <a:lnTo>
                    <a:pt x="114" y="144"/>
                  </a:lnTo>
                  <a:lnTo>
                    <a:pt x="108" y="148"/>
                  </a:lnTo>
                  <a:lnTo>
                    <a:pt x="101" y="151"/>
                  </a:lnTo>
                  <a:lnTo>
                    <a:pt x="93" y="152"/>
                  </a:lnTo>
                  <a:lnTo>
                    <a:pt x="86" y="154"/>
                  </a:lnTo>
                  <a:lnTo>
                    <a:pt x="78" y="155"/>
                  </a:lnTo>
                  <a:lnTo>
                    <a:pt x="78" y="155"/>
                  </a:lnTo>
                  <a:lnTo>
                    <a:pt x="70" y="154"/>
                  </a:lnTo>
                  <a:lnTo>
                    <a:pt x="62" y="152"/>
                  </a:lnTo>
                  <a:lnTo>
                    <a:pt x="55" y="151"/>
                  </a:lnTo>
                  <a:lnTo>
                    <a:pt x="48" y="148"/>
                  </a:lnTo>
                  <a:lnTo>
                    <a:pt x="41" y="144"/>
                  </a:lnTo>
                  <a:lnTo>
                    <a:pt x="34" y="141"/>
                  </a:lnTo>
                  <a:lnTo>
                    <a:pt x="29" y="136"/>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4" y="9"/>
                  </a:lnTo>
                  <a:lnTo>
                    <a:pt x="121" y="13"/>
                  </a:lnTo>
                  <a:lnTo>
                    <a:pt x="127"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70" name="Google Shape;2070;p23"/>
            <p:cNvSpPr/>
            <p:nvPr/>
          </p:nvSpPr>
          <p:spPr>
            <a:xfrm>
              <a:off x="9994900" y="5060951"/>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0"/>
                  </a:lnTo>
                  <a:lnTo>
                    <a:pt x="136" y="126"/>
                  </a:lnTo>
                  <a:lnTo>
                    <a:pt x="130" y="132"/>
                  </a:lnTo>
                  <a:lnTo>
                    <a:pt x="126"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71" name="Google Shape;2071;p23"/>
            <p:cNvSpPr/>
            <p:nvPr/>
          </p:nvSpPr>
          <p:spPr>
            <a:xfrm>
              <a:off x="9856788" y="5130801"/>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72" name="Google Shape;2072;p23"/>
            <p:cNvSpPr/>
            <p:nvPr/>
          </p:nvSpPr>
          <p:spPr>
            <a:xfrm>
              <a:off x="9856788" y="5060951"/>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73" name="Google Shape;2073;p23"/>
            <p:cNvSpPr/>
            <p:nvPr/>
          </p:nvSpPr>
          <p:spPr>
            <a:xfrm>
              <a:off x="10064750" y="5060951"/>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6" y="114"/>
                  </a:lnTo>
                  <a:lnTo>
                    <a:pt x="141" y="120"/>
                  </a:lnTo>
                  <a:lnTo>
                    <a:pt x="138" y="126"/>
                  </a:lnTo>
                  <a:lnTo>
                    <a:pt x="132" y="132"/>
                  </a:lnTo>
                  <a:lnTo>
                    <a:pt x="126" y="136"/>
                  </a:lnTo>
                  <a:lnTo>
                    <a:pt x="121" y="141"/>
                  </a:lnTo>
                  <a:lnTo>
                    <a:pt x="115" y="144"/>
                  </a:lnTo>
                  <a:lnTo>
                    <a:pt x="108" y="148"/>
                  </a:lnTo>
                  <a:lnTo>
                    <a:pt x="101" y="151"/>
                  </a:lnTo>
                  <a:lnTo>
                    <a:pt x="93" y="152"/>
                  </a:lnTo>
                  <a:lnTo>
                    <a:pt x="86" y="154"/>
                  </a:lnTo>
                  <a:lnTo>
                    <a:pt x="78" y="155"/>
                  </a:lnTo>
                  <a:lnTo>
                    <a:pt x="78" y="155"/>
                  </a:lnTo>
                  <a:lnTo>
                    <a:pt x="70" y="154"/>
                  </a:lnTo>
                  <a:lnTo>
                    <a:pt x="62" y="152"/>
                  </a:lnTo>
                  <a:lnTo>
                    <a:pt x="55" y="151"/>
                  </a:lnTo>
                  <a:lnTo>
                    <a:pt x="47" y="148"/>
                  </a:lnTo>
                  <a:lnTo>
                    <a:pt x="42" y="144"/>
                  </a:lnTo>
                  <a:lnTo>
                    <a:pt x="35" y="141"/>
                  </a:lnTo>
                  <a:lnTo>
                    <a:pt x="29" y="136"/>
                  </a:lnTo>
                  <a:lnTo>
                    <a:pt x="23" y="132"/>
                  </a:lnTo>
                  <a:lnTo>
                    <a:pt x="19" y="126"/>
                  </a:lnTo>
                  <a:lnTo>
                    <a:pt x="14" y="120"/>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6" y="17"/>
                  </a:lnTo>
                  <a:lnTo>
                    <a:pt x="132" y="23"/>
                  </a:lnTo>
                  <a:lnTo>
                    <a:pt x="138" y="28"/>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74" name="Google Shape;2074;p23"/>
            <p:cNvSpPr/>
            <p:nvPr/>
          </p:nvSpPr>
          <p:spPr>
            <a:xfrm>
              <a:off x="9782175" y="5275263"/>
              <a:ext cx="49213" cy="49213"/>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2" y="120"/>
                  </a:lnTo>
                  <a:lnTo>
                    <a:pt x="137" y="127"/>
                  </a:lnTo>
                  <a:lnTo>
                    <a:pt x="133" y="131"/>
                  </a:lnTo>
                  <a:lnTo>
                    <a:pt x="127" y="137"/>
                  </a:lnTo>
                  <a:lnTo>
                    <a:pt x="121" y="141"/>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1"/>
                  </a:lnTo>
                  <a:lnTo>
                    <a:pt x="29" y="137"/>
                  </a:lnTo>
                  <a:lnTo>
                    <a:pt x="23" y="131"/>
                  </a:lnTo>
                  <a:lnTo>
                    <a:pt x="18" y="127"/>
                  </a:lnTo>
                  <a:lnTo>
                    <a:pt x="14" y="120"/>
                  </a:lnTo>
                  <a:lnTo>
                    <a:pt x="10" y="114"/>
                  </a:lnTo>
                  <a:lnTo>
                    <a:pt x="7" y="107"/>
                  </a:lnTo>
                  <a:lnTo>
                    <a:pt x="4" y="100"/>
                  </a:lnTo>
                  <a:lnTo>
                    <a:pt x="2" y="92"/>
                  </a:lnTo>
                  <a:lnTo>
                    <a:pt x="1" y="85"/>
                  </a:lnTo>
                  <a:lnTo>
                    <a:pt x="0" y="77"/>
                  </a:lnTo>
                  <a:lnTo>
                    <a:pt x="0" y="77"/>
                  </a:lnTo>
                  <a:lnTo>
                    <a:pt x="1" y="69"/>
                  </a:lnTo>
                  <a:lnTo>
                    <a:pt x="2" y="61"/>
                  </a:lnTo>
                  <a:lnTo>
                    <a:pt x="4" y="54"/>
                  </a:lnTo>
                  <a:lnTo>
                    <a:pt x="7" y="46"/>
                  </a:lnTo>
                  <a:lnTo>
                    <a:pt x="10" y="41"/>
                  </a:lnTo>
                  <a:lnTo>
                    <a:pt x="14" y="34"/>
                  </a:lnTo>
                  <a:lnTo>
                    <a:pt x="18" y="28"/>
                  </a:lnTo>
                  <a:lnTo>
                    <a:pt x="23" y="22"/>
                  </a:lnTo>
                  <a:lnTo>
                    <a:pt x="29" y="18"/>
                  </a:lnTo>
                  <a:lnTo>
                    <a:pt x="34" y="13"/>
                  </a:lnTo>
                  <a:lnTo>
                    <a:pt x="41" y="10"/>
                  </a:lnTo>
                  <a:lnTo>
                    <a:pt x="48" y="6"/>
                  </a:lnTo>
                  <a:lnTo>
                    <a:pt x="55" y="3"/>
                  </a:lnTo>
                  <a:lnTo>
                    <a:pt x="62" y="2"/>
                  </a:lnTo>
                  <a:lnTo>
                    <a:pt x="70" y="1"/>
                  </a:lnTo>
                  <a:lnTo>
                    <a:pt x="78" y="0"/>
                  </a:lnTo>
                  <a:lnTo>
                    <a:pt x="78" y="0"/>
                  </a:lnTo>
                  <a:lnTo>
                    <a:pt x="86" y="1"/>
                  </a:lnTo>
                  <a:lnTo>
                    <a:pt x="93" y="2"/>
                  </a:lnTo>
                  <a:lnTo>
                    <a:pt x="101" y="3"/>
                  </a:lnTo>
                  <a:lnTo>
                    <a:pt x="108" y="6"/>
                  </a:lnTo>
                  <a:lnTo>
                    <a:pt x="115" y="10"/>
                  </a:lnTo>
                  <a:lnTo>
                    <a:pt x="121" y="13"/>
                  </a:lnTo>
                  <a:lnTo>
                    <a:pt x="127" y="18"/>
                  </a:lnTo>
                  <a:lnTo>
                    <a:pt x="133" y="22"/>
                  </a:lnTo>
                  <a:lnTo>
                    <a:pt x="137" y="28"/>
                  </a:lnTo>
                  <a:lnTo>
                    <a:pt x="142" y="34"/>
                  </a:lnTo>
                  <a:lnTo>
                    <a:pt x="145" y="41"/>
                  </a:lnTo>
                  <a:lnTo>
                    <a:pt x="149" y="46"/>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75" name="Google Shape;2075;p23"/>
            <p:cNvSpPr/>
            <p:nvPr/>
          </p:nvSpPr>
          <p:spPr>
            <a:xfrm>
              <a:off x="9782175" y="5205413"/>
              <a:ext cx="49213" cy="47625"/>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2" y="120"/>
                  </a:lnTo>
                  <a:lnTo>
                    <a:pt x="137" y="125"/>
                  </a:lnTo>
                  <a:lnTo>
                    <a:pt x="133" y="131"/>
                  </a:lnTo>
                  <a:lnTo>
                    <a:pt x="127" y="137"/>
                  </a:lnTo>
                  <a:lnTo>
                    <a:pt x="121" y="140"/>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0"/>
                  </a:lnTo>
                  <a:lnTo>
                    <a:pt x="29" y="137"/>
                  </a:lnTo>
                  <a:lnTo>
                    <a:pt x="23" y="131"/>
                  </a:lnTo>
                  <a:lnTo>
                    <a:pt x="18" y="125"/>
                  </a:lnTo>
                  <a:lnTo>
                    <a:pt x="14" y="120"/>
                  </a:lnTo>
                  <a:lnTo>
                    <a:pt x="10" y="114"/>
                  </a:lnTo>
                  <a:lnTo>
                    <a:pt x="7" y="107"/>
                  </a:lnTo>
                  <a:lnTo>
                    <a:pt x="4" y="100"/>
                  </a:lnTo>
                  <a:lnTo>
                    <a:pt x="2" y="92"/>
                  </a:lnTo>
                  <a:lnTo>
                    <a:pt x="1" y="85"/>
                  </a:lnTo>
                  <a:lnTo>
                    <a:pt x="0" y="77"/>
                  </a:lnTo>
                  <a:lnTo>
                    <a:pt x="0" y="77"/>
                  </a:lnTo>
                  <a:lnTo>
                    <a:pt x="1" y="69"/>
                  </a:lnTo>
                  <a:lnTo>
                    <a:pt x="2" y="61"/>
                  </a:lnTo>
                  <a:lnTo>
                    <a:pt x="4" y="54"/>
                  </a:lnTo>
                  <a:lnTo>
                    <a:pt x="7" y="46"/>
                  </a:lnTo>
                  <a:lnTo>
                    <a:pt x="10" y="41"/>
                  </a:lnTo>
                  <a:lnTo>
                    <a:pt x="14" y="34"/>
                  </a:lnTo>
                  <a:lnTo>
                    <a:pt x="18" y="28"/>
                  </a:lnTo>
                  <a:lnTo>
                    <a:pt x="23" y="22"/>
                  </a:lnTo>
                  <a:lnTo>
                    <a:pt x="29" y="18"/>
                  </a:lnTo>
                  <a:lnTo>
                    <a:pt x="34" y="13"/>
                  </a:lnTo>
                  <a:lnTo>
                    <a:pt x="41" y="9"/>
                  </a:lnTo>
                  <a:lnTo>
                    <a:pt x="48" y="6"/>
                  </a:lnTo>
                  <a:lnTo>
                    <a:pt x="55" y="3"/>
                  </a:lnTo>
                  <a:lnTo>
                    <a:pt x="62" y="2"/>
                  </a:lnTo>
                  <a:lnTo>
                    <a:pt x="70" y="1"/>
                  </a:lnTo>
                  <a:lnTo>
                    <a:pt x="78" y="0"/>
                  </a:lnTo>
                  <a:lnTo>
                    <a:pt x="78" y="0"/>
                  </a:lnTo>
                  <a:lnTo>
                    <a:pt x="86" y="1"/>
                  </a:lnTo>
                  <a:lnTo>
                    <a:pt x="93" y="2"/>
                  </a:lnTo>
                  <a:lnTo>
                    <a:pt x="101" y="3"/>
                  </a:lnTo>
                  <a:lnTo>
                    <a:pt x="108" y="6"/>
                  </a:lnTo>
                  <a:lnTo>
                    <a:pt x="115" y="9"/>
                  </a:lnTo>
                  <a:lnTo>
                    <a:pt x="121" y="13"/>
                  </a:lnTo>
                  <a:lnTo>
                    <a:pt x="127" y="18"/>
                  </a:lnTo>
                  <a:lnTo>
                    <a:pt x="133" y="22"/>
                  </a:lnTo>
                  <a:lnTo>
                    <a:pt x="137" y="28"/>
                  </a:lnTo>
                  <a:lnTo>
                    <a:pt x="142" y="34"/>
                  </a:lnTo>
                  <a:lnTo>
                    <a:pt x="145" y="41"/>
                  </a:lnTo>
                  <a:lnTo>
                    <a:pt x="149" y="46"/>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76" name="Google Shape;2076;p23"/>
            <p:cNvSpPr/>
            <p:nvPr/>
          </p:nvSpPr>
          <p:spPr>
            <a:xfrm>
              <a:off x="9925050" y="5205413"/>
              <a:ext cx="49213" cy="47625"/>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2" y="120"/>
                  </a:lnTo>
                  <a:lnTo>
                    <a:pt x="137" y="125"/>
                  </a:lnTo>
                  <a:lnTo>
                    <a:pt x="132" y="131"/>
                  </a:lnTo>
                  <a:lnTo>
                    <a:pt x="127" y="137"/>
                  </a:lnTo>
                  <a:lnTo>
                    <a:pt x="121" y="140"/>
                  </a:lnTo>
                  <a:lnTo>
                    <a:pt x="114"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0"/>
                  </a:lnTo>
                  <a:lnTo>
                    <a:pt x="29" y="137"/>
                  </a:lnTo>
                  <a:lnTo>
                    <a:pt x="23" y="131"/>
                  </a:lnTo>
                  <a:lnTo>
                    <a:pt x="18" y="125"/>
                  </a:lnTo>
                  <a:lnTo>
                    <a:pt x="14" y="120"/>
                  </a:lnTo>
                  <a:lnTo>
                    <a:pt x="10" y="114"/>
                  </a:lnTo>
                  <a:lnTo>
                    <a:pt x="7" y="107"/>
                  </a:lnTo>
                  <a:lnTo>
                    <a:pt x="3" y="100"/>
                  </a:lnTo>
                  <a:lnTo>
                    <a:pt x="2" y="92"/>
                  </a:lnTo>
                  <a:lnTo>
                    <a:pt x="1" y="85"/>
                  </a:lnTo>
                  <a:lnTo>
                    <a:pt x="0" y="77"/>
                  </a:lnTo>
                  <a:lnTo>
                    <a:pt x="0" y="77"/>
                  </a:lnTo>
                  <a:lnTo>
                    <a:pt x="1" y="69"/>
                  </a:lnTo>
                  <a:lnTo>
                    <a:pt x="2" y="61"/>
                  </a:lnTo>
                  <a:lnTo>
                    <a:pt x="3" y="54"/>
                  </a:lnTo>
                  <a:lnTo>
                    <a:pt x="7" y="46"/>
                  </a:lnTo>
                  <a:lnTo>
                    <a:pt x="10" y="41"/>
                  </a:lnTo>
                  <a:lnTo>
                    <a:pt x="14" y="34"/>
                  </a:lnTo>
                  <a:lnTo>
                    <a:pt x="18" y="28"/>
                  </a:lnTo>
                  <a:lnTo>
                    <a:pt x="23" y="22"/>
                  </a:lnTo>
                  <a:lnTo>
                    <a:pt x="29" y="18"/>
                  </a:lnTo>
                  <a:lnTo>
                    <a:pt x="34" y="13"/>
                  </a:lnTo>
                  <a:lnTo>
                    <a:pt x="41" y="9"/>
                  </a:lnTo>
                  <a:lnTo>
                    <a:pt x="48" y="6"/>
                  </a:lnTo>
                  <a:lnTo>
                    <a:pt x="55" y="3"/>
                  </a:lnTo>
                  <a:lnTo>
                    <a:pt x="62" y="2"/>
                  </a:lnTo>
                  <a:lnTo>
                    <a:pt x="70" y="1"/>
                  </a:lnTo>
                  <a:lnTo>
                    <a:pt x="78" y="0"/>
                  </a:lnTo>
                  <a:lnTo>
                    <a:pt x="78" y="0"/>
                  </a:lnTo>
                  <a:lnTo>
                    <a:pt x="86" y="1"/>
                  </a:lnTo>
                  <a:lnTo>
                    <a:pt x="93" y="2"/>
                  </a:lnTo>
                  <a:lnTo>
                    <a:pt x="101" y="3"/>
                  </a:lnTo>
                  <a:lnTo>
                    <a:pt x="108" y="6"/>
                  </a:lnTo>
                  <a:lnTo>
                    <a:pt x="114" y="9"/>
                  </a:lnTo>
                  <a:lnTo>
                    <a:pt x="121" y="13"/>
                  </a:lnTo>
                  <a:lnTo>
                    <a:pt x="127" y="18"/>
                  </a:lnTo>
                  <a:lnTo>
                    <a:pt x="132" y="22"/>
                  </a:lnTo>
                  <a:lnTo>
                    <a:pt x="137" y="28"/>
                  </a:lnTo>
                  <a:lnTo>
                    <a:pt x="142" y="34"/>
                  </a:lnTo>
                  <a:lnTo>
                    <a:pt x="145" y="41"/>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77" name="Google Shape;2077;p23"/>
            <p:cNvSpPr/>
            <p:nvPr/>
          </p:nvSpPr>
          <p:spPr>
            <a:xfrm>
              <a:off x="9856788" y="527526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7"/>
                  </a:lnTo>
                  <a:lnTo>
                    <a:pt x="131" y="131"/>
                  </a:lnTo>
                  <a:lnTo>
                    <a:pt x="126" y="137"/>
                  </a:lnTo>
                  <a:lnTo>
                    <a:pt x="120" y="141"/>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3" y="141"/>
                  </a:lnTo>
                  <a:lnTo>
                    <a:pt x="27" y="137"/>
                  </a:lnTo>
                  <a:lnTo>
                    <a:pt x="21" y="131"/>
                  </a:lnTo>
                  <a:lnTo>
                    <a:pt x="17" y="127"/>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6"/>
                  </a:lnTo>
                  <a:lnTo>
                    <a:pt x="9" y="41"/>
                  </a:lnTo>
                  <a:lnTo>
                    <a:pt x="12" y="34"/>
                  </a:lnTo>
                  <a:lnTo>
                    <a:pt x="17" y="28"/>
                  </a:lnTo>
                  <a:lnTo>
                    <a:pt x="21" y="22"/>
                  </a:lnTo>
                  <a:lnTo>
                    <a:pt x="27" y="18"/>
                  </a:lnTo>
                  <a:lnTo>
                    <a:pt x="33" y="13"/>
                  </a:lnTo>
                  <a:lnTo>
                    <a:pt x="40" y="10"/>
                  </a:lnTo>
                  <a:lnTo>
                    <a:pt x="47" y="6"/>
                  </a:lnTo>
                  <a:lnTo>
                    <a:pt x="53" y="3"/>
                  </a:lnTo>
                  <a:lnTo>
                    <a:pt x="61" y="2"/>
                  </a:lnTo>
                  <a:lnTo>
                    <a:pt x="68" y="1"/>
                  </a:lnTo>
                  <a:lnTo>
                    <a:pt x="76" y="0"/>
                  </a:lnTo>
                  <a:lnTo>
                    <a:pt x="76" y="0"/>
                  </a:lnTo>
                  <a:lnTo>
                    <a:pt x="84" y="1"/>
                  </a:lnTo>
                  <a:lnTo>
                    <a:pt x="92" y="2"/>
                  </a:lnTo>
                  <a:lnTo>
                    <a:pt x="99" y="3"/>
                  </a:lnTo>
                  <a:lnTo>
                    <a:pt x="106" y="6"/>
                  </a:lnTo>
                  <a:lnTo>
                    <a:pt x="113" y="10"/>
                  </a:lnTo>
                  <a:lnTo>
                    <a:pt x="120" y="13"/>
                  </a:lnTo>
                  <a:lnTo>
                    <a:pt x="126" y="18"/>
                  </a:lnTo>
                  <a:lnTo>
                    <a:pt x="131" y="22"/>
                  </a:lnTo>
                  <a:lnTo>
                    <a:pt x="136" y="28"/>
                  </a:lnTo>
                  <a:lnTo>
                    <a:pt x="140" y="34"/>
                  </a:lnTo>
                  <a:lnTo>
                    <a:pt x="144" y="41"/>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78" name="Google Shape;2078;p23"/>
            <p:cNvSpPr/>
            <p:nvPr/>
          </p:nvSpPr>
          <p:spPr>
            <a:xfrm>
              <a:off x="9856788" y="5205413"/>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3" y="140"/>
                  </a:lnTo>
                  <a:lnTo>
                    <a:pt x="27" y="137"/>
                  </a:lnTo>
                  <a:lnTo>
                    <a:pt x="21" y="131"/>
                  </a:lnTo>
                  <a:lnTo>
                    <a:pt x="17" y="125"/>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6"/>
                  </a:lnTo>
                  <a:lnTo>
                    <a:pt x="9" y="41"/>
                  </a:lnTo>
                  <a:lnTo>
                    <a:pt x="12" y="34"/>
                  </a:lnTo>
                  <a:lnTo>
                    <a:pt x="17" y="28"/>
                  </a:lnTo>
                  <a:lnTo>
                    <a:pt x="21" y="22"/>
                  </a:lnTo>
                  <a:lnTo>
                    <a:pt x="27" y="18"/>
                  </a:lnTo>
                  <a:lnTo>
                    <a:pt x="33" y="13"/>
                  </a:lnTo>
                  <a:lnTo>
                    <a:pt x="40" y="9"/>
                  </a:lnTo>
                  <a:lnTo>
                    <a:pt x="47" y="6"/>
                  </a:lnTo>
                  <a:lnTo>
                    <a:pt x="53" y="3"/>
                  </a:lnTo>
                  <a:lnTo>
                    <a:pt x="61"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0" y="34"/>
                  </a:lnTo>
                  <a:lnTo>
                    <a:pt x="144" y="41"/>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79" name="Google Shape;2079;p23"/>
            <p:cNvSpPr/>
            <p:nvPr/>
          </p:nvSpPr>
          <p:spPr>
            <a:xfrm>
              <a:off x="9782175" y="5345113"/>
              <a:ext cx="49213" cy="49213"/>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2" y="120"/>
                  </a:lnTo>
                  <a:lnTo>
                    <a:pt x="137" y="127"/>
                  </a:lnTo>
                  <a:lnTo>
                    <a:pt x="133" y="131"/>
                  </a:lnTo>
                  <a:lnTo>
                    <a:pt x="127" y="137"/>
                  </a:lnTo>
                  <a:lnTo>
                    <a:pt x="121" y="141"/>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1"/>
                  </a:lnTo>
                  <a:lnTo>
                    <a:pt x="29" y="137"/>
                  </a:lnTo>
                  <a:lnTo>
                    <a:pt x="23" y="131"/>
                  </a:lnTo>
                  <a:lnTo>
                    <a:pt x="18" y="127"/>
                  </a:lnTo>
                  <a:lnTo>
                    <a:pt x="14" y="120"/>
                  </a:lnTo>
                  <a:lnTo>
                    <a:pt x="10" y="114"/>
                  </a:lnTo>
                  <a:lnTo>
                    <a:pt x="7" y="107"/>
                  </a:lnTo>
                  <a:lnTo>
                    <a:pt x="4" y="100"/>
                  </a:lnTo>
                  <a:lnTo>
                    <a:pt x="2" y="92"/>
                  </a:lnTo>
                  <a:lnTo>
                    <a:pt x="1" y="85"/>
                  </a:lnTo>
                  <a:lnTo>
                    <a:pt x="0" y="77"/>
                  </a:lnTo>
                  <a:lnTo>
                    <a:pt x="0" y="77"/>
                  </a:lnTo>
                  <a:lnTo>
                    <a:pt x="1" y="69"/>
                  </a:lnTo>
                  <a:lnTo>
                    <a:pt x="2" y="61"/>
                  </a:lnTo>
                  <a:lnTo>
                    <a:pt x="4" y="54"/>
                  </a:lnTo>
                  <a:lnTo>
                    <a:pt x="7" y="48"/>
                  </a:lnTo>
                  <a:lnTo>
                    <a:pt x="10" y="41"/>
                  </a:lnTo>
                  <a:lnTo>
                    <a:pt x="14" y="34"/>
                  </a:lnTo>
                  <a:lnTo>
                    <a:pt x="18" y="28"/>
                  </a:lnTo>
                  <a:lnTo>
                    <a:pt x="23" y="22"/>
                  </a:lnTo>
                  <a:lnTo>
                    <a:pt x="29" y="18"/>
                  </a:lnTo>
                  <a:lnTo>
                    <a:pt x="34" y="13"/>
                  </a:lnTo>
                  <a:lnTo>
                    <a:pt x="41" y="10"/>
                  </a:lnTo>
                  <a:lnTo>
                    <a:pt x="48" y="6"/>
                  </a:lnTo>
                  <a:lnTo>
                    <a:pt x="55" y="3"/>
                  </a:lnTo>
                  <a:lnTo>
                    <a:pt x="62" y="2"/>
                  </a:lnTo>
                  <a:lnTo>
                    <a:pt x="70" y="1"/>
                  </a:lnTo>
                  <a:lnTo>
                    <a:pt x="78" y="0"/>
                  </a:lnTo>
                  <a:lnTo>
                    <a:pt x="78" y="0"/>
                  </a:lnTo>
                  <a:lnTo>
                    <a:pt x="86" y="1"/>
                  </a:lnTo>
                  <a:lnTo>
                    <a:pt x="93" y="2"/>
                  </a:lnTo>
                  <a:lnTo>
                    <a:pt x="101" y="3"/>
                  </a:lnTo>
                  <a:lnTo>
                    <a:pt x="108" y="6"/>
                  </a:lnTo>
                  <a:lnTo>
                    <a:pt x="115" y="10"/>
                  </a:lnTo>
                  <a:lnTo>
                    <a:pt x="121" y="13"/>
                  </a:lnTo>
                  <a:lnTo>
                    <a:pt x="127" y="18"/>
                  </a:lnTo>
                  <a:lnTo>
                    <a:pt x="133" y="22"/>
                  </a:lnTo>
                  <a:lnTo>
                    <a:pt x="137" y="28"/>
                  </a:lnTo>
                  <a:lnTo>
                    <a:pt x="142" y="34"/>
                  </a:lnTo>
                  <a:lnTo>
                    <a:pt x="145" y="41"/>
                  </a:lnTo>
                  <a:lnTo>
                    <a:pt x="149" y="48"/>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80" name="Google Shape;2080;p23"/>
            <p:cNvSpPr/>
            <p:nvPr/>
          </p:nvSpPr>
          <p:spPr>
            <a:xfrm>
              <a:off x="10263188" y="5548313"/>
              <a:ext cx="49213" cy="49213"/>
            </a:xfrm>
            <a:custGeom>
              <a:avLst/>
              <a:gdLst/>
              <a:ahLst/>
              <a:cxnLst/>
              <a:rect l="l" t="t" r="r" b="b"/>
              <a:pathLst>
                <a:path w="154" h="153" extrusionOk="0">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3"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3" y="23"/>
                  </a:lnTo>
                  <a:lnTo>
                    <a:pt x="28" y="17"/>
                  </a:lnTo>
                  <a:lnTo>
                    <a:pt x="34" y="14"/>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4"/>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81" name="Google Shape;2081;p23"/>
            <p:cNvSpPr/>
            <p:nvPr/>
          </p:nvSpPr>
          <p:spPr>
            <a:xfrm>
              <a:off x="10333038" y="5548313"/>
              <a:ext cx="49213" cy="49213"/>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7" y="17"/>
                  </a:lnTo>
                  <a:lnTo>
                    <a:pt x="34" y="14"/>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82" name="Google Shape;2082;p23"/>
            <p:cNvSpPr/>
            <p:nvPr/>
          </p:nvSpPr>
          <p:spPr>
            <a:xfrm>
              <a:off x="10193338" y="5622926"/>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1"/>
                  </a:lnTo>
                  <a:lnTo>
                    <a:pt x="138" y="126"/>
                  </a:lnTo>
                  <a:lnTo>
                    <a:pt x="132" y="132"/>
                  </a:lnTo>
                  <a:lnTo>
                    <a:pt x="126" y="138"/>
                  </a:lnTo>
                  <a:lnTo>
                    <a:pt x="120" y="141"/>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5" y="141"/>
                  </a:lnTo>
                  <a:lnTo>
                    <a:pt x="29" y="138"/>
                  </a:lnTo>
                  <a:lnTo>
                    <a:pt x="23" y="132"/>
                  </a:lnTo>
                  <a:lnTo>
                    <a:pt x="19" y="126"/>
                  </a:lnTo>
                  <a:lnTo>
                    <a:pt x="14" y="121"/>
                  </a:lnTo>
                  <a:lnTo>
                    <a:pt x="9" y="115"/>
                  </a:lnTo>
                  <a:lnTo>
                    <a:pt x="7" y="108"/>
                  </a:lnTo>
                  <a:lnTo>
                    <a:pt x="4" y="101"/>
                  </a:lnTo>
                  <a:lnTo>
                    <a:pt x="3" y="93"/>
                  </a:lnTo>
                  <a:lnTo>
                    <a:pt x="1" y="85"/>
                  </a:lnTo>
                  <a:lnTo>
                    <a:pt x="0" y="78"/>
                  </a:lnTo>
                  <a:lnTo>
                    <a:pt x="0" y="78"/>
                  </a:lnTo>
                  <a:lnTo>
                    <a:pt x="1" y="70"/>
                  </a:lnTo>
                  <a:lnTo>
                    <a:pt x="3" y="62"/>
                  </a:lnTo>
                  <a:lnTo>
                    <a:pt x="4" y="55"/>
                  </a:lnTo>
                  <a:lnTo>
                    <a:pt x="7" y="47"/>
                  </a:lnTo>
                  <a:lnTo>
                    <a:pt x="9" y="40"/>
                  </a:lnTo>
                  <a:lnTo>
                    <a:pt x="14" y="35"/>
                  </a:lnTo>
                  <a:lnTo>
                    <a:pt x="19" y="29"/>
                  </a:lnTo>
                  <a:lnTo>
                    <a:pt x="23" y="23"/>
                  </a:lnTo>
                  <a:lnTo>
                    <a:pt x="29" y="19"/>
                  </a:lnTo>
                  <a:lnTo>
                    <a:pt x="35" y="14"/>
                  </a:lnTo>
                  <a:lnTo>
                    <a:pt x="41" y="10"/>
                  </a:lnTo>
                  <a:lnTo>
                    <a:pt x="47" y="7"/>
                  </a:lnTo>
                  <a:lnTo>
                    <a:pt x="55" y="4"/>
                  </a:lnTo>
                  <a:lnTo>
                    <a:pt x="62" y="3"/>
                  </a:lnTo>
                  <a:lnTo>
                    <a:pt x="70" y="2"/>
                  </a:lnTo>
                  <a:lnTo>
                    <a:pt x="78" y="0"/>
                  </a:lnTo>
                  <a:lnTo>
                    <a:pt x="78" y="0"/>
                  </a:lnTo>
                  <a:lnTo>
                    <a:pt x="85" y="2"/>
                  </a:lnTo>
                  <a:lnTo>
                    <a:pt x="93" y="3"/>
                  </a:lnTo>
                  <a:lnTo>
                    <a:pt x="101" y="4"/>
                  </a:lnTo>
                  <a:lnTo>
                    <a:pt x="108" y="7"/>
                  </a:lnTo>
                  <a:lnTo>
                    <a:pt x="115" y="10"/>
                  </a:lnTo>
                  <a:lnTo>
                    <a:pt x="120" y="14"/>
                  </a:lnTo>
                  <a:lnTo>
                    <a:pt x="126" y="19"/>
                  </a:lnTo>
                  <a:lnTo>
                    <a:pt x="132" y="23"/>
                  </a:lnTo>
                  <a:lnTo>
                    <a:pt x="138" y="29"/>
                  </a:lnTo>
                  <a:lnTo>
                    <a:pt x="141" y="35"/>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83" name="Google Shape;2083;p23"/>
            <p:cNvSpPr/>
            <p:nvPr/>
          </p:nvSpPr>
          <p:spPr>
            <a:xfrm>
              <a:off x="10133013" y="5622926"/>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1"/>
                  </a:lnTo>
                  <a:lnTo>
                    <a:pt x="137" y="126"/>
                  </a:lnTo>
                  <a:lnTo>
                    <a:pt x="132" y="132"/>
                  </a:lnTo>
                  <a:lnTo>
                    <a:pt x="126" y="138"/>
                  </a:lnTo>
                  <a:lnTo>
                    <a:pt x="121"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8" y="126"/>
                  </a:lnTo>
                  <a:lnTo>
                    <a:pt x="13" y="121"/>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3" y="35"/>
                  </a:lnTo>
                  <a:lnTo>
                    <a:pt x="18"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84" name="Google Shape;2084;p23"/>
            <p:cNvSpPr/>
            <p:nvPr/>
          </p:nvSpPr>
          <p:spPr>
            <a:xfrm>
              <a:off x="10617200" y="5337176"/>
              <a:ext cx="49213" cy="49213"/>
            </a:xfrm>
            <a:custGeom>
              <a:avLst/>
              <a:gdLst/>
              <a:ahLst/>
              <a:cxnLst/>
              <a:rect l="l" t="t" r="r" b="b"/>
              <a:pathLst>
                <a:path w="154" h="155" extrusionOk="0">
                  <a:moveTo>
                    <a:pt x="154" y="77"/>
                  </a:moveTo>
                  <a:lnTo>
                    <a:pt x="154" y="77"/>
                  </a:lnTo>
                  <a:lnTo>
                    <a:pt x="154" y="85"/>
                  </a:lnTo>
                  <a:lnTo>
                    <a:pt x="153" y="93"/>
                  </a:lnTo>
                  <a:lnTo>
                    <a:pt x="151" y="100"/>
                  </a:lnTo>
                  <a:lnTo>
                    <a:pt x="148" y="107"/>
                  </a:lnTo>
                  <a:lnTo>
                    <a:pt x="145" y="114"/>
                  </a:lnTo>
                  <a:lnTo>
                    <a:pt x="140" y="120"/>
                  </a:lnTo>
                  <a:lnTo>
                    <a:pt x="137" y="126"/>
                  </a:lnTo>
                  <a:lnTo>
                    <a:pt x="131" y="132"/>
                  </a:lnTo>
                  <a:lnTo>
                    <a:pt x="126" y="136"/>
                  </a:lnTo>
                  <a:lnTo>
                    <a:pt x="120" y="141"/>
                  </a:lnTo>
                  <a:lnTo>
                    <a:pt x="114" y="144"/>
                  </a:lnTo>
                  <a:lnTo>
                    <a:pt x="107" y="148"/>
                  </a:lnTo>
                  <a:lnTo>
                    <a:pt x="100" y="151"/>
                  </a:lnTo>
                  <a:lnTo>
                    <a:pt x="92" y="152"/>
                  </a:lnTo>
                  <a:lnTo>
                    <a:pt x="84" y="154"/>
                  </a:lnTo>
                  <a:lnTo>
                    <a:pt x="76" y="155"/>
                  </a:lnTo>
                  <a:lnTo>
                    <a:pt x="76" y="155"/>
                  </a:lnTo>
                  <a:lnTo>
                    <a:pt x="69" y="154"/>
                  </a:lnTo>
                  <a:lnTo>
                    <a:pt x="61" y="152"/>
                  </a:lnTo>
                  <a:lnTo>
                    <a:pt x="53" y="151"/>
                  </a:lnTo>
                  <a:lnTo>
                    <a:pt x="47" y="148"/>
                  </a:lnTo>
                  <a:lnTo>
                    <a:pt x="40" y="144"/>
                  </a:lnTo>
                  <a:lnTo>
                    <a:pt x="34" y="141"/>
                  </a:lnTo>
                  <a:lnTo>
                    <a:pt x="28" y="136"/>
                  </a:lnTo>
                  <a:lnTo>
                    <a:pt x="23" y="132"/>
                  </a:lnTo>
                  <a:lnTo>
                    <a:pt x="18" y="126"/>
                  </a:lnTo>
                  <a:lnTo>
                    <a:pt x="13"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3" y="23"/>
                  </a:lnTo>
                  <a:lnTo>
                    <a:pt x="28" y="17"/>
                  </a:lnTo>
                  <a:lnTo>
                    <a:pt x="34" y="13"/>
                  </a:lnTo>
                  <a:lnTo>
                    <a:pt x="40" y="9"/>
                  </a:lnTo>
                  <a:lnTo>
                    <a:pt x="47" y="6"/>
                  </a:lnTo>
                  <a:lnTo>
                    <a:pt x="53" y="4"/>
                  </a:lnTo>
                  <a:lnTo>
                    <a:pt x="61" y="1"/>
                  </a:lnTo>
                  <a:lnTo>
                    <a:pt x="69" y="0"/>
                  </a:lnTo>
                  <a:lnTo>
                    <a:pt x="76" y="0"/>
                  </a:lnTo>
                  <a:lnTo>
                    <a:pt x="76" y="0"/>
                  </a:lnTo>
                  <a:lnTo>
                    <a:pt x="84" y="0"/>
                  </a:lnTo>
                  <a:lnTo>
                    <a:pt x="92" y="1"/>
                  </a:lnTo>
                  <a:lnTo>
                    <a:pt x="100" y="4"/>
                  </a:lnTo>
                  <a:lnTo>
                    <a:pt x="107" y="6"/>
                  </a:lnTo>
                  <a:lnTo>
                    <a:pt x="114" y="9"/>
                  </a:lnTo>
                  <a:lnTo>
                    <a:pt x="120" y="13"/>
                  </a:lnTo>
                  <a:lnTo>
                    <a:pt x="126" y="17"/>
                  </a:lnTo>
                  <a:lnTo>
                    <a:pt x="131" y="23"/>
                  </a:lnTo>
                  <a:lnTo>
                    <a:pt x="137" y="28"/>
                  </a:lnTo>
                  <a:lnTo>
                    <a:pt x="140"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85" name="Google Shape;2085;p23"/>
            <p:cNvSpPr/>
            <p:nvPr/>
          </p:nvSpPr>
          <p:spPr>
            <a:xfrm>
              <a:off x="10539413" y="4787901"/>
              <a:ext cx="47625"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6" y="7"/>
                  </a:lnTo>
                  <a:lnTo>
                    <a:pt x="53" y="4"/>
                  </a:lnTo>
                  <a:lnTo>
                    <a:pt x="60" y="3"/>
                  </a:lnTo>
                  <a:lnTo>
                    <a:pt x="68" y="2"/>
                  </a:lnTo>
                  <a:lnTo>
                    <a:pt x="76" y="0"/>
                  </a:lnTo>
                  <a:lnTo>
                    <a:pt x="76" y="0"/>
                  </a:lnTo>
                  <a:lnTo>
                    <a:pt x="84" y="2"/>
                  </a:lnTo>
                  <a:lnTo>
                    <a:pt x="91" y="3"/>
                  </a:lnTo>
                  <a:lnTo>
                    <a:pt x="99" y="4"/>
                  </a:lnTo>
                  <a:lnTo>
                    <a:pt x="106" y="7"/>
                  </a:lnTo>
                  <a:lnTo>
                    <a:pt x="113" y="11"/>
                  </a:lnTo>
                  <a:lnTo>
                    <a:pt x="119" y="14"/>
                  </a:lnTo>
                  <a:lnTo>
                    <a:pt x="125" y="19"/>
                  </a:lnTo>
                  <a:lnTo>
                    <a:pt x="130" y="23"/>
                  </a:lnTo>
                  <a:lnTo>
                    <a:pt x="136" y="29"/>
                  </a:lnTo>
                  <a:lnTo>
                    <a:pt x="140" y="35"/>
                  </a:lnTo>
                  <a:lnTo>
                    <a:pt x="144" y="42"/>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86" name="Google Shape;2086;p23"/>
            <p:cNvSpPr/>
            <p:nvPr/>
          </p:nvSpPr>
          <p:spPr>
            <a:xfrm>
              <a:off x="10958513" y="4641851"/>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87" name="Google Shape;2087;p23"/>
            <p:cNvSpPr/>
            <p:nvPr/>
          </p:nvSpPr>
          <p:spPr>
            <a:xfrm>
              <a:off x="10480675" y="4713288"/>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39" y="121"/>
                  </a:lnTo>
                  <a:lnTo>
                    <a:pt x="136" y="126"/>
                  </a:lnTo>
                  <a:lnTo>
                    <a:pt x="130" y="132"/>
                  </a:lnTo>
                  <a:lnTo>
                    <a:pt x="126" y="137"/>
                  </a:lnTo>
                  <a:lnTo>
                    <a:pt x="119" y="141"/>
                  </a:lnTo>
                  <a:lnTo>
                    <a:pt x="113" y="146"/>
                  </a:lnTo>
                  <a:lnTo>
                    <a:pt x="106" y="148"/>
                  </a:lnTo>
                  <a:lnTo>
                    <a:pt x="99" y="151"/>
                  </a:lnTo>
                  <a:lnTo>
                    <a:pt x="91"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19" y="14"/>
                  </a:lnTo>
                  <a:lnTo>
                    <a:pt x="126" y="18"/>
                  </a:lnTo>
                  <a:lnTo>
                    <a:pt x="130" y="23"/>
                  </a:lnTo>
                  <a:lnTo>
                    <a:pt x="136" y="29"/>
                  </a:lnTo>
                  <a:lnTo>
                    <a:pt x="139"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88" name="Google Shape;2088;p23"/>
            <p:cNvSpPr/>
            <p:nvPr/>
          </p:nvSpPr>
          <p:spPr>
            <a:xfrm>
              <a:off x="10547350" y="5411788"/>
              <a:ext cx="49213" cy="47625"/>
            </a:xfrm>
            <a:custGeom>
              <a:avLst/>
              <a:gdLst/>
              <a:ahLst/>
              <a:cxnLst/>
              <a:rect l="l" t="t" r="r" b="b"/>
              <a:pathLst>
                <a:path w="155" h="154" extrusionOk="0">
                  <a:moveTo>
                    <a:pt x="155" y="76"/>
                  </a:moveTo>
                  <a:lnTo>
                    <a:pt x="155" y="76"/>
                  </a:lnTo>
                  <a:lnTo>
                    <a:pt x="153" y="84"/>
                  </a:lnTo>
                  <a:lnTo>
                    <a:pt x="152" y="92"/>
                  </a:lnTo>
                  <a:lnTo>
                    <a:pt x="151" y="99"/>
                  </a:lnTo>
                  <a:lnTo>
                    <a:pt x="148" y="107"/>
                  </a:lnTo>
                  <a:lnTo>
                    <a:pt x="145" y="113"/>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3"/>
                  </a:lnTo>
                  <a:lnTo>
                    <a:pt x="6" y="107"/>
                  </a:lnTo>
                  <a:lnTo>
                    <a:pt x="3" y="99"/>
                  </a:lnTo>
                  <a:lnTo>
                    <a:pt x="1" y="92"/>
                  </a:lnTo>
                  <a:lnTo>
                    <a:pt x="0" y="84"/>
                  </a:lnTo>
                  <a:lnTo>
                    <a:pt x="0" y="76"/>
                  </a:lnTo>
                  <a:lnTo>
                    <a:pt x="0" y="76"/>
                  </a:lnTo>
                  <a:lnTo>
                    <a:pt x="0" y="69"/>
                  </a:lnTo>
                  <a:lnTo>
                    <a:pt x="1" y="61"/>
                  </a:lnTo>
                  <a:lnTo>
                    <a:pt x="3" y="53"/>
                  </a:lnTo>
                  <a:lnTo>
                    <a:pt x="6" y="46"/>
                  </a:lnTo>
                  <a:lnTo>
                    <a:pt x="9" y="40"/>
                  </a:lnTo>
                  <a:lnTo>
                    <a:pt x="14" y="34"/>
                  </a:lnTo>
                  <a:lnTo>
                    <a:pt x="17" y="28"/>
                  </a:lnTo>
                  <a:lnTo>
                    <a:pt x="23" y="22"/>
                  </a:lnTo>
                  <a:lnTo>
                    <a:pt x="29" y="18"/>
                  </a:lnTo>
                  <a:lnTo>
                    <a:pt x="34" y="13"/>
                  </a:lnTo>
                  <a:lnTo>
                    <a:pt x="40" y="9"/>
                  </a:lnTo>
                  <a:lnTo>
                    <a:pt x="47" y="5"/>
                  </a:lnTo>
                  <a:lnTo>
                    <a:pt x="54" y="3"/>
                  </a:lnTo>
                  <a:lnTo>
                    <a:pt x="62" y="2"/>
                  </a:lnTo>
                  <a:lnTo>
                    <a:pt x="69" y="1"/>
                  </a:lnTo>
                  <a:lnTo>
                    <a:pt x="77" y="0"/>
                  </a:lnTo>
                  <a:lnTo>
                    <a:pt x="77" y="0"/>
                  </a:lnTo>
                  <a:lnTo>
                    <a:pt x="85" y="1"/>
                  </a:lnTo>
                  <a:lnTo>
                    <a:pt x="93" y="2"/>
                  </a:lnTo>
                  <a:lnTo>
                    <a:pt x="100" y="3"/>
                  </a:lnTo>
                  <a:lnTo>
                    <a:pt x="108" y="5"/>
                  </a:lnTo>
                  <a:lnTo>
                    <a:pt x="113" y="9"/>
                  </a:lnTo>
                  <a:lnTo>
                    <a:pt x="120" y="13"/>
                  </a:lnTo>
                  <a:lnTo>
                    <a:pt x="126" y="18"/>
                  </a:lnTo>
                  <a:lnTo>
                    <a:pt x="132" y="22"/>
                  </a:lnTo>
                  <a:lnTo>
                    <a:pt x="136" y="28"/>
                  </a:lnTo>
                  <a:lnTo>
                    <a:pt x="141" y="34"/>
                  </a:lnTo>
                  <a:lnTo>
                    <a:pt x="145" y="40"/>
                  </a:lnTo>
                  <a:lnTo>
                    <a:pt x="148" y="46"/>
                  </a:lnTo>
                  <a:lnTo>
                    <a:pt x="151" y="53"/>
                  </a:lnTo>
                  <a:lnTo>
                    <a:pt x="152" y="61"/>
                  </a:lnTo>
                  <a:lnTo>
                    <a:pt x="153"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89" name="Google Shape;2089;p23"/>
            <p:cNvSpPr/>
            <p:nvPr/>
          </p:nvSpPr>
          <p:spPr>
            <a:xfrm>
              <a:off x="10404475" y="5478463"/>
              <a:ext cx="49213" cy="49213"/>
            </a:xfrm>
            <a:custGeom>
              <a:avLst/>
              <a:gdLst/>
              <a:ahLst/>
              <a:cxnLst/>
              <a:rect l="l" t="t" r="r" b="b"/>
              <a:pathLst>
                <a:path w="155" h="155" extrusionOk="0">
                  <a:moveTo>
                    <a:pt x="155" y="77"/>
                  </a:moveTo>
                  <a:lnTo>
                    <a:pt x="155" y="77"/>
                  </a:lnTo>
                  <a:lnTo>
                    <a:pt x="154" y="85"/>
                  </a:lnTo>
                  <a:lnTo>
                    <a:pt x="152" y="93"/>
                  </a:lnTo>
                  <a:lnTo>
                    <a:pt x="151" y="100"/>
                  </a:lnTo>
                  <a:lnTo>
                    <a:pt x="148" y="107"/>
                  </a:lnTo>
                  <a:lnTo>
                    <a:pt x="145" y="113"/>
                  </a:lnTo>
                  <a:lnTo>
                    <a:pt x="141" y="120"/>
                  </a:lnTo>
                  <a:lnTo>
                    <a:pt x="136" y="126"/>
                  </a:lnTo>
                  <a:lnTo>
                    <a:pt x="132" y="132"/>
                  </a:lnTo>
                  <a:lnTo>
                    <a:pt x="126" y="136"/>
                  </a:lnTo>
                  <a:lnTo>
                    <a:pt x="120" y="141"/>
                  </a:lnTo>
                  <a:lnTo>
                    <a:pt x="115" y="144"/>
                  </a:lnTo>
                  <a:lnTo>
                    <a:pt x="108" y="148"/>
                  </a:lnTo>
                  <a:lnTo>
                    <a:pt x="100" y="150"/>
                  </a:lnTo>
                  <a:lnTo>
                    <a:pt x="93" y="152"/>
                  </a:lnTo>
                  <a:lnTo>
                    <a:pt x="85" y="154"/>
                  </a:lnTo>
                  <a:lnTo>
                    <a:pt x="78" y="155"/>
                  </a:lnTo>
                  <a:lnTo>
                    <a:pt x="78" y="155"/>
                  </a:lnTo>
                  <a:lnTo>
                    <a:pt x="70" y="154"/>
                  </a:lnTo>
                  <a:lnTo>
                    <a:pt x="62" y="152"/>
                  </a:lnTo>
                  <a:lnTo>
                    <a:pt x="54" y="150"/>
                  </a:lnTo>
                  <a:lnTo>
                    <a:pt x="47" y="148"/>
                  </a:lnTo>
                  <a:lnTo>
                    <a:pt x="40" y="144"/>
                  </a:lnTo>
                  <a:lnTo>
                    <a:pt x="34" y="141"/>
                  </a:lnTo>
                  <a:lnTo>
                    <a:pt x="29" y="136"/>
                  </a:lnTo>
                  <a:lnTo>
                    <a:pt x="23" y="132"/>
                  </a:lnTo>
                  <a:lnTo>
                    <a:pt x="18"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8" y="0"/>
                  </a:lnTo>
                  <a:lnTo>
                    <a:pt x="78" y="0"/>
                  </a:lnTo>
                  <a:lnTo>
                    <a:pt x="85" y="0"/>
                  </a:lnTo>
                  <a:lnTo>
                    <a:pt x="93" y="1"/>
                  </a:lnTo>
                  <a:lnTo>
                    <a:pt x="100" y="4"/>
                  </a:lnTo>
                  <a:lnTo>
                    <a:pt x="108" y="6"/>
                  </a:lnTo>
                  <a:lnTo>
                    <a:pt x="115" y="9"/>
                  </a:lnTo>
                  <a:lnTo>
                    <a:pt x="120" y="13"/>
                  </a:lnTo>
                  <a:lnTo>
                    <a:pt x="126" y="17"/>
                  </a:lnTo>
                  <a:lnTo>
                    <a:pt x="132" y="23"/>
                  </a:lnTo>
                  <a:lnTo>
                    <a:pt x="136" y="28"/>
                  </a:lnTo>
                  <a:lnTo>
                    <a:pt x="141" y="35"/>
                  </a:lnTo>
                  <a:lnTo>
                    <a:pt x="145"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90" name="Google Shape;2090;p23"/>
            <p:cNvSpPr/>
            <p:nvPr/>
          </p:nvSpPr>
          <p:spPr>
            <a:xfrm>
              <a:off x="8382000" y="3389313"/>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8" y="126"/>
                  </a:lnTo>
                  <a:lnTo>
                    <a:pt x="14" y="120"/>
                  </a:lnTo>
                  <a:lnTo>
                    <a:pt x="10" y="113"/>
                  </a:lnTo>
                  <a:lnTo>
                    <a:pt x="6" y="108"/>
                  </a:lnTo>
                  <a:lnTo>
                    <a:pt x="4" y="100"/>
                  </a:lnTo>
                  <a:lnTo>
                    <a:pt x="2" y="93"/>
                  </a:lnTo>
                  <a:lnTo>
                    <a:pt x="0" y="85"/>
                  </a:lnTo>
                  <a:lnTo>
                    <a:pt x="0" y="77"/>
                  </a:lnTo>
                  <a:lnTo>
                    <a:pt x="0" y="77"/>
                  </a:lnTo>
                  <a:lnTo>
                    <a:pt x="0" y="70"/>
                  </a:lnTo>
                  <a:lnTo>
                    <a:pt x="2" y="62"/>
                  </a:lnTo>
                  <a:lnTo>
                    <a:pt x="4" y="54"/>
                  </a:lnTo>
                  <a:lnTo>
                    <a:pt x="6" y="47"/>
                  </a:lnTo>
                  <a:lnTo>
                    <a:pt x="10" y="40"/>
                  </a:lnTo>
                  <a:lnTo>
                    <a:pt x="14" y="34"/>
                  </a:lnTo>
                  <a:lnTo>
                    <a:pt x="18"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7"/>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91" name="Google Shape;2091;p23"/>
            <p:cNvSpPr/>
            <p:nvPr/>
          </p:nvSpPr>
          <p:spPr>
            <a:xfrm>
              <a:off x="8451850" y="3389313"/>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3"/>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7" y="29"/>
                  </a:lnTo>
                  <a:lnTo>
                    <a:pt x="23" y="23"/>
                  </a:lnTo>
                  <a:lnTo>
                    <a:pt x="29" y="17"/>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7"/>
                  </a:lnTo>
                  <a:lnTo>
                    <a:pt x="132" y="23"/>
                  </a:lnTo>
                  <a:lnTo>
                    <a:pt x="136" y="29"/>
                  </a:lnTo>
                  <a:lnTo>
                    <a:pt x="141" y="34"/>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92" name="Google Shape;2092;p23"/>
            <p:cNvSpPr/>
            <p:nvPr/>
          </p:nvSpPr>
          <p:spPr>
            <a:xfrm>
              <a:off x="8521700" y="3389313"/>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9"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93" name="Google Shape;2093;p23"/>
            <p:cNvSpPr/>
            <p:nvPr/>
          </p:nvSpPr>
          <p:spPr>
            <a:xfrm>
              <a:off x="8382000" y="3319463"/>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8" y="126"/>
                  </a:lnTo>
                  <a:lnTo>
                    <a:pt x="14"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4" y="34"/>
                  </a:lnTo>
                  <a:lnTo>
                    <a:pt x="18"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7"/>
                  </a:lnTo>
                  <a:lnTo>
                    <a:pt x="132" y="23"/>
                  </a:lnTo>
                  <a:lnTo>
                    <a:pt x="137" y="29"/>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94" name="Google Shape;2094;p23"/>
            <p:cNvSpPr/>
            <p:nvPr/>
          </p:nvSpPr>
          <p:spPr>
            <a:xfrm>
              <a:off x="8451850" y="3319463"/>
              <a:ext cx="47625"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9"/>
                  </a:lnTo>
                  <a:lnTo>
                    <a:pt x="23" y="23"/>
                  </a:lnTo>
                  <a:lnTo>
                    <a:pt x="29" y="17"/>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7"/>
                  </a:lnTo>
                  <a:lnTo>
                    <a:pt x="132" y="23"/>
                  </a:lnTo>
                  <a:lnTo>
                    <a:pt x="136" y="29"/>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95" name="Google Shape;2095;p23"/>
            <p:cNvSpPr/>
            <p:nvPr/>
          </p:nvSpPr>
          <p:spPr>
            <a:xfrm>
              <a:off x="8521700" y="3319463"/>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9" y="153"/>
                  </a:lnTo>
                  <a:lnTo>
                    <a:pt x="62" y="152"/>
                  </a:lnTo>
                  <a:lnTo>
                    <a:pt x="54" y="151"/>
                  </a:lnTo>
                  <a:lnTo>
                    <a:pt x="47" y="148"/>
                  </a:lnTo>
                  <a:lnTo>
                    <a:pt x="40" y="145"/>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96" name="Google Shape;2096;p23"/>
            <p:cNvSpPr/>
            <p:nvPr/>
          </p:nvSpPr>
          <p:spPr>
            <a:xfrm>
              <a:off x="8664575" y="338931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2" y="152"/>
                  </a:lnTo>
                  <a:lnTo>
                    <a:pt x="54" y="151"/>
                  </a:lnTo>
                  <a:lnTo>
                    <a:pt x="47" y="148"/>
                  </a:lnTo>
                  <a:lnTo>
                    <a:pt x="40" y="145"/>
                  </a:lnTo>
                  <a:lnTo>
                    <a:pt x="33"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3" y="23"/>
                  </a:lnTo>
                  <a:lnTo>
                    <a:pt x="27" y="17"/>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97" name="Google Shape;2097;p23"/>
            <p:cNvSpPr/>
            <p:nvPr/>
          </p:nvSpPr>
          <p:spPr>
            <a:xfrm>
              <a:off x="8594725" y="3389313"/>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3"/>
                  </a:lnTo>
                  <a:lnTo>
                    <a:pt x="141" y="120"/>
                  </a:lnTo>
                  <a:lnTo>
                    <a:pt x="137"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98" name="Google Shape;2098;p23"/>
            <p:cNvSpPr/>
            <p:nvPr/>
          </p:nvSpPr>
          <p:spPr>
            <a:xfrm>
              <a:off x="8594725" y="3319463"/>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7" y="29"/>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099" name="Google Shape;2099;p23"/>
            <p:cNvSpPr/>
            <p:nvPr/>
          </p:nvSpPr>
          <p:spPr>
            <a:xfrm>
              <a:off x="8939213" y="3878263"/>
              <a:ext cx="49213" cy="49213"/>
            </a:xfrm>
            <a:custGeom>
              <a:avLst/>
              <a:gdLst/>
              <a:ahLst/>
              <a:cxnLst/>
              <a:rect l="l" t="t" r="r" b="b"/>
              <a:pathLst>
                <a:path w="155" h="154" extrusionOk="0">
                  <a:moveTo>
                    <a:pt x="155" y="78"/>
                  </a:moveTo>
                  <a:lnTo>
                    <a:pt x="155" y="78"/>
                  </a:lnTo>
                  <a:lnTo>
                    <a:pt x="154" y="85"/>
                  </a:lnTo>
                  <a:lnTo>
                    <a:pt x="152" y="93"/>
                  </a:lnTo>
                  <a:lnTo>
                    <a:pt x="151" y="101"/>
                  </a:lnTo>
                  <a:lnTo>
                    <a:pt x="148" y="108"/>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3"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00" name="Google Shape;2100;p23"/>
            <p:cNvSpPr/>
            <p:nvPr/>
          </p:nvSpPr>
          <p:spPr>
            <a:xfrm>
              <a:off x="9009063" y="3878263"/>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4" y="141"/>
                  </a:lnTo>
                  <a:lnTo>
                    <a:pt x="27" y="136"/>
                  </a:lnTo>
                  <a:lnTo>
                    <a:pt x="23" y="132"/>
                  </a:lnTo>
                  <a:lnTo>
                    <a:pt x="17" y="126"/>
                  </a:lnTo>
                  <a:lnTo>
                    <a:pt x="12"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8"/>
                  </a:lnTo>
                  <a:lnTo>
                    <a:pt x="131" y="23"/>
                  </a:lnTo>
                  <a:lnTo>
                    <a:pt x="136" y="29"/>
                  </a:lnTo>
                  <a:lnTo>
                    <a:pt x="141"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01" name="Google Shape;2101;p23"/>
            <p:cNvSpPr/>
            <p:nvPr/>
          </p:nvSpPr>
          <p:spPr>
            <a:xfrm>
              <a:off x="9078913" y="3878263"/>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02" name="Google Shape;2102;p23"/>
            <p:cNvSpPr/>
            <p:nvPr/>
          </p:nvSpPr>
          <p:spPr>
            <a:xfrm>
              <a:off x="9078913" y="3810001"/>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9"/>
                  </a:lnTo>
                  <a:lnTo>
                    <a:pt x="99" y="151"/>
                  </a:lnTo>
                  <a:lnTo>
                    <a:pt x="91" y="152"/>
                  </a:lnTo>
                  <a:lnTo>
                    <a:pt x="84" y="153"/>
                  </a:lnTo>
                  <a:lnTo>
                    <a:pt x="76" y="154"/>
                  </a:lnTo>
                  <a:lnTo>
                    <a:pt x="76" y="154"/>
                  </a:lnTo>
                  <a:lnTo>
                    <a:pt x="68" y="153"/>
                  </a:lnTo>
                  <a:lnTo>
                    <a:pt x="60" y="152"/>
                  </a:lnTo>
                  <a:lnTo>
                    <a:pt x="53"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03" name="Google Shape;2103;p23"/>
            <p:cNvSpPr/>
            <p:nvPr/>
          </p:nvSpPr>
          <p:spPr>
            <a:xfrm>
              <a:off x="8939213" y="4019551"/>
              <a:ext cx="49213" cy="49213"/>
            </a:xfrm>
            <a:custGeom>
              <a:avLst/>
              <a:gdLst/>
              <a:ahLst/>
              <a:cxnLst/>
              <a:rect l="l" t="t" r="r" b="b"/>
              <a:pathLst>
                <a:path w="155" h="154" extrusionOk="0">
                  <a:moveTo>
                    <a:pt x="155" y="78"/>
                  </a:moveTo>
                  <a:lnTo>
                    <a:pt x="155" y="78"/>
                  </a:lnTo>
                  <a:lnTo>
                    <a:pt x="154" y="85"/>
                  </a:lnTo>
                  <a:lnTo>
                    <a:pt x="152" y="93"/>
                  </a:lnTo>
                  <a:lnTo>
                    <a:pt x="151" y="101"/>
                  </a:lnTo>
                  <a:lnTo>
                    <a:pt x="148" y="107"/>
                  </a:lnTo>
                  <a:lnTo>
                    <a:pt x="144" y="114"/>
                  </a:lnTo>
                  <a:lnTo>
                    <a:pt x="141" y="120"/>
                  </a:lnTo>
                  <a:lnTo>
                    <a:pt x="136" y="126"/>
                  </a:lnTo>
                  <a:lnTo>
                    <a:pt x="132" y="132"/>
                  </a:lnTo>
                  <a:lnTo>
                    <a:pt x="126" y="137"/>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1"/>
                  </a:lnTo>
                  <a:lnTo>
                    <a:pt x="28" y="137"/>
                  </a:lnTo>
                  <a:lnTo>
                    <a:pt x="23"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04" name="Google Shape;2104;p23"/>
            <p:cNvSpPr/>
            <p:nvPr/>
          </p:nvSpPr>
          <p:spPr>
            <a:xfrm>
              <a:off x="9009063" y="4019551"/>
              <a:ext cx="49213"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7" y="137"/>
                  </a:lnTo>
                  <a:lnTo>
                    <a:pt x="23" y="132"/>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05" name="Google Shape;2105;p23"/>
            <p:cNvSpPr/>
            <p:nvPr/>
          </p:nvSpPr>
          <p:spPr>
            <a:xfrm>
              <a:off x="9078913" y="4019551"/>
              <a:ext cx="49213"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1" y="132"/>
                  </a:lnTo>
                  <a:lnTo>
                    <a:pt x="126" y="137"/>
                  </a:lnTo>
                  <a:lnTo>
                    <a:pt x="120"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06" name="Google Shape;2106;p23"/>
            <p:cNvSpPr/>
            <p:nvPr/>
          </p:nvSpPr>
          <p:spPr>
            <a:xfrm>
              <a:off x="9150350" y="4019551"/>
              <a:ext cx="47625"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07" name="Google Shape;2107;p23"/>
            <p:cNvSpPr/>
            <p:nvPr/>
          </p:nvSpPr>
          <p:spPr>
            <a:xfrm>
              <a:off x="9150350" y="4087813"/>
              <a:ext cx="47625" cy="47625"/>
            </a:xfrm>
            <a:custGeom>
              <a:avLst/>
              <a:gdLst/>
              <a:ahLst/>
              <a:cxnLst/>
              <a:rect l="l" t="t" r="r" b="b"/>
              <a:pathLst>
                <a:path w="153" h="154" extrusionOk="0">
                  <a:moveTo>
                    <a:pt x="153" y="78"/>
                  </a:moveTo>
                  <a:lnTo>
                    <a:pt x="153" y="78"/>
                  </a:lnTo>
                  <a:lnTo>
                    <a:pt x="153" y="85"/>
                  </a:lnTo>
                  <a:lnTo>
                    <a:pt x="152" y="93"/>
                  </a:lnTo>
                  <a:lnTo>
                    <a:pt x="150" y="99"/>
                  </a:lnTo>
                  <a:lnTo>
                    <a:pt x="147" y="107"/>
                  </a:lnTo>
                  <a:lnTo>
                    <a:pt x="144" y="113"/>
                  </a:lnTo>
                  <a:lnTo>
                    <a:pt x="140" y="120"/>
                  </a:lnTo>
                  <a:lnTo>
                    <a:pt x="136" y="126"/>
                  </a:lnTo>
                  <a:lnTo>
                    <a:pt x="131" y="131"/>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3" y="151"/>
                  </a:lnTo>
                  <a:lnTo>
                    <a:pt x="47" y="148"/>
                  </a:lnTo>
                  <a:lnTo>
                    <a:pt x="40" y="145"/>
                  </a:lnTo>
                  <a:lnTo>
                    <a:pt x="33" y="141"/>
                  </a:lnTo>
                  <a:lnTo>
                    <a:pt x="27" y="136"/>
                  </a:lnTo>
                  <a:lnTo>
                    <a:pt x="21" y="131"/>
                  </a:lnTo>
                  <a:lnTo>
                    <a:pt x="17" y="126"/>
                  </a:lnTo>
                  <a:lnTo>
                    <a:pt x="12" y="120"/>
                  </a:lnTo>
                  <a:lnTo>
                    <a:pt x="9" y="113"/>
                  </a:lnTo>
                  <a:lnTo>
                    <a:pt x="5" y="107"/>
                  </a:lnTo>
                  <a:lnTo>
                    <a:pt x="3" y="99"/>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08" name="Google Shape;2108;p23"/>
            <p:cNvSpPr/>
            <p:nvPr/>
          </p:nvSpPr>
          <p:spPr>
            <a:xfrm>
              <a:off x="9215438" y="4087813"/>
              <a:ext cx="49213" cy="47625"/>
            </a:xfrm>
            <a:custGeom>
              <a:avLst/>
              <a:gdLst/>
              <a:ahLst/>
              <a:cxnLst/>
              <a:rect l="l" t="t" r="r" b="b"/>
              <a:pathLst>
                <a:path w="153" h="154" extrusionOk="0">
                  <a:moveTo>
                    <a:pt x="153" y="78"/>
                  </a:moveTo>
                  <a:lnTo>
                    <a:pt x="153" y="78"/>
                  </a:lnTo>
                  <a:lnTo>
                    <a:pt x="153" y="85"/>
                  </a:lnTo>
                  <a:lnTo>
                    <a:pt x="152" y="93"/>
                  </a:lnTo>
                  <a:lnTo>
                    <a:pt x="150" y="99"/>
                  </a:lnTo>
                  <a:lnTo>
                    <a:pt x="147" y="107"/>
                  </a:lnTo>
                  <a:lnTo>
                    <a:pt x="144" y="113"/>
                  </a:lnTo>
                  <a:lnTo>
                    <a:pt x="141" y="120"/>
                  </a:lnTo>
                  <a:lnTo>
                    <a:pt x="136" y="126"/>
                  </a:lnTo>
                  <a:lnTo>
                    <a:pt x="131" y="131"/>
                  </a:lnTo>
                  <a:lnTo>
                    <a:pt x="126" y="136"/>
                  </a:lnTo>
                  <a:lnTo>
                    <a:pt x="120" y="141"/>
                  </a:lnTo>
                  <a:lnTo>
                    <a:pt x="113" y="145"/>
                  </a:lnTo>
                  <a:lnTo>
                    <a:pt x="106" y="148"/>
                  </a:lnTo>
                  <a:lnTo>
                    <a:pt x="99" y="151"/>
                  </a:lnTo>
                  <a:lnTo>
                    <a:pt x="93" y="152"/>
                  </a:lnTo>
                  <a:lnTo>
                    <a:pt x="85" y="153"/>
                  </a:lnTo>
                  <a:lnTo>
                    <a:pt x="76" y="154"/>
                  </a:lnTo>
                  <a:lnTo>
                    <a:pt x="76" y="154"/>
                  </a:lnTo>
                  <a:lnTo>
                    <a:pt x="68" y="153"/>
                  </a:lnTo>
                  <a:lnTo>
                    <a:pt x="62" y="152"/>
                  </a:lnTo>
                  <a:lnTo>
                    <a:pt x="54" y="151"/>
                  </a:lnTo>
                  <a:lnTo>
                    <a:pt x="47" y="148"/>
                  </a:lnTo>
                  <a:lnTo>
                    <a:pt x="40" y="145"/>
                  </a:lnTo>
                  <a:lnTo>
                    <a:pt x="34" y="141"/>
                  </a:lnTo>
                  <a:lnTo>
                    <a:pt x="27" y="136"/>
                  </a:lnTo>
                  <a:lnTo>
                    <a:pt x="23" y="131"/>
                  </a:lnTo>
                  <a:lnTo>
                    <a:pt x="17" y="126"/>
                  </a:lnTo>
                  <a:lnTo>
                    <a:pt x="12" y="120"/>
                  </a:lnTo>
                  <a:lnTo>
                    <a:pt x="9" y="113"/>
                  </a:lnTo>
                  <a:lnTo>
                    <a:pt x="6" y="107"/>
                  </a:lnTo>
                  <a:lnTo>
                    <a:pt x="3" y="99"/>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1"/>
                  </a:lnTo>
                  <a:lnTo>
                    <a:pt x="68" y="0"/>
                  </a:lnTo>
                  <a:lnTo>
                    <a:pt x="76" y="0"/>
                  </a:lnTo>
                  <a:lnTo>
                    <a:pt x="76"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09" name="Google Shape;2109;p23"/>
            <p:cNvSpPr/>
            <p:nvPr/>
          </p:nvSpPr>
          <p:spPr>
            <a:xfrm>
              <a:off x="9150350" y="4152901"/>
              <a:ext cx="47625"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4"/>
                  </a:lnTo>
                  <a:lnTo>
                    <a:pt x="76" y="154"/>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10" name="Google Shape;2110;p23"/>
            <p:cNvSpPr/>
            <p:nvPr/>
          </p:nvSpPr>
          <p:spPr>
            <a:xfrm>
              <a:off x="9220200" y="4152901"/>
              <a:ext cx="49213"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4"/>
                  </a:lnTo>
                  <a:lnTo>
                    <a:pt x="76" y="154"/>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11" name="Google Shape;2111;p23"/>
            <p:cNvSpPr/>
            <p:nvPr/>
          </p:nvSpPr>
          <p:spPr>
            <a:xfrm>
              <a:off x="8939213" y="3948113"/>
              <a:ext cx="49213" cy="49213"/>
            </a:xfrm>
            <a:custGeom>
              <a:avLst/>
              <a:gdLst/>
              <a:ahLst/>
              <a:cxnLst/>
              <a:rect l="l" t="t" r="r" b="b"/>
              <a:pathLst>
                <a:path w="155" h="154" extrusionOk="0">
                  <a:moveTo>
                    <a:pt x="155" y="78"/>
                  </a:moveTo>
                  <a:lnTo>
                    <a:pt x="155" y="78"/>
                  </a:lnTo>
                  <a:lnTo>
                    <a:pt x="154" y="85"/>
                  </a:lnTo>
                  <a:lnTo>
                    <a:pt x="152" y="93"/>
                  </a:lnTo>
                  <a:lnTo>
                    <a:pt x="151" y="101"/>
                  </a:lnTo>
                  <a:lnTo>
                    <a:pt x="148" y="108"/>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3"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12" name="Google Shape;2112;p23"/>
            <p:cNvSpPr/>
            <p:nvPr/>
          </p:nvSpPr>
          <p:spPr>
            <a:xfrm>
              <a:off x="9009063" y="3948113"/>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4" y="141"/>
                  </a:lnTo>
                  <a:lnTo>
                    <a:pt x="27" y="136"/>
                  </a:lnTo>
                  <a:lnTo>
                    <a:pt x="23" y="132"/>
                  </a:lnTo>
                  <a:lnTo>
                    <a:pt x="17" y="126"/>
                  </a:lnTo>
                  <a:lnTo>
                    <a:pt x="12"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8"/>
                  </a:lnTo>
                  <a:lnTo>
                    <a:pt x="131" y="23"/>
                  </a:lnTo>
                  <a:lnTo>
                    <a:pt x="136" y="29"/>
                  </a:lnTo>
                  <a:lnTo>
                    <a:pt x="141"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13" name="Google Shape;2113;p23"/>
            <p:cNvSpPr/>
            <p:nvPr/>
          </p:nvSpPr>
          <p:spPr>
            <a:xfrm>
              <a:off x="8870950" y="4019551"/>
              <a:ext cx="49213" cy="49213"/>
            </a:xfrm>
            <a:custGeom>
              <a:avLst/>
              <a:gdLst/>
              <a:ahLst/>
              <a:cxnLst/>
              <a:rect l="l" t="t" r="r" b="b"/>
              <a:pathLst>
                <a:path w="154" h="154" extrusionOk="0">
                  <a:moveTo>
                    <a:pt x="154" y="78"/>
                  </a:moveTo>
                  <a:lnTo>
                    <a:pt x="154" y="78"/>
                  </a:lnTo>
                  <a:lnTo>
                    <a:pt x="153" y="85"/>
                  </a:lnTo>
                  <a:lnTo>
                    <a:pt x="152" y="93"/>
                  </a:lnTo>
                  <a:lnTo>
                    <a:pt x="151" y="101"/>
                  </a:lnTo>
                  <a:lnTo>
                    <a:pt x="147" y="107"/>
                  </a:lnTo>
                  <a:lnTo>
                    <a:pt x="145" y="114"/>
                  </a:lnTo>
                  <a:lnTo>
                    <a:pt x="141" y="120"/>
                  </a:lnTo>
                  <a:lnTo>
                    <a:pt x="136" y="126"/>
                  </a:lnTo>
                  <a:lnTo>
                    <a:pt x="131" y="132"/>
                  </a:lnTo>
                  <a:lnTo>
                    <a:pt x="126" y="137"/>
                  </a:lnTo>
                  <a:lnTo>
                    <a:pt x="120" y="141"/>
                  </a:lnTo>
                  <a:lnTo>
                    <a:pt x="113" y="145"/>
                  </a:lnTo>
                  <a:lnTo>
                    <a:pt x="107"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7"/>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9"/>
                  </a:lnTo>
                  <a:lnTo>
                    <a:pt x="141" y="34"/>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14" name="Google Shape;2114;p23"/>
            <p:cNvSpPr/>
            <p:nvPr/>
          </p:nvSpPr>
          <p:spPr>
            <a:xfrm>
              <a:off x="8870950" y="3948113"/>
              <a:ext cx="49213" cy="49213"/>
            </a:xfrm>
            <a:custGeom>
              <a:avLst/>
              <a:gdLst/>
              <a:ahLst/>
              <a:cxnLst/>
              <a:rect l="l" t="t" r="r" b="b"/>
              <a:pathLst>
                <a:path w="154" h="154" extrusionOk="0">
                  <a:moveTo>
                    <a:pt x="154" y="78"/>
                  </a:moveTo>
                  <a:lnTo>
                    <a:pt x="154" y="78"/>
                  </a:lnTo>
                  <a:lnTo>
                    <a:pt x="153" y="85"/>
                  </a:lnTo>
                  <a:lnTo>
                    <a:pt x="152" y="93"/>
                  </a:lnTo>
                  <a:lnTo>
                    <a:pt x="151" y="101"/>
                  </a:lnTo>
                  <a:lnTo>
                    <a:pt x="147" y="108"/>
                  </a:lnTo>
                  <a:lnTo>
                    <a:pt x="145" y="114"/>
                  </a:lnTo>
                  <a:lnTo>
                    <a:pt x="141" y="120"/>
                  </a:lnTo>
                  <a:lnTo>
                    <a:pt x="136" y="126"/>
                  </a:lnTo>
                  <a:lnTo>
                    <a:pt x="131" y="132"/>
                  </a:lnTo>
                  <a:lnTo>
                    <a:pt x="126" y="136"/>
                  </a:lnTo>
                  <a:lnTo>
                    <a:pt x="120" y="141"/>
                  </a:lnTo>
                  <a:lnTo>
                    <a:pt x="113" y="145"/>
                  </a:lnTo>
                  <a:lnTo>
                    <a:pt x="107" y="148"/>
                  </a:lnTo>
                  <a:lnTo>
                    <a:pt x="99" y="151"/>
                  </a:lnTo>
                  <a:lnTo>
                    <a:pt x="92" y="152"/>
                  </a:lnTo>
                  <a:lnTo>
                    <a:pt x="84" y="153"/>
                  </a:lnTo>
                  <a:lnTo>
                    <a:pt x="76" y="154"/>
                  </a:lnTo>
                  <a:lnTo>
                    <a:pt x="76" y="154"/>
                  </a:lnTo>
                  <a:lnTo>
                    <a:pt x="68" y="153"/>
                  </a:lnTo>
                  <a:lnTo>
                    <a:pt x="62" y="152"/>
                  </a:lnTo>
                  <a:lnTo>
                    <a:pt x="54" y="151"/>
                  </a:lnTo>
                  <a:lnTo>
                    <a:pt x="47" y="148"/>
                  </a:lnTo>
                  <a:lnTo>
                    <a:pt x="40" y="145"/>
                  </a:lnTo>
                  <a:lnTo>
                    <a:pt x="34" y="141"/>
                  </a:lnTo>
                  <a:lnTo>
                    <a:pt x="28" y="136"/>
                  </a:lnTo>
                  <a:lnTo>
                    <a:pt x="23" y="132"/>
                  </a:lnTo>
                  <a:lnTo>
                    <a:pt x="17" y="126"/>
                  </a:lnTo>
                  <a:lnTo>
                    <a:pt x="14"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7" y="29"/>
                  </a:lnTo>
                  <a:lnTo>
                    <a:pt x="23" y="23"/>
                  </a:lnTo>
                  <a:lnTo>
                    <a:pt x="28" y="18"/>
                  </a:lnTo>
                  <a:lnTo>
                    <a:pt x="34" y="14"/>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4"/>
                  </a:lnTo>
                  <a:lnTo>
                    <a:pt x="126" y="18"/>
                  </a:lnTo>
                  <a:lnTo>
                    <a:pt x="131" y="23"/>
                  </a:lnTo>
                  <a:lnTo>
                    <a:pt x="136" y="29"/>
                  </a:lnTo>
                  <a:lnTo>
                    <a:pt x="141" y="34"/>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15" name="Google Shape;2115;p23"/>
            <p:cNvSpPr/>
            <p:nvPr/>
          </p:nvSpPr>
          <p:spPr>
            <a:xfrm>
              <a:off x="9078913" y="3948113"/>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16" name="Google Shape;2116;p23"/>
            <p:cNvSpPr/>
            <p:nvPr/>
          </p:nvSpPr>
          <p:spPr>
            <a:xfrm>
              <a:off x="8939213" y="4081463"/>
              <a:ext cx="49213" cy="49213"/>
            </a:xfrm>
            <a:custGeom>
              <a:avLst/>
              <a:gdLst/>
              <a:ahLst/>
              <a:cxnLst/>
              <a:rect l="l" t="t" r="r" b="b"/>
              <a:pathLst>
                <a:path w="155" h="153" extrusionOk="0">
                  <a:moveTo>
                    <a:pt x="155" y="76"/>
                  </a:moveTo>
                  <a:lnTo>
                    <a:pt x="155" y="76"/>
                  </a:lnTo>
                  <a:lnTo>
                    <a:pt x="154" y="84"/>
                  </a:lnTo>
                  <a:lnTo>
                    <a:pt x="152" y="92"/>
                  </a:lnTo>
                  <a:lnTo>
                    <a:pt x="151" y="99"/>
                  </a:lnTo>
                  <a:lnTo>
                    <a:pt x="148" y="106"/>
                  </a:lnTo>
                  <a:lnTo>
                    <a:pt x="144" y="113"/>
                  </a:lnTo>
                  <a:lnTo>
                    <a:pt x="141" y="120"/>
                  </a:lnTo>
                  <a:lnTo>
                    <a:pt x="136"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3"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1"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17" name="Google Shape;2117;p23"/>
            <p:cNvSpPr/>
            <p:nvPr/>
          </p:nvSpPr>
          <p:spPr>
            <a:xfrm>
              <a:off x="9009063" y="4081463"/>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18" name="Google Shape;2118;p23"/>
            <p:cNvSpPr/>
            <p:nvPr/>
          </p:nvSpPr>
          <p:spPr>
            <a:xfrm>
              <a:off x="8870950" y="40814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5"/>
                  </a:lnTo>
                  <a:lnTo>
                    <a:pt x="131" y="131"/>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1"/>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19" name="Google Shape;2119;p23"/>
            <p:cNvSpPr/>
            <p:nvPr/>
          </p:nvSpPr>
          <p:spPr>
            <a:xfrm>
              <a:off x="8939213" y="4291013"/>
              <a:ext cx="49213" cy="47625"/>
            </a:xfrm>
            <a:custGeom>
              <a:avLst/>
              <a:gdLst/>
              <a:ahLst/>
              <a:cxnLst/>
              <a:rect l="l" t="t" r="r" b="b"/>
              <a:pathLst>
                <a:path w="155" h="153" extrusionOk="0">
                  <a:moveTo>
                    <a:pt x="155" y="76"/>
                  </a:moveTo>
                  <a:lnTo>
                    <a:pt x="155" y="76"/>
                  </a:lnTo>
                  <a:lnTo>
                    <a:pt x="154" y="84"/>
                  </a:lnTo>
                  <a:lnTo>
                    <a:pt x="152" y="92"/>
                  </a:lnTo>
                  <a:lnTo>
                    <a:pt x="151" y="99"/>
                  </a:lnTo>
                  <a:lnTo>
                    <a:pt x="148" y="106"/>
                  </a:lnTo>
                  <a:lnTo>
                    <a:pt x="144" y="113"/>
                  </a:lnTo>
                  <a:lnTo>
                    <a:pt x="141" y="120"/>
                  </a:lnTo>
                  <a:lnTo>
                    <a:pt x="136"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3"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1"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20" name="Google Shape;2120;p23"/>
            <p:cNvSpPr/>
            <p:nvPr/>
          </p:nvSpPr>
          <p:spPr>
            <a:xfrm>
              <a:off x="8870950" y="4291013"/>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5"/>
                  </a:lnTo>
                  <a:lnTo>
                    <a:pt x="131" y="131"/>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1"/>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21" name="Google Shape;2121;p23"/>
            <p:cNvSpPr/>
            <p:nvPr/>
          </p:nvSpPr>
          <p:spPr>
            <a:xfrm>
              <a:off x="8732838" y="4227513"/>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5" y="114"/>
                  </a:lnTo>
                  <a:lnTo>
                    <a:pt x="141" y="120"/>
                  </a:lnTo>
                  <a:lnTo>
                    <a:pt x="136" y="125"/>
                  </a:lnTo>
                  <a:lnTo>
                    <a:pt x="131" y="131"/>
                  </a:lnTo>
                  <a:lnTo>
                    <a:pt x="126" y="136"/>
                  </a:lnTo>
                  <a:lnTo>
                    <a:pt x="120" y="140"/>
                  </a:lnTo>
                  <a:lnTo>
                    <a:pt x="113" y="145"/>
                  </a:lnTo>
                  <a:lnTo>
                    <a:pt x="107" y="148"/>
                  </a:lnTo>
                  <a:lnTo>
                    <a:pt x="99" y="151"/>
                  </a:lnTo>
                  <a:lnTo>
                    <a:pt x="92" y="152"/>
                  </a:lnTo>
                  <a:lnTo>
                    <a:pt x="84" y="153"/>
                  </a:lnTo>
                  <a:lnTo>
                    <a:pt x="76" y="154"/>
                  </a:lnTo>
                  <a:lnTo>
                    <a:pt x="76" y="154"/>
                  </a:lnTo>
                  <a:lnTo>
                    <a:pt x="68" y="153"/>
                  </a:lnTo>
                  <a:lnTo>
                    <a:pt x="62" y="152"/>
                  </a:lnTo>
                  <a:lnTo>
                    <a:pt x="54" y="151"/>
                  </a:lnTo>
                  <a:lnTo>
                    <a:pt x="47" y="148"/>
                  </a:lnTo>
                  <a:lnTo>
                    <a:pt x="40" y="145"/>
                  </a:lnTo>
                  <a:lnTo>
                    <a:pt x="34" y="140"/>
                  </a:lnTo>
                  <a:lnTo>
                    <a:pt x="28" y="136"/>
                  </a:lnTo>
                  <a:lnTo>
                    <a:pt x="23" y="131"/>
                  </a:lnTo>
                  <a:lnTo>
                    <a:pt x="17" y="125"/>
                  </a:lnTo>
                  <a:lnTo>
                    <a:pt x="13" y="120"/>
                  </a:lnTo>
                  <a:lnTo>
                    <a:pt x="9" y="114"/>
                  </a:lnTo>
                  <a:lnTo>
                    <a:pt x="5" y="107"/>
                  </a:lnTo>
                  <a:lnTo>
                    <a:pt x="3" y="100"/>
                  </a:lnTo>
                  <a:lnTo>
                    <a:pt x="1" y="92"/>
                  </a:lnTo>
                  <a:lnTo>
                    <a:pt x="0" y="84"/>
                  </a:lnTo>
                  <a:lnTo>
                    <a:pt x="0" y="77"/>
                  </a:lnTo>
                  <a:lnTo>
                    <a:pt x="0" y="77"/>
                  </a:lnTo>
                  <a:lnTo>
                    <a:pt x="0" y="69"/>
                  </a:lnTo>
                  <a:lnTo>
                    <a:pt x="1" y="61"/>
                  </a:lnTo>
                  <a:lnTo>
                    <a:pt x="3" y="55"/>
                  </a:lnTo>
                  <a:lnTo>
                    <a:pt x="5" y="46"/>
                  </a:lnTo>
                  <a:lnTo>
                    <a:pt x="9" y="40"/>
                  </a:lnTo>
                  <a:lnTo>
                    <a:pt x="13" y="34"/>
                  </a:lnTo>
                  <a:lnTo>
                    <a:pt x="17" y="28"/>
                  </a:lnTo>
                  <a:lnTo>
                    <a:pt x="23" y="22"/>
                  </a:lnTo>
                  <a:lnTo>
                    <a:pt x="28" y="18"/>
                  </a:lnTo>
                  <a:lnTo>
                    <a:pt x="34" y="13"/>
                  </a:lnTo>
                  <a:lnTo>
                    <a:pt x="40" y="9"/>
                  </a:lnTo>
                  <a:lnTo>
                    <a:pt x="47" y="5"/>
                  </a:lnTo>
                  <a:lnTo>
                    <a:pt x="54" y="3"/>
                  </a:lnTo>
                  <a:lnTo>
                    <a:pt x="62" y="2"/>
                  </a:lnTo>
                  <a:lnTo>
                    <a:pt x="68" y="1"/>
                  </a:lnTo>
                  <a:lnTo>
                    <a:pt x="76" y="0"/>
                  </a:lnTo>
                  <a:lnTo>
                    <a:pt x="76" y="0"/>
                  </a:lnTo>
                  <a:lnTo>
                    <a:pt x="84" y="1"/>
                  </a:lnTo>
                  <a:lnTo>
                    <a:pt x="92" y="2"/>
                  </a:lnTo>
                  <a:lnTo>
                    <a:pt x="99" y="3"/>
                  </a:lnTo>
                  <a:lnTo>
                    <a:pt x="107" y="5"/>
                  </a:lnTo>
                  <a:lnTo>
                    <a:pt x="113" y="9"/>
                  </a:lnTo>
                  <a:lnTo>
                    <a:pt x="120" y="13"/>
                  </a:lnTo>
                  <a:lnTo>
                    <a:pt x="126" y="18"/>
                  </a:lnTo>
                  <a:lnTo>
                    <a:pt x="131" y="22"/>
                  </a:lnTo>
                  <a:lnTo>
                    <a:pt x="136" y="28"/>
                  </a:lnTo>
                  <a:lnTo>
                    <a:pt x="141" y="34"/>
                  </a:lnTo>
                  <a:lnTo>
                    <a:pt x="145" y="40"/>
                  </a:lnTo>
                  <a:lnTo>
                    <a:pt x="147" y="46"/>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22" name="Google Shape;2122;p23"/>
            <p:cNvSpPr/>
            <p:nvPr/>
          </p:nvSpPr>
          <p:spPr>
            <a:xfrm>
              <a:off x="8451850" y="3530600"/>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6"/>
                  </a:lnTo>
                  <a:lnTo>
                    <a:pt x="54" y="4"/>
                  </a:lnTo>
                  <a:lnTo>
                    <a:pt x="62" y="2"/>
                  </a:lnTo>
                  <a:lnTo>
                    <a:pt x="69" y="1"/>
                  </a:lnTo>
                  <a:lnTo>
                    <a:pt x="77" y="0"/>
                  </a:lnTo>
                  <a:lnTo>
                    <a:pt x="77" y="0"/>
                  </a:lnTo>
                  <a:lnTo>
                    <a:pt x="85" y="1"/>
                  </a:lnTo>
                  <a:lnTo>
                    <a:pt x="93" y="2"/>
                  </a:lnTo>
                  <a:lnTo>
                    <a:pt x="100" y="4"/>
                  </a:lnTo>
                  <a:lnTo>
                    <a:pt x="108" y="6"/>
                  </a:lnTo>
                  <a:lnTo>
                    <a:pt x="113"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23" name="Google Shape;2123;p23"/>
            <p:cNvSpPr/>
            <p:nvPr/>
          </p:nvSpPr>
          <p:spPr>
            <a:xfrm>
              <a:off x="8521700" y="3530600"/>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9"/>
                  </a:lnTo>
                  <a:lnTo>
                    <a:pt x="47" y="6"/>
                  </a:lnTo>
                  <a:lnTo>
                    <a:pt x="54" y="4"/>
                  </a:lnTo>
                  <a:lnTo>
                    <a:pt x="62" y="2"/>
                  </a:lnTo>
                  <a:lnTo>
                    <a:pt x="69" y="1"/>
                  </a:lnTo>
                  <a:lnTo>
                    <a:pt x="77" y="0"/>
                  </a:lnTo>
                  <a:lnTo>
                    <a:pt x="77" y="0"/>
                  </a:lnTo>
                  <a:lnTo>
                    <a:pt x="85" y="1"/>
                  </a:lnTo>
                  <a:lnTo>
                    <a:pt x="93" y="2"/>
                  </a:lnTo>
                  <a:lnTo>
                    <a:pt x="99" y="4"/>
                  </a:lnTo>
                  <a:lnTo>
                    <a:pt x="106" y="6"/>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24" name="Google Shape;2124;p23"/>
            <p:cNvSpPr/>
            <p:nvPr/>
          </p:nvSpPr>
          <p:spPr>
            <a:xfrm>
              <a:off x="8451850" y="3460750"/>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5"/>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7" y="29"/>
                  </a:lnTo>
                  <a:lnTo>
                    <a:pt x="23" y="23"/>
                  </a:lnTo>
                  <a:lnTo>
                    <a:pt x="29" y="18"/>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8"/>
                  </a:lnTo>
                  <a:lnTo>
                    <a:pt x="132" y="23"/>
                  </a:lnTo>
                  <a:lnTo>
                    <a:pt x="136" y="29"/>
                  </a:lnTo>
                  <a:lnTo>
                    <a:pt x="141" y="34"/>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25" name="Google Shape;2125;p23"/>
            <p:cNvSpPr/>
            <p:nvPr/>
          </p:nvSpPr>
          <p:spPr>
            <a:xfrm>
              <a:off x="8521700" y="3460750"/>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9" y="153"/>
                  </a:lnTo>
                  <a:lnTo>
                    <a:pt x="62" y="152"/>
                  </a:lnTo>
                  <a:lnTo>
                    <a:pt x="54" y="151"/>
                  </a:lnTo>
                  <a:lnTo>
                    <a:pt x="47" y="148"/>
                  </a:lnTo>
                  <a:lnTo>
                    <a:pt x="40" y="145"/>
                  </a:lnTo>
                  <a:lnTo>
                    <a:pt x="34" y="141"/>
                  </a:lnTo>
                  <a:lnTo>
                    <a:pt x="27" y="136"/>
                  </a:lnTo>
                  <a:lnTo>
                    <a:pt x="23" y="132"/>
                  </a:lnTo>
                  <a:lnTo>
                    <a:pt x="17" y="126"/>
                  </a:lnTo>
                  <a:lnTo>
                    <a:pt x="12"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7"/>
                  </a:lnTo>
                  <a:lnTo>
                    <a:pt x="54" y="4"/>
                  </a:lnTo>
                  <a:lnTo>
                    <a:pt x="62" y="2"/>
                  </a:lnTo>
                  <a:lnTo>
                    <a:pt x="69" y="1"/>
                  </a:lnTo>
                  <a:lnTo>
                    <a:pt x="77" y="0"/>
                  </a:lnTo>
                  <a:lnTo>
                    <a:pt x="77" y="0"/>
                  </a:lnTo>
                  <a:lnTo>
                    <a:pt x="85" y="1"/>
                  </a:lnTo>
                  <a:lnTo>
                    <a:pt x="93" y="2"/>
                  </a:lnTo>
                  <a:lnTo>
                    <a:pt x="99" y="4"/>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26" name="Google Shape;2126;p23"/>
            <p:cNvSpPr/>
            <p:nvPr/>
          </p:nvSpPr>
          <p:spPr>
            <a:xfrm>
              <a:off x="8453438" y="3948113"/>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6"/>
                  </a:lnTo>
                  <a:lnTo>
                    <a:pt x="132" y="131"/>
                  </a:lnTo>
                  <a:lnTo>
                    <a:pt x="126" y="137"/>
                  </a:lnTo>
                  <a:lnTo>
                    <a:pt x="120" y="140"/>
                  </a:lnTo>
                  <a:lnTo>
                    <a:pt x="113"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8" y="137"/>
                  </a:lnTo>
                  <a:lnTo>
                    <a:pt x="23" y="131"/>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5"/>
                  </a:lnTo>
                  <a:lnTo>
                    <a:pt x="6" y="47"/>
                  </a:lnTo>
                  <a:lnTo>
                    <a:pt x="9" y="41"/>
                  </a:lnTo>
                  <a:lnTo>
                    <a:pt x="13" y="34"/>
                  </a:lnTo>
                  <a:lnTo>
                    <a:pt x="17" y="28"/>
                  </a:lnTo>
                  <a:lnTo>
                    <a:pt x="23" y="23"/>
                  </a:lnTo>
                  <a:lnTo>
                    <a:pt x="28" y="18"/>
                  </a:lnTo>
                  <a:lnTo>
                    <a:pt x="34" y="13"/>
                  </a:lnTo>
                  <a:lnTo>
                    <a:pt x="40" y="10"/>
                  </a:lnTo>
                  <a:lnTo>
                    <a:pt x="47" y="7"/>
                  </a:lnTo>
                  <a:lnTo>
                    <a:pt x="54" y="3"/>
                  </a:lnTo>
                  <a:lnTo>
                    <a:pt x="62" y="2"/>
                  </a:lnTo>
                  <a:lnTo>
                    <a:pt x="69" y="1"/>
                  </a:lnTo>
                  <a:lnTo>
                    <a:pt x="77" y="0"/>
                  </a:lnTo>
                  <a:lnTo>
                    <a:pt x="77" y="0"/>
                  </a:lnTo>
                  <a:lnTo>
                    <a:pt x="85" y="1"/>
                  </a:lnTo>
                  <a:lnTo>
                    <a:pt x="93" y="2"/>
                  </a:lnTo>
                  <a:lnTo>
                    <a:pt x="100" y="3"/>
                  </a:lnTo>
                  <a:lnTo>
                    <a:pt x="107" y="7"/>
                  </a:lnTo>
                  <a:lnTo>
                    <a:pt x="113" y="10"/>
                  </a:lnTo>
                  <a:lnTo>
                    <a:pt x="120" y="13"/>
                  </a:lnTo>
                  <a:lnTo>
                    <a:pt x="126" y="18"/>
                  </a:lnTo>
                  <a:lnTo>
                    <a:pt x="132" y="23"/>
                  </a:lnTo>
                  <a:lnTo>
                    <a:pt x="136" y="28"/>
                  </a:lnTo>
                  <a:lnTo>
                    <a:pt x="141" y="34"/>
                  </a:lnTo>
                  <a:lnTo>
                    <a:pt x="144" y="41"/>
                  </a:lnTo>
                  <a:lnTo>
                    <a:pt x="148" y="47"/>
                  </a:lnTo>
                  <a:lnTo>
                    <a:pt x="150" y="55"/>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27" name="Google Shape;2127;p23"/>
            <p:cNvSpPr/>
            <p:nvPr/>
          </p:nvSpPr>
          <p:spPr>
            <a:xfrm>
              <a:off x="8523288" y="39481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2" y="153"/>
                  </a:lnTo>
                  <a:lnTo>
                    <a:pt x="54" y="151"/>
                  </a:lnTo>
                  <a:lnTo>
                    <a:pt x="47" y="148"/>
                  </a:lnTo>
                  <a:lnTo>
                    <a:pt x="40" y="145"/>
                  </a:lnTo>
                  <a:lnTo>
                    <a:pt x="34" y="140"/>
                  </a:lnTo>
                  <a:lnTo>
                    <a:pt x="27" y="137"/>
                  </a:lnTo>
                  <a:lnTo>
                    <a:pt x="23" y="131"/>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5"/>
                  </a:lnTo>
                  <a:lnTo>
                    <a:pt x="5" y="47"/>
                  </a:lnTo>
                  <a:lnTo>
                    <a:pt x="9" y="41"/>
                  </a:lnTo>
                  <a:lnTo>
                    <a:pt x="12" y="34"/>
                  </a:lnTo>
                  <a:lnTo>
                    <a:pt x="17" y="28"/>
                  </a:lnTo>
                  <a:lnTo>
                    <a:pt x="23" y="23"/>
                  </a:lnTo>
                  <a:lnTo>
                    <a:pt x="27" y="18"/>
                  </a:lnTo>
                  <a:lnTo>
                    <a:pt x="34" y="13"/>
                  </a:lnTo>
                  <a:lnTo>
                    <a:pt x="40" y="10"/>
                  </a:lnTo>
                  <a:lnTo>
                    <a:pt x="47" y="7"/>
                  </a:lnTo>
                  <a:lnTo>
                    <a:pt x="54" y="3"/>
                  </a:lnTo>
                  <a:lnTo>
                    <a:pt x="62" y="2"/>
                  </a:lnTo>
                  <a:lnTo>
                    <a:pt x="68" y="1"/>
                  </a:lnTo>
                  <a:lnTo>
                    <a:pt x="76" y="0"/>
                  </a:lnTo>
                  <a:lnTo>
                    <a:pt x="76" y="0"/>
                  </a:lnTo>
                  <a:lnTo>
                    <a:pt x="84" y="1"/>
                  </a:lnTo>
                  <a:lnTo>
                    <a:pt x="92" y="2"/>
                  </a:lnTo>
                  <a:lnTo>
                    <a:pt x="99" y="3"/>
                  </a:lnTo>
                  <a:lnTo>
                    <a:pt x="106" y="7"/>
                  </a:lnTo>
                  <a:lnTo>
                    <a:pt x="113" y="10"/>
                  </a:lnTo>
                  <a:lnTo>
                    <a:pt x="120" y="13"/>
                  </a:lnTo>
                  <a:lnTo>
                    <a:pt x="126" y="18"/>
                  </a:lnTo>
                  <a:lnTo>
                    <a:pt x="131" y="23"/>
                  </a:lnTo>
                  <a:lnTo>
                    <a:pt x="136" y="28"/>
                  </a:lnTo>
                  <a:lnTo>
                    <a:pt x="140" y="34"/>
                  </a:lnTo>
                  <a:lnTo>
                    <a:pt x="144" y="41"/>
                  </a:lnTo>
                  <a:lnTo>
                    <a:pt x="147"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28" name="Google Shape;2128;p23"/>
            <p:cNvSpPr/>
            <p:nvPr/>
          </p:nvSpPr>
          <p:spPr>
            <a:xfrm>
              <a:off x="8593138" y="39481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1" y="131"/>
                  </a:lnTo>
                  <a:lnTo>
                    <a:pt x="125" y="137"/>
                  </a:lnTo>
                  <a:lnTo>
                    <a:pt x="120" y="140"/>
                  </a:lnTo>
                  <a:lnTo>
                    <a:pt x="113" y="145"/>
                  </a:lnTo>
                  <a:lnTo>
                    <a:pt x="106" y="148"/>
                  </a:lnTo>
                  <a:lnTo>
                    <a:pt x="99" y="151"/>
                  </a:lnTo>
                  <a:lnTo>
                    <a:pt x="92"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5"/>
                  </a:lnTo>
                  <a:lnTo>
                    <a:pt x="5" y="47"/>
                  </a:lnTo>
                  <a:lnTo>
                    <a:pt x="9" y="41"/>
                  </a:lnTo>
                  <a:lnTo>
                    <a:pt x="12" y="34"/>
                  </a:lnTo>
                  <a:lnTo>
                    <a:pt x="17" y="28"/>
                  </a:lnTo>
                  <a:lnTo>
                    <a:pt x="21" y="23"/>
                  </a:lnTo>
                  <a:lnTo>
                    <a:pt x="27" y="18"/>
                  </a:lnTo>
                  <a:lnTo>
                    <a:pt x="33" y="13"/>
                  </a:lnTo>
                  <a:lnTo>
                    <a:pt x="40" y="10"/>
                  </a:lnTo>
                  <a:lnTo>
                    <a:pt x="47" y="7"/>
                  </a:lnTo>
                  <a:lnTo>
                    <a:pt x="53" y="3"/>
                  </a:lnTo>
                  <a:lnTo>
                    <a:pt x="60" y="2"/>
                  </a:lnTo>
                  <a:lnTo>
                    <a:pt x="68" y="1"/>
                  </a:lnTo>
                  <a:lnTo>
                    <a:pt x="76" y="0"/>
                  </a:lnTo>
                  <a:lnTo>
                    <a:pt x="76" y="0"/>
                  </a:lnTo>
                  <a:lnTo>
                    <a:pt x="84" y="1"/>
                  </a:lnTo>
                  <a:lnTo>
                    <a:pt x="92" y="2"/>
                  </a:lnTo>
                  <a:lnTo>
                    <a:pt x="99" y="3"/>
                  </a:lnTo>
                  <a:lnTo>
                    <a:pt x="106" y="7"/>
                  </a:lnTo>
                  <a:lnTo>
                    <a:pt x="113" y="10"/>
                  </a:lnTo>
                  <a:lnTo>
                    <a:pt x="120" y="13"/>
                  </a:lnTo>
                  <a:lnTo>
                    <a:pt x="125" y="18"/>
                  </a:lnTo>
                  <a:lnTo>
                    <a:pt x="131" y="23"/>
                  </a:lnTo>
                  <a:lnTo>
                    <a:pt x="136" y="28"/>
                  </a:lnTo>
                  <a:lnTo>
                    <a:pt x="140" y="34"/>
                  </a:lnTo>
                  <a:lnTo>
                    <a:pt x="144" y="41"/>
                  </a:lnTo>
                  <a:lnTo>
                    <a:pt x="147"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29" name="Google Shape;2129;p23"/>
            <p:cNvSpPr/>
            <p:nvPr/>
          </p:nvSpPr>
          <p:spPr>
            <a:xfrm>
              <a:off x="8593138" y="4079875"/>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1"/>
                  </a:lnTo>
                  <a:lnTo>
                    <a:pt x="92"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30" name="Google Shape;2130;p23"/>
            <p:cNvSpPr/>
            <p:nvPr/>
          </p:nvSpPr>
          <p:spPr>
            <a:xfrm>
              <a:off x="8523288" y="4010025"/>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31" name="Google Shape;2131;p23"/>
            <p:cNvSpPr/>
            <p:nvPr/>
          </p:nvSpPr>
          <p:spPr>
            <a:xfrm>
              <a:off x="8593138" y="4010025"/>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32" name="Google Shape;2132;p23"/>
            <p:cNvSpPr/>
            <p:nvPr/>
          </p:nvSpPr>
          <p:spPr>
            <a:xfrm>
              <a:off x="8593138" y="4154488"/>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5"/>
                  </a:lnTo>
                  <a:lnTo>
                    <a:pt x="131" y="131"/>
                  </a:lnTo>
                  <a:lnTo>
                    <a:pt x="125" y="136"/>
                  </a:lnTo>
                  <a:lnTo>
                    <a:pt x="120" y="140"/>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3"/>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3" y="3"/>
                  </a:lnTo>
                  <a:lnTo>
                    <a:pt x="60" y="2"/>
                  </a:lnTo>
                  <a:lnTo>
                    <a:pt x="68" y="1"/>
                  </a:lnTo>
                  <a:lnTo>
                    <a:pt x="76" y="0"/>
                  </a:lnTo>
                  <a:lnTo>
                    <a:pt x="76" y="0"/>
                  </a:lnTo>
                  <a:lnTo>
                    <a:pt x="84" y="1"/>
                  </a:lnTo>
                  <a:lnTo>
                    <a:pt x="92" y="2"/>
                  </a:lnTo>
                  <a:lnTo>
                    <a:pt x="99" y="3"/>
                  </a:lnTo>
                  <a:lnTo>
                    <a:pt x="106" y="5"/>
                  </a:lnTo>
                  <a:lnTo>
                    <a:pt x="113" y="9"/>
                  </a:lnTo>
                  <a:lnTo>
                    <a:pt x="120" y="13"/>
                  </a:lnTo>
                  <a:lnTo>
                    <a:pt x="125" y="18"/>
                  </a:lnTo>
                  <a:lnTo>
                    <a:pt x="131" y="22"/>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33" name="Google Shape;2133;p23"/>
            <p:cNvSpPr/>
            <p:nvPr/>
          </p:nvSpPr>
          <p:spPr>
            <a:xfrm>
              <a:off x="8661400" y="4079875"/>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34" name="Google Shape;2134;p23"/>
            <p:cNvSpPr/>
            <p:nvPr/>
          </p:nvSpPr>
          <p:spPr>
            <a:xfrm>
              <a:off x="8661400" y="4154488"/>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5"/>
                  </a:lnTo>
                  <a:lnTo>
                    <a:pt x="130" y="131"/>
                  </a:lnTo>
                  <a:lnTo>
                    <a:pt x="125"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3"/>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3" y="3"/>
                  </a:lnTo>
                  <a:lnTo>
                    <a:pt x="60" y="2"/>
                  </a:lnTo>
                  <a:lnTo>
                    <a:pt x="68" y="1"/>
                  </a:lnTo>
                  <a:lnTo>
                    <a:pt x="76" y="0"/>
                  </a:lnTo>
                  <a:lnTo>
                    <a:pt x="76" y="0"/>
                  </a:lnTo>
                  <a:lnTo>
                    <a:pt x="84" y="1"/>
                  </a:lnTo>
                  <a:lnTo>
                    <a:pt x="91" y="2"/>
                  </a:lnTo>
                  <a:lnTo>
                    <a:pt x="99" y="3"/>
                  </a:lnTo>
                  <a:lnTo>
                    <a:pt x="106" y="5"/>
                  </a:lnTo>
                  <a:lnTo>
                    <a:pt x="113" y="9"/>
                  </a:lnTo>
                  <a:lnTo>
                    <a:pt x="119" y="13"/>
                  </a:lnTo>
                  <a:lnTo>
                    <a:pt x="125" y="18"/>
                  </a:lnTo>
                  <a:lnTo>
                    <a:pt x="130" y="22"/>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35" name="Google Shape;2135;p23"/>
            <p:cNvSpPr/>
            <p:nvPr/>
          </p:nvSpPr>
          <p:spPr>
            <a:xfrm>
              <a:off x="8664575" y="3530600"/>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3"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3" y="14"/>
                  </a:lnTo>
                  <a:lnTo>
                    <a:pt x="40" y="9"/>
                  </a:lnTo>
                  <a:lnTo>
                    <a:pt x="47" y="6"/>
                  </a:lnTo>
                  <a:lnTo>
                    <a:pt x="54" y="4"/>
                  </a:lnTo>
                  <a:lnTo>
                    <a:pt x="62"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36" name="Google Shape;2136;p23"/>
            <p:cNvSpPr/>
            <p:nvPr/>
          </p:nvSpPr>
          <p:spPr>
            <a:xfrm>
              <a:off x="8734425" y="3530600"/>
              <a:ext cx="49213" cy="49213"/>
            </a:xfrm>
            <a:custGeom>
              <a:avLst/>
              <a:gdLst/>
              <a:ahLst/>
              <a:cxnLst/>
              <a:rect l="l" t="t" r="r" b="b"/>
              <a:pathLst>
                <a:path w="155" h="155" extrusionOk="0">
                  <a:moveTo>
                    <a:pt x="155" y="78"/>
                  </a:moveTo>
                  <a:lnTo>
                    <a:pt x="155"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1"/>
                  </a:lnTo>
                  <a:lnTo>
                    <a:pt x="28" y="136"/>
                  </a:lnTo>
                  <a:lnTo>
                    <a:pt x="23" y="132"/>
                  </a:lnTo>
                  <a:lnTo>
                    <a:pt x="18"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8" y="29"/>
                  </a:lnTo>
                  <a:lnTo>
                    <a:pt x="23" y="23"/>
                  </a:lnTo>
                  <a:lnTo>
                    <a:pt x="28" y="18"/>
                  </a:lnTo>
                  <a:lnTo>
                    <a:pt x="35" y="14"/>
                  </a:lnTo>
                  <a:lnTo>
                    <a:pt x="40" y="9"/>
                  </a:lnTo>
                  <a:lnTo>
                    <a:pt x="47" y="6"/>
                  </a:lnTo>
                  <a:lnTo>
                    <a:pt x="54" y="4"/>
                  </a:lnTo>
                  <a:lnTo>
                    <a:pt x="62" y="2"/>
                  </a:lnTo>
                  <a:lnTo>
                    <a:pt x="69" y="1"/>
                  </a:lnTo>
                  <a:lnTo>
                    <a:pt x="77" y="0"/>
                  </a:lnTo>
                  <a:lnTo>
                    <a:pt x="77" y="0"/>
                  </a:lnTo>
                  <a:lnTo>
                    <a:pt x="85" y="1"/>
                  </a:lnTo>
                  <a:lnTo>
                    <a:pt x="93" y="2"/>
                  </a:lnTo>
                  <a:lnTo>
                    <a:pt x="100" y="4"/>
                  </a:lnTo>
                  <a:lnTo>
                    <a:pt x="107" y="6"/>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37" name="Google Shape;2137;p23"/>
            <p:cNvSpPr/>
            <p:nvPr/>
          </p:nvSpPr>
          <p:spPr>
            <a:xfrm>
              <a:off x="8664575" y="346075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2" y="152"/>
                  </a:lnTo>
                  <a:lnTo>
                    <a:pt x="54" y="151"/>
                  </a:lnTo>
                  <a:lnTo>
                    <a:pt x="47" y="148"/>
                  </a:lnTo>
                  <a:lnTo>
                    <a:pt x="40" y="145"/>
                  </a:lnTo>
                  <a:lnTo>
                    <a:pt x="33" y="141"/>
                  </a:lnTo>
                  <a:lnTo>
                    <a:pt x="27" y="136"/>
                  </a:lnTo>
                  <a:lnTo>
                    <a:pt x="23"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3" y="23"/>
                  </a:lnTo>
                  <a:lnTo>
                    <a:pt x="27" y="18"/>
                  </a:lnTo>
                  <a:lnTo>
                    <a:pt x="33"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38" name="Google Shape;2138;p23"/>
            <p:cNvSpPr/>
            <p:nvPr/>
          </p:nvSpPr>
          <p:spPr>
            <a:xfrm>
              <a:off x="8734425" y="3460750"/>
              <a:ext cx="49213" cy="49213"/>
            </a:xfrm>
            <a:custGeom>
              <a:avLst/>
              <a:gdLst/>
              <a:ahLst/>
              <a:cxnLst/>
              <a:rect l="l" t="t" r="r" b="b"/>
              <a:pathLst>
                <a:path w="155" h="155" extrusionOk="0">
                  <a:moveTo>
                    <a:pt x="155" y="77"/>
                  </a:moveTo>
                  <a:lnTo>
                    <a:pt x="155" y="77"/>
                  </a:lnTo>
                  <a:lnTo>
                    <a:pt x="154" y="85"/>
                  </a:lnTo>
                  <a:lnTo>
                    <a:pt x="153" y="93"/>
                  </a:lnTo>
                  <a:lnTo>
                    <a:pt x="150" y="100"/>
                  </a:lnTo>
                  <a:lnTo>
                    <a:pt x="148" y="108"/>
                  </a:lnTo>
                  <a:lnTo>
                    <a:pt x="145" y="115"/>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8" y="126"/>
                  </a:lnTo>
                  <a:lnTo>
                    <a:pt x="13" y="120"/>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8"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39" name="Google Shape;2139;p23"/>
            <p:cNvSpPr/>
            <p:nvPr/>
          </p:nvSpPr>
          <p:spPr>
            <a:xfrm>
              <a:off x="8594725" y="3530600"/>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6"/>
                  </a:lnTo>
                  <a:lnTo>
                    <a:pt x="54" y="4"/>
                  </a:lnTo>
                  <a:lnTo>
                    <a:pt x="62" y="2"/>
                  </a:lnTo>
                  <a:lnTo>
                    <a:pt x="69" y="1"/>
                  </a:lnTo>
                  <a:lnTo>
                    <a:pt x="77" y="0"/>
                  </a:lnTo>
                  <a:lnTo>
                    <a:pt x="77" y="0"/>
                  </a:lnTo>
                  <a:lnTo>
                    <a:pt x="85" y="1"/>
                  </a:lnTo>
                  <a:lnTo>
                    <a:pt x="93" y="2"/>
                  </a:lnTo>
                  <a:lnTo>
                    <a:pt x="100" y="4"/>
                  </a:lnTo>
                  <a:lnTo>
                    <a:pt x="108" y="6"/>
                  </a:lnTo>
                  <a:lnTo>
                    <a:pt x="114" y="9"/>
                  </a:lnTo>
                  <a:lnTo>
                    <a:pt x="120"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40" name="Google Shape;2140;p23"/>
            <p:cNvSpPr/>
            <p:nvPr/>
          </p:nvSpPr>
          <p:spPr>
            <a:xfrm>
              <a:off x="8594725" y="346075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5"/>
                  </a:lnTo>
                  <a:lnTo>
                    <a:pt x="141" y="120"/>
                  </a:lnTo>
                  <a:lnTo>
                    <a:pt x="137"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8"/>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41" name="Google Shape;2141;p23"/>
            <p:cNvSpPr/>
            <p:nvPr/>
          </p:nvSpPr>
          <p:spPr>
            <a:xfrm>
              <a:off x="8451850" y="3595688"/>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42" name="Google Shape;2142;p23"/>
            <p:cNvSpPr/>
            <p:nvPr/>
          </p:nvSpPr>
          <p:spPr>
            <a:xfrm>
              <a:off x="8664575" y="359568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43" name="Google Shape;2143;p23"/>
            <p:cNvSpPr/>
            <p:nvPr/>
          </p:nvSpPr>
          <p:spPr>
            <a:xfrm>
              <a:off x="8734425" y="3595688"/>
              <a:ext cx="49213" cy="49213"/>
            </a:xfrm>
            <a:custGeom>
              <a:avLst/>
              <a:gdLst/>
              <a:ahLst/>
              <a:cxnLst/>
              <a:rect l="l" t="t" r="r" b="b"/>
              <a:pathLst>
                <a:path w="155" h="153" extrusionOk="0">
                  <a:moveTo>
                    <a:pt x="155" y="77"/>
                  </a:moveTo>
                  <a:lnTo>
                    <a:pt x="155"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8"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8" y="28"/>
                  </a:lnTo>
                  <a:lnTo>
                    <a:pt x="23" y="23"/>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44" name="Google Shape;2144;p23"/>
            <p:cNvSpPr/>
            <p:nvPr/>
          </p:nvSpPr>
          <p:spPr>
            <a:xfrm>
              <a:off x="8804275" y="359568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45" name="Google Shape;2145;p23"/>
            <p:cNvSpPr/>
            <p:nvPr/>
          </p:nvSpPr>
          <p:spPr>
            <a:xfrm>
              <a:off x="8594725" y="359568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46" name="Google Shape;2146;p23"/>
            <p:cNvSpPr/>
            <p:nvPr/>
          </p:nvSpPr>
          <p:spPr>
            <a:xfrm>
              <a:off x="8521700" y="3740150"/>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6"/>
                  </a:lnTo>
                  <a:lnTo>
                    <a:pt x="131" y="132"/>
                  </a:lnTo>
                  <a:lnTo>
                    <a:pt x="126" y="138"/>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6"/>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7"/>
                  </a:lnTo>
                  <a:lnTo>
                    <a:pt x="9" y="41"/>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47" name="Google Shape;2147;p23"/>
            <p:cNvSpPr/>
            <p:nvPr/>
          </p:nvSpPr>
          <p:spPr>
            <a:xfrm>
              <a:off x="8451850" y="3670300"/>
              <a:ext cx="47625" cy="49213"/>
            </a:xfrm>
            <a:custGeom>
              <a:avLst/>
              <a:gdLst/>
              <a:ahLst/>
              <a:cxnLst/>
              <a:rect l="l" t="t" r="r" b="b"/>
              <a:pathLst>
                <a:path w="154" h="155" extrusionOk="0">
                  <a:moveTo>
                    <a:pt x="154" y="77"/>
                  </a:moveTo>
                  <a:lnTo>
                    <a:pt x="154" y="77"/>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48" name="Google Shape;2148;p23"/>
            <p:cNvSpPr/>
            <p:nvPr/>
          </p:nvSpPr>
          <p:spPr>
            <a:xfrm>
              <a:off x="8451850" y="3881438"/>
              <a:ext cx="47625"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0"/>
                  </a:lnTo>
                  <a:lnTo>
                    <a:pt x="136" y="127"/>
                  </a:lnTo>
                  <a:lnTo>
                    <a:pt x="132" y="132"/>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7"/>
                  </a:lnTo>
                  <a:lnTo>
                    <a:pt x="9" y="41"/>
                  </a:lnTo>
                  <a:lnTo>
                    <a:pt x="14" y="35"/>
                  </a:lnTo>
                  <a:lnTo>
                    <a:pt x="17" y="29"/>
                  </a:lnTo>
                  <a:lnTo>
                    <a:pt x="23" y="23"/>
                  </a:lnTo>
                  <a:lnTo>
                    <a:pt x="29"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3" y="11"/>
                  </a:lnTo>
                  <a:lnTo>
                    <a:pt x="120" y="14"/>
                  </a:lnTo>
                  <a:lnTo>
                    <a:pt x="126" y="19"/>
                  </a:lnTo>
                  <a:lnTo>
                    <a:pt x="132" y="23"/>
                  </a:lnTo>
                  <a:lnTo>
                    <a:pt x="136" y="29"/>
                  </a:lnTo>
                  <a:lnTo>
                    <a:pt x="141" y="35"/>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49" name="Google Shape;2149;p23"/>
            <p:cNvSpPr/>
            <p:nvPr/>
          </p:nvSpPr>
          <p:spPr>
            <a:xfrm>
              <a:off x="8521700" y="3811588"/>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7"/>
                  </a:lnTo>
                  <a:lnTo>
                    <a:pt x="0" y="77"/>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50" name="Google Shape;2150;p23"/>
            <p:cNvSpPr/>
            <p:nvPr/>
          </p:nvSpPr>
          <p:spPr>
            <a:xfrm>
              <a:off x="8664575" y="3667125"/>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3"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51" name="Google Shape;2151;p23"/>
            <p:cNvSpPr/>
            <p:nvPr/>
          </p:nvSpPr>
          <p:spPr>
            <a:xfrm>
              <a:off x="8594725" y="3881438"/>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0"/>
                  </a:lnTo>
                  <a:lnTo>
                    <a:pt x="137" y="127"/>
                  </a:lnTo>
                  <a:lnTo>
                    <a:pt x="132" y="132"/>
                  </a:lnTo>
                  <a:lnTo>
                    <a:pt x="126" y="138"/>
                  </a:lnTo>
                  <a:lnTo>
                    <a:pt x="120"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7"/>
                  </a:lnTo>
                  <a:lnTo>
                    <a:pt x="9" y="41"/>
                  </a:lnTo>
                  <a:lnTo>
                    <a:pt x="14" y="35"/>
                  </a:lnTo>
                  <a:lnTo>
                    <a:pt x="17" y="29"/>
                  </a:lnTo>
                  <a:lnTo>
                    <a:pt x="23" y="23"/>
                  </a:lnTo>
                  <a:lnTo>
                    <a:pt x="29"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4" y="11"/>
                  </a:lnTo>
                  <a:lnTo>
                    <a:pt x="120" y="14"/>
                  </a:lnTo>
                  <a:lnTo>
                    <a:pt x="126" y="19"/>
                  </a:lnTo>
                  <a:lnTo>
                    <a:pt x="132" y="23"/>
                  </a:lnTo>
                  <a:lnTo>
                    <a:pt x="137" y="29"/>
                  </a:lnTo>
                  <a:lnTo>
                    <a:pt x="141" y="35"/>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52" name="Google Shape;2152;p23"/>
            <p:cNvSpPr/>
            <p:nvPr/>
          </p:nvSpPr>
          <p:spPr>
            <a:xfrm>
              <a:off x="8594725" y="3811588"/>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5"/>
                  </a:lnTo>
                  <a:lnTo>
                    <a:pt x="141" y="120"/>
                  </a:lnTo>
                  <a:lnTo>
                    <a:pt x="137" y="126"/>
                  </a:lnTo>
                  <a:lnTo>
                    <a:pt x="132" y="132"/>
                  </a:lnTo>
                  <a:lnTo>
                    <a:pt x="126" y="136"/>
                  </a:lnTo>
                  <a:lnTo>
                    <a:pt x="120" y="141"/>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9" y="136"/>
                  </a:lnTo>
                  <a:lnTo>
                    <a:pt x="23" y="132"/>
                  </a:lnTo>
                  <a:lnTo>
                    <a:pt x="17" y="126"/>
                  </a:lnTo>
                  <a:lnTo>
                    <a:pt x="14" y="120"/>
                  </a:lnTo>
                  <a:lnTo>
                    <a:pt x="9" y="115"/>
                  </a:lnTo>
                  <a:lnTo>
                    <a:pt x="6" y="108"/>
                  </a:lnTo>
                  <a:lnTo>
                    <a:pt x="4" y="100"/>
                  </a:lnTo>
                  <a:lnTo>
                    <a:pt x="1" y="93"/>
                  </a:lnTo>
                  <a:lnTo>
                    <a:pt x="0" y="85"/>
                  </a:lnTo>
                  <a:lnTo>
                    <a:pt x="0" y="77"/>
                  </a:lnTo>
                  <a:lnTo>
                    <a:pt x="0" y="77"/>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7"/>
                  </a:lnTo>
                  <a:lnTo>
                    <a:pt x="54" y="4"/>
                  </a:lnTo>
                  <a:lnTo>
                    <a:pt x="62" y="3"/>
                  </a:lnTo>
                  <a:lnTo>
                    <a:pt x="69" y="1"/>
                  </a:lnTo>
                  <a:lnTo>
                    <a:pt x="77" y="0"/>
                  </a:lnTo>
                  <a:lnTo>
                    <a:pt x="77" y="0"/>
                  </a:lnTo>
                  <a:lnTo>
                    <a:pt x="85" y="1"/>
                  </a:lnTo>
                  <a:lnTo>
                    <a:pt x="93" y="3"/>
                  </a:lnTo>
                  <a:lnTo>
                    <a:pt x="100" y="4"/>
                  </a:lnTo>
                  <a:lnTo>
                    <a:pt x="108" y="7"/>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53" name="Google Shape;2153;p23"/>
            <p:cNvSpPr/>
            <p:nvPr/>
          </p:nvSpPr>
          <p:spPr>
            <a:xfrm>
              <a:off x="9083675" y="2619375"/>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54" name="Google Shape;2154;p23"/>
            <p:cNvSpPr/>
            <p:nvPr/>
          </p:nvSpPr>
          <p:spPr>
            <a:xfrm>
              <a:off x="8734425" y="2266950"/>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8" y="136"/>
                  </a:lnTo>
                  <a:lnTo>
                    <a:pt x="23" y="132"/>
                  </a:lnTo>
                  <a:lnTo>
                    <a:pt x="17" y="126"/>
                  </a:lnTo>
                  <a:lnTo>
                    <a:pt x="14"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4" y="35"/>
                  </a:lnTo>
                  <a:lnTo>
                    <a:pt x="17" y="29"/>
                  </a:lnTo>
                  <a:lnTo>
                    <a:pt x="23" y="23"/>
                  </a:lnTo>
                  <a:lnTo>
                    <a:pt x="28" y="19"/>
                  </a:lnTo>
                  <a:lnTo>
                    <a:pt x="34" y="14"/>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55" name="Google Shape;2155;p23"/>
            <p:cNvSpPr/>
            <p:nvPr/>
          </p:nvSpPr>
          <p:spPr>
            <a:xfrm>
              <a:off x="8804275" y="2266950"/>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6" y="115"/>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4" y="35"/>
                  </a:lnTo>
                  <a:lnTo>
                    <a:pt x="18" y="29"/>
                  </a:lnTo>
                  <a:lnTo>
                    <a:pt x="23" y="23"/>
                  </a:lnTo>
                  <a:lnTo>
                    <a:pt x="29" y="19"/>
                  </a:lnTo>
                  <a:lnTo>
                    <a:pt x="35" y="14"/>
                  </a:lnTo>
                  <a:lnTo>
                    <a:pt x="40" y="9"/>
                  </a:lnTo>
                  <a:lnTo>
                    <a:pt x="47" y="6"/>
                  </a:lnTo>
                  <a:lnTo>
                    <a:pt x="54" y="4"/>
                  </a:lnTo>
                  <a:lnTo>
                    <a:pt x="62" y="1"/>
                  </a:lnTo>
                  <a:lnTo>
                    <a:pt x="70" y="0"/>
                  </a:lnTo>
                  <a:lnTo>
                    <a:pt x="78" y="0"/>
                  </a:lnTo>
                  <a:lnTo>
                    <a:pt x="78" y="0"/>
                  </a:lnTo>
                  <a:lnTo>
                    <a:pt x="85" y="0"/>
                  </a:lnTo>
                  <a:lnTo>
                    <a:pt x="93" y="1"/>
                  </a:lnTo>
                  <a:lnTo>
                    <a:pt x="101" y="4"/>
                  </a:lnTo>
                  <a:lnTo>
                    <a:pt x="108" y="6"/>
                  </a:lnTo>
                  <a:lnTo>
                    <a:pt x="115" y="9"/>
                  </a:lnTo>
                  <a:lnTo>
                    <a:pt x="121" y="14"/>
                  </a:lnTo>
                  <a:lnTo>
                    <a:pt x="126" y="19"/>
                  </a:lnTo>
                  <a:lnTo>
                    <a:pt x="132" y="23"/>
                  </a:lnTo>
                  <a:lnTo>
                    <a:pt x="137" y="29"/>
                  </a:lnTo>
                  <a:lnTo>
                    <a:pt x="141" y="35"/>
                  </a:lnTo>
                  <a:lnTo>
                    <a:pt x="146"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56" name="Google Shape;2156;p23"/>
            <p:cNvSpPr/>
            <p:nvPr/>
          </p:nvSpPr>
          <p:spPr>
            <a:xfrm>
              <a:off x="8874125" y="2266950"/>
              <a:ext cx="49213" cy="49213"/>
            </a:xfrm>
            <a:custGeom>
              <a:avLst/>
              <a:gdLst/>
              <a:ahLst/>
              <a:cxnLst/>
              <a:rect l="l" t="t" r="r" b="b"/>
              <a:pathLst>
                <a:path w="155" h="155" extrusionOk="0">
                  <a:moveTo>
                    <a:pt x="155" y="78"/>
                  </a:moveTo>
                  <a:lnTo>
                    <a:pt x="155"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57" name="Google Shape;2157;p23"/>
            <p:cNvSpPr/>
            <p:nvPr/>
          </p:nvSpPr>
          <p:spPr>
            <a:xfrm>
              <a:off x="8945563" y="2266950"/>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8" y="126"/>
                  </a:lnTo>
                  <a:lnTo>
                    <a:pt x="132" y="132"/>
                  </a:lnTo>
                  <a:lnTo>
                    <a:pt x="126" y="136"/>
                  </a:lnTo>
                  <a:lnTo>
                    <a:pt x="120"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1" y="146"/>
                  </a:lnTo>
                  <a:lnTo>
                    <a:pt x="35" y="141"/>
                  </a:lnTo>
                  <a:lnTo>
                    <a:pt x="29" y="136"/>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0"/>
                  </a:lnTo>
                  <a:lnTo>
                    <a:pt x="14" y="35"/>
                  </a:lnTo>
                  <a:lnTo>
                    <a:pt x="19" y="29"/>
                  </a:lnTo>
                  <a:lnTo>
                    <a:pt x="23" y="23"/>
                  </a:lnTo>
                  <a:lnTo>
                    <a:pt x="29" y="19"/>
                  </a:lnTo>
                  <a:lnTo>
                    <a:pt x="35" y="14"/>
                  </a:lnTo>
                  <a:lnTo>
                    <a:pt x="41"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4"/>
                  </a:lnTo>
                  <a:lnTo>
                    <a:pt x="126" y="19"/>
                  </a:lnTo>
                  <a:lnTo>
                    <a:pt x="132" y="23"/>
                  </a:lnTo>
                  <a:lnTo>
                    <a:pt x="138" y="29"/>
                  </a:lnTo>
                  <a:lnTo>
                    <a:pt x="141" y="35"/>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58" name="Google Shape;2158;p23"/>
            <p:cNvSpPr/>
            <p:nvPr/>
          </p:nvSpPr>
          <p:spPr>
            <a:xfrm>
              <a:off x="9013825" y="2266950"/>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1" y="132"/>
                  </a:lnTo>
                  <a:lnTo>
                    <a:pt x="127" y="136"/>
                  </a:lnTo>
                  <a:lnTo>
                    <a:pt x="120" y="141"/>
                  </a:lnTo>
                  <a:lnTo>
                    <a:pt x="114" y="146"/>
                  </a:lnTo>
                  <a:lnTo>
                    <a:pt x="107"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8"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8" y="19"/>
                  </a:lnTo>
                  <a:lnTo>
                    <a:pt x="34" y="14"/>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4"/>
                  </a:lnTo>
                  <a:lnTo>
                    <a:pt x="127" y="19"/>
                  </a:lnTo>
                  <a:lnTo>
                    <a:pt x="131" y="23"/>
                  </a:lnTo>
                  <a:lnTo>
                    <a:pt x="137" y="29"/>
                  </a:lnTo>
                  <a:lnTo>
                    <a:pt x="142" y="35"/>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59" name="Google Shape;2159;p23"/>
            <p:cNvSpPr/>
            <p:nvPr/>
          </p:nvSpPr>
          <p:spPr>
            <a:xfrm>
              <a:off x="8593138" y="2266950"/>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60" name="Google Shape;2160;p23"/>
            <p:cNvSpPr/>
            <p:nvPr/>
          </p:nvSpPr>
          <p:spPr>
            <a:xfrm>
              <a:off x="8662988" y="2266950"/>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1" y="132"/>
                  </a:lnTo>
                  <a:lnTo>
                    <a:pt x="126" y="136"/>
                  </a:lnTo>
                  <a:lnTo>
                    <a:pt x="120"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4"/>
                  </a:lnTo>
                  <a:lnTo>
                    <a:pt x="126" y="19"/>
                  </a:lnTo>
                  <a:lnTo>
                    <a:pt x="131"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61" name="Google Shape;2161;p23"/>
            <p:cNvSpPr/>
            <p:nvPr/>
          </p:nvSpPr>
          <p:spPr>
            <a:xfrm>
              <a:off x="9085263" y="1852613"/>
              <a:ext cx="47625"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0" y="131"/>
                  </a:lnTo>
                  <a:lnTo>
                    <a:pt x="126" y="136"/>
                  </a:lnTo>
                  <a:lnTo>
                    <a:pt x="120"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0"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62" name="Google Shape;2162;p23"/>
            <p:cNvSpPr/>
            <p:nvPr/>
          </p:nvSpPr>
          <p:spPr>
            <a:xfrm>
              <a:off x="9085263" y="1922463"/>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6"/>
                  </a:lnTo>
                  <a:lnTo>
                    <a:pt x="130"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3" y="151"/>
                  </a:lnTo>
                  <a:lnTo>
                    <a:pt x="47" y="147"/>
                  </a:lnTo>
                  <a:lnTo>
                    <a:pt x="40" y="144"/>
                  </a:lnTo>
                  <a:lnTo>
                    <a:pt x="33" y="140"/>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3"/>
                  </a:lnTo>
                  <a:lnTo>
                    <a:pt x="126" y="17"/>
                  </a:lnTo>
                  <a:lnTo>
                    <a:pt x="130" y="23"/>
                  </a:lnTo>
                  <a:lnTo>
                    <a:pt x="136" y="28"/>
                  </a:lnTo>
                  <a:lnTo>
                    <a:pt x="140"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63" name="Google Shape;2163;p23"/>
            <p:cNvSpPr/>
            <p:nvPr/>
          </p:nvSpPr>
          <p:spPr>
            <a:xfrm>
              <a:off x="9153525" y="1852613"/>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64" name="Google Shape;2164;p23"/>
            <p:cNvSpPr/>
            <p:nvPr/>
          </p:nvSpPr>
          <p:spPr>
            <a:xfrm>
              <a:off x="9153525" y="1922463"/>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65" name="Google Shape;2165;p23"/>
            <p:cNvSpPr/>
            <p:nvPr/>
          </p:nvSpPr>
          <p:spPr>
            <a:xfrm>
              <a:off x="8734425" y="1852613"/>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2" y="152"/>
                  </a:lnTo>
                  <a:lnTo>
                    <a:pt x="84" y="153"/>
                  </a:lnTo>
                  <a:lnTo>
                    <a:pt x="76" y="153"/>
                  </a:lnTo>
                  <a:lnTo>
                    <a:pt x="76" y="153"/>
                  </a:lnTo>
                  <a:lnTo>
                    <a:pt x="68" y="153"/>
                  </a:lnTo>
                  <a:lnTo>
                    <a:pt x="62" y="152"/>
                  </a:lnTo>
                  <a:lnTo>
                    <a:pt x="54" y="150"/>
                  </a:lnTo>
                  <a:lnTo>
                    <a:pt x="47" y="147"/>
                  </a:lnTo>
                  <a:lnTo>
                    <a:pt x="40" y="144"/>
                  </a:lnTo>
                  <a:lnTo>
                    <a:pt x="34" y="140"/>
                  </a:lnTo>
                  <a:lnTo>
                    <a:pt x="28" y="136"/>
                  </a:lnTo>
                  <a:lnTo>
                    <a:pt x="23" y="131"/>
                  </a:lnTo>
                  <a:lnTo>
                    <a:pt x="17" y="126"/>
                  </a:lnTo>
                  <a:lnTo>
                    <a:pt x="14"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66" name="Google Shape;2166;p23"/>
            <p:cNvSpPr/>
            <p:nvPr/>
          </p:nvSpPr>
          <p:spPr>
            <a:xfrm>
              <a:off x="8734425" y="1922463"/>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3"/>
                  </a:lnTo>
                  <a:lnTo>
                    <a:pt x="141" y="120"/>
                  </a:lnTo>
                  <a:lnTo>
                    <a:pt x="136" y="126"/>
                  </a:lnTo>
                  <a:lnTo>
                    <a:pt x="131" y="131"/>
                  </a:lnTo>
                  <a:lnTo>
                    <a:pt x="126" y="136"/>
                  </a:lnTo>
                  <a:lnTo>
                    <a:pt x="120" y="140"/>
                  </a:lnTo>
                  <a:lnTo>
                    <a:pt x="113" y="144"/>
                  </a:lnTo>
                  <a:lnTo>
                    <a:pt x="107" y="147"/>
                  </a:lnTo>
                  <a:lnTo>
                    <a:pt x="99" y="151"/>
                  </a:lnTo>
                  <a:lnTo>
                    <a:pt x="92" y="152"/>
                  </a:lnTo>
                  <a:lnTo>
                    <a:pt x="84" y="153"/>
                  </a:lnTo>
                  <a:lnTo>
                    <a:pt x="76" y="154"/>
                  </a:lnTo>
                  <a:lnTo>
                    <a:pt x="76" y="154"/>
                  </a:lnTo>
                  <a:lnTo>
                    <a:pt x="68" y="153"/>
                  </a:lnTo>
                  <a:lnTo>
                    <a:pt x="62" y="152"/>
                  </a:lnTo>
                  <a:lnTo>
                    <a:pt x="54" y="151"/>
                  </a:lnTo>
                  <a:lnTo>
                    <a:pt x="47" y="147"/>
                  </a:lnTo>
                  <a:lnTo>
                    <a:pt x="40" y="144"/>
                  </a:lnTo>
                  <a:lnTo>
                    <a:pt x="34" y="140"/>
                  </a:lnTo>
                  <a:lnTo>
                    <a:pt x="28" y="136"/>
                  </a:lnTo>
                  <a:lnTo>
                    <a:pt x="23" y="131"/>
                  </a:lnTo>
                  <a:lnTo>
                    <a:pt x="17" y="126"/>
                  </a:lnTo>
                  <a:lnTo>
                    <a:pt x="14"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4" y="34"/>
                  </a:lnTo>
                  <a:lnTo>
                    <a:pt x="17" y="28"/>
                  </a:lnTo>
                  <a:lnTo>
                    <a:pt x="23" y="23"/>
                  </a:lnTo>
                  <a:lnTo>
                    <a:pt x="28" y="17"/>
                  </a:lnTo>
                  <a:lnTo>
                    <a:pt x="34" y="13"/>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3"/>
                  </a:lnTo>
                  <a:lnTo>
                    <a:pt x="126" y="17"/>
                  </a:lnTo>
                  <a:lnTo>
                    <a:pt x="131" y="23"/>
                  </a:lnTo>
                  <a:lnTo>
                    <a:pt x="136" y="28"/>
                  </a:lnTo>
                  <a:lnTo>
                    <a:pt x="141" y="34"/>
                  </a:lnTo>
                  <a:lnTo>
                    <a:pt x="145"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67" name="Google Shape;2167;p23"/>
            <p:cNvSpPr/>
            <p:nvPr/>
          </p:nvSpPr>
          <p:spPr>
            <a:xfrm>
              <a:off x="8804275" y="1852613"/>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4" y="150"/>
                  </a:lnTo>
                  <a:lnTo>
                    <a:pt x="47" y="147"/>
                  </a:lnTo>
                  <a:lnTo>
                    <a:pt x="40" y="144"/>
                  </a:lnTo>
                  <a:lnTo>
                    <a:pt x="35" y="140"/>
                  </a:lnTo>
                  <a:lnTo>
                    <a:pt x="29" y="136"/>
                  </a:lnTo>
                  <a:lnTo>
                    <a:pt x="23" y="131"/>
                  </a:lnTo>
                  <a:lnTo>
                    <a:pt x="18" y="126"/>
                  </a:lnTo>
                  <a:lnTo>
                    <a:pt x="14"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4" y="33"/>
                  </a:lnTo>
                  <a:lnTo>
                    <a:pt x="18" y="27"/>
                  </a:lnTo>
                  <a:lnTo>
                    <a:pt x="23" y="21"/>
                  </a:lnTo>
                  <a:lnTo>
                    <a:pt x="29" y="17"/>
                  </a:lnTo>
                  <a:lnTo>
                    <a:pt x="35" y="12"/>
                  </a:lnTo>
                  <a:lnTo>
                    <a:pt x="40" y="9"/>
                  </a:lnTo>
                  <a:lnTo>
                    <a:pt x="47" y="5"/>
                  </a:lnTo>
                  <a:lnTo>
                    <a:pt x="54"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68" name="Google Shape;2168;p23"/>
            <p:cNvSpPr/>
            <p:nvPr/>
          </p:nvSpPr>
          <p:spPr>
            <a:xfrm>
              <a:off x="8804275" y="192246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6" y="113"/>
                  </a:lnTo>
                  <a:lnTo>
                    <a:pt x="141" y="120"/>
                  </a:lnTo>
                  <a:lnTo>
                    <a:pt x="137" y="126"/>
                  </a:lnTo>
                  <a:lnTo>
                    <a:pt x="132" y="131"/>
                  </a:lnTo>
                  <a:lnTo>
                    <a:pt x="126" y="136"/>
                  </a:lnTo>
                  <a:lnTo>
                    <a:pt x="121" y="140"/>
                  </a:lnTo>
                  <a:lnTo>
                    <a:pt x="115" y="144"/>
                  </a:lnTo>
                  <a:lnTo>
                    <a:pt x="108" y="147"/>
                  </a:lnTo>
                  <a:lnTo>
                    <a:pt x="101" y="151"/>
                  </a:lnTo>
                  <a:lnTo>
                    <a:pt x="93" y="152"/>
                  </a:lnTo>
                  <a:lnTo>
                    <a:pt x="85" y="153"/>
                  </a:lnTo>
                  <a:lnTo>
                    <a:pt x="78" y="154"/>
                  </a:lnTo>
                  <a:lnTo>
                    <a:pt x="78" y="154"/>
                  </a:lnTo>
                  <a:lnTo>
                    <a:pt x="70" y="153"/>
                  </a:lnTo>
                  <a:lnTo>
                    <a:pt x="62" y="152"/>
                  </a:lnTo>
                  <a:lnTo>
                    <a:pt x="54" y="151"/>
                  </a:lnTo>
                  <a:lnTo>
                    <a:pt x="47" y="147"/>
                  </a:lnTo>
                  <a:lnTo>
                    <a:pt x="40" y="144"/>
                  </a:lnTo>
                  <a:lnTo>
                    <a:pt x="35" y="140"/>
                  </a:lnTo>
                  <a:lnTo>
                    <a:pt x="29" y="136"/>
                  </a:lnTo>
                  <a:lnTo>
                    <a:pt x="23" y="131"/>
                  </a:lnTo>
                  <a:lnTo>
                    <a:pt x="18" y="126"/>
                  </a:lnTo>
                  <a:lnTo>
                    <a:pt x="14" y="120"/>
                  </a:lnTo>
                  <a:lnTo>
                    <a:pt x="10" y="113"/>
                  </a:lnTo>
                  <a:lnTo>
                    <a:pt x="6" y="107"/>
                  </a:lnTo>
                  <a:lnTo>
                    <a:pt x="4" y="99"/>
                  </a:lnTo>
                  <a:lnTo>
                    <a:pt x="2" y="92"/>
                  </a:lnTo>
                  <a:lnTo>
                    <a:pt x="0" y="84"/>
                  </a:lnTo>
                  <a:lnTo>
                    <a:pt x="0" y="76"/>
                  </a:lnTo>
                  <a:lnTo>
                    <a:pt x="0" y="76"/>
                  </a:lnTo>
                  <a:lnTo>
                    <a:pt x="0" y="68"/>
                  </a:lnTo>
                  <a:lnTo>
                    <a:pt x="2" y="61"/>
                  </a:lnTo>
                  <a:lnTo>
                    <a:pt x="4" y="53"/>
                  </a:lnTo>
                  <a:lnTo>
                    <a:pt x="6" y="47"/>
                  </a:lnTo>
                  <a:lnTo>
                    <a:pt x="10" y="40"/>
                  </a:lnTo>
                  <a:lnTo>
                    <a:pt x="14" y="34"/>
                  </a:lnTo>
                  <a:lnTo>
                    <a:pt x="18" y="28"/>
                  </a:lnTo>
                  <a:lnTo>
                    <a:pt x="23" y="23"/>
                  </a:lnTo>
                  <a:lnTo>
                    <a:pt x="29" y="17"/>
                  </a:lnTo>
                  <a:lnTo>
                    <a:pt x="35" y="13"/>
                  </a:lnTo>
                  <a:lnTo>
                    <a:pt x="40" y="9"/>
                  </a:lnTo>
                  <a:lnTo>
                    <a:pt x="47" y="5"/>
                  </a:lnTo>
                  <a:lnTo>
                    <a:pt x="54"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7" y="28"/>
                  </a:lnTo>
                  <a:lnTo>
                    <a:pt x="141" y="34"/>
                  </a:lnTo>
                  <a:lnTo>
                    <a:pt x="146"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69" name="Google Shape;2169;p23"/>
            <p:cNvSpPr/>
            <p:nvPr/>
          </p:nvSpPr>
          <p:spPr>
            <a:xfrm>
              <a:off x="8874125" y="1852613"/>
              <a:ext cx="49213" cy="49213"/>
            </a:xfrm>
            <a:custGeom>
              <a:avLst/>
              <a:gdLst/>
              <a:ahLst/>
              <a:cxnLst/>
              <a:rect l="l" t="t" r="r" b="b"/>
              <a:pathLst>
                <a:path w="155" h="153" extrusionOk="0">
                  <a:moveTo>
                    <a:pt x="155" y="76"/>
                  </a:moveTo>
                  <a:lnTo>
                    <a:pt x="155"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70" name="Google Shape;2170;p23"/>
            <p:cNvSpPr/>
            <p:nvPr/>
          </p:nvSpPr>
          <p:spPr>
            <a:xfrm>
              <a:off x="8874125" y="1922463"/>
              <a:ext cx="49213" cy="49213"/>
            </a:xfrm>
            <a:custGeom>
              <a:avLst/>
              <a:gdLst/>
              <a:ahLst/>
              <a:cxnLst/>
              <a:rect l="l" t="t" r="r" b="b"/>
              <a:pathLst>
                <a:path w="155" h="154" extrusionOk="0">
                  <a:moveTo>
                    <a:pt x="155" y="76"/>
                  </a:moveTo>
                  <a:lnTo>
                    <a:pt x="155"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71" name="Google Shape;2171;p23"/>
            <p:cNvSpPr/>
            <p:nvPr/>
          </p:nvSpPr>
          <p:spPr>
            <a:xfrm>
              <a:off x="8945563" y="1852613"/>
              <a:ext cx="49213" cy="49213"/>
            </a:xfrm>
            <a:custGeom>
              <a:avLst/>
              <a:gdLst/>
              <a:ahLst/>
              <a:cxnLst/>
              <a:rect l="l" t="t" r="r" b="b"/>
              <a:pathLst>
                <a:path w="155" h="153" extrusionOk="0">
                  <a:moveTo>
                    <a:pt x="155" y="76"/>
                  </a:moveTo>
                  <a:lnTo>
                    <a:pt x="155" y="76"/>
                  </a:lnTo>
                  <a:lnTo>
                    <a:pt x="155" y="84"/>
                  </a:lnTo>
                  <a:lnTo>
                    <a:pt x="154" y="91"/>
                  </a:lnTo>
                  <a:lnTo>
                    <a:pt x="151" y="99"/>
                  </a:lnTo>
                  <a:lnTo>
                    <a:pt x="149" y="106"/>
                  </a:lnTo>
                  <a:lnTo>
                    <a:pt x="146" y="113"/>
                  </a:lnTo>
                  <a:lnTo>
                    <a:pt x="141" y="120"/>
                  </a:lnTo>
                  <a:lnTo>
                    <a:pt x="138" y="126"/>
                  </a:lnTo>
                  <a:lnTo>
                    <a:pt x="132" y="131"/>
                  </a:lnTo>
                  <a:lnTo>
                    <a:pt x="126" y="136"/>
                  </a:lnTo>
                  <a:lnTo>
                    <a:pt x="120"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5" y="140"/>
                  </a:lnTo>
                  <a:lnTo>
                    <a:pt x="29" y="136"/>
                  </a:lnTo>
                  <a:lnTo>
                    <a:pt x="23" y="131"/>
                  </a:lnTo>
                  <a:lnTo>
                    <a:pt x="19" y="126"/>
                  </a:lnTo>
                  <a:lnTo>
                    <a:pt x="14" y="120"/>
                  </a:lnTo>
                  <a:lnTo>
                    <a:pt x="9" y="113"/>
                  </a:lnTo>
                  <a:lnTo>
                    <a:pt x="7" y="106"/>
                  </a:lnTo>
                  <a:lnTo>
                    <a:pt x="4" y="99"/>
                  </a:lnTo>
                  <a:lnTo>
                    <a:pt x="3" y="91"/>
                  </a:lnTo>
                  <a:lnTo>
                    <a:pt x="1" y="84"/>
                  </a:lnTo>
                  <a:lnTo>
                    <a:pt x="0" y="76"/>
                  </a:lnTo>
                  <a:lnTo>
                    <a:pt x="0" y="76"/>
                  </a:lnTo>
                  <a:lnTo>
                    <a:pt x="1" y="68"/>
                  </a:lnTo>
                  <a:lnTo>
                    <a:pt x="3" y="60"/>
                  </a:lnTo>
                  <a:lnTo>
                    <a:pt x="4" y="53"/>
                  </a:lnTo>
                  <a:lnTo>
                    <a:pt x="7" y="47"/>
                  </a:lnTo>
                  <a:lnTo>
                    <a:pt x="9" y="40"/>
                  </a:lnTo>
                  <a:lnTo>
                    <a:pt x="14" y="33"/>
                  </a:lnTo>
                  <a:lnTo>
                    <a:pt x="19" y="27"/>
                  </a:lnTo>
                  <a:lnTo>
                    <a:pt x="23" y="21"/>
                  </a:lnTo>
                  <a:lnTo>
                    <a:pt x="29" y="17"/>
                  </a:lnTo>
                  <a:lnTo>
                    <a:pt x="35" y="12"/>
                  </a:lnTo>
                  <a:lnTo>
                    <a:pt x="41"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1"/>
                  </a:lnTo>
                  <a:lnTo>
                    <a:pt x="138" y="27"/>
                  </a:lnTo>
                  <a:lnTo>
                    <a:pt x="141" y="33"/>
                  </a:lnTo>
                  <a:lnTo>
                    <a:pt x="146" y="40"/>
                  </a:lnTo>
                  <a:lnTo>
                    <a:pt x="149" y="47"/>
                  </a:lnTo>
                  <a:lnTo>
                    <a:pt x="151" y="53"/>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72" name="Google Shape;2172;p23"/>
            <p:cNvSpPr/>
            <p:nvPr/>
          </p:nvSpPr>
          <p:spPr>
            <a:xfrm>
              <a:off x="8945563" y="1922463"/>
              <a:ext cx="49213" cy="49213"/>
            </a:xfrm>
            <a:custGeom>
              <a:avLst/>
              <a:gdLst/>
              <a:ahLst/>
              <a:cxnLst/>
              <a:rect l="l" t="t" r="r" b="b"/>
              <a:pathLst>
                <a:path w="155" h="154" extrusionOk="0">
                  <a:moveTo>
                    <a:pt x="155" y="76"/>
                  </a:moveTo>
                  <a:lnTo>
                    <a:pt x="155" y="76"/>
                  </a:lnTo>
                  <a:lnTo>
                    <a:pt x="155" y="84"/>
                  </a:lnTo>
                  <a:lnTo>
                    <a:pt x="154" y="92"/>
                  </a:lnTo>
                  <a:lnTo>
                    <a:pt x="151" y="99"/>
                  </a:lnTo>
                  <a:lnTo>
                    <a:pt x="149" y="107"/>
                  </a:lnTo>
                  <a:lnTo>
                    <a:pt x="146" y="113"/>
                  </a:lnTo>
                  <a:lnTo>
                    <a:pt x="141" y="120"/>
                  </a:lnTo>
                  <a:lnTo>
                    <a:pt x="138" y="126"/>
                  </a:lnTo>
                  <a:lnTo>
                    <a:pt x="132" y="131"/>
                  </a:lnTo>
                  <a:lnTo>
                    <a:pt x="126" y="136"/>
                  </a:lnTo>
                  <a:lnTo>
                    <a:pt x="120" y="140"/>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1" y="144"/>
                  </a:lnTo>
                  <a:lnTo>
                    <a:pt x="35" y="140"/>
                  </a:lnTo>
                  <a:lnTo>
                    <a:pt x="29" y="136"/>
                  </a:lnTo>
                  <a:lnTo>
                    <a:pt x="23" y="131"/>
                  </a:lnTo>
                  <a:lnTo>
                    <a:pt x="19" y="126"/>
                  </a:lnTo>
                  <a:lnTo>
                    <a:pt x="14" y="120"/>
                  </a:lnTo>
                  <a:lnTo>
                    <a:pt x="9" y="113"/>
                  </a:lnTo>
                  <a:lnTo>
                    <a:pt x="7" y="107"/>
                  </a:lnTo>
                  <a:lnTo>
                    <a:pt x="4" y="99"/>
                  </a:lnTo>
                  <a:lnTo>
                    <a:pt x="3" y="92"/>
                  </a:lnTo>
                  <a:lnTo>
                    <a:pt x="1" y="84"/>
                  </a:lnTo>
                  <a:lnTo>
                    <a:pt x="0" y="76"/>
                  </a:lnTo>
                  <a:lnTo>
                    <a:pt x="0" y="76"/>
                  </a:lnTo>
                  <a:lnTo>
                    <a:pt x="1" y="68"/>
                  </a:lnTo>
                  <a:lnTo>
                    <a:pt x="3" y="61"/>
                  </a:lnTo>
                  <a:lnTo>
                    <a:pt x="4" y="53"/>
                  </a:lnTo>
                  <a:lnTo>
                    <a:pt x="7" y="47"/>
                  </a:lnTo>
                  <a:lnTo>
                    <a:pt x="9" y="40"/>
                  </a:lnTo>
                  <a:lnTo>
                    <a:pt x="14" y="34"/>
                  </a:lnTo>
                  <a:lnTo>
                    <a:pt x="19" y="28"/>
                  </a:lnTo>
                  <a:lnTo>
                    <a:pt x="23" y="23"/>
                  </a:lnTo>
                  <a:lnTo>
                    <a:pt x="29" y="17"/>
                  </a:lnTo>
                  <a:lnTo>
                    <a:pt x="35" y="13"/>
                  </a:lnTo>
                  <a:lnTo>
                    <a:pt x="41"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3"/>
                  </a:lnTo>
                  <a:lnTo>
                    <a:pt x="126" y="17"/>
                  </a:lnTo>
                  <a:lnTo>
                    <a:pt x="132" y="23"/>
                  </a:lnTo>
                  <a:lnTo>
                    <a:pt x="138" y="28"/>
                  </a:lnTo>
                  <a:lnTo>
                    <a:pt x="141" y="34"/>
                  </a:lnTo>
                  <a:lnTo>
                    <a:pt x="146" y="40"/>
                  </a:lnTo>
                  <a:lnTo>
                    <a:pt x="149" y="47"/>
                  </a:lnTo>
                  <a:lnTo>
                    <a:pt x="151" y="53"/>
                  </a:lnTo>
                  <a:lnTo>
                    <a:pt x="154"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73" name="Google Shape;2173;p23"/>
            <p:cNvSpPr/>
            <p:nvPr/>
          </p:nvSpPr>
          <p:spPr>
            <a:xfrm>
              <a:off x="9013825" y="1852613"/>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2" y="120"/>
                  </a:lnTo>
                  <a:lnTo>
                    <a:pt x="137" y="126"/>
                  </a:lnTo>
                  <a:lnTo>
                    <a:pt x="131" y="131"/>
                  </a:lnTo>
                  <a:lnTo>
                    <a:pt x="127"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8"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7" y="17"/>
                  </a:lnTo>
                  <a:lnTo>
                    <a:pt x="131" y="21"/>
                  </a:lnTo>
                  <a:lnTo>
                    <a:pt x="137" y="27"/>
                  </a:lnTo>
                  <a:lnTo>
                    <a:pt x="142"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74" name="Google Shape;2174;p23"/>
            <p:cNvSpPr/>
            <p:nvPr/>
          </p:nvSpPr>
          <p:spPr>
            <a:xfrm>
              <a:off x="9013825" y="1922463"/>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2" y="120"/>
                  </a:lnTo>
                  <a:lnTo>
                    <a:pt x="137" y="126"/>
                  </a:lnTo>
                  <a:lnTo>
                    <a:pt x="131" y="131"/>
                  </a:lnTo>
                  <a:lnTo>
                    <a:pt x="127"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8"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8"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7" y="17"/>
                  </a:lnTo>
                  <a:lnTo>
                    <a:pt x="131" y="23"/>
                  </a:lnTo>
                  <a:lnTo>
                    <a:pt x="137" y="28"/>
                  </a:lnTo>
                  <a:lnTo>
                    <a:pt x="142"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75" name="Google Shape;2175;p23"/>
            <p:cNvSpPr/>
            <p:nvPr/>
          </p:nvSpPr>
          <p:spPr>
            <a:xfrm>
              <a:off x="8593138" y="1852613"/>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76" name="Google Shape;2176;p23"/>
            <p:cNvSpPr/>
            <p:nvPr/>
          </p:nvSpPr>
          <p:spPr>
            <a:xfrm>
              <a:off x="8593138" y="192246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5" y="113"/>
                  </a:lnTo>
                  <a:lnTo>
                    <a:pt x="141" y="120"/>
                  </a:lnTo>
                  <a:lnTo>
                    <a:pt x="137"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7" y="28"/>
                  </a:lnTo>
                  <a:lnTo>
                    <a:pt x="141" y="34"/>
                  </a:lnTo>
                  <a:lnTo>
                    <a:pt x="145"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77" name="Google Shape;2177;p23"/>
            <p:cNvSpPr/>
            <p:nvPr/>
          </p:nvSpPr>
          <p:spPr>
            <a:xfrm>
              <a:off x="8662988" y="1852613"/>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1" y="131"/>
                  </a:lnTo>
                  <a:lnTo>
                    <a:pt x="126" y="136"/>
                  </a:lnTo>
                  <a:lnTo>
                    <a:pt x="120"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1"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78" name="Google Shape;2178;p23"/>
            <p:cNvSpPr/>
            <p:nvPr/>
          </p:nvSpPr>
          <p:spPr>
            <a:xfrm>
              <a:off x="8662988" y="1922463"/>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6"/>
                  </a:lnTo>
                  <a:lnTo>
                    <a:pt x="131" y="131"/>
                  </a:lnTo>
                  <a:lnTo>
                    <a:pt x="126" y="136"/>
                  </a:lnTo>
                  <a:lnTo>
                    <a:pt x="120" y="140"/>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3"/>
                  </a:lnTo>
                  <a:lnTo>
                    <a:pt x="126" y="17"/>
                  </a:lnTo>
                  <a:lnTo>
                    <a:pt x="131" y="23"/>
                  </a:lnTo>
                  <a:lnTo>
                    <a:pt x="136" y="28"/>
                  </a:lnTo>
                  <a:lnTo>
                    <a:pt x="141" y="34"/>
                  </a:lnTo>
                  <a:lnTo>
                    <a:pt x="144" y="40"/>
                  </a:lnTo>
                  <a:lnTo>
                    <a:pt x="148" y="47"/>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79" name="Google Shape;2179;p23"/>
            <p:cNvSpPr/>
            <p:nvPr/>
          </p:nvSpPr>
          <p:spPr>
            <a:xfrm>
              <a:off x="9085263" y="1708150"/>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20" y="13"/>
                  </a:lnTo>
                  <a:lnTo>
                    <a:pt x="126" y="18"/>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80" name="Google Shape;2180;p23"/>
            <p:cNvSpPr/>
            <p:nvPr/>
          </p:nvSpPr>
          <p:spPr>
            <a:xfrm>
              <a:off x="9085263" y="1778000"/>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0" y="132"/>
                  </a:lnTo>
                  <a:lnTo>
                    <a:pt x="126" y="137"/>
                  </a:lnTo>
                  <a:lnTo>
                    <a:pt x="120" y="141"/>
                  </a:lnTo>
                  <a:lnTo>
                    <a:pt x="113" y="146"/>
                  </a:lnTo>
                  <a:lnTo>
                    <a:pt x="106" y="148"/>
                  </a:lnTo>
                  <a:lnTo>
                    <a:pt x="99" y="151"/>
                  </a:lnTo>
                  <a:lnTo>
                    <a:pt x="91"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20" y="14"/>
                  </a:lnTo>
                  <a:lnTo>
                    <a:pt x="126" y="18"/>
                  </a:lnTo>
                  <a:lnTo>
                    <a:pt x="130"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81" name="Google Shape;2181;p23"/>
            <p:cNvSpPr/>
            <p:nvPr/>
          </p:nvSpPr>
          <p:spPr>
            <a:xfrm>
              <a:off x="9153525" y="1708150"/>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82" name="Google Shape;2182;p23"/>
            <p:cNvSpPr/>
            <p:nvPr/>
          </p:nvSpPr>
          <p:spPr>
            <a:xfrm>
              <a:off x="9153525" y="1778000"/>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83" name="Google Shape;2183;p23"/>
            <p:cNvSpPr/>
            <p:nvPr/>
          </p:nvSpPr>
          <p:spPr>
            <a:xfrm>
              <a:off x="8734425" y="1708150"/>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8" y="137"/>
                  </a:lnTo>
                  <a:lnTo>
                    <a:pt x="23" y="132"/>
                  </a:lnTo>
                  <a:lnTo>
                    <a:pt x="17" y="126"/>
                  </a:lnTo>
                  <a:lnTo>
                    <a:pt x="14"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4" y="34"/>
                  </a:lnTo>
                  <a:lnTo>
                    <a:pt x="17" y="28"/>
                  </a:lnTo>
                  <a:lnTo>
                    <a:pt x="23" y="22"/>
                  </a:lnTo>
                  <a:lnTo>
                    <a:pt x="28" y="18"/>
                  </a:lnTo>
                  <a:lnTo>
                    <a:pt x="34" y="13"/>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84" name="Google Shape;2184;p23"/>
            <p:cNvSpPr/>
            <p:nvPr/>
          </p:nvSpPr>
          <p:spPr>
            <a:xfrm>
              <a:off x="8734425" y="17780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8" y="137"/>
                  </a:lnTo>
                  <a:lnTo>
                    <a:pt x="23" y="132"/>
                  </a:lnTo>
                  <a:lnTo>
                    <a:pt x="17" y="126"/>
                  </a:lnTo>
                  <a:lnTo>
                    <a:pt x="14"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4" y="35"/>
                  </a:lnTo>
                  <a:lnTo>
                    <a:pt x="17" y="29"/>
                  </a:lnTo>
                  <a:lnTo>
                    <a:pt x="23" y="23"/>
                  </a:lnTo>
                  <a:lnTo>
                    <a:pt x="28" y="18"/>
                  </a:lnTo>
                  <a:lnTo>
                    <a:pt x="34" y="14"/>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4"/>
                  </a:lnTo>
                  <a:lnTo>
                    <a:pt x="126" y="18"/>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85" name="Google Shape;2185;p23"/>
            <p:cNvSpPr/>
            <p:nvPr/>
          </p:nvSpPr>
          <p:spPr>
            <a:xfrm>
              <a:off x="8804275" y="1708150"/>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4" y="150"/>
                  </a:lnTo>
                  <a:lnTo>
                    <a:pt x="47" y="148"/>
                  </a:lnTo>
                  <a:lnTo>
                    <a:pt x="40" y="145"/>
                  </a:lnTo>
                  <a:lnTo>
                    <a:pt x="35" y="141"/>
                  </a:lnTo>
                  <a:lnTo>
                    <a:pt x="29" y="137"/>
                  </a:lnTo>
                  <a:lnTo>
                    <a:pt x="23" y="132"/>
                  </a:lnTo>
                  <a:lnTo>
                    <a:pt x="18" y="126"/>
                  </a:lnTo>
                  <a:lnTo>
                    <a:pt x="14" y="121"/>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10"/>
                  </a:lnTo>
                  <a:lnTo>
                    <a:pt x="47" y="6"/>
                  </a:lnTo>
                  <a:lnTo>
                    <a:pt x="54"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86" name="Google Shape;2186;p23"/>
            <p:cNvSpPr/>
            <p:nvPr/>
          </p:nvSpPr>
          <p:spPr>
            <a:xfrm>
              <a:off x="8804275" y="17780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4" y="151"/>
                  </a:lnTo>
                  <a:lnTo>
                    <a:pt x="47" y="148"/>
                  </a:lnTo>
                  <a:lnTo>
                    <a:pt x="40" y="146"/>
                  </a:lnTo>
                  <a:lnTo>
                    <a:pt x="35" y="141"/>
                  </a:lnTo>
                  <a:lnTo>
                    <a:pt x="29" y="137"/>
                  </a:lnTo>
                  <a:lnTo>
                    <a:pt x="23" y="132"/>
                  </a:lnTo>
                  <a:lnTo>
                    <a:pt x="18" y="126"/>
                  </a:lnTo>
                  <a:lnTo>
                    <a:pt x="14" y="121"/>
                  </a:lnTo>
                  <a:lnTo>
                    <a:pt x="10" y="114"/>
                  </a:lnTo>
                  <a:lnTo>
                    <a:pt x="6" y="108"/>
                  </a:lnTo>
                  <a:lnTo>
                    <a:pt x="4" y="100"/>
                  </a:lnTo>
                  <a:lnTo>
                    <a:pt x="2" y="93"/>
                  </a:lnTo>
                  <a:lnTo>
                    <a:pt x="0" y="85"/>
                  </a:lnTo>
                  <a:lnTo>
                    <a:pt x="0" y="77"/>
                  </a:lnTo>
                  <a:lnTo>
                    <a:pt x="0" y="77"/>
                  </a:lnTo>
                  <a:lnTo>
                    <a:pt x="0" y="69"/>
                  </a:lnTo>
                  <a:lnTo>
                    <a:pt x="2" y="62"/>
                  </a:lnTo>
                  <a:lnTo>
                    <a:pt x="4" y="54"/>
                  </a:lnTo>
                  <a:lnTo>
                    <a:pt x="6" y="47"/>
                  </a:lnTo>
                  <a:lnTo>
                    <a:pt x="10" y="40"/>
                  </a:lnTo>
                  <a:lnTo>
                    <a:pt x="14" y="35"/>
                  </a:lnTo>
                  <a:lnTo>
                    <a:pt x="18" y="29"/>
                  </a:lnTo>
                  <a:lnTo>
                    <a:pt x="23" y="23"/>
                  </a:lnTo>
                  <a:lnTo>
                    <a:pt x="29" y="18"/>
                  </a:lnTo>
                  <a:lnTo>
                    <a:pt x="35" y="14"/>
                  </a:lnTo>
                  <a:lnTo>
                    <a:pt x="40" y="10"/>
                  </a:lnTo>
                  <a:lnTo>
                    <a:pt x="47" y="6"/>
                  </a:lnTo>
                  <a:lnTo>
                    <a:pt x="54"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87" name="Google Shape;2187;p23"/>
            <p:cNvSpPr/>
            <p:nvPr/>
          </p:nvSpPr>
          <p:spPr>
            <a:xfrm>
              <a:off x="8874125" y="1708150"/>
              <a:ext cx="49213" cy="49213"/>
            </a:xfrm>
            <a:custGeom>
              <a:avLst/>
              <a:gdLst/>
              <a:ahLst/>
              <a:cxnLst/>
              <a:rect l="l" t="t" r="r" b="b"/>
              <a:pathLst>
                <a:path w="155" h="154" extrusionOk="0">
                  <a:moveTo>
                    <a:pt x="155" y="77"/>
                  </a:moveTo>
                  <a:lnTo>
                    <a:pt x="155"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88" name="Google Shape;2188;p23"/>
            <p:cNvSpPr/>
            <p:nvPr/>
          </p:nvSpPr>
          <p:spPr>
            <a:xfrm>
              <a:off x="8874125" y="1778000"/>
              <a:ext cx="49213" cy="49213"/>
            </a:xfrm>
            <a:custGeom>
              <a:avLst/>
              <a:gdLst/>
              <a:ahLst/>
              <a:cxnLst/>
              <a:rect l="l" t="t" r="r" b="b"/>
              <a:pathLst>
                <a:path w="155" h="155" extrusionOk="0">
                  <a:moveTo>
                    <a:pt x="155" y="77"/>
                  </a:moveTo>
                  <a:lnTo>
                    <a:pt x="155"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89" name="Google Shape;2189;p23"/>
            <p:cNvSpPr/>
            <p:nvPr/>
          </p:nvSpPr>
          <p:spPr>
            <a:xfrm>
              <a:off x="8945563" y="1708150"/>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1"/>
                  </a:lnTo>
                  <a:lnTo>
                    <a:pt x="4" y="54"/>
                  </a:lnTo>
                  <a:lnTo>
                    <a:pt x="7" y="47"/>
                  </a:lnTo>
                  <a:lnTo>
                    <a:pt x="9" y="40"/>
                  </a:lnTo>
                  <a:lnTo>
                    <a:pt x="14" y="34"/>
                  </a:lnTo>
                  <a:lnTo>
                    <a:pt x="19" y="28"/>
                  </a:lnTo>
                  <a:lnTo>
                    <a:pt x="23" y="22"/>
                  </a:lnTo>
                  <a:lnTo>
                    <a:pt x="29" y="18"/>
                  </a:lnTo>
                  <a:lnTo>
                    <a:pt x="35"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2"/>
                  </a:lnTo>
                  <a:lnTo>
                    <a:pt x="138" y="28"/>
                  </a:lnTo>
                  <a:lnTo>
                    <a:pt x="141" y="34"/>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90" name="Google Shape;2190;p23"/>
            <p:cNvSpPr/>
            <p:nvPr/>
          </p:nvSpPr>
          <p:spPr>
            <a:xfrm>
              <a:off x="8945563" y="1778000"/>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1" y="121"/>
                  </a:lnTo>
                  <a:lnTo>
                    <a:pt x="138" y="126"/>
                  </a:lnTo>
                  <a:lnTo>
                    <a:pt x="132" y="132"/>
                  </a:lnTo>
                  <a:lnTo>
                    <a:pt x="126" y="137"/>
                  </a:lnTo>
                  <a:lnTo>
                    <a:pt x="120"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1" y="146"/>
                  </a:lnTo>
                  <a:lnTo>
                    <a:pt x="35" y="141"/>
                  </a:lnTo>
                  <a:lnTo>
                    <a:pt x="29" y="137"/>
                  </a:lnTo>
                  <a:lnTo>
                    <a:pt x="23" y="132"/>
                  </a:lnTo>
                  <a:lnTo>
                    <a:pt x="19" y="126"/>
                  </a:lnTo>
                  <a:lnTo>
                    <a:pt x="14" y="121"/>
                  </a:lnTo>
                  <a:lnTo>
                    <a:pt x="9" y="114"/>
                  </a:lnTo>
                  <a:lnTo>
                    <a:pt x="7" y="108"/>
                  </a:lnTo>
                  <a:lnTo>
                    <a:pt x="4" y="100"/>
                  </a:lnTo>
                  <a:lnTo>
                    <a:pt x="3" y="93"/>
                  </a:lnTo>
                  <a:lnTo>
                    <a:pt x="1" y="85"/>
                  </a:lnTo>
                  <a:lnTo>
                    <a:pt x="0" y="77"/>
                  </a:lnTo>
                  <a:lnTo>
                    <a:pt x="0" y="77"/>
                  </a:lnTo>
                  <a:lnTo>
                    <a:pt x="1" y="69"/>
                  </a:lnTo>
                  <a:lnTo>
                    <a:pt x="3" y="62"/>
                  </a:lnTo>
                  <a:lnTo>
                    <a:pt x="4" y="54"/>
                  </a:lnTo>
                  <a:lnTo>
                    <a:pt x="7" y="47"/>
                  </a:lnTo>
                  <a:lnTo>
                    <a:pt x="9" y="40"/>
                  </a:lnTo>
                  <a:lnTo>
                    <a:pt x="14" y="35"/>
                  </a:lnTo>
                  <a:lnTo>
                    <a:pt x="19" y="29"/>
                  </a:lnTo>
                  <a:lnTo>
                    <a:pt x="23" y="23"/>
                  </a:lnTo>
                  <a:lnTo>
                    <a:pt x="29" y="18"/>
                  </a:lnTo>
                  <a:lnTo>
                    <a:pt x="35" y="14"/>
                  </a:lnTo>
                  <a:lnTo>
                    <a:pt x="41"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4"/>
                  </a:lnTo>
                  <a:lnTo>
                    <a:pt x="126" y="18"/>
                  </a:lnTo>
                  <a:lnTo>
                    <a:pt x="132" y="23"/>
                  </a:lnTo>
                  <a:lnTo>
                    <a:pt x="138" y="29"/>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91" name="Google Shape;2191;p23"/>
            <p:cNvSpPr/>
            <p:nvPr/>
          </p:nvSpPr>
          <p:spPr>
            <a:xfrm>
              <a:off x="9013825" y="1708150"/>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1" y="132"/>
                  </a:lnTo>
                  <a:lnTo>
                    <a:pt x="127"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7" y="18"/>
                  </a:lnTo>
                  <a:lnTo>
                    <a:pt x="131" y="22"/>
                  </a:lnTo>
                  <a:lnTo>
                    <a:pt x="137" y="28"/>
                  </a:lnTo>
                  <a:lnTo>
                    <a:pt x="142"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92" name="Google Shape;2192;p23"/>
            <p:cNvSpPr/>
            <p:nvPr/>
          </p:nvSpPr>
          <p:spPr>
            <a:xfrm>
              <a:off x="9013825" y="17780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1"/>
                  </a:lnTo>
                  <a:lnTo>
                    <a:pt x="137" y="126"/>
                  </a:lnTo>
                  <a:lnTo>
                    <a:pt x="131" y="132"/>
                  </a:lnTo>
                  <a:lnTo>
                    <a:pt x="127" y="137"/>
                  </a:lnTo>
                  <a:lnTo>
                    <a:pt x="120" y="141"/>
                  </a:lnTo>
                  <a:lnTo>
                    <a:pt x="114" y="146"/>
                  </a:lnTo>
                  <a:lnTo>
                    <a:pt x="107"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7" y="18"/>
                  </a:lnTo>
                  <a:lnTo>
                    <a:pt x="131" y="23"/>
                  </a:lnTo>
                  <a:lnTo>
                    <a:pt x="137" y="29"/>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93" name="Google Shape;2193;p23"/>
            <p:cNvSpPr/>
            <p:nvPr/>
          </p:nvSpPr>
          <p:spPr>
            <a:xfrm>
              <a:off x="9221788" y="1638300"/>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94" name="Google Shape;2194;p23"/>
            <p:cNvSpPr/>
            <p:nvPr/>
          </p:nvSpPr>
          <p:spPr>
            <a:xfrm>
              <a:off x="9291638" y="1638300"/>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95" name="Google Shape;2195;p23"/>
            <p:cNvSpPr/>
            <p:nvPr/>
          </p:nvSpPr>
          <p:spPr>
            <a:xfrm>
              <a:off x="9363075" y="1638300"/>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6"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2"/>
                  </a:lnTo>
                  <a:lnTo>
                    <a:pt x="126" y="17"/>
                  </a:lnTo>
                  <a:lnTo>
                    <a:pt x="132" y="21"/>
                  </a:lnTo>
                  <a:lnTo>
                    <a:pt x="136" y="27"/>
                  </a:lnTo>
                  <a:lnTo>
                    <a:pt x="141" y="33"/>
                  </a:lnTo>
                  <a:lnTo>
                    <a:pt x="146"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96" name="Google Shape;2196;p23"/>
            <p:cNvSpPr/>
            <p:nvPr/>
          </p:nvSpPr>
          <p:spPr>
            <a:xfrm>
              <a:off x="9432925" y="1638300"/>
              <a:ext cx="47625" cy="49213"/>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1" y="131"/>
                  </a:lnTo>
                  <a:lnTo>
                    <a:pt x="126" y="136"/>
                  </a:lnTo>
                  <a:lnTo>
                    <a:pt x="120" y="140"/>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8" y="136"/>
                  </a:lnTo>
                  <a:lnTo>
                    <a:pt x="23" y="131"/>
                  </a:lnTo>
                  <a:lnTo>
                    <a:pt x="18" y="126"/>
                  </a:lnTo>
                  <a:lnTo>
                    <a:pt x="14" y="120"/>
                  </a:lnTo>
                  <a:lnTo>
                    <a:pt x="9" y="113"/>
                  </a:lnTo>
                  <a:lnTo>
                    <a:pt x="6" y="106"/>
                  </a:lnTo>
                  <a:lnTo>
                    <a:pt x="3" y="99"/>
                  </a:lnTo>
                  <a:lnTo>
                    <a:pt x="2" y="92"/>
                  </a:lnTo>
                  <a:lnTo>
                    <a:pt x="0" y="84"/>
                  </a:lnTo>
                  <a:lnTo>
                    <a:pt x="0" y="76"/>
                  </a:lnTo>
                  <a:lnTo>
                    <a:pt x="0" y="76"/>
                  </a:lnTo>
                  <a:lnTo>
                    <a:pt x="0" y="68"/>
                  </a:lnTo>
                  <a:lnTo>
                    <a:pt x="2" y="60"/>
                  </a:lnTo>
                  <a:lnTo>
                    <a:pt x="3" y="54"/>
                  </a:lnTo>
                  <a:lnTo>
                    <a:pt x="6" y="47"/>
                  </a:lnTo>
                  <a:lnTo>
                    <a:pt x="9" y="40"/>
                  </a:lnTo>
                  <a:lnTo>
                    <a:pt x="14" y="33"/>
                  </a:lnTo>
                  <a:lnTo>
                    <a:pt x="18" y="27"/>
                  </a:lnTo>
                  <a:lnTo>
                    <a:pt x="23" y="21"/>
                  </a:lnTo>
                  <a:lnTo>
                    <a:pt x="28" y="17"/>
                  </a:lnTo>
                  <a:lnTo>
                    <a:pt x="34" y="12"/>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1" y="21"/>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97" name="Google Shape;2197;p23"/>
            <p:cNvSpPr/>
            <p:nvPr/>
          </p:nvSpPr>
          <p:spPr>
            <a:xfrm>
              <a:off x="9502775" y="1638300"/>
              <a:ext cx="47625" cy="49213"/>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2" y="120"/>
                  </a:lnTo>
                  <a:lnTo>
                    <a:pt x="137" y="126"/>
                  </a:lnTo>
                  <a:lnTo>
                    <a:pt x="131" y="131"/>
                  </a:lnTo>
                  <a:lnTo>
                    <a:pt x="127" y="136"/>
                  </a:lnTo>
                  <a:lnTo>
                    <a:pt x="120" y="140"/>
                  </a:lnTo>
                  <a:lnTo>
                    <a:pt x="114" y="144"/>
                  </a:lnTo>
                  <a:lnTo>
                    <a:pt x="107" y="147"/>
                  </a:lnTo>
                  <a:lnTo>
                    <a:pt x="100" y="150"/>
                  </a:lnTo>
                  <a:lnTo>
                    <a:pt x="92" y="152"/>
                  </a:lnTo>
                  <a:lnTo>
                    <a:pt x="85" y="153"/>
                  </a:lnTo>
                  <a:lnTo>
                    <a:pt x="77" y="153"/>
                  </a:lnTo>
                  <a:lnTo>
                    <a:pt x="77" y="153"/>
                  </a:lnTo>
                  <a:lnTo>
                    <a:pt x="69" y="153"/>
                  </a:lnTo>
                  <a:lnTo>
                    <a:pt x="61" y="152"/>
                  </a:lnTo>
                  <a:lnTo>
                    <a:pt x="55" y="150"/>
                  </a:lnTo>
                  <a:lnTo>
                    <a:pt x="48" y="147"/>
                  </a:lnTo>
                  <a:lnTo>
                    <a:pt x="41" y="144"/>
                  </a:lnTo>
                  <a:lnTo>
                    <a:pt x="34" y="140"/>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1"/>
                  </a:lnTo>
                  <a:lnTo>
                    <a:pt x="28" y="17"/>
                  </a:lnTo>
                  <a:lnTo>
                    <a:pt x="34" y="12"/>
                  </a:lnTo>
                  <a:lnTo>
                    <a:pt x="41" y="9"/>
                  </a:lnTo>
                  <a:lnTo>
                    <a:pt x="48" y="5"/>
                  </a:lnTo>
                  <a:lnTo>
                    <a:pt x="55"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2"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98" name="Google Shape;2198;p23"/>
            <p:cNvSpPr/>
            <p:nvPr/>
          </p:nvSpPr>
          <p:spPr>
            <a:xfrm>
              <a:off x="9571038" y="1638300"/>
              <a:ext cx="49213" cy="49213"/>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0"/>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0"/>
                  </a:lnTo>
                  <a:lnTo>
                    <a:pt x="4" y="54"/>
                  </a:lnTo>
                  <a:lnTo>
                    <a:pt x="7" y="47"/>
                  </a:lnTo>
                  <a:lnTo>
                    <a:pt x="10" y="40"/>
                  </a:lnTo>
                  <a:lnTo>
                    <a:pt x="14" y="33"/>
                  </a:lnTo>
                  <a:lnTo>
                    <a:pt x="18" y="27"/>
                  </a:lnTo>
                  <a:lnTo>
                    <a:pt x="23" y="21"/>
                  </a:lnTo>
                  <a:lnTo>
                    <a:pt x="29" y="17"/>
                  </a:lnTo>
                  <a:lnTo>
                    <a:pt x="35"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7"/>
                  </a:lnTo>
                  <a:lnTo>
                    <a:pt x="151" y="54"/>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199" name="Google Shape;2199;p23"/>
            <p:cNvSpPr/>
            <p:nvPr/>
          </p:nvSpPr>
          <p:spPr>
            <a:xfrm>
              <a:off x="9572625" y="1852613"/>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20"/>
                  </a:lnTo>
                  <a:lnTo>
                    <a:pt x="136" y="126"/>
                  </a:lnTo>
                  <a:lnTo>
                    <a:pt x="130" y="131"/>
                  </a:lnTo>
                  <a:lnTo>
                    <a:pt x="126" y="136"/>
                  </a:lnTo>
                  <a:lnTo>
                    <a:pt x="120"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0" y="21"/>
                  </a:lnTo>
                  <a:lnTo>
                    <a:pt x="136" y="27"/>
                  </a:lnTo>
                  <a:lnTo>
                    <a:pt x="141"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00" name="Google Shape;2200;p23"/>
            <p:cNvSpPr/>
            <p:nvPr/>
          </p:nvSpPr>
          <p:spPr>
            <a:xfrm>
              <a:off x="9572625" y="1922463"/>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1" y="120"/>
                  </a:lnTo>
                  <a:lnTo>
                    <a:pt x="136" y="126"/>
                  </a:lnTo>
                  <a:lnTo>
                    <a:pt x="130"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2" y="23"/>
                  </a:lnTo>
                  <a:lnTo>
                    <a:pt x="27" y="17"/>
                  </a:lnTo>
                  <a:lnTo>
                    <a:pt x="33" y="13"/>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3"/>
                  </a:lnTo>
                  <a:lnTo>
                    <a:pt x="126" y="17"/>
                  </a:lnTo>
                  <a:lnTo>
                    <a:pt x="130" y="23"/>
                  </a:lnTo>
                  <a:lnTo>
                    <a:pt x="136" y="28"/>
                  </a:lnTo>
                  <a:lnTo>
                    <a:pt x="141"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01" name="Google Shape;2201;p23"/>
            <p:cNvSpPr/>
            <p:nvPr/>
          </p:nvSpPr>
          <p:spPr>
            <a:xfrm>
              <a:off x="9642475" y="1852613"/>
              <a:ext cx="49213" cy="49213"/>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8"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02" name="Google Shape;2202;p23"/>
            <p:cNvSpPr/>
            <p:nvPr/>
          </p:nvSpPr>
          <p:spPr>
            <a:xfrm>
              <a:off x="9642475" y="1922463"/>
              <a:ext cx="49213"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3"/>
                  </a:lnTo>
                  <a:lnTo>
                    <a:pt x="141" y="120"/>
                  </a:lnTo>
                  <a:lnTo>
                    <a:pt x="137" y="126"/>
                  </a:lnTo>
                  <a:lnTo>
                    <a:pt x="132" y="131"/>
                  </a:lnTo>
                  <a:lnTo>
                    <a:pt x="126" y="136"/>
                  </a:lnTo>
                  <a:lnTo>
                    <a:pt x="121"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8" y="136"/>
                  </a:lnTo>
                  <a:lnTo>
                    <a:pt x="23" y="131"/>
                  </a:lnTo>
                  <a:lnTo>
                    <a:pt x="18"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8" y="28"/>
                  </a:lnTo>
                  <a:lnTo>
                    <a:pt x="23" y="23"/>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3"/>
                  </a:lnTo>
                  <a:lnTo>
                    <a:pt x="126" y="17"/>
                  </a:lnTo>
                  <a:lnTo>
                    <a:pt x="132" y="23"/>
                  </a:lnTo>
                  <a:lnTo>
                    <a:pt x="137" y="28"/>
                  </a:lnTo>
                  <a:lnTo>
                    <a:pt x="141" y="34"/>
                  </a:lnTo>
                  <a:lnTo>
                    <a:pt x="145" y="40"/>
                  </a:lnTo>
                  <a:lnTo>
                    <a:pt x="148" y="47"/>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03" name="Google Shape;2203;p23"/>
            <p:cNvSpPr/>
            <p:nvPr/>
          </p:nvSpPr>
          <p:spPr>
            <a:xfrm>
              <a:off x="9642475" y="2063750"/>
              <a:ext cx="49213" cy="49213"/>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8" y="126"/>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3"/>
                  </a:lnTo>
                  <a:lnTo>
                    <a:pt x="18" y="27"/>
                  </a:lnTo>
                  <a:lnTo>
                    <a:pt x="23" y="23"/>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3"/>
                  </a:lnTo>
                  <a:lnTo>
                    <a:pt x="145" y="40"/>
                  </a:lnTo>
                  <a:lnTo>
                    <a:pt x="148" y="47"/>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04" name="Google Shape;2204;p23"/>
            <p:cNvSpPr/>
            <p:nvPr/>
          </p:nvSpPr>
          <p:spPr>
            <a:xfrm>
              <a:off x="9642475" y="2135188"/>
              <a:ext cx="49213" cy="47625"/>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8" y="136"/>
                  </a:lnTo>
                  <a:lnTo>
                    <a:pt x="23" y="131"/>
                  </a:lnTo>
                  <a:lnTo>
                    <a:pt x="18"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8" y="28"/>
                  </a:lnTo>
                  <a:lnTo>
                    <a:pt x="23" y="23"/>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05" name="Google Shape;2205;p23"/>
            <p:cNvSpPr/>
            <p:nvPr/>
          </p:nvSpPr>
          <p:spPr>
            <a:xfrm>
              <a:off x="9223375" y="1852613"/>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1"/>
                  </a:lnTo>
                  <a:lnTo>
                    <a:pt x="1" y="84"/>
                  </a:lnTo>
                  <a:lnTo>
                    <a:pt x="0" y="76"/>
                  </a:lnTo>
                  <a:lnTo>
                    <a:pt x="0" y="76"/>
                  </a:lnTo>
                  <a:lnTo>
                    <a:pt x="1" y="68"/>
                  </a:lnTo>
                  <a:lnTo>
                    <a:pt x="2" y="60"/>
                  </a:lnTo>
                  <a:lnTo>
                    <a:pt x="3" y="53"/>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06" name="Google Shape;2206;p23"/>
            <p:cNvSpPr/>
            <p:nvPr/>
          </p:nvSpPr>
          <p:spPr>
            <a:xfrm>
              <a:off x="9223375" y="1922463"/>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3"/>
                  </a:lnTo>
                  <a:lnTo>
                    <a:pt x="141" y="120"/>
                  </a:lnTo>
                  <a:lnTo>
                    <a:pt x="136" y="126"/>
                  </a:lnTo>
                  <a:lnTo>
                    <a:pt x="131" y="131"/>
                  </a:lnTo>
                  <a:lnTo>
                    <a:pt x="126" y="136"/>
                  </a:lnTo>
                  <a:lnTo>
                    <a:pt x="120" y="140"/>
                  </a:lnTo>
                  <a:lnTo>
                    <a:pt x="113" y="144"/>
                  </a:lnTo>
                  <a:lnTo>
                    <a:pt x="107" y="147"/>
                  </a:lnTo>
                  <a:lnTo>
                    <a:pt x="99" y="151"/>
                  </a:lnTo>
                  <a:lnTo>
                    <a:pt x="93" y="152"/>
                  </a:lnTo>
                  <a:lnTo>
                    <a:pt x="85" y="153"/>
                  </a:lnTo>
                  <a:lnTo>
                    <a:pt x="77" y="154"/>
                  </a:lnTo>
                  <a:lnTo>
                    <a:pt x="77" y="154"/>
                  </a:lnTo>
                  <a:lnTo>
                    <a:pt x="70" y="153"/>
                  </a:lnTo>
                  <a:lnTo>
                    <a:pt x="62" y="152"/>
                  </a:lnTo>
                  <a:lnTo>
                    <a:pt x="54" y="151"/>
                  </a:lnTo>
                  <a:lnTo>
                    <a:pt x="47" y="147"/>
                  </a:lnTo>
                  <a:lnTo>
                    <a:pt x="40" y="144"/>
                  </a:lnTo>
                  <a:lnTo>
                    <a:pt x="34" y="140"/>
                  </a:lnTo>
                  <a:lnTo>
                    <a:pt x="28" y="136"/>
                  </a:lnTo>
                  <a:lnTo>
                    <a:pt x="23" y="131"/>
                  </a:lnTo>
                  <a:lnTo>
                    <a:pt x="18" y="126"/>
                  </a:lnTo>
                  <a:lnTo>
                    <a:pt x="14" y="120"/>
                  </a:lnTo>
                  <a:lnTo>
                    <a:pt x="9" y="113"/>
                  </a:lnTo>
                  <a:lnTo>
                    <a:pt x="6" y="107"/>
                  </a:lnTo>
                  <a:lnTo>
                    <a:pt x="3" y="99"/>
                  </a:lnTo>
                  <a:lnTo>
                    <a:pt x="2" y="92"/>
                  </a:lnTo>
                  <a:lnTo>
                    <a:pt x="1" y="84"/>
                  </a:lnTo>
                  <a:lnTo>
                    <a:pt x="0" y="76"/>
                  </a:lnTo>
                  <a:lnTo>
                    <a:pt x="0" y="76"/>
                  </a:lnTo>
                  <a:lnTo>
                    <a:pt x="1" y="68"/>
                  </a:lnTo>
                  <a:lnTo>
                    <a:pt x="2" y="61"/>
                  </a:lnTo>
                  <a:lnTo>
                    <a:pt x="3" y="53"/>
                  </a:lnTo>
                  <a:lnTo>
                    <a:pt x="6" y="47"/>
                  </a:lnTo>
                  <a:lnTo>
                    <a:pt x="9" y="40"/>
                  </a:lnTo>
                  <a:lnTo>
                    <a:pt x="14" y="34"/>
                  </a:lnTo>
                  <a:lnTo>
                    <a:pt x="18" y="28"/>
                  </a:lnTo>
                  <a:lnTo>
                    <a:pt x="23" y="23"/>
                  </a:lnTo>
                  <a:lnTo>
                    <a:pt x="28" y="17"/>
                  </a:lnTo>
                  <a:lnTo>
                    <a:pt x="34" y="13"/>
                  </a:lnTo>
                  <a:lnTo>
                    <a:pt x="40" y="9"/>
                  </a:lnTo>
                  <a:lnTo>
                    <a:pt x="47" y="5"/>
                  </a:lnTo>
                  <a:lnTo>
                    <a:pt x="54" y="3"/>
                  </a:lnTo>
                  <a:lnTo>
                    <a:pt x="62" y="1"/>
                  </a:lnTo>
                  <a:lnTo>
                    <a:pt x="70" y="0"/>
                  </a:lnTo>
                  <a:lnTo>
                    <a:pt x="77" y="0"/>
                  </a:lnTo>
                  <a:lnTo>
                    <a:pt x="77" y="0"/>
                  </a:lnTo>
                  <a:lnTo>
                    <a:pt x="85" y="0"/>
                  </a:lnTo>
                  <a:lnTo>
                    <a:pt x="93" y="1"/>
                  </a:lnTo>
                  <a:lnTo>
                    <a:pt x="99" y="3"/>
                  </a:lnTo>
                  <a:lnTo>
                    <a:pt x="107" y="5"/>
                  </a:lnTo>
                  <a:lnTo>
                    <a:pt x="113" y="9"/>
                  </a:lnTo>
                  <a:lnTo>
                    <a:pt x="120" y="13"/>
                  </a:lnTo>
                  <a:lnTo>
                    <a:pt x="126" y="17"/>
                  </a:lnTo>
                  <a:lnTo>
                    <a:pt x="131" y="23"/>
                  </a:lnTo>
                  <a:lnTo>
                    <a:pt x="136" y="28"/>
                  </a:lnTo>
                  <a:lnTo>
                    <a:pt x="141" y="34"/>
                  </a:lnTo>
                  <a:lnTo>
                    <a:pt x="145"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07" name="Google Shape;2207;p23"/>
            <p:cNvSpPr/>
            <p:nvPr/>
          </p:nvSpPr>
          <p:spPr>
            <a:xfrm>
              <a:off x="9293225" y="1852613"/>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9" y="126"/>
                  </a:lnTo>
                  <a:lnTo>
                    <a:pt x="14" y="120"/>
                  </a:lnTo>
                  <a:lnTo>
                    <a:pt x="10" y="113"/>
                  </a:lnTo>
                  <a:lnTo>
                    <a:pt x="6" y="106"/>
                  </a:lnTo>
                  <a:lnTo>
                    <a:pt x="4" y="99"/>
                  </a:lnTo>
                  <a:lnTo>
                    <a:pt x="3" y="91"/>
                  </a:lnTo>
                  <a:lnTo>
                    <a:pt x="0" y="84"/>
                  </a:lnTo>
                  <a:lnTo>
                    <a:pt x="0" y="76"/>
                  </a:lnTo>
                  <a:lnTo>
                    <a:pt x="0" y="76"/>
                  </a:lnTo>
                  <a:lnTo>
                    <a:pt x="0" y="68"/>
                  </a:lnTo>
                  <a:lnTo>
                    <a:pt x="3" y="60"/>
                  </a:lnTo>
                  <a:lnTo>
                    <a:pt x="4" y="53"/>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08" name="Google Shape;2208;p23"/>
            <p:cNvSpPr/>
            <p:nvPr/>
          </p:nvSpPr>
          <p:spPr>
            <a:xfrm>
              <a:off x="9293225" y="192246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6" y="113"/>
                  </a:lnTo>
                  <a:lnTo>
                    <a:pt x="141" y="120"/>
                  </a:lnTo>
                  <a:lnTo>
                    <a:pt x="137" y="126"/>
                  </a:lnTo>
                  <a:lnTo>
                    <a:pt x="132" y="131"/>
                  </a:lnTo>
                  <a:lnTo>
                    <a:pt x="126" y="136"/>
                  </a:lnTo>
                  <a:lnTo>
                    <a:pt x="121" y="140"/>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0"/>
                  </a:lnTo>
                  <a:lnTo>
                    <a:pt x="29" y="136"/>
                  </a:lnTo>
                  <a:lnTo>
                    <a:pt x="23" y="131"/>
                  </a:lnTo>
                  <a:lnTo>
                    <a:pt x="19" y="126"/>
                  </a:lnTo>
                  <a:lnTo>
                    <a:pt x="14" y="120"/>
                  </a:lnTo>
                  <a:lnTo>
                    <a:pt x="10" y="113"/>
                  </a:lnTo>
                  <a:lnTo>
                    <a:pt x="6" y="107"/>
                  </a:lnTo>
                  <a:lnTo>
                    <a:pt x="4" y="99"/>
                  </a:lnTo>
                  <a:lnTo>
                    <a:pt x="3" y="92"/>
                  </a:lnTo>
                  <a:lnTo>
                    <a:pt x="0" y="84"/>
                  </a:lnTo>
                  <a:lnTo>
                    <a:pt x="0" y="76"/>
                  </a:lnTo>
                  <a:lnTo>
                    <a:pt x="0" y="76"/>
                  </a:lnTo>
                  <a:lnTo>
                    <a:pt x="0" y="68"/>
                  </a:lnTo>
                  <a:lnTo>
                    <a:pt x="3" y="61"/>
                  </a:lnTo>
                  <a:lnTo>
                    <a:pt x="4" y="53"/>
                  </a:lnTo>
                  <a:lnTo>
                    <a:pt x="6" y="47"/>
                  </a:lnTo>
                  <a:lnTo>
                    <a:pt x="10" y="40"/>
                  </a:lnTo>
                  <a:lnTo>
                    <a:pt x="14" y="34"/>
                  </a:lnTo>
                  <a:lnTo>
                    <a:pt x="19" y="28"/>
                  </a:lnTo>
                  <a:lnTo>
                    <a:pt x="23" y="23"/>
                  </a:lnTo>
                  <a:lnTo>
                    <a:pt x="29" y="17"/>
                  </a:lnTo>
                  <a:lnTo>
                    <a:pt x="35" y="13"/>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6"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09" name="Google Shape;2209;p23"/>
            <p:cNvSpPr/>
            <p:nvPr/>
          </p:nvSpPr>
          <p:spPr>
            <a:xfrm>
              <a:off x="9363075" y="1852613"/>
              <a:ext cx="49213" cy="49213"/>
            </a:xfrm>
            <a:custGeom>
              <a:avLst/>
              <a:gdLst/>
              <a:ahLst/>
              <a:cxnLst/>
              <a:rect l="l" t="t" r="r" b="b"/>
              <a:pathLst>
                <a:path w="154" h="153" extrusionOk="0">
                  <a:moveTo>
                    <a:pt x="154" y="76"/>
                  </a:moveTo>
                  <a:lnTo>
                    <a:pt x="154" y="76"/>
                  </a:lnTo>
                  <a:lnTo>
                    <a:pt x="154" y="84"/>
                  </a:lnTo>
                  <a:lnTo>
                    <a:pt x="153"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10" name="Google Shape;2210;p23"/>
            <p:cNvSpPr/>
            <p:nvPr/>
          </p:nvSpPr>
          <p:spPr>
            <a:xfrm>
              <a:off x="9432925" y="1852613"/>
              <a:ext cx="49213" cy="49213"/>
            </a:xfrm>
            <a:custGeom>
              <a:avLst/>
              <a:gdLst/>
              <a:ahLst/>
              <a:cxnLst/>
              <a:rect l="l" t="t" r="r" b="b"/>
              <a:pathLst>
                <a:path w="155" h="153" extrusionOk="0">
                  <a:moveTo>
                    <a:pt x="155" y="76"/>
                  </a:moveTo>
                  <a:lnTo>
                    <a:pt x="155" y="76"/>
                  </a:lnTo>
                  <a:lnTo>
                    <a:pt x="154" y="84"/>
                  </a:lnTo>
                  <a:lnTo>
                    <a:pt x="153" y="91"/>
                  </a:lnTo>
                  <a:lnTo>
                    <a:pt x="151" y="99"/>
                  </a:lnTo>
                  <a:lnTo>
                    <a:pt x="149" y="106"/>
                  </a:lnTo>
                  <a:lnTo>
                    <a:pt x="146" y="113"/>
                  </a:lnTo>
                  <a:lnTo>
                    <a:pt x="141" y="120"/>
                  </a:lnTo>
                  <a:lnTo>
                    <a:pt x="138" y="126"/>
                  </a:lnTo>
                  <a:lnTo>
                    <a:pt x="132" y="131"/>
                  </a:lnTo>
                  <a:lnTo>
                    <a:pt x="126" y="136"/>
                  </a:lnTo>
                  <a:lnTo>
                    <a:pt x="120"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0"/>
                  </a:lnTo>
                  <a:lnTo>
                    <a:pt x="29" y="136"/>
                  </a:lnTo>
                  <a:lnTo>
                    <a:pt x="23" y="131"/>
                  </a:lnTo>
                  <a:lnTo>
                    <a:pt x="19" y="126"/>
                  </a:lnTo>
                  <a:lnTo>
                    <a:pt x="14" y="120"/>
                  </a:lnTo>
                  <a:lnTo>
                    <a:pt x="11" y="113"/>
                  </a:lnTo>
                  <a:lnTo>
                    <a:pt x="7" y="106"/>
                  </a:lnTo>
                  <a:lnTo>
                    <a:pt x="4" y="99"/>
                  </a:lnTo>
                  <a:lnTo>
                    <a:pt x="3" y="91"/>
                  </a:lnTo>
                  <a:lnTo>
                    <a:pt x="1" y="84"/>
                  </a:lnTo>
                  <a:lnTo>
                    <a:pt x="0" y="76"/>
                  </a:lnTo>
                  <a:lnTo>
                    <a:pt x="0" y="76"/>
                  </a:lnTo>
                  <a:lnTo>
                    <a:pt x="1" y="68"/>
                  </a:lnTo>
                  <a:lnTo>
                    <a:pt x="3" y="60"/>
                  </a:lnTo>
                  <a:lnTo>
                    <a:pt x="4" y="53"/>
                  </a:lnTo>
                  <a:lnTo>
                    <a:pt x="7" y="47"/>
                  </a:lnTo>
                  <a:lnTo>
                    <a:pt x="11" y="40"/>
                  </a:lnTo>
                  <a:lnTo>
                    <a:pt x="14" y="33"/>
                  </a:lnTo>
                  <a:lnTo>
                    <a:pt x="19" y="27"/>
                  </a:lnTo>
                  <a:lnTo>
                    <a:pt x="23" y="21"/>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8" y="27"/>
                  </a:lnTo>
                  <a:lnTo>
                    <a:pt x="141" y="33"/>
                  </a:lnTo>
                  <a:lnTo>
                    <a:pt x="146" y="40"/>
                  </a:lnTo>
                  <a:lnTo>
                    <a:pt x="149"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11" name="Google Shape;2211;p23"/>
            <p:cNvSpPr/>
            <p:nvPr/>
          </p:nvSpPr>
          <p:spPr>
            <a:xfrm>
              <a:off x="9502775" y="1852613"/>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0" y="120"/>
                  </a:lnTo>
                  <a:lnTo>
                    <a:pt x="136" y="126"/>
                  </a:lnTo>
                  <a:lnTo>
                    <a:pt x="131" y="131"/>
                  </a:lnTo>
                  <a:lnTo>
                    <a:pt x="125" y="136"/>
                  </a:lnTo>
                  <a:lnTo>
                    <a:pt x="119" y="140"/>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5" y="17"/>
                  </a:lnTo>
                  <a:lnTo>
                    <a:pt x="131" y="21"/>
                  </a:lnTo>
                  <a:lnTo>
                    <a:pt x="136" y="27"/>
                  </a:lnTo>
                  <a:lnTo>
                    <a:pt x="140"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12" name="Google Shape;2212;p23"/>
            <p:cNvSpPr/>
            <p:nvPr/>
          </p:nvSpPr>
          <p:spPr>
            <a:xfrm>
              <a:off x="9572625" y="1708150"/>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0"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2" y="22"/>
                  </a:lnTo>
                  <a:lnTo>
                    <a:pt x="27" y="18"/>
                  </a:lnTo>
                  <a:lnTo>
                    <a:pt x="33" y="13"/>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3"/>
                  </a:lnTo>
                  <a:lnTo>
                    <a:pt x="126" y="18"/>
                  </a:lnTo>
                  <a:lnTo>
                    <a:pt x="130"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13" name="Google Shape;2213;p23"/>
            <p:cNvSpPr/>
            <p:nvPr/>
          </p:nvSpPr>
          <p:spPr>
            <a:xfrm>
              <a:off x="9572625" y="177800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1"/>
                  </a:lnTo>
                  <a:lnTo>
                    <a:pt x="136" y="126"/>
                  </a:lnTo>
                  <a:lnTo>
                    <a:pt x="130" y="132"/>
                  </a:lnTo>
                  <a:lnTo>
                    <a:pt x="126" y="137"/>
                  </a:lnTo>
                  <a:lnTo>
                    <a:pt x="120" y="141"/>
                  </a:lnTo>
                  <a:lnTo>
                    <a:pt x="113" y="146"/>
                  </a:lnTo>
                  <a:lnTo>
                    <a:pt x="106" y="148"/>
                  </a:lnTo>
                  <a:lnTo>
                    <a:pt x="99" y="151"/>
                  </a:lnTo>
                  <a:lnTo>
                    <a:pt x="91"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4"/>
                  </a:lnTo>
                  <a:lnTo>
                    <a:pt x="126" y="18"/>
                  </a:lnTo>
                  <a:lnTo>
                    <a:pt x="130" y="23"/>
                  </a:lnTo>
                  <a:lnTo>
                    <a:pt x="136" y="29"/>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14" name="Google Shape;2214;p23"/>
            <p:cNvSpPr/>
            <p:nvPr/>
          </p:nvSpPr>
          <p:spPr>
            <a:xfrm>
              <a:off x="9642475" y="1708150"/>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8"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8"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15" name="Google Shape;2215;p23"/>
            <p:cNvSpPr/>
            <p:nvPr/>
          </p:nvSpPr>
          <p:spPr>
            <a:xfrm>
              <a:off x="9642475" y="1778000"/>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8" y="137"/>
                  </a:lnTo>
                  <a:lnTo>
                    <a:pt x="23" y="132"/>
                  </a:lnTo>
                  <a:lnTo>
                    <a:pt x="18"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8" y="29"/>
                  </a:lnTo>
                  <a:lnTo>
                    <a:pt x="23" y="23"/>
                  </a:lnTo>
                  <a:lnTo>
                    <a:pt x="28" y="18"/>
                  </a:lnTo>
                  <a:lnTo>
                    <a:pt x="34"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16" name="Google Shape;2216;p23"/>
            <p:cNvSpPr/>
            <p:nvPr/>
          </p:nvSpPr>
          <p:spPr>
            <a:xfrm>
              <a:off x="9710738" y="1852613"/>
              <a:ext cx="47625" cy="49213"/>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4" y="140"/>
                  </a:lnTo>
                  <a:lnTo>
                    <a:pt x="28" y="136"/>
                  </a:lnTo>
                  <a:lnTo>
                    <a:pt x="22" y="131"/>
                  </a:lnTo>
                  <a:lnTo>
                    <a:pt x="18" y="126"/>
                  </a:lnTo>
                  <a:lnTo>
                    <a:pt x="13" y="120"/>
                  </a:lnTo>
                  <a:lnTo>
                    <a:pt x="10" y="113"/>
                  </a:lnTo>
                  <a:lnTo>
                    <a:pt x="6" y="106"/>
                  </a:lnTo>
                  <a:lnTo>
                    <a:pt x="4" y="99"/>
                  </a:lnTo>
                  <a:lnTo>
                    <a:pt x="1" y="91"/>
                  </a:lnTo>
                  <a:lnTo>
                    <a:pt x="0" y="84"/>
                  </a:lnTo>
                  <a:lnTo>
                    <a:pt x="0" y="76"/>
                  </a:lnTo>
                  <a:lnTo>
                    <a:pt x="0" y="76"/>
                  </a:lnTo>
                  <a:lnTo>
                    <a:pt x="0" y="68"/>
                  </a:lnTo>
                  <a:lnTo>
                    <a:pt x="1" y="60"/>
                  </a:lnTo>
                  <a:lnTo>
                    <a:pt x="4" y="53"/>
                  </a:lnTo>
                  <a:lnTo>
                    <a:pt x="6" y="47"/>
                  </a:lnTo>
                  <a:lnTo>
                    <a:pt x="10" y="40"/>
                  </a:lnTo>
                  <a:lnTo>
                    <a:pt x="13" y="33"/>
                  </a:lnTo>
                  <a:lnTo>
                    <a:pt x="18" y="27"/>
                  </a:lnTo>
                  <a:lnTo>
                    <a:pt x="22" y="21"/>
                  </a:lnTo>
                  <a:lnTo>
                    <a:pt x="28" y="17"/>
                  </a:lnTo>
                  <a:lnTo>
                    <a:pt x="34"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17" name="Google Shape;2217;p23"/>
            <p:cNvSpPr/>
            <p:nvPr/>
          </p:nvSpPr>
          <p:spPr>
            <a:xfrm>
              <a:off x="9780588" y="1852613"/>
              <a:ext cx="49213" cy="49213"/>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0"/>
                  </a:lnTo>
                  <a:lnTo>
                    <a:pt x="28" y="136"/>
                  </a:lnTo>
                  <a:lnTo>
                    <a:pt x="23" y="131"/>
                  </a:lnTo>
                  <a:lnTo>
                    <a:pt x="18" y="126"/>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3" y="33"/>
                  </a:lnTo>
                  <a:lnTo>
                    <a:pt x="18" y="27"/>
                  </a:lnTo>
                  <a:lnTo>
                    <a:pt x="23"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18" name="Google Shape;2218;p23"/>
            <p:cNvSpPr/>
            <p:nvPr/>
          </p:nvSpPr>
          <p:spPr>
            <a:xfrm>
              <a:off x="9845675" y="1852613"/>
              <a:ext cx="49213" cy="49213"/>
            </a:xfrm>
            <a:custGeom>
              <a:avLst/>
              <a:gdLst/>
              <a:ahLst/>
              <a:cxnLst/>
              <a:rect l="l" t="t" r="r" b="b"/>
              <a:pathLst>
                <a:path w="155" h="153" extrusionOk="0">
                  <a:moveTo>
                    <a:pt x="155" y="76"/>
                  </a:moveTo>
                  <a:lnTo>
                    <a:pt x="155" y="76"/>
                  </a:lnTo>
                  <a:lnTo>
                    <a:pt x="154" y="84"/>
                  </a:lnTo>
                  <a:lnTo>
                    <a:pt x="152" y="91"/>
                  </a:lnTo>
                  <a:lnTo>
                    <a:pt x="151" y="99"/>
                  </a:lnTo>
                  <a:lnTo>
                    <a:pt x="149" y="106"/>
                  </a:lnTo>
                  <a:lnTo>
                    <a:pt x="146" y="113"/>
                  </a:lnTo>
                  <a:lnTo>
                    <a:pt x="141" y="120"/>
                  </a:lnTo>
                  <a:lnTo>
                    <a:pt x="138" y="126"/>
                  </a:lnTo>
                  <a:lnTo>
                    <a:pt x="132" y="131"/>
                  </a:lnTo>
                  <a:lnTo>
                    <a:pt x="126" y="136"/>
                  </a:lnTo>
                  <a:lnTo>
                    <a:pt x="120"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0"/>
                  </a:lnTo>
                  <a:lnTo>
                    <a:pt x="29" y="136"/>
                  </a:lnTo>
                  <a:lnTo>
                    <a:pt x="23" y="131"/>
                  </a:lnTo>
                  <a:lnTo>
                    <a:pt x="19" y="126"/>
                  </a:lnTo>
                  <a:lnTo>
                    <a:pt x="14" y="120"/>
                  </a:lnTo>
                  <a:lnTo>
                    <a:pt x="11" y="113"/>
                  </a:lnTo>
                  <a:lnTo>
                    <a:pt x="7" y="106"/>
                  </a:lnTo>
                  <a:lnTo>
                    <a:pt x="4" y="99"/>
                  </a:lnTo>
                  <a:lnTo>
                    <a:pt x="2" y="91"/>
                  </a:lnTo>
                  <a:lnTo>
                    <a:pt x="1" y="84"/>
                  </a:lnTo>
                  <a:lnTo>
                    <a:pt x="0" y="76"/>
                  </a:lnTo>
                  <a:lnTo>
                    <a:pt x="0" y="76"/>
                  </a:lnTo>
                  <a:lnTo>
                    <a:pt x="1" y="68"/>
                  </a:lnTo>
                  <a:lnTo>
                    <a:pt x="2" y="60"/>
                  </a:lnTo>
                  <a:lnTo>
                    <a:pt x="4" y="53"/>
                  </a:lnTo>
                  <a:lnTo>
                    <a:pt x="7" y="47"/>
                  </a:lnTo>
                  <a:lnTo>
                    <a:pt x="11" y="40"/>
                  </a:lnTo>
                  <a:lnTo>
                    <a:pt x="14" y="33"/>
                  </a:lnTo>
                  <a:lnTo>
                    <a:pt x="19" y="27"/>
                  </a:lnTo>
                  <a:lnTo>
                    <a:pt x="23" y="21"/>
                  </a:lnTo>
                  <a:lnTo>
                    <a:pt x="29" y="17"/>
                  </a:lnTo>
                  <a:lnTo>
                    <a:pt x="35"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8" y="27"/>
                  </a:lnTo>
                  <a:lnTo>
                    <a:pt x="141" y="33"/>
                  </a:lnTo>
                  <a:lnTo>
                    <a:pt x="146" y="40"/>
                  </a:lnTo>
                  <a:lnTo>
                    <a:pt x="149" y="47"/>
                  </a:lnTo>
                  <a:lnTo>
                    <a:pt x="151"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19" name="Google Shape;2219;p23"/>
            <p:cNvSpPr/>
            <p:nvPr/>
          </p:nvSpPr>
          <p:spPr>
            <a:xfrm>
              <a:off x="9920288" y="1778000"/>
              <a:ext cx="49213" cy="49213"/>
            </a:xfrm>
            <a:custGeom>
              <a:avLst/>
              <a:gdLst/>
              <a:ahLst/>
              <a:cxnLst/>
              <a:rect l="l" t="t" r="r" b="b"/>
              <a:pathLst>
                <a:path w="154" h="153" extrusionOk="0">
                  <a:moveTo>
                    <a:pt x="154" y="77"/>
                  </a:moveTo>
                  <a:lnTo>
                    <a:pt x="154" y="77"/>
                  </a:lnTo>
                  <a:lnTo>
                    <a:pt x="153" y="85"/>
                  </a:lnTo>
                  <a:lnTo>
                    <a:pt x="152" y="93"/>
                  </a:lnTo>
                  <a:lnTo>
                    <a:pt x="151" y="100"/>
                  </a:lnTo>
                  <a:lnTo>
                    <a:pt x="147" y="107"/>
                  </a:lnTo>
                  <a:lnTo>
                    <a:pt x="145" y="113"/>
                  </a:lnTo>
                  <a:lnTo>
                    <a:pt x="141" y="120"/>
                  </a:lnTo>
                  <a:lnTo>
                    <a:pt x="136" y="126"/>
                  </a:lnTo>
                  <a:lnTo>
                    <a:pt x="131" y="132"/>
                  </a:lnTo>
                  <a:lnTo>
                    <a:pt x="126" y="136"/>
                  </a:lnTo>
                  <a:lnTo>
                    <a:pt x="120" y="141"/>
                  </a:lnTo>
                  <a:lnTo>
                    <a:pt x="114" y="144"/>
                  </a:lnTo>
                  <a:lnTo>
                    <a:pt x="107" y="148"/>
                  </a:lnTo>
                  <a:lnTo>
                    <a:pt x="101" y="150"/>
                  </a:lnTo>
                  <a:lnTo>
                    <a:pt x="93" y="152"/>
                  </a:lnTo>
                  <a:lnTo>
                    <a:pt x="84" y="153"/>
                  </a:lnTo>
                  <a:lnTo>
                    <a:pt x="78" y="153"/>
                  </a:lnTo>
                  <a:lnTo>
                    <a:pt x="78" y="153"/>
                  </a:lnTo>
                  <a:lnTo>
                    <a:pt x="70" y="153"/>
                  </a:lnTo>
                  <a:lnTo>
                    <a:pt x="62" y="152"/>
                  </a:lnTo>
                  <a:lnTo>
                    <a:pt x="54" y="150"/>
                  </a:lnTo>
                  <a:lnTo>
                    <a:pt x="47" y="148"/>
                  </a:lnTo>
                  <a:lnTo>
                    <a:pt x="40" y="144"/>
                  </a:lnTo>
                  <a:lnTo>
                    <a:pt x="34" y="141"/>
                  </a:lnTo>
                  <a:lnTo>
                    <a:pt x="28"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3"/>
                  </a:lnTo>
                  <a:lnTo>
                    <a:pt x="17" y="28"/>
                  </a:lnTo>
                  <a:lnTo>
                    <a:pt x="23" y="23"/>
                  </a:lnTo>
                  <a:lnTo>
                    <a:pt x="28" y="17"/>
                  </a:lnTo>
                  <a:lnTo>
                    <a:pt x="34" y="13"/>
                  </a:lnTo>
                  <a:lnTo>
                    <a:pt x="40" y="9"/>
                  </a:lnTo>
                  <a:lnTo>
                    <a:pt x="47" y="6"/>
                  </a:lnTo>
                  <a:lnTo>
                    <a:pt x="54" y="4"/>
                  </a:lnTo>
                  <a:lnTo>
                    <a:pt x="62" y="1"/>
                  </a:lnTo>
                  <a:lnTo>
                    <a:pt x="70" y="0"/>
                  </a:lnTo>
                  <a:lnTo>
                    <a:pt x="78" y="0"/>
                  </a:lnTo>
                  <a:lnTo>
                    <a:pt x="78" y="0"/>
                  </a:lnTo>
                  <a:lnTo>
                    <a:pt x="84" y="0"/>
                  </a:lnTo>
                  <a:lnTo>
                    <a:pt x="93" y="1"/>
                  </a:lnTo>
                  <a:lnTo>
                    <a:pt x="101" y="4"/>
                  </a:lnTo>
                  <a:lnTo>
                    <a:pt x="107" y="6"/>
                  </a:lnTo>
                  <a:lnTo>
                    <a:pt x="114" y="9"/>
                  </a:lnTo>
                  <a:lnTo>
                    <a:pt x="120" y="13"/>
                  </a:lnTo>
                  <a:lnTo>
                    <a:pt x="126" y="17"/>
                  </a:lnTo>
                  <a:lnTo>
                    <a:pt x="131" y="23"/>
                  </a:lnTo>
                  <a:lnTo>
                    <a:pt x="136" y="28"/>
                  </a:lnTo>
                  <a:lnTo>
                    <a:pt x="141"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20" name="Google Shape;2220;p23"/>
            <p:cNvSpPr/>
            <p:nvPr/>
          </p:nvSpPr>
          <p:spPr>
            <a:xfrm>
              <a:off x="9710738" y="1922463"/>
              <a:ext cx="47625"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3"/>
                  </a:lnTo>
                  <a:lnTo>
                    <a:pt x="141" y="120"/>
                  </a:lnTo>
                  <a:lnTo>
                    <a:pt x="137" y="126"/>
                  </a:lnTo>
                  <a:lnTo>
                    <a:pt x="132" y="131"/>
                  </a:lnTo>
                  <a:lnTo>
                    <a:pt x="126" y="136"/>
                  </a:lnTo>
                  <a:lnTo>
                    <a:pt x="121" y="140"/>
                  </a:lnTo>
                  <a:lnTo>
                    <a:pt x="114"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4" y="140"/>
                  </a:lnTo>
                  <a:lnTo>
                    <a:pt x="28" y="136"/>
                  </a:lnTo>
                  <a:lnTo>
                    <a:pt x="22" y="131"/>
                  </a:lnTo>
                  <a:lnTo>
                    <a:pt x="18" y="126"/>
                  </a:lnTo>
                  <a:lnTo>
                    <a:pt x="13" y="120"/>
                  </a:lnTo>
                  <a:lnTo>
                    <a:pt x="10" y="113"/>
                  </a:lnTo>
                  <a:lnTo>
                    <a:pt x="6" y="107"/>
                  </a:lnTo>
                  <a:lnTo>
                    <a:pt x="4" y="99"/>
                  </a:lnTo>
                  <a:lnTo>
                    <a:pt x="1" y="92"/>
                  </a:lnTo>
                  <a:lnTo>
                    <a:pt x="0" y="84"/>
                  </a:lnTo>
                  <a:lnTo>
                    <a:pt x="0" y="76"/>
                  </a:lnTo>
                  <a:lnTo>
                    <a:pt x="0" y="76"/>
                  </a:lnTo>
                  <a:lnTo>
                    <a:pt x="0" y="68"/>
                  </a:lnTo>
                  <a:lnTo>
                    <a:pt x="1" y="61"/>
                  </a:lnTo>
                  <a:lnTo>
                    <a:pt x="4" y="53"/>
                  </a:lnTo>
                  <a:lnTo>
                    <a:pt x="6" y="47"/>
                  </a:lnTo>
                  <a:lnTo>
                    <a:pt x="10" y="40"/>
                  </a:lnTo>
                  <a:lnTo>
                    <a:pt x="13" y="34"/>
                  </a:lnTo>
                  <a:lnTo>
                    <a:pt x="18" y="28"/>
                  </a:lnTo>
                  <a:lnTo>
                    <a:pt x="22" y="23"/>
                  </a:lnTo>
                  <a:lnTo>
                    <a:pt x="28" y="17"/>
                  </a:lnTo>
                  <a:lnTo>
                    <a:pt x="34" y="13"/>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1" y="13"/>
                  </a:lnTo>
                  <a:lnTo>
                    <a:pt x="126" y="17"/>
                  </a:lnTo>
                  <a:lnTo>
                    <a:pt x="132" y="23"/>
                  </a:lnTo>
                  <a:lnTo>
                    <a:pt x="137" y="28"/>
                  </a:lnTo>
                  <a:lnTo>
                    <a:pt x="141" y="34"/>
                  </a:lnTo>
                  <a:lnTo>
                    <a:pt x="145" y="40"/>
                  </a:lnTo>
                  <a:lnTo>
                    <a:pt x="148" y="47"/>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21" name="Google Shape;2221;p23"/>
            <p:cNvSpPr/>
            <p:nvPr/>
          </p:nvSpPr>
          <p:spPr>
            <a:xfrm>
              <a:off x="9504363" y="1990725"/>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2" y="152"/>
                  </a:lnTo>
                  <a:lnTo>
                    <a:pt x="54" y="151"/>
                  </a:lnTo>
                  <a:lnTo>
                    <a:pt x="47" y="147"/>
                  </a:lnTo>
                  <a:lnTo>
                    <a:pt x="40" y="144"/>
                  </a:lnTo>
                  <a:lnTo>
                    <a:pt x="33"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3"/>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22" name="Google Shape;2222;p23"/>
            <p:cNvSpPr/>
            <p:nvPr/>
          </p:nvSpPr>
          <p:spPr>
            <a:xfrm>
              <a:off x="9574213" y="1990725"/>
              <a:ext cx="49213" cy="49213"/>
            </a:xfrm>
            <a:custGeom>
              <a:avLst/>
              <a:gdLst/>
              <a:ahLst/>
              <a:cxnLst/>
              <a:rect l="l" t="t" r="r" b="b"/>
              <a:pathLst>
                <a:path w="155" h="154"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8" y="126"/>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8"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23" name="Google Shape;2223;p23"/>
            <p:cNvSpPr/>
            <p:nvPr/>
          </p:nvSpPr>
          <p:spPr>
            <a:xfrm>
              <a:off x="9572625" y="2062163"/>
              <a:ext cx="49213"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6"/>
                  </a:lnTo>
                  <a:lnTo>
                    <a:pt x="130"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3"/>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0" y="23"/>
                  </a:lnTo>
                  <a:lnTo>
                    <a:pt x="136" y="27"/>
                  </a:lnTo>
                  <a:lnTo>
                    <a:pt x="141"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24" name="Google Shape;2224;p23"/>
            <p:cNvSpPr/>
            <p:nvPr/>
          </p:nvSpPr>
          <p:spPr>
            <a:xfrm>
              <a:off x="9574213" y="2128838"/>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8"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8"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25" name="Google Shape;2225;p23"/>
            <p:cNvSpPr/>
            <p:nvPr/>
          </p:nvSpPr>
          <p:spPr>
            <a:xfrm>
              <a:off x="9710738" y="1708150"/>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1"/>
                  </a:lnTo>
                  <a:lnTo>
                    <a:pt x="10" y="114"/>
                  </a:lnTo>
                  <a:lnTo>
                    <a:pt x="6" y="107"/>
                  </a:lnTo>
                  <a:lnTo>
                    <a:pt x="4" y="100"/>
                  </a:lnTo>
                  <a:lnTo>
                    <a:pt x="1" y="93"/>
                  </a:lnTo>
                  <a:lnTo>
                    <a:pt x="0" y="85"/>
                  </a:lnTo>
                  <a:lnTo>
                    <a:pt x="0" y="77"/>
                  </a:lnTo>
                  <a:lnTo>
                    <a:pt x="0" y="77"/>
                  </a:lnTo>
                  <a:lnTo>
                    <a:pt x="0" y="69"/>
                  </a:lnTo>
                  <a:lnTo>
                    <a:pt x="1" y="61"/>
                  </a:lnTo>
                  <a:lnTo>
                    <a:pt x="4" y="54"/>
                  </a:lnTo>
                  <a:lnTo>
                    <a:pt x="6" y="47"/>
                  </a:lnTo>
                  <a:lnTo>
                    <a:pt x="10" y="40"/>
                  </a:lnTo>
                  <a:lnTo>
                    <a:pt x="13" y="34"/>
                  </a:lnTo>
                  <a:lnTo>
                    <a:pt x="18" y="28"/>
                  </a:lnTo>
                  <a:lnTo>
                    <a:pt x="22" y="22"/>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26" name="Google Shape;2226;p23"/>
            <p:cNvSpPr/>
            <p:nvPr/>
          </p:nvSpPr>
          <p:spPr>
            <a:xfrm>
              <a:off x="9779000" y="1708150"/>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4"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0" y="10"/>
                  </a:lnTo>
                  <a:lnTo>
                    <a:pt x="47" y="6"/>
                  </a:lnTo>
                  <a:lnTo>
                    <a:pt x="54"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27" name="Google Shape;2227;p23"/>
            <p:cNvSpPr/>
            <p:nvPr/>
          </p:nvSpPr>
          <p:spPr>
            <a:xfrm>
              <a:off x="9710738" y="1778000"/>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1" y="141"/>
                  </a:lnTo>
                  <a:lnTo>
                    <a:pt x="114"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4" y="141"/>
                  </a:lnTo>
                  <a:lnTo>
                    <a:pt x="28" y="137"/>
                  </a:lnTo>
                  <a:lnTo>
                    <a:pt x="22" y="132"/>
                  </a:lnTo>
                  <a:lnTo>
                    <a:pt x="18" y="126"/>
                  </a:lnTo>
                  <a:lnTo>
                    <a:pt x="13" y="121"/>
                  </a:lnTo>
                  <a:lnTo>
                    <a:pt x="10" y="114"/>
                  </a:lnTo>
                  <a:lnTo>
                    <a:pt x="6" y="108"/>
                  </a:lnTo>
                  <a:lnTo>
                    <a:pt x="4" y="100"/>
                  </a:lnTo>
                  <a:lnTo>
                    <a:pt x="1" y="93"/>
                  </a:lnTo>
                  <a:lnTo>
                    <a:pt x="0" y="85"/>
                  </a:lnTo>
                  <a:lnTo>
                    <a:pt x="0" y="77"/>
                  </a:lnTo>
                  <a:lnTo>
                    <a:pt x="0" y="77"/>
                  </a:lnTo>
                  <a:lnTo>
                    <a:pt x="0" y="69"/>
                  </a:lnTo>
                  <a:lnTo>
                    <a:pt x="1" y="62"/>
                  </a:lnTo>
                  <a:lnTo>
                    <a:pt x="4" y="54"/>
                  </a:lnTo>
                  <a:lnTo>
                    <a:pt x="6" y="47"/>
                  </a:lnTo>
                  <a:lnTo>
                    <a:pt x="10" y="40"/>
                  </a:lnTo>
                  <a:lnTo>
                    <a:pt x="13" y="35"/>
                  </a:lnTo>
                  <a:lnTo>
                    <a:pt x="18" y="29"/>
                  </a:lnTo>
                  <a:lnTo>
                    <a:pt x="22" y="23"/>
                  </a:lnTo>
                  <a:lnTo>
                    <a:pt x="28" y="18"/>
                  </a:lnTo>
                  <a:lnTo>
                    <a:pt x="34"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4"/>
                  </a:lnTo>
                  <a:lnTo>
                    <a:pt x="126" y="18"/>
                  </a:lnTo>
                  <a:lnTo>
                    <a:pt x="132" y="23"/>
                  </a:lnTo>
                  <a:lnTo>
                    <a:pt x="137" y="29"/>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28" name="Google Shape;2228;p23"/>
            <p:cNvSpPr/>
            <p:nvPr/>
          </p:nvSpPr>
          <p:spPr>
            <a:xfrm>
              <a:off x="9223375" y="1708150"/>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29" name="Google Shape;2229;p23"/>
            <p:cNvSpPr/>
            <p:nvPr/>
          </p:nvSpPr>
          <p:spPr>
            <a:xfrm>
              <a:off x="9223375" y="17780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1"/>
                  </a:lnTo>
                  <a:lnTo>
                    <a:pt x="93" y="153"/>
                  </a:lnTo>
                  <a:lnTo>
                    <a:pt x="85" y="154"/>
                  </a:lnTo>
                  <a:lnTo>
                    <a:pt x="77" y="155"/>
                  </a:lnTo>
                  <a:lnTo>
                    <a:pt x="77" y="155"/>
                  </a:lnTo>
                  <a:lnTo>
                    <a:pt x="70" y="154"/>
                  </a:lnTo>
                  <a:lnTo>
                    <a:pt x="62" y="153"/>
                  </a:lnTo>
                  <a:lnTo>
                    <a:pt x="54" y="151"/>
                  </a:lnTo>
                  <a:lnTo>
                    <a:pt x="47" y="148"/>
                  </a:lnTo>
                  <a:lnTo>
                    <a:pt x="40" y="146"/>
                  </a:lnTo>
                  <a:lnTo>
                    <a:pt x="34" y="141"/>
                  </a:lnTo>
                  <a:lnTo>
                    <a:pt x="28" y="137"/>
                  </a:lnTo>
                  <a:lnTo>
                    <a:pt x="23" y="132"/>
                  </a:lnTo>
                  <a:lnTo>
                    <a:pt x="18" y="126"/>
                  </a:lnTo>
                  <a:lnTo>
                    <a:pt x="14" y="121"/>
                  </a:lnTo>
                  <a:lnTo>
                    <a:pt x="9" y="114"/>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9"/>
                  </a:lnTo>
                  <a:lnTo>
                    <a:pt x="23" y="23"/>
                  </a:lnTo>
                  <a:lnTo>
                    <a:pt x="28" y="18"/>
                  </a:lnTo>
                  <a:lnTo>
                    <a:pt x="34" y="14"/>
                  </a:lnTo>
                  <a:lnTo>
                    <a:pt x="40" y="10"/>
                  </a:lnTo>
                  <a:lnTo>
                    <a:pt x="47" y="6"/>
                  </a:lnTo>
                  <a:lnTo>
                    <a:pt x="54" y="4"/>
                  </a:lnTo>
                  <a:lnTo>
                    <a:pt x="62" y="2"/>
                  </a:lnTo>
                  <a:lnTo>
                    <a:pt x="70" y="0"/>
                  </a:lnTo>
                  <a:lnTo>
                    <a:pt x="77" y="0"/>
                  </a:lnTo>
                  <a:lnTo>
                    <a:pt x="77" y="0"/>
                  </a:lnTo>
                  <a:lnTo>
                    <a:pt x="85" y="0"/>
                  </a:lnTo>
                  <a:lnTo>
                    <a:pt x="93" y="2"/>
                  </a:lnTo>
                  <a:lnTo>
                    <a:pt x="99" y="4"/>
                  </a:lnTo>
                  <a:lnTo>
                    <a:pt x="107" y="6"/>
                  </a:lnTo>
                  <a:lnTo>
                    <a:pt x="113" y="10"/>
                  </a:lnTo>
                  <a:lnTo>
                    <a:pt x="120" y="14"/>
                  </a:lnTo>
                  <a:lnTo>
                    <a:pt x="126" y="18"/>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30" name="Google Shape;2230;p23"/>
            <p:cNvSpPr/>
            <p:nvPr/>
          </p:nvSpPr>
          <p:spPr>
            <a:xfrm>
              <a:off x="9293225" y="1708150"/>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3" y="93"/>
                  </a:lnTo>
                  <a:lnTo>
                    <a:pt x="0" y="85"/>
                  </a:lnTo>
                  <a:lnTo>
                    <a:pt x="0" y="77"/>
                  </a:lnTo>
                  <a:lnTo>
                    <a:pt x="0" y="77"/>
                  </a:lnTo>
                  <a:lnTo>
                    <a:pt x="0" y="69"/>
                  </a:lnTo>
                  <a:lnTo>
                    <a:pt x="3" y="61"/>
                  </a:lnTo>
                  <a:lnTo>
                    <a:pt x="4" y="54"/>
                  </a:lnTo>
                  <a:lnTo>
                    <a:pt x="6" y="47"/>
                  </a:lnTo>
                  <a:lnTo>
                    <a:pt x="10" y="40"/>
                  </a:lnTo>
                  <a:lnTo>
                    <a:pt x="14" y="34"/>
                  </a:lnTo>
                  <a:lnTo>
                    <a:pt x="19"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31" name="Google Shape;2231;p23"/>
            <p:cNvSpPr/>
            <p:nvPr/>
          </p:nvSpPr>
          <p:spPr>
            <a:xfrm>
              <a:off x="9293225" y="17780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1"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10" y="114"/>
                  </a:lnTo>
                  <a:lnTo>
                    <a:pt x="6" y="108"/>
                  </a:lnTo>
                  <a:lnTo>
                    <a:pt x="4" y="100"/>
                  </a:lnTo>
                  <a:lnTo>
                    <a:pt x="3" y="93"/>
                  </a:lnTo>
                  <a:lnTo>
                    <a:pt x="0" y="85"/>
                  </a:lnTo>
                  <a:lnTo>
                    <a:pt x="0" y="77"/>
                  </a:lnTo>
                  <a:lnTo>
                    <a:pt x="0" y="77"/>
                  </a:lnTo>
                  <a:lnTo>
                    <a:pt x="0" y="69"/>
                  </a:lnTo>
                  <a:lnTo>
                    <a:pt x="3" y="62"/>
                  </a:lnTo>
                  <a:lnTo>
                    <a:pt x="4" y="54"/>
                  </a:lnTo>
                  <a:lnTo>
                    <a:pt x="6" y="47"/>
                  </a:lnTo>
                  <a:lnTo>
                    <a:pt x="10"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4"/>
                  </a:lnTo>
                  <a:lnTo>
                    <a:pt x="126" y="18"/>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32" name="Google Shape;2232;p23"/>
            <p:cNvSpPr/>
            <p:nvPr/>
          </p:nvSpPr>
          <p:spPr>
            <a:xfrm>
              <a:off x="9363075" y="1708150"/>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33" name="Google Shape;2233;p23"/>
            <p:cNvSpPr/>
            <p:nvPr/>
          </p:nvSpPr>
          <p:spPr>
            <a:xfrm>
              <a:off x="9363075" y="1778000"/>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34" name="Google Shape;2234;p23"/>
            <p:cNvSpPr/>
            <p:nvPr/>
          </p:nvSpPr>
          <p:spPr>
            <a:xfrm>
              <a:off x="9432925" y="1708150"/>
              <a:ext cx="49213" cy="49213"/>
            </a:xfrm>
            <a:custGeom>
              <a:avLst/>
              <a:gdLst/>
              <a:ahLst/>
              <a:cxnLst/>
              <a:rect l="l" t="t" r="r" b="b"/>
              <a:pathLst>
                <a:path w="155" h="154" extrusionOk="0">
                  <a:moveTo>
                    <a:pt x="155" y="77"/>
                  </a:moveTo>
                  <a:lnTo>
                    <a:pt x="155" y="77"/>
                  </a:lnTo>
                  <a:lnTo>
                    <a:pt x="154" y="85"/>
                  </a:lnTo>
                  <a:lnTo>
                    <a:pt x="153" y="93"/>
                  </a:lnTo>
                  <a:lnTo>
                    <a:pt x="151" y="100"/>
                  </a:lnTo>
                  <a:lnTo>
                    <a:pt x="149" y="107"/>
                  </a:lnTo>
                  <a:lnTo>
                    <a:pt x="146" y="114"/>
                  </a:lnTo>
                  <a:lnTo>
                    <a:pt x="141" y="121"/>
                  </a:lnTo>
                  <a:lnTo>
                    <a:pt x="138" y="126"/>
                  </a:lnTo>
                  <a:lnTo>
                    <a:pt x="132" y="132"/>
                  </a:lnTo>
                  <a:lnTo>
                    <a:pt x="126"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2"/>
                  </a:lnTo>
                  <a:lnTo>
                    <a:pt x="19" y="126"/>
                  </a:lnTo>
                  <a:lnTo>
                    <a:pt x="14" y="121"/>
                  </a:lnTo>
                  <a:lnTo>
                    <a:pt x="11" y="114"/>
                  </a:lnTo>
                  <a:lnTo>
                    <a:pt x="7" y="107"/>
                  </a:lnTo>
                  <a:lnTo>
                    <a:pt x="4" y="100"/>
                  </a:lnTo>
                  <a:lnTo>
                    <a:pt x="3" y="93"/>
                  </a:lnTo>
                  <a:lnTo>
                    <a:pt x="1" y="85"/>
                  </a:lnTo>
                  <a:lnTo>
                    <a:pt x="0" y="77"/>
                  </a:lnTo>
                  <a:lnTo>
                    <a:pt x="0" y="77"/>
                  </a:lnTo>
                  <a:lnTo>
                    <a:pt x="1" y="69"/>
                  </a:lnTo>
                  <a:lnTo>
                    <a:pt x="3" y="61"/>
                  </a:lnTo>
                  <a:lnTo>
                    <a:pt x="4" y="54"/>
                  </a:lnTo>
                  <a:lnTo>
                    <a:pt x="7" y="47"/>
                  </a:lnTo>
                  <a:lnTo>
                    <a:pt x="11" y="40"/>
                  </a:lnTo>
                  <a:lnTo>
                    <a:pt x="14" y="34"/>
                  </a:lnTo>
                  <a:lnTo>
                    <a:pt x="19" y="28"/>
                  </a:lnTo>
                  <a:lnTo>
                    <a:pt x="23" y="22"/>
                  </a:lnTo>
                  <a:lnTo>
                    <a:pt x="29" y="18"/>
                  </a:lnTo>
                  <a:lnTo>
                    <a:pt x="35" y="13"/>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6" y="18"/>
                  </a:lnTo>
                  <a:lnTo>
                    <a:pt x="132" y="22"/>
                  </a:lnTo>
                  <a:lnTo>
                    <a:pt x="138" y="28"/>
                  </a:lnTo>
                  <a:lnTo>
                    <a:pt x="141" y="34"/>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35" name="Google Shape;2235;p23"/>
            <p:cNvSpPr/>
            <p:nvPr/>
          </p:nvSpPr>
          <p:spPr>
            <a:xfrm>
              <a:off x="9432925" y="1778000"/>
              <a:ext cx="49213" cy="49213"/>
            </a:xfrm>
            <a:custGeom>
              <a:avLst/>
              <a:gdLst/>
              <a:ahLst/>
              <a:cxnLst/>
              <a:rect l="l" t="t" r="r" b="b"/>
              <a:pathLst>
                <a:path w="155" h="155" extrusionOk="0">
                  <a:moveTo>
                    <a:pt x="155" y="77"/>
                  </a:moveTo>
                  <a:lnTo>
                    <a:pt x="155" y="77"/>
                  </a:lnTo>
                  <a:lnTo>
                    <a:pt x="154" y="85"/>
                  </a:lnTo>
                  <a:lnTo>
                    <a:pt x="153" y="93"/>
                  </a:lnTo>
                  <a:lnTo>
                    <a:pt x="151" y="100"/>
                  </a:lnTo>
                  <a:lnTo>
                    <a:pt x="149" y="108"/>
                  </a:lnTo>
                  <a:lnTo>
                    <a:pt x="146" y="114"/>
                  </a:lnTo>
                  <a:lnTo>
                    <a:pt x="141" y="121"/>
                  </a:lnTo>
                  <a:lnTo>
                    <a:pt x="138"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2" y="146"/>
                  </a:lnTo>
                  <a:lnTo>
                    <a:pt x="35" y="141"/>
                  </a:lnTo>
                  <a:lnTo>
                    <a:pt x="29" y="137"/>
                  </a:lnTo>
                  <a:lnTo>
                    <a:pt x="23" y="132"/>
                  </a:lnTo>
                  <a:lnTo>
                    <a:pt x="19" y="126"/>
                  </a:lnTo>
                  <a:lnTo>
                    <a:pt x="14" y="121"/>
                  </a:lnTo>
                  <a:lnTo>
                    <a:pt x="11" y="114"/>
                  </a:lnTo>
                  <a:lnTo>
                    <a:pt x="7" y="108"/>
                  </a:lnTo>
                  <a:lnTo>
                    <a:pt x="4" y="100"/>
                  </a:lnTo>
                  <a:lnTo>
                    <a:pt x="3" y="93"/>
                  </a:lnTo>
                  <a:lnTo>
                    <a:pt x="1" y="85"/>
                  </a:lnTo>
                  <a:lnTo>
                    <a:pt x="0" y="77"/>
                  </a:lnTo>
                  <a:lnTo>
                    <a:pt x="0" y="77"/>
                  </a:lnTo>
                  <a:lnTo>
                    <a:pt x="1" y="69"/>
                  </a:lnTo>
                  <a:lnTo>
                    <a:pt x="3" y="62"/>
                  </a:lnTo>
                  <a:lnTo>
                    <a:pt x="4" y="54"/>
                  </a:lnTo>
                  <a:lnTo>
                    <a:pt x="7" y="47"/>
                  </a:lnTo>
                  <a:lnTo>
                    <a:pt x="11" y="40"/>
                  </a:lnTo>
                  <a:lnTo>
                    <a:pt x="14" y="35"/>
                  </a:lnTo>
                  <a:lnTo>
                    <a:pt x="19" y="29"/>
                  </a:lnTo>
                  <a:lnTo>
                    <a:pt x="23" y="23"/>
                  </a:lnTo>
                  <a:lnTo>
                    <a:pt x="29" y="18"/>
                  </a:lnTo>
                  <a:lnTo>
                    <a:pt x="35" y="14"/>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4"/>
                  </a:lnTo>
                  <a:lnTo>
                    <a:pt x="126" y="18"/>
                  </a:lnTo>
                  <a:lnTo>
                    <a:pt x="132" y="23"/>
                  </a:lnTo>
                  <a:lnTo>
                    <a:pt x="138" y="29"/>
                  </a:lnTo>
                  <a:lnTo>
                    <a:pt x="141" y="35"/>
                  </a:lnTo>
                  <a:lnTo>
                    <a:pt x="146" y="40"/>
                  </a:lnTo>
                  <a:lnTo>
                    <a:pt x="149"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36" name="Google Shape;2236;p23"/>
            <p:cNvSpPr/>
            <p:nvPr/>
          </p:nvSpPr>
          <p:spPr>
            <a:xfrm>
              <a:off x="9502775" y="1708150"/>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0" y="121"/>
                  </a:lnTo>
                  <a:lnTo>
                    <a:pt x="136" y="126"/>
                  </a:lnTo>
                  <a:lnTo>
                    <a:pt x="131" y="132"/>
                  </a:lnTo>
                  <a:lnTo>
                    <a:pt x="125" y="137"/>
                  </a:lnTo>
                  <a:lnTo>
                    <a:pt x="119" y="141"/>
                  </a:lnTo>
                  <a:lnTo>
                    <a:pt x="113" y="145"/>
                  </a:lnTo>
                  <a:lnTo>
                    <a:pt x="106"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5" y="18"/>
                  </a:lnTo>
                  <a:lnTo>
                    <a:pt x="131" y="22"/>
                  </a:lnTo>
                  <a:lnTo>
                    <a:pt x="136" y="28"/>
                  </a:lnTo>
                  <a:lnTo>
                    <a:pt x="140"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37" name="Google Shape;2237;p23"/>
            <p:cNvSpPr/>
            <p:nvPr/>
          </p:nvSpPr>
          <p:spPr>
            <a:xfrm>
              <a:off x="9502775" y="17780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0" y="121"/>
                  </a:lnTo>
                  <a:lnTo>
                    <a:pt x="136" y="126"/>
                  </a:lnTo>
                  <a:lnTo>
                    <a:pt x="131" y="132"/>
                  </a:lnTo>
                  <a:lnTo>
                    <a:pt x="125" y="137"/>
                  </a:lnTo>
                  <a:lnTo>
                    <a:pt x="119" y="141"/>
                  </a:lnTo>
                  <a:lnTo>
                    <a:pt x="113" y="146"/>
                  </a:lnTo>
                  <a:lnTo>
                    <a:pt x="106"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4"/>
                  </a:lnTo>
                  <a:lnTo>
                    <a:pt x="125" y="18"/>
                  </a:lnTo>
                  <a:lnTo>
                    <a:pt x="131" y="23"/>
                  </a:lnTo>
                  <a:lnTo>
                    <a:pt x="136" y="29"/>
                  </a:lnTo>
                  <a:lnTo>
                    <a:pt x="140"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38" name="Google Shape;2238;p23"/>
            <p:cNvSpPr/>
            <p:nvPr/>
          </p:nvSpPr>
          <p:spPr>
            <a:xfrm>
              <a:off x="8593138" y="1708150"/>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39" name="Google Shape;2239;p23"/>
            <p:cNvSpPr/>
            <p:nvPr/>
          </p:nvSpPr>
          <p:spPr>
            <a:xfrm>
              <a:off x="8593138" y="17780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4"/>
                  </a:lnTo>
                  <a:lnTo>
                    <a:pt x="141" y="121"/>
                  </a:lnTo>
                  <a:lnTo>
                    <a:pt x="137"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7" y="29"/>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40" name="Google Shape;2240;p23"/>
            <p:cNvSpPr/>
            <p:nvPr/>
          </p:nvSpPr>
          <p:spPr>
            <a:xfrm>
              <a:off x="8662988" y="1708150"/>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41" name="Google Shape;2241;p23"/>
            <p:cNvSpPr/>
            <p:nvPr/>
          </p:nvSpPr>
          <p:spPr>
            <a:xfrm>
              <a:off x="8662988" y="1778000"/>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1" y="132"/>
                  </a:lnTo>
                  <a:lnTo>
                    <a:pt x="126" y="137"/>
                  </a:lnTo>
                  <a:lnTo>
                    <a:pt x="120"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4"/>
                  </a:lnTo>
                  <a:lnTo>
                    <a:pt x="126" y="18"/>
                  </a:lnTo>
                  <a:lnTo>
                    <a:pt x="131"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42" name="Google Shape;2242;p23"/>
            <p:cNvSpPr/>
            <p:nvPr/>
          </p:nvSpPr>
          <p:spPr>
            <a:xfrm>
              <a:off x="6842125" y="23352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43" name="Google Shape;2243;p23"/>
            <p:cNvSpPr/>
            <p:nvPr/>
          </p:nvSpPr>
          <p:spPr>
            <a:xfrm>
              <a:off x="6775450" y="2335213"/>
              <a:ext cx="47625"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8" y="136"/>
                  </a:lnTo>
                  <a:lnTo>
                    <a:pt x="23" y="132"/>
                  </a:lnTo>
                  <a:lnTo>
                    <a:pt x="17" y="126"/>
                  </a:lnTo>
                  <a:lnTo>
                    <a:pt x="13"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44" name="Google Shape;2244;p23"/>
            <p:cNvSpPr/>
            <p:nvPr/>
          </p:nvSpPr>
          <p:spPr>
            <a:xfrm>
              <a:off x="6842125" y="240506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4"/>
                  </a:lnTo>
                  <a:lnTo>
                    <a:pt x="125" y="17"/>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45" name="Google Shape;2245;p23"/>
            <p:cNvSpPr/>
            <p:nvPr/>
          </p:nvSpPr>
          <p:spPr>
            <a:xfrm>
              <a:off x="6911975" y="2335213"/>
              <a:ext cx="49213" cy="49213"/>
            </a:xfrm>
            <a:custGeom>
              <a:avLst/>
              <a:gdLst/>
              <a:ahLst/>
              <a:cxnLst/>
              <a:rect l="l" t="t" r="r" b="b"/>
              <a:pathLst>
                <a:path w="155" h="154" extrusionOk="0">
                  <a:moveTo>
                    <a:pt x="155" y="77"/>
                  </a:moveTo>
                  <a:lnTo>
                    <a:pt x="155" y="77"/>
                  </a:lnTo>
                  <a:lnTo>
                    <a:pt x="154" y="85"/>
                  </a:lnTo>
                  <a:lnTo>
                    <a:pt x="152" y="92"/>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3" y="132"/>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46" name="Google Shape;2246;p23"/>
            <p:cNvSpPr/>
            <p:nvPr/>
          </p:nvSpPr>
          <p:spPr>
            <a:xfrm>
              <a:off x="6911975" y="2405063"/>
              <a:ext cx="49213" cy="49213"/>
            </a:xfrm>
            <a:custGeom>
              <a:avLst/>
              <a:gdLst/>
              <a:ahLst/>
              <a:cxnLst/>
              <a:rect l="l" t="t" r="r" b="b"/>
              <a:pathLst>
                <a:path w="155" h="155" extrusionOk="0">
                  <a:moveTo>
                    <a:pt x="155" y="77"/>
                  </a:moveTo>
                  <a:lnTo>
                    <a:pt x="155"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3" y="141"/>
                  </a:lnTo>
                  <a:lnTo>
                    <a:pt x="28" y="136"/>
                  </a:lnTo>
                  <a:lnTo>
                    <a:pt x="23"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7"/>
                  </a:lnTo>
                  <a:lnTo>
                    <a:pt x="33"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47" name="Google Shape;2247;p23"/>
            <p:cNvSpPr/>
            <p:nvPr/>
          </p:nvSpPr>
          <p:spPr>
            <a:xfrm>
              <a:off x="6981825" y="2335213"/>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0"/>
                  </a:lnTo>
                  <a:lnTo>
                    <a:pt x="136" y="126"/>
                  </a:lnTo>
                  <a:lnTo>
                    <a:pt x="131" y="132"/>
                  </a:lnTo>
                  <a:lnTo>
                    <a:pt x="126" y="136"/>
                  </a:lnTo>
                  <a:lnTo>
                    <a:pt x="119" y="141"/>
                  </a:lnTo>
                  <a:lnTo>
                    <a:pt x="113" y="144"/>
                  </a:lnTo>
                  <a:lnTo>
                    <a:pt x="106"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48" name="Google Shape;2248;p23"/>
            <p:cNvSpPr/>
            <p:nvPr/>
          </p:nvSpPr>
          <p:spPr>
            <a:xfrm>
              <a:off x="6981825" y="2405063"/>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1" y="132"/>
                  </a:lnTo>
                  <a:lnTo>
                    <a:pt x="126" y="136"/>
                  </a:lnTo>
                  <a:lnTo>
                    <a:pt x="119" y="141"/>
                  </a:lnTo>
                  <a:lnTo>
                    <a:pt x="113" y="146"/>
                  </a:lnTo>
                  <a:lnTo>
                    <a:pt x="106"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4"/>
                  </a:lnTo>
                  <a:lnTo>
                    <a:pt x="126" y="17"/>
                  </a:lnTo>
                  <a:lnTo>
                    <a:pt x="131"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49" name="Google Shape;2249;p23"/>
            <p:cNvSpPr/>
            <p:nvPr/>
          </p:nvSpPr>
          <p:spPr>
            <a:xfrm>
              <a:off x="7051675" y="2335213"/>
              <a:ext cx="49213" cy="49213"/>
            </a:xfrm>
            <a:custGeom>
              <a:avLst/>
              <a:gdLst/>
              <a:ahLst/>
              <a:cxnLst/>
              <a:rect l="l" t="t" r="r" b="b"/>
              <a:pathLst>
                <a:path w="155" h="154" extrusionOk="0">
                  <a:moveTo>
                    <a:pt x="155" y="77"/>
                  </a:moveTo>
                  <a:lnTo>
                    <a:pt x="155" y="77"/>
                  </a:lnTo>
                  <a:lnTo>
                    <a:pt x="153" y="85"/>
                  </a:lnTo>
                  <a:lnTo>
                    <a:pt x="152" y="92"/>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50" name="Google Shape;2250;p23"/>
            <p:cNvSpPr/>
            <p:nvPr/>
          </p:nvSpPr>
          <p:spPr>
            <a:xfrm>
              <a:off x="7051675" y="2405063"/>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3" y="23"/>
                  </a:lnTo>
                  <a:lnTo>
                    <a:pt x="28" y="17"/>
                  </a:lnTo>
                  <a:lnTo>
                    <a:pt x="34" y="14"/>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9"/>
                  </a:lnTo>
                  <a:lnTo>
                    <a:pt x="141" y="35"/>
                  </a:lnTo>
                  <a:lnTo>
                    <a:pt x="144"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51" name="Google Shape;2251;p23"/>
            <p:cNvSpPr/>
            <p:nvPr/>
          </p:nvSpPr>
          <p:spPr>
            <a:xfrm>
              <a:off x="7121525" y="2335213"/>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0"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3"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52" name="Google Shape;2252;p23"/>
            <p:cNvSpPr/>
            <p:nvPr/>
          </p:nvSpPr>
          <p:spPr>
            <a:xfrm>
              <a:off x="7121525" y="2405063"/>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0"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3"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3" y="35"/>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4"/>
                  </a:lnTo>
                  <a:lnTo>
                    <a:pt x="126" y="17"/>
                  </a:lnTo>
                  <a:lnTo>
                    <a:pt x="131" y="23"/>
                  </a:lnTo>
                  <a:lnTo>
                    <a:pt x="136" y="29"/>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53" name="Google Shape;2253;p23"/>
            <p:cNvSpPr/>
            <p:nvPr/>
          </p:nvSpPr>
          <p:spPr>
            <a:xfrm>
              <a:off x="6777038" y="2405063"/>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1" y="146"/>
                  </a:lnTo>
                  <a:lnTo>
                    <a:pt x="34" y="141"/>
                  </a:lnTo>
                  <a:lnTo>
                    <a:pt x="28" y="136"/>
                  </a:lnTo>
                  <a:lnTo>
                    <a:pt x="23" y="132"/>
                  </a:lnTo>
                  <a:lnTo>
                    <a:pt x="18" y="126"/>
                  </a:lnTo>
                  <a:lnTo>
                    <a:pt x="13" y="120"/>
                  </a:lnTo>
                  <a:lnTo>
                    <a:pt x="10" y="114"/>
                  </a:lnTo>
                  <a:lnTo>
                    <a:pt x="6" y="108"/>
                  </a:lnTo>
                  <a:lnTo>
                    <a:pt x="4" y="100"/>
                  </a:lnTo>
                  <a:lnTo>
                    <a:pt x="2" y="93"/>
                  </a:lnTo>
                  <a:lnTo>
                    <a:pt x="0" y="85"/>
                  </a:lnTo>
                  <a:lnTo>
                    <a:pt x="0" y="77"/>
                  </a:lnTo>
                  <a:lnTo>
                    <a:pt x="0" y="77"/>
                  </a:lnTo>
                  <a:lnTo>
                    <a:pt x="0" y="69"/>
                  </a:lnTo>
                  <a:lnTo>
                    <a:pt x="2" y="62"/>
                  </a:lnTo>
                  <a:lnTo>
                    <a:pt x="4" y="54"/>
                  </a:lnTo>
                  <a:lnTo>
                    <a:pt x="6" y="47"/>
                  </a:lnTo>
                  <a:lnTo>
                    <a:pt x="10" y="40"/>
                  </a:lnTo>
                  <a:lnTo>
                    <a:pt x="13" y="35"/>
                  </a:lnTo>
                  <a:lnTo>
                    <a:pt x="18" y="29"/>
                  </a:lnTo>
                  <a:lnTo>
                    <a:pt x="23" y="23"/>
                  </a:lnTo>
                  <a:lnTo>
                    <a:pt x="28" y="17"/>
                  </a:lnTo>
                  <a:lnTo>
                    <a:pt x="34" y="14"/>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4"/>
                  </a:lnTo>
                  <a:lnTo>
                    <a:pt x="126" y="17"/>
                  </a:lnTo>
                  <a:lnTo>
                    <a:pt x="132" y="23"/>
                  </a:lnTo>
                  <a:lnTo>
                    <a:pt x="137" y="29"/>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54" name="Google Shape;2254;p23"/>
            <p:cNvSpPr/>
            <p:nvPr/>
          </p:nvSpPr>
          <p:spPr>
            <a:xfrm>
              <a:off x="6777038" y="3179763"/>
              <a:ext cx="47625" cy="49213"/>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4" y="140"/>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4"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55" name="Google Shape;2255;p23"/>
            <p:cNvSpPr/>
            <p:nvPr/>
          </p:nvSpPr>
          <p:spPr>
            <a:xfrm>
              <a:off x="6777038" y="3251200"/>
              <a:ext cx="47625" cy="47625"/>
            </a:xfrm>
            <a:custGeom>
              <a:avLst/>
              <a:gdLst/>
              <a:ahLst/>
              <a:cxnLst/>
              <a:rect l="l" t="t" r="r" b="b"/>
              <a:pathLst>
                <a:path w="154" h="154" extrusionOk="0">
                  <a:moveTo>
                    <a:pt x="154" y="76"/>
                  </a:moveTo>
                  <a:lnTo>
                    <a:pt x="154" y="76"/>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1" y="145"/>
                  </a:lnTo>
                  <a:lnTo>
                    <a:pt x="34" y="140"/>
                  </a:lnTo>
                  <a:lnTo>
                    <a:pt x="28" y="136"/>
                  </a:lnTo>
                  <a:lnTo>
                    <a:pt x="23" y="131"/>
                  </a:lnTo>
                  <a:lnTo>
                    <a:pt x="18" y="126"/>
                  </a:lnTo>
                  <a:lnTo>
                    <a:pt x="13" y="120"/>
                  </a:lnTo>
                  <a:lnTo>
                    <a:pt x="10" y="114"/>
                  </a:lnTo>
                  <a:lnTo>
                    <a:pt x="6" y="107"/>
                  </a:lnTo>
                  <a:lnTo>
                    <a:pt x="4" y="100"/>
                  </a:lnTo>
                  <a:lnTo>
                    <a:pt x="2" y="92"/>
                  </a:lnTo>
                  <a:lnTo>
                    <a:pt x="0" y="84"/>
                  </a:lnTo>
                  <a:lnTo>
                    <a:pt x="0" y="76"/>
                  </a:lnTo>
                  <a:lnTo>
                    <a:pt x="0" y="76"/>
                  </a:lnTo>
                  <a:lnTo>
                    <a:pt x="0" y="70"/>
                  </a:lnTo>
                  <a:lnTo>
                    <a:pt x="2" y="62"/>
                  </a:lnTo>
                  <a:lnTo>
                    <a:pt x="4" y="54"/>
                  </a:lnTo>
                  <a:lnTo>
                    <a:pt x="6" y="47"/>
                  </a:lnTo>
                  <a:lnTo>
                    <a:pt x="10" y="40"/>
                  </a:lnTo>
                  <a:lnTo>
                    <a:pt x="13" y="34"/>
                  </a:lnTo>
                  <a:lnTo>
                    <a:pt x="18" y="28"/>
                  </a:lnTo>
                  <a:lnTo>
                    <a:pt x="23" y="23"/>
                  </a:lnTo>
                  <a:lnTo>
                    <a:pt x="28" y="18"/>
                  </a:lnTo>
                  <a:lnTo>
                    <a:pt x="34" y="13"/>
                  </a:lnTo>
                  <a:lnTo>
                    <a:pt x="41"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56" name="Google Shape;2256;p23"/>
            <p:cNvSpPr/>
            <p:nvPr/>
          </p:nvSpPr>
          <p:spPr>
            <a:xfrm>
              <a:off x="6777038" y="3321050"/>
              <a:ext cx="47625" cy="49213"/>
            </a:xfrm>
            <a:custGeom>
              <a:avLst/>
              <a:gdLst/>
              <a:ahLst/>
              <a:cxnLst/>
              <a:rect l="l" t="t" r="r" b="b"/>
              <a:pathLst>
                <a:path w="154" h="153" extrusionOk="0">
                  <a:moveTo>
                    <a:pt x="154" y="77"/>
                  </a:moveTo>
                  <a:lnTo>
                    <a:pt x="154" y="77"/>
                  </a:lnTo>
                  <a:lnTo>
                    <a:pt x="154" y="85"/>
                  </a:lnTo>
                  <a:lnTo>
                    <a:pt x="153" y="91"/>
                  </a:lnTo>
                  <a:lnTo>
                    <a:pt x="150" y="99"/>
                  </a:lnTo>
                  <a:lnTo>
                    <a:pt x="148" y="106"/>
                  </a:lnTo>
                  <a:lnTo>
                    <a:pt x="145" y="113"/>
                  </a:lnTo>
                  <a:lnTo>
                    <a:pt x="141" y="120"/>
                  </a:lnTo>
                  <a:lnTo>
                    <a:pt x="137" y="126"/>
                  </a:lnTo>
                  <a:lnTo>
                    <a:pt x="132" y="130"/>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4" y="141"/>
                  </a:lnTo>
                  <a:lnTo>
                    <a:pt x="28" y="136"/>
                  </a:lnTo>
                  <a:lnTo>
                    <a:pt x="23" y="130"/>
                  </a:lnTo>
                  <a:lnTo>
                    <a:pt x="18" y="126"/>
                  </a:lnTo>
                  <a:lnTo>
                    <a:pt x="13" y="120"/>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3" y="22"/>
                  </a:lnTo>
                  <a:lnTo>
                    <a:pt x="28" y="17"/>
                  </a:lnTo>
                  <a:lnTo>
                    <a:pt x="34" y="12"/>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57" name="Google Shape;2257;p23"/>
            <p:cNvSpPr/>
            <p:nvPr/>
          </p:nvSpPr>
          <p:spPr>
            <a:xfrm>
              <a:off x="6777038" y="3392488"/>
              <a:ext cx="47625" cy="47625"/>
            </a:xfrm>
            <a:custGeom>
              <a:avLst/>
              <a:gdLst/>
              <a:ahLst/>
              <a:cxnLst/>
              <a:rect l="l" t="t" r="r" b="b"/>
              <a:pathLst>
                <a:path w="154" h="154" extrusionOk="0">
                  <a:moveTo>
                    <a:pt x="154" y="77"/>
                  </a:moveTo>
                  <a:lnTo>
                    <a:pt x="154" y="77"/>
                  </a:lnTo>
                  <a:lnTo>
                    <a:pt x="154" y="85"/>
                  </a:lnTo>
                  <a:lnTo>
                    <a:pt x="153" y="93"/>
                  </a:lnTo>
                  <a:lnTo>
                    <a:pt x="150" y="99"/>
                  </a:lnTo>
                  <a:lnTo>
                    <a:pt x="148" y="107"/>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4" y="141"/>
                  </a:lnTo>
                  <a:lnTo>
                    <a:pt x="28" y="136"/>
                  </a:lnTo>
                  <a:lnTo>
                    <a:pt x="23" y="131"/>
                  </a:lnTo>
                  <a:lnTo>
                    <a:pt x="18" y="126"/>
                  </a:lnTo>
                  <a:lnTo>
                    <a:pt x="13" y="120"/>
                  </a:lnTo>
                  <a:lnTo>
                    <a:pt x="10" y="113"/>
                  </a:lnTo>
                  <a:lnTo>
                    <a:pt x="6" y="107"/>
                  </a:lnTo>
                  <a:lnTo>
                    <a:pt x="4" y="99"/>
                  </a:lnTo>
                  <a:lnTo>
                    <a:pt x="2" y="93"/>
                  </a:lnTo>
                  <a:lnTo>
                    <a:pt x="0" y="85"/>
                  </a:lnTo>
                  <a:lnTo>
                    <a:pt x="0" y="77"/>
                  </a:lnTo>
                  <a:lnTo>
                    <a:pt x="0" y="77"/>
                  </a:lnTo>
                  <a:lnTo>
                    <a:pt x="0" y="68"/>
                  </a:lnTo>
                  <a:lnTo>
                    <a:pt x="2" y="62"/>
                  </a:lnTo>
                  <a:lnTo>
                    <a:pt x="4" y="54"/>
                  </a:lnTo>
                  <a:lnTo>
                    <a:pt x="6" y="47"/>
                  </a:lnTo>
                  <a:lnTo>
                    <a:pt x="10" y="40"/>
                  </a:lnTo>
                  <a:lnTo>
                    <a:pt x="13" y="34"/>
                  </a:lnTo>
                  <a:lnTo>
                    <a:pt x="18" y="28"/>
                  </a:lnTo>
                  <a:lnTo>
                    <a:pt x="23" y="23"/>
                  </a:lnTo>
                  <a:lnTo>
                    <a:pt x="28" y="17"/>
                  </a:lnTo>
                  <a:lnTo>
                    <a:pt x="34" y="14"/>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4"/>
                  </a:lnTo>
                  <a:lnTo>
                    <a:pt x="126" y="17"/>
                  </a:lnTo>
                  <a:lnTo>
                    <a:pt x="132" y="23"/>
                  </a:lnTo>
                  <a:lnTo>
                    <a:pt x="137" y="28"/>
                  </a:lnTo>
                  <a:lnTo>
                    <a:pt x="141" y="34"/>
                  </a:lnTo>
                  <a:lnTo>
                    <a:pt x="145" y="40"/>
                  </a:lnTo>
                  <a:lnTo>
                    <a:pt x="148" y="47"/>
                  </a:lnTo>
                  <a:lnTo>
                    <a:pt x="150" y="54"/>
                  </a:lnTo>
                  <a:lnTo>
                    <a:pt x="153" y="62"/>
                  </a:lnTo>
                  <a:lnTo>
                    <a:pt x="154" y="68"/>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58" name="Google Shape;2258;p23"/>
            <p:cNvSpPr/>
            <p:nvPr/>
          </p:nvSpPr>
          <p:spPr>
            <a:xfrm>
              <a:off x="6705600" y="3452813"/>
              <a:ext cx="49213" cy="47625"/>
            </a:xfrm>
            <a:custGeom>
              <a:avLst/>
              <a:gdLst/>
              <a:ahLst/>
              <a:cxnLst/>
              <a:rect l="l" t="t" r="r" b="b"/>
              <a:pathLst>
                <a:path w="154" h="154" extrusionOk="0">
                  <a:moveTo>
                    <a:pt x="154" y="76"/>
                  </a:moveTo>
                  <a:lnTo>
                    <a:pt x="154" y="76"/>
                  </a:lnTo>
                  <a:lnTo>
                    <a:pt x="154" y="84"/>
                  </a:lnTo>
                  <a:lnTo>
                    <a:pt x="153" y="92"/>
                  </a:lnTo>
                  <a:lnTo>
                    <a:pt x="150" y="99"/>
                  </a:lnTo>
                  <a:lnTo>
                    <a:pt x="148" y="107"/>
                  </a:lnTo>
                  <a:lnTo>
                    <a:pt x="145" y="114"/>
                  </a:lnTo>
                  <a:lnTo>
                    <a:pt x="141" y="120"/>
                  </a:lnTo>
                  <a:lnTo>
                    <a:pt x="137" y="126"/>
                  </a:lnTo>
                  <a:lnTo>
                    <a:pt x="132" y="131"/>
                  </a:lnTo>
                  <a:lnTo>
                    <a:pt x="126" y="136"/>
                  </a:lnTo>
                  <a:lnTo>
                    <a:pt x="121"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1" y="145"/>
                  </a:lnTo>
                  <a:lnTo>
                    <a:pt x="34" y="141"/>
                  </a:lnTo>
                  <a:lnTo>
                    <a:pt x="28" y="136"/>
                  </a:lnTo>
                  <a:lnTo>
                    <a:pt x="22" y="131"/>
                  </a:lnTo>
                  <a:lnTo>
                    <a:pt x="18" y="126"/>
                  </a:lnTo>
                  <a:lnTo>
                    <a:pt x="13" y="120"/>
                  </a:lnTo>
                  <a:lnTo>
                    <a:pt x="10" y="114"/>
                  </a:lnTo>
                  <a:lnTo>
                    <a:pt x="6" y="107"/>
                  </a:lnTo>
                  <a:lnTo>
                    <a:pt x="4" y="99"/>
                  </a:lnTo>
                  <a:lnTo>
                    <a:pt x="2" y="92"/>
                  </a:lnTo>
                  <a:lnTo>
                    <a:pt x="0" y="84"/>
                  </a:lnTo>
                  <a:lnTo>
                    <a:pt x="0" y="76"/>
                  </a:lnTo>
                  <a:lnTo>
                    <a:pt x="0" y="76"/>
                  </a:lnTo>
                  <a:lnTo>
                    <a:pt x="0" y="70"/>
                  </a:lnTo>
                  <a:lnTo>
                    <a:pt x="2" y="62"/>
                  </a:lnTo>
                  <a:lnTo>
                    <a:pt x="4" y="54"/>
                  </a:lnTo>
                  <a:lnTo>
                    <a:pt x="6" y="47"/>
                  </a:lnTo>
                  <a:lnTo>
                    <a:pt x="10" y="40"/>
                  </a:lnTo>
                  <a:lnTo>
                    <a:pt x="13" y="34"/>
                  </a:lnTo>
                  <a:lnTo>
                    <a:pt x="18" y="28"/>
                  </a:lnTo>
                  <a:lnTo>
                    <a:pt x="22" y="23"/>
                  </a:lnTo>
                  <a:lnTo>
                    <a:pt x="28" y="18"/>
                  </a:lnTo>
                  <a:lnTo>
                    <a:pt x="34" y="14"/>
                  </a:lnTo>
                  <a:lnTo>
                    <a:pt x="41" y="9"/>
                  </a:lnTo>
                  <a:lnTo>
                    <a:pt x="47" y="6"/>
                  </a:lnTo>
                  <a:lnTo>
                    <a:pt x="54" y="3"/>
                  </a:lnTo>
                  <a:lnTo>
                    <a:pt x="61" y="2"/>
                  </a:lnTo>
                  <a:lnTo>
                    <a:pt x="69" y="1"/>
                  </a:lnTo>
                  <a:lnTo>
                    <a:pt x="77" y="0"/>
                  </a:lnTo>
                  <a:lnTo>
                    <a:pt x="77" y="0"/>
                  </a:lnTo>
                  <a:lnTo>
                    <a:pt x="85" y="1"/>
                  </a:lnTo>
                  <a:lnTo>
                    <a:pt x="93" y="2"/>
                  </a:lnTo>
                  <a:lnTo>
                    <a:pt x="100" y="3"/>
                  </a:lnTo>
                  <a:lnTo>
                    <a:pt x="107" y="6"/>
                  </a:lnTo>
                  <a:lnTo>
                    <a:pt x="114" y="9"/>
                  </a:lnTo>
                  <a:lnTo>
                    <a:pt x="121" y="14"/>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59" name="Google Shape;2259;p23"/>
            <p:cNvSpPr/>
            <p:nvPr/>
          </p:nvSpPr>
          <p:spPr>
            <a:xfrm>
              <a:off x="6777038" y="3460750"/>
              <a:ext cx="47625"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1"/>
                  </a:lnTo>
                  <a:lnTo>
                    <a:pt x="137" y="126"/>
                  </a:lnTo>
                  <a:lnTo>
                    <a:pt x="132" y="132"/>
                  </a:lnTo>
                  <a:lnTo>
                    <a:pt x="126" y="138"/>
                  </a:lnTo>
                  <a:lnTo>
                    <a:pt x="121"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1" y="146"/>
                  </a:lnTo>
                  <a:lnTo>
                    <a:pt x="34" y="141"/>
                  </a:lnTo>
                  <a:lnTo>
                    <a:pt x="28" y="138"/>
                  </a:lnTo>
                  <a:lnTo>
                    <a:pt x="23" y="132"/>
                  </a:lnTo>
                  <a:lnTo>
                    <a:pt x="18" y="126"/>
                  </a:lnTo>
                  <a:lnTo>
                    <a:pt x="13"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3" y="35"/>
                  </a:lnTo>
                  <a:lnTo>
                    <a:pt x="18" y="29"/>
                  </a:lnTo>
                  <a:lnTo>
                    <a:pt x="23" y="23"/>
                  </a:lnTo>
                  <a:lnTo>
                    <a:pt x="28" y="19"/>
                  </a:lnTo>
                  <a:lnTo>
                    <a:pt x="34" y="14"/>
                  </a:lnTo>
                  <a:lnTo>
                    <a:pt x="41"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60" name="Google Shape;2260;p23"/>
            <p:cNvSpPr/>
            <p:nvPr/>
          </p:nvSpPr>
          <p:spPr>
            <a:xfrm>
              <a:off x="6981825" y="3179763"/>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7" y="137"/>
                  </a:lnTo>
                  <a:lnTo>
                    <a:pt x="120" y="141"/>
                  </a:lnTo>
                  <a:lnTo>
                    <a:pt x="114" y="146"/>
                  </a:lnTo>
                  <a:lnTo>
                    <a:pt x="107" y="148"/>
                  </a:lnTo>
                  <a:lnTo>
                    <a:pt x="100" y="151"/>
                  </a:lnTo>
                  <a:lnTo>
                    <a:pt x="92" y="153"/>
                  </a:lnTo>
                  <a:lnTo>
                    <a:pt x="86" y="154"/>
                  </a:lnTo>
                  <a:lnTo>
                    <a:pt x="78" y="155"/>
                  </a:lnTo>
                  <a:lnTo>
                    <a:pt x="78" y="155"/>
                  </a:lnTo>
                  <a:lnTo>
                    <a:pt x="70" y="154"/>
                  </a:lnTo>
                  <a:lnTo>
                    <a:pt x="62" y="153"/>
                  </a:lnTo>
                  <a:lnTo>
                    <a:pt x="55" y="151"/>
                  </a:lnTo>
                  <a:lnTo>
                    <a:pt x="47" y="148"/>
                  </a:lnTo>
                  <a:lnTo>
                    <a:pt x="41" y="146"/>
                  </a:lnTo>
                  <a:lnTo>
                    <a:pt x="34" y="141"/>
                  </a:lnTo>
                  <a:lnTo>
                    <a:pt x="28" y="137"/>
                  </a:lnTo>
                  <a:lnTo>
                    <a:pt x="23" y="132"/>
                  </a:lnTo>
                  <a:lnTo>
                    <a:pt x="18" y="126"/>
                  </a:lnTo>
                  <a:lnTo>
                    <a:pt x="13"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3" y="35"/>
                  </a:lnTo>
                  <a:lnTo>
                    <a:pt x="18" y="29"/>
                  </a:lnTo>
                  <a:lnTo>
                    <a:pt x="23" y="23"/>
                  </a:lnTo>
                  <a:lnTo>
                    <a:pt x="28" y="19"/>
                  </a:lnTo>
                  <a:lnTo>
                    <a:pt x="34" y="14"/>
                  </a:lnTo>
                  <a:lnTo>
                    <a:pt x="41" y="10"/>
                  </a:lnTo>
                  <a:lnTo>
                    <a:pt x="47" y="6"/>
                  </a:lnTo>
                  <a:lnTo>
                    <a:pt x="55" y="4"/>
                  </a:lnTo>
                  <a:lnTo>
                    <a:pt x="62" y="3"/>
                  </a:lnTo>
                  <a:lnTo>
                    <a:pt x="70" y="2"/>
                  </a:lnTo>
                  <a:lnTo>
                    <a:pt x="78" y="0"/>
                  </a:lnTo>
                  <a:lnTo>
                    <a:pt x="78" y="0"/>
                  </a:lnTo>
                  <a:lnTo>
                    <a:pt x="86" y="2"/>
                  </a:lnTo>
                  <a:lnTo>
                    <a:pt x="92" y="3"/>
                  </a:lnTo>
                  <a:lnTo>
                    <a:pt x="100" y="4"/>
                  </a:lnTo>
                  <a:lnTo>
                    <a:pt x="107" y="6"/>
                  </a:lnTo>
                  <a:lnTo>
                    <a:pt x="114" y="10"/>
                  </a:lnTo>
                  <a:lnTo>
                    <a:pt x="120" y="14"/>
                  </a:lnTo>
                  <a:lnTo>
                    <a:pt x="127" y="19"/>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61" name="Google Shape;2261;p23"/>
            <p:cNvSpPr/>
            <p:nvPr/>
          </p:nvSpPr>
          <p:spPr>
            <a:xfrm>
              <a:off x="6981825" y="3249613"/>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7" y="138"/>
                  </a:lnTo>
                  <a:lnTo>
                    <a:pt x="120" y="142"/>
                  </a:lnTo>
                  <a:lnTo>
                    <a:pt x="114" y="146"/>
                  </a:lnTo>
                  <a:lnTo>
                    <a:pt x="107" y="149"/>
                  </a:lnTo>
                  <a:lnTo>
                    <a:pt x="100" y="151"/>
                  </a:lnTo>
                  <a:lnTo>
                    <a:pt x="92" y="154"/>
                  </a:lnTo>
                  <a:lnTo>
                    <a:pt x="86" y="155"/>
                  </a:lnTo>
                  <a:lnTo>
                    <a:pt x="78" y="155"/>
                  </a:lnTo>
                  <a:lnTo>
                    <a:pt x="78" y="155"/>
                  </a:lnTo>
                  <a:lnTo>
                    <a:pt x="70" y="155"/>
                  </a:lnTo>
                  <a:lnTo>
                    <a:pt x="62" y="154"/>
                  </a:lnTo>
                  <a:lnTo>
                    <a:pt x="55" y="151"/>
                  </a:lnTo>
                  <a:lnTo>
                    <a:pt x="47" y="149"/>
                  </a:lnTo>
                  <a:lnTo>
                    <a:pt x="41" y="146"/>
                  </a:lnTo>
                  <a:lnTo>
                    <a:pt x="34" y="142"/>
                  </a:lnTo>
                  <a:lnTo>
                    <a:pt x="28" y="138"/>
                  </a:lnTo>
                  <a:lnTo>
                    <a:pt x="23" y="132"/>
                  </a:lnTo>
                  <a:lnTo>
                    <a:pt x="18" y="127"/>
                  </a:lnTo>
                  <a:lnTo>
                    <a:pt x="13"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3" y="35"/>
                  </a:lnTo>
                  <a:lnTo>
                    <a:pt x="18" y="29"/>
                  </a:lnTo>
                  <a:lnTo>
                    <a:pt x="23" y="23"/>
                  </a:lnTo>
                  <a:lnTo>
                    <a:pt x="28" y="19"/>
                  </a:lnTo>
                  <a:lnTo>
                    <a:pt x="34" y="14"/>
                  </a:lnTo>
                  <a:lnTo>
                    <a:pt x="41" y="11"/>
                  </a:lnTo>
                  <a:lnTo>
                    <a:pt x="47" y="7"/>
                  </a:lnTo>
                  <a:lnTo>
                    <a:pt x="55" y="4"/>
                  </a:lnTo>
                  <a:lnTo>
                    <a:pt x="62" y="3"/>
                  </a:lnTo>
                  <a:lnTo>
                    <a:pt x="70" y="2"/>
                  </a:lnTo>
                  <a:lnTo>
                    <a:pt x="78" y="0"/>
                  </a:lnTo>
                  <a:lnTo>
                    <a:pt x="78" y="0"/>
                  </a:lnTo>
                  <a:lnTo>
                    <a:pt x="86" y="2"/>
                  </a:lnTo>
                  <a:lnTo>
                    <a:pt x="92" y="3"/>
                  </a:lnTo>
                  <a:lnTo>
                    <a:pt x="100" y="4"/>
                  </a:lnTo>
                  <a:lnTo>
                    <a:pt x="107" y="7"/>
                  </a:lnTo>
                  <a:lnTo>
                    <a:pt x="114" y="11"/>
                  </a:lnTo>
                  <a:lnTo>
                    <a:pt x="120" y="14"/>
                  </a:lnTo>
                  <a:lnTo>
                    <a:pt x="127"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62" name="Google Shape;2262;p23"/>
            <p:cNvSpPr/>
            <p:nvPr/>
          </p:nvSpPr>
          <p:spPr>
            <a:xfrm>
              <a:off x="6981825" y="3321050"/>
              <a:ext cx="47625"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1" y="131"/>
                  </a:lnTo>
                  <a:lnTo>
                    <a:pt x="127" y="136"/>
                  </a:lnTo>
                  <a:lnTo>
                    <a:pt x="120" y="140"/>
                  </a:lnTo>
                  <a:lnTo>
                    <a:pt x="114" y="144"/>
                  </a:lnTo>
                  <a:lnTo>
                    <a:pt x="107" y="147"/>
                  </a:lnTo>
                  <a:lnTo>
                    <a:pt x="100" y="149"/>
                  </a:lnTo>
                  <a:lnTo>
                    <a:pt x="92" y="152"/>
                  </a:lnTo>
                  <a:lnTo>
                    <a:pt x="86" y="153"/>
                  </a:lnTo>
                  <a:lnTo>
                    <a:pt x="78" y="154"/>
                  </a:lnTo>
                  <a:lnTo>
                    <a:pt x="78" y="154"/>
                  </a:lnTo>
                  <a:lnTo>
                    <a:pt x="70" y="153"/>
                  </a:lnTo>
                  <a:lnTo>
                    <a:pt x="62" y="152"/>
                  </a:lnTo>
                  <a:lnTo>
                    <a:pt x="55" y="149"/>
                  </a:lnTo>
                  <a:lnTo>
                    <a:pt x="47" y="147"/>
                  </a:lnTo>
                  <a:lnTo>
                    <a:pt x="41" y="144"/>
                  </a:lnTo>
                  <a:lnTo>
                    <a:pt x="34" y="140"/>
                  </a:lnTo>
                  <a:lnTo>
                    <a:pt x="28" y="136"/>
                  </a:lnTo>
                  <a:lnTo>
                    <a:pt x="23" y="131"/>
                  </a:lnTo>
                  <a:lnTo>
                    <a:pt x="18" y="125"/>
                  </a:lnTo>
                  <a:lnTo>
                    <a:pt x="13"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3" y="34"/>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2" y="1"/>
                  </a:lnTo>
                  <a:lnTo>
                    <a:pt x="100" y="3"/>
                  </a:lnTo>
                  <a:lnTo>
                    <a:pt x="107" y="5"/>
                  </a:lnTo>
                  <a:lnTo>
                    <a:pt x="114" y="9"/>
                  </a:lnTo>
                  <a:lnTo>
                    <a:pt x="120" y="12"/>
                  </a:lnTo>
                  <a:lnTo>
                    <a:pt x="127" y="17"/>
                  </a:lnTo>
                  <a:lnTo>
                    <a:pt x="131" y="22"/>
                  </a:lnTo>
                  <a:lnTo>
                    <a:pt x="137" y="27"/>
                  </a:lnTo>
                  <a:lnTo>
                    <a:pt x="141" y="34"/>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63" name="Google Shape;2263;p23"/>
            <p:cNvSpPr/>
            <p:nvPr/>
          </p:nvSpPr>
          <p:spPr>
            <a:xfrm>
              <a:off x="6981825" y="3390900"/>
              <a:ext cx="47625"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1" y="120"/>
                  </a:lnTo>
                  <a:lnTo>
                    <a:pt x="137" y="125"/>
                  </a:lnTo>
                  <a:lnTo>
                    <a:pt x="131" y="131"/>
                  </a:lnTo>
                  <a:lnTo>
                    <a:pt x="127" y="137"/>
                  </a:lnTo>
                  <a:lnTo>
                    <a:pt x="120" y="140"/>
                  </a:lnTo>
                  <a:lnTo>
                    <a:pt x="114" y="145"/>
                  </a:lnTo>
                  <a:lnTo>
                    <a:pt x="107" y="148"/>
                  </a:lnTo>
                  <a:lnTo>
                    <a:pt x="100" y="151"/>
                  </a:lnTo>
                  <a:lnTo>
                    <a:pt x="92" y="153"/>
                  </a:lnTo>
                  <a:lnTo>
                    <a:pt x="86" y="154"/>
                  </a:lnTo>
                  <a:lnTo>
                    <a:pt x="78" y="154"/>
                  </a:lnTo>
                  <a:lnTo>
                    <a:pt x="78" y="154"/>
                  </a:lnTo>
                  <a:lnTo>
                    <a:pt x="70" y="154"/>
                  </a:lnTo>
                  <a:lnTo>
                    <a:pt x="62" y="153"/>
                  </a:lnTo>
                  <a:lnTo>
                    <a:pt x="55" y="151"/>
                  </a:lnTo>
                  <a:lnTo>
                    <a:pt x="47" y="148"/>
                  </a:lnTo>
                  <a:lnTo>
                    <a:pt x="41" y="145"/>
                  </a:lnTo>
                  <a:lnTo>
                    <a:pt x="34" y="140"/>
                  </a:lnTo>
                  <a:lnTo>
                    <a:pt x="28" y="137"/>
                  </a:lnTo>
                  <a:lnTo>
                    <a:pt x="23" y="131"/>
                  </a:lnTo>
                  <a:lnTo>
                    <a:pt x="18" y="125"/>
                  </a:lnTo>
                  <a:lnTo>
                    <a:pt x="13" y="120"/>
                  </a:lnTo>
                  <a:lnTo>
                    <a:pt x="9" y="114"/>
                  </a:lnTo>
                  <a:lnTo>
                    <a:pt x="7" y="107"/>
                  </a:lnTo>
                  <a:lnTo>
                    <a:pt x="3" y="100"/>
                  </a:lnTo>
                  <a:lnTo>
                    <a:pt x="2" y="92"/>
                  </a:lnTo>
                  <a:lnTo>
                    <a:pt x="1" y="84"/>
                  </a:lnTo>
                  <a:lnTo>
                    <a:pt x="0" y="77"/>
                  </a:lnTo>
                  <a:lnTo>
                    <a:pt x="0" y="77"/>
                  </a:lnTo>
                  <a:lnTo>
                    <a:pt x="1" y="69"/>
                  </a:lnTo>
                  <a:lnTo>
                    <a:pt x="2" y="61"/>
                  </a:lnTo>
                  <a:lnTo>
                    <a:pt x="3" y="54"/>
                  </a:lnTo>
                  <a:lnTo>
                    <a:pt x="7" y="46"/>
                  </a:lnTo>
                  <a:lnTo>
                    <a:pt x="9" y="41"/>
                  </a:lnTo>
                  <a:lnTo>
                    <a:pt x="13" y="34"/>
                  </a:lnTo>
                  <a:lnTo>
                    <a:pt x="18" y="28"/>
                  </a:lnTo>
                  <a:lnTo>
                    <a:pt x="23" y="22"/>
                  </a:lnTo>
                  <a:lnTo>
                    <a:pt x="28" y="18"/>
                  </a:lnTo>
                  <a:lnTo>
                    <a:pt x="34" y="13"/>
                  </a:lnTo>
                  <a:lnTo>
                    <a:pt x="41" y="9"/>
                  </a:lnTo>
                  <a:lnTo>
                    <a:pt x="47" y="6"/>
                  </a:lnTo>
                  <a:lnTo>
                    <a:pt x="55" y="3"/>
                  </a:lnTo>
                  <a:lnTo>
                    <a:pt x="62" y="2"/>
                  </a:lnTo>
                  <a:lnTo>
                    <a:pt x="70" y="1"/>
                  </a:lnTo>
                  <a:lnTo>
                    <a:pt x="78" y="0"/>
                  </a:lnTo>
                  <a:lnTo>
                    <a:pt x="78" y="0"/>
                  </a:lnTo>
                  <a:lnTo>
                    <a:pt x="86" y="1"/>
                  </a:lnTo>
                  <a:lnTo>
                    <a:pt x="92" y="2"/>
                  </a:lnTo>
                  <a:lnTo>
                    <a:pt x="100" y="3"/>
                  </a:lnTo>
                  <a:lnTo>
                    <a:pt x="107" y="6"/>
                  </a:lnTo>
                  <a:lnTo>
                    <a:pt x="114" y="9"/>
                  </a:lnTo>
                  <a:lnTo>
                    <a:pt x="120" y="13"/>
                  </a:lnTo>
                  <a:lnTo>
                    <a:pt x="127" y="18"/>
                  </a:lnTo>
                  <a:lnTo>
                    <a:pt x="131" y="22"/>
                  </a:lnTo>
                  <a:lnTo>
                    <a:pt x="137" y="28"/>
                  </a:lnTo>
                  <a:lnTo>
                    <a:pt x="141" y="34"/>
                  </a:lnTo>
                  <a:lnTo>
                    <a:pt x="145" y="41"/>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64" name="Google Shape;2264;p23"/>
            <p:cNvSpPr/>
            <p:nvPr/>
          </p:nvSpPr>
          <p:spPr>
            <a:xfrm>
              <a:off x="6981825" y="3457575"/>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0"/>
                  </a:lnTo>
                  <a:lnTo>
                    <a:pt x="137" y="127"/>
                  </a:lnTo>
                  <a:lnTo>
                    <a:pt x="131" y="132"/>
                  </a:lnTo>
                  <a:lnTo>
                    <a:pt x="127" y="137"/>
                  </a:lnTo>
                  <a:lnTo>
                    <a:pt x="120" y="142"/>
                  </a:lnTo>
                  <a:lnTo>
                    <a:pt x="114" y="145"/>
                  </a:lnTo>
                  <a:lnTo>
                    <a:pt x="107" y="149"/>
                  </a:lnTo>
                  <a:lnTo>
                    <a:pt x="100" y="151"/>
                  </a:lnTo>
                  <a:lnTo>
                    <a:pt x="92" y="153"/>
                  </a:lnTo>
                  <a:lnTo>
                    <a:pt x="86" y="155"/>
                  </a:lnTo>
                  <a:lnTo>
                    <a:pt x="78" y="155"/>
                  </a:lnTo>
                  <a:lnTo>
                    <a:pt x="78" y="155"/>
                  </a:lnTo>
                  <a:lnTo>
                    <a:pt x="70" y="155"/>
                  </a:lnTo>
                  <a:lnTo>
                    <a:pt x="62" y="153"/>
                  </a:lnTo>
                  <a:lnTo>
                    <a:pt x="55" y="151"/>
                  </a:lnTo>
                  <a:lnTo>
                    <a:pt x="47" y="149"/>
                  </a:lnTo>
                  <a:lnTo>
                    <a:pt x="41" y="145"/>
                  </a:lnTo>
                  <a:lnTo>
                    <a:pt x="34" y="142"/>
                  </a:lnTo>
                  <a:lnTo>
                    <a:pt x="28" y="137"/>
                  </a:lnTo>
                  <a:lnTo>
                    <a:pt x="23" y="132"/>
                  </a:lnTo>
                  <a:lnTo>
                    <a:pt x="18" y="127"/>
                  </a:lnTo>
                  <a:lnTo>
                    <a:pt x="13"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1" y="10"/>
                  </a:lnTo>
                  <a:lnTo>
                    <a:pt x="47" y="7"/>
                  </a:lnTo>
                  <a:lnTo>
                    <a:pt x="55" y="5"/>
                  </a:lnTo>
                  <a:lnTo>
                    <a:pt x="62" y="2"/>
                  </a:lnTo>
                  <a:lnTo>
                    <a:pt x="70" y="1"/>
                  </a:lnTo>
                  <a:lnTo>
                    <a:pt x="78" y="0"/>
                  </a:lnTo>
                  <a:lnTo>
                    <a:pt x="78" y="0"/>
                  </a:lnTo>
                  <a:lnTo>
                    <a:pt x="86" y="1"/>
                  </a:lnTo>
                  <a:lnTo>
                    <a:pt x="92" y="2"/>
                  </a:lnTo>
                  <a:lnTo>
                    <a:pt x="100" y="5"/>
                  </a:lnTo>
                  <a:lnTo>
                    <a:pt x="107" y="7"/>
                  </a:lnTo>
                  <a:lnTo>
                    <a:pt x="114" y="10"/>
                  </a:lnTo>
                  <a:lnTo>
                    <a:pt x="120" y="14"/>
                  </a:lnTo>
                  <a:lnTo>
                    <a:pt x="127" y="18"/>
                  </a:lnTo>
                  <a:lnTo>
                    <a:pt x="131" y="23"/>
                  </a:lnTo>
                  <a:lnTo>
                    <a:pt x="137" y="29"/>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65" name="Google Shape;2265;p23"/>
            <p:cNvSpPr/>
            <p:nvPr/>
          </p:nvSpPr>
          <p:spPr>
            <a:xfrm>
              <a:off x="6915150" y="3179763"/>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66" name="Google Shape;2266;p23"/>
            <p:cNvSpPr/>
            <p:nvPr/>
          </p:nvSpPr>
          <p:spPr>
            <a:xfrm>
              <a:off x="6915150" y="3251200"/>
              <a:ext cx="49213" cy="47625"/>
            </a:xfrm>
            <a:custGeom>
              <a:avLst/>
              <a:gdLst/>
              <a:ahLst/>
              <a:cxnLst/>
              <a:rect l="l" t="t" r="r" b="b"/>
              <a:pathLst>
                <a:path w="153" h="154" extrusionOk="0">
                  <a:moveTo>
                    <a:pt x="153" y="76"/>
                  </a:moveTo>
                  <a:lnTo>
                    <a:pt x="153" y="76"/>
                  </a:lnTo>
                  <a:lnTo>
                    <a:pt x="153" y="84"/>
                  </a:lnTo>
                  <a:lnTo>
                    <a:pt x="152" y="92"/>
                  </a:lnTo>
                  <a:lnTo>
                    <a:pt x="150" y="100"/>
                  </a:lnTo>
                  <a:lnTo>
                    <a:pt x="147" y="107"/>
                  </a:lnTo>
                  <a:lnTo>
                    <a:pt x="144" y="114"/>
                  </a:lnTo>
                  <a:lnTo>
                    <a:pt x="141" y="120"/>
                  </a:lnTo>
                  <a:lnTo>
                    <a:pt x="136" y="126"/>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4"/>
                  </a:lnTo>
                  <a:lnTo>
                    <a:pt x="5" y="107"/>
                  </a:lnTo>
                  <a:lnTo>
                    <a:pt x="3" y="100"/>
                  </a:lnTo>
                  <a:lnTo>
                    <a:pt x="1" y="92"/>
                  </a:lnTo>
                  <a:lnTo>
                    <a:pt x="0" y="84"/>
                  </a:lnTo>
                  <a:lnTo>
                    <a:pt x="0" y="76"/>
                  </a:lnTo>
                  <a:lnTo>
                    <a:pt x="0" y="76"/>
                  </a:lnTo>
                  <a:lnTo>
                    <a:pt x="0" y="70"/>
                  </a:lnTo>
                  <a:lnTo>
                    <a:pt x="1" y="62"/>
                  </a:lnTo>
                  <a:lnTo>
                    <a:pt x="3" y="54"/>
                  </a:lnTo>
                  <a:lnTo>
                    <a:pt x="5" y="47"/>
                  </a:lnTo>
                  <a:lnTo>
                    <a:pt x="9" y="40"/>
                  </a:lnTo>
                  <a:lnTo>
                    <a:pt x="12" y="34"/>
                  </a:lnTo>
                  <a:lnTo>
                    <a:pt x="17" y="28"/>
                  </a:lnTo>
                  <a:lnTo>
                    <a:pt x="22" y="23"/>
                  </a:lnTo>
                  <a:lnTo>
                    <a:pt x="27" y="18"/>
                  </a:lnTo>
                  <a:lnTo>
                    <a:pt x="33" y="13"/>
                  </a:lnTo>
                  <a:lnTo>
                    <a:pt x="40" y="9"/>
                  </a:lnTo>
                  <a:lnTo>
                    <a:pt x="47" y="7"/>
                  </a:lnTo>
                  <a:lnTo>
                    <a:pt x="54"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1"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67" name="Google Shape;2267;p23"/>
            <p:cNvSpPr/>
            <p:nvPr/>
          </p:nvSpPr>
          <p:spPr>
            <a:xfrm>
              <a:off x="6915150" y="3321050"/>
              <a:ext cx="49213" cy="49213"/>
            </a:xfrm>
            <a:custGeom>
              <a:avLst/>
              <a:gdLst/>
              <a:ahLst/>
              <a:cxnLst/>
              <a:rect l="l" t="t" r="r" b="b"/>
              <a:pathLst>
                <a:path w="153" h="153" extrusionOk="0">
                  <a:moveTo>
                    <a:pt x="153" y="77"/>
                  </a:moveTo>
                  <a:lnTo>
                    <a:pt x="153" y="77"/>
                  </a:lnTo>
                  <a:lnTo>
                    <a:pt x="153" y="85"/>
                  </a:lnTo>
                  <a:lnTo>
                    <a:pt x="152" y="91"/>
                  </a:lnTo>
                  <a:lnTo>
                    <a:pt x="150" y="99"/>
                  </a:lnTo>
                  <a:lnTo>
                    <a:pt x="147" y="106"/>
                  </a:lnTo>
                  <a:lnTo>
                    <a:pt x="144" y="113"/>
                  </a:lnTo>
                  <a:lnTo>
                    <a:pt x="141" y="120"/>
                  </a:lnTo>
                  <a:lnTo>
                    <a:pt x="136" y="126"/>
                  </a:lnTo>
                  <a:lnTo>
                    <a:pt x="130" y="130"/>
                  </a:lnTo>
                  <a:lnTo>
                    <a:pt x="126" y="136"/>
                  </a:lnTo>
                  <a:lnTo>
                    <a:pt x="119" y="141"/>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1"/>
                  </a:lnTo>
                  <a:lnTo>
                    <a:pt x="27" y="136"/>
                  </a:lnTo>
                  <a:lnTo>
                    <a:pt x="22" y="130"/>
                  </a:lnTo>
                  <a:lnTo>
                    <a:pt x="17" y="126"/>
                  </a:lnTo>
                  <a:lnTo>
                    <a:pt x="12" y="120"/>
                  </a:lnTo>
                  <a:lnTo>
                    <a:pt x="9" y="113"/>
                  </a:lnTo>
                  <a:lnTo>
                    <a:pt x="5" y="106"/>
                  </a:lnTo>
                  <a:lnTo>
                    <a:pt x="3" y="99"/>
                  </a:lnTo>
                  <a:lnTo>
                    <a:pt x="1" y="91"/>
                  </a:lnTo>
                  <a:lnTo>
                    <a:pt x="0" y="85"/>
                  </a:lnTo>
                  <a:lnTo>
                    <a:pt x="0" y="77"/>
                  </a:lnTo>
                  <a:lnTo>
                    <a:pt x="0" y="77"/>
                  </a:lnTo>
                  <a:lnTo>
                    <a:pt x="0" y="69"/>
                  </a:lnTo>
                  <a:lnTo>
                    <a:pt x="1" y="61"/>
                  </a:lnTo>
                  <a:lnTo>
                    <a:pt x="3" y="54"/>
                  </a:lnTo>
                  <a:lnTo>
                    <a:pt x="5"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19" y="12"/>
                  </a:lnTo>
                  <a:lnTo>
                    <a:pt x="126" y="17"/>
                  </a:lnTo>
                  <a:lnTo>
                    <a:pt x="130"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68" name="Google Shape;2268;p23"/>
            <p:cNvSpPr/>
            <p:nvPr/>
          </p:nvSpPr>
          <p:spPr>
            <a:xfrm>
              <a:off x="6915150" y="3392488"/>
              <a:ext cx="49213" cy="47625"/>
            </a:xfrm>
            <a:custGeom>
              <a:avLst/>
              <a:gdLst/>
              <a:ahLst/>
              <a:cxnLst/>
              <a:rect l="l" t="t" r="r" b="b"/>
              <a:pathLst>
                <a:path w="153" h="154" extrusionOk="0">
                  <a:moveTo>
                    <a:pt x="153" y="77"/>
                  </a:moveTo>
                  <a:lnTo>
                    <a:pt x="153" y="77"/>
                  </a:lnTo>
                  <a:lnTo>
                    <a:pt x="153" y="85"/>
                  </a:lnTo>
                  <a:lnTo>
                    <a:pt x="152" y="93"/>
                  </a:lnTo>
                  <a:lnTo>
                    <a:pt x="150" y="99"/>
                  </a:lnTo>
                  <a:lnTo>
                    <a:pt x="147" y="107"/>
                  </a:lnTo>
                  <a:lnTo>
                    <a:pt x="144" y="113"/>
                  </a:lnTo>
                  <a:lnTo>
                    <a:pt x="141" y="120"/>
                  </a:lnTo>
                  <a:lnTo>
                    <a:pt x="136" y="126"/>
                  </a:lnTo>
                  <a:lnTo>
                    <a:pt x="130" y="131"/>
                  </a:lnTo>
                  <a:lnTo>
                    <a:pt x="126" y="136"/>
                  </a:lnTo>
                  <a:lnTo>
                    <a:pt x="119" y="141"/>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1"/>
                  </a:lnTo>
                  <a:lnTo>
                    <a:pt x="27" y="136"/>
                  </a:lnTo>
                  <a:lnTo>
                    <a:pt x="22" y="131"/>
                  </a:lnTo>
                  <a:lnTo>
                    <a:pt x="17" y="126"/>
                  </a:lnTo>
                  <a:lnTo>
                    <a:pt x="12" y="120"/>
                  </a:lnTo>
                  <a:lnTo>
                    <a:pt x="9" y="113"/>
                  </a:lnTo>
                  <a:lnTo>
                    <a:pt x="5" y="107"/>
                  </a:lnTo>
                  <a:lnTo>
                    <a:pt x="3" y="99"/>
                  </a:lnTo>
                  <a:lnTo>
                    <a:pt x="1" y="93"/>
                  </a:lnTo>
                  <a:lnTo>
                    <a:pt x="0" y="85"/>
                  </a:lnTo>
                  <a:lnTo>
                    <a:pt x="0" y="77"/>
                  </a:lnTo>
                  <a:lnTo>
                    <a:pt x="0" y="77"/>
                  </a:lnTo>
                  <a:lnTo>
                    <a:pt x="0" y="68"/>
                  </a:lnTo>
                  <a:lnTo>
                    <a:pt x="1" y="62"/>
                  </a:lnTo>
                  <a:lnTo>
                    <a:pt x="3" y="54"/>
                  </a:lnTo>
                  <a:lnTo>
                    <a:pt x="5" y="47"/>
                  </a:lnTo>
                  <a:lnTo>
                    <a:pt x="9" y="40"/>
                  </a:lnTo>
                  <a:lnTo>
                    <a:pt x="12" y="34"/>
                  </a:lnTo>
                  <a:lnTo>
                    <a:pt x="17" y="28"/>
                  </a:lnTo>
                  <a:lnTo>
                    <a:pt x="22" y="23"/>
                  </a:lnTo>
                  <a:lnTo>
                    <a:pt x="27" y="17"/>
                  </a:lnTo>
                  <a:lnTo>
                    <a:pt x="33" y="14"/>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19" y="14"/>
                  </a:lnTo>
                  <a:lnTo>
                    <a:pt x="126" y="17"/>
                  </a:lnTo>
                  <a:lnTo>
                    <a:pt x="130" y="23"/>
                  </a:lnTo>
                  <a:lnTo>
                    <a:pt x="136" y="28"/>
                  </a:lnTo>
                  <a:lnTo>
                    <a:pt x="141" y="34"/>
                  </a:lnTo>
                  <a:lnTo>
                    <a:pt x="144" y="40"/>
                  </a:lnTo>
                  <a:lnTo>
                    <a:pt x="147" y="47"/>
                  </a:lnTo>
                  <a:lnTo>
                    <a:pt x="150" y="54"/>
                  </a:lnTo>
                  <a:lnTo>
                    <a:pt x="152" y="62"/>
                  </a:lnTo>
                  <a:lnTo>
                    <a:pt x="153" y="68"/>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69" name="Google Shape;2269;p23"/>
            <p:cNvSpPr/>
            <p:nvPr/>
          </p:nvSpPr>
          <p:spPr>
            <a:xfrm>
              <a:off x="7123113" y="3249613"/>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2"/>
                  </a:lnTo>
                  <a:lnTo>
                    <a:pt x="28" y="138"/>
                  </a:lnTo>
                  <a:lnTo>
                    <a:pt x="22" y="132"/>
                  </a:lnTo>
                  <a:lnTo>
                    <a:pt x="18" y="127"/>
                  </a:lnTo>
                  <a:lnTo>
                    <a:pt x="13"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3" y="35"/>
                  </a:lnTo>
                  <a:lnTo>
                    <a:pt x="18" y="29"/>
                  </a:lnTo>
                  <a:lnTo>
                    <a:pt x="22" y="23"/>
                  </a:lnTo>
                  <a:lnTo>
                    <a:pt x="28" y="19"/>
                  </a:lnTo>
                  <a:lnTo>
                    <a:pt x="34" y="14"/>
                  </a:lnTo>
                  <a:lnTo>
                    <a:pt x="40" y="11"/>
                  </a:lnTo>
                  <a:lnTo>
                    <a:pt x="47" y="7"/>
                  </a:lnTo>
                  <a:lnTo>
                    <a:pt x="54" y="4"/>
                  </a:lnTo>
                  <a:lnTo>
                    <a:pt x="61" y="3"/>
                  </a:lnTo>
                  <a:lnTo>
                    <a:pt x="69" y="2"/>
                  </a:lnTo>
                  <a:lnTo>
                    <a:pt x="77" y="0"/>
                  </a:lnTo>
                  <a:lnTo>
                    <a:pt x="77" y="0"/>
                  </a:lnTo>
                  <a:lnTo>
                    <a:pt x="85" y="2"/>
                  </a:lnTo>
                  <a:lnTo>
                    <a:pt x="93" y="3"/>
                  </a:lnTo>
                  <a:lnTo>
                    <a:pt x="100" y="4"/>
                  </a:lnTo>
                  <a:lnTo>
                    <a:pt x="107" y="7"/>
                  </a:lnTo>
                  <a:lnTo>
                    <a:pt x="114" y="11"/>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70" name="Google Shape;2270;p23"/>
            <p:cNvSpPr/>
            <p:nvPr/>
          </p:nvSpPr>
          <p:spPr>
            <a:xfrm>
              <a:off x="7123113" y="3321050"/>
              <a:ext cx="49213"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1" y="140"/>
                  </a:lnTo>
                  <a:lnTo>
                    <a:pt x="114" y="144"/>
                  </a:lnTo>
                  <a:lnTo>
                    <a:pt x="107" y="147"/>
                  </a:lnTo>
                  <a:lnTo>
                    <a:pt x="100" y="149"/>
                  </a:lnTo>
                  <a:lnTo>
                    <a:pt x="93" y="152"/>
                  </a:lnTo>
                  <a:lnTo>
                    <a:pt x="85" y="153"/>
                  </a:lnTo>
                  <a:lnTo>
                    <a:pt x="77" y="154"/>
                  </a:lnTo>
                  <a:lnTo>
                    <a:pt x="77" y="154"/>
                  </a:lnTo>
                  <a:lnTo>
                    <a:pt x="69" y="153"/>
                  </a:lnTo>
                  <a:lnTo>
                    <a:pt x="61" y="152"/>
                  </a:lnTo>
                  <a:lnTo>
                    <a:pt x="54" y="149"/>
                  </a:lnTo>
                  <a:lnTo>
                    <a:pt x="47" y="147"/>
                  </a:lnTo>
                  <a:lnTo>
                    <a:pt x="40" y="144"/>
                  </a:lnTo>
                  <a:lnTo>
                    <a:pt x="34" y="140"/>
                  </a:lnTo>
                  <a:lnTo>
                    <a:pt x="28" y="136"/>
                  </a:lnTo>
                  <a:lnTo>
                    <a:pt x="22" y="131"/>
                  </a:lnTo>
                  <a:lnTo>
                    <a:pt x="18" y="125"/>
                  </a:lnTo>
                  <a:lnTo>
                    <a:pt x="13" y="120"/>
                  </a:lnTo>
                  <a:lnTo>
                    <a:pt x="10" y="113"/>
                  </a:lnTo>
                  <a:lnTo>
                    <a:pt x="6" y="106"/>
                  </a:lnTo>
                  <a:lnTo>
                    <a:pt x="4" y="99"/>
                  </a:lnTo>
                  <a:lnTo>
                    <a:pt x="2" y="92"/>
                  </a:lnTo>
                  <a:lnTo>
                    <a:pt x="0" y="84"/>
                  </a:lnTo>
                  <a:lnTo>
                    <a:pt x="0" y="76"/>
                  </a:lnTo>
                  <a:lnTo>
                    <a:pt x="0" y="76"/>
                  </a:lnTo>
                  <a:lnTo>
                    <a:pt x="0" y="68"/>
                  </a:lnTo>
                  <a:lnTo>
                    <a:pt x="2" y="61"/>
                  </a:lnTo>
                  <a:lnTo>
                    <a:pt x="4" y="53"/>
                  </a:lnTo>
                  <a:lnTo>
                    <a:pt x="6" y="46"/>
                  </a:lnTo>
                  <a:lnTo>
                    <a:pt x="10" y="40"/>
                  </a:lnTo>
                  <a:lnTo>
                    <a:pt x="13" y="34"/>
                  </a:lnTo>
                  <a:lnTo>
                    <a:pt x="18" y="27"/>
                  </a:lnTo>
                  <a:lnTo>
                    <a:pt x="22" y="22"/>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2"/>
                  </a:lnTo>
                  <a:lnTo>
                    <a:pt x="137" y="27"/>
                  </a:lnTo>
                  <a:lnTo>
                    <a:pt x="141" y="34"/>
                  </a:lnTo>
                  <a:lnTo>
                    <a:pt x="145" y="40"/>
                  </a:lnTo>
                  <a:lnTo>
                    <a:pt x="148" y="46"/>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71" name="Google Shape;2271;p23"/>
            <p:cNvSpPr/>
            <p:nvPr/>
          </p:nvSpPr>
          <p:spPr>
            <a:xfrm>
              <a:off x="7058025" y="3251200"/>
              <a:ext cx="49213" cy="47625"/>
            </a:xfrm>
            <a:custGeom>
              <a:avLst/>
              <a:gdLst/>
              <a:ahLst/>
              <a:cxnLst/>
              <a:rect l="l" t="t" r="r" b="b"/>
              <a:pathLst>
                <a:path w="154" h="154" extrusionOk="0">
                  <a:moveTo>
                    <a:pt x="154" y="76"/>
                  </a:moveTo>
                  <a:lnTo>
                    <a:pt x="154" y="76"/>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6"/>
                  </a:lnTo>
                  <a:lnTo>
                    <a:pt x="0" y="76"/>
                  </a:lnTo>
                  <a:lnTo>
                    <a:pt x="0" y="70"/>
                  </a:lnTo>
                  <a:lnTo>
                    <a:pt x="1" y="62"/>
                  </a:lnTo>
                  <a:lnTo>
                    <a:pt x="4" y="54"/>
                  </a:lnTo>
                  <a:lnTo>
                    <a:pt x="6" y="47"/>
                  </a:lnTo>
                  <a:lnTo>
                    <a:pt x="9" y="40"/>
                  </a:lnTo>
                  <a:lnTo>
                    <a:pt x="13" y="34"/>
                  </a:lnTo>
                  <a:lnTo>
                    <a:pt x="17" y="28"/>
                  </a:lnTo>
                  <a:lnTo>
                    <a:pt x="23" y="23"/>
                  </a:lnTo>
                  <a:lnTo>
                    <a:pt x="28" y="18"/>
                  </a:lnTo>
                  <a:lnTo>
                    <a:pt x="35" y="13"/>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6" y="28"/>
                  </a:lnTo>
                  <a:lnTo>
                    <a:pt x="141" y="34"/>
                  </a:lnTo>
                  <a:lnTo>
                    <a:pt x="144" y="40"/>
                  </a:lnTo>
                  <a:lnTo>
                    <a:pt x="148" y="47"/>
                  </a:lnTo>
                  <a:lnTo>
                    <a:pt x="150" y="54"/>
                  </a:lnTo>
                  <a:lnTo>
                    <a:pt x="152"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72" name="Google Shape;2272;p23"/>
            <p:cNvSpPr/>
            <p:nvPr/>
          </p:nvSpPr>
          <p:spPr>
            <a:xfrm>
              <a:off x="7123113" y="3178175"/>
              <a:ext cx="49213" cy="49213"/>
            </a:xfrm>
            <a:custGeom>
              <a:avLst/>
              <a:gdLst/>
              <a:ahLst/>
              <a:cxnLst/>
              <a:rect l="l" t="t" r="r" b="b"/>
              <a:pathLst>
                <a:path w="154" h="153" extrusionOk="0">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2" y="23"/>
                  </a:lnTo>
                  <a:lnTo>
                    <a:pt x="28" y="17"/>
                  </a:lnTo>
                  <a:lnTo>
                    <a:pt x="34"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73" name="Google Shape;2273;p23"/>
            <p:cNvSpPr/>
            <p:nvPr/>
          </p:nvSpPr>
          <p:spPr>
            <a:xfrm>
              <a:off x="7058025" y="3179763"/>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19"/>
                  </a:lnTo>
                  <a:lnTo>
                    <a:pt x="136" y="126"/>
                  </a:lnTo>
                  <a:lnTo>
                    <a:pt x="132" y="131"/>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1"/>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1"/>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74" name="Google Shape;2274;p23"/>
            <p:cNvSpPr/>
            <p:nvPr/>
          </p:nvSpPr>
          <p:spPr>
            <a:xfrm>
              <a:off x="7058025" y="3106738"/>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2"/>
                  </a:lnTo>
                  <a:lnTo>
                    <a:pt x="93" y="154"/>
                  </a:lnTo>
                  <a:lnTo>
                    <a:pt x="85" y="155"/>
                  </a:lnTo>
                  <a:lnTo>
                    <a:pt x="77" y="155"/>
                  </a:lnTo>
                  <a:lnTo>
                    <a:pt x="77" y="155"/>
                  </a:lnTo>
                  <a:lnTo>
                    <a:pt x="69" y="155"/>
                  </a:lnTo>
                  <a:lnTo>
                    <a:pt x="62" y="154"/>
                  </a:lnTo>
                  <a:lnTo>
                    <a:pt x="54" y="152"/>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3" y="23"/>
                  </a:lnTo>
                  <a:lnTo>
                    <a:pt x="28"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0" y="14"/>
                  </a:lnTo>
                  <a:lnTo>
                    <a:pt x="126" y="19"/>
                  </a:lnTo>
                  <a:lnTo>
                    <a:pt x="132" y="23"/>
                  </a:lnTo>
                  <a:lnTo>
                    <a:pt x="136" y="29"/>
                  </a:lnTo>
                  <a:lnTo>
                    <a:pt x="141" y="35"/>
                  </a:lnTo>
                  <a:lnTo>
                    <a:pt x="144" y="42"/>
                  </a:lnTo>
                  <a:lnTo>
                    <a:pt x="148" y="49"/>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75" name="Google Shape;2275;p23"/>
            <p:cNvSpPr/>
            <p:nvPr/>
          </p:nvSpPr>
          <p:spPr>
            <a:xfrm>
              <a:off x="7058025" y="3321050"/>
              <a:ext cx="49213" cy="49213"/>
            </a:xfrm>
            <a:custGeom>
              <a:avLst/>
              <a:gdLst/>
              <a:ahLst/>
              <a:cxnLst/>
              <a:rect l="l" t="t" r="r" b="b"/>
              <a:pathLst>
                <a:path w="154" h="153" extrusionOk="0">
                  <a:moveTo>
                    <a:pt x="154" y="77"/>
                  </a:moveTo>
                  <a:lnTo>
                    <a:pt x="154" y="77"/>
                  </a:lnTo>
                  <a:lnTo>
                    <a:pt x="154" y="85"/>
                  </a:lnTo>
                  <a:lnTo>
                    <a:pt x="152" y="91"/>
                  </a:lnTo>
                  <a:lnTo>
                    <a:pt x="150" y="99"/>
                  </a:lnTo>
                  <a:lnTo>
                    <a:pt x="148" y="106"/>
                  </a:lnTo>
                  <a:lnTo>
                    <a:pt x="144" y="113"/>
                  </a:lnTo>
                  <a:lnTo>
                    <a:pt x="141" y="120"/>
                  </a:lnTo>
                  <a:lnTo>
                    <a:pt x="136" y="126"/>
                  </a:lnTo>
                  <a:lnTo>
                    <a:pt x="132" y="130"/>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0"/>
                  </a:lnTo>
                  <a:lnTo>
                    <a:pt x="17" y="126"/>
                  </a:lnTo>
                  <a:lnTo>
                    <a:pt x="13" y="120"/>
                  </a:lnTo>
                  <a:lnTo>
                    <a:pt x="9" y="113"/>
                  </a:lnTo>
                  <a:lnTo>
                    <a:pt x="6" y="106"/>
                  </a:lnTo>
                  <a:lnTo>
                    <a:pt x="4" y="99"/>
                  </a:lnTo>
                  <a:lnTo>
                    <a:pt x="1" y="91"/>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76" name="Google Shape;2276;p23"/>
            <p:cNvSpPr/>
            <p:nvPr/>
          </p:nvSpPr>
          <p:spPr>
            <a:xfrm>
              <a:off x="7058025" y="3392488"/>
              <a:ext cx="49213" cy="47625"/>
            </a:xfrm>
            <a:custGeom>
              <a:avLst/>
              <a:gdLst/>
              <a:ahLst/>
              <a:cxnLst/>
              <a:rect l="l" t="t" r="r" b="b"/>
              <a:pathLst>
                <a:path w="154" h="154" extrusionOk="0">
                  <a:moveTo>
                    <a:pt x="154" y="77"/>
                  </a:moveTo>
                  <a:lnTo>
                    <a:pt x="154" y="77"/>
                  </a:lnTo>
                  <a:lnTo>
                    <a:pt x="154" y="85"/>
                  </a:lnTo>
                  <a:lnTo>
                    <a:pt x="152" y="93"/>
                  </a:lnTo>
                  <a:lnTo>
                    <a:pt x="150" y="99"/>
                  </a:lnTo>
                  <a:lnTo>
                    <a:pt x="148" y="107"/>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8" y="136"/>
                  </a:lnTo>
                  <a:lnTo>
                    <a:pt x="23" y="131"/>
                  </a:lnTo>
                  <a:lnTo>
                    <a:pt x="17" y="126"/>
                  </a:lnTo>
                  <a:lnTo>
                    <a:pt x="13" y="120"/>
                  </a:lnTo>
                  <a:lnTo>
                    <a:pt x="9" y="113"/>
                  </a:lnTo>
                  <a:lnTo>
                    <a:pt x="6" y="107"/>
                  </a:lnTo>
                  <a:lnTo>
                    <a:pt x="4" y="99"/>
                  </a:lnTo>
                  <a:lnTo>
                    <a:pt x="1" y="93"/>
                  </a:lnTo>
                  <a:lnTo>
                    <a:pt x="0" y="85"/>
                  </a:lnTo>
                  <a:lnTo>
                    <a:pt x="0" y="77"/>
                  </a:lnTo>
                  <a:lnTo>
                    <a:pt x="0" y="77"/>
                  </a:lnTo>
                  <a:lnTo>
                    <a:pt x="0" y="68"/>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8"/>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77" name="Google Shape;2277;p23"/>
            <p:cNvSpPr/>
            <p:nvPr/>
          </p:nvSpPr>
          <p:spPr>
            <a:xfrm>
              <a:off x="6915150" y="3460750"/>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1"/>
                  </a:lnTo>
                  <a:lnTo>
                    <a:pt x="136" y="126"/>
                  </a:lnTo>
                  <a:lnTo>
                    <a:pt x="130" y="132"/>
                  </a:lnTo>
                  <a:lnTo>
                    <a:pt x="126" y="138"/>
                  </a:lnTo>
                  <a:lnTo>
                    <a:pt x="119" y="141"/>
                  </a:lnTo>
                  <a:lnTo>
                    <a:pt x="113" y="146"/>
                  </a:lnTo>
                  <a:lnTo>
                    <a:pt x="106" y="149"/>
                  </a:lnTo>
                  <a:lnTo>
                    <a:pt x="99" y="151"/>
                  </a:lnTo>
                  <a:lnTo>
                    <a:pt x="91" y="154"/>
                  </a:lnTo>
                  <a:lnTo>
                    <a:pt x="84" y="155"/>
                  </a:lnTo>
                  <a:lnTo>
                    <a:pt x="76" y="155"/>
                  </a:lnTo>
                  <a:lnTo>
                    <a:pt x="76" y="155"/>
                  </a:lnTo>
                  <a:lnTo>
                    <a:pt x="68" y="155"/>
                  </a:lnTo>
                  <a:lnTo>
                    <a:pt x="60" y="154"/>
                  </a:lnTo>
                  <a:lnTo>
                    <a:pt x="54" y="151"/>
                  </a:lnTo>
                  <a:lnTo>
                    <a:pt x="47" y="149"/>
                  </a:lnTo>
                  <a:lnTo>
                    <a:pt x="40" y="146"/>
                  </a:lnTo>
                  <a:lnTo>
                    <a:pt x="33" y="141"/>
                  </a:lnTo>
                  <a:lnTo>
                    <a:pt x="27" y="138"/>
                  </a:lnTo>
                  <a:lnTo>
                    <a:pt x="22" y="132"/>
                  </a:lnTo>
                  <a:lnTo>
                    <a:pt x="17" y="126"/>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2" y="23"/>
                  </a:lnTo>
                  <a:lnTo>
                    <a:pt x="27" y="19"/>
                  </a:lnTo>
                  <a:lnTo>
                    <a:pt x="33" y="14"/>
                  </a:lnTo>
                  <a:lnTo>
                    <a:pt x="40" y="10"/>
                  </a:lnTo>
                  <a:lnTo>
                    <a:pt x="47" y="7"/>
                  </a:lnTo>
                  <a:lnTo>
                    <a:pt x="54" y="4"/>
                  </a:lnTo>
                  <a:lnTo>
                    <a:pt x="60" y="3"/>
                  </a:lnTo>
                  <a:lnTo>
                    <a:pt x="68" y="2"/>
                  </a:lnTo>
                  <a:lnTo>
                    <a:pt x="76" y="0"/>
                  </a:lnTo>
                  <a:lnTo>
                    <a:pt x="76" y="0"/>
                  </a:lnTo>
                  <a:lnTo>
                    <a:pt x="84" y="2"/>
                  </a:lnTo>
                  <a:lnTo>
                    <a:pt x="91" y="3"/>
                  </a:lnTo>
                  <a:lnTo>
                    <a:pt x="99" y="4"/>
                  </a:lnTo>
                  <a:lnTo>
                    <a:pt x="106" y="7"/>
                  </a:lnTo>
                  <a:lnTo>
                    <a:pt x="113" y="10"/>
                  </a:lnTo>
                  <a:lnTo>
                    <a:pt x="119" y="14"/>
                  </a:lnTo>
                  <a:lnTo>
                    <a:pt x="126" y="19"/>
                  </a:lnTo>
                  <a:lnTo>
                    <a:pt x="130" y="23"/>
                  </a:lnTo>
                  <a:lnTo>
                    <a:pt x="136" y="29"/>
                  </a:lnTo>
                  <a:lnTo>
                    <a:pt x="141"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78" name="Google Shape;2278;p23"/>
            <p:cNvSpPr/>
            <p:nvPr/>
          </p:nvSpPr>
          <p:spPr>
            <a:xfrm>
              <a:off x="6777038" y="3041650"/>
              <a:ext cx="47625"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7"/>
                  </a:lnTo>
                  <a:lnTo>
                    <a:pt x="132" y="132"/>
                  </a:lnTo>
                  <a:lnTo>
                    <a:pt x="126" y="137"/>
                  </a:lnTo>
                  <a:lnTo>
                    <a:pt x="121"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1" y="145"/>
                  </a:lnTo>
                  <a:lnTo>
                    <a:pt x="34" y="142"/>
                  </a:lnTo>
                  <a:lnTo>
                    <a:pt x="28" y="137"/>
                  </a:lnTo>
                  <a:lnTo>
                    <a:pt x="23" y="132"/>
                  </a:lnTo>
                  <a:lnTo>
                    <a:pt x="18" y="127"/>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9"/>
                  </a:lnTo>
                  <a:lnTo>
                    <a:pt x="23" y="23"/>
                  </a:lnTo>
                  <a:lnTo>
                    <a:pt x="28" y="18"/>
                  </a:lnTo>
                  <a:lnTo>
                    <a:pt x="34" y="14"/>
                  </a:lnTo>
                  <a:lnTo>
                    <a:pt x="41"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79" name="Google Shape;2279;p23"/>
            <p:cNvSpPr/>
            <p:nvPr/>
          </p:nvSpPr>
          <p:spPr>
            <a:xfrm>
              <a:off x="6777038" y="3113088"/>
              <a:ext cx="47625" cy="47625"/>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1" y="144"/>
                  </a:lnTo>
                  <a:lnTo>
                    <a:pt x="34" y="141"/>
                  </a:lnTo>
                  <a:lnTo>
                    <a:pt x="28" y="136"/>
                  </a:lnTo>
                  <a:lnTo>
                    <a:pt x="23" y="132"/>
                  </a:lnTo>
                  <a:lnTo>
                    <a:pt x="18" y="126"/>
                  </a:lnTo>
                  <a:lnTo>
                    <a:pt x="13"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3" y="23"/>
                  </a:lnTo>
                  <a:lnTo>
                    <a:pt x="28" y="17"/>
                  </a:lnTo>
                  <a:lnTo>
                    <a:pt x="34" y="13"/>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80" name="Google Shape;2280;p23"/>
            <p:cNvSpPr/>
            <p:nvPr/>
          </p:nvSpPr>
          <p:spPr>
            <a:xfrm>
              <a:off x="6775450" y="2897188"/>
              <a:ext cx="47625"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0"/>
                  </a:lnTo>
                  <a:lnTo>
                    <a:pt x="136" y="127"/>
                  </a:lnTo>
                  <a:lnTo>
                    <a:pt x="131" y="131"/>
                  </a:lnTo>
                  <a:lnTo>
                    <a:pt x="126" y="137"/>
                  </a:lnTo>
                  <a:lnTo>
                    <a:pt x="120" y="142"/>
                  </a:lnTo>
                  <a:lnTo>
                    <a:pt x="113" y="145"/>
                  </a:lnTo>
                  <a:lnTo>
                    <a:pt x="107" y="148"/>
                  </a:lnTo>
                  <a:lnTo>
                    <a:pt x="99" y="151"/>
                  </a:lnTo>
                  <a:lnTo>
                    <a:pt x="92" y="153"/>
                  </a:lnTo>
                  <a:lnTo>
                    <a:pt x="84" y="154"/>
                  </a:lnTo>
                  <a:lnTo>
                    <a:pt x="76" y="154"/>
                  </a:lnTo>
                  <a:lnTo>
                    <a:pt x="76" y="154"/>
                  </a:lnTo>
                  <a:lnTo>
                    <a:pt x="68" y="154"/>
                  </a:lnTo>
                  <a:lnTo>
                    <a:pt x="62" y="153"/>
                  </a:lnTo>
                  <a:lnTo>
                    <a:pt x="54" y="151"/>
                  </a:lnTo>
                  <a:lnTo>
                    <a:pt x="47" y="148"/>
                  </a:lnTo>
                  <a:lnTo>
                    <a:pt x="40" y="145"/>
                  </a:lnTo>
                  <a:lnTo>
                    <a:pt x="34" y="142"/>
                  </a:lnTo>
                  <a:lnTo>
                    <a:pt x="28" y="137"/>
                  </a:lnTo>
                  <a:lnTo>
                    <a:pt x="23" y="131"/>
                  </a:lnTo>
                  <a:lnTo>
                    <a:pt x="17" y="127"/>
                  </a:lnTo>
                  <a:lnTo>
                    <a:pt x="13" y="120"/>
                  </a:lnTo>
                  <a:lnTo>
                    <a:pt x="9" y="114"/>
                  </a:lnTo>
                  <a:lnTo>
                    <a:pt x="5" y="107"/>
                  </a:lnTo>
                  <a:lnTo>
                    <a:pt x="3" y="100"/>
                  </a:lnTo>
                  <a:lnTo>
                    <a:pt x="1" y="92"/>
                  </a:lnTo>
                  <a:lnTo>
                    <a:pt x="0" y="85"/>
                  </a:lnTo>
                  <a:lnTo>
                    <a:pt x="0" y="77"/>
                  </a:lnTo>
                  <a:lnTo>
                    <a:pt x="0" y="77"/>
                  </a:lnTo>
                  <a:lnTo>
                    <a:pt x="0" y="69"/>
                  </a:lnTo>
                  <a:lnTo>
                    <a:pt x="1" y="61"/>
                  </a:lnTo>
                  <a:lnTo>
                    <a:pt x="3" y="55"/>
                  </a:lnTo>
                  <a:lnTo>
                    <a:pt x="5" y="48"/>
                  </a:lnTo>
                  <a:lnTo>
                    <a:pt x="9" y="41"/>
                  </a:lnTo>
                  <a:lnTo>
                    <a:pt x="13" y="34"/>
                  </a:lnTo>
                  <a:lnTo>
                    <a:pt x="17" y="28"/>
                  </a:lnTo>
                  <a:lnTo>
                    <a:pt x="23" y="23"/>
                  </a:lnTo>
                  <a:lnTo>
                    <a:pt x="28" y="18"/>
                  </a:lnTo>
                  <a:lnTo>
                    <a:pt x="34" y="13"/>
                  </a:lnTo>
                  <a:lnTo>
                    <a:pt x="40" y="10"/>
                  </a:lnTo>
                  <a:lnTo>
                    <a:pt x="47" y="7"/>
                  </a:lnTo>
                  <a:lnTo>
                    <a:pt x="54" y="3"/>
                  </a:lnTo>
                  <a:lnTo>
                    <a:pt x="62" y="2"/>
                  </a:lnTo>
                  <a:lnTo>
                    <a:pt x="68" y="1"/>
                  </a:lnTo>
                  <a:lnTo>
                    <a:pt x="76" y="0"/>
                  </a:lnTo>
                  <a:lnTo>
                    <a:pt x="76" y="0"/>
                  </a:lnTo>
                  <a:lnTo>
                    <a:pt x="84" y="1"/>
                  </a:lnTo>
                  <a:lnTo>
                    <a:pt x="92" y="2"/>
                  </a:lnTo>
                  <a:lnTo>
                    <a:pt x="99" y="3"/>
                  </a:lnTo>
                  <a:lnTo>
                    <a:pt x="107" y="7"/>
                  </a:lnTo>
                  <a:lnTo>
                    <a:pt x="113" y="10"/>
                  </a:lnTo>
                  <a:lnTo>
                    <a:pt x="120" y="13"/>
                  </a:lnTo>
                  <a:lnTo>
                    <a:pt x="126" y="18"/>
                  </a:lnTo>
                  <a:lnTo>
                    <a:pt x="131" y="23"/>
                  </a:lnTo>
                  <a:lnTo>
                    <a:pt x="136" y="28"/>
                  </a:lnTo>
                  <a:lnTo>
                    <a:pt x="141" y="34"/>
                  </a:lnTo>
                  <a:lnTo>
                    <a:pt x="145" y="41"/>
                  </a:lnTo>
                  <a:lnTo>
                    <a:pt x="147" y="48"/>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81" name="Google Shape;2281;p23"/>
            <p:cNvSpPr/>
            <p:nvPr/>
          </p:nvSpPr>
          <p:spPr>
            <a:xfrm>
              <a:off x="6777038" y="2968625"/>
              <a:ext cx="47625"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4" y="141"/>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2"/>
                  </a:lnTo>
                  <a:lnTo>
                    <a:pt x="4" y="54"/>
                  </a:lnTo>
                  <a:lnTo>
                    <a:pt x="6" y="47"/>
                  </a:lnTo>
                  <a:lnTo>
                    <a:pt x="10" y="40"/>
                  </a:lnTo>
                  <a:lnTo>
                    <a:pt x="13" y="33"/>
                  </a:lnTo>
                  <a:lnTo>
                    <a:pt x="18" y="27"/>
                  </a:lnTo>
                  <a:lnTo>
                    <a:pt x="23" y="23"/>
                  </a:lnTo>
                  <a:lnTo>
                    <a:pt x="28" y="17"/>
                  </a:lnTo>
                  <a:lnTo>
                    <a:pt x="34" y="12"/>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3"/>
                  </a:lnTo>
                  <a:lnTo>
                    <a:pt x="145" y="40"/>
                  </a:lnTo>
                  <a:lnTo>
                    <a:pt x="148" y="47"/>
                  </a:lnTo>
                  <a:lnTo>
                    <a:pt x="150"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82" name="Google Shape;2282;p23"/>
            <p:cNvSpPr/>
            <p:nvPr/>
          </p:nvSpPr>
          <p:spPr>
            <a:xfrm>
              <a:off x="8102600" y="2335213"/>
              <a:ext cx="47625"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83" name="Google Shape;2283;p23"/>
            <p:cNvSpPr/>
            <p:nvPr/>
          </p:nvSpPr>
          <p:spPr>
            <a:xfrm>
              <a:off x="8102600" y="2405063"/>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4"/>
                  </a:lnTo>
                  <a:lnTo>
                    <a:pt x="126" y="17"/>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84" name="Google Shape;2284;p23"/>
            <p:cNvSpPr/>
            <p:nvPr/>
          </p:nvSpPr>
          <p:spPr>
            <a:xfrm>
              <a:off x="8170863" y="23352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4" y="154"/>
                  </a:lnTo>
                  <a:lnTo>
                    <a:pt x="76" y="154"/>
                  </a:lnTo>
                  <a:lnTo>
                    <a:pt x="76" y="154"/>
                  </a:lnTo>
                  <a:lnTo>
                    <a:pt x="68" y="154"/>
                  </a:lnTo>
                  <a:lnTo>
                    <a:pt x="60" y="152"/>
                  </a:lnTo>
                  <a:lnTo>
                    <a:pt x="54" y="150"/>
                  </a:lnTo>
                  <a:lnTo>
                    <a:pt x="47" y="148"/>
                  </a:lnTo>
                  <a:lnTo>
                    <a:pt x="40" y="144"/>
                  </a:lnTo>
                  <a:lnTo>
                    <a:pt x="33" y="141"/>
                  </a:lnTo>
                  <a:lnTo>
                    <a:pt x="27" y="136"/>
                  </a:lnTo>
                  <a:lnTo>
                    <a:pt x="22" y="132"/>
                  </a:lnTo>
                  <a:lnTo>
                    <a:pt x="17" y="126"/>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85" name="Google Shape;2285;p23"/>
            <p:cNvSpPr/>
            <p:nvPr/>
          </p:nvSpPr>
          <p:spPr>
            <a:xfrm>
              <a:off x="8170863" y="240506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0" y="152"/>
                  </a:lnTo>
                  <a:lnTo>
                    <a:pt x="54" y="151"/>
                  </a:lnTo>
                  <a:lnTo>
                    <a:pt x="47" y="148"/>
                  </a:lnTo>
                  <a:lnTo>
                    <a:pt x="40" y="146"/>
                  </a:lnTo>
                  <a:lnTo>
                    <a:pt x="33" y="141"/>
                  </a:lnTo>
                  <a:lnTo>
                    <a:pt x="27" y="136"/>
                  </a:lnTo>
                  <a:lnTo>
                    <a:pt x="22" y="132"/>
                  </a:lnTo>
                  <a:lnTo>
                    <a:pt x="17" y="126"/>
                  </a:lnTo>
                  <a:lnTo>
                    <a:pt x="12"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9"/>
                  </a:lnTo>
                  <a:lnTo>
                    <a:pt x="22" y="23"/>
                  </a:lnTo>
                  <a:lnTo>
                    <a:pt x="27" y="17"/>
                  </a:lnTo>
                  <a:lnTo>
                    <a:pt x="33" y="14"/>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86" name="Google Shape;2286;p23"/>
            <p:cNvSpPr/>
            <p:nvPr/>
          </p:nvSpPr>
          <p:spPr>
            <a:xfrm>
              <a:off x="8242300" y="2335213"/>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0" y="132"/>
                  </a:lnTo>
                  <a:lnTo>
                    <a:pt x="126"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87" name="Google Shape;2287;p23"/>
            <p:cNvSpPr/>
            <p:nvPr/>
          </p:nvSpPr>
          <p:spPr>
            <a:xfrm>
              <a:off x="8242300" y="2405063"/>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0" y="132"/>
                  </a:lnTo>
                  <a:lnTo>
                    <a:pt x="126"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6" y="17"/>
                  </a:lnTo>
                  <a:lnTo>
                    <a:pt x="130"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88" name="Google Shape;2288;p23"/>
            <p:cNvSpPr/>
            <p:nvPr/>
          </p:nvSpPr>
          <p:spPr>
            <a:xfrm>
              <a:off x="8312150" y="23352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89" name="Google Shape;2289;p23"/>
            <p:cNvSpPr/>
            <p:nvPr/>
          </p:nvSpPr>
          <p:spPr>
            <a:xfrm>
              <a:off x="8312150" y="240506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90" name="Google Shape;2290;p23"/>
            <p:cNvSpPr/>
            <p:nvPr/>
          </p:nvSpPr>
          <p:spPr>
            <a:xfrm>
              <a:off x="7681913" y="345916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5"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5" y="40"/>
                  </a:lnTo>
                  <a:lnTo>
                    <a:pt x="148" y="47"/>
                  </a:lnTo>
                  <a:lnTo>
                    <a:pt x="151" y="54"/>
                  </a:lnTo>
                  <a:lnTo>
                    <a:pt x="153"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91" name="Google Shape;2291;p23"/>
            <p:cNvSpPr/>
            <p:nvPr/>
          </p:nvSpPr>
          <p:spPr>
            <a:xfrm>
              <a:off x="7751763" y="3459163"/>
              <a:ext cx="47625"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1" y="131"/>
                  </a:lnTo>
                  <a:lnTo>
                    <a:pt x="126" y="136"/>
                  </a:lnTo>
                  <a:lnTo>
                    <a:pt x="120" y="141"/>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1"/>
                  </a:lnTo>
                  <a:lnTo>
                    <a:pt x="27" y="136"/>
                  </a:lnTo>
                  <a:lnTo>
                    <a:pt x="23" y="131"/>
                  </a:lnTo>
                  <a:lnTo>
                    <a:pt x="17" y="126"/>
                  </a:lnTo>
                  <a:lnTo>
                    <a:pt x="14" y="120"/>
                  </a:lnTo>
                  <a:lnTo>
                    <a:pt x="9" y="113"/>
                  </a:lnTo>
                  <a:lnTo>
                    <a:pt x="6" y="107"/>
                  </a:lnTo>
                  <a:lnTo>
                    <a:pt x="3" y="99"/>
                  </a:lnTo>
                  <a:lnTo>
                    <a:pt x="1" y="92"/>
                  </a:lnTo>
                  <a:lnTo>
                    <a:pt x="0" y="84"/>
                  </a:lnTo>
                  <a:lnTo>
                    <a:pt x="0" y="76"/>
                  </a:lnTo>
                  <a:lnTo>
                    <a:pt x="0" y="76"/>
                  </a:lnTo>
                  <a:lnTo>
                    <a:pt x="0" y="68"/>
                  </a:lnTo>
                  <a:lnTo>
                    <a:pt x="1" y="62"/>
                  </a:lnTo>
                  <a:lnTo>
                    <a:pt x="3" y="54"/>
                  </a:lnTo>
                  <a:lnTo>
                    <a:pt x="6" y="47"/>
                  </a:lnTo>
                  <a:lnTo>
                    <a:pt x="9" y="40"/>
                  </a:lnTo>
                  <a:lnTo>
                    <a:pt x="14" y="34"/>
                  </a:lnTo>
                  <a:lnTo>
                    <a:pt x="17" y="28"/>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8"/>
                  </a:lnTo>
                  <a:lnTo>
                    <a:pt x="141" y="34"/>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92" name="Google Shape;2292;p23"/>
            <p:cNvSpPr/>
            <p:nvPr/>
          </p:nvSpPr>
          <p:spPr>
            <a:xfrm>
              <a:off x="7821613" y="3459163"/>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1"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2" y="152"/>
                  </a:lnTo>
                  <a:lnTo>
                    <a:pt x="54" y="151"/>
                  </a:lnTo>
                  <a:lnTo>
                    <a:pt x="47" y="147"/>
                  </a:lnTo>
                  <a:lnTo>
                    <a:pt x="40" y="144"/>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2"/>
                  </a:lnTo>
                  <a:lnTo>
                    <a:pt x="3" y="54"/>
                  </a:lnTo>
                  <a:lnTo>
                    <a:pt x="5" y="47"/>
                  </a:lnTo>
                  <a:lnTo>
                    <a:pt x="9" y="40"/>
                  </a:lnTo>
                  <a:lnTo>
                    <a:pt x="12" y="34"/>
                  </a:lnTo>
                  <a:lnTo>
                    <a:pt x="17" y="28"/>
                  </a:lnTo>
                  <a:lnTo>
                    <a:pt x="21" y="23"/>
                  </a:lnTo>
                  <a:lnTo>
                    <a:pt x="27" y="17"/>
                  </a:lnTo>
                  <a:lnTo>
                    <a:pt x="33"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1"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93" name="Google Shape;2293;p23"/>
            <p:cNvSpPr/>
            <p:nvPr/>
          </p:nvSpPr>
          <p:spPr>
            <a:xfrm>
              <a:off x="7889875" y="3738563"/>
              <a:ext cx="49213" cy="49213"/>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2" y="119"/>
                  </a:lnTo>
                  <a:lnTo>
                    <a:pt x="137" y="125"/>
                  </a:lnTo>
                  <a:lnTo>
                    <a:pt x="132" y="130"/>
                  </a:lnTo>
                  <a:lnTo>
                    <a:pt x="127" y="136"/>
                  </a:lnTo>
                  <a:lnTo>
                    <a:pt x="120" y="140"/>
                  </a:lnTo>
                  <a:lnTo>
                    <a:pt x="114" y="144"/>
                  </a:lnTo>
                  <a:lnTo>
                    <a:pt x="108" y="147"/>
                  </a:lnTo>
                  <a:lnTo>
                    <a:pt x="101" y="149"/>
                  </a:lnTo>
                  <a:lnTo>
                    <a:pt x="93" y="152"/>
                  </a:lnTo>
                  <a:lnTo>
                    <a:pt x="86" y="153"/>
                  </a:lnTo>
                  <a:lnTo>
                    <a:pt x="78" y="153"/>
                  </a:lnTo>
                  <a:lnTo>
                    <a:pt x="78" y="153"/>
                  </a:lnTo>
                  <a:lnTo>
                    <a:pt x="70" y="153"/>
                  </a:lnTo>
                  <a:lnTo>
                    <a:pt x="62" y="152"/>
                  </a:lnTo>
                  <a:lnTo>
                    <a:pt x="55" y="149"/>
                  </a:lnTo>
                  <a:lnTo>
                    <a:pt x="48" y="147"/>
                  </a:lnTo>
                  <a:lnTo>
                    <a:pt x="41" y="144"/>
                  </a:lnTo>
                  <a:lnTo>
                    <a:pt x="34" y="140"/>
                  </a:lnTo>
                  <a:lnTo>
                    <a:pt x="29" y="136"/>
                  </a:lnTo>
                  <a:lnTo>
                    <a:pt x="23" y="130"/>
                  </a:lnTo>
                  <a:lnTo>
                    <a:pt x="18" y="125"/>
                  </a:lnTo>
                  <a:lnTo>
                    <a:pt x="14" y="119"/>
                  </a:lnTo>
                  <a:lnTo>
                    <a:pt x="10" y="113"/>
                  </a:lnTo>
                  <a:lnTo>
                    <a:pt x="7" y="106"/>
                  </a:lnTo>
                  <a:lnTo>
                    <a:pt x="3" y="99"/>
                  </a:lnTo>
                  <a:lnTo>
                    <a:pt x="2" y="91"/>
                  </a:lnTo>
                  <a:lnTo>
                    <a:pt x="1" y="84"/>
                  </a:lnTo>
                  <a:lnTo>
                    <a:pt x="0" y="76"/>
                  </a:lnTo>
                  <a:lnTo>
                    <a:pt x="0" y="76"/>
                  </a:lnTo>
                  <a:lnTo>
                    <a:pt x="1" y="68"/>
                  </a:lnTo>
                  <a:lnTo>
                    <a:pt x="2" y="60"/>
                  </a:lnTo>
                  <a:lnTo>
                    <a:pt x="3" y="53"/>
                  </a:lnTo>
                  <a:lnTo>
                    <a:pt x="7" y="46"/>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6"/>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94" name="Google Shape;2294;p23"/>
            <p:cNvSpPr/>
            <p:nvPr/>
          </p:nvSpPr>
          <p:spPr>
            <a:xfrm>
              <a:off x="7681913" y="3530600"/>
              <a:ext cx="49213" cy="49213"/>
            </a:xfrm>
            <a:custGeom>
              <a:avLst/>
              <a:gdLst/>
              <a:ahLst/>
              <a:cxnLst/>
              <a:rect l="l" t="t" r="r" b="b"/>
              <a:pathLst>
                <a:path w="155" h="154" extrusionOk="0">
                  <a:moveTo>
                    <a:pt x="155" y="78"/>
                  </a:moveTo>
                  <a:lnTo>
                    <a:pt x="155" y="78"/>
                  </a:lnTo>
                  <a:lnTo>
                    <a:pt x="154" y="86"/>
                  </a:lnTo>
                  <a:lnTo>
                    <a:pt x="153" y="92"/>
                  </a:lnTo>
                  <a:lnTo>
                    <a:pt x="151" y="100"/>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1"/>
                  </a:lnTo>
                  <a:lnTo>
                    <a:pt x="17" y="127"/>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8"/>
                  </a:lnTo>
                  <a:lnTo>
                    <a:pt x="9" y="41"/>
                  </a:lnTo>
                  <a:lnTo>
                    <a:pt x="13" y="34"/>
                  </a:lnTo>
                  <a:lnTo>
                    <a:pt x="17" y="28"/>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8"/>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95" name="Google Shape;2295;p23"/>
            <p:cNvSpPr/>
            <p:nvPr/>
          </p:nvSpPr>
          <p:spPr>
            <a:xfrm>
              <a:off x="7751763" y="3530600"/>
              <a:ext cx="49213" cy="49213"/>
            </a:xfrm>
            <a:custGeom>
              <a:avLst/>
              <a:gdLst/>
              <a:ahLst/>
              <a:cxnLst/>
              <a:rect l="l" t="t" r="r" b="b"/>
              <a:pathLst>
                <a:path w="154" h="154" extrusionOk="0">
                  <a:moveTo>
                    <a:pt x="154" y="78"/>
                  </a:moveTo>
                  <a:lnTo>
                    <a:pt x="154" y="78"/>
                  </a:lnTo>
                  <a:lnTo>
                    <a:pt x="153" y="86"/>
                  </a:lnTo>
                  <a:lnTo>
                    <a:pt x="152" y="92"/>
                  </a:lnTo>
                  <a:lnTo>
                    <a:pt x="151" y="100"/>
                  </a:lnTo>
                  <a:lnTo>
                    <a:pt x="148" y="107"/>
                  </a:lnTo>
                  <a:lnTo>
                    <a:pt x="145" y="114"/>
                  </a:lnTo>
                  <a:lnTo>
                    <a:pt x="141" y="120"/>
                  </a:lnTo>
                  <a:lnTo>
                    <a:pt x="136" y="127"/>
                  </a:lnTo>
                  <a:lnTo>
                    <a:pt x="131" y="131"/>
                  </a:lnTo>
                  <a:lnTo>
                    <a:pt x="126" y="137"/>
                  </a:lnTo>
                  <a:lnTo>
                    <a:pt x="120" y="142"/>
                  </a:lnTo>
                  <a:lnTo>
                    <a:pt x="114" y="145"/>
                  </a:lnTo>
                  <a:lnTo>
                    <a:pt x="107" y="149"/>
                  </a:lnTo>
                  <a:lnTo>
                    <a:pt x="101" y="151"/>
                  </a:lnTo>
                  <a:lnTo>
                    <a:pt x="93" y="153"/>
                  </a:lnTo>
                  <a:lnTo>
                    <a:pt x="85" y="154"/>
                  </a:lnTo>
                  <a:lnTo>
                    <a:pt x="78" y="154"/>
                  </a:lnTo>
                  <a:lnTo>
                    <a:pt x="78" y="154"/>
                  </a:lnTo>
                  <a:lnTo>
                    <a:pt x="70" y="154"/>
                  </a:lnTo>
                  <a:lnTo>
                    <a:pt x="62" y="153"/>
                  </a:lnTo>
                  <a:lnTo>
                    <a:pt x="54" y="151"/>
                  </a:lnTo>
                  <a:lnTo>
                    <a:pt x="47" y="149"/>
                  </a:lnTo>
                  <a:lnTo>
                    <a:pt x="40" y="145"/>
                  </a:lnTo>
                  <a:lnTo>
                    <a:pt x="34" y="142"/>
                  </a:lnTo>
                  <a:lnTo>
                    <a:pt x="28" y="137"/>
                  </a:lnTo>
                  <a:lnTo>
                    <a:pt x="23" y="131"/>
                  </a:lnTo>
                  <a:lnTo>
                    <a:pt x="17" y="127"/>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8"/>
                  </a:lnTo>
                  <a:lnTo>
                    <a:pt x="9" y="41"/>
                  </a:lnTo>
                  <a:lnTo>
                    <a:pt x="14" y="34"/>
                  </a:lnTo>
                  <a:lnTo>
                    <a:pt x="17" y="28"/>
                  </a:lnTo>
                  <a:lnTo>
                    <a:pt x="23" y="23"/>
                  </a:lnTo>
                  <a:lnTo>
                    <a:pt x="28" y="18"/>
                  </a:lnTo>
                  <a:lnTo>
                    <a:pt x="34" y="14"/>
                  </a:lnTo>
                  <a:lnTo>
                    <a:pt x="40" y="9"/>
                  </a:lnTo>
                  <a:lnTo>
                    <a:pt x="47" y="7"/>
                  </a:lnTo>
                  <a:lnTo>
                    <a:pt x="54"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6" y="28"/>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96" name="Google Shape;2296;p23"/>
            <p:cNvSpPr/>
            <p:nvPr/>
          </p:nvSpPr>
          <p:spPr>
            <a:xfrm>
              <a:off x="7821613" y="3530600"/>
              <a:ext cx="49213" cy="49213"/>
            </a:xfrm>
            <a:custGeom>
              <a:avLst/>
              <a:gdLst/>
              <a:ahLst/>
              <a:cxnLst/>
              <a:rect l="l" t="t" r="r" b="b"/>
              <a:pathLst>
                <a:path w="154" h="154" extrusionOk="0">
                  <a:moveTo>
                    <a:pt x="154" y="78"/>
                  </a:moveTo>
                  <a:lnTo>
                    <a:pt x="154" y="78"/>
                  </a:lnTo>
                  <a:lnTo>
                    <a:pt x="153" y="86"/>
                  </a:lnTo>
                  <a:lnTo>
                    <a:pt x="152" y="92"/>
                  </a:lnTo>
                  <a:lnTo>
                    <a:pt x="150" y="100"/>
                  </a:lnTo>
                  <a:lnTo>
                    <a:pt x="147" y="107"/>
                  </a:lnTo>
                  <a:lnTo>
                    <a:pt x="144" y="114"/>
                  </a:lnTo>
                  <a:lnTo>
                    <a:pt x="141"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2"/>
                  </a:lnTo>
                  <a:lnTo>
                    <a:pt x="27" y="137"/>
                  </a:lnTo>
                  <a:lnTo>
                    <a:pt x="23" y="131"/>
                  </a:lnTo>
                  <a:lnTo>
                    <a:pt x="17" y="127"/>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8"/>
                  </a:lnTo>
                  <a:lnTo>
                    <a:pt x="9" y="41"/>
                  </a:lnTo>
                  <a:lnTo>
                    <a:pt x="12" y="34"/>
                  </a:lnTo>
                  <a:lnTo>
                    <a:pt x="17" y="28"/>
                  </a:lnTo>
                  <a:lnTo>
                    <a:pt x="23" y="23"/>
                  </a:lnTo>
                  <a:lnTo>
                    <a:pt x="27" y="18"/>
                  </a:lnTo>
                  <a:lnTo>
                    <a:pt x="33"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1" y="34"/>
                  </a:lnTo>
                  <a:lnTo>
                    <a:pt x="144" y="41"/>
                  </a:lnTo>
                  <a:lnTo>
                    <a:pt x="147" y="48"/>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97" name="Google Shape;2297;p23"/>
            <p:cNvSpPr/>
            <p:nvPr/>
          </p:nvSpPr>
          <p:spPr>
            <a:xfrm>
              <a:off x="7751763" y="3600450"/>
              <a:ext cx="49213" cy="49213"/>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4" y="150"/>
                  </a:lnTo>
                  <a:lnTo>
                    <a:pt x="47" y="148"/>
                  </a:lnTo>
                  <a:lnTo>
                    <a:pt x="40" y="144"/>
                  </a:lnTo>
                  <a:lnTo>
                    <a:pt x="34" y="141"/>
                  </a:lnTo>
                  <a:lnTo>
                    <a:pt x="28" y="136"/>
                  </a:lnTo>
                  <a:lnTo>
                    <a:pt x="23" y="132"/>
                  </a:lnTo>
                  <a:lnTo>
                    <a:pt x="17" y="126"/>
                  </a:lnTo>
                  <a:lnTo>
                    <a:pt x="14"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8" y="17"/>
                  </a:lnTo>
                  <a:lnTo>
                    <a:pt x="34" y="13"/>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3"/>
                  </a:lnTo>
                  <a:lnTo>
                    <a:pt x="136" y="27"/>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98" name="Google Shape;2298;p23"/>
            <p:cNvSpPr/>
            <p:nvPr/>
          </p:nvSpPr>
          <p:spPr>
            <a:xfrm>
              <a:off x="7751763" y="3671888"/>
              <a:ext cx="49213" cy="49213"/>
            </a:xfrm>
            <a:custGeom>
              <a:avLst/>
              <a:gdLst/>
              <a:ahLst/>
              <a:cxnLst/>
              <a:rect l="l" t="t" r="r" b="b"/>
              <a:pathLst>
                <a:path w="154" h="154" extrusionOk="0">
                  <a:moveTo>
                    <a:pt x="154" y="78"/>
                  </a:moveTo>
                  <a:lnTo>
                    <a:pt x="154" y="78"/>
                  </a:lnTo>
                  <a:lnTo>
                    <a:pt x="153" y="86"/>
                  </a:lnTo>
                  <a:lnTo>
                    <a:pt x="152" y="93"/>
                  </a:lnTo>
                  <a:lnTo>
                    <a:pt x="151" y="101"/>
                  </a:lnTo>
                  <a:lnTo>
                    <a:pt x="148" y="107"/>
                  </a:lnTo>
                  <a:lnTo>
                    <a:pt x="145" y="114"/>
                  </a:lnTo>
                  <a:lnTo>
                    <a:pt x="141" y="120"/>
                  </a:lnTo>
                  <a:lnTo>
                    <a:pt x="136" y="126"/>
                  </a:lnTo>
                  <a:lnTo>
                    <a:pt x="131" y="131"/>
                  </a:lnTo>
                  <a:lnTo>
                    <a:pt x="126" y="137"/>
                  </a:lnTo>
                  <a:lnTo>
                    <a:pt x="120" y="141"/>
                  </a:lnTo>
                  <a:lnTo>
                    <a:pt x="114" y="145"/>
                  </a:lnTo>
                  <a:lnTo>
                    <a:pt x="107" y="149"/>
                  </a:lnTo>
                  <a:lnTo>
                    <a:pt x="101" y="151"/>
                  </a:lnTo>
                  <a:lnTo>
                    <a:pt x="93" y="153"/>
                  </a:lnTo>
                  <a:lnTo>
                    <a:pt x="85" y="154"/>
                  </a:lnTo>
                  <a:lnTo>
                    <a:pt x="78" y="154"/>
                  </a:lnTo>
                  <a:lnTo>
                    <a:pt x="78" y="154"/>
                  </a:lnTo>
                  <a:lnTo>
                    <a:pt x="70" y="154"/>
                  </a:lnTo>
                  <a:lnTo>
                    <a:pt x="62" y="153"/>
                  </a:lnTo>
                  <a:lnTo>
                    <a:pt x="54" y="151"/>
                  </a:lnTo>
                  <a:lnTo>
                    <a:pt x="47" y="149"/>
                  </a:lnTo>
                  <a:lnTo>
                    <a:pt x="40" y="145"/>
                  </a:lnTo>
                  <a:lnTo>
                    <a:pt x="34" y="141"/>
                  </a:lnTo>
                  <a:lnTo>
                    <a:pt x="28" y="137"/>
                  </a:lnTo>
                  <a:lnTo>
                    <a:pt x="23" y="131"/>
                  </a:lnTo>
                  <a:lnTo>
                    <a:pt x="17" y="126"/>
                  </a:lnTo>
                  <a:lnTo>
                    <a:pt x="14"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8" y="18"/>
                  </a:lnTo>
                  <a:lnTo>
                    <a:pt x="34" y="14"/>
                  </a:lnTo>
                  <a:lnTo>
                    <a:pt x="40" y="9"/>
                  </a:lnTo>
                  <a:lnTo>
                    <a:pt x="47" y="7"/>
                  </a:lnTo>
                  <a:lnTo>
                    <a:pt x="54"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6" y="29"/>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299" name="Google Shape;2299;p23"/>
            <p:cNvSpPr/>
            <p:nvPr/>
          </p:nvSpPr>
          <p:spPr>
            <a:xfrm>
              <a:off x="7821613" y="3600450"/>
              <a:ext cx="49213" cy="49213"/>
            </a:xfrm>
            <a:custGeom>
              <a:avLst/>
              <a:gdLst/>
              <a:ahLst/>
              <a:cxnLst/>
              <a:rect l="l" t="t" r="r" b="b"/>
              <a:pathLst>
                <a:path w="154" h="153" extrusionOk="0">
                  <a:moveTo>
                    <a:pt x="154" y="77"/>
                  </a:moveTo>
                  <a:lnTo>
                    <a:pt x="154"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00" name="Google Shape;2300;p23"/>
            <p:cNvSpPr/>
            <p:nvPr/>
          </p:nvSpPr>
          <p:spPr>
            <a:xfrm>
              <a:off x="7821613" y="3671888"/>
              <a:ext cx="49213" cy="49213"/>
            </a:xfrm>
            <a:custGeom>
              <a:avLst/>
              <a:gdLst/>
              <a:ahLst/>
              <a:cxnLst/>
              <a:rect l="l" t="t" r="r" b="b"/>
              <a:pathLst>
                <a:path w="154" h="154" extrusionOk="0">
                  <a:moveTo>
                    <a:pt x="154" y="78"/>
                  </a:moveTo>
                  <a:lnTo>
                    <a:pt x="154" y="78"/>
                  </a:lnTo>
                  <a:lnTo>
                    <a:pt x="153" y="86"/>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1"/>
                  </a:lnTo>
                  <a:lnTo>
                    <a:pt x="27" y="137"/>
                  </a:lnTo>
                  <a:lnTo>
                    <a:pt x="23" y="131"/>
                  </a:lnTo>
                  <a:lnTo>
                    <a:pt x="17" y="126"/>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3" y="23"/>
                  </a:lnTo>
                  <a:lnTo>
                    <a:pt x="27" y="18"/>
                  </a:lnTo>
                  <a:lnTo>
                    <a:pt x="33"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01" name="Google Shape;2301;p23"/>
            <p:cNvSpPr/>
            <p:nvPr/>
          </p:nvSpPr>
          <p:spPr>
            <a:xfrm>
              <a:off x="5727700" y="4648200"/>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2" y="121"/>
                  </a:lnTo>
                  <a:lnTo>
                    <a:pt x="138" y="127"/>
                  </a:lnTo>
                  <a:lnTo>
                    <a:pt x="132" y="132"/>
                  </a:lnTo>
                  <a:lnTo>
                    <a:pt x="127" y="138"/>
                  </a:lnTo>
                  <a:lnTo>
                    <a:pt x="121" y="142"/>
                  </a:lnTo>
                  <a:lnTo>
                    <a:pt x="115" y="146"/>
                  </a:lnTo>
                  <a:lnTo>
                    <a:pt x="108" y="149"/>
                  </a:lnTo>
                  <a:lnTo>
                    <a:pt x="101" y="152"/>
                  </a:lnTo>
                  <a:lnTo>
                    <a:pt x="93" y="154"/>
                  </a:lnTo>
                  <a:lnTo>
                    <a:pt x="86" y="155"/>
                  </a:lnTo>
                  <a:lnTo>
                    <a:pt x="78" y="155"/>
                  </a:lnTo>
                  <a:lnTo>
                    <a:pt x="78" y="155"/>
                  </a:lnTo>
                  <a:lnTo>
                    <a:pt x="70" y="155"/>
                  </a:lnTo>
                  <a:lnTo>
                    <a:pt x="62" y="154"/>
                  </a:lnTo>
                  <a:lnTo>
                    <a:pt x="55" y="152"/>
                  </a:lnTo>
                  <a:lnTo>
                    <a:pt x="48"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9"/>
                  </a:lnTo>
                  <a:lnTo>
                    <a:pt x="11" y="42"/>
                  </a:lnTo>
                  <a:lnTo>
                    <a:pt x="14" y="35"/>
                  </a:lnTo>
                  <a:lnTo>
                    <a:pt x="19" y="29"/>
                  </a:lnTo>
                  <a:lnTo>
                    <a:pt x="23" y="23"/>
                  </a:lnTo>
                  <a:lnTo>
                    <a:pt x="29" y="19"/>
                  </a:lnTo>
                  <a:lnTo>
                    <a:pt x="35" y="14"/>
                  </a:lnTo>
                  <a:lnTo>
                    <a:pt x="42" y="11"/>
                  </a:lnTo>
                  <a:lnTo>
                    <a:pt x="48" y="7"/>
                  </a:lnTo>
                  <a:lnTo>
                    <a:pt x="55" y="5"/>
                  </a:lnTo>
                  <a:lnTo>
                    <a:pt x="62" y="3"/>
                  </a:lnTo>
                  <a:lnTo>
                    <a:pt x="70" y="2"/>
                  </a:lnTo>
                  <a:lnTo>
                    <a:pt x="78" y="0"/>
                  </a:lnTo>
                  <a:lnTo>
                    <a:pt x="78" y="0"/>
                  </a:lnTo>
                  <a:lnTo>
                    <a:pt x="86" y="2"/>
                  </a:lnTo>
                  <a:lnTo>
                    <a:pt x="93" y="3"/>
                  </a:lnTo>
                  <a:lnTo>
                    <a:pt x="101" y="5"/>
                  </a:lnTo>
                  <a:lnTo>
                    <a:pt x="108" y="7"/>
                  </a:lnTo>
                  <a:lnTo>
                    <a:pt x="115" y="11"/>
                  </a:lnTo>
                  <a:lnTo>
                    <a:pt x="121" y="14"/>
                  </a:lnTo>
                  <a:lnTo>
                    <a:pt x="127" y="19"/>
                  </a:lnTo>
                  <a:lnTo>
                    <a:pt x="132" y="23"/>
                  </a:lnTo>
                  <a:lnTo>
                    <a:pt x="138" y="29"/>
                  </a:lnTo>
                  <a:lnTo>
                    <a:pt x="142" y="35"/>
                  </a:lnTo>
                  <a:lnTo>
                    <a:pt x="146" y="42"/>
                  </a:lnTo>
                  <a:lnTo>
                    <a:pt x="149" y="49"/>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02" name="Google Shape;2302;p23"/>
            <p:cNvSpPr/>
            <p:nvPr/>
          </p:nvSpPr>
          <p:spPr>
            <a:xfrm>
              <a:off x="5727700" y="4718050"/>
              <a:ext cx="49213" cy="49213"/>
            </a:xfrm>
            <a:custGeom>
              <a:avLst/>
              <a:gdLst/>
              <a:ahLst/>
              <a:cxnLst/>
              <a:rect l="l" t="t" r="r" b="b"/>
              <a:pathLst>
                <a:path w="155" h="154" extrusionOk="0">
                  <a:moveTo>
                    <a:pt x="155" y="76"/>
                  </a:moveTo>
                  <a:lnTo>
                    <a:pt x="155" y="76"/>
                  </a:lnTo>
                  <a:lnTo>
                    <a:pt x="155" y="84"/>
                  </a:lnTo>
                  <a:lnTo>
                    <a:pt x="154" y="92"/>
                  </a:lnTo>
                  <a:lnTo>
                    <a:pt x="151" y="99"/>
                  </a:lnTo>
                  <a:lnTo>
                    <a:pt x="149" y="106"/>
                  </a:lnTo>
                  <a:lnTo>
                    <a:pt x="146" y="113"/>
                  </a:lnTo>
                  <a:lnTo>
                    <a:pt x="142" y="120"/>
                  </a:lnTo>
                  <a:lnTo>
                    <a:pt x="138" y="125"/>
                  </a:lnTo>
                  <a:lnTo>
                    <a:pt x="132" y="131"/>
                  </a:lnTo>
                  <a:lnTo>
                    <a:pt x="127" y="136"/>
                  </a:lnTo>
                  <a:lnTo>
                    <a:pt x="121" y="140"/>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2" y="144"/>
                  </a:lnTo>
                  <a:lnTo>
                    <a:pt x="35" y="140"/>
                  </a:lnTo>
                  <a:lnTo>
                    <a:pt x="29" y="136"/>
                  </a:lnTo>
                  <a:lnTo>
                    <a:pt x="23" y="131"/>
                  </a:lnTo>
                  <a:lnTo>
                    <a:pt x="19" y="125"/>
                  </a:lnTo>
                  <a:lnTo>
                    <a:pt x="14" y="120"/>
                  </a:lnTo>
                  <a:lnTo>
                    <a:pt x="11" y="113"/>
                  </a:lnTo>
                  <a:lnTo>
                    <a:pt x="7" y="106"/>
                  </a:lnTo>
                  <a:lnTo>
                    <a:pt x="4" y="99"/>
                  </a:lnTo>
                  <a:lnTo>
                    <a:pt x="3" y="92"/>
                  </a:lnTo>
                  <a:lnTo>
                    <a:pt x="2" y="84"/>
                  </a:lnTo>
                  <a:lnTo>
                    <a:pt x="0" y="76"/>
                  </a:lnTo>
                  <a:lnTo>
                    <a:pt x="0" y="76"/>
                  </a:lnTo>
                  <a:lnTo>
                    <a:pt x="2" y="68"/>
                  </a:lnTo>
                  <a:lnTo>
                    <a:pt x="3" y="61"/>
                  </a:lnTo>
                  <a:lnTo>
                    <a:pt x="4" y="53"/>
                  </a:lnTo>
                  <a:lnTo>
                    <a:pt x="7" y="47"/>
                  </a:lnTo>
                  <a:lnTo>
                    <a:pt x="11" y="40"/>
                  </a:lnTo>
                  <a:lnTo>
                    <a:pt x="14" y="34"/>
                  </a:lnTo>
                  <a:lnTo>
                    <a:pt x="19" y="27"/>
                  </a:lnTo>
                  <a:lnTo>
                    <a:pt x="23" y="22"/>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2"/>
                  </a:lnTo>
                  <a:lnTo>
                    <a:pt x="138" y="27"/>
                  </a:lnTo>
                  <a:lnTo>
                    <a:pt x="142" y="34"/>
                  </a:lnTo>
                  <a:lnTo>
                    <a:pt x="146" y="40"/>
                  </a:lnTo>
                  <a:lnTo>
                    <a:pt x="149" y="47"/>
                  </a:lnTo>
                  <a:lnTo>
                    <a:pt x="151" y="53"/>
                  </a:lnTo>
                  <a:lnTo>
                    <a:pt x="154"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03" name="Google Shape;2303;p23"/>
            <p:cNvSpPr/>
            <p:nvPr/>
          </p:nvSpPr>
          <p:spPr>
            <a:xfrm>
              <a:off x="5797550" y="4648200"/>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1" y="132"/>
                  </a:lnTo>
                  <a:lnTo>
                    <a:pt x="126" y="138"/>
                  </a:lnTo>
                  <a:lnTo>
                    <a:pt x="119" y="142"/>
                  </a:lnTo>
                  <a:lnTo>
                    <a:pt x="113" y="146"/>
                  </a:lnTo>
                  <a:lnTo>
                    <a:pt x="107" y="149"/>
                  </a:lnTo>
                  <a:lnTo>
                    <a:pt x="100" y="152"/>
                  </a:lnTo>
                  <a:lnTo>
                    <a:pt x="92" y="154"/>
                  </a:lnTo>
                  <a:lnTo>
                    <a:pt x="85" y="155"/>
                  </a:lnTo>
                  <a:lnTo>
                    <a:pt x="77" y="155"/>
                  </a:lnTo>
                  <a:lnTo>
                    <a:pt x="77" y="155"/>
                  </a:lnTo>
                  <a:lnTo>
                    <a:pt x="69" y="155"/>
                  </a:lnTo>
                  <a:lnTo>
                    <a:pt x="61" y="154"/>
                  </a:lnTo>
                  <a:lnTo>
                    <a:pt x="54" y="152"/>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2" y="23"/>
                  </a:lnTo>
                  <a:lnTo>
                    <a:pt x="28" y="19"/>
                  </a:lnTo>
                  <a:lnTo>
                    <a:pt x="33" y="14"/>
                  </a:lnTo>
                  <a:lnTo>
                    <a:pt x="40" y="11"/>
                  </a:lnTo>
                  <a:lnTo>
                    <a:pt x="47" y="7"/>
                  </a:lnTo>
                  <a:lnTo>
                    <a:pt x="54" y="5"/>
                  </a:lnTo>
                  <a:lnTo>
                    <a:pt x="61" y="3"/>
                  </a:lnTo>
                  <a:lnTo>
                    <a:pt x="69" y="2"/>
                  </a:lnTo>
                  <a:lnTo>
                    <a:pt x="77" y="0"/>
                  </a:lnTo>
                  <a:lnTo>
                    <a:pt x="77" y="0"/>
                  </a:lnTo>
                  <a:lnTo>
                    <a:pt x="85" y="2"/>
                  </a:lnTo>
                  <a:lnTo>
                    <a:pt x="92" y="3"/>
                  </a:lnTo>
                  <a:lnTo>
                    <a:pt x="100" y="5"/>
                  </a:lnTo>
                  <a:lnTo>
                    <a:pt x="107" y="7"/>
                  </a:lnTo>
                  <a:lnTo>
                    <a:pt x="113" y="11"/>
                  </a:lnTo>
                  <a:lnTo>
                    <a:pt x="119" y="14"/>
                  </a:lnTo>
                  <a:lnTo>
                    <a:pt x="126" y="19"/>
                  </a:lnTo>
                  <a:lnTo>
                    <a:pt x="131" y="23"/>
                  </a:lnTo>
                  <a:lnTo>
                    <a:pt x="136" y="29"/>
                  </a:lnTo>
                  <a:lnTo>
                    <a:pt x="141" y="35"/>
                  </a:lnTo>
                  <a:lnTo>
                    <a:pt x="144" y="42"/>
                  </a:lnTo>
                  <a:lnTo>
                    <a:pt x="148" y="49"/>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04" name="Google Shape;2304;p23"/>
            <p:cNvSpPr/>
            <p:nvPr/>
          </p:nvSpPr>
          <p:spPr>
            <a:xfrm>
              <a:off x="5797550" y="4718050"/>
              <a:ext cx="47625" cy="49213"/>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5"/>
                  </a:lnTo>
                  <a:lnTo>
                    <a:pt x="131" y="131"/>
                  </a:lnTo>
                  <a:lnTo>
                    <a:pt x="126" y="136"/>
                  </a:lnTo>
                  <a:lnTo>
                    <a:pt x="119" y="140"/>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2"/>
                  </a:lnTo>
                  <a:lnTo>
                    <a:pt x="136" y="27"/>
                  </a:lnTo>
                  <a:lnTo>
                    <a:pt x="141" y="34"/>
                  </a:lnTo>
                  <a:lnTo>
                    <a:pt x="144" y="40"/>
                  </a:lnTo>
                  <a:lnTo>
                    <a:pt x="148" y="47"/>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05" name="Google Shape;2305;p23"/>
            <p:cNvSpPr/>
            <p:nvPr/>
          </p:nvSpPr>
          <p:spPr>
            <a:xfrm>
              <a:off x="5867400" y="4648200"/>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2"/>
                  </a:lnTo>
                  <a:lnTo>
                    <a:pt x="93" y="154"/>
                  </a:lnTo>
                  <a:lnTo>
                    <a:pt x="86" y="155"/>
                  </a:lnTo>
                  <a:lnTo>
                    <a:pt x="78" y="155"/>
                  </a:lnTo>
                  <a:lnTo>
                    <a:pt x="78" y="155"/>
                  </a:lnTo>
                  <a:lnTo>
                    <a:pt x="70" y="155"/>
                  </a:lnTo>
                  <a:lnTo>
                    <a:pt x="62" y="154"/>
                  </a:lnTo>
                  <a:lnTo>
                    <a:pt x="55" y="152"/>
                  </a:lnTo>
                  <a:lnTo>
                    <a:pt x="47" y="149"/>
                  </a:lnTo>
                  <a:lnTo>
                    <a:pt x="41"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8" y="19"/>
                  </a:lnTo>
                  <a:lnTo>
                    <a:pt x="34" y="14"/>
                  </a:lnTo>
                  <a:lnTo>
                    <a:pt x="41" y="11"/>
                  </a:lnTo>
                  <a:lnTo>
                    <a:pt x="47" y="7"/>
                  </a:lnTo>
                  <a:lnTo>
                    <a:pt x="55" y="5"/>
                  </a:lnTo>
                  <a:lnTo>
                    <a:pt x="62" y="3"/>
                  </a:lnTo>
                  <a:lnTo>
                    <a:pt x="70" y="2"/>
                  </a:lnTo>
                  <a:lnTo>
                    <a:pt x="78" y="0"/>
                  </a:lnTo>
                  <a:lnTo>
                    <a:pt x="78" y="0"/>
                  </a:lnTo>
                  <a:lnTo>
                    <a:pt x="86" y="2"/>
                  </a:lnTo>
                  <a:lnTo>
                    <a:pt x="93" y="3"/>
                  </a:lnTo>
                  <a:lnTo>
                    <a:pt x="101" y="5"/>
                  </a:lnTo>
                  <a:lnTo>
                    <a:pt x="107" y="7"/>
                  </a:lnTo>
                  <a:lnTo>
                    <a:pt x="114" y="11"/>
                  </a:lnTo>
                  <a:lnTo>
                    <a:pt x="120" y="14"/>
                  </a:lnTo>
                  <a:lnTo>
                    <a:pt x="126" y="19"/>
                  </a:lnTo>
                  <a:lnTo>
                    <a:pt x="131" y="23"/>
                  </a:lnTo>
                  <a:lnTo>
                    <a:pt x="137" y="29"/>
                  </a:lnTo>
                  <a:lnTo>
                    <a:pt x="141" y="35"/>
                  </a:lnTo>
                  <a:lnTo>
                    <a:pt x="145" y="42"/>
                  </a:lnTo>
                  <a:lnTo>
                    <a:pt x="149" y="49"/>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06" name="Google Shape;2306;p23"/>
            <p:cNvSpPr/>
            <p:nvPr/>
          </p:nvSpPr>
          <p:spPr>
            <a:xfrm>
              <a:off x="5867400" y="4718050"/>
              <a:ext cx="47625"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8"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7"/>
                  </a:lnTo>
                  <a:lnTo>
                    <a:pt x="9" y="40"/>
                  </a:lnTo>
                  <a:lnTo>
                    <a:pt x="14" y="34"/>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2"/>
                  </a:lnTo>
                  <a:lnTo>
                    <a:pt x="137" y="27"/>
                  </a:lnTo>
                  <a:lnTo>
                    <a:pt x="141"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07" name="Google Shape;2307;p23"/>
            <p:cNvSpPr/>
            <p:nvPr/>
          </p:nvSpPr>
          <p:spPr>
            <a:xfrm>
              <a:off x="5797550" y="4787900"/>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4"/>
                  </a:lnTo>
                  <a:lnTo>
                    <a:pt x="126" y="18"/>
                  </a:lnTo>
                  <a:lnTo>
                    <a:pt x="131"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08" name="Google Shape;2308;p23"/>
            <p:cNvSpPr/>
            <p:nvPr/>
          </p:nvSpPr>
          <p:spPr>
            <a:xfrm>
              <a:off x="5797550" y="4859338"/>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09" name="Google Shape;2309;p23"/>
            <p:cNvSpPr/>
            <p:nvPr/>
          </p:nvSpPr>
          <p:spPr>
            <a:xfrm>
              <a:off x="5867400" y="4787900"/>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8"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10" name="Google Shape;2310;p23"/>
            <p:cNvSpPr/>
            <p:nvPr/>
          </p:nvSpPr>
          <p:spPr>
            <a:xfrm>
              <a:off x="5867400" y="4859338"/>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8"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7" y="7"/>
                  </a:lnTo>
                  <a:lnTo>
                    <a:pt x="114" y="11"/>
                  </a:lnTo>
                  <a:lnTo>
                    <a:pt x="120" y="14"/>
                  </a:lnTo>
                  <a:lnTo>
                    <a:pt x="126"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11" name="Google Shape;2311;p23"/>
            <p:cNvSpPr/>
            <p:nvPr/>
          </p:nvSpPr>
          <p:spPr>
            <a:xfrm>
              <a:off x="5797550" y="4930775"/>
              <a:ext cx="47625" cy="47625"/>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5"/>
                  </a:lnTo>
                  <a:lnTo>
                    <a:pt x="131" y="131"/>
                  </a:lnTo>
                  <a:lnTo>
                    <a:pt x="126" y="136"/>
                  </a:lnTo>
                  <a:lnTo>
                    <a:pt x="119" y="140"/>
                  </a:lnTo>
                  <a:lnTo>
                    <a:pt x="113" y="144"/>
                  </a:lnTo>
                  <a:lnTo>
                    <a:pt x="107" y="147"/>
                  </a:lnTo>
                  <a:lnTo>
                    <a:pt x="100" y="149"/>
                  </a:lnTo>
                  <a:lnTo>
                    <a:pt x="92" y="152"/>
                  </a:lnTo>
                  <a:lnTo>
                    <a:pt x="85" y="153"/>
                  </a:lnTo>
                  <a:lnTo>
                    <a:pt x="77" y="154"/>
                  </a:lnTo>
                  <a:lnTo>
                    <a:pt x="77" y="154"/>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2"/>
                  </a:lnTo>
                  <a:lnTo>
                    <a:pt x="136" y="27"/>
                  </a:lnTo>
                  <a:lnTo>
                    <a:pt x="141" y="34"/>
                  </a:lnTo>
                  <a:lnTo>
                    <a:pt x="144" y="40"/>
                  </a:lnTo>
                  <a:lnTo>
                    <a:pt x="148" y="46"/>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12" name="Google Shape;2312;p23"/>
            <p:cNvSpPr/>
            <p:nvPr/>
          </p:nvSpPr>
          <p:spPr>
            <a:xfrm>
              <a:off x="5797550" y="5000625"/>
              <a:ext cx="47625"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1" y="131"/>
                  </a:lnTo>
                  <a:lnTo>
                    <a:pt x="126" y="137"/>
                  </a:lnTo>
                  <a:lnTo>
                    <a:pt x="119" y="140"/>
                  </a:lnTo>
                  <a:lnTo>
                    <a:pt x="113"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0"/>
                  </a:lnTo>
                  <a:lnTo>
                    <a:pt x="28" y="137"/>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1"/>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2" y="2"/>
                  </a:lnTo>
                  <a:lnTo>
                    <a:pt x="100" y="3"/>
                  </a:lnTo>
                  <a:lnTo>
                    <a:pt x="107" y="6"/>
                  </a:lnTo>
                  <a:lnTo>
                    <a:pt x="113" y="9"/>
                  </a:lnTo>
                  <a:lnTo>
                    <a:pt x="119" y="13"/>
                  </a:lnTo>
                  <a:lnTo>
                    <a:pt x="126" y="18"/>
                  </a:lnTo>
                  <a:lnTo>
                    <a:pt x="131" y="22"/>
                  </a:lnTo>
                  <a:lnTo>
                    <a:pt x="136" y="28"/>
                  </a:lnTo>
                  <a:lnTo>
                    <a:pt x="141" y="34"/>
                  </a:lnTo>
                  <a:lnTo>
                    <a:pt x="144" y="41"/>
                  </a:lnTo>
                  <a:lnTo>
                    <a:pt x="148" y="46"/>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13" name="Google Shape;2313;p23"/>
            <p:cNvSpPr/>
            <p:nvPr/>
          </p:nvSpPr>
          <p:spPr>
            <a:xfrm>
              <a:off x="5867400" y="4930775"/>
              <a:ext cx="47625" cy="47625"/>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49"/>
                  </a:lnTo>
                  <a:lnTo>
                    <a:pt x="93" y="152"/>
                  </a:lnTo>
                  <a:lnTo>
                    <a:pt x="86" y="153"/>
                  </a:lnTo>
                  <a:lnTo>
                    <a:pt x="78" y="154"/>
                  </a:lnTo>
                  <a:lnTo>
                    <a:pt x="78" y="154"/>
                  </a:lnTo>
                  <a:lnTo>
                    <a:pt x="70" y="153"/>
                  </a:lnTo>
                  <a:lnTo>
                    <a:pt x="62" y="152"/>
                  </a:lnTo>
                  <a:lnTo>
                    <a:pt x="55" y="149"/>
                  </a:lnTo>
                  <a:lnTo>
                    <a:pt x="47" y="147"/>
                  </a:lnTo>
                  <a:lnTo>
                    <a:pt x="41" y="144"/>
                  </a:lnTo>
                  <a:lnTo>
                    <a:pt x="34" y="140"/>
                  </a:lnTo>
                  <a:lnTo>
                    <a:pt x="28"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2"/>
                  </a:lnTo>
                  <a:lnTo>
                    <a:pt x="137" y="27"/>
                  </a:lnTo>
                  <a:lnTo>
                    <a:pt x="141" y="34"/>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14" name="Google Shape;2314;p23"/>
            <p:cNvSpPr/>
            <p:nvPr/>
          </p:nvSpPr>
          <p:spPr>
            <a:xfrm>
              <a:off x="5867400" y="5000625"/>
              <a:ext cx="47625"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1" y="120"/>
                  </a:lnTo>
                  <a:lnTo>
                    <a:pt x="137" y="125"/>
                  </a:lnTo>
                  <a:lnTo>
                    <a:pt x="131" y="131"/>
                  </a:lnTo>
                  <a:lnTo>
                    <a:pt x="126" y="137"/>
                  </a:lnTo>
                  <a:lnTo>
                    <a:pt x="120" y="140"/>
                  </a:lnTo>
                  <a:lnTo>
                    <a:pt x="114" y="145"/>
                  </a:lnTo>
                  <a:lnTo>
                    <a:pt x="107" y="148"/>
                  </a:lnTo>
                  <a:lnTo>
                    <a:pt x="101" y="151"/>
                  </a:lnTo>
                  <a:lnTo>
                    <a:pt x="93" y="153"/>
                  </a:lnTo>
                  <a:lnTo>
                    <a:pt x="86" y="154"/>
                  </a:lnTo>
                  <a:lnTo>
                    <a:pt x="78" y="154"/>
                  </a:lnTo>
                  <a:lnTo>
                    <a:pt x="78" y="154"/>
                  </a:lnTo>
                  <a:lnTo>
                    <a:pt x="70" y="154"/>
                  </a:lnTo>
                  <a:lnTo>
                    <a:pt x="62" y="153"/>
                  </a:lnTo>
                  <a:lnTo>
                    <a:pt x="55" y="151"/>
                  </a:lnTo>
                  <a:lnTo>
                    <a:pt x="47" y="148"/>
                  </a:lnTo>
                  <a:lnTo>
                    <a:pt x="41" y="145"/>
                  </a:lnTo>
                  <a:lnTo>
                    <a:pt x="34" y="140"/>
                  </a:lnTo>
                  <a:lnTo>
                    <a:pt x="28" y="137"/>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4"/>
                  </a:lnTo>
                  <a:lnTo>
                    <a:pt x="7" y="46"/>
                  </a:lnTo>
                  <a:lnTo>
                    <a:pt x="9" y="41"/>
                  </a:lnTo>
                  <a:lnTo>
                    <a:pt x="14" y="34"/>
                  </a:lnTo>
                  <a:lnTo>
                    <a:pt x="18" y="28"/>
                  </a:lnTo>
                  <a:lnTo>
                    <a:pt x="23" y="22"/>
                  </a:lnTo>
                  <a:lnTo>
                    <a:pt x="28" y="18"/>
                  </a:lnTo>
                  <a:lnTo>
                    <a:pt x="34" y="13"/>
                  </a:lnTo>
                  <a:lnTo>
                    <a:pt x="41" y="9"/>
                  </a:lnTo>
                  <a:lnTo>
                    <a:pt x="47" y="6"/>
                  </a:lnTo>
                  <a:lnTo>
                    <a:pt x="55" y="3"/>
                  </a:lnTo>
                  <a:lnTo>
                    <a:pt x="62" y="2"/>
                  </a:lnTo>
                  <a:lnTo>
                    <a:pt x="70" y="1"/>
                  </a:lnTo>
                  <a:lnTo>
                    <a:pt x="78" y="0"/>
                  </a:lnTo>
                  <a:lnTo>
                    <a:pt x="78" y="0"/>
                  </a:lnTo>
                  <a:lnTo>
                    <a:pt x="86" y="1"/>
                  </a:lnTo>
                  <a:lnTo>
                    <a:pt x="93" y="2"/>
                  </a:lnTo>
                  <a:lnTo>
                    <a:pt x="101" y="3"/>
                  </a:lnTo>
                  <a:lnTo>
                    <a:pt x="107" y="6"/>
                  </a:lnTo>
                  <a:lnTo>
                    <a:pt x="114" y="9"/>
                  </a:lnTo>
                  <a:lnTo>
                    <a:pt x="120" y="13"/>
                  </a:lnTo>
                  <a:lnTo>
                    <a:pt x="126" y="18"/>
                  </a:lnTo>
                  <a:lnTo>
                    <a:pt x="131" y="22"/>
                  </a:lnTo>
                  <a:lnTo>
                    <a:pt x="137" y="28"/>
                  </a:lnTo>
                  <a:lnTo>
                    <a:pt x="141" y="34"/>
                  </a:lnTo>
                  <a:lnTo>
                    <a:pt x="145" y="41"/>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15" name="Google Shape;2315;p23"/>
            <p:cNvSpPr/>
            <p:nvPr/>
          </p:nvSpPr>
          <p:spPr>
            <a:xfrm>
              <a:off x="6146800" y="506571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5"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9" y="125"/>
                  </a:lnTo>
                  <a:lnTo>
                    <a:pt x="14" y="120"/>
                  </a:lnTo>
                  <a:lnTo>
                    <a:pt x="10" y="114"/>
                  </a:lnTo>
                  <a:lnTo>
                    <a:pt x="6" y="107"/>
                  </a:lnTo>
                  <a:lnTo>
                    <a:pt x="4" y="99"/>
                  </a:lnTo>
                  <a:lnTo>
                    <a:pt x="3" y="92"/>
                  </a:lnTo>
                  <a:lnTo>
                    <a:pt x="2" y="84"/>
                  </a:lnTo>
                  <a:lnTo>
                    <a:pt x="0" y="76"/>
                  </a:lnTo>
                  <a:lnTo>
                    <a:pt x="0" y="76"/>
                  </a:lnTo>
                  <a:lnTo>
                    <a:pt x="2" y="69"/>
                  </a:lnTo>
                  <a:lnTo>
                    <a:pt x="3" y="61"/>
                  </a:lnTo>
                  <a:lnTo>
                    <a:pt x="4" y="53"/>
                  </a:lnTo>
                  <a:lnTo>
                    <a:pt x="6" y="47"/>
                  </a:lnTo>
                  <a:lnTo>
                    <a:pt x="10" y="40"/>
                  </a:lnTo>
                  <a:lnTo>
                    <a:pt x="14" y="34"/>
                  </a:lnTo>
                  <a:lnTo>
                    <a:pt x="19" y="28"/>
                  </a:lnTo>
                  <a:lnTo>
                    <a:pt x="23" y="23"/>
                  </a:lnTo>
                  <a:lnTo>
                    <a:pt x="29" y="17"/>
                  </a:lnTo>
                  <a:lnTo>
                    <a:pt x="35" y="13"/>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5" y="40"/>
                  </a:lnTo>
                  <a:lnTo>
                    <a:pt x="148" y="47"/>
                  </a:lnTo>
                  <a:lnTo>
                    <a:pt x="151" y="53"/>
                  </a:lnTo>
                  <a:lnTo>
                    <a:pt x="153"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16" name="Google Shape;2316;p23"/>
            <p:cNvSpPr/>
            <p:nvPr/>
          </p:nvSpPr>
          <p:spPr>
            <a:xfrm>
              <a:off x="6146800" y="5137150"/>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5" y="113"/>
                  </a:lnTo>
                  <a:lnTo>
                    <a:pt x="141" y="119"/>
                  </a:lnTo>
                  <a:lnTo>
                    <a:pt x="137" y="126"/>
                  </a:lnTo>
                  <a:lnTo>
                    <a:pt x="132" y="130"/>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0"/>
                  </a:lnTo>
                  <a:lnTo>
                    <a:pt x="19" y="126"/>
                  </a:lnTo>
                  <a:lnTo>
                    <a:pt x="14" y="119"/>
                  </a:lnTo>
                  <a:lnTo>
                    <a:pt x="10" y="113"/>
                  </a:lnTo>
                  <a:lnTo>
                    <a:pt x="6" y="106"/>
                  </a:lnTo>
                  <a:lnTo>
                    <a:pt x="4" y="99"/>
                  </a:lnTo>
                  <a:lnTo>
                    <a:pt x="3" y="91"/>
                  </a:lnTo>
                  <a:lnTo>
                    <a:pt x="2" y="84"/>
                  </a:lnTo>
                  <a:lnTo>
                    <a:pt x="0" y="76"/>
                  </a:lnTo>
                  <a:lnTo>
                    <a:pt x="0" y="76"/>
                  </a:lnTo>
                  <a:lnTo>
                    <a:pt x="2" y="68"/>
                  </a:lnTo>
                  <a:lnTo>
                    <a:pt x="3" y="60"/>
                  </a:lnTo>
                  <a:lnTo>
                    <a:pt x="4" y="54"/>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17" name="Google Shape;2317;p23"/>
            <p:cNvSpPr/>
            <p:nvPr/>
          </p:nvSpPr>
          <p:spPr>
            <a:xfrm>
              <a:off x="6216650" y="5065713"/>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5" y="114"/>
                  </a:lnTo>
                  <a:lnTo>
                    <a:pt x="141" y="120"/>
                  </a:lnTo>
                  <a:lnTo>
                    <a:pt x="136" y="125"/>
                  </a:lnTo>
                  <a:lnTo>
                    <a:pt x="132" y="131"/>
                  </a:lnTo>
                  <a:lnTo>
                    <a:pt x="126" y="136"/>
                  </a:lnTo>
                  <a:lnTo>
                    <a:pt x="120" y="140"/>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9" y="17"/>
                  </a:lnTo>
                  <a:lnTo>
                    <a:pt x="34" y="13"/>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3"/>
                  </a:lnTo>
                  <a:lnTo>
                    <a:pt x="126" y="17"/>
                  </a:lnTo>
                  <a:lnTo>
                    <a:pt x="132" y="23"/>
                  </a:lnTo>
                  <a:lnTo>
                    <a:pt x="136" y="28"/>
                  </a:lnTo>
                  <a:lnTo>
                    <a:pt x="141" y="34"/>
                  </a:lnTo>
                  <a:lnTo>
                    <a:pt x="145" y="40"/>
                  </a:lnTo>
                  <a:lnTo>
                    <a:pt x="148"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18" name="Google Shape;2318;p23"/>
            <p:cNvSpPr/>
            <p:nvPr/>
          </p:nvSpPr>
          <p:spPr>
            <a:xfrm>
              <a:off x="5935663" y="5065713"/>
              <a:ext cx="49213"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7" y="28"/>
                  </a:lnTo>
                  <a:lnTo>
                    <a:pt x="141" y="34"/>
                  </a:lnTo>
                  <a:lnTo>
                    <a:pt x="145" y="40"/>
                  </a:lnTo>
                  <a:lnTo>
                    <a:pt x="148" y="47"/>
                  </a:lnTo>
                  <a:lnTo>
                    <a:pt x="150"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19" name="Google Shape;2319;p23"/>
            <p:cNvSpPr/>
            <p:nvPr/>
          </p:nvSpPr>
          <p:spPr>
            <a:xfrm>
              <a:off x="5935663" y="5137150"/>
              <a:ext cx="49213" cy="49213"/>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20" name="Google Shape;2320;p23"/>
            <p:cNvSpPr/>
            <p:nvPr/>
          </p:nvSpPr>
          <p:spPr>
            <a:xfrm>
              <a:off x="6005513" y="5065713"/>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4" y="114"/>
                  </a:lnTo>
                  <a:lnTo>
                    <a:pt x="141" y="120"/>
                  </a:lnTo>
                  <a:lnTo>
                    <a:pt x="136" y="125"/>
                  </a:lnTo>
                  <a:lnTo>
                    <a:pt x="132"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2"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21" name="Google Shape;2321;p23"/>
            <p:cNvSpPr/>
            <p:nvPr/>
          </p:nvSpPr>
          <p:spPr>
            <a:xfrm>
              <a:off x="6005513" y="5137151"/>
              <a:ext cx="49213" cy="49213"/>
            </a:xfrm>
            <a:custGeom>
              <a:avLst/>
              <a:gdLst/>
              <a:ahLst/>
              <a:cxnLst/>
              <a:rect l="l" t="t" r="r" b="b"/>
              <a:pathLst>
                <a:path w="154" h="153" extrusionOk="0">
                  <a:moveTo>
                    <a:pt x="154" y="76"/>
                  </a:moveTo>
                  <a:lnTo>
                    <a:pt x="154" y="76"/>
                  </a:lnTo>
                  <a:lnTo>
                    <a:pt x="153" y="84"/>
                  </a:lnTo>
                  <a:lnTo>
                    <a:pt x="152" y="91"/>
                  </a:lnTo>
                  <a:lnTo>
                    <a:pt x="151" y="99"/>
                  </a:lnTo>
                  <a:lnTo>
                    <a:pt x="148" y="106"/>
                  </a:lnTo>
                  <a:lnTo>
                    <a:pt x="144" y="113"/>
                  </a:lnTo>
                  <a:lnTo>
                    <a:pt x="141" y="119"/>
                  </a:lnTo>
                  <a:lnTo>
                    <a:pt x="136" y="126"/>
                  </a:lnTo>
                  <a:lnTo>
                    <a:pt x="132" y="130"/>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0"/>
                  </a:lnTo>
                  <a:lnTo>
                    <a:pt x="17" y="126"/>
                  </a:lnTo>
                  <a:lnTo>
                    <a:pt x="12"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1"/>
                  </a:lnTo>
                  <a:lnTo>
                    <a:pt x="136" y="27"/>
                  </a:lnTo>
                  <a:lnTo>
                    <a:pt x="141" y="33"/>
                  </a:lnTo>
                  <a:lnTo>
                    <a:pt x="144"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22" name="Google Shape;2322;p23"/>
            <p:cNvSpPr/>
            <p:nvPr/>
          </p:nvSpPr>
          <p:spPr>
            <a:xfrm>
              <a:off x="6075363" y="5065713"/>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2" y="23"/>
                  </a:lnTo>
                  <a:lnTo>
                    <a:pt x="27" y="17"/>
                  </a:lnTo>
                  <a:lnTo>
                    <a:pt x="33" y="13"/>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3"/>
                  </a:lnTo>
                  <a:lnTo>
                    <a:pt x="136" y="28"/>
                  </a:lnTo>
                  <a:lnTo>
                    <a:pt x="141"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23" name="Google Shape;2323;p23"/>
            <p:cNvSpPr/>
            <p:nvPr/>
          </p:nvSpPr>
          <p:spPr>
            <a:xfrm>
              <a:off x="6075363" y="5137151"/>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2"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24" name="Google Shape;2324;p23"/>
            <p:cNvSpPr/>
            <p:nvPr/>
          </p:nvSpPr>
          <p:spPr>
            <a:xfrm>
              <a:off x="5935663" y="5207001"/>
              <a:ext cx="49213"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3"/>
                  </a:lnTo>
                  <a:lnTo>
                    <a:pt x="141" y="120"/>
                  </a:lnTo>
                  <a:lnTo>
                    <a:pt x="137"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25" name="Google Shape;2325;p23"/>
            <p:cNvSpPr/>
            <p:nvPr/>
          </p:nvSpPr>
          <p:spPr>
            <a:xfrm>
              <a:off x="6005513" y="5207001"/>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4" y="113"/>
                  </a:lnTo>
                  <a:lnTo>
                    <a:pt x="141" y="120"/>
                  </a:lnTo>
                  <a:lnTo>
                    <a:pt x="136" y="126"/>
                  </a:lnTo>
                  <a:lnTo>
                    <a:pt x="132"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6"/>
                  </a:lnTo>
                  <a:lnTo>
                    <a:pt x="12" y="120"/>
                  </a:lnTo>
                  <a:lnTo>
                    <a:pt x="9" y="113"/>
                  </a:lnTo>
                  <a:lnTo>
                    <a:pt x="6" y="107"/>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3"/>
                  </a:lnTo>
                  <a:lnTo>
                    <a:pt x="136" y="27"/>
                  </a:lnTo>
                  <a:lnTo>
                    <a:pt x="141" y="34"/>
                  </a:lnTo>
                  <a:lnTo>
                    <a:pt x="144"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26" name="Google Shape;2326;p23"/>
            <p:cNvSpPr/>
            <p:nvPr/>
          </p:nvSpPr>
          <p:spPr>
            <a:xfrm>
              <a:off x="6075363" y="5207001"/>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1" y="120"/>
                  </a:lnTo>
                  <a:lnTo>
                    <a:pt x="136" y="126"/>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2" y="23"/>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27" name="Google Shape;2327;p23"/>
            <p:cNvSpPr/>
            <p:nvPr/>
          </p:nvSpPr>
          <p:spPr>
            <a:xfrm>
              <a:off x="5867401" y="5065713"/>
              <a:ext cx="47625"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4"/>
                  </a:lnTo>
                  <a:lnTo>
                    <a:pt x="141" y="120"/>
                  </a:lnTo>
                  <a:lnTo>
                    <a:pt x="137" y="125"/>
                  </a:lnTo>
                  <a:lnTo>
                    <a:pt x="131"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8"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8"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6" y="17"/>
                  </a:lnTo>
                  <a:lnTo>
                    <a:pt x="131" y="23"/>
                  </a:lnTo>
                  <a:lnTo>
                    <a:pt x="137" y="28"/>
                  </a:lnTo>
                  <a:lnTo>
                    <a:pt x="141" y="34"/>
                  </a:lnTo>
                  <a:lnTo>
                    <a:pt x="145" y="40"/>
                  </a:lnTo>
                  <a:lnTo>
                    <a:pt x="149"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28" name="Google Shape;2328;p23"/>
            <p:cNvSpPr/>
            <p:nvPr/>
          </p:nvSpPr>
          <p:spPr>
            <a:xfrm>
              <a:off x="5867401" y="5137151"/>
              <a:ext cx="47625"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19"/>
                  </a:lnTo>
                  <a:lnTo>
                    <a:pt x="137" y="126"/>
                  </a:lnTo>
                  <a:lnTo>
                    <a:pt x="131" y="130"/>
                  </a:lnTo>
                  <a:lnTo>
                    <a:pt x="126"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8"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1"/>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1"/>
                  </a:lnTo>
                  <a:lnTo>
                    <a:pt x="137" y="27"/>
                  </a:lnTo>
                  <a:lnTo>
                    <a:pt x="141"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29" name="Google Shape;2329;p23"/>
            <p:cNvSpPr/>
            <p:nvPr/>
          </p:nvSpPr>
          <p:spPr>
            <a:xfrm>
              <a:off x="5867401" y="5207001"/>
              <a:ext cx="47625"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1" y="120"/>
                  </a:lnTo>
                  <a:lnTo>
                    <a:pt x="137" y="126"/>
                  </a:lnTo>
                  <a:lnTo>
                    <a:pt x="131"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8"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3"/>
                  </a:lnTo>
                  <a:lnTo>
                    <a:pt x="137" y="27"/>
                  </a:lnTo>
                  <a:lnTo>
                    <a:pt x="141"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30" name="Google Shape;2330;p23"/>
            <p:cNvSpPr/>
            <p:nvPr/>
          </p:nvSpPr>
          <p:spPr>
            <a:xfrm>
              <a:off x="3424238" y="4291013"/>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2" y="132"/>
                  </a:lnTo>
                  <a:lnTo>
                    <a:pt x="127" y="137"/>
                  </a:lnTo>
                  <a:lnTo>
                    <a:pt x="120" y="142"/>
                  </a:lnTo>
                  <a:lnTo>
                    <a:pt x="114"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4" y="142"/>
                  </a:lnTo>
                  <a:lnTo>
                    <a:pt x="29"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9" y="18"/>
                  </a:lnTo>
                  <a:lnTo>
                    <a:pt x="34"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4" y="10"/>
                  </a:lnTo>
                  <a:lnTo>
                    <a:pt x="120" y="14"/>
                  </a:lnTo>
                  <a:lnTo>
                    <a:pt x="127" y="18"/>
                  </a:lnTo>
                  <a:lnTo>
                    <a:pt x="132" y="23"/>
                  </a:lnTo>
                  <a:lnTo>
                    <a:pt x="137" y="29"/>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31" name="Google Shape;2331;p23"/>
            <p:cNvSpPr/>
            <p:nvPr/>
          </p:nvSpPr>
          <p:spPr>
            <a:xfrm>
              <a:off x="3424238" y="4362451"/>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7" y="136"/>
                  </a:lnTo>
                  <a:lnTo>
                    <a:pt x="120" y="141"/>
                  </a:lnTo>
                  <a:lnTo>
                    <a:pt x="114" y="144"/>
                  </a:lnTo>
                  <a:lnTo>
                    <a:pt x="108" y="148"/>
                  </a:lnTo>
                  <a:lnTo>
                    <a:pt x="101" y="150"/>
                  </a:lnTo>
                  <a:lnTo>
                    <a:pt x="93" y="152"/>
                  </a:lnTo>
                  <a:lnTo>
                    <a:pt x="86"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3"/>
                  </a:lnTo>
                  <a:lnTo>
                    <a:pt x="127"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32" name="Google Shape;2332;p23"/>
            <p:cNvSpPr/>
            <p:nvPr/>
          </p:nvSpPr>
          <p:spPr>
            <a:xfrm>
              <a:off x="3492501" y="4291013"/>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1" y="120"/>
                  </a:lnTo>
                  <a:lnTo>
                    <a:pt x="137" y="126"/>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8" y="149"/>
                  </a:lnTo>
                  <a:lnTo>
                    <a:pt x="41" y="145"/>
                  </a:lnTo>
                  <a:lnTo>
                    <a:pt x="34" y="142"/>
                  </a:lnTo>
                  <a:lnTo>
                    <a:pt x="28" y="137"/>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1"/>
                  </a:lnTo>
                  <a:lnTo>
                    <a:pt x="13" y="34"/>
                  </a:lnTo>
                  <a:lnTo>
                    <a:pt x="18" y="29"/>
                  </a:lnTo>
                  <a:lnTo>
                    <a:pt x="22" y="23"/>
                  </a:lnTo>
                  <a:lnTo>
                    <a:pt x="28" y="18"/>
                  </a:lnTo>
                  <a:lnTo>
                    <a:pt x="34" y="14"/>
                  </a:lnTo>
                  <a:lnTo>
                    <a:pt x="41" y="10"/>
                  </a:lnTo>
                  <a:lnTo>
                    <a:pt x="48" y="7"/>
                  </a:lnTo>
                  <a:lnTo>
                    <a:pt x="54" y="4"/>
                  </a:lnTo>
                  <a:lnTo>
                    <a:pt x="61" y="2"/>
                  </a:lnTo>
                  <a:lnTo>
                    <a:pt x="69" y="1"/>
                  </a:lnTo>
                  <a:lnTo>
                    <a:pt x="77" y="0"/>
                  </a:lnTo>
                  <a:lnTo>
                    <a:pt x="77" y="0"/>
                  </a:lnTo>
                  <a:lnTo>
                    <a:pt x="85" y="1"/>
                  </a:lnTo>
                  <a:lnTo>
                    <a:pt x="92" y="2"/>
                  </a:lnTo>
                  <a:lnTo>
                    <a:pt x="100" y="4"/>
                  </a:lnTo>
                  <a:lnTo>
                    <a:pt x="107" y="7"/>
                  </a:lnTo>
                  <a:lnTo>
                    <a:pt x="114" y="10"/>
                  </a:lnTo>
                  <a:lnTo>
                    <a:pt x="120" y="14"/>
                  </a:lnTo>
                  <a:lnTo>
                    <a:pt x="127" y="18"/>
                  </a:lnTo>
                  <a:lnTo>
                    <a:pt x="131" y="23"/>
                  </a:lnTo>
                  <a:lnTo>
                    <a:pt x="137" y="29"/>
                  </a:lnTo>
                  <a:lnTo>
                    <a:pt x="141"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33" name="Google Shape;2333;p23"/>
            <p:cNvSpPr/>
            <p:nvPr/>
          </p:nvSpPr>
          <p:spPr>
            <a:xfrm>
              <a:off x="3492501" y="4362451"/>
              <a:ext cx="49213"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1" y="120"/>
                  </a:lnTo>
                  <a:lnTo>
                    <a:pt x="137" y="126"/>
                  </a:lnTo>
                  <a:lnTo>
                    <a:pt x="131" y="132"/>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4" y="150"/>
                  </a:lnTo>
                  <a:lnTo>
                    <a:pt x="48" y="148"/>
                  </a:lnTo>
                  <a:lnTo>
                    <a:pt x="41" y="144"/>
                  </a:lnTo>
                  <a:lnTo>
                    <a:pt x="34" y="141"/>
                  </a:lnTo>
                  <a:lnTo>
                    <a:pt x="28" y="136"/>
                  </a:lnTo>
                  <a:lnTo>
                    <a:pt x="22" y="132"/>
                  </a:lnTo>
                  <a:lnTo>
                    <a:pt x="18" y="126"/>
                  </a:lnTo>
                  <a:lnTo>
                    <a:pt x="13" y="120"/>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34" name="Google Shape;2334;p23"/>
            <p:cNvSpPr/>
            <p:nvPr/>
          </p:nvSpPr>
          <p:spPr>
            <a:xfrm>
              <a:off x="3562351" y="42910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7" y="126"/>
                  </a:lnTo>
                  <a:lnTo>
                    <a:pt x="132" y="132"/>
                  </a:lnTo>
                  <a:lnTo>
                    <a:pt x="126" y="137"/>
                  </a:lnTo>
                  <a:lnTo>
                    <a:pt x="121" y="142"/>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5" y="142"/>
                  </a:lnTo>
                  <a:lnTo>
                    <a:pt x="29" y="137"/>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1"/>
                  </a:lnTo>
                  <a:lnTo>
                    <a:pt x="14" y="34"/>
                  </a:lnTo>
                  <a:lnTo>
                    <a:pt x="19" y="29"/>
                  </a:lnTo>
                  <a:lnTo>
                    <a:pt x="23" y="23"/>
                  </a:lnTo>
                  <a:lnTo>
                    <a:pt x="29" y="18"/>
                  </a:lnTo>
                  <a:lnTo>
                    <a:pt x="35" y="14"/>
                  </a:lnTo>
                  <a:lnTo>
                    <a:pt x="40" y="10"/>
                  </a:lnTo>
                  <a:lnTo>
                    <a:pt x="47" y="7"/>
                  </a:lnTo>
                  <a:lnTo>
                    <a:pt x="55" y="4"/>
                  </a:lnTo>
                  <a:lnTo>
                    <a:pt x="62" y="2"/>
                  </a:lnTo>
                  <a:lnTo>
                    <a:pt x="70" y="1"/>
                  </a:lnTo>
                  <a:lnTo>
                    <a:pt x="78" y="0"/>
                  </a:lnTo>
                  <a:lnTo>
                    <a:pt x="78" y="0"/>
                  </a:lnTo>
                  <a:lnTo>
                    <a:pt x="85" y="1"/>
                  </a:lnTo>
                  <a:lnTo>
                    <a:pt x="93" y="2"/>
                  </a:lnTo>
                  <a:lnTo>
                    <a:pt x="101" y="4"/>
                  </a:lnTo>
                  <a:lnTo>
                    <a:pt x="108" y="7"/>
                  </a:lnTo>
                  <a:lnTo>
                    <a:pt x="115" y="10"/>
                  </a:lnTo>
                  <a:lnTo>
                    <a:pt x="121" y="14"/>
                  </a:lnTo>
                  <a:lnTo>
                    <a:pt x="126" y="18"/>
                  </a:lnTo>
                  <a:lnTo>
                    <a:pt x="132" y="23"/>
                  </a:lnTo>
                  <a:lnTo>
                    <a:pt x="137" y="29"/>
                  </a:lnTo>
                  <a:lnTo>
                    <a:pt x="141"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35" name="Google Shape;2335;p23"/>
            <p:cNvSpPr/>
            <p:nvPr/>
          </p:nvSpPr>
          <p:spPr>
            <a:xfrm>
              <a:off x="3562351" y="4362451"/>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0"/>
                  </a:lnTo>
                  <a:lnTo>
                    <a:pt x="137" y="126"/>
                  </a:lnTo>
                  <a:lnTo>
                    <a:pt x="132" y="132"/>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5" y="141"/>
                  </a:lnTo>
                  <a:lnTo>
                    <a:pt x="29" y="136"/>
                  </a:lnTo>
                  <a:lnTo>
                    <a:pt x="23" y="132"/>
                  </a:lnTo>
                  <a:lnTo>
                    <a:pt x="19" y="126"/>
                  </a:lnTo>
                  <a:lnTo>
                    <a:pt x="14" y="120"/>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3"/>
                  </a:lnTo>
                  <a:lnTo>
                    <a:pt x="137"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36" name="Google Shape;2336;p23"/>
            <p:cNvSpPr/>
            <p:nvPr/>
          </p:nvSpPr>
          <p:spPr>
            <a:xfrm>
              <a:off x="3633788" y="4291013"/>
              <a:ext cx="49213"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0" y="132"/>
                  </a:lnTo>
                  <a:lnTo>
                    <a:pt x="125" y="137"/>
                  </a:lnTo>
                  <a:lnTo>
                    <a:pt x="120" y="142"/>
                  </a:lnTo>
                  <a:lnTo>
                    <a:pt x="113" y="145"/>
                  </a:lnTo>
                  <a:lnTo>
                    <a:pt x="106" y="149"/>
                  </a:lnTo>
                  <a:lnTo>
                    <a:pt x="99" y="151"/>
                  </a:lnTo>
                  <a:lnTo>
                    <a:pt x="91" y="153"/>
                  </a:lnTo>
                  <a:lnTo>
                    <a:pt x="84" y="155"/>
                  </a:lnTo>
                  <a:lnTo>
                    <a:pt x="76" y="155"/>
                  </a:lnTo>
                  <a:lnTo>
                    <a:pt x="76" y="155"/>
                  </a:lnTo>
                  <a:lnTo>
                    <a:pt x="68" y="155"/>
                  </a:lnTo>
                  <a:lnTo>
                    <a:pt x="60" y="153"/>
                  </a:lnTo>
                  <a:lnTo>
                    <a:pt x="53" y="151"/>
                  </a:lnTo>
                  <a:lnTo>
                    <a:pt x="46" y="149"/>
                  </a:lnTo>
                  <a:lnTo>
                    <a:pt x="40" y="145"/>
                  </a:lnTo>
                  <a:lnTo>
                    <a:pt x="33" y="142"/>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6" y="7"/>
                  </a:lnTo>
                  <a:lnTo>
                    <a:pt x="53" y="4"/>
                  </a:lnTo>
                  <a:lnTo>
                    <a:pt x="60" y="2"/>
                  </a:lnTo>
                  <a:lnTo>
                    <a:pt x="68" y="1"/>
                  </a:lnTo>
                  <a:lnTo>
                    <a:pt x="76" y="0"/>
                  </a:lnTo>
                  <a:lnTo>
                    <a:pt x="76" y="0"/>
                  </a:lnTo>
                  <a:lnTo>
                    <a:pt x="84" y="1"/>
                  </a:lnTo>
                  <a:lnTo>
                    <a:pt x="91" y="2"/>
                  </a:lnTo>
                  <a:lnTo>
                    <a:pt x="99" y="4"/>
                  </a:lnTo>
                  <a:lnTo>
                    <a:pt x="106" y="7"/>
                  </a:lnTo>
                  <a:lnTo>
                    <a:pt x="113" y="10"/>
                  </a:lnTo>
                  <a:lnTo>
                    <a:pt x="120" y="14"/>
                  </a:lnTo>
                  <a:lnTo>
                    <a:pt x="125" y="18"/>
                  </a:lnTo>
                  <a:lnTo>
                    <a:pt x="130" y="23"/>
                  </a:lnTo>
                  <a:lnTo>
                    <a:pt x="136" y="29"/>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37" name="Google Shape;2337;p23"/>
            <p:cNvSpPr/>
            <p:nvPr/>
          </p:nvSpPr>
          <p:spPr>
            <a:xfrm>
              <a:off x="3633788" y="4362451"/>
              <a:ext cx="49213"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0" y="132"/>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38" name="Google Shape;2338;p23"/>
            <p:cNvSpPr/>
            <p:nvPr/>
          </p:nvSpPr>
          <p:spPr>
            <a:xfrm>
              <a:off x="3703638" y="4291013"/>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39" name="Google Shape;2339;p23"/>
            <p:cNvSpPr/>
            <p:nvPr/>
          </p:nvSpPr>
          <p:spPr>
            <a:xfrm>
              <a:off x="3703638" y="4362451"/>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40" name="Google Shape;2340;p23"/>
            <p:cNvSpPr/>
            <p:nvPr/>
          </p:nvSpPr>
          <p:spPr>
            <a:xfrm>
              <a:off x="3424238" y="4432301"/>
              <a:ext cx="47625" cy="49213"/>
            </a:xfrm>
            <a:custGeom>
              <a:avLst/>
              <a:gdLst/>
              <a:ahLst/>
              <a:cxnLst/>
              <a:rect l="l" t="t" r="r" b="b"/>
              <a:pathLst>
                <a:path w="154" h="155" extrusionOk="0">
                  <a:moveTo>
                    <a:pt x="154" y="77"/>
                  </a:moveTo>
                  <a:lnTo>
                    <a:pt x="154" y="77"/>
                  </a:lnTo>
                  <a:lnTo>
                    <a:pt x="154" y="85"/>
                  </a:lnTo>
                  <a:lnTo>
                    <a:pt x="153" y="93"/>
                  </a:lnTo>
                  <a:lnTo>
                    <a:pt x="151" y="101"/>
                  </a:lnTo>
                  <a:lnTo>
                    <a:pt x="149" y="108"/>
                  </a:lnTo>
                  <a:lnTo>
                    <a:pt x="145" y="115"/>
                  </a:lnTo>
                  <a:lnTo>
                    <a:pt x="142" y="120"/>
                  </a:lnTo>
                  <a:lnTo>
                    <a:pt x="137" y="126"/>
                  </a:lnTo>
                  <a:lnTo>
                    <a:pt x="132" y="132"/>
                  </a:lnTo>
                  <a:lnTo>
                    <a:pt x="127" y="138"/>
                  </a:lnTo>
                  <a:lnTo>
                    <a:pt x="120" y="141"/>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0"/>
                  </a:lnTo>
                  <a:lnTo>
                    <a:pt x="9" y="115"/>
                  </a:lnTo>
                  <a:lnTo>
                    <a:pt x="7" y="108"/>
                  </a:lnTo>
                  <a:lnTo>
                    <a:pt x="3" y="101"/>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6" y="1"/>
                  </a:lnTo>
                  <a:lnTo>
                    <a:pt x="93" y="3"/>
                  </a:lnTo>
                  <a:lnTo>
                    <a:pt x="101" y="4"/>
                  </a:lnTo>
                  <a:lnTo>
                    <a:pt x="108" y="7"/>
                  </a:lnTo>
                  <a:lnTo>
                    <a:pt x="114" y="9"/>
                  </a:lnTo>
                  <a:lnTo>
                    <a:pt x="120" y="14"/>
                  </a:lnTo>
                  <a:lnTo>
                    <a:pt x="127" y="19"/>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41" name="Google Shape;2341;p23"/>
            <p:cNvSpPr/>
            <p:nvPr/>
          </p:nvSpPr>
          <p:spPr>
            <a:xfrm>
              <a:off x="3424238" y="4503738"/>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0"/>
                  </a:lnTo>
                  <a:lnTo>
                    <a:pt x="137" y="126"/>
                  </a:lnTo>
                  <a:lnTo>
                    <a:pt x="132" y="131"/>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1"/>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3"/>
                  </a:lnTo>
                  <a:lnTo>
                    <a:pt x="127" y="18"/>
                  </a:lnTo>
                  <a:lnTo>
                    <a:pt x="132" y="22"/>
                  </a:lnTo>
                  <a:lnTo>
                    <a:pt x="137" y="28"/>
                  </a:lnTo>
                  <a:lnTo>
                    <a:pt x="142"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42" name="Google Shape;2342;p23"/>
            <p:cNvSpPr/>
            <p:nvPr/>
          </p:nvSpPr>
          <p:spPr>
            <a:xfrm>
              <a:off x="3492501" y="4432301"/>
              <a:ext cx="49213" cy="49213"/>
            </a:xfrm>
            <a:custGeom>
              <a:avLst/>
              <a:gdLst/>
              <a:ahLst/>
              <a:cxnLst/>
              <a:rect l="l" t="t" r="r" b="b"/>
              <a:pathLst>
                <a:path w="154" h="155" extrusionOk="0">
                  <a:moveTo>
                    <a:pt x="154" y="77"/>
                  </a:moveTo>
                  <a:lnTo>
                    <a:pt x="154" y="77"/>
                  </a:lnTo>
                  <a:lnTo>
                    <a:pt x="154" y="85"/>
                  </a:lnTo>
                  <a:lnTo>
                    <a:pt x="153" y="93"/>
                  </a:lnTo>
                  <a:lnTo>
                    <a:pt x="151" y="101"/>
                  </a:lnTo>
                  <a:lnTo>
                    <a:pt x="148" y="108"/>
                  </a:lnTo>
                  <a:lnTo>
                    <a:pt x="145" y="115"/>
                  </a:lnTo>
                  <a:lnTo>
                    <a:pt x="141" y="120"/>
                  </a:lnTo>
                  <a:lnTo>
                    <a:pt x="137" y="126"/>
                  </a:lnTo>
                  <a:lnTo>
                    <a:pt x="131" y="132"/>
                  </a:lnTo>
                  <a:lnTo>
                    <a:pt x="127" y="138"/>
                  </a:lnTo>
                  <a:lnTo>
                    <a:pt x="120" y="141"/>
                  </a:lnTo>
                  <a:lnTo>
                    <a:pt x="114" y="146"/>
                  </a:lnTo>
                  <a:lnTo>
                    <a:pt x="107" y="149"/>
                  </a:lnTo>
                  <a:lnTo>
                    <a:pt x="100" y="151"/>
                  </a:lnTo>
                  <a:lnTo>
                    <a:pt x="92" y="154"/>
                  </a:lnTo>
                  <a:lnTo>
                    <a:pt x="85" y="155"/>
                  </a:lnTo>
                  <a:lnTo>
                    <a:pt x="77" y="155"/>
                  </a:lnTo>
                  <a:lnTo>
                    <a:pt x="77" y="155"/>
                  </a:lnTo>
                  <a:lnTo>
                    <a:pt x="69" y="155"/>
                  </a:lnTo>
                  <a:lnTo>
                    <a:pt x="61" y="154"/>
                  </a:lnTo>
                  <a:lnTo>
                    <a:pt x="54" y="151"/>
                  </a:lnTo>
                  <a:lnTo>
                    <a:pt x="48" y="149"/>
                  </a:lnTo>
                  <a:lnTo>
                    <a:pt x="41" y="146"/>
                  </a:lnTo>
                  <a:lnTo>
                    <a:pt x="34" y="141"/>
                  </a:lnTo>
                  <a:lnTo>
                    <a:pt x="28" y="138"/>
                  </a:lnTo>
                  <a:lnTo>
                    <a:pt x="22" y="132"/>
                  </a:lnTo>
                  <a:lnTo>
                    <a:pt x="18" y="126"/>
                  </a:lnTo>
                  <a:lnTo>
                    <a:pt x="13" y="120"/>
                  </a:lnTo>
                  <a:lnTo>
                    <a:pt x="10" y="115"/>
                  </a:lnTo>
                  <a:lnTo>
                    <a:pt x="6" y="108"/>
                  </a:lnTo>
                  <a:lnTo>
                    <a:pt x="3" y="101"/>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9"/>
                  </a:lnTo>
                  <a:lnTo>
                    <a:pt x="34" y="14"/>
                  </a:lnTo>
                  <a:lnTo>
                    <a:pt x="41" y="9"/>
                  </a:lnTo>
                  <a:lnTo>
                    <a:pt x="48" y="7"/>
                  </a:lnTo>
                  <a:lnTo>
                    <a:pt x="54" y="4"/>
                  </a:lnTo>
                  <a:lnTo>
                    <a:pt x="61" y="3"/>
                  </a:lnTo>
                  <a:lnTo>
                    <a:pt x="69" y="1"/>
                  </a:lnTo>
                  <a:lnTo>
                    <a:pt x="77" y="0"/>
                  </a:lnTo>
                  <a:lnTo>
                    <a:pt x="77" y="0"/>
                  </a:lnTo>
                  <a:lnTo>
                    <a:pt x="85" y="1"/>
                  </a:lnTo>
                  <a:lnTo>
                    <a:pt x="92" y="3"/>
                  </a:lnTo>
                  <a:lnTo>
                    <a:pt x="100" y="4"/>
                  </a:lnTo>
                  <a:lnTo>
                    <a:pt x="107" y="7"/>
                  </a:lnTo>
                  <a:lnTo>
                    <a:pt x="114" y="9"/>
                  </a:lnTo>
                  <a:lnTo>
                    <a:pt x="120" y="14"/>
                  </a:lnTo>
                  <a:lnTo>
                    <a:pt x="127" y="19"/>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43" name="Google Shape;2343;p23"/>
            <p:cNvSpPr/>
            <p:nvPr/>
          </p:nvSpPr>
          <p:spPr>
            <a:xfrm>
              <a:off x="3492501" y="4503738"/>
              <a:ext cx="49213"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1" y="120"/>
                  </a:lnTo>
                  <a:lnTo>
                    <a:pt x="137" y="126"/>
                  </a:lnTo>
                  <a:lnTo>
                    <a:pt x="131" y="131"/>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8" y="148"/>
                  </a:lnTo>
                  <a:lnTo>
                    <a:pt x="41" y="145"/>
                  </a:lnTo>
                  <a:lnTo>
                    <a:pt x="34" y="141"/>
                  </a:lnTo>
                  <a:lnTo>
                    <a:pt x="28" y="137"/>
                  </a:lnTo>
                  <a:lnTo>
                    <a:pt x="22" y="131"/>
                  </a:lnTo>
                  <a:lnTo>
                    <a:pt x="18" y="126"/>
                  </a:lnTo>
                  <a:lnTo>
                    <a:pt x="13" y="120"/>
                  </a:lnTo>
                  <a:lnTo>
                    <a:pt x="10" y="114"/>
                  </a:lnTo>
                  <a:lnTo>
                    <a:pt x="6" y="107"/>
                  </a:lnTo>
                  <a:lnTo>
                    <a:pt x="3" y="100"/>
                  </a:lnTo>
                  <a:lnTo>
                    <a:pt x="2" y="93"/>
                  </a:lnTo>
                  <a:lnTo>
                    <a:pt x="1" y="85"/>
                  </a:lnTo>
                  <a:lnTo>
                    <a:pt x="0" y="77"/>
                  </a:lnTo>
                  <a:lnTo>
                    <a:pt x="0" y="77"/>
                  </a:lnTo>
                  <a:lnTo>
                    <a:pt x="1" y="69"/>
                  </a:lnTo>
                  <a:lnTo>
                    <a:pt x="2" y="61"/>
                  </a:lnTo>
                  <a:lnTo>
                    <a:pt x="3" y="54"/>
                  </a:lnTo>
                  <a:lnTo>
                    <a:pt x="6" y="47"/>
                  </a:lnTo>
                  <a:lnTo>
                    <a:pt x="10" y="40"/>
                  </a:lnTo>
                  <a:lnTo>
                    <a:pt x="13" y="34"/>
                  </a:lnTo>
                  <a:lnTo>
                    <a:pt x="18" y="28"/>
                  </a:lnTo>
                  <a:lnTo>
                    <a:pt x="22" y="22"/>
                  </a:lnTo>
                  <a:lnTo>
                    <a:pt x="28" y="18"/>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8"/>
                  </a:lnTo>
                  <a:lnTo>
                    <a:pt x="131" y="22"/>
                  </a:lnTo>
                  <a:lnTo>
                    <a:pt x="137" y="28"/>
                  </a:lnTo>
                  <a:lnTo>
                    <a:pt x="141" y="34"/>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44" name="Google Shape;2344;p23"/>
            <p:cNvSpPr/>
            <p:nvPr/>
          </p:nvSpPr>
          <p:spPr>
            <a:xfrm>
              <a:off x="3562351" y="4432301"/>
              <a:ext cx="49213" cy="49213"/>
            </a:xfrm>
            <a:custGeom>
              <a:avLst/>
              <a:gdLst/>
              <a:ahLst/>
              <a:cxnLst/>
              <a:rect l="l" t="t" r="r" b="b"/>
              <a:pathLst>
                <a:path w="155" h="155" extrusionOk="0">
                  <a:moveTo>
                    <a:pt x="155" y="77"/>
                  </a:moveTo>
                  <a:lnTo>
                    <a:pt x="155" y="77"/>
                  </a:lnTo>
                  <a:lnTo>
                    <a:pt x="155" y="85"/>
                  </a:lnTo>
                  <a:lnTo>
                    <a:pt x="154" y="93"/>
                  </a:lnTo>
                  <a:lnTo>
                    <a:pt x="151" y="101"/>
                  </a:lnTo>
                  <a:lnTo>
                    <a:pt x="149" y="108"/>
                  </a:lnTo>
                  <a:lnTo>
                    <a:pt x="146" y="115"/>
                  </a:lnTo>
                  <a:lnTo>
                    <a:pt x="141" y="120"/>
                  </a:lnTo>
                  <a:lnTo>
                    <a:pt x="137" y="126"/>
                  </a:lnTo>
                  <a:lnTo>
                    <a:pt x="132" y="132"/>
                  </a:lnTo>
                  <a:lnTo>
                    <a:pt x="126" y="138"/>
                  </a:lnTo>
                  <a:lnTo>
                    <a:pt x="121" y="141"/>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5" y="141"/>
                  </a:lnTo>
                  <a:lnTo>
                    <a:pt x="29" y="138"/>
                  </a:lnTo>
                  <a:lnTo>
                    <a:pt x="23" y="132"/>
                  </a:lnTo>
                  <a:lnTo>
                    <a:pt x="19" y="126"/>
                  </a:lnTo>
                  <a:lnTo>
                    <a:pt x="14" y="120"/>
                  </a:lnTo>
                  <a:lnTo>
                    <a:pt x="10" y="115"/>
                  </a:lnTo>
                  <a:lnTo>
                    <a:pt x="6" y="108"/>
                  </a:lnTo>
                  <a:lnTo>
                    <a:pt x="4" y="101"/>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9"/>
                  </a:lnTo>
                  <a:lnTo>
                    <a:pt x="35" y="14"/>
                  </a:lnTo>
                  <a:lnTo>
                    <a:pt x="40" y="9"/>
                  </a:lnTo>
                  <a:lnTo>
                    <a:pt x="47" y="7"/>
                  </a:lnTo>
                  <a:lnTo>
                    <a:pt x="55" y="4"/>
                  </a:lnTo>
                  <a:lnTo>
                    <a:pt x="62" y="3"/>
                  </a:lnTo>
                  <a:lnTo>
                    <a:pt x="70" y="1"/>
                  </a:lnTo>
                  <a:lnTo>
                    <a:pt x="78" y="0"/>
                  </a:lnTo>
                  <a:lnTo>
                    <a:pt x="78" y="0"/>
                  </a:lnTo>
                  <a:lnTo>
                    <a:pt x="85" y="1"/>
                  </a:lnTo>
                  <a:lnTo>
                    <a:pt x="93" y="3"/>
                  </a:lnTo>
                  <a:lnTo>
                    <a:pt x="101" y="4"/>
                  </a:lnTo>
                  <a:lnTo>
                    <a:pt x="108" y="7"/>
                  </a:lnTo>
                  <a:lnTo>
                    <a:pt x="115" y="9"/>
                  </a:lnTo>
                  <a:lnTo>
                    <a:pt x="121" y="14"/>
                  </a:lnTo>
                  <a:lnTo>
                    <a:pt x="126" y="19"/>
                  </a:lnTo>
                  <a:lnTo>
                    <a:pt x="132" y="23"/>
                  </a:lnTo>
                  <a:lnTo>
                    <a:pt x="137"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45" name="Google Shape;2345;p23"/>
            <p:cNvSpPr/>
            <p:nvPr/>
          </p:nvSpPr>
          <p:spPr>
            <a:xfrm>
              <a:off x="3562351" y="450373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0"/>
                  </a:lnTo>
                  <a:lnTo>
                    <a:pt x="137" y="126"/>
                  </a:lnTo>
                  <a:lnTo>
                    <a:pt x="132" y="131"/>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5" y="141"/>
                  </a:lnTo>
                  <a:lnTo>
                    <a:pt x="29" y="137"/>
                  </a:lnTo>
                  <a:lnTo>
                    <a:pt x="23" y="131"/>
                  </a:lnTo>
                  <a:lnTo>
                    <a:pt x="19" y="126"/>
                  </a:lnTo>
                  <a:lnTo>
                    <a:pt x="14" y="120"/>
                  </a:lnTo>
                  <a:lnTo>
                    <a:pt x="10" y="114"/>
                  </a:lnTo>
                  <a:lnTo>
                    <a:pt x="6" y="107"/>
                  </a:lnTo>
                  <a:lnTo>
                    <a:pt x="4" y="100"/>
                  </a:lnTo>
                  <a:lnTo>
                    <a:pt x="3" y="93"/>
                  </a:lnTo>
                  <a:lnTo>
                    <a:pt x="2" y="85"/>
                  </a:lnTo>
                  <a:lnTo>
                    <a:pt x="0" y="77"/>
                  </a:lnTo>
                  <a:lnTo>
                    <a:pt x="0" y="77"/>
                  </a:lnTo>
                  <a:lnTo>
                    <a:pt x="2" y="69"/>
                  </a:lnTo>
                  <a:lnTo>
                    <a:pt x="3" y="61"/>
                  </a:lnTo>
                  <a:lnTo>
                    <a:pt x="4" y="54"/>
                  </a:lnTo>
                  <a:lnTo>
                    <a:pt x="6" y="47"/>
                  </a:lnTo>
                  <a:lnTo>
                    <a:pt x="10" y="40"/>
                  </a:lnTo>
                  <a:lnTo>
                    <a:pt x="14" y="34"/>
                  </a:lnTo>
                  <a:lnTo>
                    <a:pt x="19" y="28"/>
                  </a:lnTo>
                  <a:lnTo>
                    <a:pt x="23" y="22"/>
                  </a:lnTo>
                  <a:lnTo>
                    <a:pt x="29" y="18"/>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8"/>
                  </a:lnTo>
                  <a:lnTo>
                    <a:pt x="132" y="22"/>
                  </a:lnTo>
                  <a:lnTo>
                    <a:pt x="137" y="28"/>
                  </a:lnTo>
                  <a:lnTo>
                    <a:pt x="141" y="34"/>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46" name="Google Shape;2346;p23"/>
            <p:cNvSpPr/>
            <p:nvPr/>
          </p:nvSpPr>
          <p:spPr>
            <a:xfrm>
              <a:off x="3633788" y="4432301"/>
              <a:ext cx="49213" cy="49213"/>
            </a:xfrm>
            <a:custGeom>
              <a:avLst/>
              <a:gdLst/>
              <a:ahLst/>
              <a:cxnLst/>
              <a:rect l="l" t="t" r="r" b="b"/>
              <a:pathLst>
                <a:path w="153" h="155" extrusionOk="0">
                  <a:moveTo>
                    <a:pt x="153" y="77"/>
                  </a:moveTo>
                  <a:lnTo>
                    <a:pt x="153" y="77"/>
                  </a:lnTo>
                  <a:lnTo>
                    <a:pt x="153" y="85"/>
                  </a:lnTo>
                  <a:lnTo>
                    <a:pt x="152" y="93"/>
                  </a:lnTo>
                  <a:lnTo>
                    <a:pt x="149" y="101"/>
                  </a:lnTo>
                  <a:lnTo>
                    <a:pt x="147" y="108"/>
                  </a:lnTo>
                  <a:lnTo>
                    <a:pt x="144" y="115"/>
                  </a:lnTo>
                  <a:lnTo>
                    <a:pt x="140" y="120"/>
                  </a:lnTo>
                  <a:lnTo>
                    <a:pt x="136" y="126"/>
                  </a:lnTo>
                  <a:lnTo>
                    <a:pt x="130" y="132"/>
                  </a:lnTo>
                  <a:lnTo>
                    <a:pt x="125" y="138"/>
                  </a:lnTo>
                  <a:lnTo>
                    <a:pt x="120" y="141"/>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1"/>
                  </a:lnTo>
                  <a:lnTo>
                    <a:pt x="27" y="138"/>
                  </a:lnTo>
                  <a:lnTo>
                    <a:pt x="21"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6" y="7"/>
                  </a:lnTo>
                  <a:lnTo>
                    <a:pt x="53" y="4"/>
                  </a:lnTo>
                  <a:lnTo>
                    <a:pt x="60" y="3"/>
                  </a:lnTo>
                  <a:lnTo>
                    <a:pt x="68" y="1"/>
                  </a:lnTo>
                  <a:lnTo>
                    <a:pt x="76" y="0"/>
                  </a:lnTo>
                  <a:lnTo>
                    <a:pt x="76" y="0"/>
                  </a:lnTo>
                  <a:lnTo>
                    <a:pt x="84" y="1"/>
                  </a:lnTo>
                  <a:lnTo>
                    <a:pt x="91" y="3"/>
                  </a:lnTo>
                  <a:lnTo>
                    <a:pt x="99" y="4"/>
                  </a:lnTo>
                  <a:lnTo>
                    <a:pt x="106" y="7"/>
                  </a:lnTo>
                  <a:lnTo>
                    <a:pt x="113" y="9"/>
                  </a:lnTo>
                  <a:lnTo>
                    <a:pt x="120"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47" name="Google Shape;2347;p23"/>
            <p:cNvSpPr/>
            <p:nvPr/>
          </p:nvSpPr>
          <p:spPr>
            <a:xfrm>
              <a:off x="3633788" y="4503738"/>
              <a:ext cx="49213"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0" y="131"/>
                  </a:lnTo>
                  <a:lnTo>
                    <a:pt x="125" y="137"/>
                  </a:lnTo>
                  <a:lnTo>
                    <a:pt x="120"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48" name="Google Shape;2348;p23"/>
            <p:cNvSpPr/>
            <p:nvPr/>
          </p:nvSpPr>
          <p:spPr>
            <a:xfrm>
              <a:off x="3703638" y="4432301"/>
              <a:ext cx="47625" cy="49213"/>
            </a:xfrm>
            <a:custGeom>
              <a:avLst/>
              <a:gdLst/>
              <a:ahLst/>
              <a:cxnLst/>
              <a:rect l="l" t="t" r="r" b="b"/>
              <a:pathLst>
                <a:path w="153" h="155" extrusionOk="0">
                  <a:moveTo>
                    <a:pt x="153" y="77"/>
                  </a:moveTo>
                  <a:lnTo>
                    <a:pt x="153" y="77"/>
                  </a:lnTo>
                  <a:lnTo>
                    <a:pt x="153" y="85"/>
                  </a:lnTo>
                  <a:lnTo>
                    <a:pt x="152" y="93"/>
                  </a:lnTo>
                  <a:lnTo>
                    <a:pt x="150" y="101"/>
                  </a:lnTo>
                  <a:lnTo>
                    <a:pt x="148" y="108"/>
                  </a:lnTo>
                  <a:lnTo>
                    <a:pt x="144" y="115"/>
                  </a:lnTo>
                  <a:lnTo>
                    <a:pt x="141" y="120"/>
                  </a:lnTo>
                  <a:lnTo>
                    <a:pt x="136" y="126"/>
                  </a:lnTo>
                  <a:lnTo>
                    <a:pt x="132" y="132"/>
                  </a:lnTo>
                  <a:lnTo>
                    <a:pt x="126" y="138"/>
                  </a:lnTo>
                  <a:lnTo>
                    <a:pt x="120" y="141"/>
                  </a:lnTo>
                  <a:lnTo>
                    <a:pt x="113"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3" y="3"/>
                  </a:lnTo>
                  <a:lnTo>
                    <a:pt x="100" y="4"/>
                  </a:lnTo>
                  <a:lnTo>
                    <a:pt x="107" y="7"/>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49" name="Google Shape;2349;p23"/>
            <p:cNvSpPr/>
            <p:nvPr/>
          </p:nvSpPr>
          <p:spPr>
            <a:xfrm>
              <a:off x="3703638" y="4503738"/>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1"/>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50" name="Google Shape;2350;p23"/>
            <p:cNvSpPr/>
            <p:nvPr/>
          </p:nvSpPr>
          <p:spPr>
            <a:xfrm>
              <a:off x="3424238" y="4570413"/>
              <a:ext cx="47625"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3"/>
                  </a:lnTo>
                  <a:lnTo>
                    <a:pt x="137" y="27"/>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51" name="Google Shape;2351;p23"/>
            <p:cNvSpPr/>
            <p:nvPr/>
          </p:nvSpPr>
          <p:spPr>
            <a:xfrm>
              <a:off x="3424238" y="4641851"/>
              <a:ext cx="47625" cy="47625"/>
            </a:xfrm>
            <a:custGeom>
              <a:avLst/>
              <a:gdLst/>
              <a:ahLst/>
              <a:cxnLst/>
              <a:rect l="l" t="t" r="r" b="b"/>
              <a:pathLst>
                <a:path w="154" h="154" extrusionOk="0">
                  <a:moveTo>
                    <a:pt x="154" y="78"/>
                  </a:moveTo>
                  <a:lnTo>
                    <a:pt x="154" y="78"/>
                  </a:lnTo>
                  <a:lnTo>
                    <a:pt x="154" y="85"/>
                  </a:lnTo>
                  <a:lnTo>
                    <a:pt x="153" y="93"/>
                  </a:lnTo>
                  <a:lnTo>
                    <a:pt x="151" y="101"/>
                  </a:lnTo>
                  <a:lnTo>
                    <a:pt x="149" y="107"/>
                  </a:lnTo>
                  <a:lnTo>
                    <a:pt x="145" y="114"/>
                  </a:lnTo>
                  <a:lnTo>
                    <a:pt x="142" y="120"/>
                  </a:lnTo>
                  <a:lnTo>
                    <a:pt x="137" y="126"/>
                  </a:lnTo>
                  <a:lnTo>
                    <a:pt x="132" y="131"/>
                  </a:lnTo>
                  <a:lnTo>
                    <a:pt x="127" y="136"/>
                  </a:lnTo>
                  <a:lnTo>
                    <a:pt x="120" y="141"/>
                  </a:lnTo>
                  <a:lnTo>
                    <a:pt x="114" y="145"/>
                  </a:lnTo>
                  <a:lnTo>
                    <a:pt x="108" y="149"/>
                  </a:lnTo>
                  <a:lnTo>
                    <a:pt x="101" y="151"/>
                  </a:lnTo>
                  <a:lnTo>
                    <a:pt x="93" y="152"/>
                  </a:lnTo>
                  <a:lnTo>
                    <a:pt x="86" y="153"/>
                  </a:lnTo>
                  <a:lnTo>
                    <a:pt x="78" y="154"/>
                  </a:lnTo>
                  <a:lnTo>
                    <a:pt x="78" y="154"/>
                  </a:lnTo>
                  <a:lnTo>
                    <a:pt x="70" y="153"/>
                  </a:lnTo>
                  <a:lnTo>
                    <a:pt x="62" y="152"/>
                  </a:lnTo>
                  <a:lnTo>
                    <a:pt x="55" y="151"/>
                  </a:lnTo>
                  <a:lnTo>
                    <a:pt x="47" y="149"/>
                  </a:lnTo>
                  <a:lnTo>
                    <a:pt x="41" y="145"/>
                  </a:lnTo>
                  <a:lnTo>
                    <a:pt x="34" y="141"/>
                  </a:lnTo>
                  <a:lnTo>
                    <a:pt x="29" y="136"/>
                  </a:lnTo>
                  <a:lnTo>
                    <a:pt x="23" y="131"/>
                  </a:lnTo>
                  <a:lnTo>
                    <a:pt x="18" y="126"/>
                  </a:lnTo>
                  <a:lnTo>
                    <a:pt x="14" y="120"/>
                  </a:lnTo>
                  <a:lnTo>
                    <a:pt x="9" y="114"/>
                  </a:lnTo>
                  <a:lnTo>
                    <a:pt x="7" y="107"/>
                  </a:lnTo>
                  <a:lnTo>
                    <a:pt x="3" y="101"/>
                  </a:lnTo>
                  <a:lnTo>
                    <a:pt x="2" y="93"/>
                  </a:lnTo>
                  <a:lnTo>
                    <a:pt x="1" y="85"/>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52" name="Google Shape;2352;p23"/>
            <p:cNvSpPr/>
            <p:nvPr/>
          </p:nvSpPr>
          <p:spPr>
            <a:xfrm>
              <a:off x="3492501" y="4570413"/>
              <a:ext cx="49213" cy="49213"/>
            </a:xfrm>
            <a:custGeom>
              <a:avLst/>
              <a:gdLst/>
              <a:ahLst/>
              <a:cxnLst/>
              <a:rect l="l" t="t" r="r" b="b"/>
              <a:pathLst>
                <a:path w="154" h="154" extrusionOk="0">
                  <a:moveTo>
                    <a:pt x="154" y="77"/>
                  </a:moveTo>
                  <a:lnTo>
                    <a:pt x="154" y="77"/>
                  </a:lnTo>
                  <a:lnTo>
                    <a:pt x="154" y="85"/>
                  </a:lnTo>
                  <a:lnTo>
                    <a:pt x="153" y="93"/>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1"/>
                  </a:lnTo>
                  <a:lnTo>
                    <a:pt x="92" y="152"/>
                  </a:lnTo>
                  <a:lnTo>
                    <a:pt x="85" y="153"/>
                  </a:lnTo>
                  <a:lnTo>
                    <a:pt x="77" y="154"/>
                  </a:lnTo>
                  <a:lnTo>
                    <a:pt x="77" y="154"/>
                  </a:lnTo>
                  <a:lnTo>
                    <a:pt x="69" y="153"/>
                  </a:lnTo>
                  <a:lnTo>
                    <a:pt x="61" y="152"/>
                  </a:lnTo>
                  <a:lnTo>
                    <a:pt x="54" y="151"/>
                  </a:lnTo>
                  <a:lnTo>
                    <a:pt x="48"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3"/>
                  </a:lnTo>
                  <a:lnTo>
                    <a:pt x="137" y="27"/>
                  </a:lnTo>
                  <a:lnTo>
                    <a:pt x="141"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53" name="Google Shape;2353;p23"/>
            <p:cNvSpPr/>
            <p:nvPr/>
          </p:nvSpPr>
          <p:spPr>
            <a:xfrm>
              <a:off x="3492501" y="4641851"/>
              <a:ext cx="49213" cy="47625"/>
            </a:xfrm>
            <a:custGeom>
              <a:avLst/>
              <a:gdLst/>
              <a:ahLst/>
              <a:cxnLst/>
              <a:rect l="l" t="t" r="r" b="b"/>
              <a:pathLst>
                <a:path w="154" h="154" extrusionOk="0">
                  <a:moveTo>
                    <a:pt x="154" y="78"/>
                  </a:moveTo>
                  <a:lnTo>
                    <a:pt x="154" y="78"/>
                  </a:lnTo>
                  <a:lnTo>
                    <a:pt x="154" y="85"/>
                  </a:lnTo>
                  <a:lnTo>
                    <a:pt x="153" y="93"/>
                  </a:lnTo>
                  <a:lnTo>
                    <a:pt x="151" y="101"/>
                  </a:lnTo>
                  <a:lnTo>
                    <a:pt x="148" y="107"/>
                  </a:lnTo>
                  <a:lnTo>
                    <a:pt x="145" y="114"/>
                  </a:lnTo>
                  <a:lnTo>
                    <a:pt x="141" y="120"/>
                  </a:lnTo>
                  <a:lnTo>
                    <a:pt x="137" y="126"/>
                  </a:lnTo>
                  <a:lnTo>
                    <a:pt x="131" y="131"/>
                  </a:lnTo>
                  <a:lnTo>
                    <a:pt x="127" y="136"/>
                  </a:lnTo>
                  <a:lnTo>
                    <a:pt x="120" y="141"/>
                  </a:lnTo>
                  <a:lnTo>
                    <a:pt x="114" y="145"/>
                  </a:lnTo>
                  <a:lnTo>
                    <a:pt x="107" y="149"/>
                  </a:lnTo>
                  <a:lnTo>
                    <a:pt x="100" y="151"/>
                  </a:lnTo>
                  <a:lnTo>
                    <a:pt x="92" y="152"/>
                  </a:lnTo>
                  <a:lnTo>
                    <a:pt x="85" y="153"/>
                  </a:lnTo>
                  <a:lnTo>
                    <a:pt x="77" y="154"/>
                  </a:lnTo>
                  <a:lnTo>
                    <a:pt x="77" y="154"/>
                  </a:lnTo>
                  <a:lnTo>
                    <a:pt x="69" y="153"/>
                  </a:lnTo>
                  <a:lnTo>
                    <a:pt x="61" y="152"/>
                  </a:lnTo>
                  <a:lnTo>
                    <a:pt x="54" y="151"/>
                  </a:lnTo>
                  <a:lnTo>
                    <a:pt x="48" y="149"/>
                  </a:lnTo>
                  <a:lnTo>
                    <a:pt x="41" y="145"/>
                  </a:lnTo>
                  <a:lnTo>
                    <a:pt x="34" y="141"/>
                  </a:lnTo>
                  <a:lnTo>
                    <a:pt x="28" y="136"/>
                  </a:lnTo>
                  <a:lnTo>
                    <a:pt x="22" y="131"/>
                  </a:lnTo>
                  <a:lnTo>
                    <a:pt x="18" y="126"/>
                  </a:lnTo>
                  <a:lnTo>
                    <a:pt x="13" y="120"/>
                  </a:lnTo>
                  <a:lnTo>
                    <a:pt x="10" y="114"/>
                  </a:lnTo>
                  <a:lnTo>
                    <a:pt x="6" y="107"/>
                  </a:lnTo>
                  <a:lnTo>
                    <a:pt x="3" y="101"/>
                  </a:lnTo>
                  <a:lnTo>
                    <a:pt x="2" y="93"/>
                  </a:lnTo>
                  <a:lnTo>
                    <a:pt x="1" y="85"/>
                  </a:lnTo>
                  <a:lnTo>
                    <a:pt x="0" y="78"/>
                  </a:lnTo>
                  <a:lnTo>
                    <a:pt x="0" y="78"/>
                  </a:lnTo>
                  <a:lnTo>
                    <a:pt x="1" y="70"/>
                  </a:lnTo>
                  <a:lnTo>
                    <a:pt x="2" y="62"/>
                  </a:lnTo>
                  <a:lnTo>
                    <a:pt x="3" y="55"/>
                  </a:lnTo>
                  <a:lnTo>
                    <a:pt x="6" y="47"/>
                  </a:lnTo>
                  <a:lnTo>
                    <a:pt x="10" y="40"/>
                  </a:lnTo>
                  <a:lnTo>
                    <a:pt x="13" y="34"/>
                  </a:lnTo>
                  <a:lnTo>
                    <a:pt x="18" y="28"/>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8"/>
                  </a:lnTo>
                  <a:lnTo>
                    <a:pt x="141" y="34"/>
                  </a:lnTo>
                  <a:lnTo>
                    <a:pt x="145" y="40"/>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54" name="Google Shape;2354;p23"/>
            <p:cNvSpPr/>
            <p:nvPr/>
          </p:nvSpPr>
          <p:spPr>
            <a:xfrm>
              <a:off x="3562351" y="4570413"/>
              <a:ext cx="49213" cy="49213"/>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1" y="120"/>
                  </a:lnTo>
                  <a:lnTo>
                    <a:pt x="137" y="126"/>
                  </a:lnTo>
                  <a:lnTo>
                    <a:pt x="132" y="131"/>
                  </a:lnTo>
                  <a:lnTo>
                    <a:pt x="126" y="136"/>
                  </a:lnTo>
                  <a:lnTo>
                    <a:pt x="121" y="141"/>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2"/>
                  </a:lnTo>
                  <a:lnTo>
                    <a:pt x="4" y="54"/>
                  </a:lnTo>
                  <a:lnTo>
                    <a:pt x="6" y="47"/>
                  </a:lnTo>
                  <a:lnTo>
                    <a:pt x="10" y="40"/>
                  </a:lnTo>
                  <a:lnTo>
                    <a:pt x="14" y="34"/>
                  </a:lnTo>
                  <a:lnTo>
                    <a:pt x="19" y="27"/>
                  </a:lnTo>
                  <a:lnTo>
                    <a:pt x="23" y="23"/>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2"/>
                  </a:lnTo>
                  <a:lnTo>
                    <a:pt x="126" y="17"/>
                  </a:lnTo>
                  <a:lnTo>
                    <a:pt x="132" y="23"/>
                  </a:lnTo>
                  <a:lnTo>
                    <a:pt x="137" y="27"/>
                  </a:lnTo>
                  <a:lnTo>
                    <a:pt x="141"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55" name="Google Shape;2355;p23"/>
            <p:cNvSpPr/>
            <p:nvPr/>
          </p:nvSpPr>
          <p:spPr>
            <a:xfrm>
              <a:off x="3562351" y="4641851"/>
              <a:ext cx="49213" cy="47625"/>
            </a:xfrm>
            <a:custGeom>
              <a:avLst/>
              <a:gdLst/>
              <a:ahLst/>
              <a:cxnLst/>
              <a:rect l="l" t="t" r="r" b="b"/>
              <a:pathLst>
                <a:path w="155" h="154" extrusionOk="0">
                  <a:moveTo>
                    <a:pt x="155" y="78"/>
                  </a:moveTo>
                  <a:lnTo>
                    <a:pt x="155" y="78"/>
                  </a:lnTo>
                  <a:lnTo>
                    <a:pt x="155" y="85"/>
                  </a:lnTo>
                  <a:lnTo>
                    <a:pt x="154" y="93"/>
                  </a:lnTo>
                  <a:lnTo>
                    <a:pt x="151" y="101"/>
                  </a:lnTo>
                  <a:lnTo>
                    <a:pt x="149" y="107"/>
                  </a:lnTo>
                  <a:lnTo>
                    <a:pt x="146" y="114"/>
                  </a:lnTo>
                  <a:lnTo>
                    <a:pt x="141" y="120"/>
                  </a:lnTo>
                  <a:lnTo>
                    <a:pt x="137" y="126"/>
                  </a:lnTo>
                  <a:lnTo>
                    <a:pt x="132" y="131"/>
                  </a:lnTo>
                  <a:lnTo>
                    <a:pt x="126" y="136"/>
                  </a:lnTo>
                  <a:lnTo>
                    <a:pt x="121" y="141"/>
                  </a:lnTo>
                  <a:lnTo>
                    <a:pt x="115" y="145"/>
                  </a:lnTo>
                  <a:lnTo>
                    <a:pt x="108" y="149"/>
                  </a:lnTo>
                  <a:lnTo>
                    <a:pt x="101" y="151"/>
                  </a:lnTo>
                  <a:lnTo>
                    <a:pt x="93" y="152"/>
                  </a:lnTo>
                  <a:lnTo>
                    <a:pt x="85" y="153"/>
                  </a:lnTo>
                  <a:lnTo>
                    <a:pt x="78" y="154"/>
                  </a:lnTo>
                  <a:lnTo>
                    <a:pt x="78" y="154"/>
                  </a:lnTo>
                  <a:lnTo>
                    <a:pt x="70" y="153"/>
                  </a:lnTo>
                  <a:lnTo>
                    <a:pt x="62" y="152"/>
                  </a:lnTo>
                  <a:lnTo>
                    <a:pt x="55" y="151"/>
                  </a:lnTo>
                  <a:lnTo>
                    <a:pt x="47" y="149"/>
                  </a:lnTo>
                  <a:lnTo>
                    <a:pt x="40" y="145"/>
                  </a:lnTo>
                  <a:lnTo>
                    <a:pt x="35" y="141"/>
                  </a:lnTo>
                  <a:lnTo>
                    <a:pt x="29" y="136"/>
                  </a:lnTo>
                  <a:lnTo>
                    <a:pt x="23" y="131"/>
                  </a:lnTo>
                  <a:lnTo>
                    <a:pt x="19" y="126"/>
                  </a:lnTo>
                  <a:lnTo>
                    <a:pt x="14" y="120"/>
                  </a:lnTo>
                  <a:lnTo>
                    <a:pt x="10" y="114"/>
                  </a:lnTo>
                  <a:lnTo>
                    <a:pt x="6" y="107"/>
                  </a:lnTo>
                  <a:lnTo>
                    <a:pt x="4" y="101"/>
                  </a:lnTo>
                  <a:lnTo>
                    <a:pt x="3" y="93"/>
                  </a:lnTo>
                  <a:lnTo>
                    <a:pt x="2" y="85"/>
                  </a:lnTo>
                  <a:lnTo>
                    <a:pt x="0" y="78"/>
                  </a:lnTo>
                  <a:lnTo>
                    <a:pt x="0" y="78"/>
                  </a:lnTo>
                  <a:lnTo>
                    <a:pt x="2" y="70"/>
                  </a:lnTo>
                  <a:lnTo>
                    <a:pt x="3" y="62"/>
                  </a:lnTo>
                  <a:lnTo>
                    <a:pt x="4" y="55"/>
                  </a:lnTo>
                  <a:lnTo>
                    <a:pt x="6" y="47"/>
                  </a:lnTo>
                  <a:lnTo>
                    <a:pt x="10" y="40"/>
                  </a:lnTo>
                  <a:lnTo>
                    <a:pt x="14" y="34"/>
                  </a:lnTo>
                  <a:lnTo>
                    <a:pt x="19" y="28"/>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8"/>
                  </a:lnTo>
                  <a:lnTo>
                    <a:pt x="141" y="34"/>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56" name="Google Shape;2356;p23"/>
            <p:cNvSpPr/>
            <p:nvPr/>
          </p:nvSpPr>
          <p:spPr>
            <a:xfrm>
              <a:off x="3633788" y="4570413"/>
              <a:ext cx="49213" cy="49213"/>
            </a:xfrm>
            <a:custGeom>
              <a:avLst/>
              <a:gdLst/>
              <a:ahLst/>
              <a:cxnLst/>
              <a:rect l="l" t="t" r="r" b="b"/>
              <a:pathLst>
                <a:path w="153" h="154"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20" y="141"/>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2"/>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57" name="Google Shape;2357;p23"/>
            <p:cNvSpPr/>
            <p:nvPr/>
          </p:nvSpPr>
          <p:spPr>
            <a:xfrm>
              <a:off x="3633788" y="4641851"/>
              <a:ext cx="49213" cy="47625"/>
            </a:xfrm>
            <a:custGeom>
              <a:avLst/>
              <a:gdLst/>
              <a:ahLst/>
              <a:cxnLst/>
              <a:rect l="l" t="t" r="r" b="b"/>
              <a:pathLst>
                <a:path w="153" h="154" extrusionOk="0">
                  <a:moveTo>
                    <a:pt x="153" y="78"/>
                  </a:moveTo>
                  <a:lnTo>
                    <a:pt x="153" y="78"/>
                  </a:lnTo>
                  <a:lnTo>
                    <a:pt x="153" y="85"/>
                  </a:lnTo>
                  <a:lnTo>
                    <a:pt x="152" y="93"/>
                  </a:lnTo>
                  <a:lnTo>
                    <a:pt x="149" y="101"/>
                  </a:lnTo>
                  <a:lnTo>
                    <a:pt x="147" y="107"/>
                  </a:lnTo>
                  <a:lnTo>
                    <a:pt x="144" y="114"/>
                  </a:lnTo>
                  <a:lnTo>
                    <a:pt x="140" y="120"/>
                  </a:lnTo>
                  <a:lnTo>
                    <a:pt x="136" y="126"/>
                  </a:lnTo>
                  <a:lnTo>
                    <a:pt x="130" y="131"/>
                  </a:lnTo>
                  <a:lnTo>
                    <a:pt x="125" y="136"/>
                  </a:lnTo>
                  <a:lnTo>
                    <a:pt x="120" y="141"/>
                  </a:lnTo>
                  <a:lnTo>
                    <a:pt x="113" y="145"/>
                  </a:lnTo>
                  <a:lnTo>
                    <a:pt x="106" y="149"/>
                  </a:lnTo>
                  <a:lnTo>
                    <a:pt x="99" y="151"/>
                  </a:lnTo>
                  <a:lnTo>
                    <a:pt x="91" y="152"/>
                  </a:lnTo>
                  <a:lnTo>
                    <a:pt x="84" y="153"/>
                  </a:lnTo>
                  <a:lnTo>
                    <a:pt x="76" y="154"/>
                  </a:lnTo>
                  <a:lnTo>
                    <a:pt x="76" y="154"/>
                  </a:lnTo>
                  <a:lnTo>
                    <a:pt x="68" y="153"/>
                  </a:lnTo>
                  <a:lnTo>
                    <a:pt x="60" y="152"/>
                  </a:lnTo>
                  <a:lnTo>
                    <a:pt x="53" y="151"/>
                  </a:lnTo>
                  <a:lnTo>
                    <a:pt x="46" y="149"/>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5" y="18"/>
                  </a:lnTo>
                  <a:lnTo>
                    <a:pt x="130" y="23"/>
                  </a:lnTo>
                  <a:lnTo>
                    <a:pt x="136" y="28"/>
                  </a:lnTo>
                  <a:lnTo>
                    <a:pt x="140" y="34"/>
                  </a:lnTo>
                  <a:lnTo>
                    <a:pt x="144" y="40"/>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58" name="Google Shape;2358;p23"/>
            <p:cNvSpPr/>
            <p:nvPr/>
          </p:nvSpPr>
          <p:spPr>
            <a:xfrm>
              <a:off x="3703638" y="4570413"/>
              <a:ext cx="47625"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59" name="Google Shape;2359;p23"/>
            <p:cNvSpPr/>
            <p:nvPr/>
          </p:nvSpPr>
          <p:spPr>
            <a:xfrm>
              <a:off x="3703638" y="4641851"/>
              <a:ext cx="47625" cy="47625"/>
            </a:xfrm>
            <a:custGeom>
              <a:avLst/>
              <a:gdLst/>
              <a:ahLst/>
              <a:cxnLst/>
              <a:rect l="l" t="t" r="r" b="b"/>
              <a:pathLst>
                <a:path w="153" h="154" extrusionOk="0">
                  <a:moveTo>
                    <a:pt x="153" y="78"/>
                  </a:moveTo>
                  <a:lnTo>
                    <a:pt x="153" y="78"/>
                  </a:lnTo>
                  <a:lnTo>
                    <a:pt x="153"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9"/>
                  </a:lnTo>
                  <a:lnTo>
                    <a:pt x="100" y="151"/>
                  </a:lnTo>
                  <a:lnTo>
                    <a:pt x="93" y="152"/>
                  </a:lnTo>
                  <a:lnTo>
                    <a:pt x="85" y="153"/>
                  </a:lnTo>
                  <a:lnTo>
                    <a:pt x="77" y="154"/>
                  </a:lnTo>
                  <a:lnTo>
                    <a:pt x="77" y="154"/>
                  </a:lnTo>
                  <a:lnTo>
                    <a:pt x="69" y="153"/>
                  </a:lnTo>
                  <a:lnTo>
                    <a:pt x="61" y="152"/>
                  </a:lnTo>
                  <a:lnTo>
                    <a:pt x="54" y="151"/>
                  </a:lnTo>
                  <a:lnTo>
                    <a:pt x="47" y="149"/>
                  </a:lnTo>
                  <a:lnTo>
                    <a:pt x="40" y="145"/>
                  </a:lnTo>
                  <a:lnTo>
                    <a:pt x="33" y="141"/>
                  </a:lnTo>
                  <a:lnTo>
                    <a:pt x="28" y="136"/>
                  </a:lnTo>
                  <a:lnTo>
                    <a:pt x="22" y="131"/>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60" name="Google Shape;2360;p23"/>
            <p:cNvSpPr/>
            <p:nvPr/>
          </p:nvSpPr>
          <p:spPr>
            <a:xfrm>
              <a:off x="3424238" y="4711701"/>
              <a:ext cx="47625"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2" y="120"/>
                  </a:lnTo>
                  <a:lnTo>
                    <a:pt x="137" y="126"/>
                  </a:lnTo>
                  <a:lnTo>
                    <a:pt x="132" y="132"/>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3"/>
                  </a:lnTo>
                  <a:lnTo>
                    <a:pt x="127" y="17"/>
                  </a:lnTo>
                  <a:lnTo>
                    <a:pt x="132" y="22"/>
                  </a:lnTo>
                  <a:lnTo>
                    <a:pt x="137" y="27"/>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61" name="Google Shape;2361;p23"/>
            <p:cNvSpPr/>
            <p:nvPr/>
          </p:nvSpPr>
          <p:spPr>
            <a:xfrm>
              <a:off x="3424238" y="4783138"/>
              <a:ext cx="47625" cy="47625"/>
            </a:xfrm>
            <a:custGeom>
              <a:avLst/>
              <a:gdLst/>
              <a:ahLst/>
              <a:cxnLst/>
              <a:rect l="l" t="t" r="r" b="b"/>
              <a:pathLst>
                <a:path w="154" h="154" extrusionOk="0">
                  <a:moveTo>
                    <a:pt x="154" y="77"/>
                  </a:moveTo>
                  <a:lnTo>
                    <a:pt x="154" y="77"/>
                  </a:lnTo>
                  <a:lnTo>
                    <a:pt x="154" y="85"/>
                  </a:lnTo>
                  <a:lnTo>
                    <a:pt x="153" y="93"/>
                  </a:lnTo>
                  <a:lnTo>
                    <a:pt x="151" y="100"/>
                  </a:lnTo>
                  <a:lnTo>
                    <a:pt x="149" y="108"/>
                  </a:lnTo>
                  <a:lnTo>
                    <a:pt x="145" y="114"/>
                  </a:lnTo>
                  <a:lnTo>
                    <a:pt x="142" y="120"/>
                  </a:lnTo>
                  <a:lnTo>
                    <a:pt x="137" y="126"/>
                  </a:lnTo>
                  <a:lnTo>
                    <a:pt x="132" y="132"/>
                  </a:lnTo>
                  <a:lnTo>
                    <a:pt x="127" y="136"/>
                  </a:lnTo>
                  <a:lnTo>
                    <a:pt x="120" y="141"/>
                  </a:lnTo>
                  <a:lnTo>
                    <a:pt x="114" y="145"/>
                  </a:lnTo>
                  <a:lnTo>
                    <a:pt x="108" y="148"/>
                  </a:lnTo>
                  <a:lnTo>
                    <a:pt x="101" y="151"/>
                  </a:lnTo>
                  <a:lnTo>
                    <a:pt x="93" y="152"/>
                  </a:lnTo>
                  <a:lnTo>
                    <a:pt x="86" y="153"/>
                  </a:lnTo>
                  <a:lnTo>
                    <a:pt x="78" y="154"/>
                  </a:lnTo>
                  <a:lnTo>
                    <a:pt x="78" y="154"/>
                  </a:lnTo>
                  <a:lnTo>
                    <a:pt x="70" y="153"/>
                  </a:lnTo>
                  <a:lnTo>
                    <a:pt x="62" y="152"/>
                  </a:lnTo>
                  <a:lnTo>
                    <a:pt x="55" y="151"/>
                  </a:lnTo>
                  <a:lnTo>
                    <a:pt x="47" y="148"/>
                  </a:lnTo>
                  <a:lnTo>
                    <a:pt x="41" y="145"/>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9"/>
                  </a:lnTo>
                  <a:lnTo>
                    <a:pt x="142"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62" name="Google Shape;2362;p23"/>
            <p:cNvSpPr/>
            <p:nvPr/>
          </p:nvSpPr>
          <p:spPr>
            <a:xfrm>
              <a:off x="3492501" y="4711701"/>
              <a:ext cx="49213" cy="49213"/>
            </a:xfrm>
            <a:custGeom>
              <a:avLst/>
              <a:gdLst/>
              <a:ahLst/>
              <a:cxnLst/>
              <a:rect l="l" t="t" r="r" b="b"/>
              <a:pathLst>
                <a:path w="154" h="153" extrusionOk="0">
                  <a:moveTo>
                    <a:pt x="154" y="77"/>
                  </a:moveTo>
                  <a:lnTo>
                    <a:pt x="154" y="77"/>
                  </a:lnTo>
                  <a:lnTo>
                    <a:pt x="154" y="85"/>
                  </a:lnTo>
                  <a:lnTo>
                    <a:pt x="153" y="93"/>
                  </a:lnTo>
                  <a:lnTo>
                    <a:pt x="151" y="100"/>
                  </a:lnTo>
                  <a:lnTo>
                    <a:pt x="148" y="106"/>
                  </a:lnTo>
                  <a:lnTo>
                    <a:pt x="145" y="113"/>
                  </a:lnTo>
                  <a:lnTo>
                    <a:pt x="141"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2"/>
                  </a:lnTo>
                  <a:lnTo>
                    <a:pt x="18" y="126"/>
                  </a:lnTo>
                  <a:lnTo>
                    <a:pt x="13" y="120"/>
                  </a:lnTo>
                  <a:lnTo>
                    <a:pt x="10" y="113"/>
                  </a:lnTo>
                  <a:lnTo>
                    <a:pt x="6" y="106"/>
                  </a:lnTo>
                  <a:lnTo>
                    <a:pt x="3" y="100"/>
                  </a:lnTo>
                  <a:lnTo>
                    <a:pt x="2" y="93"/>
                  </a:lnTo>
                  <a:lnTo>
                    <a:pt x="1" y="85"/>
                  </a:lnTo>
                  <a:lnTo>
                    <a:pt x="0" y="77"/>
                  </a:lnTo>
                  <a:lnTo>
                    <a:pt x="0" y="77"/>
                  </a:lnTo>
                  <a:lnTo>
                    <a:pt x="1" y="69"/>
                  </a:lnTo>
                  <a:lnTo>
                    <a:pt x="2" y="61"/>
                  </a:lnTo>
                  <a:lnTo>
                    <a:pt x="3"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63" name="Google Shape;2363;p23"/>
            <p:cNvSpPr/>
            <p:nvPr/>
          </p:nvSpPr>
          <p:spPr>
            <a:xfrm>
              <a:off x="3492501" y="4783138"/>
              <a:ext cx="49213" cy="47625"/>
            </a:xfrm>
            <a:custGeom>
              <a:avLst/>
              <a:gdLst/>
              <a:ahLst/>
              <a:cxnLst/>
              <a:rect l="l" t="t" r="r" b="b"/>
              <a:pathLst>
                <a:path w="154" h="154" extrusionOk="0">
                  <a:moveTo>
                    <a:pt x="154" y="77"/>
                  </a:moveTo>
                  <a:lnTo>
                    <a:pt x="154" y="77"/>
                  </a:lnTo>
                  <a:lnTo>
                    <a:pt x="154" y="85"/>
                  </a:lnTo>
                  <a:lnTo>
                    <a:pt x="153" y="93"/>
                  </a:lnTo>
                  <a:lnTo>
                    <a:pt x="151" y="100"/>
                  </a:lnTo>
                  <a:lnTo>
                    <a:pt x="148" y="108"/>
                  </a:lnTo>
                  <a:lnTo>
                    <a:pt x="145" y="114"/>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4"/>
                  </a:lnTo>
                  <a:lnTo>
                    <a:pt x="77" y="154"/>
                  </a:lnTo>
                  <a:lnTo>
                    <a:pt x="69" y="153"/>
                  </a:lnTo>
                  <a:lnTo>
                    <a:pt x="61" y="152"/>
                  </a:lnTo>
                  <a:lnTo>
                    <a:pt x="54" y="151"/>
                  </a:lnTo>
                  <a:lnTo>
                    <a:pt x="48" y="148"/>
                  </a:lnTo>
                  <a:lnTo>
                    <a:pt x="41" y="145"/>
                  </a:lnTo>
                  <a:lnTo>
                    <a:pt x="34" y="141"/>
                  </a:lnTo>
                  <a:lnTo>
                    <a:pt x="28" y="136"/>
                  </a:lnTo>
                  <a:lnTo>
                    <a:pt x="22" y="132"/>
                  </a:lnTo>
                  <a:lnTo>
                    <a:pt x="18" y="126"/>
                  </a:lnTo>
                  <a:lnTo>
                    <a:pt x="13" y="120"/>
                  </a:lnTo>
                  <a:lnTo>
                    <a:pt x="10" y="114"/>
                  </a:lnTo>
                  <a:lnTo>
                    <a:pt x="6" y="108"/>
                  </a:lnTo>
                  <a:lnTo>
                    <a:pt x="3" y="100"/>
                  </a:lnTo>
                  <a:lnTo>
                    <a:pt x="2" y="93"/>
                  </a:lnTo>
                  <a:lnTo>
                    <a:pt x="1" y="85"/>
                  </a:lnTo>
                  <a:lnTo>
                    <a:pt x="0" y="77"/>
                  </a:lnTo>
                  <a:lnTo>
                    <a:pt x="0" y="77"/>
                  </a:lnTo>
                  <a:lnTo>
                    <a:pt x="1" y="70"/>
                  </a:lnTo>
                  <a:lnTo>
                    <a:pt x="2" y="62"/>
                  </a:lnTo>
                  <a:lnTo>
                    <a:pt x="3" y="54"/>
                  </a:lnTo>
                  <a:lnTo>
                    <a:pt x="6" y="47"/>
                  </a:lnTo>
                  <a:lnTo>
                    <a:pt x="10" y="40"/>
                  </a:lnTo>
                  <a:lnTo>
                    <a:pt x="13" y="34"/>
                  </a:lnTo>
                  <a:lnTo>
                    <a:pt x="18" y="29"/>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9"/>
                  </a:lnTo>
                  <a:lnTo>
                    <a:pt x="141" y="34"/>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64" name="Google Shape;2364;p23"/>
            <p:cNvSpPr/>
            <p:nvPr/>
          </p:nvSpPr>
          <p:spPr>
            <a:xfrm>
              <a:off x="3562351" y="4711701"/>
              <a:ext cx="49213" cy="49213"/>
            </a:xfrm>
            <a:custGeom>
              <a:avLst/>
              <a:gdLst/>
              <a:ahLst/>
              <a:cxnLst/>
              <a:rect l="l" t="t" r="r" b="b"/>
              <a:pathLst>
                <a:path w="155" h="153" extrusionOk="0">
                  <a:moveTo>
                    <a:pt x="155" y="77"/>
                  </a:moveTo>
                  <a:lnTo>
                    <a:pt x="155" y="77"/>
                  </a:lnTo>
                  <a:lnTo>
                    <a:pt x="155" y="85"/>
                  </a:lnTo>
                  <a:lnTo>
                    <a:pt x="154" y="93"/>
                  </a:lnTo>
                  <a:lnTo>
                    <a:pt x="151" y="100"/>
                  </a:lnTo>
                  <a:lnTo>
                    <a:pt x="149" y="106"/>
                  </a:lnTo>
                  <a:lnTo>
                    <a:pt x="146" y="113"/>
                  </a:lnTo>
                  <a:lnTo>
                    <a:pt x="141" y="120"/>
                  </a:lnTo>
                  <a:lnTo>
                    <a:pt x="137" y="126"/>
                  </a:lnTo>
                  <a:lnTo>
                    <a:pt x="132" y="132"/>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5" y="141"/>
                  </a:lnTo>
                  <a:lnTo>
                    <a:pt x="29" y="136"/>
                  </a:lnTo>
                  <a:lnTo>
                    <a:pt x="23" y="132"/>
                  </a:lnTo>
                  <a:lnTo>
                    <a:pt x="19" y="126"/>
                  </a:lnTo>
                  <a:lnTo>
                    <a:pt x="14" y="120"/>
                  </a:lnTo>
                  <a:lnTo>
                    <a:pt x="10" y="113"/>
                  </a:lnTo>
                  <a:lnTo>
                    <a:pt x="6" y="106"/>
                  </a:lnTo>
                  <a:lnTo>
                    <a:pt x="4" y="100"/>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2"/>
                  </a:lnTo>
                  <a:lnTo>
                    <a:pt x="137" y="27"/>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65" name="Google Shape;2365;p23"/>
            <p:cNvSpPr/>
            <p:nvPr/>
          </p:nvSpPr>
          <p:spPr>
            <a:xfrm>
              <a:off x="3562351" y="4783138"/>
              <a:ext cx="49213" cy="47625"/>
            </a:xfrm>
            <a:custGeom>
              <a:avLst/>
              <a:gdLst/>
              <a:ahLst/>
              <a:cxnLst/>
              <a:rect l="l" t="t" r="r" b="b"/>
              <a:pathLst>
                <a:path w="155" h="154" extrusionOk="0">
                  <a:moveTo>
                    <a:pt x="155" y="77"/>
                  </a:moveTo>
                  <a:lnTo>
                    <a:pt x="155" y="77"/>
                  </a:lnTo>
                  <a:lnTo>
                    <a:pt x="155" y="85"/>
                  </a:lnTo>
                  <a:lnTo>
                    <a:pt x="154" y="93"/>
                  </a:lnTo>
                  <a:lnTo>
                    <a:pt x="151" y="100"/>
                  </a:lnTo>
                  <a:lnTo>
                    <a:pt x="149" y="108"/>
                  </a:lnTo>
                  <a:lnTo>
                    <a:pt x="146" y="114"/>
                  </a:lnTo>
                  <a:lnTo>
                    <a:pt x="141" y="120"/>
                  </a:lnTo>
                  <a:lnTo>
                    <a:pt x="137" y="126"/>
                  </a:lnTo>
                  <a:lnTo>
                    <a:pt x="132" y="132"/>
                  </a:lnTo>
                  <a:lnTo>
                    <a:pt x="126" y="136"/>
                  </a:lnTo>
                  <a:lnTo>
                    <a:pt x="121" y="141"/>
                  </a:lnTo>
                  <a:lnTo>
                    <a:pt x="115"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5" y="141"/>
                  </a:lnTo>
                  <a:lnTo>
                    <a:pt x="29" y="136"/>
                  </a:lnTo>
                  <a:lnTo>
                    <a:pt x="23" y="132"/>
                  </a:lnTo>
                  <a:lnTo>
                    <a:pt x="19" y="126"/>
                  </a:lnTo>
                  <a:lnTo>
                    <a:pt x="14" y="120"/>
                  </a:lnTo>
                  <a:lnTo>
                    <a:pt x="10" y="114"/>
                  </a:lnTo>
                  <a:lnTo>
                    <a:pt x="6" y="108"/>
                  </a:lnTo>
                  <a:lnTo>
                    <a:pt x="4" y="100"/>
                  </a:lnTo>
                  <a:lnTo>
                    <a:pt x="3" y="93"/>
                  </a:lnTo>
                  <a:lnTo>
                    <a:pt x="2" y="85"/>
                  </a:lnTo>
                  <a:lnTo>
                    <a:pt x="0" y="77"/>
                  </a:lnTo>
                  <a:lnTo>
                    <a:pt x="0" y="77"/>
                  </a:lnTo>
                  <a:lnTo>
                    <a:pt x="2" y="70"/>
                  </a:lnTo>
                  <a:lnTo>
                    <a:pt x="3" y="62"/>
                  </a:lnTo>
                  <a:lnTo>
                    <a:pt x="4" y="54"/>
                  </a:lnTo>
                  <a:lnTo>
                    <a:pt x="6" y="47"/>
                  </a:lnTo>
                  <a:lnTo>
                    <a:pt x="10" y="40"/>
                  </a:lnTo>
                  <a:lnTo>
                    <a:pt x="14" y="34"/>
                  </a:lnTo>
                  <a:lnTo>
                    <a:pt x="19" y="29"/>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9"/>
                  </a:lnTo>
                  <a:lnTo>
                    <a:pt x="141" y="34"/>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66" name="Google Shape;2366;p23"/>
            <p:cNvSpPr/>
            <p:nvPr/>
          </p:nvSpPr>
          <p:spPr>
            <a:xfrm>
              <a:off x="3633788" y="4711701"/>
              <a:ext cx="49213" cy="49213"/>
            </a:xfrm>
            <a:custGeom>
              <a:avLst/>
              <a:gdLst/>
              <a:ahLst/>
              <a:cxnLst/>
              <a:rect l="l" t="t" r="r" b="b"/>
              <a:pathLst>
                <a:path w="153" h="153" extrusionOk="0">
                  <a:moveTo>
                    <a:pt x="153" y="77"/>
                  </a:moveTo>
                  <a:lnTo>
                    <a:pt x="153" y="77"/>
                  </a:lnTo>
                  <a:lnTo>
                    <a:pt x="153" y="85"/>
                  </a:lnTo>
                  <a:lnTo>
                    <a:pt x="152" y="93"/>
                  </a:lnTo>
                  <a:lnTo>
                    <a:pt x="149" y="100"/>
                  </a:lnTo>
                  <a:lnTo>
                    <a:pt x="147" y="106"/>
                  </a:lnTo>
                  <a:lnTo>
                    <a:pt x="144" y="113"/>
                  </a:lnTo>
                  <a:lnTo>
                    <a:pt x="140" y="120"/>
                  </a:lnTo>
                  <a:lnTo>
                    <a:pt x="136" y="126"/>
                  </a:lnTo>
                  <a:lnTo>
                    <a:pt x="130" y="132"/>
                  </a:lnTo>
                  <a:lnTo>
                    <a:pt x="125" y="136"/>
                  </a:lnTo>
                  <a:lnTo>
                    <a:pt x="120"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3"/>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67" name="Google Shape;2367;p23"/>
            <p:cNvSpPr/>
            <p:nvPr/>
          </p:nvSpPr>
          <p:spPr>
            <a:xfrm>
              <a:off x="3633788" y="4783138"/>
              <a:ext cx="49213" cy="47625"/>
            </a:xfrm>
            <a:custGeom>
              <a:avLst/>
              <a:gdLst/>
              <a:ahLst/>
              <a:cxnLst/>
              <a:rect l="l" t="t" r="r" b="b"/>
              <a:pathLst>
                <a:path w="153" h="154" extrusionOk="0">
                  <a:moveTo>
                    <a:pt x="153" y="77"/>
                  </a:moveTo>
                  <a:lnTo>
                    <a:pt x="153" y="77"/>
                  </a:lnTo>
                  <a:lnTo>
                    <a:pt x="153" y="85"/>
                  </a:lnTo>
                  <a:lnTo>
                    <a:pt x="152" y="93"/>
                  </a:lnTo>
                  <a:lnTo>
                    <a:pt x="149" y="100"/>
                  </a:lnTo>
                  <a:lnTo>
                    <a:pt x="147" y="108"/>
                  </a:lnTo>
                  <a:lnTo>
                    <a:pt x="144" y="114"/>
                  </a:lnTo>
                  <a:lnTo>
                    <a:pt x="140" y="120"/>
                  </a:lnTo>
                  <a:lnTo>
                    <a:pt x="136" y="126"/>
                  </a:lnTo>
                  <a:lnTo>
                    <a:pt x="130" y="132"/>
                  </a:lnTo>
                  <a:lnTo>
                    <a:pt x="125" y="136"/>
                  </a:lnTo>
                  <a:lnTo>
                    <a:pt x="120" y="141"/>
                  </a:lnTo>
                  <a:lnTo>
                    <a:pt x="113" y="145"/>
                  </a:lnTo>
                  <a:lnTo>
                    <a:pt x="106" y="148"/>
                  </a:lnTo>
                  <a:lnTo>
                    <a:pt x="99" y="151"/>
                  </a:lnTo>
                  <a:lnTo>
                    <a:pt x="91" y="152"/>
                  </a:lnTo>
                  <a:lnTo>
                    <a:pt x="84" y="153"/>
                  </a:lnTo>
                  <a:lnTo>
                    <a:pt x="76" y="154"/>
                  </a:lnTo>
                  <a:lnTo>
                    <a:pt x="76" y="154"/>
                  </a:lnTo>
                  <a:lnTo>
                    <a:pt x="68" y="153"/>
                  </a:lnTo>
                  <a:lnTo>
                    <a:pt x="60" y="152"/>
                  </a:lnTo>
                  <a:lnTo>
                    <a:pt x="53" y="151"/>
                  </a:lnTo>
                  <a:lnTo>
                    <a:pt x="46"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5" y="18"/>
                  </a:lnTo>
                  <a:lnTo>
                    <a:pt x="130" y="23"/>
                  </a:lnTo>
                  <a:lnTo>
                    <a:pt x="136" y="29"/>
                  </a:lnTo>
                  <a:lnTo>
                    <a:pt x="140" y="34"/>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68" name="Google Shape;2368;p23"/>
            <p:cNvSpPr/>
            <p:nvPr/>
          </p:nvSpPr>
          <p:spPr>
            <a:xfrm>
              <a:off x="3703638" y="4711701"/>
              <a:ext cx="47625"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3"/>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69" name="Google Shape;2369;p23"/>
            <p:cNvSpPr/>
            <p:nvPr/>
          </p:nvSpPr>
          <p:spPr>
            <a:xfrm>
              <a:off x="3703638" y="4783138"/>
              <a:ext cx="47625" cy="47625"/>
            </a:xfrm>
            <a:custGeom>
              <a:avLst/>
              <a:gdLst/>
              <a:ahLst/>
              <a:cxnLst/>
              <a:rect l="l" t="t" r="r" b="b"/>
              <a:pathLst>
                <a:path w="153" h="154" extrusionOk="0">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70" name="Google Shape;2370;p23"/>
            <p:cNvSpPr/>
            <p:nvPr/>
          </p:nvSpPr>
          <p:spPr>
            <a:xfrm>
              <a:off x="3074988" y="4291013"/>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3" y="23"/>
                  </a:lnTo>
                  <a:lnTo>
                    <a:pt x="28"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71" name="Google Shape;2371;p23"/>
            <p:cNvSpPr/>
            <p:nvPr/>
          </p:nvSpPr>
          <p:spPr>
            <a:xfrm>
              <a:off x="3074988" y="4362451"/>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72" name="Google Shape;2372;p23"/>
            <p:cNvSpPr/>
            <p:nvPr/>
          </p:nvSpPr>
          <p:spPr>
            <a:xfrm>
              <a:off x="3143251" y="42910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4" y="14"/>
                  </a:lnTo>
                  <a:lnTo>
                    <a:pt x="40" y="10"/>
                  </a:lnTo>
                  <a:lnTo>
                    <a:pt x="47" y="7"/>
                  </a:lnTo>
                  <a:lnTo>
                    <a:pt x="54" y="4"/>
                  </a:lnTo>
                  <a:lnTo>
                    <a:pt x="62"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73" name="Google Shape;2373;p23"/>
            <p:cNvSpPr/>
            <p:nvPr/>
          </p:nvSpPr>
          <p:spPr>
            <a:xfrm>
              <a:off x="3143251" y="4362451"/>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74" name="Google Shape;2374;p23"/>
            <p:cNvSpPr/>
            <p:nvPr/>
          </p:nvSpPr>
          <p:spPr>
            <a:xfrm>
              <a:off x="3214688" y="4291013"/>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75" name="Google Shape;2375;p23"/>
            <p:cNvSpPr/>
            <p:nvPr/>
          </p:nvSpPr>
          <p:spPr>
            <a:xfrm>
              <a:off x="3214688" y="4362451"/>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76" name="Google Shape;2376;p23"/>
            <p:cNvSpPr/>
            <p:nvPr/>
          </p:nvSpPr>
          <p:spPr>
            <a:xfrm>
              <a:off x="3284538" y="42910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0" y="120"/>
                  </a:lnTo>
                  <a:lnTo>
                    <a:pt x="136" y="126"/>
                  </a:lnTo>
                  <a:lnTo>
                    <a:pt x="131" y="132"/>
                  </a:lnTo>
                  <a:lnTo>
                    <a:pt x="126" y="137"/>
                  </a:lnTo>
                  <a:lnTo>
                    <a:pt x="120" y="142"/>
                  </a:lnTo>
                  <a:lnTo>
                    <a:pt x="113" y="145"/>
                  </a:lnTo>
                  <a:lnTo>
                    <a:pt x="107"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8" y="137"/>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3" y="34"/>
                  </a:lnTo>
                  <a:lnTo>
                    <a:pt x="17" y="29"/>
                  </a:lnTo>
                  <a:lnTo>
                    <a:pt x="23" y="23"/>
                  </a:lnTo>
                  <a:lnTo>
                    <a:pt x="28" y="18"/>
                  </a:lnTo>
                  <a:lnTo>
                    <a:pt x="34" y="14"/>
                  </a:lnTo>
                  <a:lnTo>
                    <a:pt x="40" y="10"/>
                  </a:lnTo>
                  <a:lnTo>
                    <a:pt x="47" y="7"/>
                  </a:lnTo>
                  <a:lnTo>
                    <a:pt x="53" y="4"/>
                  </a:lnTo>
                  <a:lnTo>
                    <a:pt x="61" y="2"/>
                  </a:lnTo>
                  <a:lnTo>
                    <a:pt x="68" y="1"/>
                  </a:lnTo>
                  <a:lnTo>
                    <a:pt x="76" y="0"/>
                  </a:lnTo>
                  <a:lnTo>
                    <a:pt x="76" y="0"/>
                  </a:lnTo>
                  <a:lnTo>
                    <a:pt x="84" y="1"/>
                  </a:lnTo>
                  <a:lnTo>
                    <a:pt x="92" y="2"/>
                  </a:lnTo>
                  <a:lnTo>
                    <a:pt x="99" y="4"/>
                  </a:lnTo>
                  <a:lnTo>
                    <a:pt x="107" y="7"/>
                  </a:lnTo>
                  <a:lnTo>
                    <a:pt x="113" y="10"/>
                  </a:lnTo>
                  <a:lnTo>
                    <a:pt x="120" y="14"/>
                  </a:lnTo>
                  <a:lnTo>
                    <a:pt x="126" y="18"/>
                  </a:lnTo>
                  <a:lnTo>
                    <a:pt x="131" y="23"/>
                  </a:lnTo>
                  <a:lnTo>
                    <a:pt x="136" y="29"/>
                  </a:lnTo>
                  <a:lnTo>
                    <a:pt x="140"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77" name="Google Shape;2377;p23"/>
            <p:cNvSpPr/>
            <p:nvPr/>
          </p:nvSpPr>
          <p:spPr>
            <a:xfrm>
              <a:off x="3284538" y="4362451"/>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0"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8" y="136"/>
                  </a:lnTo>
                  <a:lnTo>
                    <a:pt x="23" y="132"/>
                  </a:lnTo>
                  <a:lnTo>
                    <a:pt x="17" y="126"/>
                  </a:lnTo>
                  <a:lnTo>
                    <a:pt x="13"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3" y="35"/>
                  </a:lnTo>
                  <a:lnTo>
                    <a:pt x="17" y="28"/>
                  </a:lnTo>
                  <a:lnTo>
                    <a:pt x="23" y="23"/>
                  </a:lnTo>
                  <a:lnTo>
                    <a:pt x="28"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3"/>
                  </a:lnTo>
                  <a:lnTo>
                    <a:pt x="136" y="28"/>
                  </a:lnTo>
                  <a:lnTo>
                    <a:pt x="140"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78" name="Google Shape;2378;p23"/>
            <p:cNvSpPr/>
            <p:nvPr/>
          </p:nvSpPr>
          <p:spPr>
            <a:xfrm>
              <a:off x="3354388" y="4291013"/>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7"/>
                  </a:lnTo>
                  <a:lnTo>
                    <a:pt x="120" y="142"/>
                  </a:lnTo>
                  <a:lnTo>
                    <a:pt x="114"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4"/>
                  </a:lnTo>
                  <a:lnTo>
                    <a:pt x="19"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4" y="10"/>
                  </a:lnTo>
                  <a:lnTo>
                    <a:pt x="120" y="14"/>
                  </a:lnTo>
                  <a:lnTo>
                    <a:pt x="126" y="18"/>
                  </a:lnTo>
                  <a:lnTo>
                    <a:pt x="132" y="23"/>
                  </a:lnTo>
                  <a:lnTo>
                    <a:pt x="136" y="29"/>
                  </a:lnTo>
                  <a:lnTo>
                    <a:pt x="141" y="34"/>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79" name="Google Shape;2379;p23"/>
            <p:cNvSpPr/>
            <p:nvPr/>
          </p:nvSpPr>
          <p:spPr>
            <a:xfrm>
              <a:off x="3354388" y="4362451"/>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6" y="114"/>
                  </a:lnTo>
                  <a:lnTo>
                    <a:pt x="141" y="120"/>
                  </a:lnTo>
                  <a:lnTo>
                    <a:pt x="136" y="126"/>
                  </a:lnTo>
                  <a:lnTo>
                    <a:pt x="132" y="132"/>
                  </a:lnTo>
                  <a:lnTo>
                    <a:pt x="126" y="136"/>
                  </a:lnTo>
                  <a:lnTo>
                    <a:pt x="120" y="141"/>
                  </a:lnTo>
                  <a:lnTo>
                    <a:pt x="114"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9"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80" name="Google Shape;2380;p23"/>
            <p:cNvSpPr/>
            <p:nvPr/>
          </p:nvSpPr>
          <p:spPr>
            <a:xfrm>
              <a:off x="3074988" y="4432301"/>
              <a:ext cx="47625" cy="49213"/>
            </a:xfrm>
            <a:custGeom>
              <a:avLst/>
              <a:gdLst/>
              <a:ahLst/>
              <a:cxnLst/>
              <a:rect l="l" t="t" r="r" b="b"/>
              <a:pathLst>
                <a:path w="154" h="155" extrusionOk="0">
                  <a:moveTo>
                    <a:pt x="154" y="77"/>
                  </a:moveTo>
                  <a:lnTo>
                    <a:pt x="154" y="77"/>
                  </a:lnTo>
                  <a:lnTo>
                    <a:pt x="154" y="85"/>
                  </a:lnTo>
                  <a:lnTo>
                    <a:pt x="152" y="93"/>
                  </a:lnTo>
                  <a:lnTo>
                    <a:pt x="150" y="101"/>
                  </a:lnTo>
                  <a:lnTo>
                    <a:pt x="148" y="108"/>
                  </a:lnTo>
                  <a:lnTo>
                    <a:pt x="144" y="115"/>
                  </a:lnTo>
                  <a:lnTo>
                    <a:pt x="141" y="120"/>
                  </a:lnTo>
                  <a:lnTo>
                    <a:pt x="136" y="126"/>
                  </a:lnTo>
                  <a:lnTo>
                    <a:pt x="132" y="132"/>
                  </a:lnTo>
                  <a:lnTo>
                    <a:pt x="126" y="138"/>
                  </a:lnTo>
                  <a:lnTo>
                    <a:pt x="120" y="141"/>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3" y="9"/>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81" name="Google Shape;2381;p23"/>
            <p:cNvSpPr/>
            <p:nvPr/>
          </p:nvSpPr>
          <p:spPr>
            <a:xfrm>
              <a:off x="3074988" y="4503738"/>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1"/>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82" name="Google Shape;2382;p23"/>
            <p:cNvSpPr/>
            <p:nvPr/>
          </p:nvSpPr>
          <p:spPr>
            <a:xfrm>
              <a:off x="3143251" y="4432301"/>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4" y="115"/>
                  </a:lnTo>
                  <a:lnTo>
                    <a:pt x="141"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1"/>
                  </a:lnTo>
                  <a:lnTo>
                    <a:pt x="27" y="138"/>
                  </a:lnTo>
                  <a:lnTo>
                    <a:pt x="23"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9"/>
                  </a:lnTo>
                  <a:lnTo>
                    <a:pt x="47" y="7"/>
                  </a:lnTo>
                  <a:lnTo>
                    <a:pt x="54" y="4"/>
                  </a:lnTo>
                  <a:lnTo>
                    <a:pt x="62"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83" name="Google Shape;2383;p23"/>
            <p:cNvSpPr/>
            <p:nvPr/>
          </p:nvSpPr>
          <p:spPr>
            <a:xfrm>
              <a:off x="3143251" y="450373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0"/>
                  </a:lnTo>
                  <a:lnTo>
                    <a:pt x="136" y="126"/>
                  </a:lnTo>
                  <a:lnTo>
                    <a:pt x="131" y="131"/>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8"/>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84" name="Google Shape;2384;p23"/>
            <p:cNvSpPr/>
            <p:nvPr/>
          </p:nvSpPr>
          <p:spPr>
            <a:xfrm>
              <a:off x="3214688" y="4432301"/>
              <a:ext cx="47625" cy="49213"/>
            </a:xfrm>
            <a:custGeom>
              <a:avLst/>
              <a:gdLst/>
              <a:ahLst/>
              <a:cxnLst/>
              <a:rect l="l" t="t" r="r" b="b"/>
              <a:pathLst>
                <a:path w="153" h="155" extrusionOk="0">
                  <a:moveTo>
                    <a:pt x="153" y="77"/>
                  </a:moveTo>
                  <a:lnTo>
                    <a:pt x="153" y="77"/>
                  </a:lnTo>
                  <a:lnTo>
                    <a:pt x="153" y="85"/>
                  </a:lnTo>
                  <a:lnTo>
                    <a:pt x="152" y="93"/>
                  </a:lnTo>
                  <a:lnTo>
                    <a:pt x="150" y="101"/>
                  </a:lnTo>
                  <a:lnTo>
                    <a:pt x="147" y="108"/>
                  </a:lnTo>
                  <a:lnTo>
                    <a:pt x="144" y="115"/>
                  </a:lnTo>
                  <a:lnTo>
                    <a:pt x="140"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1"/>
                  </a:lnTo>
                  <a:lnTo>
                    <a:pt x="27" y="138"/>
                  </a:lnTo>
                  <a:lnTo>
                    <a:pt x="21"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85" name="Google Shape;2385;p23"/>
            <p:cNvSpPr/>
            <p:nvPr/>
          </p:nvSpPr>
          <p:spPr>
            <a:xfrm>
              <a:off x="3214688" y="450373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1"/>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86" name="Google Shape;2386;p23"/>
            <p:cNvSpPr/>
            <p:nvPr/>
          </p:nvSpPr>
          <p:spPr>
            <a:xfrm>
              <a:off x="3284538" y="4432301"/>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4" y="115"/>
                  </a:lnTo>
                  <a:lnTo>
                    <a:pt x="140" y="120"/>
                  </a:lnTo>
                  <a:lnTo>
                    <a:pt x="136" y="126"/>
                  </a:lnTo>
                  <a:lnTo>
                    <a:pt x="131" y="132"/>
                  </a:lnTo>
                  <a:lnTo>
                    <a:pt x="126" y="138"/>
                  </a:lnTo>
                  <a:lnTo>
                    <a:pt x="120" y="141"/>
                  </a:lnTo>
                  <a:lnTo>
                    <a:pt x="113" y="146"/>
                  </a:lnTo>
                  <a:lnTo>
                    <a:pt x="107" y="149"/>
                  </a:lnTo>
                  <a:lnTo>
                    <a:pt x="99" y="151"/>
                  </a:lnTo>
                  <a:lnTo>
                    <a:pt x="92" y="154"/>
                  </a:lnTo>
                  <a:lnTo>
                    <a:pt x="84" y="155"/>
                  </a:lnTo>
                  <a:lnTo>
                    <a:pt x="76" y="155"/>
                  </a:lnTo>
                  <a:lnTo>
                    <a:pt x="76" y="155"/>
                  </a:lnTo>
                  <a:lnTo>
                    <a:pt x="68" y="155"/>
                  </a:lnTo>
                  <a:lnTo>
                    <a:pt x="61" y="154"/>
                  </a:lnTo>
                  <a:lnTo>
                    <a:pt x="53" y="151"/>
                  </a:lnTo>
                  <a:lnTo>
                    <a:pt x="47" y="149"/>
                  </a:lnTo>
                  <a:lnTo>
                    <a:pt x="40" y="146"/>
                  </a:lnTo>
                  <a:lnTo>
                    <a:pt x="34" y="141"/>
                  </a:lnTo>
                  <a:lnTo>
                    <a:pt x="28" y="138"/>
                  </a:lnTo>
                  <a:lnTo>
                    <a:pt x="23" y="132"/>
                  </a:lnTo>
                  <a:lnTo>
                    <a:pt x="17" y="126"/>
                  </a:lnTo>
                  <a:lnTo>
                    <a:pt x="13"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8" y="19"/>
                  </a:lnTo>
                  <a:lnTo>
                    <a:pt x="34" y="14"/>
                  </a:lnTo>
                  <a:lnTo>
                    <a:pt x="40" y="9"/>
                  </a:lnTo>
                  <a:lnTo>
                    <a:pt x="47" y="7"/>
                  </a:lnTo>
                  <a:lnTo>
                    <a:pt x="53" y="4"/>
                  </a:lnTo>
                  <a:lnTo>
                    <a:pt x="61" y="3"/>
                  </a:lnTo>
                  <a:lnTo>
                    <a:pt x="68" y="1"/>
                  </a:lnTo>
                  <a:lnTo>
                    <a:pt x="76" y="0"/>
                  </a:lnTo>
                  <a:lnTo>
                    <a:pt x="76" y="0"/>
                  </a:lnTo>
                  <a:lnTo>
                    <a:pt x="84" y="1"/>
                  </a:lnTo>
                  <a:lnTo>
                    <a:pt x="92" y="3"/>
                  </a:lnTo>
                  <a:lnTo>
                    <a:pt x="99" y="4"/>
                  </a:lnTo>
                  <a:lnTo>
                    <a:pt x="107" y="7"/>
                  </a:lnTo>
                  <a:lnTo>
                    <a:pt x="113" y="9"/>
                  </a:lnTo>
                  <a:lnTo>
                    <a:pt x="120" y="14"/>
                  </a:lnTo>
                  <a:lnTo>
                    <a:pt x="126" y="19"/>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87" name="Google Shape;2387;p23"/>
            <p:cNvSpPr/>
            <p:nvPr/>
          </p:nvSpPr>
          <p:spPr>
            <a:xfrm>
              <a:off x="3284538" y="450373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0" y="120"/>
                  </a:lnTo>
                  <a:lnTo>
                    <a:pt x="136" y="126"/>
                  </a:lnTo>
                  <a:lnTo>
                    <a:pt x="131" y="131"/>
                  </a:lnTo>
                  <a:lnTo>
                    <a:pt x="126" y="137"/>
                  </a:lnTo>
                  <a:lnTo>
                    <a:pt x="120" y="141"/>
                  </a:lnTo>
                  <a:lnTo>
                    <a:pt x="113" y="145"/>
                  </a:lnTo>
                  <a:lnTo>
                    <a:pt x="107"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8" y="137"/>
                  </a:lnTo>
                  <a:lnTo>
                    <a:pt x="23" y="131"/>
                  </a:lnTo>
                  <a:lnTo>
                    <a:pt x="17" y="126"/>
                  </a:lnTo>
                  <a:lnTo>
                    <a:pt x="13"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3" y="34"/>
                  </a:lnTo>
                  <a:lnTo>
                    <a:pt x="17" y="28"/>
                  </a:lnTo>
                  <a:lnTo>
                    <a:pt x="23" y="22"/>
                  </a:lnTo>
                  <a:lnTo>
                    <a:pt x="28" y="18"/>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8"/>
                  </a:lnTo>
                  <a:lnTo>
                    <a:pt x="131" y="22"/>
                  </a:lnTo>
                  <a:lnTo>
                    <a:pt x="136" y="28"/>
                  </a:lnTo>
                  <a:lnTo>
                    <a:pt x="140" y="34"/>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88" name="Google Shape;2388;p23"/>
            <p:cNvSpPr/>
            <p:nvPr/>
          </p:nvSpPr>
          <p:spPr>
            <a:xfrm>
              <a:off x="3354388" y="4432301"/>
              <a:ext cx="49213" cy="49213"/>
            </a:xfrm>
            <a:custGeom>
              <a:avLst/>
              <a:gdLst/>
              <a:ahLst/>
              <a:cxnLst/>
              <a:rect l="l" t="t" r="r" b="b"/>
              <a:pathLst>
                <a:path w="155" h="155" extrusionOk="0">
                  <a:moveTo>
                    <a:pt x="155" y="77"/>
                  </a:moveTo>
                  <a:lnTo>
                    <a:pt x="155" y="77"/>
                  </a:lnTo>
                  <a:lnTo>
                    <a:pt x="154" y="85"/>
                  </a:lnTo>
                  <a:lnTo>
                    <a:pt x="152" y="93"/>
                  </a:lnTo>
                  <a:lnTo>
                    <a:pt x="151" y="101"/>
                  </a:lnTo>
                  <a:lnTo>
                    <a:pt x="148" y="108"/>
                  </a:lnTo>
                  <a:lnTo>
                    <a:pt x="146" y="115"/>
                  </a:lnTo>
                  <a:lnTo>
                    <a:pt x="141" y="120"/>
                  </a:lnTo>
                  <a:lnTo>
                    <a:pt x="136" y="126"/>
                  </a:lnTo>
                  <a:lnTo>
                    <a:pt x="132" y="132"/>
                  </a:lnTo>
                  <a:lnTo>
                    <a:pt x="126" y="138"/>
                  </a:lnTo>
                  <a:lnTo>
                    <a:pt x="120" y="141"/>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9" y="126"/>
                  </a:lnTo>
                  <a:lnTo>
                    <a:pt x="14"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4" y="9"/>
                  </a:lnTo>
                  <a:lnTo>
                    <a:pt x="120" y="14"/>
                  </a:lnTo>
                  <a:lnTo>
                    <a:pt x="126" y="19"/>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89" name="Google Shape;2389;p23"/>
            <p:cNvSpPr/>
            <p:nvPr/>
          </p:nvSpPr>
          <p:spPr>
            <a:xfrm>
              <a:off x="3354388" y="4503738"/>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6" y="114"/>
                  </a:lnTo>
                  <a:lnTo>
                    <a:pt x="141" y="120"/>
                  </a:lnTo>
                  <a:lnTo>
                    <a:pt x="136" y="126"/>
                  </a:lnTo>
                  <a:lnTo>
                    <a:pt x="132" y="131"/>
                  </a:lnTo>
                  <a:lnTo>
                    <a:pt x="126" y="137"/>
                  </a:lnTo>
                  <a:lnTo>
                    <a:pt x="120"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1"/>
                  </a:lnTo>
                  <a:lnTo>
                    <a:pt x="19"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9" y="28"/>
                  </a:lnTo>
                  <a:lnTo>
                    <a:pt x="23" y="22"/>
                  </a:lnTo>
                  <a:lnTo>
                    <a:pt x="29" y="18"/>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8"/>
                  </a:lnTo>
                  <a:lnTo>
                    <a:pt x="132" y="22"/>
                  </a:lnTo>
                  <a:lnTo>
                    <a:pt x="136" y="28"/>
                  </a:lnTo>
                  <a:lnTo>
                    <a:pt x="141" y="34"/>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90" name="Google Shape;2390;p23"/>
            <p:cNvSpPr/>
            <p:nvPr/>
          </p:nvSpPr>
          <p:spPr>
            <a:xfrm>
              <a:off x="3074988" y="4570413"/>
              <a:ext cx="47625" cy="49213"/>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91" name="Google Shape;2391;p23"/>
            <p:cNvSpPr/>
            <p:nvPr/>
          </p:nvSpPr>
          <p:spPr>
            <a:xfrm>
              <a:off x="3074988" y="4641851"/>
              <a:ext cx="47625" cy="47625"/>
            </a:xfrm>
            <a:custGeom>
              <a:avLst/>
              <a:gdLst/>
              <a:ahLst/>
              <a:cxnLst/>
              <a:rect l="l" t="t" r="r" b="b"/>
              <a:pathLst>
                <a:path w="154" h="154" extrusionOk="0">
                  <a:moveTo>
                    <a:pt x="154" y="78"/>
                  </a:moveTo>
                  <a:lnTo>
                    <a:pt x="154" y="78"/>
                  </a:lnTo>
                  <a:lnTo>
                    <a:pt x="154"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8" y="136"/>
                  </a:lnTo>
                  <a:lnTo>
                    <a:pt x="23" y="131"/>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92" name="Google Shape;2392;p23"/>
            <p:cNvSpPr/>
            <p:nvPr/>
          </p:nvSpPr>
          <p:spPr>
            <a:xfrm>
              <a:off x="3143251" y="4570413"/>
              <a:ext cx="49213" cy="49213"/>
            </a:xfrm>
            <a:custGeom>
              <a:avLst/>
              <a:gdLst/>
              <a:ahLst/>
              <a:cxnLst/>
              <a:rect l="l" t="t" r="r" b="b"/>
              <a:pathLst>
                <a:path w="154" h="154"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2" y="152"/>
                  </a:lnTo>
                  <a:lnTo>
                    <a:pt x="54" y="151"/>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93" name="Google Shape;2393;p23"/>
            <p:cNvSpPr/>
            <p:nvPr/>
          </p:nvSpPr>
          <p:spPr>
            <a:xfrm>
              <a:off x="3143251" y="4641851"/>
              <a:ext cx="49213" cy="47625"/>
            </a:xfrm>
            <a:custGeom>
              <a:avLst/>
              <a:gdLst/>
              <a:ahLst/>
              <a:cxnLst/>
              <a:rect l="l" t="t" r="r" b="b"/>
              <a:pathLst>
                <a:path w="154" h="154" extrusionOk="0">
                  <a:moveTo>
                    <a:pt x="154" y="78"/>
                  </a:moveTo>
                  <a:lnTo>
                    <a:pt x="154" y="78"/>
                  </a:lnTo>
                  <a:lnTo>
                    <a:pt x="153" y="85"/>
                  </a:lnTo>
                  <a:lnTo>
                    <a:pt x="152" y="93"/>
                  </a:lnTo>
                  <a:lnTo>
                    <a:pt x="151" y="101"/>
                  </a:lnTo>
                  <a:lnTo>
                    <a:pt x="147" y="107"/>
                  </a:lnTo>
                  <a:lnTo>
                    <a:pt x="144" y="114"/>
                  </a:lnTo>
                  <a:lnTo>
                    <a:pt x="141" y="120"/>
                  </a:lnTo>
                  <a:lnTo>
                    <a:pt x="136" y="126"/>
                  </a:lnTo>
                  <a:lnTo>
                    <a:pt x="131" y="131"/>
                  </a:lnTo>
                  <a:lnTo>
                    <a:pt x="126" y="136"/>
                  </a:lnTo>
                  <a:lnTo>
                    <a:pt x="120" y="141"/>
                  </a:lnTo>
                  <a:lnTo>
                    <a:pt x="113" y="145"/>
                  </a:lnTo>
                  <a:lnTo>
                    <a:pt x="106" y="149"/>
                  </a:lnTo>
                  <a:lnTo>
                    <a:pt x="99" y="151"/>
                  </a:lnTo>
                  <a:lnTo>
                    <a:pt x="92" y="152"/>
                  </a:lnTo>
                  <a:lnTo>
                    <a:pt x="84" y="153"/>
                  </a:lnTo>
                  <a:lnTo>
                    <a:pt x="76" y="154"/>
                  </a:lnTo>
                  <a:lnTo>
                    <a:pt x="76" y="154"/>
                  </a:lnTo>
                  <a:lnTo>
                    <a:pt x="68" y="153"/>
                  </a:lnTo>
                  <a:lnTo>
                    <a:pt x="62" y="152"/>
                  </a:lnTo>
                  <a:lnTo>
                    <a:pt x="54" y="151"/>
                  </a:lnTo>
                  <a:lnTo>
                    <a:pt x="47" y="149"/>
                  </a:lnTo>
                  <a:lnTo>
                    <a:pt x="40" y="145"/>
                  </a:lnTo>
                  <a:lnTo>
                    <a:pt x="34" y="141"/>
                  </a:lnTo>
                  <a:lnTo>
                    <a:pt x="27" y="136"/>
                  </a:lnTo>
                  <a:lnTo>
                    <a:pt x="23" y="131"/>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2" y="34"/>
                  </a:lnTo>
                  <a:lnTo>
                    <a:pt x="17" y="28"/>
                  </a:lnTo>
                  <a:lnTo>
                    <a:pt x="23" y="23"/>
                  </a:lnTo>
                  <a:lnTo>
                    <a:pt x="27"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1"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94" name="Google Shape;2394;p23"/>
            <p:cNvSpPr/>
            <p:nvPr/>
          </p:nvSpPr>
          <p:spPr>
            <a:xfrm>
              <a:off x="3214688" y="4570413"/>
              <a:ext cx="47625"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0" y="152"/>
                  </a:lnTo>
                  <a:lnTo>
                    <a:pt x="53" y="151"/>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95" name="Google Shape;2395;p23"/>
            <p:cNvSpPr/>
            <p:nvPr/>
          </p:nvSpPr>
          <p:spPr>
            <a:xfrm>
              <a:off x="3214688" y="4641851"/>
              <a:ext cx="47625" cy="47625"/>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1" y="131"/>
                  </a:lnTo>
                  <a:lnTo>
                    <a:pt x="126" y="136"/>
                  </a:lnTo>
                  <a:lnTo>
                    <a:pt x="120" y="141"/>
                  </a:lnTo>
                  <a:lnTo>
                    <a:pt x="113" y="145"/>
                  </a:lnTo>
                  <a:lnTo>
                    <a:pt x="106" y="149"/>
                  </a:lnTo>
                  <a:lnTo>
                    <a:pt x="99" y="151"/>
                  </a:lnTo>
                  <a:lnTo>
                    <a:pt x="92" y="152"/>
                  </a:lnTo>
                  <a:lnTo>
                    <a:pt x="84" y="153"/>
                  </a:lnTo>
                  <a:lnTo>
                    <a:pt x="76" y="154"/>
                  </a:lnTo>
                  <a:lnTo>
                    <a:pt x="76" y="154"/>
                  </a:lnTo>
                  <a:lnTo>
                    <a:pt x="68" y="153"/>
                  </a:lnTo>
                  <a:lnTo>
                    <a:pt x="60" y="152"/>
                  </a:lnTo>
                  <a:lnTo>
                    <a:pt x="53" y="151"/>
                  </a:lnTo>
                  <a:lnTo>
                    <a:pt x="47" y="149"/>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96" name="Google Shape;2396;p23"/>
            <p:cNvSpPr/>
            <p:nvPr/>
          </p:nvSpPr>
          <p:spPr>
            <a:xfrm>
              <a:off x="3284538" y="4570413"/>
              <a:ext cx="49213" cy="49213"/>
            </a:xfrm>
            <a:custGeom>
              <a:avLst/>
              <a:gdLst/>
              <a:ahLst/>
              <a:cxnLst/>
              <a:rect l="l" t="t" r="r" b="b"/>
              <a:pathLst>
                <a:path w="154" h="154" extrusionOk="0">
                  <a:moveTo>
                    <a:pt x="154" y="77"/>
                  </a:moveTo>
                  <a:lnTo>
                    <a:pt x="154" y="77"/>
                  </a:lnTo>
                  <a:lnTo>
                    <a:pt x="153" y="85"/>
                  </a:lnTo>
                  <a:lnTo>
                    <a:pt x="152" y="93"/>
                  </a:lnTo>
                  <a:lnTo>
                    <a:pt x="151" y="99"/>
                  </a:lnTo>
                  <a:lnTo>
                    <a:pt x="147" y="106"/>
                  </a:lnTo>
                  <a:lnTo>
                    <a:pt x="144" y="113"/>
                  </a:lnTo>
                  <a:lnTo>
                    <a:pt x="140" y="120"/>
                  </a:lnTo>
                  <a:lnTo>
                    <a:pt x="136" y="126"/>
                  </a:lnTo>
                  <a:lnTo>
                    <a:pt x="131" y="131"/>
                  </a:lnTo>
                  <a:lnTo>
                    <a:pt x="126" y="136"/>
                  </a:lnTo>
                  <a:lnTo>
                    <a:pt x="120" y="141"/>
                  </a:lnTo>
                  <a:lnTo>
                    <a:pt x="113" y="144"/>
                  </a:lnTo>
                  <a:lnTo>
                    <a:pt x="107" y="147"/>
                  </a:lnTo>
                  <a:lnTo>
                    <a:pt x="99" y="151"/>
                  </a:lnTo>
                  <a:lnTo>
                    <a:pt x="92" y="152"/>
                  </a:lnTo>
                  <a:lnTo>
                    <a:pt x="84" y="153"/>
                  </a:lnTo>
                  <a:lnTo>
                    <a:pt x="76" y="154"/>
                  </a:lnTo>
                  <a:lnTo>
                    <a:pt x="76" y="154"/>
                  </a:lnTo>
                  <a:lnTo>
                    <a:pt x="68" y="153"/>
                  </a:lnTo>
                  <a:lnTo>
                    <a:pt x="61" y="152"/>
                  </a:lnTo>
                  <a:lnTo>
                    <a:pt x="53" y="151"/>
                  </a:lnTo>
                  <a:lnTo>
                    <a:pt x="47" y="147"/>
                  </a:lnTo>
                  <a:lnTo>
                    <a:pt x="40" y="144"/>
                  </a:lnTo>
                  <a:lnTo>
                    <a:pt x="34" y="141"/>
                  </a:lnTo>
                  <a:lnTo>
                    <a:pt x="28" y="136"/>
                  </a:lnTo>
                  <a:lnTo>
                    <a:pt x="23" y="131"/>
                  </a:lnTo>
                  <a:lnTo>
                    <a:pt x="17"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7" y="27"/>
                  </a:lnTo>
                  <a:lnTo>
                    <a:pt x="23" y="23"/>
                  </a:lnTo>
                  <a:lnTo>
                    <a:pt x="28" y="17"/>
                  </a:lnTo>
                  <a:lnTo>
                    <a:pt x="34" y="12"/>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2"/>
                  </a:lnTo>
                  <a:lnTo>
                    <a:pt x="126" y="17"/>
                  </a:lnTo>
                  <a:lnTo>
                    <a:pt x="131" y="23"/>
                  </a:lnTo>
                  <a:lnTo>
                    <a:pt x="136" y="27"/>
                  </a:lnTo>
                  <a:lnTo>
                    <a:pt x="140"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97" name="Google Shape;2397;p23"/>
            <p:cNvSpPr/>
            <p:nvPr/>
          </p:nvSpPr>
          <p:spPr>
            <a:xfrm>
              <a:off x="3284538" y="4641851"/>
              <a:ext cx="49213" cy="47625"/>
            </a:xfrm>
            <a:custGeom>
              <a:avLst/>
              <a:gdLst/>
              <a:ahLst/>
              <a:cxnLst/>
              <a:rect l="l" t="t" r="r" b="b"/>
              <a:pathLst>
                <a:path w="154" h="154" extrusionOk="0">
                  <a:moveTo>
                    <a:pt x="154" y="78"/>
                  </a:moveTo>
                  <a:lnTo>
                    <a:pt x="154" y="78"/>
                  </a:lnTo>
                  <a:lnTo>
                    <a:pt x="153" y="85"/>
                  </a:lnTo>
                  <a:lnTo>
                    <a:pt x="152" y="93"/>
                  </a:lnTo>
                  <a:lnTo>
                    <a:pt x="151" y="101"/>
                  </a:lnTo>
                  <a:lnTo>
                    <a:pt x="147" y="107"/>
                  </a:lnTo>
                  <a:lnTo>
                    <a:pt x="144" y="114"/>
                  </a:lnTo>
                  <a:lnTo>
                    <a:pt x="140" y="120"/>
                  </a:lnTo>
                  <a:lnTo>
                    <a:pt x="136" y="126"/>
                  </a:lnTo>
                  <a:lnTo>
                    <a:pt x="131" y="131"/>
                  </a:lnTo>
                  <a:lnTo>
                    <a:pt x="126" y="136"/>
                  </a:lnTo>
                  <a:lnTo>
                    <a:pt x="120" y="141"/>
                  </a:lnTo>
                  <a:lnTo>
                    <a:pt x="113" y="145"/>
                  </a:lnTo>
                  <a:lnTo>
                    <a:pt x="107" y="149"/>
                  </a:lnTo>
                  <a:lnTo>
                    <a:pt x="99" y="151"/>
                  </a:lnTo>
                  <a:lnTo>
                    <a:pt x="92" y="152"/>
                  </a:lnTo>
                  <a:lnTo>
                    <a:pt x="84" y="153"/>
                  </a:lnTo>
                  <a:lnTo>
                    <a:pt x="76" y="154"/>
                  </a:lnTo>
                  <a:lnTo>
                    <a:pt x="76" y="154"/>
                  </a:lnTo>
                  <a:lnTo>
                    <a:pt x="68" y="153"/>
                  </a:lnTo>
                  <a:lnTo>
                    <a:pt x="61" y="152"/>
                  </a:lnTo>
                  <a:lnTo>
                    <a:pt x="53" y="151"/>
                  </a:lnTo>
                  <a:lnTo>
                    <a:pt x="47" y="149"/>
                  </a:lnTo>
                  <a:lnTo>
                    <a:pt x="40" y="145"/>
                  </a:lnTo>
                  <a:lnTo>
                    <a:pt x="34" y="141"/>
                  </a:lnTo>
                  <a:lnTo>
                    <a:pt x="28" y="136"/>
                  </a:lnTo>
                  <a:lnTo>
                    <a:pt x="23" y="131"/>
                  </a:lnTo>
                  <a:lnTo>
                    <a:pt x="17" y="126"/>
                  </a:lnTo>
                  <a:lnTo>
                    <a:pt x="13"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3" y="34"/>
                  </a:lnTo>
                  <a:lnTo>
                    <a:pt x="17" y="28"/>
                  </a:lnTo>
                  <a:lnTo>
                    <a:pt x="23" y="23"/>
                  </a:lnTo>
                  <a:lnTo>
                    <a:pt x="28" y="18"/>
                  </a:lnTo>
                  <a:lnTo>
                    <a:pt x="34" y="14"/>
                  </a:lnTo>
                  <a:lnTo>
                    <a:pt x="40" y="9"/>
                  </a:lnTo>
                  <a:lnTo>
                    <a:pt x="47" y="7"/>
                  </a:lnTo>
                  <a:lnTo>
                    <a:pt x="53" y="3"/>
                  </a:lnTo>
                  <a:lnTo>
                    <a:pt x="61"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8"/>
                  </a:lnTo>
                  <a:lnTo>
                    <a:pt x="140"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98" name="Google Shape;2398;p23"/>
            <p:cNvSpPr/>
            <p:nvPr/>
          </p:nvSpPr>
          <p:spPr>
            <a:xfrm>
              <a:off x="3354388" y="4570413"/>
              <a:ext cx="49213" cy="49213"/>
            </a:xfrm>
            <a:custGeom>
              <a:avLst/>
              <a:gdLst/>
              <a:ahLst/>
              <a:cxnLst/>
              <a:rect l="l" t="t" r="r" b="b"/>
              <a:pathLst>
                <a:path w="155" h="154" extrusionOk="0">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9"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3"/>
                  </a:lnTo>
                  <a:lnTo>
                    <a:pt x="136" y="27"/>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399" name="Google Shape;2399;p23"/>
            <p:cNvSpPr/>
            <p:nvPr/>
          </p:nvSpPr>
          <p:spPr>
            <a:xfrm>
              <a:off x="3354388" y="4641851"/>
              <a:ext cx="49213" cy="47625"/>
            </a:xfrm>
            <a:custGeom>
              <a:avLst/>
              <a:gdLst/>
              <a:ahLst/>
              <a:cxnLst/>
              <a:rect l="l" t="t" r="r" b="b"/>
              <a:pathLst>
                <a:path w="155" h="154" extrusionOk="0">
                  <a:moveTo>
                    <a:pt x="155" y="78"/>
                  </a:moveTo>
                  <a:lnTo>
                    <a:pt x="155" y="78"/>
                  </a:lnTo>
                  <a:lnTo>
                    <a:pt x="154" y="85"/>
                  </a:lnTo>
                  <a:lnTo>
                    <a:pt x="152" y="93"/>
                  </a:lnTo>
                  <a:lnTo>
                    <a:pt x="151" y="101"/>
                  </a:lnTo>
                  <a:lnTo>
                    <a:pt x="148" y="107"/>
                  </a:lnTo>
                  <a:lnTo>
                    <a:pt x="146" y="114"/>
                  </a:lnTo>
                  <a:lnTo>
                    <a:pt x="141" y="120"/>
                  </a:lnTo>
                  <a:lnTo>
                    <a:pt x="136" y="126"/>
                  </a:lnTo>
                  <a:lnTo>
                    <a:pt x="132" y="131"/>
                  </a:lnTo>
                  <a:lnTo>
                    <a:pt x="126" y="136"/>
                  </a:lnTo>
                  <a:lnTo>
                    <a:pt x="120" y="141"/>
                  </a:lnTo>
                  <a:lnTo>
                    <a:pt x="114" y="145"/>
                  </a:lnTo>
                  <a:lnTo>
                    <a:pt x="108" y="149"/>
                  </a:lnTo>
                  <a:lnTo>
                    <a:pt x="100" y="151"/>
                  </a:lnTo>
                  <a:lnTo>
                    <a:pt x="93" y="152"/>
                  </a:lnTo>
                  <a:lnTo>
                    <a:pt x="85" y="153"/>
                  </a:lnTo>
                  <a:lnTo>
                    <a:pt x="77" y="154"/>
                  </a:lnTo>
                  <a:lnTo>
                    <a:pt x="77" y="154"/>
                  </a:lnTo>
                  <a:lnTo>
                    <a:pt x="70" y="153"/>
                  </a:lnTo>
                  <a:lnTo>
                    <a:pt x="62" y="152"/>
                  </a:lnTo>
                  <a:lnTo>
                    <a:pt x="54" y="151"/>
                  </a:lnTo>
                  <a:lnTo>
                    <a:pt x="47" y="149"/>
                  </a:lnTo>
                  <a:lnTo>
                    <a:pt x="40" y="145"/>
                  </a:lnTo>
                  <a:lnTo>
                    <a:pt x="35" y="141"/>
                  </a:lnTo>
                  <a:lnTo>
                    <a:pt x="29" y="136"/>
                  </a:lnTo>
                  <a:lnTo>
                    <a:pt x="23" y="131"/>
                  </a:lnTo>
                  <a:lnTo>
                    <a:pt x="19" y="126"/>
                  </a:lnTo>
                  <a:lnTo>
                    <a:pt x="14"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4"/>
                  </a:lnTo>
                  <a:lnTo>
                    <a:pt x="126" y="18"/>
                  </a:lnTo>
                  <a:lnTo>
                    <a:pt x="132" y="23"/>
                  </a:lnTo>
                  <a:lnTo>
                    <a:pt x="136" y="28"/>
                  </a:lnTo>
                  <a:lnTo>
                    <a:pt x="141" y="34"/>
                  </a:lnTo>
                  <a:lnTo>
                    <a:pt x="146"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00" name="Google Shape;2400;p23"/>
            <p:cNvSpPr/>
            <p:nvPr/>
          </p:nvSpPr>
          <p:spPr>
            <a:xfrm>
              <a:off x="2862263" y="4291013"/>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4"/>
                  </a:lnTo>
                  <a:lnTo>
                    <a:pt x="126" y="18"/>
                  </a:lnTo>
                  <a:lnTo>
                    <a:pt x="131"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01" name="Google Shape;2401;p23"/>
            <p:cNvSpPr/>
            <p:nvPr/>
          </p:nvSpPr>
          <p:spPr>
            <a:xfrm>
              <a:off x="2862263" y="4362451"/>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1" y="132"/>
                  </a:lnTo>
                  <a:lnTo>
                    <a:pt x="126" y="136"/>
                  </a:lnTo>
                  <a:lnTo>
                    <a:pt x="119"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02" name="Google Shape;2402;p23"/>
            <p:cNvSpPr/>
            <p:nvPr/>
          </p:nvSpPr>
          <p:spPr>
            <a:xfrm>
              <a:off x="2932113" y="4291013"/>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03" name="Google Shape;2403;p23"/>
            <p:cNvSpPr/>
            <p:nvPr/>
          </p:nvSpPr>
          <p:spPr>
            <a:xfrm>
              <a:off x="2932113" y="4362451"/>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04" name="Google Shape;2404;p23"/>
            <p:cNvSpPr/>
            <p:nvPr/>
          </p:nvSpPr>
          <p:spPr>
            <a:xfrm>
              <a:off x="3001963" y="42910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7" y="137"/>
                  </a:lnTo>
                  <a:lnTo>
                    <a:pt x="121"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2" y="145"/>
                  </a:lnTo>
                  <a:lnTo>
                    <a:pt x="35" y="142"/>
                  </a:lnTo>
                  <a:lnTo>
                    <a:pt x="29" y="137"/>
                  </a:lnTo>
                  <a:lnTo>
                    <a:pt x="23" y="132"/>
                  </a:lnTo>
                  <a:lnTo>
                    <a:pt x="19" y="126"/>
                  </a:lnTo>
                  <a:lnTo>
                    <a:pt x="14" y="120"/>
                  </a:lnTo>
                  <a:lnTo>
                    <a:pt x="11" y="115"/>
                  </a:lnTo>
                  <a:lnTo>
                    <a:pt x="7" y="108"/>
                  </a:lnTo>
                  <a:lnTo>
                    <a:pt x="4" y="101"/>
                  </a:lnTo>
                  <a:lnTo>
                    <a:pt x="3" y="93"/>
                  </a:lnTo>
                  <a:lnTo>
                    <a:pt x="2" y="85"/>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1" y="14"/>
                  </a:lnTo>
                  <a:lnTo>
                    <a:pt x="127"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05" name="Google Shape;2405;p23"/>
            <p:cNvSpPr/>
            <p:nvPr/>
          </p:nvSpPr>
          <p:spPr>
            <a:xfrm>
              <a:off x="3001963" y="4362451"/>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0"/>
                  </a:lnTo>
                  <a:lnTo>
                    <a:pt x="138" y="126"/>
                  </a:lnTo>
                  <a:lnTo>
                    <a:pt x="132" y="132"/>
                  </a:lnTo>
                  <a:lnTo>
                    <a:pt x="127" y="136"/>
                  </a:lnTo>
                  <a:lnTo>
                    <a:pt x="121" y="141"/>
                  </a:lnTo>
                  <a:lnTo>
                    <a:pt x="115" y="144"/>
                  </a:lnTo>
                  <a:lnTo>
                    <a:pt x="108" y="148"/>
                  </a:lnTo>
                  <a:lnTo>
                    <a:pt x="101" y="150"/>
                  </a:lnTo>
                  <a:lnTo>
                    <a:pt x="93" y="152"/>
                  </a:lnTo>
                  <a:lnTo>
                    <a:pt x="86" y="154"/>
                  </a:lnTo>
                  <a:lnTo>
                    <a:pt x="78" y="154"/>
                  </a:lnTo>
                  <a:lnTo>
                    <a:pt x="78" y="154"/>
                  </a:lnTo>
                  <a:lnTo>
                    <a:pt x="70" y="154"/>
                  </a:lnTo>
                  <a:lnTo>
                    <a:pt x="62" y="152"/>
                  </a:lnTo>
                  <a:lnTo>
                    <a:pt x="55" y="150"/>
                  </a:lnTo>
                  <a:lnTo>
                    <a:pt x="48" y="148"/>
                  </a:lnTo>
                  <a:lnTo>
                    <a:pt x="42" y="144"/>
                  </a:lnTo>
                  <a:lnTo>
                    <a:pt x="35" y="141"/>
                  </a:lnTo>
                  <a:lnTo>
                    <a:pt x="29" y="136"/>
                  </a:lnTo>
                  <a:lnTo>
                    <a:pt x="23" y="132"/>
                  </a:lnTo>
                  <a:lnTo>
                    <a:pt x="19" y="126"/>
                  </a:lnTo>
                  <a:lnTo>
                    <a:pt x="14" y="120"/>
                  </a:lnTo>
                  <a:lnTo>
                    <a:pt x="11" y="114"/>
                  </a:lnTo>
                  <a:lnTo>
                    <a:pt x="7" y="107"/>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7"/>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06" name="Google Shape;2406;p23"/>
            <p:cNvSpPr/>
            <p:nvPr/>
          </p:nvSpPr>
          <p:spPr>
            <a:xfrm>
              <a:off x="2862263" y="4432301"/>
              <a:ext cx="49213" cy="49213"/>
            </a:xfrm>
            <a:custGeom>
              <a:avLst/>
              <a:gdLst/>
              <a:ahLst/>
              <a:cxnLst/>
              <a:rect l="l" t="t" r="r" b="b"/>
              <a:pathLst>
                <a:path w="153" h="155" extrusionOk="0">
                  <a:moveTo>
                    <a:pt x="153" y="77"/>
                  </a:moveTo>
                  <a:lnTo>
                    <a:pt x="153" y="77"/>
                  </a:lnTo>
                  <a:lnTo>
                    <a:pt x="153" y="85"/>
                  </a:lnTo>
                  <a:lnTo>
                    <a:pt x="152" y="93"/>
                  </a:lnTo>
                  <a:lnTo>
                    <a:pt x="150" y="101"/>
                  </a:lnTo>
                  <a:lnTo>
                    <a:pt x="148" y="108"/>
                  </a:lnTo>
                  <a:lnTo>
                    <a:pt x="144" y="115"/>
                  </a:lnTo>
                  <a:lnTo>
                    <a:pt x="141" y="120"/>
                  </a:lnTo>
                  <a:lnTo>
                    <a:pt x="136" y="126"/>
                  </a:lnTo>
                  <a:lnTo>
                    <a:pt x="131" y="132"/>
                  </a:lnTo>
                  <a:lnTo>
                    <a:pt x="126" y="138"/>
                  </a:lnTo>
                  <a:lnTo>
                    <a:pt x="119" y="141"/>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19"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07" name="Google Shape;2407;p23"/>
            <p:cNvSpPr/>
            <p:nvPr/>
          </p:nvSpPr>
          <p:spPr>
            <a:xfrm>
              <a:off x="2862263" y="450373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1" y="131"/>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08" name="Google Shape;2408;p23"/>
            <p:cNvSpPr/>
            <p:nvPr/>
          </p:nvSpPr>
          <p:spPr>
            <a:xfrm>
              <a:off x="2932113" y="4432301"/>
              <a:ext cx="49213" cy="49213"/>
            </a:xfrm>
            <a:custGeom>
              <a:avLst/>
              <a:gdLst/>
              <a:ahLst/>
              <a:cxnLst/>
              <a:rect l="l" t="t" r="r" b="b"/>
              <a:pathLst>
                <a:path w="153" h="155" extrusionOk="0">
                  <a:moveTo>
                    <a:pt x="153" y="77"/>
                  </a:moveTo>
                  <a:lnTo>
                    <a:pt x="153" y="77"/>
                  </a:lnTo>
                  <a:lnTo>
                    <a:pt x="153" y="85"/>
                  </a:lnTo>
                  <a:lnTo>
                    <a:pt x="152" y="93"/>
                  </a:lnTo>
                  <a:lnTo>
                    <a:pt x="150" y="101"/>
                  </a:lnTo>
                  <a:lnTo>
                    <a:pt x="147" y="108"/>
                  </a:lnTo>
                  <a:lnTo>
                    <a:pt x="144" y="115"/>
                  </a:lnTo>
                  <a:lnTo>
                    <a:pt x="140"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1"/>
                  </a:lnTo>
                  <a:lnTo>
                    <a:pt x="27" y="138"/>
                  </a:lnTo>
                  <a:lnTo>
                    <a:pt x="21"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09" name="Google Shape;2409;p23"/>
            <p:cNvSpPr/>
            <p:nvPr/>
          </p:nvSpPr>
          <p:spPr>
            <a:xfrm>
              <a:off x="2932113" y="450373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1"/>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10" name="Google Shape;2410;p23"/>
            <p:cNvSpPr/>
            <p:nvPr/>
          </p:nvSpPr>
          <p:spPr>
            <a:xfrm>
              <a:off x="3001963" y="4432301"/>
              <a:ext cx="49213" cy="49213"/>
            </a:xfrm>
            <a:custGeom>
              <a:avLst/>
              <a:gdLst/>
              <a:ahLst/>
              <a:cxnLst/>
              <a:rect l="l" t="t" r="r" b="b"/>
              <a:pathLst>
                <a:path w="155" h="155" extrusionOk="0">
                  <a:moveTo>
                    <a:pt x="155" y="77"/>
                  </a:moveTo>
                  <a:lnTo>
                    <a:pt x="155" y="77"/>
                  </a:lnTo>
                  <a:lnTo>
                    <a:pt x="155" y="85"/>
                  </a:lnTo>
                  <a:lnTo>
                    <a:pt x="154" y="93"/>
                  </a:lnTo>
                  <a:lnTo>
                    <a:pt x="151" y="101"/>
                  </a:lnTo>
                  <a:lnTo>
                    <a:pt x="149" y="108"/>
                  </a:lnTo>
                  <a:lnTo>
                    <a:pt x="146" y="115"/>
                  </a:lnTo>
                  <a:lnTo>
                    <a:pt x="142" y="120"/>
                  </a:lnTo>
                  <a:lnTo>
                    <a:pt x="138" y="126"/>
                  </a:lnTo>
                  <a:lnTo>
                    <a:pt x="132" y="132"/>
                  </a:lnTo>
                  <a:lnTo>
                    <a:pt x="127" y="138"/>
                  </a:lnTo>
                  <a:lnTo>
                    <a:pt x="121"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2" y="146"/>
                  </a:lnTo>
                  <a:lnTo>
                    <a:pt x="35" y="141"/>
                  </a:lnTo>
                  <a:lnTo>
                    <a:pt x="29" y="138"/>
                  </a:lnTo>
                  <a:lnTo>
                    <a:pt x="23" y="132"/>
                  </a:lnTo>
                  <a:lnTo>
                    <a:pt x="19" y="126"/>
                  </a:lnTo>
                  <a:lnTo>
                    <a:pt x="14" y="120"/>
                  </a:lnTo>
                  <a:lnTo>
                    <a:pt x="11" y="115"/>
                  </a:lnTo>
                  <a:lnTo>
                    <a:pt x="7" y="108"/>
                  </a:lnTo>
                  <a:lnTo>
                    <a:pt x="4" y="101"/>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9"/>
                  </a:lnTo>
                  <a:lnTo>
                    <a:pt x="35" y="14"/>
                  </a:lnTo>
                  <a:lnTo>
                    <a:pt x="42" y="9"/>
                  </a:lnTo>
                  <a:lnTo>
                    <a:pt x="48" y="7"/>
                  </a:lnTo>
                  <a:lnTo>
                    <a:pt x="55" y="4"/>
                  </a:lnTo>
                  <a:lnTo>
                    <a:pt x="62" y="3"/>
                  </a:lnTo>
                  <a:lnTo>
                    <a:pt x="70" y="1"/>
                  </a:lnTo>
                  <a:lnTo>
                    <a:pt x="78" y="0"/>
                  </a:lnTo>
                  <a:lnTo>
                    <a:pt x="78" y="0"/>
                  </a:lnTo>
                  <a:lnTo>
                    <a:pt x="86" y="1"/>
                  </a:lnTo>
                  <a:lnTo>
                    <a:pt x="93" y="3"/>
                  </a:lnTo>
                  <a:lnTo>
                    <a:pt x="101" y="4"/>
                  </a:lnTo>
                  <a:lnTo>
                    <a:pt x="108" y="7"/>
                  </a:lnTo>
                  <a:lnTo>
                    <a:pt x="115" y="9"/>
                  </a:lnTo>
                  <a:lnTo>
                    <a:pt x="121" y="14"/>
                  </a:lnTo>
                  <a:lnTo>
                    <a:pt x="127" y="19"/>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11" name="Google Shape;2411;p23"/>
            <p:cNvSpPr/>
            <p:nvPr/>
          </p:nvSpPr>
          <p:spPr>
            <a:xfrm>
              <a:off x="3001963" y="450373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0"/>
                  </a:lnTo>
                  <a:lnTo>
                    <a:pt x="138" y="126"/>
                  </a:lnTo>
                  <a:lnTo>
                    <a:pt x="132" y="131"/>
                  </a:lnTo>
                  <a:lnTo>
                    <a:pt x="127"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1"/>
                  </a:lnTo>
                  <a:lnTo>
                    <a:pt x="19" y="126"/>
                  </a:lnTo>
                  <a:lnTo>
                    <a:pt x="14" y="120"/>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8"/>
                  </a:lnTo>
                  <a:lnTo>
                    <a:pt x="132" y="22"/>
                  </a:lnTo>
                  <a:lnTo>
                    <a:pt x="138" y="28"/>
                  </a:lnTo>
                  <a:lnTo>
                    <a:pt x="142" y="34"/>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12" name="Google Shape;2412;p23"/>
            <p:cNvSpPr/>
            <p:nvPr/>
          </p:nvSpPr>
          <p:spPr>
            <a:xfrm>
              <a:off x="2932113" y="4570413"/>
              <a:ext cx="49213"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0" y="152"/>
                  </a:lnTo>
                  <a:lnTo>
                    <a:pt x="53" y="151"/>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13" name="Google Shape;2413;p23"/>
            <p:cNvSpPr/>
            <p:nvPr/>
          </p:nvSpPr>
          <p:spPr>
            <a:xfrm>
              <a:off x="3001963" y="4570413"/>
              <a:ext cx="49213" cy="49213"/>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14" name="Google Shape;2414;p23"/>
            <p:cNvSpPr/>
            <p:nvPr/>
          </p:nvSpPr>
          <p:spPr>
            <a:xfrm>
              <a:off x="2792413" y="42910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8" y="126"/>
                  </a:lnTo>
                  <a:lnTo>
                    <a:pt x="132" y="132"/>
                  </a:lnTo>
                  <a:lnTo>
                    <a:pt x="126"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5" y="142"/>
                  </a:lnTo>
                  <a:lnTo>
                    <a:pt x="29" y="137"/>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1"/>
                  </a:lnTo>
                  <a:lnTo>
                    <a:pt x="14" y="34"/>
                  </a:lnTo>
                  <a:lnTo>
                    <a:pt x="19" y="29"/>
                  </a:lnTo>
                  <a:lnTo>
                    <a:pt x="23" y="23"/>
                  </a:lnTo>
                  <a:lnTo>
                    <a:pt x="29" y="18"/>
                  </a:lnTo>
                  <a:lnTo>
                    <a:pt x="35"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5" y="10"/>
                  </a:lnTo>
                  <a:lnTo>
                    <a:pt x="120" y="14"/>
                  </a:lnTo>
                  <a:lnTo>
                    <a:pt x="126" y="18"/>
                  </a:lnTo>
                  <a:lnTo>
                    <a:pt x="132" y="23"/>
                  </a:lnTo>
                  <a:lnTo>
                    <a:pt x="138" y="29"/>
                  </a:lnTo>
                  <a:lnTo>
                    <a:pt x="141"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15" name="Google Shape;2415;p23"/>
            <p:cNvSpPr/>
            <p:nvPr/>
          </p:nvSpPr>
          <p:spPr>
            <a:xfrm>
              <a:off x="2792413" y="4362451"/>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0"/>
                  </a:lnTo>
                  <a:lnTo>
                    <a:pt x="138" y="126"/>
                  </a:lnTo>
                  <a:lnTo>
                    <a:pt x="132" y="132"/>
                  </a:lnTo>
                  <a:lnTo>
                    <a:pt x="126" y="136"/>
                  </a:lnTo>
                  <a:lnTo>
                    <a:pt x="120" y="141"/>
                  </a:lnTo>
                  <a:lnTo>
                    <a:pt x="115" y="144"/>
                  </a:lnTo>
                  <a:lnTo>
                    <a:pt x="108" y="148"/>
                  </a:lnTo>
                  <a:lnTo>
                    <a:pt x="101" y="150"/>
                  </a:lnTo>
                  <a:lnTo>
                    <a:pt x="93" y="152"/>
                  </a:lnTo>
                  <a:lnTo>
                    <a:pt x="86" y="154"/>
                  </a:lnTo>
                  <a:lnTo>
                    <a:pt x="78" y="154"/>
                  </a:lnTo>
                  <a:lnTo>
                    <a:pt x="78" y="154"/>
                  </a:lnTo>
                  <a:lnTo>
                    <a:pt x="70" y="154"/>
                  </a:lnTo>
                  <a:lnTo>
                    <a:pt x="62" y="152"/>
                  </a:lnTo>
                  <a:lnTo>
                    <a:pt x="55" y="150"/>
                  </a:lnTo>
                  <a:lnTo>
                    <a:pt x="47" y="148"/>
                  </a:lnTo>
                  <a:lnTo>
                    <a:pt x="41" y="144"/>
                  </a:lnTo>
                  <a:lnTo>
                    <a:pt x="35" y="141"/>
                  </a:lnTo>
                  <a:lnTo>
                    <a:pt x="29" y="136"/>
                  </a:lnTo>
                  <a:lnTo>
                    <a:pt x="23" y="132"/>
                  </a:lnTo>
                  <a:lnTo>
                    <a:pt x="19" y="126"/>
                  </a:lnTo>
                  <a:lnTo>
                    <a:pt x="14" y="120"/>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7"/>
                  </a:lnTo>
                  <a:lnTo>
                    <a:pt x="35" y="13"/>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3"/>
                  </a:lnTo>
                  <a:lnTo>
                    <a:pt x="138"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16" name="Google Shape;2416;p23"/>
            <p:cNvSpPr/>
            <p:nvPr/>
          </p:nvSpPr>
          <p:spPr>
            <a:xfrm>
              <a:off x="3074988" y="4711701"/>
              <a:ext cx="47625"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17" name="Google Shape;2417;p23"/>
            <p:cNvSpPr/>
            <p:nvPr/>
          </p:nvSpPr>
          <p:spPr>
            <a:xfrm>
              <a:off x="3143251" y="4711701"/>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18" name="Google Shape;2418;p23"/>
            <p:cNvSpPr/>
            <p:nvPr/>
          </p:nvSpPr>
          <p:spPr>
            <a:xfrm>
              <a:off x="3214688" y="4711701"/>
              <a:ext cx="47625"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19" name="Google Shape;2419;p23"/>
            <p:cNvSpPr/>
            <p:nvPr/>
          </p:nvSpPr>
          <p:spPr>
            <a:xfrm>
              <a:off x="3214688" y="4783138"/>
              <a:ext cx="47625" cy="47625"/>
            </a:xfrm>
            <a:custGeom>
              <a:avLst/>
              <a:gdLst/>
              <a:ahLst/>
              <a:cxnLst/>
              <a:rect l="l" t="t" r="r" b="b"/>
              <a:pathLst>
                <a:path w="153" h="154"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20" name="Google Shape;2420;p23"/>
            <p:cNvSpPr/>
            <p:nvPr/>
          </p:nvSpPr>
          <p:spPr>
            <a:xfrm>
              <a:off x="3284538" y="4711701"/>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8" y="136"/>
                  </a:lnTo>
                  <a:lnTo>
                    <a:pt x="23" y="132"/>
                  </a:lnTo>
                  <a:lnTo>
                    <a:pt x="17" y="126"/>
                  </a:lnTo>
                  <a:lnTo>
                    <a:pt x="13"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3" y="33"/>
                  </a:lnTo>
                  <a:lnTo>
                    <a:pt x="17" y="27"/>
                  </a:lnTo>
                  <a:lnTo>
                    <a:pt x="23" y="22"/>
                  </a:lnTo>
                  <a:lnTo>
                    <a:pt x="28" y="17"/>
                  </a:lnTo>
                  <a:lnTo>
                    <a:pt x="34" y="13"/>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6" y="17"/>
                  </a:lnTo>
                  <a:lnTo>
                    <a:pt x="131" y="22"/>
                  </a:lnTo>
                  <a:lnTo>
                    <a:pt x="136" y="27"/>
                  </a:lnTo>
                  <a:lnTo>
                    <a:pt x="140"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21" name="Google Shape;2421;p23"/>
            <p:cNvSpPr/>
            <p:nvPr/>
          </p:nvSpPr>
          <p:spPr>
            <a:xfrm>
              <a:off x="3284538" y="4783138"/>
              <a:ext cx="49213" cy="47625"/>
            </a:xfrm>
            <a:custGeom>
              <a:avLst/>
              <a:gdLst/>
              <a:ahLst/>
              <a:cxnLst/>
              <a:rect l="l" t="t" r="r" b="b"/>
              <a:pathLst>
                <a:path w="154" h="154" extrusionOk="0">
                  <a:moveTo>
                    <a:pt x="154" y="77"/>
                  </a:moveTo>
                  <a:lnTo>
                    <a:pt x="154" y="77"/>
                  </a:lnTo>
                  <a:lnTo>
                    <a:pt x="153" y="85"/>
                  </a:lnTo>
                  <a:lnTo>
                    <a:pt x="152" y="93"/>
                  </a:lnTo>
                  <a:lnTo>
                    <a:pt x="151" y="100"/>
                  </a:lnTo>
                  <a:lnTo>
                    <a:pt x="147" y="108"/>
                  </a:lnTo>
                  <a:lnTo>
                    <a:pt x="144" y="114"/>
                  </a:lnTo>
                  <a:lnTo>
                    <a:pt x="140" y="120"/>
                  </a:lnTo>
                  <a:lnTo>
                    <a:pt x="136" y="126"/>
                  </a:lnTo>
                  <a:lnTo>
                    <a:pt x="131" y="132"/>
                  </a:lnTo>
                  <a:lnTo>
                    <a:pt x="126" y="136"/>
                  </a:lnTo>
                  <a:lnTo>
                    <a:pt x="120" y="141"/>
                  </a:lnTo>
                  <a:lnTo>
                    <a:pt x="113" y="145"/>
                  </a:lnTo>
                  <a:lnTo>
                    <a:pt x="107" y="148"/>
                  </a:lnTo>
                  <a:lnTo>
                    <a:pt x="99" y="151"/>
                  </a:lnTo>
                  <a:lnTo>
                    <a:pt x="92" y="152"/>
                  </a:lnTo>
                  <a:lnTo>
                    <a:pt x="84" y="153"/>
                  </a:lnTo>
                  <a:lnTo>
                    <a:pt x="76" y="154"/>
                  </a:lnTo>
                  <a:lnTo>
                    <a:pt x="76" y="154"/>
                  </a:lnTo>
                  <a:lnTo>
                    <a:pt x="68" y="153"/>
                  </a:lnTo>
                  <a:lnTo>
                    <a:pt x="61" y="152"/>
                  </a:lnTo>
                  <a:lnTo>
                    <a:pt x="53" y="151"/>
                  </a:lnTo>
                  <a:lnTo>
                    <a:pt x="47" y="148"/>
                  </a:lnTo>
                  <a:lnTo>
                    <a:pt x="40" y="145"/>
                  </a:lnTo>
                  <a:lnTo>
                    <a:pt x="34" y="141"/>
                  </a:lnTo>
                  <a:lnTo>
                    <a:pt x="28" y="136"/>
                  </a:lnTo>
                  <a:lnTo>
                    <a:pt x="23" y="132"/>
                  </a:lnTo>
                  <a:lnTo>
                    <a:pt x="17" y="126"/>
                  </a:lnTo>
                  <a:lnTo>
                    <a:pt x="13"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3" y="34"/>
                  </a:lnTo>
                  <a:lnTo>
                    <a:pt x="17" y="29"/>
                  </a:lnTo>
                  <a:lnTo>
                    <a:pt x="23" y="23"/>
                  </a:lnTo>
                  <a:lnTo>
                    <a:pt x="28" y="18"/>
                  </a:lnTo>
                  <a:lnTo>
                    <a:pt x="34" y="14"/>
                  </a:lnTo>
                  <a:lnTo>
                    <a:pt x="40" y="9"/>
                  </a:lnTo>
                  <a:lnTo>
                    <a:pt x="47" y="7"/>
                  </a:lnTo>
                  <a:lnTo>
                    <a:pt x="53" y="3"/>
                  </a:lnTo>
                  <a:lnTo>
                    <a:pt x="61"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9"/>
                  </a:lnTo>
                  <a:lnTo>
                    <a:pt x="140" y="34"/>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22" name="Google Shape;2422;p23"/>
            <p:cNvSpPr/>
            <p:nvPr/>
          </p:nvSpPr>
          <p:spPr>
            <a:xfrm>
              <a:off x="3073401" y="4783138"/>
              <a:ext cx="49213" cy="47625"/>
            </a:xfrm>
            <a:custGeom>
              <a:avLst/>
              <a:gdLst/>
              <a:ahLst/>
              <a:cxnLst/>
              <a:rect l="l" t="t" r="r" b="b"/>
              <a:pathLst>
                <a:path w="154" h="154" extrusionOk="0">
                  <a:moveTo>
                    <a:pt x="154" y="77"/>
                  </a:moveTo>
                  <a:lnTo>
                    <a:pt x="154" y="77"/>
                  </a:lnTo>
                  <a:lnTo>
                    <a:pt x="154" y="85"/>
                  </a:lnTo>
                  <a:lnTo>
                    <a:pt x="153" y="93"/>
                  </a:lnTo>
                  <a:lnTo>
                    <a:pt x="151" y="100"/>
                  </a:lnTo>
                  <a:lnTo>
                    <a:pt x="148" y="108"/>
                  </a:lnTo>
                  <a:lnTo>
                    <a:pt x="145" y="114"/>
                  </a:lnTo>
                  <a:lnTo>
                    <a:pt x="140" y="120"/>
                  </a:lnTo>
                  <a:lnTo>
                    <a:pt x="137" y="126"/>
                  </a:lnTo>
                  <a:lnTo>
                    <a:pt x="131" y="132"/>
                  </a:lnTo>
                  <a:lnTo>
                    <a:pt x="125" y="136"/>
                  </a:lnTo>
                  <a:lnTo>
                    <a:pt x="120" y="141"/>
                  </a:lnTo>
                  <a:lnTo>
                    <a:pt x="114" y="145"/>
                  </a:lnTo>
                  <a:lnTo>
                    <a:pt x="107" y="148"/>
                  </a:lnTo>
                  <a:lnTo>
                    <a:pt x="100" y="151"/>
                  </a:lnTo>
                  <a:lnTo>
                    <a:pt x="92" y="152"/>
                  </a:lnTo>
                  <a:lnTo>
                    <a:pt x="85" y="153"/>
                  </a:lnTo>
                  <a:lnTo>
                    <a:pt x="77" y="154"/>
                  </a:lnTo>
                  <a:lnTo>
                    <a:pt x="77" y="154"/>
                  </a:lnTo>
                  <a:lnTo>
                    <a:pt x="69" y="153"/>
                  </a:lnTo>
                  <a:lnTo>
                    <a:pt x="61" y="152"/>
                  </a:lnTo>
                  <a:lnTo>
                    <a:pt x="55" y="151"/>
                  </a:lnTo>
                  <a:lnTo>
                    <a:pt x="47" y="148"/>
                  </a:lnTo>
                  <a:lnTo>
                    <a:pt x="41" y="145"/>
                  </a:lnTo>
                  <a:lnTo>
                    <a:pt x="34" y="141"/>
                  </a:lnTo>
                  <a:lnTo>
                    <a:pt x="28" y="136"/>
                  </a:lnTo>
                  <a:lnTo>
                    <a:pt x="22" y="132"/>
                  </a:lnTo>
                  <a:lnTo>
                    <a:pt x="18" y="126"/>
                  </a:lnTo>
                  <a:lnTo>
                    <a:pt x="13"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3" y="34"/>
                  </a:lnTo>
                  <a:lnTo>
                    <a:pt x="18" y="29"/>
                  </a:lnTo>
                  <a:lnTo>
                    <a:pt x="22" y="23"/>
                  </a:lnTo>
                  <a:lnTo>
                    <a:pt x="28" y="18"/>
                  </a:lnTo>
                  <a:lnTo>
                    <a:pt x="34" y="14"/>
                  </a:lnTo>
                  <a:lnTo>
                    <a:pt x="41" y="9"/>
                  </a:lnTo>
                  <a:lnTo>
                    <a:pt x="47" y="7"/>
                  </a:lnTo>
                  <a:lnTo>
                    <a:pt x="55" y="3"/>
                  </a:lnTo>
                  <a:lnTo>
                    <a:pt x="61" y="2"/>
                  </a:lnTo>
                  <a:lnTo>
                    <a:pt x="69" y="1"/>
                  </a:lnTo>
                  <a:lnTo>
                    <a:pt x="77" y="0"/>
                  </a:lnTo>
                  <a:lnTo>
                    <a:pt x="77" y="0"/>
                  </a:lnTo>
                  <a:lnTo>
                    <a:pt x="85" y="1"/>
                  </a:lnTo>
                  <a:lnTo>
                    <a:pt x="92" y="2"/>
                  </a:lnTo>
                  <a:lnTo>
                    <a:pt x="100" y="3"/>
                  </a:lnTo>
                  <a:lnTo>
                    <a:pt x="107" y="7"/>
                  </a:lnTo>
                  <a:lnTo>
                    <a:pt x="114" y="9"/>
                  </a:lnTo>
                  <a:lnTo>
                    <a:pt x="120" y="14"/>
                  </a:lnTo>
                  <a:lnTo>
                    <a:pt x="125" y="18"/>
                  </a:lnTo>
                  <a:lnTo>
                    <a:pt x="131" y="23"/>
                  </a:lnTo>
                  <a:lnTo>
                    <a:pt x="137" y="29"/>
                  </a:lnTo>
                  <a:lnTo>
                    <a:pt x="140" y="34"/>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23" name="Google Shape;2423;p23"/>
            <p:cNvSpPr/>
            <p:nvPr/>
          </p:nvSpPr>
          <p:spPr>
            <a:xfrm>
              <a:off x="3143251" y="4783138"/>
              <a:ext cx="49213" cy="47625"/>
            </a:xfrm>
            <a:custGeom>
              <a:avLst/>
              <a:gdLst/>
              <a:ahLst/>
              <a:cxnLst/>
              <a:rect l="l" t="t" r="r" b="b"/>
              <a:pathLst>
                <a:path w="153" h="154"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24" name="Google Shape;2424;p23"/>
            <p:cNvSpPr/>
            <p:nvPr/>
          </p:nvSpPr>
          <p:spPr>
            <a:xfrm>
              <a:off x="3354388" y="4711701"/>
              <a:ext cx="49213" cy="49213"/>
            </a:xfrm>
            <a:custGeom>
              <a:avLst/>
              <a:gdLst/>
              <a:ahLst/>
              <a:cxnLst/>
              <a:rect l="l" t="t" r="r" b="b"/>
              <a:pathLst>
                <a:path w="155" h="153" extrusionOk="0">
                  <a:moveTo>
                    <a:pt x="155" y="77"/>
                  </a:moveTo>
                  <a:lnTo>
                    <a:pt x="155" y="77"/>
                  </a:lnTo>
                  <a:lnTo>
                    <a:pt x="154" y="85"/>
                  </a:lnTo>
                  <a:lnTo>
                    <a:pt x="152" y="93"/>
                  </a:lnTo>
                  <a:lnTo>
                    <a:pt x="151" y="100"/>
                  </a:lnTo>
                  <a:lnTo>
                    <a:pt x="148" y="106"/>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4" y="33"/>
                  </a:lnTo>
                  <a:lnTo>
                    <a:pt x="19"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2"/>
                  </a:lnTo>
                  <a:lnTo>
                    <a:pt x="136" y="27"/>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25" name="Google Shape;2425;p23"/>
            <p:cNvSpPr/>
            <p:nvPr/>
          </p:nvSpPr>
          <p:spPr>
            <a:xfrm>
              <a:off x="3354388" y="4783138"/>
              <a:ext cx="49213" cy="47625"/>
            </a:xfrm>
            <a:custGeom>
              <a:avLst/>
              <a:gdLst/>
              <a:ahLst/>
              <a:cxnLst/>
              <a:rect l="l" t="t" r="r" b="b"/>
              <a:pathLst>
                <a:path w="155" h="154" extrusionOk="0">
                  <a:moveTo>
                    <a:pt x="155" y="77"/>
                  </a:moveTo>
                  <a:lnTo>
                    <a:pt x="155" y="77"/>
                  </a:lnTo>
                  <a:lnTo>
                    <a:pt x="154" y="85"/>
                  </a:lnTo>
                  <a:lnTo>
                    <a:pt x="152" y="93"/>
                  </a:lnTo>
                  <a:lnTo>
                    <a:pt x="151" y="100"/>
                  </a:lnTo>
                  <a:lnTo>
                    <a:pt x="148" y="108"/>
                  </a:lnTo>
                  <a:lnTo>
                    <a:pt x="146" y="114"/>
                  </a:lnTo>
                  <a:lnTo>
                    <a:pt x="141" y="120"/>
                  </a:lnTo>
                  <a:lnTo>
                    <a:pt x="136" y="126"/>
                  </a:lnTo>
                  <a:lnTo>
                    <a:pt x="132" y="132"/>
                  </a:lnTo>
                  <a:lnTo>
                    <a:pt x="126" y="136"/>
                  </a:lnTo>
                  <a:lnTo>
                    <a:pt x="120" y="141"/>
                  </a:lnTo>
                  <a:lnTo>
                    <a:pt x="114" y="145"/>
                  </a:lnTo>
                  <a:lnTo>
                    <a:pt x="108" y="148"/>
                  </a:lnTo>
                  <a:lnTo>
                    <a:pt x="100" y="151"/>
                  </a:lnTo>
                  <a:lnTo>
                    <a:pt x="93" y="152"/>
                  </a:lnTo>
                  <a:lnTo>
                    <a:pt x="85" y="153"/>
                  </a:lnTo>
                  <a:lnTo>
                    <a:pt x="77" y="154"/>
                  </a:lnTo>
                  <a:lnTo>
                    <a:pt x="77" y="154"/>
                  </a:lnTo>
                  <a:lnTo>
                    <a:pt x="70" y="153"/>
                  </a:lnTo>
                  <a:lnTo>
                    <a:pt x="62" y="152"/>
                  </a:lnTo>
                  <a:lnTo>
                    <a:pt x="54" y="151"/>
                  </a:lnTo>
                  <a:lnTo>
                    <a:pt x="47" y="148"/>
                  </a:lnTo>
                  <a:lnTo>
                    <a:pt x="40" y="145"/>
                  </a:lnTo>
                  <a:lnTo>
                    <a:pt x="35" y="141"/>
                  </a:lnTo>
                  <a:lnTo>
                    <a:pt x="29" y="136"/>
                  </a:lnTo>
                  <a:lnTo>
                    <a:pt x="23" y="132"/>
                  </a:lnTo>
                  <a:lnTo>
                    <a:pt x="19" y="126"/>
                  </a:lnTo>
                  <a:lnTo>
                    <a:pt x="14"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9" y="29"/>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26" name="Google Shape;2426;p23"/>
            <p:cNvSpPr/>
            <p:nvPr/>
          </p:nvSpPr>
          <p:spPr>
            <a:xfrm>
              <a:off x="3424238" y="4852988"/>
              <a:ext cx="47625" cy="49213"/>
            </a:xfrm>
            <a:custGeom>
              <a:avLst/>
              <a:gdLst/>
              <a:ahLst/>
              <a:cxnLst/>
              <a:rect l="l" t="t" r="r" b="b"/>
              <a:pathLst>
                <a:path w="154" h="154" extrusionOk="0">
                  <a:moveTo>
                    <a:pt x="154" y="78"/>
                  </a:moveTo>
                  <a:lnTo>
                    <a:pt x="154" y="78"/>
                  </a:lnTo>
                  <a:lnTo>
                    <a:pt x="154" y="84"/>
                  </a:lnTo>
                  <a:lnTo>
                    <a:pt x="153" y="92"/>
                  </a:lnTo>
                  <a:lnTo>
                    <a:pt x="151" y="101"/>
                  </a:lnTo>
                  <a:lnTo>
                    <a:pt x="149" y="107"/>
                  </a:lnTo>
                  <a:lnTo>
                    <a:pt x="145" y="114"/>
                  </a:lnTo>
                  <a:lnTo>
                    <a:pt x="142" y="120"/>
                  </a:lnTo>
                  <a:lnTo>
                    <a:pt x="137" y="126"/>
                  </a:lnTo>
                  <a:lnTo>
                    <a:pt x="132" y="131"/>
                  </a:lnTo>
                  <a:lnTo>
                    <a:pt x="127" y="136"/>
                  </a:lnTo>
                  <a:lnTo>
                    <a:pt x="120" y="141"/>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9" y="114"/>
                  </a:lnTo>
                  <a:lnTo>
                    <a:pt x="7" y="107"/>
                  </a:lnTo>
                  <a:lnTo>
                    <a:pt x="3" y="101"/>
                  </a:lnTo>
                  <a:lnTo>
                    <a:pt x="2" y="92"/>
                  </a:lnTo>
                  <a:lnTo>
                    <a:pt x="1" y="84"/>
                  </a:lnTo>
                  <a:lnTo>
                    <a:pt x="0" y="78"/>
                  </a:lnTo>
                  <a:lnTo>
                    <a:pt x="0" y="78"/>
                  </a:lnTo>
                  <a:lnTo>
                    <a:pt x="1" y="70"/>
                  </a:lnTo>
                  <a:lnTo>
                    <a:pt x="2" y="62"/>
                  </a:lnTo>
                  <a:lnTo>
                    <a:pt x="3" y="54"/>
                  </a:lnTo>
                  <a:lnTo>
                    <a:pt x="7" y="47"/>
                  </a:lnTo>
                  <a:lnTo>
                    <a:pt x="9"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27" name="Google Shape;2427;p23"/>
            <p:cNvSpPr/>
            <p:nvPr/>
          </p:nvSpPr>
          <p:spPr>
            <a:xfrm>
              <a:off x="3424238" y="4922838"/>
              <a:ext cx="47625"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2" y="120"/>
                  </a:lnTo>
                  <a:lnTo>
                    <a:pt x="137" y="126"/>
                  </a:lnTo>
                  <a:lnTo>
                    <a:pt x="132" y="130"/>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0"/>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3"/>
                  </a:lnTo>
                  <a:lnTo>
                    <a:pt x="127" y="17"/>
                  </a:lnTo>
                  <a:lnTo>
                    <a:pt x="132" y="22"/>
                  </a:lnTo>
                  <a:lnTo>
                    <a:pt x="137" y="27"/>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28" name="Google Shape;2428;p23"/>
            <p:cNvSpPr/>
            <p:nvPr/>
          </p:nvSpPr>
          <p:spPr>
            <a:xfrm>
              <a:off x="3492501" y="4852988"/>
              <a:ext cx="49213" cy="49213"/>
            </a:xfrm>
            <a:custGeom>
              <a:avLst/>
              <a:gdLst/>
              <a:ahLst/>
              <a:cxnLst/>
              <a:rect l="l" t="t" r="r" b="b"/>
              <a:pathLst>
                <a:path w="154" h="154" extrusionOk="0">
                  <a:moveTo>
                    <a:pt x="154" y="78"/>
                  </a:moveTo>
                  <a:lnTo>
                    <a:pt x="154" y="78"/>
                  </a:lnTo>
                  <a:lnTo>
                    <a:pt x="154" y="84"/>
                  </a:lnTo>
                  <a:lnTo>
                    <a:pt x="153" y="92"/>
                  </a:lnTo>
                  <a:lnTo>
                    <a:pt x="151" y="101"/>
                  </a:lnTo>
                  <a:lnTo>
                    <a:pt x="148" y="107"/>
                  </a:lnTo>
                  <a:lnTo>
                    <a:pt x="145" y="114"/>
                  </a:lnTo>
                  <a:lnTo>
                    <a:pt x="141" y="120"/>
                  </a:lnTo>
                  <a:lnTo>
                    <a:pt x="137" y="126"/>
                  </a:lnTo>
                  <a:lnTo>
                    <a:pt x="131" y="131"/>
                  </a:lnTo>
                  <a:lnTo>
                    <a:pt x="127" y="136"/>
                  </a:lnTo>
                  <a:lnTo>
                    <a:pt x="120" y="141"/>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1"/>
                  </a:lnTo>
                  <a:lnTo>
                    <a:pt x="28" y="136"/>
                  </a:lnTo>
                  <a:lnTo>
                    <a:pt x="22" y="131"/>
                  </a:lnTo>
                  <a:lnTo>
                    <a:pt x="18" y="126"/>
                  </a:lnTo>
                  <a:lnTo>
                    <a:pt x="13" y="120"/>
                  </a:lnTo>
                  <a:lnTo>
                    <a:pt x="10" y="114"/>
                  </a:lnTo>
                  <a:lnTo>
                    <a:pt x="6" y="107"/>
                  </a:lnTo>
                  <a:lnTo>
                    <a:pt x="3" y="101"/>
                  </a:lnTo>
                  <a:lnTo>
                    <a:pt x="2" y="92"/>
                  </a:lnTo>
                  <a:lnTo>
                    <a:pt x="1" y="84"/>
                  </a:lnTo>
                  <a:lnTo>
                    <a:pt x="0" y="78"/>
                  </a:lnTo>
                  <a:lnTo>
                    <a:pt x="0" y="78"/>
                  </a:lnTo>
                  <a:lnTo>
                    <a:pt x="1" y="70"/>
                  </a:lnTo>
                  <a:lnTo>
                    <a:pt x="2" y="62"/>
                  </a:lnTo>
                  <a:lnTo>
                    <a:pt x="3" y="54"/>
                  </a:lnTo>
                  <a:lnTo>
                    <a:pt x="6" y="47"/>
                  </a:lnTo>
                  <a:lnTo>
                    <a:pt x="10" y="40"/>
                  </a:lnTo>
                  <a:lnTo>
                    <a:pt x="13" y="34"/>
                  </a:lnTo>
                  <a:lnTo>
                    <a:pt x="18" y="28"/>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8"/>
                  </a:lnTo>
                  <a:lnTo>
                    <a:pt x="141" y="34"/>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29" name="Google Shape;2429;p23"/>
            <p:cNvSpPr/>
            <p:nvPr/>
          </p:nvSpPr>
          <p:spPr>
            <a:xfrm>
              <a:off x="3492501" y="4922838"/>
              <a:ext cx="49213" cy="49213"/>
            </a:xfrm>
            <a:custGeom>
              <a:avLst/>
              <a:gdLst/>
              <a:ahLst/>
              <a:cxnLst/>
              <a:rect l="l" t="t" r="r" b="b"/>
              <a:pathLst>
                <a:path w="154" h="153" extrusionOk="0">
                  <a:moveTo>
                    <a:pt x="154" y="77"/>
                  </a:moveTo>
                  <a:lnTo>
                    <a:pt x="154" y="77"/>
                  </a:lnTo>
                  <a:lnTo>
                    <a:pt x="154" y="85"/>
                  </a:lnTo>
                  <a:lnTo>
                    <a:pt x="153" y="93"/>
                  </a:lnTo>
                  <a:lnTo>
                    <a:pt x="151" y="99"/>
                  </a:lnTo>
                  <a:lnTo>
                    <a:pt x="148" y="106"/>
                  </a:lnTo>
                  <a:lnTo>
                    <a:pt x="145" y="113"/>
                  </a:lnTo>
                  <a:lnTo>
                    <a:pt x="141" y="120"/>
                  </a:lnTo>
                  <a:lnTo>
                    <a:pt x="137" y="126"/>
                  </a:lnTo>
                  <a:lnTo>
                    <a:pt x="131" y="130"/>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0"/>
                  </a:lnTo>
                  <a:lnTo>
                    <a:pt x="18" y="126"/>
                  </a:lnTo>
                  <a:lnTo>
                    <a:pt x="13" y="120"/>
                  </a:lnTo>
                  <a:lnTo>
                    <a:pt x="10" y="113"/>
                  </a:lnTo>
                  <a:lnTo>
                    <a:pt x="6" y="106"/>
                  </a:lnTo>
                  <a:lnTo>
                    <a:pt x="3" y="99"/>
                  </a:lnTo>
                  <a:lnTo>
                    <a:pt x="2" y="93"/>
                  </a:lnTo>
                  <a:lnTo>
                    <a:pt x="1" y="85"/>
                  </a:lnTo>
                  <a:lnTo>
                    <a:pt x="0" y="77"/>
                  </a:lnTo>
                  <a:lnTo>
                    <a:pt x="0" y="77"/>
                  </a:lnTo>
                  <a:lnTo>
                    <a:pt x="1" y="69"/>
                  </a:lnTo>
                  <a:lnTo>
                    <a:pt x="2" y="61"/>
                  </a:lnTo>
                  <a:lnTo>
                    <a:pt x="3"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30" name="Google Shape;2430;p23"/>
            <p:cNvSpPr/>
            <p:nvPr/>
          </p:nvSpPr>
          <p:spPr>
            <a:xfrm>
              <a:off x="3562351" y="4852988"/>
              <a:ext cx="49213" cy="49213"/>
            </a:xfrm>
            <a:custGeom>
              <a:avLst/>
              <a:gdLst/>
              <a:ahLst/>
              <a:cxnLst/>
              <a:rect l="l" t="t" r="r" b="b"/>
              <a:pathLst>
                <a:path w="155" h="154" extrusionOk="0">
                  <a:moveTo>
                    <a:pt x="155" y="78"/>
                  </a:moveTo>
                  <a:lnTo>
                    <a:pt x="155" y="78"/>
                  </a:lnTo>
                  <a:lnTo>
                    <a:pt x="155" y="84"/>
                  </a:lnTo>
                  <a:lnTo>
                    <a:pt x="154" y="92"/>
                  </a:lnTo>
                  <a:lnTo>
                    <a:pt x="151" y="101"/>
                  </a:lnTo>
                  <a:lnTo>
                    <a:pt x="149" y="107"/>
                  </a:lnTo>
                  <a:lnTo>
                    <a:pt x="146" y="114"/>
                  </a:lnTo>
                  <a:lnTo>
                    <a:pt x="141" y="120"/>
                  </a:lnTo>
                  <a:lnTo>
                    <a:pt x="137" y="126"/>
                  </a:lnTo>
                  <a:lnTo>
                    <a:pt x="132" y="131"/>
                  </a:lnTo>
                  <a:lnTo>
                    <a:pt x="126" y="136"/>
                  </a:lnTo>
                  <a:lnTo>
                    <a:pt x="121"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10" y="114"/>
                  </a:lnTo>
                  <a:lnTo>
                    <a:pt x="6" y="107"/>
                  </a:lnTo>
                  <a:lnTo>
                    <a:pt x="4" y="101"/>
                  </a:lnTo>
                  <a:lnTo>
                    <a:pt x="3" y="92"/>
                  </a:lnTo>
                  <a:lnTo>
                    <a:pt x="2" y="84"/>
                  </a:lnTo>
                  <a:lnTo>
                    <a:pt x="0" y="78"/>
                  </a:lnTo>
                  <a:lnTo>
                    <a:pt x="0" y="78"/>
                  </a:lnTo>
                  <a:lnTo>
                    <a:pt x="2" y="70"/>
                  </a:lnTo>
                  <a:lnTo>
                    <a:pt x="3" y="62"/>
                  </a:lnTo>
                  <a:lnTo>
                    <a:pt x="4" y="54"/>
                  </a:lnTo>
                  <a:lnTo>
                    <a:pt x="6" y="47"/>
                  </a:lnTo>
                  <a:lnTo>
                    <a:pt x="10" y="40"/>
                  </a:lnTo>
                  <a:lnTo>
                    <a:pt x="14" y="34"/>
                  </a:lnTo>
                  <a:lnTo>
                    <a:pt x="19" y="28"/>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8"/>
                  </a:lnTo>
                  <a:lnTo>
                    <a:pt x="141" y="34"/>
                  </a:lnTo>
                  <a:lnTo>
                    <a:pt x="146" y="40"/>
                  </a:lnTo>
                  <a:lnTo>
                    <a:pt x="149" y="47"/>
                  </a:lnTo>
                  <a:lnTo>
                    <a:pt x="151"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31" name="Google Shape;2431;p23"/>
            <p:cNvSpPr/>
            <p:nvPr/>
          </p:nvSpPr>
          <p:spPr>
            <a:xfrm>
              <a:off x="3562351" y="4922838"/>
              <a:ext cx="49213" cy="49213"/>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1" y="120"/>
                  </a:lnTo>
                  <a:lnTo>
                    <a:pt x="137" y="126"/>
                  </a:lnTo>
                  <a:lnTo>
                    <a:pt x="132" y="130"/>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5" y="141"/>
                  </a:lnTo>
                  <a:lnTo>
                    <a:pt x="29" y="136"/>
                  </a:lnTo>
                  <a:lnTo>
                    <a:pt x="23" y="130"/>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2"/>
                  </a:lnTo>
                  <a:lnTo>
                    <a:pt x="137" y="27"/>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32" name="Google Shape;2432;p23"/>
            <p:cNvSpPr/>
            <p:nvPr/>
          </p:nvSpPr>
          <p:spPr>
            <a:xfrm>
              <a:off x="3633788" y="4852988"/>
              <a:ext cx="49213" cy="49213"/>
            </a:xfrm>
            <a:custGeom>
              <a:avLst/>
              <a:gdLst/>
              <a:ahLst/>
              <a:cxnLst/>
              <a:rect l="l" t="t" r="r" b="b"/>
              <a:pathLst>
                <a:path w="153" h="154" extrusionOk="0">
                  <a:moveTo>
                    <a:pt x="153" y="78"/>
                  </a:moveTo>
                  <a:lnTo>
                    <a:pt x="153" y="78"/>
                  </a:lnTo>
                  <a:lnTo>
                    <a:pt x="153" y="84"/>
                  </a:lnTo>
                  <a:lnTo>
                    <a:pt x="152" y="92"/>
                  </a:lnTo>
                  <a:lnTo>
                    <a:pt x="149" y="101"/>
                  </a:lnTo>
                  <a:lnTo>
                    <a:pt x="147" y="107"/>
                  </a:lnTo>
                  <a:lnTo>
                    <a:pt x="144" y="114"/>
                  </a:lnTo>
                  <a:lnTo>
                    <a:pt x="140" y="120"/>
                  </a:lnTo>
                  <a:lnTo>
                    <a:pt x="136" y="126"/>
                  </a:lnTo>
                  <a:lnTo>
                    <a:pt x="130" y="131"/>
                  </a:lnTo>
                  <a:lnTo>
                    <a:pt x="125"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4"/>
                  </a:lnTo>
                  <a:lnTo>
                    <a:pt x="5" y="107"/>
                  </a:lnTo>
                  <a:lnTo>
                    <a:pt x="3" y="101"/>
                  </a:lnTo>
                  <a:lnTo>
                    <a:pt x="1" y="92"/>
                  </a:lnTo>
                  <a:lnTo>
                    <a:pt x="0" y="84"/>
                  </a:lnTo>
                  <a:lnTo>
                    <a:pt x="0" y="78"/>
                  </a:lnTo>
                  <a:lnTo>
                    <a:pt x="0" y="78"/>
                  </a:lnTo>
                  <a:lnTo>
                    <a:pt x="0" y="70"/>
                  </a:lnTo>
                  <a:lnTo>
                    <a:pt x="1" y="62"/>
                  </a:lnTo>
                  <a:lnTo>
                    <a:pt x="3" y="54"/>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5" y="18"/>
                  </a:lnTo>
                  <a:lnTo>
                    <a:pt x="130" y="23"/>
                  </a:lnTo>
                  <a:lnTo>
                    <a:pt x="136" y="28"/>
                  </a:lnTo>
                  <a:lnTo>
                    <a:pt x="140" y="34"/>
                  </a:lnTo>
                  <a:lnTo>
                    <a:pt x="144" y="40"/>
                  </a:lnTo>
                  <a:lnTo>
                    <a:pt x="147" y="47"/>
                  </a:lnTo>
                  <a:lnTo>
                    <a:pt x="149"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33" name="Google Shape;2433;p23"/>
            <p:cNvSpPr/>
            <p:nvPr/>
          </p:nvSpPr>
          <p:spPr>
            <a:xfrm>
              <a:off x="3633788" y="4922838"/>
              <a:ext cx="49213" cy="49213"/>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0"/>
                  </a:lnTo>
                  <a:lnTo>
                    <a:pt x="125" y="136"/>
                  </a:lnTo>
                  <a:lnTo>
                    <a:pt x="120"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3"/>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34" name="Google Shape;2434;p23"/>
            <p:cNvSpPr/>
            <p:nvPr/>
          </p:nvSpPr>
          <p:spPr>
            <a:xfrm>
              <a:off x="3703638" y="4852988"/>
              <a:ext cx="47625" cy="49213"/>
            </a:xfrm>
            <a:custGeom>
              <a:avLst/>
              <a:gdLst/>
              <a:ahLst/>
              <a:cxnLst/>
              <a:rect l="l" t="t" r="r" b="b"/>
              <a:pathLst>
                <a:path w="153" h="154" extrusionOk="0">
                  <a:moveTo>
                    <a:pt x="153" y="78"/>
                  </a:moveTo>
                  <a:lnTo>
                    <a:pt x="153" y="78"/>
                  </a:lnTo>
                  <a:lnTo>
                    <a:pt x="153" y="84"/>
                  </a:lnTo>
                  <a:lnTo>
                    <a:pt x="152" y="92"/>
                  </a:lnTo>
                  <a:lnTo>
                    <a:pt x="150" y="101"/>
                  </a:lnTo>
                  <a:lnTo>
                    <a:pt x="148" y="107"/>
                  </a:lnTo>
                  <a:lnTo>
                    <a:pt x="144" y="114"/>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4"/>
                  </a:lnTo>
                  <a:lnTo>
                    <a:pt x="6" y="107"/>
                  </a:lnTo>
                  <a:lnTo>
                    <a:pt x="4" y="101"/>
                  </a:lnTo>
                  <a:lnTo>
                    <a:pt x="1" y="92"/>
                  </a:lnTo>
                  <a:lnTo>
                    <a:pt x="0" y="84"/>
                  </a:lnTo>
                  <a:lnTo>
                    <a:pt x="0" y="78"/>
                  </a:lnTo>
                  <a:lnTo>
                    <a:pt x="0" y="78"/>
                  </a:lnTo>
                  <a:lnTo>
                    <a:pt x="0" y="70"/>
                  </a:lnTo>
                  <a:lnTo>
                    <a:pt x="1" y="62"/>
                  </a:lnTo>
                  <a:lnTo>
                    <a:pt x="4" y="54"/>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35" name="Google Shape;2435;p23"/>
            <p:cNvSpPr/>
            <p:nvPr/>
          </p:nvSpPr>
          <p:spPr>
            <a:xfrm>
              <a:off x="3703638" y="4922838"/>
              <a:ext cx="47625"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0"/>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0"/>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3"/>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36" name="Google Shape;2436;p23"/>
            <p:cNvSpPr/>
            <p:nvPr/>
          </p:nvSpPr>
          <p:spPr>
            <a:xfrm>
              <a:off x="3424238" y="4994276"/>
              <a:ext cx="47625" cy="49213"/>
            </a:xfrm>
            <a:custGeom>
              <a:avLst/>
              <a:gdLst/>
              <a:ahLst/>
              <a:cxnLst/>
              <a:rect l="l" t="t" r="r" b="b"/>
              <a:pathLst>
                <a:path w="154" h="154" extrusionOk="0">
                  <a:moveTo>
                    <a:pt x="154" y="77"/>
                  </a:moveTo>
                  <a:lnTo>
                    <a:pt x="154" y="77"/>
                  </a:lnTo>
                  <a:lnTo>
                    <a:pt x="154" y="85"/>
                  </a:lnTo>
                  <a:lnTo>
                    <a:pt x="153" y="93"/>
                  </a:lnTo>
                  <a:lnTo>
                    <a:pt x="151" y="99"/>
                  </a:lnTo>
                  <a:lnTo>
                    <a:pt x="149" y="107"/>
                  </a:lnTo>
                  <a:lnTo>
                    <a:pt x="145" y="113"/>
                  </a:lnTo>
                  <a:lnTo>
                    <a:pt x="142" y="120"/>
                  </a:lnTo>
                  <a:lnTo>
                    <a:pt x="137" y="126"/>
                  </a:lnTo>
                  <a:lnTo>
                    <a:pt x="132" y="132"/>
                  </a:lnTo>
                  <a:lnTo>
                    <a:pt x="127" y="136"/>
                  </a:lnTo>
                  <a:lnTo>
                    <a:pt x="120" y="141"/>
                  </a:lnTo>
                  <a:lnTo>
                    <a:pt x="114" y="144"/>
                  </a:lnTo>
                  <a:lnTo>
                    <a:pt x="108" y="148"/>
                  </a:lnTo>
                  <a:lnTo>
                    <a:pt x="101" y="151"/>
                  </a:lnTo>
                  <a:lnTo>
                    <a:pt x="93" y="152"/>
                  </a:lnTo>
                  <a:lnTo>
                    <a:pt x="86" y="153"/>
                  </a:lnTo>
                  <a:lnTo>
                    <a:pt x="78" y="154"/>
                  </a:lnTo>
                  <a:lnTo>
                    <a:pt x="78" y="154"/>
                  </a:lnTo>
                  <a:lnTo>
                    <a:pt x="70" y="153"/>
                  </a:lnTo>
                  <a:lnTo>
                    <a:pt x="62" y="152"/>
                  </a:lnTo>
                  <a:lnTo>
                    <a:pt x="55" y="151"/>
                  </a:lnTo>
                  <a:lnTo>
                    <a:pt x="47" y="148"/>
                  </a:lnTo>
                  <a:lnTo>
                    <a:pt x="41" y="144"/>
                  </a:lnTo>
                  <a:lnTo>
                    <a:pt x="34" y="141"/>
                  </a:lnTo>
                  <a:lnTo>
                    <a:pt x="29" y="136"/>
                  </a:lnTo>
                  <a:lnTo>
                    <a:pt x="23" y="132"/>
                  </a:lnTo>
                  <a:lnTo>
                    <a:pt x="18" y="126"/>
                  </a:lnTo>
                  <a:lnTo>
                    <a:pt x="14" y="120"/>
                  </a:lnTo>
                  <a:lnTo>
                    <a:pt x="9" y="113"/>
                  </a:lnTo>
                  <a:lnTo>
                    <a:pt x="7" y="107"/>
                  </a:lnTo>
                  <a:lnTo>
                    <a:pt x="3" y="99"/>
                  </a:lnTo>
                  <a:lnTo>
                    <a:pt x="2" y="93"/>
                  </a:lnTo>
                  <a:lnTo>
                    <a:pt x="1" y="85"/>
                  </a:lnTo>
                  <a:lnTo>
                    <a:pt x="0" y="77"/>
                  </a:lnTo>
                  <a:lnTo>
                    <a:pt x="0" y="77"/>
                  </a:lnTo>
                  <a:lnTo>
                    <a:pt x="1" y="69"/>
                  </a:lnTo>
                  <a:lnTo>
                    <a:pt x="2" y="62"/>
                  </a:lnTo>
                  <a:lnTo>
                    <a:pt x="3" y="54"/>
                  </a:lnTo>
                  <a:lnTo>
                    <a:pt x="7" y="47"/>
                  </a:lnTo>
                  <a:lnTo>
                    <a:pt x="9" y="40"/>
                  </a:lnTo>
                  <a:lnTo>
                    <a:pt x="14" y="34"/>
                  </a:lnTo>
                  <a:lnTo>
                    <a:pt x="18" y="29"/>
                  </a:lnTo>
                  <a:lnTo>
                    <a:pt x="23" y="23"/>
                  </a:lnTo>
                  <a:lnTo>
                    <a:pt x="29" y="17"/>
                  </a:lnTo>
                  <a:lnTo>
                    <a:pt x="34" y="14"/>
                  </a:lnTo>
                  <a:lnTo>
                    <a:pt x="41" y="9"/>
                  </a:lnTo>
                  <a:lnTo>
                    <a:pt x="47" y="6"/>
                  </a:lnTo>
                  <a:lnTo>
                    <a:pt x="55" y="3"/>
                  </a:lnTo>
                  <a:lnTo>
                    <a:pt x="62" y="2"/>
                  </a:lnTo>
                  <a:lnTo>
                    <a:pt x="70" y="0"/>
                  </a:lnTo>
                  <a:lnTo>
                    <a:pt x="78" y="0"/>
                  </a:lnTo>
                  <a:lnTo>
                    <a:pt x="78" y="0"/>
                  </a:lnTo>
                  <a:lnTo>
                    <a:pt x="86" y="0"/>
                  </a:lnTo>
                  <a:lnTo>
                    <a:pt x="93" y="2"/>
                  </a:lnTo>
                  <a:lnTo>
                    <a:pt x="101" y="3"/>
                  </a:lnTo>
                  <a:lnTo>
                    <a:pt x="108" y="6"/>
                  </a:lnTo>
                  <a:lnTo>
                    <a:pt x="114" y="9"/>
                  </a:lnTo>
                  <a:lnTo>
                    <a:pt x="120" y="14"/>
                  </a:lnTo>
                  <a:lnTo>
                    <a:pt x="127" y="17"/>
                  </a:lnTo>
                  <a:lnTo>
                    <a:pt x="132" y="23"/>
                  </a:lnTo>
                  <a:lnTo>
                    <a:pt x="137" y="29"/>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37" name="Google Shape;2437;p23"/>
            <p:cNvSpPr/>
            <p:nvPr/>
          </p:nvSpPr>
          <p:spPr>
            <a:xfrm>
              <a:off x="3424238" y="5064126"/>
              <a:ext cx="47625" cy="49213"/>
            </a:xfrm>
            <a:custGeom>
              <a:avLst/>
              <a:gdLst/>
              <a:ahLst/>
              <a:cxnLst/>
              <a:rect l="l" t="t" r="r" b="b"/>
              <a:pathLst>
                <a:path w="154" h="154" extrusionOk="0">
                  <a:moveTo>
                    <a:pt x="154" y="78"/>
                  </a:moveTo>
                  <a:lnTo>
                    <a:pt x="154" y="78"/>
                  </a:lnTo>
                  <a:lnTo>
                    <a:pt x="154" y="86"/>
                  </a:lnTo>
                  <a:lnTo>
                    <a:pt x="153" y="93"/>
                  </a:lnTo>
                  <a:lnTo>
                    <a:pt x="151" y="101"/>
                  </a:lnTo>
                  <a:lnTo>
                    <a:pt x="149" y="107"/>
                  </a:lnTo>
                  <a:lnTo>
                    <a:pt x="145" y="114"/>
                  </a:lnTo>
                  <a:lnTo>
                    <a:pt x="142" y="120"/>
                  </a:lnTo>
                  <a:lnTo>
                    <a:pt x="137" y="127"/>
                  </a:lnTo>
                  <a:lnTo>
                    <a:pt x="132" y="131"/>
                  </a:lnTo>
                  <a:lnTo>
                    <a:pt x="127" y="137"/>
                  </a:lnTo>
                  <a:lnTo>
                    <a:pt x="120" y="142"/>
                  </a:lnTo>
                  <a:lnTo>
                    <a:pt x="114" y="145"/>
                  </a:lnTo>
                  <a:lnTo>
                    <a:pt x="108"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9" y="114"/>
                  </a:lnTo>
                  <a:lnTo>
                    <a:pt x="7" y="107"/>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1" y="10"/>
                  </a:lnTo>
                  <a:lnTo>
                    <a:pt x="47" y="7"/>
                  </a:lnTo>
                  <a:lnTo>
                    <a:pt x="55" y="3"/>
                  </a:lnTo>
                  <a:lnTo>
                    <a:pt x="62" y="2"/>
                  </a:lnTo>
                  <a:lnTo>
                    <a:pt x="70" y="1"/>
                  </a:lnTo>
                  <a:lnTo>
                    <a:pt x="78" y="0"/>
                  </a:lnTo>
                  <a:lnTo>
                    <a:pt x="78" y="0"/>
                  </a:lnTo>
                  <a:lnTo>
                    <a:pt x="86" y="1"/>
                  </a:lnTo>
                  <a:lnTo>
                    <a:pt x="93" y="2"/>
                  </a:lnTo>
                  <a:lnTo>
                    <a:pt x="101" y="3"/>
                  </a:lnTo>
                  <a:lnTo>
                    <a:pt x="108" y="7"/>
                  </a:lnTo>
                  <a:lnTo>
                    <a:pt x="114" y="10"/>
                  </a:lnTo>
                  <a:lnTo>
                    <a:pt x="120" y="14"/>
                  </a:lnTo>
                  <a:lnTo>
                    <a:pt x="127" y="18"/>
                  </a:lnTo>
                  <a:lnTo>
                    <a:pt x="132" y="23"/>
                  </a:lnTo>
                  <a:lnTo>
                    <a:pt x="137" y="29"/>
                  </a:lnTo>
                  <a:lnTo>
                    <a:pt x="142"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38" name="Google Shape;2438;p23"/>
            <p:cNvSpPr/>
            <p:nvPr/>
          </p:nvSpPr>
          <p:spPr>
            <a:xfrm>
              <a:off x="3492501" y="4994276"/>
              <a:ext cx="49213" cy="49213"/>
            </a:xfrm>
            <a:custGeom>
              <a:avLst/>
              <a:gdLst/>
              <a:ahLst/>
              <a:cxnLst/>
              <a:rect l="l" t="t" r="r" b="b"/>
              <a:pathLst>
                <a:path w="154" h="154" extrusionOk="0">
                  <a:moveTo>
                    <a:pt x="154" y="77"/>
                  </a:moveTo>
                  <a:lnTo>
                    <a:pt x="154" y="77"/>
                  </a:lnTo>
                  <a:lnTo>
                    <a:pt x="154" y="85"/>
                  </a:lnTo>
                  <a:lnTo>
                    <a:pt x="153" y="93"/>
                  </a:lnTo>
                  <a:lnTo>
                    <a:pt x="151" y="99"/>
                  </a:lnTo>
                  <a:lnTo>
                    <a:pt x="148" y="107"/>
                  </a:lnTo>
                  <a:lnTo>
                    <a:pt x="145" y="113"/>
                  </a:lnTo>
                  <a:lnTo>
                    <a:pt x="141" y="120"/>
                  </a:lnTo>
                  <a:lnTo>
                    <a:pt x="137" y="126"/>
                  </a:lnTo>
                  <a:lnTo>
                    <a:pt x="131" y="132"/>
                  </a:lnTo>
                  <a:lnTo>
                    <a:pt x="127" y="136"/>
                  </a:lnTo>
                  <a:lnTo>
                    <a:pt x="120" y="141"/>
                  </a:lnTo>
                  <a:lnTo>
                    <a:pt x="114" y="144"/>
                  </a:lnTo>
                  <a:lnTo>
                    <a:pt x="107" y="148"/>
                  </a:lnTo>
                  <a:lnTo>
                    <a:pt x="100" y="151"/>
                  </a:lnTo>
                  <a:lnTo>
                    <a:pt x="92" y="152"/>
                  </a:lnTo>
                  <a:lnTo>
                    <a:pt x="85" y="153"/>
                  </a:lnTo>
                  <a:lnTo>
                    <a:pt x="77" y="154"/>
                  </a:lnTo>
                  <a:lnTo>
                    <a:pt x="77" y="154"/>
                  </a:lnTo>
                  <a:lnTo>
                    <a:pt x="69" y="153"/>
                  </a:lnTo>
                  <a:lnTo>
                    <a:pt x="61" y="152"/>
                  </a:lnTo>
                  <a:lnTo>
                    <a:pt x="54" y="151"/>
                  </a:lnTo>
                  <a:lnTo>
                    <a:pt x="48" y="148"/>
                  </a:lnTo>
                  <a:lnTo>
                    <a:pt x="41" y="144"/>
                  </a:lnTo>
                  <a:lnTo>
                    <a:pt x="34" y="141"/>
                  </a:lnTo>
                  <a:lnTo>
                    <a:pt x="28" y="136"/>
                  </a:lnTo>
                  <a:lnTo>
                    <a:pt x="22" y="132"/>
                  </a:lnTo>
                  <a:lnTo>
                    <a:pt x="18" y="126"/>
                  </a:lnTo>
                  <a:lnTo>
                    <a:pt x="13" y="120"/>
                  </a:lnTo>
                  <a:lnTo>
                    <a:pt x="10" y="113"/>
                  </a:lnTo>
                  <a:lnTo>
                    <a:pt x="6" y="107"/>
                  </a:lnTo>
                  <a:lnTo>
                    <a:pt x="3" y="99"/>
                  </a:lnTo>
                  <a:lnTo>
                    <a:pt x="2" y="93"/>
                  </a:lnTo>
                  <a:lnTo>
                    <a:pt x="1" y="85"/>
                  </a:lnTo>
                  <a:lnTo>
                    <a:pt x="0" y="77"/>
                  </a:lnTo>
                  <a:lnTo>
                    <a:pt x="0" y="77"/>
                  </a:lnTo>
                  <a:lnTo>
                    <a:pt x="1" y="69"/>
                  </a:lnTo>
                  <a:lnTo>
                    <a:pt x="2" y="62"/>
                  </a:lnTo>
                  <a:lnTo>
                    <a:pt x="3" y="54"/>
                  </a:lnTo>
                  <a:lnTo>
                    <a:pt x="6" y="47"/>
                  </a:lnTo>
                  <a:lnTo>
                    <a:pt x="10" y="40"/>
                  </a:lnTo>
                  <a:lnTo>
                    <a:pt x="13" y="34"/>
                  </a:lnTo>
                  <a:lnTo>
                    <a:pt x="18" y="29"/>
                  </a:lnTo>
                  <a:lnTo>
                    <a:pt x="22" y="23"/>
                  </a:lnTo>
                  <a:lnTo>
                    <a:pt x="28" y="17"/>
                  </a:lnTo>
                  <a:lnTo>
                    <a:pt x="34" y="14"/>
                  </a:lnTo>
                  <a:lnTo>
                    <a:pt x="41" y="9"/>
                  </a:lnTo>
                  <a:lnTo>
                    <a:pt x="48" y="6"/>
                  </a:lnTo>
                  <a:lnTo>
                    <a:pt x="54" y="3"/>
                  </a:lnTo>
                  <a:lnTo>
                    <a:pt x="61" y="2"/>
                  </a:lnTo>
                  <a:lnTo>
                    <a:pt x="69" y="0"/>
                  </a:lnTo>
                  <a:lnTo>
                    <a:pt x="77" y="0"/>
                  </a:lnTo>
                  <a:lnTo>
                    <a:pt x="77" y="0"/>
                  </a:lnTo>
                  <a:lnTo>
                    <a:pt x="85" y="0"/>
                  </a:lnTo>
                  <a:lnTo>
                    <a:pt x="92" y="2"/>
                  </a:lnTo>
                  <a:lnTo>
                    <a:pt x="100" y="3"/>
                  </a:lnTo>
                  <a:lnTo>
                    <a:pt x="107" y="6"/>
                  </a:lnTo>
                  <a:lnTo>
                    <a:pt x="114" y="9"/>
                  </a:lnTo>
                  <a:lnTo>
                    <a:pt x="120" y="14"/>
                  </a:lnTo>
                  <a:lnTo>
                    <a:pt x="127" y="17"/>
                  </a:lnTo>
                  <a:lnTo>
                    <a:pt x="131" y="23"/>
                  </a:lnTo>
                  <a:lnTo>
                    <a:pt x="137" y="29"/>
                  </a:lnTo>
                  <a:lnTo>
                    <a:pt x="141"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39" name="Google Shape;2439;p23"/>
            <p:cNvSpPr/>
            <p:nvPr/>
          </p:nvSpPr>
          <p:spPr>
            <a:xfrm>
              <a:off x="3492501" y="5064126"/>
              <a:ext cx="49213" cy="49213"/>
            </a:xfrm>
            <a:custGeom>
              <a:avLst/>
              <a:gdLst/>
              <a:ahLst/>
              <a:cxnLst/>
              <a:rect l="l" t="t" r="r" b="b"/>
              <a:pathLst>
                <a:path w="154" h="154" extrusionOk="0">
                  <a:moveTo>
                    <a:pt x="154" y="78"/>
                  </a:moveTo>
                  <a:lnTo>
                    <a:pt x="154" y="78"/>
                  </a:lnTo>
                  <a:lnTo>
                    <a:pt x="154" y="86"/>
                  </a:lnTo>
                  <a:lnTo>
                    <a:pt x="153" y="93"/>
                  </a:lnTo>
                  <a:lnTo>
                    <a:pt x="151" y="101"/>
                  </a:lnTo>
                  <a:lnTo>
                    <a:pt x="148" y="107"/>
                  </a:lnTo>
                  <a:lnTo>
                    <a:pt x="145" y="114"/>
                  </a:lnTo>
                  <a:lnTo>
                    <a:pt x="141" y="120"/>
                  </a:lnTo>
                  <a:lnTo>
                    <a:pt x="137" y="127"/>
                  </a:lnTo>
                  <a:lnTo>
                    <a:pt x="131" y="131"/>
                  </a:lnTo>
                  <a:lnTo>
                    <a:pt x="127" y="137"/>
                  </a:lnTo>
                  <a:lnTo>
                    <a:pt x="120" y="142"/>
                  </a:lnTo>
                  <a:lnTo>
                    <a:pt x="114" y="145"/>
                  </a:lnTo>
                  <a:lnTo>
                    <a:pt x="107" y="149"/>
                  </a:lnTo>
                  <a:lnTo>
                    <a:pt x="100" y="151"/>
                  </a:lnTo>
                  <a:lnTo>
                    <a:pt x="92" y="153"/>
                  </a:lnTo>
                  <a:lnTo>
                    <a:pt x="85" y="154"/>
                  </a:lnTo>
                  <a:lnTo>
                    <a:pt x="77" y="154"/>
                  </a:lnTo>
                  <a:lnTo>
                    <a:pt x="77" y="154"/>
                  </a:lnTo>
                  <a:lnTo>
                    <a:pt x="69" y="154"/>
                  </a:lnTo>
                  <a:lnTo>
                    <a:pt x="61" y="153"/>
                  </a:lnTo>
                  <a:lnTo>
                    <a:pt x="54" y="151"/>
                  </a:lnTo>
                  <a:lnTo>
                    <a:pt x="48" y="149"/>
                  </a:lnTo>
                  <a:lnTo>
                    <a:pt x="41" y="145"/>
                  </a:lnTo>
                  <a:lnTo>
                    <a:pt x="34" y="142"/>
                  </a:lnTo>
                  <a:lnTo>
                    <a:pt x="28" y="137"/>
                  </a:lnTo>
                  <a:lnTo>
                    <a:pt x="22" y="131"/>
                  </a:lnTo>
                  <a:lnTo>
                    <a:pt x="18" y="127"/>
                  </a:lnTo>
                  <a:lnTo>
                    <a:pt x="13" y="120"/>
                  </a:lnTo>
                  <a:lnTo>
                    <a:pt x="10" y="114"/>
                  </a:lnTo>
                  <a:lnTo>
                    <a:pt x="6" y="107"/>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8" y="7"/>
                  </a:lnTo>
                  <a:lnTo>
                    <a:pt x="54" y="3"/>
                  </a:lnTo>
                  <a:lnTo>
                    <a:pt x="61" y="2"/>
                  </a:lnTo>
                  <a:lnTo>
                    <a:pt x="69" y="1"/>
                  </a:lnTo>
                  <a:lnTo>
                    <a:pt x="77" y="0"/>
                  </a:lnTo>
                  <a:lnTo>
                    <a:pt x="77" y="0"/>
                  </a:lnTo>
                  <a:lnTo>
                    <a:pt x="85" y="1"/>
                  </a:lnTo>
                  <a:lnTo>
                    <a:pt x="92" y="2"/>
                  </a:lnTo>
                  <a:lnTo>
                    <a:pt x="100" y="3"/>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40" name="Google Shape;2440;p23"/>
            <p:cNvSpPr/>
            <p:nvPr/>
          </p:nvSpPr>
          <p:spPr>
            <a:xfrm>
              <a:off x="3562351" y="4994276"/>
              <a:ext cx="49213" cy="49213"/>
            </a:xfrm>
            <a:custGeom>
              <a:avLst/>
              <a:gdLst/>
              <a:ahLst/>
              <a:cxnLst/>
              <a:rect l="l" t="t" r="r" b="b"/>
              <a:pathLst>
                <a:path w="155" h="154" extrusionOk="0">
                  <a:moveTo>
                    <a:pt x="155" y="77"/>
                  </a:moveTo>
                  <a:lnTo>
                    <a:pt x="155" y="77"/>
                  </a:lnTo>
                  <a:lnTo>
                    <a:pt x="155" y="85"/>
                  </a:lnTo>
                  <a:lnTo>
                    <a:pt x="154" y="93"/>
                  </a:lnTo>
                  <a:lnTo>
                    <a:pt x="151" y="99"/>
                  </a:lnTo>
                  <a:lnTo>
                    <a:pt x="149" y="107"/>
                  </a:lnTo>
                  <a:lnTo>
                    <a:pt x="146" y="113"/>
                  </a:lnTo>
                  <a:lnTo>
                    <a:pt x="141" y="120"/>
                  </a:lnTo>
                  <a:lnTo>
                    <a:pt x="137" y="126"/>
                  </a:lnTo>
                  <a:lnTo>
                    <a:pt x="132" y="132"/>
                  </a:lnTo>
                  <a:lnTo>
                    <a:pt x="126" y="136"/>
                  </a:lnTo>
                  <a:lnTo>
                    <a:pt x="121" y="141"/>
                  </a:lnTo>
                  <a:lnTo>
                    <a:pt x="115" y="144"/>
                  </a:lnTo>
                  <a:lnTo>
                    <a:pt x="108" y="148"/>
                  </a:lnTo>
                  <a:lnTo>
                    <a:pt x="101" y="151"/>
                  </a:lnTo>
                  <a:lnTo>
                    <a:pt x="93" y="152"/>
                  </a:lnTo>
                  <a:lnTo>
                    <a:pt x="85" y="153"/>
                  </a:lnTo>
                  <a:lnTo>
                    <a:pt x="78" y="154"/>
                  </a:lnTo>
                  <a:lnTo>
                    <a:pt x="78" y="154"/>
                  </a:lnTo>
                  <a:lnTo>
                    <a:pt x="70" y="153"/>
                  </a:lnTo>
                  <a:lnTo>
                    <a:pt x="62" y="152"/>
                  </a:lnTo>
                  <a:lnTo>
                    <a:pt x="55" y="151"/>
                  </a:lnTo>
                  <a:lnTo>
                    <a:pt x="47" y="148"/>
                  </a:lnTo>
                  <a:lnTo>
                    <a:pt x="40" y="144"/>
                  </a:lnTo>
                  <a:lnTo>
                    <a:pt x="35" y="141"/>
                  </a:lnTo>
                  <a:lnTo>
                    <a:pt x="29" y="136"/>
                  </a:lnTo>
                  <a:lnTo>
                    <a:pt x="23" y="132"/>
                  </a:lnTo>
                  <a:lnTo>
                    <a:pt x="19" y="126"/>
                  </a:lnTo>
                  <a:lnTo>
                    <a:pt x="14" y="120"/>
                  </a:lnTo>
                  <a:lnTo>
                    <a:pt x="10" y="113"/>
                  </a:lnTo>
                  <a:lnTo>
                    <a:pt x="6" y="107"/>
                  </a:lnTo>
                  <a:lnTo>
                    <a:pt x="4" y="99"/>
                  </a:lnTo>
                  <a:lnTo>
                    <a:pt x="3" y="93"/>
                  </a:lnTo>
                  <a:lnTo>
                    <a:pt x="2" y="85"/>
                  </a:lnTo>
                  <a:lnTo>
                    <a:pt x="0" y="77"/>
                  </a:lnTo>
                  <a:lnTo>
                    <a:pt x="0" y="77"/>
                  </a:lnTo>
                  <a:lnTo>
                    <a:pt x="2" y="69"/>
                  </a:lnTo>
                  <a:lnTo>
                    <a:pt x="3" y="62"/>
                  </a:lnTo>
                  <a:lnTo>
                    <a:pt x="4" y="54"/>
                  </a:lnTo>
                  <a:lnTo>
                    <a:pt x="6" y="47"/>
                  </a:lnTo>
                  <a:lnTo>
                    <a:pt x="10" y="40"/>
                  </a:lnTo>
                  <a:lnTo>
                    <a:pt x="14" y="34"/>
                  </a:lnTo>
                  <a:lnTo>
                    <a:pt x="19" y="29"/>
                  </a:lnTo>
                  <a:lnTo>
                    <a:pt x="23" y="23"/>
                  </a:lnTo>
                  <a:lnTo>
                    <a:pt x="29" y="17"/>
                  </a:lnTo>
                  <a:lnTo>
                    <a:pt x="35" y="14"/>
                  </a:lnTo>
                  <a:lnTo>
                    <a:pt x="40" y="9"/>
                  </a:lnTo>
                  <a:lnTo>
                    <a:pt x="47" y="6"/>
                  </a:lnTo>
                  <a:lnTo>
                    <a:pt x="55" y="3"/>
                  </a:lnTo>
                  <a:lnTo>
                    <a:pt x="62" y="2"/>
                  </a:lnTo>
                  <a:lnTo>
                    <a:pt x="70" y="0"/>
                  </a:lnTo>
                  <a:lnTo>
                    <a:pt x="78" y="0"/>
                  </a:lnTo>
                  <a:lnTo>
                    <a:pt x="78" y="0"/>
                  </a:lnTo>
                  <a:lnTo>
                    <a:pt x="85" y="0"/>
                  </a:lnTo>
                  <a:lnTo>
                    <a:pt x="93" y="2"/>
                  </a:lnTo>
                  <a:lnTo>
                    <a:pt x="101" y="3"/>
                  </a:lnTo>
                  <a:lnTo>
                    <a:pt x="108" y="6"/>
                  </a:lnTo>
                  <a:lnTo>
                    <a:pt x="115" y="9"/>
                  </a:lnTo>
                  <a:lnTo>
                    <a:pt x="121" y="14"/>
                  </a:lnTo>
                  <a:lnTo>
                    <a:pt x="126" y="17"/>
                  </a:lnTo>
                  <a:lnTo>
                    <a:pt x="132" y="23"/>
                  </a:lnTo>
                  <a:lnTo>
                    <a:pt x="137" y="29"/>
                  </a:lnTo>
                  <a:lnTo>
                    <a:pt x="141"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41" name="Google Shape;2441;p23"/>
            <p:cNvSpPr/>
            <p:nvPr/>
          </p:nvSpPr>
          <p:spPr>
            <a:xfrm>
              <a:off x="3562351" y="5064126"/>
              <a:ext cx="49213" cy="49213"/>
            </a:xfrm>
            <a:custGeom>
              <a:avLst/>
              <a:gdLst/>
              <a:ahLst/>
              <a:cxnLst/>
              <a:rect l="l" t="t" r="r" b="b"/>
              <a:pathLst>
                <a:path w="155" h="154" extrusionOk="0">
                  <a:moveTo>
                    <a:pt x="155" y="78"/>
                  </a:moveTo>
                  <a:lnTo>
                    <a:pt x="155" y="78"/>
                  </a:lnTo>
                  <a:lnTo>
                    <a:pt x="155" y="86"/>
                  </a:lnTo>
                  <a:lnTo>
                    <a:pt x="154" y="93"/>
                  </a:lnTo>
                  <a:lnTo>
                    <a:pt x="151" y="101"/>
                  </a:lnTo>
                  <a:lnTo>
                    <a:pt x="149" y="107"/>
                  </a:lnTo>
                  <a:lnTo>
                    <a:pt x="146" y="114"/>
                  </a:lnTo>
                  <a:lnTo>
                    <a:pt x="141" y="120"/>
                  </a:lnTo>
                  <a:lnTo>
                    <a:pt x="137" y="127"/>
                  </a:lnTo>
                  <a:lnTo>
                    <a:pt x="132" y="131"/>
                  </a:lnTo>
                  <a:lnTo>
                    <a:pt x="126" y="137"/>
                  </a:lnTo>
                  <a:lnTo>
                    <a:pt x="121"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5" y="142"/>
                  </a:lnTo>
                  <a:lnTo>
                    <a:pt x="29" y="137"/>
                  </a:lnTo>
                  <a:lnTo>
                    <a:pt x="23" y="131"/>
                  </a:lnTo>
                  <a:lnTo>
                    <a:pt x="19" y="127"/>
                  </a:lnTo>
                  <a:lnTo>
                    <a:pt x="14" y="120"/>
                  </a:lnTo>
                  <a:lnTo>
                    <a:pt x="10" y="114"/>
                  </a:lnTo>
                  <a:lnTo>
                    <a:pt x="6" y="107"/>
                  </a:lnTo>
                  <a:lnTo>
                    <a:pt x="4" y="101"/>
                  </a:lnTo>
                  <a:lnTo>
                    <a:pt x="3" y="93"/>
                  </a:lnTo>
                  <a:lnTo>
                    <a:pt x="2" y="86"/>
                  </a:lnTo>
                  <a:lnTo>
                    <a:pt x="0" y="78"/>
                  </a:lnTo>
                  <a:lnTo>
                    <a:pt x="0" y="78"/>
                  </a:lnTo>
                  <a:lnTo>
                    <a:pt x="2" y="70"/>
                  </a:lnTo>
                  <a:lnTo>
                    <a:pt x="3" y="62"/>
                  </a:lnTo>
                  <a:lnTo>
                    <a:pt x="4" y="55"/>
                  </a:lnTo>
                  <a:lnTo>
                    <a:pt x="6" y="48"/>
                  </a:lnTo>
                  <a:lnTo>
                    <a:pt x="10" y="41"/>
                  </a:lnTo>
                  <a:lnTo>
                    <a:pt x="14" y="34"/>
                  </a:lnTo>
                  <a:lnTo>
                    <a:pt x="19" y="29"/>
                  </a:lnTo>
                  <a:lnTo>
                    <a:pt x="23" y="23"/>
                  </a:lnTo>
                  <a:lnTo>
                    <a:pt x="29" y="18"/>
                  </a:lnTo>
                  <a:lnTo>
                    <a:pt x="35" y="14"/>
                  </a:lnTo>
                  <a:lnTo>
                    <a:pt x="40"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1" y="14"/>
                  </a:lnTo>
                  <a:lnTo>
                    <a:pt x="126" y="18"/>
                  </a:lnTo>
                  <a:lnTo>
                    <a:pt x="132" y="23"/>
                  </a:lnTo>
                  <a:lnTo>
                    <a:pt x="137" y="29"/>
                  </a:lnTo>
                  <a:lnTo>
                    <a:pt x="141"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42" name="Google Shape;2442;p23"/>
            <p:cNvSpPr/>
            <p:nvPr/>
          </p:nvSpPr>
          <p:spPr>
            <a:xfrm>
              <a:off x="3633788" y="4994276"/>
              <a:ext cx="49213" cy="49213"/>
            </a:xfrm>
            <a:custGeom>
              <a:avLst/>
              <a:gdLst/>
              <a:ahLst/>
              <a:cxnLst/>
              <a:rect l="l" t="t" r="r" b="b"/>
              <a:pathLst>
                <a:path w="153" h="154" extrusionOk="0">
                  <a:moveTo>
                    <a:pt x="153" y="77"/>
                  </a:moveTo>
                  <a:lnTo>
                    <a:pt x="153" y="77"/>
                  </a:lnTo>
                  <a:lnTo>
                    <a:pt x="153" y="85"/>
                  </a:lnTo>
                  <a:lnTo>
                    <a:pt x="152" y="93"/>
                  </a:lnTo>
                  <a:lnTo>
                    <a:pt x="149" y="99"/>
                  </a:lnTo>
                  <a:lnTo>
                    <a:pt x="147" y="107"/>
                  </a:lnTo>
                  <a:lnTo>
                    <a:pt x="144" y="113"/>
                  </a:lnTo>
                  <a:lnTo>
                    <a:pt x="140" y="120"/>
                  </a:lnTo>
                  <a:lnTo>
                    <a:pt x="136" y="126"/>
                  </a:lnTo>
                  <a:lnTo>
                    <a:pt x="130" y="132"/>
                  </a:lnTo>
                  <a:lnTo>
                    <a:pt x="125" y="136"/>
                  </a:lnTo>
                  <a:lnTo>
                    <a:pt x="120" y="141"/>
                  </a:lnTo>
                  <a:lnTo>
                    <a:pt x="113" y="144"/>
                  </a:lnTo>
                  <a:lnTo>
                    <a:pt x="106" y="148"/>
                  </a:lnTo>
                  <a:lnTo>
                    <a:pt x="99" y="151"/>
                  </a:lnTo>
                  <a:lnTo>
                    <a:pt x="91" y="152"/>
                  </a:lnTo>
                  <a:lnTo>
                    <a:pt x="84" y="153"/>
                  </a:lnTo>
                  <a:lnTo>
                    <a:pt x="76" y="154"/>
                  </a:lnTo>
                  <a:lnTo>
                    <a:pt x="76" y="154"/>
                  </a:lnTo>
                  <a:lnTo>
                    <a:pt x="68" y="153"/>
                  </a:lnTo>
                  <a:lnTo>
                    <a:pt x="60" y="152"/>
                  </a:lnTo>
                  <a:lnTo>
                    <a:pt x="53" y="151"/>
                  </a:lnTo>
                  <a:lnTo>
                    <a:pt x="46" y="148"/>
                  </a:lnTo>
                  <a:lnTo>
                    <a:pt x="40" y="144"/>
                  </a:lnTo>
                  <a:lnTo>
                    <a:pt x="33" y="141"/>
                  </a:lnTo>
                  <a:lnTo>
                    <a:pt x="27" y="136"/>
                  </a:lnTo>
                  <a:lnTo>
                    <a:pt x="21"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1" y="23"/>
                  </a:lnTo>
                  <a:lnTo>
                    <a:pt x="27" y="17"/>
                  </a:lnTo>
                  <a:lnTo>
                    <a:pt x="33" y="14"/>
                  </a:lnTo>
                  <a:lnTo>
                    <a:pt x="40" y="9"/>
                  </a:lnTo>
                  <a:lnTo>
                    <a:pt x="46" y="6"/>
                  </a:lnTo>
                  <a:lnTo>
                    <a:pt x="53" y="3"/>
                  </a:lnTo>
                  <a:lnTo>
                    <a:pt x="60" y="2"/>
                  </a:lnTo>
                  <a:lnTo>
                    <a:pt x="68" y="0"/>
                  </a:lnTo>
                  <a:lnTo>
                    <a:pt x="76" y="0"/>
                  </a:lnTo>
                  <a:lnTo>
                    <a:pt x="76" y="0"/>
                  </a:lnTo>
                  <a:lnTo>
                    <a:pt x="84" y="0"/>
                  </a:lnTo>
                  <a:lnTo>
                    <a:pt x="91" y="2"/>
                  </a:lnTo>
                  <a:lnTo>
                    <a:pt x="99" y="3"/>
                  </a:lnTo>
                  <a:lnTo>
                    <a:pt x="106" y="6"/>
                  </a:lnTo>
                  <a:lnTo>
                    <a:pt x="113" y="9"/>
                  </a:lnTo>
                  <a:lnTo>
                    <a:pt x="120" y="14"/>
                  </a:lnTo>
                  <a:lnTo>
                    <a:pt x="125" y="17"/>
                  </a:lnTo>
                  <a:lnTo>
                    <a:pt x="130" y="23"/>
                  </a:lnTo>
                  <a:lnTo>
                    <a:pt x="136" y="29"/>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43" name="Google Shape;2443;p23"/>
            <p:cNvSpPr/>
            <p:nvPr/>
          </p:nvSpPr>
          <p:spPr>
            <a:xfrm>
              <a:off x="3633788" y="5064126"/>
              <a:ext cx="49213" cy="49213"/>
            </a:xfrm>
            <a:custGeom>
              <a:avLst/>
              <a:gdLst/>
              <a:ahLst/>
              <a:cxnLst/>
              <a:rect l="l" t="t" r="r" b="b"/>
              <a:pathLst>
                <a:path w="153" h="154" extrusionOk="0">
                  <a:moveTo>
                    <a:pt x="153" y="78"/>
                  </a:moveTo>
                  <a:lnTo>
                    <a:pt x="153" y="78"/>
                  </a:lnTo>
                  <a:lnTo>
                    <a:pt x="153" y="86"/>
                  </a:lnTo>
                  <a:lnTo>
                    <a:pt x="152" y="93"/>
                  </a:lnTo>
                  <a:lnTo>
                    <a:pt x="149" y="101"/>
                  </a:lnTo>
                  <a:lnTo>
                    <a:pt x="147" y="107"/>
                  </a:lnTo>
                  <a:lnTo>
                    <a:pt x="144" y="114"/>
                  </a:lnTo>
                  <a:lnTo>
                    <a:pt x="140" y="120"/>
                  </a:lnTo>
                  <a:lnTo>
                    <a:pt x="136" y="127"/>
                  </a:lnTo>
                  <a:lnTo>
                    <a:pt x="130" y="131"/>
                  </a:lnTo>
                  <a:lnTo>
                    <a:pt x="125"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5" y="18"/>
                  </a:lnTo>
                  <a:lnTo>
                    <a:pt x="130" y="23"/>
                  </a:lnTo>
                  <a:lnTo>
                    <a:pt x="136" y="29"/>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44" name="Google Shape;2444;p23"/>
            <p:cNvSpPr/>
            <p:nvPr/>
          </p:nvSpPr>
          <p:spPr>
            <a:xfrm>
              <a:off x="3214688" y="4922838"/>
              <a:ext cx="47625"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0" y="130"/>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2"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2"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45" name="Google Shape;2445;p23"/>
            <p:cNvSpPr/>
            <p:nvPr/>
          </p:nvSpPr>
          <p:spPr>
            <a:xfrm>
              <a:off x="3068638" y="4922838"/>
              <a:ext cx="47625" cy="49213"/>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0" y="120"/>
                  </a:lnTo>
                  <a:lnTo>
                    <a:pt x="136" y="126"/>
                  </a:lnTo>
                  <a:lnTo>
                    <a:pt x="131" y="130"/>
                  </a:lnTo>
                  <a:lnTo>
                    <a:pt x="125"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7" y="136"/>
                  </a:lnTo>
                  <a:lnTo>
                    <a:pt x="22"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2" y="22"/>
                  </a:lnTo>
                  <a:lnTo>
                    <a:pt x="27" y="17"/>
                  </a:lnTo>
                  <a:lnTo>
                    <a:pt x="34" y="13"/>
                  </a:lnTo>
                  <a:lnTo>
                    <a:pt x="40" y="9"/>
                  </a:lnTo>
                  <a:lnTo>
                    <a:pt x="46"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5" y="17"/>
                  </a:lnTo>
                  <a:lnTo>
                    <a:pt x="131" y="22"/>
                  </a:lnTo>
                  <a:lnTo>
                    <a:pt x="136" y="27"/>
                  </a:lnTo>
                  <a:lnTo>
                    <a:pt x="140"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46" name="Google Shape;2446;p23"/>
            <p:cNvSpPr/>
            <p:nvPr/>
          </p:nvSpPr>
          <p:spPr>
            <a:xfrm>
              <a:off x="3148013" y="4922838"/>
              <a:ext cx="49213" cy="49213"/>
            </a:xfrm>
            <a:custGeom>
              <a:avLst/>
              <a:gdLst/>
              <a:ahLst/>
              <a:cxnLst/>
              <a:rect l="l" t="t" r="r" b="b"/>
              <a:pathLst>
                <a:path w="154" h="153" extrusionOk="0">
                  <a:moveTo>
                    <a:pt x="154" y="77"/>
                  </a:moveTo>
                  <a:lnTo>
                    <a:pt x="154" y="77"/>
                  </a:lnTo>
                  <a:lnTo>
                    <a:pt x="154" y="85"/>
                  </a:lnTo>
                  <a:lnTo>
                    <a:pt x="153" y="93"/>
                  </a:lnTo>
                  <a:lnTo>
                    <a:pt x="150" y="99"/>
                  </a:lnTo>
                  <a:lnTo>
                    <a:pt x="148" y="106"/>
                  </a:lnTo>
                  <a:lnTo>
                    <a:pt x="145" y="113"/>
                  </a:lnTo>
                  <a:lnTo>
                    <a:pt x="141" y="120"/>
                  </a:lnTo>
                  <a:lnTo>
                    <a:pt x="137" y="126"/>
                  </a:lnTo>
                  <a:lnTo>
                    <a:pt x="132" y="130"/>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0"/>
                  </a:lnTo>
                  <a:lnTo>
                    <a:pt x="18"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8" y="27"/>
                  </a:lnTo>
                  <a:lnTo>
                    <a:pt x="23" y="22"/>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47" name="Google Shape;2447;p23"/>
            <p:cNvSpPr/>
            <p:nvPr/>
          </p:nvSpPr>
          <p:spPr>
            <a:xfrm>
              <a:off x="3284538" y="4852988"/>
              <a:ext cx="49213" cy="49213"/>
            </a:xfrm>
            <a:custGeom>
              <a:avLst/>
              <a:gdLst/>
              <a:ahLst/>
              <a:cxnLst/>
              <a:rect l="l" t="t" r="r" b="b"/>
              <a:pathLst>
                <a:path w="155" h="154" extrusionOk="0">
                  <a:moveTo>
                    <a:pt x="155" y="78"/>
                  </a:moveTo>
                  <a:lnTo>
                    <a:pt x="155" y="78"/>
                  </a:lnTo>
                  <a:lnTo>
                    <a:pt x="155" y="84"/>
                  </a:lnTo>
                  <a:lnTo>
                    <a:pt x="154" y="92"/>
                  </a:lnTo>
                  <a:lnTo>
                    <a:pt x="152" y="101"/>
                  </a:lnTo>
                  <a:lnTo>
                    <a:pt x="149" y="107"/>
                  </a:lnTo>
                  <a:lnTo>
                    <a:pt x="146" y="114"/>
                  </a:lnTo>
                  <a:lnTo>
                    <a:pt x="141" y="120"/>
                  </a:lnTo>
                  <a:lnTo>
                    <a:pt x="137" y="126"/>
                  </a:lnTo>
                  <a:lnTo>
                    <a:pt x="132" y="131"/>
                  </a:lnTo>
                  <a:lnTo>
                    <a:pt x="126" y="136"/>
                  </a:lnTo>
                  <a:lnTo>
                    <a:pt x="121"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1" y="145"/>
                  </a:lnTo>
                  <a:lnTo>
                    <a:pt x="35" y="141"/>
                  </a:lnTo>
                  <a:lnTo>
                    <a:pt x="29" y="136"/>
                  </a:lnTo>
                  <a:lnTo>
                    <a:pt x="23" y="131"/>
                  </a:lnTo>
                  <a:lnTo>
                    <a:pt x="19" y="126"/>
                  </a:lnTo>
                  <a:lnTo>
                    <a:pt x="14" y="120"/>
                  </a:lnTo>
                  <a:lnTo>
                    <a:pt x="10" y="114"/>
                  </a:lnTo>
                  <a:lnTo>
                    <a:pt x="7" y="107"/>
                  </a:lnTo>
                  <a:lnTo>
                    <a:pt x="4" y="101"/>
                  </a:lnTo>
                  <a:lnTo>
                    <a:pt x="3" y="92"/>
                  </a:lnTo>
                  <a:lnTo>
                    <a:pt x="2" y="84"/>
                  </a:lnTo>
                  <a:lnTo>
                    <a:pt x="0" y="78"/>
                  </a:lnTo>
                  <a:lnTo>
                    <a:pt x="0" y="78"/>
                  </a:lnTo>
                  <a:lnTo>
                    <a:pt x="2" y="70"/>
                  </a:lnTo>
                  <a:lnTo>
                    <a:pt x="3" y="62"/>
                  </a:lnTo>
                  <a:lnTo>
                    <a:pt x="4" y="54"/>
                  </a:lnTo>
                  <a:lnTo>
                    <a:pt x="7" y="47"/>
                  </a:lnTo>
                  <a:lnTo>
                    <a:pt x="10" y="40"/>
                  </a:lnTo>
                  <a:lnTo>
                    <a:pt x="14" y="34"/>
                  </a:lnTo>
                  <a:lnTo>
                    <a:pt x="19" y="28"/>
                  </a:lnTo>
                  <a:lnTo>
                    <a:pt x="23" y="23"/>
                  </a:lnTo>
                  <a:lnTo>
                    <a:pt x="29" y="18"/>
                  </a:lnTo>
                  <a:lnTo>
                    <a:pt x="35" y="14"/>
                  </a:lnTo>
                  <a:lnTo>
                    <a:pt x="41"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8"/>
                  </a:lnTo>
                  <a:lnTo>
                    <a:pt x="141" y="34"/>
                  </a:lnTo>
                  <a:lnTo>
                    <a:pt x="146" y="40"/>
                  </a:lnTo>
                  <a:lnTo>
                    <a:pt x="149" y="47"/>
                  </a:lnTo>
                  <a:lnTo>
                    <a:pt x="152"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48" name="Google Shape;2448;p23"/>
            <p:cNvSpPr/>
            <p:nvPr/>
          </p:nvSpPr>
          <p:spPr>
            <a:xfrm>
              <a:off x="3284538" y="4922838"/>
              <a:ext cx="49213" cy="49213"/>
            </a:xfrm>
            <a:custGeom>
              <a:avLst/>
              <a:gdLst/>
              <a:ahLst/>
              <a:cxnLst/>
              <a:rect l="l" t="t" r="r" b="b"/>
              <a:pathLst>
                <a:path w="155" h="153" extrusionOk="0">
                  <a:moveTo>
                    <a:pt x="155" y="77"/>
                  </a:moveTo>
                  <a:lnTo>
                    <a:pt x="155" y="77"/>
                  </a:lnTo>
                  <a:lnTo>
                    <a:pt x="155" y="85"/>
                  </a:lnTo>
                  <a:lnTo>
                    <a:pt x="154" y="93"/>
                  </a:lnTo>
                  <a:lnTo>
                    <a:pt x="152" y="99"/>
                  </a:lnTo>
                  <a:lnTo>
                    <a:pt x="149" y="106"/>
                  </a:lnTo>
                  <a:lnTo>
                    <a:pt x="146" y="113"/>
                  </a:lnTo>
                  <a:lnTo>
                    <a:pt x="141" y="120"/>
                  </a:lnTo>
                  <a:lnTo>
                    <a:pt x="137" y="126"/>
                  </a:lnTo>
                  <a:lnTo>
                    <a:pt x="132" y="130"/>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5" y="141"/>
                  </a:lnTo>
                  <a:lnTo>
                    <a:pt x="29" y="136"/>
                  </a:lnTo>
                  <a:lnTo>
                    <a:pt x="23" y="130"/>
                  </a:lnTo>
                  <a:lnTo>
                    <a:pt x="19" y="126"/>
                  </a:lnTo>
                  <a:lnTo>
                    <a:pt x="14" y="120"/>
                  </a:lnTo>
                  <a:lnTo>
                    <a:pt x="10" y="113"/>
                  </a:lnTo>
                  <a:lnTo>
                    <a:pt x="7" y="106"/>
                  </a:lnTo>
                  <a:lnTo>
                    <a:pt x="4" y="99"/>
                  </a:lnTo>
                  <a:lnTo>
                    <a:pt x="3" y="93"/>
                  </a:lnTo>
                  <a:lnTo>
                    <a:pt x="2" y="85"/>
                  </a:lnTo>
                  <a:lnTo>
                    <a:pt x="0" y="77"/>
                  </a:lnTo>
                  <a:lnTo>
                    <a:pt x="0" y="77"/>
                  </a:lnTo>
                  <a:lnTo>
                    <a:pt x="2" y="69"/>
                  </a:lnTo>
                  <a:lnTo>
                    <a:pt x="3" y="61"/>
                  </a:lnTo>
                  <a:lnTo>
                    <a:pt x="4" y="54"/>
                  </a:lnTo>
                  <a:lnTo>
                    <a:pt x="7" y="47"/>
                  </a:lnTo>
                  <a:lnTo>
                    <a:pt x="10" y="40"/>
                  </a:lnTo>
                  <a:lnTo>
                    <a:pt x="14" y="33"/>
                  </a:lnTo>
                  <a:lnTo>
                    <a:pt x="19" y="27"/>
                  </a:lnTo>
                  <a:lnTo>
                    <a:pt x="23" y="22"/>
                  </a:lnTo>
                  <a:lnTo>
                    <a:pt x="29" y="17"/>
                  </a:lnTo>
                  <a:lnTo>
                    <a:pt x="35" y="13"/>
                  </a:lnTo>
                  <a:lnTo>
                    <a:pt x="41"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2"/>
                  </a:lnTo>
                  <a:lnTo>
                    <a:pt x="137" y="27"/>
                  </a:lnTo>
                  <a:lnTo>
                    <a:pt x="141" y="33"/>
                  </a:lnTo>
                  <a:lnTo>
                    <a:pt x="146" y="40"/>
                  </a:lnTo>
                  <a:lnTo>
                    <a:pt x="149" y="47"/>
                  </a:lnTo>
                  <a:lnTo>
                    <a:pt x="152"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49" name="Google Shape;2449;p23"/>
            <p:cNvSpPr/>
            <p:nvPr/>
          </p:nvSpPr>
          <p:spPr>
            <a:xfrm>
              <a:off x="3354388" y="4852988"/>
              <a:ext cx="49213" cy="49213"/>
            </a:xfrm>
            <a:custGeom>
              <a:avLst/>
              <a:gdLst/>
              <a:ahLst/>
              <a:cxnLst/>
              <a:rect l="l" t="t" r="r" b="b"/>
              <a:pathLst>
                <a:path w="153" h="154" extrusionOk="0">
                  <a:moveTo>
                    <a:pt x="153" y="78"/>
                  </a:moveTo>
                  <a:lnTo>
                    <a:pt x="153" y="78"/>
                  </a:lnTo>
                  <a:lnTo>
                    <a:pt x="153" y="84"/>
                  </a:lnTo>
                  <a:lnTo>
                    <a:pt x="152" y="92"/>
                  </a:lnTo>
                  <a:lnTo>
                    <a:pt x="150" y="101"/>
                  </a:lnTo>
                  <a:lnTo>
                    <a:pt x="147" y="107"/>
                  </a:lnTo>
                  <a:lnTo>
                    <a:pt x="144" y="114"/>
                  </a:lnTo>
                  <a:lnTo>
                    <a:pt x="140" y="120"/>
                  </a:lnTo>
                  <a:lnTo>
                    <a:pt x="136" y="126"/>
                  </a:lnTo>
                  <a:lnTo>
                    <a:pt x="130" y="131"/>
                  </a:lnTo>
                  <a:lnTo>
                    <a:pt x="126"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101"/>
                  </a:lnTo>
                  <a:lnTo>
                    <a:pt x="1" y="92"/>
                  </a:lnTo>
                  <a:lnTo>
                    <a:pt x="0" y="84"/>
                  </a:lnTo>
                  <a:lnTo>
                    <a:pt x="0" y="78"/>
                  </a:lnTo>
                  <a:lnTo>
                    <a:pt x="0" y="78"/>
                  </a:lnTo>
                  <a:lnTo>
                    <a:pt x="0" y="70"/>
                  </a:lnTo>
                  <a:lnTo>
                    <a:pt x="1" y="62"/>
                  </a:lnTo>
                  <a:lnTo>
                    <a:pt x="3" y="54"/>
                  </a:lnTo>
                  <a:lnTo>
                    <a:pt x="5" y="47"/>
                  </a:lnTo>
                  <a:lnTo>
                    <a:pt x="9" y="40"/>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6" y="18"/>
                  </a:lnTo>
                  <a:lnTo>
                    <a:pt x="130" y="23"/>
                  </a:lnTo>
                  <a:lnTo>
                    <a:pt x="136" y="28"/>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50" name="Google Shape;2450;p23"/>
            <p:cNvSpPr/>
            <p:nvPr/>
          </p:nvSpPr>
          <p:spPr>
            <a:xfrm>
              <a:off x="3213101" y="4852988"/>
              <a:ext cx="49213" cy="49213"/>
            </a:xfrm>
            <a:custGeom>
              <a:avLst/>
              <a:gdLst/>
              <a:ahLst/>
              <a:cxnLst/>
              <a:rect l="l" t="t" r="r" b="b"/>
              <a:pathLst>
                <a:path w="155" h="154" extrusionOk="0">
                  <a:moveTo>
                    <a:pt x="155" y="78"/>
                  </a:moveTo>
                  <a:lnTo>
                    <a:pt x="155" y="78"/>
                  </a:lnTo>
                  <a:lnTo>
                    <a:pt x="154" y="84"/>
                  </a:lnTo>
                  <a:lnTo>
                    <a:pt x="153" y="92"/>
                  </a:lnTo>
                  <a:lnTo>
                    <a:pt x="151" y="101"/>
                  </a:lnTo>
                  <a:lnTo>
                    <a:pt x="148" y="107"/>
                  </a:lnTo>
                  <a:lnTo>
                    <a:pt x="146" y="114"/>
                  </a:lnTo>
                  <a:lnTo>
                    <a:pt x="141" y="120"/>
                  </a:lnTo>
                  <a:lnTo>
                    <a:pt x="137" y="126"/>
                  </a:lnTo>
                  <a:lnTo>
                    <a:pt x="132" y="131"/>
                  </a:lnTo>
                  <a:lnTo>
                    <a:pt x="126" y="136"/>
                  </a:lnTo>
                  <a:lnTo>
                    <a:pt x="120" y="141"/>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9" y="136"/>
                  </a:lnTo>
                  <a:lnTo>
                    <a:pt x="23" y="131"/>
                  </a:lnTo>
                  <a:lnTo>
                    <a:pt x="17" y="126"/>
                  </a:lnTo>
                  <a:lnTo>
                    <a:pt x="14" y="120"/>
                  </a:lnTo>
                  <a:lnTo>
                    <a:pt x="9" y="114"/>
                  </a:lnTo>
                  <a:lnTo>
                    <a:pt x="6" y="107"/>
                  </a:lnTo>
                  <a:lnTo>
                    <a:pt x="4" y="101"/>
                  </a:lnTo>
                  <a:lnTo>
                    <a:pt x="1" y="92"/>
                  </a:lnTo>
                  <a:lnTo>
                    <a:pt x="0" y="84"/>
                  </a:lnTo>
                  <a:lnTo>
                    <a:pt x="0" y="78"/>
                  </a:lnTo>
                  <a:lnTo>
                    <a:pt x="0" y="78"/>
                  </a:lnTo>
                  <a:lnTo>
                    <a:pt x="0" y="70"/>
                  </a:lnTo>
                  <a:lnTo>
                    <a:pt x="1" y="62"/>
                  </a:lnTo>
                  <a:lnTo>
                    <a:pt x="4" y="54"/>
                  </a:lnTo>
                  <a:lnTo>
                    <a:pt x="6" y="47"/>
                  </a:lnTo>
                  <a:lnTo>
                    <a:pt x="9" y="40"/>
                  </a:lnTo>
                  <a:lnTo>
                    <a:pt x="14" y="34"/>
                  </a:lnTo>
                  <a:lnTo>
                    <a:pt x="17"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7" y="28"/>
                  </a:lnTo>
                  <a:lnTo>
                    <a:pt x="141" y="34"/>
                  </a:lnTo>
                  <a:lnTo>
                    <a:pt x="146" y="40"/>
                  </a:lnTo>
                  <a:lnTo>
                    <a:pt x="148" y="47"/>
                  </a:lnTo>
                  <a:lnTo>
                    <a:pt x="151"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51" name="Google Shape;2451;p23"/>
            <p:cNvSpPr/>
            <p:nvPr/>
          </p:nvSpPr>
          <p:spPr>
            <a:xfrm>
              <a:off x="3073401" y="4852988"/>
              <a:ext cx="49213" cy="49213"/>
            </a:xfrm>
            <a:custGeom>
              <a:avLst/>
              <a:gdLst/>
              <a:ahLst/>
              <a:cxnLst/>
              <a:rect l="l" t="t" r="r" b="b"/>
              <a:pathLst>
                <a:path w="154" h="154" extrusionOk="0">
                  <a:moveTo>
                    <a:pt x="154" y="78"/>
                  </a:moveTo>
                  <a:lnTo>
                    <a:pt x="154" y="78"/>
                  </a:lnTo>
                  <a:lnTo>
                    <a:pt x="153" y="84"/>
                  </a:lnTo>
                  <a:lnTo>
                    <a:pt x="152" y="92"/>
                  </a:lnTo>
                  <a:lnTo>
                    <a:pt x="150" y="101"/>
                  </a:lnTo>
                  <a:lnTo>
                    <a:pt x="148" y="107"/>
                  </a:lnTo>
                  <a:lnTo>
                    <a:pt x="144" y="114"/>
                  </a:lnTo>
                  <a:lnTo>
                    <a:pt x="141" y="120"/>
                  </a:lnTo>
                  <a:lnTo>
                    <a:pt x="136" y="126"/>
                  </a:lnTo>
                  <a:lnTo>
                    <a:pt x="131" y="131"/>
                  </a:lnTo>
                  <a:lnTo>
                    <a:pt x="126" y="136"/>
                  </a:lnTo>
                  <a:lnTo>
                    <a:pt x="120" y="141"/>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2" y="120"/>
                  </a:lnTo>
                  <a:lnTo>
                    <a:pt x="9" y="114"/>
                  </a:lnTo>
                  <a:lnTo>
                    <a:pt x="6" y="107"/>
                  </a:lnTo>
                  <a:lnTo>
                    <a:pt x="3" y="101"/>
                  </a:lnTo>
                  <a:lnTo>
                    <a:pt x="1" y="92"/>
                  </a:lnTo>
                  <a:lnTo>
                    <a:pt x="0" y="84"/>
                  </a:lnTo>
                  <a:lnTo>
                    <a:pt x="0" y="78"/>
                  </a:lnTo>
                  <a:lnTo>
                    <a:pt x="0" y="78"/>
                  </a:lnTo>
                  <a:lnTo>
                    <a:pt x="0" y="70"/>
                  </a:lnTo>
                  <a:lnTo>
                    <a:pt x="1" y="62"/>
                  </a:lnTo>
                  <a:lnTo>
                    <a:pt x="3" y="54"/>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8" y="47"/>
                  </a:lnTo>
                  <a:lnTo>
                    <a:pt x="150"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52" name="Google Shape;2452;p23"/>
            <p:cNvSpPr/>
            <p:nvPr/>
          </p:nvSpPr>
          <p:spPr>
            <a:xfrm>
              <a:off x="3144838" y="4852988"/>
              <a:ext cx="47625" cy="49213"/>
            </a:xfrm>
            <a:custGeom>
              <a:avLst/>
              <a:gdLst/>
              <a:ahLst/>
              <a:cxnLst/>
              <a:rect l="l" t="t" r="r" b="b"/>
              <a:pathLst>
                <a:path w="154" h="154" extrusionOk="0">
                  <a:moveTo>
                    <a:pt x="154" y="78"/>
                  </a:moveTo>
                  <a:lnTo>
                    <a:pt x="154" y="78"/>
                  </a:lnTo>
                  <a:lnTo>
                    <a:pt x="154" y="84"/>
                  </a:lnTo>
                  <a:lnTo>
                    <a:pt x="153" y="92"/>
                  </a:lnTo>
                  <a:lnTo>
                    <a:pt x="151" y="101"/>
                  </a:lnTo>
                  <a:lnTo>
                    <a:pt x="149" y="107"/>
                  </a:lnTo>
                  <a:lnTo>
                    <a:pt x="145" y="114"/>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9" y="114"/>
                  </a:lnTo>
                  <a:lnTo>
                    <a:pt x="7" y="107"/>
                  </a:lnTo>
                  <a:lnTo>
                    <a:pt x="3" y="101"/>
                  </a:lnTo>
                  <a:lnTo>
                    <a:pt x="2" y="92"/>
                  </a:lnTo>
                  <a:lnTo>
                    <a:pt x="1" y="84"/>
                  </a:lnTo>
                  <a:lnTo>
                    <a:pt x="0" y="78"/>
                  </a:lnTo>
                  <a:lnTo>
                    <a:pt x="0" y="78"/>
                  </a:lnTo>
                  <a:lnTo>
                    <a:pt x="1" y="70"/>
                  </a:lnTo>
                  <a:lnTo>
                    <a:pt x="2" y="62"/>
                  </a:lnTo>
                  <a:lnTo>
                    <a:pt x="3" y="54"/>
                  </a:lnTo>
                  <a:lnTo>
                    <a:pt x="7" y="47"/>
                  </a:lnTo>
                  <a:lnTo>
                    <a:pt x="9"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1" y="23"/>
                  </a:lnTo>
                  <a:lnTo>
                    <a:pt x="137" y="28"/>
                  </a:lnTo>
                  <a:lnTo>
                    <a:pt x="141"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53" name="Google Shape;2453;p23"/>
            <p:cNvSpPr/>
            <p:nvPr/>
          </p:nvSpPr>
          <p:spPr>
            <a:xfrm>
              <a:off x="3354388" y="4922838"/>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0"/>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54" name="Google Shape;2454;p23"/>
            <p:cNvSpPr/>
            <p:nvPr/>
          </p:nvSpPr>
          <p:spPr>
            <a:xfrm>
              <a:off x="3214688" y="4994276"/>
              <a:ext cx="47625" cy="49213"/>
            </a:xfrm>
            <a:custGeom>
              <a:avLst/>
              <a:gdLst/>
              <a:ahLst/>
              <a:cxnLst/>
              <a:rect l="l" t="t" r="r" b="b"/>
              <a:pathLst>
                <a:path w="153" h="154" extrusionOk="0">
                  <a:moveTo>
                    <a:pt x="153" y="77"/>
                  </a:moveTo>
                  <a:lnTo>
                    <a:pt x="153" y="77"/>
                  </a:lnTo>
                  <a:lnTo>
                    <a:pt x="153" y="85"/>
                  </a:lnTo>
                  <a:lnTo>
                    <a:pt x="152" y="93"/>
                  </a:lnTo>
                  <a:lnTo>
                    <a:pt x="150" y="99"/>
                  </a:lnTo>
                  <a:lnTo>
                    <a:pt x="147" y="107"/>
                  </a:lnTo>
                  <a:lnTo>
                    <a:pt x="144" y="113"/>
                  </a:lnTo>
                  <a:lnTo>
                    <a:pt x="141" y="120"/>
                  </a:lnTo>
                  <a:lnTo>
                    <a:pt x="136" y="126"/>
                  </a:lnTo>
                  <a:lnTo>
                    <a:pt x="130" y="132"/>
                  </a:lnTo>
                  <a:lnTo>
                    <a:pt x="126" y="136"/>
                  </a:lnTo>
                  <a:lnTo>
                    <a:pt x="119" y="141"/>
                  </a:lnTo>
                  <a:lnTo>
                    <a:pt x="113" y="144"/>
                  </a:lnTo>
                  <a:lnTo>
                    <a:pt x="106" y="148"/>
                  </a:lnTo>
                  <a:lnTo>
                    <a:pt x="99" y="151"/>
                  </a:lnTo>
                  <a:lnTo>
                    <a:pt x="91" y="152"/>
                  </a:lnTo>
                  <a:lnTo>
                    <a:pt x="84" y="153"/>
                  </a:lnTo>
                  <a:lnTo>
                    <a:pt x="76" y="154"/>
                  </a:lnTo>
                  <a:lnTo>
                    <a:pt x="76" y="154"/>
                  </a:lnTo>
                  <a:lnTo>
                    <a:pt x="68" y="153"/>
                  </a:lnTo>
                  <a:lnTo>
                    <a:pt x="60" y="152"/>
                  </a:lnTo>
                  <a:lnTo>
                    <a:pt x="54" y="151"/>
                  </a:lnTo>
                  <a:lnTo>
                    <a:pt x="47" y="148"/>
                  </a:lnTo>
                  <a:lnTo>
                    <a:pt x="40" y="144"/>
                  </a:lnTo>
                  <a:lnTo>
                    <a:pt x="33" y="141"/>
                  </a:lnTo>
                  <a:lnTo>
                    <a:pt x="27" y="136"/>
                  </a:lnTo>
                  <a:lnTo>
                    <a:pt x="22"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2" y="23"/>
                  </a:lnTo>
                  <a:lnTo>
                    <a:pt x="27" y="17"/>
                  </a:lnTo>
                  <a:lnTo>
                    <a:pt x="33" y="14"/>
                  </a:lnTo>
                  <a:lnTo>
                    <a:pt x="40" y="9"/>
                  </a:lnTo>
                  <a:lnTo>
                    <a:pt x="47" y="6"/>
                  </a:lnTo>
                  <a:lnTo>
                    <a:pt x="54" y="3"/>
                  </a:lnTo>
                  <a:lnTo>
                    <a:pt x="60" y="2"/>
                  </a:lnTo>
                  <a:lnTo>
                    <a:pt x="68" y="0"/>
                  </a:lnTo>
                  <a:lnTo>
                    <a:pt x="76" y="0"/>
                  </a:lnTo>
                  <a:lnTo>
                    <a:pt x="76" y="0"/>
                  </a:lnTo>
                  <a:lnTo>
                    <a:pt x="84" y="0"/>
                  </a:lnTo>
                  <a:lnTo>
                    <a:pt x="91" y="2"/>
                  </a:lnTo>
                  <a:lnTo>
                    <a:pt x="99" y="3"/>
                  </a:lnTo>
                  <a:lnTo>
                    <a:pt x="106" y="6"/>
                  </a:lnTo>
                  <a:lnTo>
                    <a:pt x="113" y="9"/>
                  </a:lnTo>
                  <a:lnTo>
                    <a:pt x="119" y="14"/>
                  </a:lnTo>
                  <a:lnTo>
                    <a:pt x="126" y="17"/>
                  </a:lnTo>
                  <a:lnTo>
                    <a:pt x="130" y="23"/>
                  </a:lnTo>
                  <a:lnTo>
                    <a:pt x="136" y="29"/>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55" name="Google Shape;2455;p23"/>
            <p:cNvSpPr/>
            <p:nvPr/>
          </p:nvSpPr>
          <p:spPr>
            <a:xfrm>
              <a:off x="3284538" y="4994276"/>
              <a:ext cx="49213" cy="49213"/>
            </a:xfrm>
            <a:custGeom>
              <a:avLst/>
              <a:gdLst/>
              <a:ahLst/>
              <a:cxnLst/>
              <a:rect l="l" t="t" r="r" b="b"/>
              <a:pathLst>
                <a:path w="155" h="154" extrusionOk="0">
                  <a:moveTo>
                    <a:pt x="155" y="77"/>
                  </a:moveTo>
                  <a:lnTo>
                    <a:pt x="155" y="77"/>
                  </a:lnTo>
                  <a:lnTo>
                    <a:pt x="155" y="85"/>
                  </a:lnTo>
                  <a:lnTo>
                    <a:pt x="154" y="93"/>
                  </a:lnTo>
                  <a:lnTo>
                    <a:pt x="152" y="99"/>
                  </a:lnTo>
                  <a:lnTo>
                    <a:pt x="149" y="107"/>
                  </a:lnTo>
                  <a:lnTo>
                    <a:pt x="146" y="113"/>
                  </a:lnTo>
                  <a:lnTo>
                    <a:pt x="141" y="120"/>
                  </a:lnTo>
                  <a:lnTo>
                    <a:pt x="137" y="126"/>
                  </a:lnTo>
                  <a:lnTo>
                    <a:pt x="132" y="132"/>
                  </a:lnTo>
                  <a:lnTo>
                    <a:pt x="126" y="136"/>
                  </a:lnTo>
                  <a:lnTo>
                    <a:pt x="121" y="141"/>
                  </a:lnTo>
                  <a:lnTo>
                    <a:pt x="115" y="144"/>
                  </a:lnTo>
                  <a:lnTo>
                    <a:pt x="108" y="148"/>
                  </a:lnTo>
                  <a:lnTo>
                    <a:pt x="101" y="151"/>
                  </a:lnTo>
                  <a:lnTo>
                    <a:pt x="93" y="152"/>
                  </a:lnTo>
                  <a:lnTo>
                    <a:pt x="85" y="153"/>
                  </a:lnTo>
                  <a:lnTo>
                    <a:pt x="78" y="154"/>
                  </a:lnTo>
                  <a:lnTo>
                    <a:pt x="78" y="154"/>
                  </a:lnTo>
                  <a:lnTo>
                    <a:pt x="70" y="153"/>
                  </a:lnTo>
                  <a:lnTo>
                    <a:pt x="62" y="152"/>
                  </a:lnTo>
                  <a:lnTo>
                    <a:pt x="55" y="151"/>
                  </a:lnTo>
                  <a:lnTo>
                    <a:pt x="47" y="148"/>
                  </a:lnTo>
                  <a:lnTo>
                    <a:pt x="41" y="144"/>
                  </a:lnTo>
                  <a:lnTo>
                    <a:pt x="35" y="141"/>
                  </a:lnTo>
                  <a:lnTo>
                    <a:pt x="29" y="136"/>
                  </a:lnTo>
                  <a:lnTo>
                    <a:pt x="23" y="132"/>
                  </a:lnTo>
                  <a:lnTo>
                    <a:pt x="19" y="126"/>
                  </a:lnTo>
                  <a:lnTo>
                    <a:pt x="14" y="120"/>
                  </a:lnTo>
                  <a:lnTo>
                    <a:pt x="10" y="113"/>
                  </a:lnTo>
                  <a:lnTo>
                    <a:pt x="7" y="107"/>
                  </a:lnTo>
                  <a:lnTo>
                    <a:pt x="4" y="99"/>
                  </a:lnTo>
                  <a:lnTo>
                    <a:pt x="3" y="93"/>
                  </a:lnTo>
                  <a:lnTo>
                    <a:pt x="2" y="85"/>
                  </a:lnTo>
                  <a:lnTo>
                    <a:pt x="0" y="77"/>
                  </a:lnTo>
                  <a:lnTo>
                    <a:pt x="0" y="77"/>
                  </a:lnTo>
                  <a:lnTo>
                    <a:pt x="2" y="69"/>
                  </a:lnTo>
                  <a:lnTo>
                    <a:pt x="3" y="62"/>
                  </a:lnTo>
                  <a:lnTo>
                    <a:pt x="4" y="54"/>
                  </a:lnTo>
                  <a:lnTo>
                    <a:pt x="7" y="47"/>
                  </a:lnTo>
                  <a:lnTo>
                    <a:pt x="10" y="40"/>
                  </a:lnTo>
                  <a:lnTo>
                    <a:pt x="14" y="34"/>
                  </a:lnTo>
                  <a:lnTo>
                    <a:pt x="19" y="29"/>
                  </a:lnTo>
                  <a:lnTo>
                    <a:pt x="23" y="23"/>
                  </a:lnTo>
                  <a:lnTo>
                    <a:pt x="29" y="17"/>
                  </a:lnTo>
                  <a:lnTo>
                    <a:pt x="35" y="14"/>
                  </a:lnTo>
                  <a:lnTo>
                    <a:pt x="41" y="9"/>
                  </a:lnTo>
                  <a:lnTo>
                    <a:pt x="47" y="6"/>
                  </a:lnTo>
                  <a:lnTo>
                    <a:pt x="55" y="3"/>
                  </a:lnTo>
                  <a:lnTo>
                    <a:pt x="62" y="2"/>
                  </a:lnTo>
                  <a:lnTo>
                    <a:pt x="70" y="0"/>
                  </a:lnTo>
                  <a:lnTo>
                    <a:pt x="78" y="0"/>
                  </a:lnTo>
                  <a:lnTo>
                    <a:pt x="78" y="0"/>
                  </a:lnTo>
                  <a:lnTo>
                    <a:pt x="85" y="0"/>
                  </a:lnTo>
                  <a:lnTo>
                    <a:pt x="93" y="2"/>
                  </a:lnTo>
                  <a:lnTo>
                    <a:pt x="101" y="3"/>
                  </a:lnTo>
                  <a:lnTo>
                    <a:pt x="108" y="6"/>
                  </a:lnTo>
                  <a:lnTo>
                    <a:pt x="115" y="9"/>
                  </a:lnTo>
                  <a:lnTo>
                    <a:pt x="121" y="14"/>
                  </a:lnTo>
                  <a:lnTo>
                    <a:pt x="126" y="17"/>
                  </a:lnTo>
                  <a:lnTo>
                    <a:pt x="132" y="23"/>
                  </a:lnTo>
                  <a:lnTo>
                    <a:pt x="137" y="29"/>
                  </a:lnTo>
                  <a:lnTo>
                    <a:pt x="141" y="34"/>
                  </a:lnTo>
                  <a:lnTo>
                    <a:pt x="146" y="40"/>
                  </a:lnTo>
                  <a:lnTo>
                    <a:pt x="149" y="47"/>
                  </a:lnTo>
                  <a:lnTo>
                    <a:pt x="152"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56" name="Google Shape;2456;p23"/>
            <p:cNvSpPr/>
            <p:nvPr/>
          </p:nvSpPr>
          <p:spPr>
            <a:xfrm>
              <a:off x="3144838" y="4994276"/>
              <a:ext cx="49213" cy="49213"/>
            </a:xfrm>
            <a:custGeom>
              <a:avLst/>
              <a:gdLst/>
              <a:ahLst/>
              <a:cxnLst/>
              <a:rect l="l" t="t" r="r" b="b"/>
              <a:pathLst>
                <a:path w="154" h="154" extrusionOk="0">
                  <a:moveTo>
                    <a:pt x="154" y="77"/>
                  </a:moveTo>
                  <a:lnTo>
                    <a:pt x="154" y="77"/>
                  </a:lnTo>
                  <a:lnTo>
                    <a:pt x="154" y="85"/>
                  </a:lnTo>
                  <a:lnTo>
                    <a:pt x="153" y="93"/>
                  </a:lnTo>
                  <a:lnTo>
                    <a:pt x="150" y="99"/>
                  </a:lnTo>
                  <a:lnTo>
                    <a:pt x="148" y="107"/>
                  </a:lnTo>
                  <a:lnTo>
                    <a:pt x="145" y="113"/>
                  </a:lnTo>
                  <a:lnTo>
                    <a:pt x="141" y="120"/>
                  </a:lnTo>
                  <a:lnTo>
                    <a:pt x="137" y="126"/>
                  </a:lnTo>
                  <a:lnTo>
                    <a:pt x="131" y="132"/>
                  </a:lnTo>
                  <a:lnTo>
                    <a:pt x="126" y="136"/>
                  </a:lnTo>
                  <a:lnTo>
                    <a:pt x="119" y="141"/>
                  </a:lnTo>
                  <a:lnTo>
                    <a:pt x="114" y="144"/>
                  </a:lnTo>
                  <a:lnTo>
                    <a:pt x="107" y="148"/>
                  </a:lnTo>
                  <a:lnTo>
                    <a:pt x="100" y="151"/>
                  </a:lnTo>
                  <a:lnTo>
                    <a:pt x="92" y="152"/>
                  </a:lnTo>
                  <a:lnTo>
                    <a:pt x="85" y="153"/>
                  </a:lnTo>
                  <a:lnTo>
                    <a:pt x="77" y="154"/>
                  </a:lnTo>
                  <a:lnTo>
                    <a:pt x="77" y="154"/>
                  </a:lnTo>
                  <a:lnTo>
                    <a:pt x="69" y="153"/>
                  </a:lnTo>
                  <a:lnTo>
                    <a:pt x="61" y="152"/>
                  </a:lnTo>
                  <a:lnTo>
                    <a:pt x="54" y="151"/>
                  </a:lnTo>
                  <a:lnTo>
                    <a:pt x="47" y="148"/>
                  </a:lnTo>
                  <a:lnTo>
                    <a:pt x="40" y="144"/>
                  </a:lnTo>
                  <a:lnTo>
                    <a:pt x="34" y="141"/>
                  </a:lnTo>
                  <a:lnTo>
                    <a:pt x="28" y="136"/>
                  </a:lnTo>
                  <a:lnTo>
                    <a:pt x="22" y="132"/>
                  </a:lnTo>
                  <a:lnTo>
                    <a:pt x="17" y="126"/>
                  </a:lnTo>
                  <a:lnTo>
                    <a:pt x="13" y="120"/>
                  </a:lnTo>
                  <a:lnTo>
                    <a:pt x="9" y="113"/>
                  </a:lnTo>
                  <a:lnTo>
                    <a:pt x="6" y="107"/>
                  </a:lnTo>
                  <a:lnTo>
                    <a:pt x="4" y="99"/>
                  </a:lnTo>
                  <a:lnTo>
                    <a:pt x="1" y="93"/>
                  </a:lnTo>
                  <a:lnTo>
                    <a:pt x="0" y="85"/>
                  </a:lnTo>
                  <a:lnTo>
                    <a:pt x="0" y="77"/>
                  </a:lnTo>
                  <a:lnTo>
                    <a:pt x="0" y="77"/>
                  </a:lnTo>
                  <a:lnTo>
                    <a:pt x="0" y="69"/>
                  </a:lnTo>
                  <a:lnTo>
                    <a:pt x="1" y="62"/>
                  </a:lnTo>
                  <a:lnTo>
                    <a:pt x="4" y="54"/>
                  </a:lnTo>
                  <a:lnTo>
                    <a:pt x="6" y="47"/>
                  </a:lnTo>
                  <a:lnTo>
                    <a:pt x="9" y="40"/>
                  </a:lnTo>
                  <a:lnTo>
                    <a:pt x="13" y="34"/>
                  </a:lnTo>
                  <a:lnTo>
                    <a:pt x="17" y="29"/>
                  </a:lnTo>
                  <a:lnTo>
                    <a:pt x="22" y="23"/>
                  </a:lnTo>
                  <a:lnTo>
                    <a:pt x="28" y="17"/>
                  </a:lnTo>
                  <a:lnTo>
                    <a:pt x="34" y="14"/>
                  </a:lnTo>
                  <a:lnTo>
                    <a:pt x="40" y="9"/>
                  </a:lnTo>
                  <a:lnTo>
                    <a:pt x="47" y="6"/>
                  </a:lnTo>
                  <a:lnTo>
                    <a:pt x="54" y="3"/>
                  </a:lnTo>
                  <a:lnTo>
                    <a:pt x="61" y="2"/>
                  </a:lnTo>
                  <a:lnTo>
                    <a:pt x="69" y="0"/>
                  </a:lnTo>
                  <a:lnTo>
                    <a:pt x="77" y="0"/>
                  </a:lnTo>
                  <a:lnTo>
                    <a:pt x="77" y="0"/>
                  </a:lnTo>
                  <a:lnTo>
                    <a:pt x="85" y="0"/>
                  </a:lnTo>
                  <a:lnTo>
                    <a:pt x="92" y="2"/>
                  </a:lnTo>
                  <a:lnTo>
                    <a:pt x="100" y="3"/>
                  </a:lnTo>
                  <a:lnTo>
                    <a:pt x="107" y="6"/>
                  </a:lnTo>
                  <a:lnTo>
                    <a:pt x="114" y="9"/>
                  </a:lnTo>
                  <a:lnTo>
                    <a:pt x="119" y="14"/>
                  </a:lnTo>
                  <a:lnTo>
                    <a:pt x="126" y="17"/>
                  </a:lnTo>
                  <a:lnTo>
                    <a:pt x="131" y="23"/>
                  </a:lnTo>
                  <a:lnTo>
                    <a:pt x="137" y="29"/>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57" name="Google Shape;2457;p23"/>
            <p:cNvSpPr/>
            <p:nvPr/>
          </p:nvSpPr>
          <p:spPr>
            <a:xfrm>
              <a:off x="3068638" y="4994276"/>
              <a:ext cx="47625" cy="49213"/>
            </a:xfrm>
            <a:custGeom>
              <a:avLst/>
              <a:gdLst/>
              <a:ahLst/>
              <a:cxnLst/>
              <a:rect l="l" t="t" r="r" b="b"/>
              <a:pathLst>
                <a:path w="154" h="154" extrusionOk="0">
                  <a:moveTo>
                    <a:pt x="154" y="77"/>
                  </a:moveTo>
                  <a:lnTo>
                    <a:pt x="154" y="77"/>
                  </a:lnTo>
                  <a:lnTo>
                    <a:pt x="153" y="85"/>
                  </a:lnTo>
                  <a:lnTo>
                    <a:pt x="152" y="93"/>
                  </a:lnTo>
                  <a:lnTo>
                    <a:pt x="151" y="99"/>
                  </a:lnTo>
                  <a:lnTo>
                    <a:pt x="147" y="107"/>
                  </a:lnTo>
                  <a:lnTo>
                    <a:pt x="144" y="113"/>
                  </a:lnTo>
                  <a:lnTo>
                    <a:pt x="140" y="120"/>
                  </a:lnTo>
                  <a:lnTo>
                    <a:pt x="136" y="126"/>
                  </a:lnTo>
                  <a:lnTo>
                    <a:pt x="131" y="132"/>
                  </a:lnTo>
                  <a:lnTo>
                    <a:pt x="125" y="136"/>
                  </a:lnTo>
                  <a:lnTo>
                    <a:pt x="120" y="141"/>
                  </a:lnTo>
                  <a:lnTo>
                    <a:pt x="113" y="144"/>
                  </a:lnTo>
                  <a:lnTo>
                    <a:pt x="106" y="148"/>
                  </a:lnTo>
                  <a:lnTo>
                    <a:pt x="99" y="151"/>
                  </a:lnTo>
                  <a:lnTo>
                    <a:pt x="92" y="152"/>
                  </a:lnTo>
                  <a:lnTo>
                    <a:pt x="84" y="153"/>
                  </a:lnTo>
                  <a:lnTo>
                    <a:pt x="76" y="154"/>
                  </a:lnTo>
                  <a:lnTo>
                    <a:pt x="76" y="154"/>
                  </a:lnTo>
                  <a:lnTo>
                    <a:pt x="68" y="153"/>
                  </a:lnTo>
                  <a:lnTo>
                    <a:pt x="61" y="152"/>
                  </a:lnTo>
                  <a:lnTo>
                    <a:pt x="53" y="151"/>
                  </a:lnTo>
                  <a:lnTo>
                    <a:pt x="46" y="148"/>
                  </a:lnTo>
                  <a:lnTo>
                    <a:pt x="40" y="144"/>
                  </a:lnTo>
                  <a:lnTo>
                    <a:pt x="34" y="141"/>
                  </a:lnTo>
                  <a:lnTo>
                    <a:pt x="27" y="136"/>
                  </a:lnTo>
                  <a:lnTo>
                    <a:pt x="22"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2" y="23"/>
                  </a:lnTo>
                  <a:lnTo>
                    <a:pt x="27" y="17"/>
                  </a:lnTo>
                  <a:lnTo>
                    <a:pt x="34" y="14"/>
                  </a:lnTo>
                  <a:lnTo>
                    <a:pt x="40" y="9"/>
                  </a:lnTo>
                  <a:lnTo>
                    <a:pt x="46" y="6"/>
                  </a:lnTo>
                  <a:lnTo>
                    <a:pt x="53" y="3"/>
                  </a:lnTo>
                  <a:lnTo>
                    <a:pt x="61" y="2"/>
                  </a:lnTo>
                  <a:lnTo>
                    <a:pt x="68" y="0"/>
                  </a:lnTo>
                  <a:lnTo>
                    <a:pt x="76" y="0"/>
                  </a:lnTo>
                  <a:lnTo>
                    <a:pt x="76" y="0"/>
                  </a:lnTo>
                  <a:lnTo>
                    <a:pt x="84" y="0"/>
                  </a:lnTo>
                  <a:lnTo>
                    <a:pt x="92" y="2"/>
                  </a:lnTo>
                  <a:lnTo>
                    <a:pt x="99" y="3"/>
                  </a:lnTo>
                  <a:lnTo>
                    <a:pt x="106" y="6"/>
                  </a:lnTo>
                  <a:lnTo>
                    <a:pt x="113" y="9"/>
                  </a:lnTo>
                  <a:lnTo>
                    <a:pt x="120" y="14"/>
                  </a:lnTo>
                  <a:lnTo>
                    <a:pt x="125" y="17"/>
                  </a:lnTo>
                  <a:lnTo>
                    <a:pt x="131" y="23"/>
                  </a:lnTo>
                  <a:lnTo>
                    <a:pt x="136" y="29"/>
                  </a:lnTo>
                  <a:lnTo>
                    <a:pt x="140"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58" name="Google Shape;2458;p23"/>
            <p:cNvSpPr/>
            <p:nvPr/>
          </p:nvSpPr>
          <p:spPr>
            <a:xfrm>
              <a:off x="3284538" y="5064126"/>
              <a:ext cx="49213" cy="49213"/>
            </a:xfrm>
            <a:custGeom>
              <a:avLst/>
              <a:gdLst/>
              <a:ahLst/>
              <a:cxnLst/>
              <a:rect l="l" t="t" r="r" b="b"/>
              <a:pathLst>
                <a:path w="155" h="154" extrusionOk="0">
                  <a:moveTo>
                    <a:pt x="155" y="78"/>
                  </a:moveTo>
                  <a:lnTo>
                    <a:pt x="155" y="78"/>
                  </a:lnTo>
                  <a:lnTo>
                    <a:pt x="155" y="86"/>
                  </a:lnTo>
                  <a:lnTo>
                    <a:pt x="154" y="93"/>
                  </a:lnTo>
                  <a:lnTo>
                    <a:pt x="152" y="101"/>
                  </a:lnTo>
                  <a:lnTo>
                    <a:pt x="149" y="107"/>
                  </a:lnTo>
                  <a:lnTo>
                    <a:pt x="146" y="114"/>
                  </a:lnTo>
                  <a:lnTo>
                    <a:pt x="141" y="120"/>
                  </a:lnTo>
                  <a:lnTo>
                    <a:pt x="137" y="127"/>
                  </a:lnTo>
                  <a:lnTo>
                    <a:pt x="132" y="131"/>
                  </a:lnTo>
                  <a:lnTo>
                    <a:pt x="126" y="137"/>
                  </a:lnTo>
                  <a:lnTo>
                    <a:pt x="121"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5" y="142"/>
                  </a:lnTo>
                  <a:lnTo>
                    <a:pt x="29" y="137"/>
                  </a:lnTo>
                  <a:lnTo>
                    <a:pt x="23" y="131"/>
                  </a:lnTo>
                  <a:lnTo>
                    <a:pt x="19" y="127"/>
                  </a:lnTo>
                  <a:lnTo>
                    <a:pt x="14" y="120"/>
                  </a:lnTo>
                  <a:lnTo>
                    <a:pt x="10" y="114"/>
                  </a:lnTo>
                  <a:lnTo>
                    <a:pt x="7" y="107"/>
                  </a:lnTo>
                  <a:lnTo>
                    <a:pt x="4" y="101"/>
                  </a:lnTo>
                  <a:lnTo>
                    <a:pt x="3" y="93"/>
                  </a:lnTo>
                  <a:lnTo>
                    <a:pt x="2" y="86"/>
                  </a:lnTo>
                  <a:lnTo>
                    <a:pt x="0" y="78"/>
                  </a:lnTo>
                  <a:lnTo>
                    <a:pt x="0" y="78"/>
                  </a:lnTo>
                  <a:lnTo>
                    <a:pt x="2" y="70"/>
                  </a:lnTo>
                  <a:lnTo>
                    <a:pt x="3" y="62"/>
                  </a:lnTo>
                  <a:lnTo>
                    <a:pt x="4" y="55"/>
                  </a:lnTo>
                  <a:lnTo>
                    <a:pt x="7" y="48"/>
                  </a:lnTo>
                  <a:lnTo>
                    <a:pt x="10" y="41"/>
                  </a:lnTo>
                  <a:lnTo>
                    <a:pt x="14" y="34"/>
                  </a:lnTo>
                  <a:lnTo>
                    <a:pt x="19" y="29"/>
                  </a:lnTo>
                  <a:lnTo>
                    <a:pt x="23" y="23"/>
                  </a:lnTo>
                  <a:lnTo>
                    <a:pt x="29" y="18"/>
                  </a:lnTo>
                  <a:lnTo>
                    <a:pt x="35" y="14"/>
                  </a:lnTo>
                  <a:lnTo>
                    <a:pt x="41"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1" y="14"/>
                  </a:lnTo>
                  <a:lnTo>
                    <a:pt x="126" y="18"/>
                  </a:lnTo>
                  <a:lnTo>
                    <a:pt x="132" y="23"/>
                  </a:lnTo>
                  <a:lnTo>
                    <a:pt x="137" y="29"/>
                  </a:lnTo>
                  <a:lnTo>
                    <a:pt x="141" y="34"/>
                  </a:lnTo>
                  <a:lnTo>
                    <a:pt x="146" y="41"/>
                  </a:lnTo>
                  <a:lnTo>
                    <a:pt x="149" y="48"/>
                  </a:lnTo>
                  <a:lnTo>
                    <a:pt x="152"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59" name="Google Shape;2459;p23"/>
            <p:cNvSpPr/>
            <p:nvPr/>
          </p:nvSpPr>
          <p:spPr>
            <a:xfrm>
              <a:off x="3354388" y="4994276"/>
              <a:ext cx="49213" cy="49213"/>
            </a:xfrm>
            <a:custGeom>
              <a:avLst/>
              <a:gdLst/>
              <a:ahLst/>
              <a:cxnLst/>
              <a:rect l="l" t="t" r="r" b="b"/>
              <a:pathLst>
                <a:path w="153" h="154" extrusionOk="0">
                  <a:moveTo>
                    <a:pt x="153" y="77"/>
                  </a:moveTo>
                  <a:lnTo>
                    <a:pt x="153" y="77"/>
                  </a:lnTo>
                  <a:lnTo>
                    <a:pt x="153" y="85"/>
                  </a:lnTo>
                  <a:lnTo>
                    <a:pt x="152" y="93"/>
                  </a:lnTo>
                  <a:lnTo>
                    <a:pt x="150" y="99"/>
                  </a:lnTo>
                  <a:lnTo>
                    <a:pt x="147" y="107"/>
                  </a:lnTo>
                  <a:lnTo>
                    <a:pt x="144" y="113"/>
                  </a:lnTo>
                  <a:lnTo>
                    <a:pt x="140" y="120"/>
                  </a:lnTo>
                  <a:lnTo>
                    <a:pt x="136" y="126"/>
                  </a:lnTo>
                  <a:lnTo>
                    <a:pt x="130" y="132"/>
                  </a:lnTo>
                  <a:lnTo>
                    <a:pt x="126" y="136"/>
                  </a:lnTo>
                  <a:lnTo>
                    <a:pt x="120" y="141"/>
                  </a:lnTo>
                  <a:lnTo>
                    <a:pt x="113" y="144"/>
                  </a:lnTo>
                  <a:lnTo>
                    <a:pt x="106" y="148"/>
                  </a:lnTo>
                  <a:lnTo>
                    <a:pt x="99" y="151"/>
                  </a:lnTo>
                  <a:lnTo>
                    <a:pt x="91" y="152"/>
                  </a:lnTo>
                  <a:lnTo>
                    <a:pt x="84" y="153"/>
                  </a:lnTo>
                  <a:lnTo>
                    <a:pt x="76" y="154"/>
                  </a:lnTo>
                  <a:lnTo>
                    <a:pt x="76" y="154"/>
                  </a:lnTo>
                  <a:lnTo>
                    <a:pt x="68" y="153"/>
                  </a:lnTo>
                  <a:lnTo>
                    <a:pt x="60" y="152"/>
                  </a:lnTo>
                  <a:lnTo>
                    <a:pt x="53" y="151"/>
                  </a:lnTo>
                  <a:lnTo>
                    <a:pt x="47" y="148"/>
                  </a:lnTo>
                  <a:lnTo>
                    <a:pt x="40" y="144"/>
                  </a:lnTo>
                  <a:lnTo>
                    <a:pt x="33" y="141"/>
                  </a:lnTo>
                  <a:lnTo>
                    <a:pt x="27" y="136"/>
                  </a:lnTo>
                  <a:lnTo>
                    <a:pt x="21"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3"/>
                  </a:lnTo>
                  <a:lnTo>
                    <a:pt x="60" y="2"/>
                  </a:lnTo>
                  <a:lnTo>
                    <a:pt x="68" y="0"/>
                  </a:lnTo>
                  <a:lnTo>
                    <a:pt x="76" y="0"/>
                  </a:lnTo>
                  <a:lnTo>
                    <a:pt x="76" y="0"/>
                  </a:lnTo>
                  <a:lnTo>
                    <a:pt x="84" y="0"/>
                  </a:lnTo>
                  <a:lnTo>
                    <a:pt x="91" y="2"/>
                  </a:lnTo>
                  <a:lnTo>
                    <a:pt x="99" y="3"/>
                  </a:lnTo>
                  <a:lnTo>
                    <a:pt x="106" y="6"/>
                  </a:lnTo>
                  <a:lnTo>
                    <a:pt x="113" y="9"/>
                  </a:lnTo>
                  <a:lnTo>
                    <a:pt x="120" y="14"/>
                  </a:lnTo>
                  <a:lnTo>
                    <a:pt x="126" y="17"/>
                  </a:lnTo>
                  <a:lnTo>
                    <a:pt x="130" y="23"/>
                  </a:lnTo>
                  <a:lnTo>
                    <a:pt x="136" y="29"/>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60" name="Google Shape;2460;p23"/>
            <p:cNvSpPr/>
            <p:nvPr/>
          </p:nvSpPr>
          <p:spPr>
            <a:xfrm>
              <a:off x="3354388" y="5064126"/>
              <a:ext cx="49213"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0" y="120"/>
                  </a:lnTo>
                  <a:lnTo>
                    <a:pt x="136" y="127"/>
                  </a:lnTo>
                  <a:lnTo>
                    <a:pt x="130" y="131"/>
                  </a:lnTo>
                  <a:lnTo>
                    <a:pt x="126"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61" name="Google Shape;2461;p23"/>
            <p:cNvSpPr/>
            <p:nvPr/>
          </p:nvSpPr>
          <p:spPr>
            <a:xfrm>
              <a:off x="3211513" y="5064126"/>
              <a:ext cx="49213"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6" y="149"/>
                  </a:lnTo>
                  <a:lnTo>
                    <a:pt x="99" y="151"/>
                  </a:lnTo>
                  <a:lnTo>
                    <a:pt x="93" y="153"/>
                  </a:lnTo>
                  <a:lnTo>
                    <a:pt x="85" y="154"/>
                  </a:lnTo>
                  <a:lnTo>
                    <a:pt x="77" y="154"/>
                  </a:lnTo>
                  <a:lnTo>
                    <a:pt x="77" y="154"/>
                  </a:lnTo>
                  <a:lnTo>
                    <a:pt x="69" y="154"/>
                  </a:lnTo>
                  <a:lnTo>
                    <a:pt x="61" y="153"/>
                  </a:lnTo>
                  <a:lnTo>
                    <a:pt x="54" y="151"/>
                  </a:lnTo>
                  <a:lnTo>
                    <a:pt x="47" y="149"/>
                  </a:lnTo>
                  <a:lnTo>
                    <a:pt x="40" y="145"/>
                  </a:lnTo>
                  <a:lnTo>
                    <a:pt x="33" y="142"/>
                  </a:lnTo>
                  <a:lnTo>
                    <a:pt x="27" y="137"/>
                  </a:lnTo>
                  <a:lnTo>
                    <a:pt x="22" y="131"/>
                  </a:lnTo>
                  <a:lnTo>
                    <a:pt x="17" y="127"/>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2" y="23"/>
                  </a:lnTo>
                  <a:lnTo>
                    <a:pt x="27" y="18"/>
                  </a:lnTo>
                  <a:lnTo>
                    <a:pt x="33" y="14"/>
                  </a:lnTo>
                  <a:lnTo>
                    <a:pt x="40" y="10"/>
                  </a:lnTo>
                  <a:lnTo>
                    <a:pt x="47" y="7"/>
                  </a:lnTo>
                  <a:lnTo>
                    <a:pt x="54" y="3"/>
                  </a:lnTo>
                  <a:lnTo>
                    <a:pt x="61" y="2"/>
                  </a:lnTo>
                  <a:lnTo>
                    <a:pt x="69" y="1"/>
                  </a:lnTo>
                  <a:lnTo>
                    <a:pt x="77" y="0"/>
                  </a:lnTo>
                  <a:lnTo>
                    <a:pt x="77" y="0"/>
                  </a:lnTo>
                  <a:lnTo>
                    <a:pt x="85" y="1"/>
                  </a:lnTo>
                  <a:lnTo>
                    <a:pt x="93" y="2"/>
                  </a:lnTo>
                  <a:lnTo>
                    <a:pt x="99" y="3"/>
                  </a:lnTo>
                  <a:lnTo>
                    <a:pt x="106"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62" name="Google Shape;2462;p23"/>
            <p:cNvSpPr/>
            <p:nvPr/>
          </p:nvSpPr>
          <p:spPr>
            <a:xfrm>
              <a:off x="3071813" y="5064126"/>
              <a:ext cx="49213"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7"/>
                  </a:lnTo>
                  <a:lnTo>
                    <a:pt x="131" y="131"/>
                  </a:lnTo>
                  <a:lnTo>
                    <a:pt x="126" y="137"/>
                  </a:lnTo>
                  <a:lnTo>
                    <a:pt x="119" y="142"/>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1" y="145"/>
                  </a:lnTo>
                  <a:lnTo>
                    <a:pt x="34" y="142"/>
                  </a:lnTo>
                  <a:lnTo>
                    <a:pt x="28" y="137"/>
                  </a:lnTo>
                  <a:lnTo>
                    <a:pt x="22" y="131"/>
                  </a:lnTo>
                  <a:lnTo>
                    <a:pt x="18" y="127"/>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2" y="23"/>
                  </a:lnTo>
                  <a:lnTo>
                    <a:pt x="28" y="18"/>
                  </a:lnTo>
                  <a:lnTo>
                    <a:pt x="34" y="14"/>
                  </a:lnTo>
                  <a:lnTo>
                    <a:pt x="41" y="10"/>
                  </a:lnTo>
                  <a:lnTo>
                    <a:pt x="47" y="7"/>
                  </a:lnTo>
                  <a:lnTo>
                    <a:pt x="54" y="3"/>
                  </a:lnTo>
                  <a:lnTo>
                    <a:pt x="61" y="2"/>
                  </a:lnTo>
                  <a:lnTo>
                    <a:pt x="69" y="1"/>
                  </a:lnTo>
                  <a:lnTo>
                    <a:pt x="77" y="0"/>
                  </a:lnTo>
                  <a:lnTo>
                    <a:pt x="77" y="0"/>
                  </a:lnTo>
                  <a:lnTo>
                    <a:pt x="85" y="1"/>
                  </a:lnTo>
                  <a:lnTo>
                    <a:pt x="92" y="2"/>
                  </a:lnTo>
                  <a:lnTo>
                    <a:pt x="100" y="3"/>
                  </a:lnTo>
                  <a:lnTo>
                    <a:pt x="107" y="7"/>
                  </a:lnTo>
                  <a:lnTo>
                    <a:pt x="114" y="10"/>
                  </a:lnTo>
                  <a:lnTo>
                    <a:pt x="119" y="14"/>
                  </a:lnTo>
                  <a:lnTo>
                    <a:pt x="126" y="18"/>
                  </a:lnTo>
                  <a:lnTo>
                    <a:pt x="131" y="23"/>
                  </a:lnTo>
                  <a:lnTo>
                    <a:pt x="137" y="29"/>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63" name="Google Shape;2463;p23"/>
            <p:cNvSpPr/>
            <p:nvPr/>
          </p:nvSpPr>
          <p:spPr>
            <a:xfrm>
              <a:off x="3143251" y="5064126"/>
              <a:ext cx="49213"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7"/>
                  </a:lnTo>
                  <a:lnTo>
                    <a:pt x="132" y="131"/>
                  </a:lnTo>
                  <a:lnTo>
                    <a:pt x="126" y="137"/>
                  </a:lnTo>
                  <a:lnTo>
                    <a:pt x="121"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1" y="145"/>
                  </a:lnTo>
                  <a:lnTo>
                    <a:pt x="35" y="142"/>
                  </a:lnTo>
                  <a:lnTo>
                    <a:pt x="28" y="137"/>
                  </a:lnTo>
                  <a:lnTo>
                    <a:pt x="23" y="131"/>
                  </a:lnTo>
                  <a:lnTo>
                    <a:pt x="18" y="127"/>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3" y="23"/>
                  </a:lnTo>
                  <a:lnTo>
                    <a:pt x="28" y="18"/>
                  </a:lnTo>
                  <a:lnTo>
                    <a:pt x="35" y="14"/>
                  </a:lnTo>
                  <a:lnTo>
                    <a:pt x="41"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64" name="Google Shape;2464;p23"/>
            <p:cNvSpPr/>
            <p:nvPr/>
          </p:nvSpPr>
          <p:spPr>
            <a:xfrm>
              <a:off x="3703638" y="4994276"/>
              <a:ext cx="47625" cy="49213"/>
            </a:xfrm>
            <a:custGeom>
              <a:avLst/>
              <a:gdLst/>
              <a:ahLst/>
              <a:cxnLst/>
              <a:rect l="l" t="t" r="r" b="b"/>
              <a:pathLst>
                <a:path w="153" h="154" extrusionOk="0">
                  <a:moveTo>
                    <a:pt x="153" y="77"/>
                  </a:moveTo>
                  <a:lnTo>
                    <a:pt x="153" y="77"/>
                  </a:lnTo>
                  <a:lnTo>
                    <a:pt x="153" y="85"/>
                  </a:lnTo>
                  <a:lnTo>
                    <a:pt x="152" y="93"/>
                  </a:lnTo>
                  <a:lnTo>
                    <a:pt x="150" y="99"/>
                  </a:lnTo>
                  <a:lnTo>
                    <a:pt x="148" y="107"/>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3"/>
                  </a:lnTo>
                  <a:lnTo>
                    <a:pt x="77" y="154"/>
                  </a:lnTo>
                  <a:lnTo>
                    <a:pt x="77" y="154"/>
                  </a:lnTo>
                  <a:lnTo>
                    <a:pt x="69" y="153"/>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99"/>
                  </a:lnTo>
                  <a:lnTo>
                    <a:pt x="1" y="93"/>
                  </a:lnTo>
                  <a:lnTo>
                    <a:pt x="0" y="85"/>
                  </a:lnTo>
                  <a:lnTo>
                    <a:pt x="0" y="77"/>
                  </a:lnTo>
                  <a:lnTo>
                    <a:pt x="0" y="77"/>
                  </a:lnTo>
                  <a:lnTo>
                    <a:pt x="0" y="69"/>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2"/>
                  </a:lnTo>
                  <a:lnTo>
                    <a:pt x="69" y="0"/>
                  </a:lnTo>
                  <a:lnTo>
                    <a:pt x="77" y="0"/>
                  </a:lnTo>
                  <a:lnTo>
                    <a:pt x="77" y="0"/>
                  </a:lnTo>
                  <a:lnTo>
                    <a:pt x="85" y="0"/>
                  </a:lnTo>
                  <a:lnTo>
                    <a:pt x="93" y="2"/>
                  </a:lnTo>
                  <a:lnTo>
                    <a:pt x="100" y="3"/>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65" name="Google Shape;2465;p23"/>
            <p:cNvSpPr/>
            <p:nvPr/>
          </p:nvSpPr>
          <p:spPr>
            <a:xfrm>
              <a:off x="3703638" y="5064126"/>
              <a:ext cx="47625"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66" name="Google Shape;2466;p23"/>
            <p:cNvSpPr/>
            <p:nvPr/>
          </p:nvSpPr>
          <p:spPr>
            <a:xfrm>
              <a:off x="3773488" y="4291013"/>
              <a:ext cx="49213" cy="49213"/>
            </a:xfrm>
            <a:custGeom>
              <a:avLst/>
              <a:gdLst/>
              <a:ahLst/>
              <a:cxnLst/>
              <a:rect l="l" t="t" r="r" b="b"/>
              <a:pathLst>
                <a:path w="154" h="155" extrusionOk="0">
                  <a:moveTo>
                    <a:pt x="154" y="78"/>
                  </a:moveTo>
                  <a:lnTo>
                    <a:pt x="154" y="78"/>
                  </a:lnTo>
                  <a:lnTo>
                    <a:pt x="153" y="85"/>
                  </a:lnTo>
                  <a:lnTo>
                    <a:pt x="152" y="93"/>
                  </a:lnTo>
                  <a:lnTo>
                    <a:pt x="150" y="101"/>
                  </a:lnTo>
                  <a:lnTo>
                    <a:pt x="147" y="108"/>
                  </a:lnTo>
                  <a:lnTo>
                    <a:pt x="144" y="115"/>
                  </a:lnTo>
                  <a:lnTo>
                    <a:pt x="141" y="120"/>
                  </a:lnTo>
                  <a:lnTo>
                    <a:pt x="136" y="126"/>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6" y="7"/>
                  </a:lnTo>
                  <a:lnTo>
                    <a:pt x="113" y="10"/>
                  </a:lnTo>
                  <a:lnTo>
                    <a:pt x="120" y="14"/>
                  </a:lnTo>
                  <a:lnTo>
                    <a:pt x="126" y="18"/>
                  </a:lnTo>
                  <a:lnTo>
                    <a:pt x="131" y="23"/>
                  </a:lnTo>
                  <a:lnTo>
                    <a:pt x="136" y="29"/>
                  </a:lnTo>
                  <a:lnTo>
                    <a:pt x="141" y="34"/>
                  </a:lnTo>
                  <a:lnTo>
                    <a:pt x="144" y="41"/>
                  </a:lnTo>
                  <a:lnTo>
                    <a:pt x="147" y="47"/>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67" name="Google Shape;2467;p23"/>
            <p:cNvSpPr/>
            <p:nvPr/>
          </p:nvSpPr>
          <p:spPr>
            <a:xfrm>
              <a:off x="3773488" y="4362451"/>
              <a:ext cx="49213" cy="49213"/>
            </a:xfrm>
            <a:custGeom>
              <a:avLst/>
              <a:gdLst/>
              <a:ahLst/>
              <a:cxnLst/>
              <a:rect l="l" t="t" r="r" b="b"/>
              <a:pathLst>
                <a:path w="154" h="154" extrusionOk="0">
                  <a:moveTo>
                    <a:pt x="154" y="77"/>
                  </a:moveTo>
                  <a:lnTo>
                    <a:pt x="154"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68" name="Google Shape;2468;p23"/>
            <p:cNvSpPr/>
            <p:nvPr/>
          </p:nvSpPr>
          <p:spPr>
            <a:xfrm>
              <a:off x="3841751" y="4291013"/>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4" y="34"/>
                  </a:lnTo>
                  <a:lnTo>
                    <a:pt x="18" y="29"/>
                  </a:lnTo>
                  <a:lnTo>
                    <a:pt x="23" y="23"/>
                  </a:lnTo>
                  <a:lnTo>
                    <a:pt x="29"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1"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69" name="Google Shape;2469;p23"/>
            <p:cNvSpPr/>
            <p:nvPr/>
          </p:nvSpPr>
          <p:spPr>
            <a:xfrm>
              <a:off x="3841751" y="4362451"/>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70" name="Google Shape;2470;p23"/>
            <p:cNvSpPr/>
            <p:nvPr/>
          </p:nvSpPr>
          <p:spPr>
            <a:xfrm>
              <a:off x="3913188" y="4291013"/>
              <a:ext cx="47625" cy="49213"/>
            </a:xfrm>
            <a:custGeom>
              <a:avLst/>
              <a:gdLst/>
              <a:ahLst/>
              <a:cxnLst/>
              <a:rect l="l" t="t" r="r" b="b"/>
              <a:pathLst>
                <a:path w="154" h="155" extrusionOk="0">
                  <a:moveTo>
                    <a:pt x="154" y="78"/>
                  </a:moveTo>
                  <a:lnTo>
                    <a:pt x="154" y="78"/>
                  </a:lnTo>
                  <a:lnTo>
                    <a:pt x="154" y="85"/>
                  </a:lnTo>
                  <a:lnTo>
                    <a:pt x="153" y="93"/>
                  </a:lnTo>
                  <a:lnTo>
                    <a:pt x="150" y="101"/>
                  </a:lnTo>
                  <a:lnTo>
                    <a:pt x="148" y="108"/>
                  </a:lnTo>
                  <a:lnTo>
                    <a:pt x="144" y="115"/>
                  </a:lnTo>
                  <a:lnTo>
                    <a:pt x="141" y="120"/>
                  </a:lnTo>
                  <a:lnTo>
                    <a:pt x="136" y="126"/>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3" y="142"/>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0" y="14"/>
                  </a:lnTo>
                  <a:lnTo>
                    <a:pt x="126" y="18"/>
                  </a:lnTo>
                  <a:lnTo>
                    <a:pt x="132" y="23"/>
                  </a:lnTo>
                  <a:lnTo>
                    <a:pt x="136" y="29"/>
                  </a:lnTo>
                  <a:lnTo>
                    <a:pt x="141" y="34"/>
                  </a:lnTo>
                  <a:lnTo>
                    <a:pt x="144"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71" name="Google Shape;2471;p23"/>
            <p:cNvSpPr/>
            <p:nvPr/>
          </p:nvSpPr>
          <p:spPr>
            <a:xfrm>
              <a:off x="3913188" y="4362451"/>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72" name="Google Shape;2472;p23"/>
            <p:cNvSpPr/>
            <p:nvPr/>
          </p:nvSpPr>
          <p:spPr>
            <a:xfrm>
              <a:off x="3983038" y="4291013"/>
              <a:ext cx="49213" cy="49213"/>
            </a:xfrm>
            <a:custGeom>
              <a:avLst/>
              <a:gdLst/>
              <a:ahLst/>
              <a:cxnLst/>
              <a:rect l="l" t="t" r="r" b="b"/>
              <a:pathLst>
                <a:path w="155" h="155" extrusionOk="0">
                  <a:moveTo>
                    <a:pt x="155" y="78"/>
                  </a:moveTo>
                  <a:lnTo>
                    <a:pt x="155" y="78"/>
                  </a:lnTo>
                  <a:lnTo>
                    <a:pt x="154" y="85"/>
                  </a:lnTo>
                  <a:lnTo>
                    <a:pt x="153" y="93"/>
                  </a:lnTo>
                  <a:lnTo>
                    <a:pt x="151" y="101"/>
                  </a:lnTo>
                  <a:lnTo>
                    <a:pt x="149" y="108"/>
                  </a:lnTo>
                  <a:lnTo>
                    <a:pt x="146" y="115"/>
                  </a:lnTo>
                  <a:lnTo>
                    <a:pt x="141" y="120"/>
                  </a:lnTo>
                  <a:lnTo>
                    <a:pt x="136" y="126"/>
                  </a:lnTo>
                  <a:lnTo>
                    <a:pt x="132" y="132"/>
                  </a:lnTo>
                  <a:lnTo>
                    <a:pt x="126" y="137"/>
                  </a:lnTo>
                  <a:lnTo>
                    <a:pt x="120" y="142"/>
                  </a:lnTo>
                  <a:lnTo>
                    <a:pt x="115" y="145"/>
                  </a:lnTo>
                  <a:lnTo>
                    <a:pt x="108" y="149"/>
                  </a:lnTo>
                  <a:lnTo>
                    <a:pt x="101"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6"/>
                  </a:lnTo>
                  <a:lnTo>
                    <a:pt x="14" y="120"/>
                  </a:lnTo>
                  <a:lnTo>
                    <a:pt x="9" y="115"/>
                  </a:lnTo>
                  <a:lnTo>
                    <a:pt x="6" y="108"/>
                  </a:lnTo>
                  <a:lnTo>
                    <a:pt x="4" y="101"/>
                  </a:lnTo>
                  <a:lnTo>
                    <a:pt x="3" y="93"/>
                  </a:lnTo>
                  <a:lnTo>
                    <a:pt x="1" y="85"/>
                  </a:lnTo>
                  <a:lnTo>
                    <a:pt x="0" y="78"/>
                  </a:lnTo>
                  <a:lnTo>
                    <a:pt x="0" y="78"/>
                  </a:lnTo>
                  <a:lnTo>
                    <a:pt x="1" y="70"/>
                  </a:lnTo>
                  <a:lnTo>
                    <a:pt x="3" y="62"/>
                  </a:lnTo>
                  <a:lnTo>
                    <a:pt x="4" y="55"/>
                  </a:lnTo>
                  <a:lnTo>
                    <a:pt x="6" y="47"/>
                  </a:lnTo>
                  <a:lnTo>
                    <a:pt x="9" y="41"/>
                  </a:lnTo>
                  <a:lnTo>
                    <a:pt x="14" y="34"/>
                  </a:lnTo>
                  <a:lnTo>
                    <a:pt x="19"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1" y="4"/>
                  </a:lnTo>
                  <a:lnTo>
                    <a:pt x="108" y="7"/>
                  </a:lnTo>
                  <a:lnTo>
                    <a:pt x="115" y="10"/>
                  </a:lnTo>
                  <a:lnTo>
                    <a:pt x="120" y="14"/>
                  </a:lnTo>
                  <a:lnTo>
                    <a:pt x="126" y="18"/>
                  </a:lnTo>
                  <a:lnTo>
                    <a:pt x="132" y="23"/>
                  </a:lnTo>
                  <a:lnTo>
                    <a:pt x="136" y="29"/>
                  </a:lnTo>
                  <a:lnTo>
                    <a:pt x="141" y="34"/>
                  </a:lnTo>
                  <a:lnTo>
                    <a:pt x="146" y="41"/>
                  </a:lnTo>
                  <a:lnTo>
                    <a:pt x="149"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73" name="Google Shape;2473;p23"/>
            <p:cNvSpPr/>
            <p:nvPr/>
          </p:nvSpPr>
          <p:spPr>
            <a:xfrm>
              <a:off x="3983038" y="4362451"/>
              <a:ext cx="49213" cy="49213"/>
            </a:xfrm>
            <a:custGeom>
              <a:avLst/>
              <a:gdLst/>
              <a:ahLst/>
              <a:cxnLst/>
              <a:rect l="l" t="t" r="r" b="b"/>
              <a:pathLst>
                <a:path w="155" h="154" extrusionOk="0">
                  <a:moveTo>
                    <a:pt x="155" y="77"/>
                  </a:moveTo>
                  <a:lnTo>
                    <a:pt x="155" y="77"/>
                  </a:lnTo>
                  <a:lnTo>
                    <a:pt x="154" y="85"/>
                  </a:lnTo>
                  <a:lnTo>
                    <a:pt x="153" y="93"/>
                  </a:lnTo>
                  <a:lnTo>
                    <a:pt x="151" y="100"/>
                  </a:lnTo>
                  <a:lnTo>
                    <a:pt x="149" y="107"/>
                  </a:lnTo>
                  <a:lnTo>
                    <a:pt x="146" y="114"/>
                  </a:lnTo>
                  <a:lnTo>
                    <a:pt x="141" y="120"/>
                  </a:lnTo>
                  <a:lnTo>
                    <a:pt x="136" y="126"/>
                  </a:lnTo>
                  <a:lnTo>
                    <a:pt x="132" y="132"/>
                  </a:lnTo>
                  <a:lnTo>
                    <a:pt x="126" y="136"/>
                  </a:lnTo>
                  <a:lnTo>
                    <a:pt x="120" y="141"/>
                  </a:lnTo>
                  <a:lnTo>
                    <a:pt x="115" y="144"/>
                  </a:lnTo>
                  <a:lnTo>
                    <a:pt x="108" y="148"/>
                  </a:lnTo>
                  <a:lnTo>
                    <a:pt x="101"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9" y="126"/>
                  </a:lnTo>
                  <a:lnTo>
                    <a:pt x="14" y="120"/>
                  </a:lnTo>
                  <a:lnTo>
                    <a:pt x="9" y="114"/>
                  </a:lnTo>
                  <a:lnTo>
                    <a:pt x="6" y="107"/>
                  </a:lnTo>
                  <a:lnTo>
                    <a:pt x="4" y="100"/>
                  </a:lnTo>
                  <a:lnTo>
                    <a:pt x="3" y="93"/>
                  </a:lnTo>
                  <a:lnTo>
                    <a:pt x="1" y="85"/>
                  </a:lnTo>
                  <a:lnTo>
                    <a:pt x="0" y="77"/>
                  </a:lnTo>
                  <a:lnTo>
                    <a:pt x="0" y="77"/>
                  </a:lnTo>
                  <a:lnTo>
                    <a:pt x="1" y="69"/>
                  </a:lnTo>
                  <a:lnTo>
                    <a:pt x="3"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1" y="4"/>
                  </a:lnTo>
                  <a:lnTo>
                    <a:pt x="108" y="6"/>
                  </a:lnTo>
                  <a:lnTo>
                    <a:pt x="115" y="9"/>
                  </a:lnTo>
                  <a:lnTo>
                    <a:pt x="120" y="13"/>
                  </a:lnTo>
                  <a:lnTo>
                    <a:pt x="126" y="17"/>
                  </a:lnTo>
                  <a:lnTo>
                    <a:pt x="132" y="23"/>
                  </a:lnTo>
                  <a:lnTo>
                    <a:pt x="136" y="28"/>
                  </a:lnTo>
                  <a:lnTo>
                    <a:pt x="141" y="35"/>
                  </a:lnTo>
                  <a:lnTo>
                    <a:pt x="146" y="40"/>
                  </a:lnTo>
                  <a:lnTo>
                    <a:pt x="149"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74" name="Google Shape;2474;p23"/>
            <p:cNvSpPr/>
            <p:nvPr/>
          </p:nvSpPr>
          <p:spPr>
            <a:xfrm>
              <a:off x="3773488" y="4432301"/>
              <a:ext cx="49213" cy="49213"/>
            </a:xfrm>
            <a:custGeom>
              <a:avLst/>
              <a:gdLst/>
              <a:ahLst/>
              <a:cxnLst/>
              <a:rect l="l" t="t" r="r" b="b"/>
              <a:pathLst>
                <a:path w="154" h="155" extrusionOk="0">
                  <a:moveTo>
                    <a:pt x="154" y="77"/>
                  </a:moveTo>
                  <a:lnTo>
                    <a:pt x="154" y="77"/>
                  </a:lnTo>
                  <a:lnTo>
                    <a:pt x="153" y="85"/>
                  </a:lnTo>
                  <a:lnTo>
                    <a:pt x="152" y="93"/>
                  </a:lnTo>
                  <a:lnTo>
                    <a:pt x="150" y="101"/>
                  </a:lnTo>
                  <a:lnTo>
                    <a:pt x="147" y="108"/>
                  </a:lnTo>
                  <a:lnTo>
                    <a:pt x="144" y="115"/>
                  </a:lnTo>
                  <a:lnTo>
                    <a:pt x="141" y="120"/>
                  </a:lnTo>
                  <a:lnTo>
                    <a:pt x="136" y="126"/>
                  </a:lnTo>
                  <a:lnTo>
                    <a:pt x="131" y="132"/>
                  </a:lnTo>
                  <a:lnTo>
                    <a:pt x="126" y="138"/>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6"/>
                  </a:lnTo>
                  <a:lnTo>
                    <a:pt x="12" y="120"/>
                  </a:lnTo>
                  <a:lnTo>
                    <a:pt x="9" y="115"/>
                  </a:lnTo>
                  <a:lnTo>
                    <a:pt x="6" y="108"/>
                  </a:lnTo>
                  <a:lnTo>
                    <a:pt x="3" y="101"/>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75" name="Google Shape;2475;p23"/>
            <p:cNvSpPr/>
            <p:nvPr/>
          </p:nvSpPr>
          <p:spPr>
            <a:xfrm>
              <a:off x="3773488" y="4503738"/>
              <a:ext cx="49213" cy="49213"/>
            </a:xfrm>
            <a:custGeom>
              <a:avLst/>
              <a:gdLst/>
              <a:ahLst/>
              <a:cxnLst/>
              <a:rect l="l" t="t" r="r" b="b"/>
              <a:pathLst>
                <a:path w="154" h="154" extrusionOk="0">
                  <a:moveTo>
                    <a:pt x="154" y="77"/>
                  </a:moveTo>
                  <a:lnTo>
                    <a:pt x="154" y="77"/>
                  </a:lnTo>
                  <a:lnTo>
                    <a:pt x="153" y="85"/>
                  </a:lnTo>
                  <a:lnTo>
                    <a:pt x="152" y="93"/>
                  </a:lnTo>
                  <a:lnTo>
                    <a:pt x="150" y="100"/>
                  </a:lnTo>
                  <a:lnTo>
                    <a:pt x="147" y="107"/>
                  </a:lnTo>
                  <a:lnTo>
                    <a:pt x="144" y="114"/>
                  </a:lnTo>
                  <a:lnTo>
                    <a:pt x="141" y="120"/>
                  </a:lnTo>
                  <a:lnTo>
                    <a:pt x="136" y="126"/>
                  </a:lnTo>
                  <a:lnTo>
                    <a:pt x="131" y="131"/>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1"/>
                  </a:lnTo>
                  <a:lnTo>
                    <a:pt x="17" y="126"/>
                  </a:lnTo>
                  <a:lnTo>
                    <a:pt x="12"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8"/>
                  </a:lnTo>
                  <a:lnTo>
                    <a:pt x="131" y="22"/>
                  </a:lnTo>
                  <a:lnTo>
                    <a:pt x="136" y="28"/>
                  </a:lnTo>
                  <a:lnTo>
                    <a:pt x="141" y="34"/>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76" name="Google Shape;2476;p23"/>
            <p:cNvSpPr/>
            <p:nvPr/>
          </p:nvSpPr>
          <p:spPr>
            <a:xfrm>
              <a:off x="3841751" y="4432301"/>
              <a:ext cx="49213" cy="49213"/>
            </a:xfrm>
            <a:custGeom>
              <a:avLst/>
              <a:gdLst/>
              <a:ahLst/>
              <a:cxnLst/>
              <a:rect l="l" t="t" r="r" b="b"/>
              <a:pathLst>
                <a:path w="155" h="155" extrusionOk="0">
                  <a:moveTo>
                    <a:pt x="155" y="77"/>
                  </a:moveTo>
                  <a:lnTo>
                    <a:pt x="155" y="77"/>
                  </a:lnTo>
                  <a:lnTo>
                    <a:pt x="154" y="85"/>
                  </a:lnTo>
                  <a:lnTo>
                    <a:pt x="153" y="93"/>
                  </a:lnTo>
                  <a:lnTo>
                    <a:pt x="151" y="101"/>
                  </a:lnTo>
                  <a:lnTo>
                    <a:pt x="148" y="108"/>
                  </a:lnTo>
                  <a:lnTo>
                    <a:pt x="145" y="115"/>
                  </a:lnTo>
                  <a:lnTo>
                    <a:pt x="141" y="120"/>
                  </a:lnTo>
                  <a:lnTo>
                    <a:pt x="137" y="126"/>
                  </a:lnTo>
                  <a:lnTo>
                    <a:pt x="132" y="132"/>
                  </a:lnTo>
                  <a:lnTo>
                    <a:pt x="126" y="138"/>
                  </a:lnTo>
                  <a:lnTo>
                    <a:pt x="121"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9" y="138"/>
                  </a:lnTo>
                  <a:lnTo>
                    <a:pt x="23" y="132"/>
                  </a:lnTo>
                  <a:lnTo>
                    <a:pt x="18" y="126"/>
                  </a:lnTo>
                  <a:lnTo>
                    <a:pt x="14" y="120"/>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1" y="14"/>
                  </a:lnTo>
                  <a:lnTo>
                    <a:pt x="126" y="19"/>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77" name="Google Shape;2477;p23"/>
            <p:cNvSpPr/>
            <p:nvPr/>
          </p:nvSpPr>
          <p:spPr>
            <a:xfrm>
              <a:off x="3841751" y="450373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1"/>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1"/>
                  </a:lnTo>
                  <a:lnTo>
                    <a:pt x="18" y="126"/>
                  </a:lnTo>
                  <a:lnTo>
                    <a:pt x="14"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78" name="Google Shape;2478;p23"/>
            <p:cNvSpPr/>
            <p:nvPr/>
          </p:nvSpPr>
          <p:spPr>
            <a:xfrm>
              <a:off x="3913188" y="4432301"/>
              <a:ext cx="47625" cy="49213"/>
            </a:xfrm>
            <a:custGeom>
              <a:avLst/>
              <a:gdLst/>
              <a:ahLst/>
              <a:cxnLst/>
              <a:rect l="l" t="t" r="r" b="b"/>
              <a:pathLst>
                <a:path w="154" h="155" extrusionOk="0">
                  <a:moveTo>
                    <a:pt x="154" y="77"/>
                  </a:moveTo>
                  <a:lnTo>
                    <a:pt x="154" y="77"/>
                  </a:lnTo>
                  <a:lnTo>
                    <a:pt x="154" y="85"/>
                  </a:lnTo>
                  <a:lnTo>
                    <a:pt x="153" y="93"/>
                  </a:lnTo>
                  <a:lnTo>
                    <a:pt x="150" y="101"/>
                  </a:lnTo>
                  <a:lnTo>
                    <a:pt x="148" y="108"/>
                  </a:lnTo>
                  <a:lnTo>
                    <a:pt x="144" y="115"/>
                  </a:lnTo>
                  <a:lnTo>
                    <a:pt x="141" y="120"/>
                  </a:lnTo>
                  <a:lnTo>
                    <a:pt x="136"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3" y="141"/>
                  </a:lnTo>
                  <a:lnTo>
                    <a:pt x="28" y="138"/>
                  </a:lnTo>
                  <a:lnTo>
                    <a:pt x="22"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4"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79" name="Google Shape;2479;p23"/>
            <p:cNvSpPr/>
            <p:nvPr/>
          </p:nvSpPr>
          <p:spPr>
            <a:xfrm>
              <a:off x="3913188" y="4503738"/>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4" y="114"/>
                  </a:lnTo>
                  <a:lnTo>
                    <a:pt x="141" y="120"/>
                  </a:lnTo>
                  <a:lnTo>
                    <a:pt x="136" y="126"/>
                  </a:lnTo>
                  <a:lnTo>
                    <a:pt x="132" y="131"/>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3" y="141"/>
                  </a:lnTo>
                  <a:lnTo>
                    <a:pt x="28" y="137"/>
                  </a:lnTo>
                  <a:lnTo>
                    <a:pt x="22"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8"/>
                  </a:lnTo>
                  <a:lnTo>
                    <a:pt x="132" y="22"/>
                  </a:lnTo>
                  <a:lnTo>
                    <a:pt x="136" y="28"/>
                  </a:lnTo>
                  <a:lnTo>
                    <a:pt x="141" y="34"/>
                  </a:lnTo>
                  <a:lnTo>
                    <a:pt x="144"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80" name="Google Shape;2480;p23"/>
            <p:cNvSpPr/>
            <p:nvPr/>
          </p:nvSpPr>
          <p:spPr>
            <a:xfrm>
              <a:off x="3983038" y="4432301"/>
              <a:ext cx="49213" cy="49213"/>
            </a:xfrm>
            <a:custGeom>
              <a:avLst/>
              <a:gdLst/>
              <a:ahLst/>
              <a:cxnLst/>
              <a:rect l="l" t="t" r="r" b="b"/>
              <a:pathLst>
                <a:path w="155" h="155" extrusionOk="0">
                  <a:moveTo>
                    <a:pt x="155" y="77"/>
                  </a:moveTo>
                  <a:lnTo>
                    <a:pt x="155" y="77"/>
                  </a:lnTo>
                  <a:lnTo>
                    <a:pt x="154" y="85"/>
                  </a:lnTo>
                  <a:lnTo>
                    <a:pt x="153" y="93"/>
                  </a:lnTo>
                  <a:lnTo>
                    <a:pt x="151" y="101"/>
                  </a:lnTo>
                  <a:lnTo>
                    <a:pt x="149" y="108"/>
                  </a:lnTo>
                  <a:lnTo>
                    <a:pt x="146" y="115"/>
                  </a:lnTo>
                  <a:lnTo>
                    <a:pt x="141" y="120"/>
                  </a:lnTo>
                  <a:lnTo>
                    <a:pt x="136" y="126"/>
                  </a:lnTo>
                  <a:lnTo>
                    <a:pt x="132" y="132"/>
                  </a:lnTo>
                  <a:lnTo>
                    <a:pt x="126" y="138"/>
                  </a:lnTo>
                  <a:lnTo>
                    <a:pt x="120" y="141"/>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9" y="126"/>
                  </a:lnTo>
                  <a:lnTo>
                    <a:pt x="14" y="120"/>
                  </a:lnTo>
                  <a:lnTo>
                    <a:pt x="9" y="115"/>
                  </a:lnTo>
                  <a:lnTo>
                    <a:pt x="6" y="108"/>
                  </a:lnTo>
                  <a:lnTo>
                    <a:pt x="4" y="101"/>
                  </a:lnTo>
                  <a:lnTo>
                    <a:pt x="3" y="93"/>
                  </a:lnTo>
                  <a:lnTo>
                    <a:pt x="1" y="85"/>
                  </a:lnTo>
                  <a:lnTo>
                    <a:pt x="0" y="77"/>
                  </a:lnTo>
                  <a:lnTo>
                    <a:pt x="0" y="77"/>
                  </a:lnTo>
                  <a:lnTo>
                    <a:pt x="1" y="70"/>
                  </a:lnTo>
                  <a:lnTo>
                    <a:pt x="3" y="62"/>
                  </a:lnTo>
                  <a:lnTo>
                    <a:pt x="4" y="54"/>
                  </a:lnTo>
                  <a:lnTo>
                    <a:pt x="6" y="47"/>
                  </a:lnTo>
                  <a:lnTo>
                    <a:pt x="9" y="40"/>
                  </a:lnTo>
                  <a:lnTo>
                    <a:pt x="14" y="35"/>
                  </a:lnTo>
                  <a:lnTo>
                    <a:pt x="19"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1" y="4"/>
                  </a:lnTo>
                  <a:lnTo>
                    <a:pt x="108" y="7"/>
                  </a:lnTo>
                  <a:lnTo>
                    <a:pt x="115" y="9"/>
                  </a:lnTo>
                  <a:lnTo>
                    <a:pt x="120" y="14"/>
                  </a:lnTo>
                  <a:lnTo>
                    <a:pt x="126" y="19"/>
                  </a:lnTo>
                  <a:lnTo>
                    <a:pt x="132" y="23"/>
                  </a:lnTo>
                  <a:lnTo>
                    <a:pt x="136" y="29"/>
                  </a:lnTo>
                  <a:lnTo>
                    <a:pt x="141" y="35"/>
                  </a:lnTo>
                  <a:lnTo>
                    <a:pt x="146" y="40"/>
                  </a:lnTo>
                  <a:lnTo>
                    <a:pt x="149"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81" name="Google Shape;2481;p23"/>
            <p:cNvSpPr/>
            <p:nvPr/>
          </p:nvSpPr>
          <p:spPr>
            <a:xfrm>
              <a:off x="3983038" y="4503738"/>
              <a:ext cx="49213" cy="49213"/>
            </a:xfrm>
            <a:custGeom>
              <a:avLst/>
              <a:gdLst/>
              <a:ahLst/>
              <a:cxnLst/>
              <a:rect l="l" t="t" r="r" b="b"/>
              <a:pathLst>
                <a:path w="155" h="154" extrusionOk="0">
                  <a:moveTo>
                    <a:pt x="155" y="77"/>
                  </a:moveTo>
                  <a:lnTo>
                    <a:pt x="155" y="77"/>
                  </a:lnTo>
                  <a:lnTo>
                    <a:pt x="154" y="85"/>
                  </a:lnTo>
                  <a:lnTo>
                    <a:pt x="153" y="93"/>
                  </a:lnTo>
                  <a:lnTo>
                    <a:pt x="151" y="100"/>
                  </a:lnTo>
                  <a:lnTo>
                    <a:pt x="149" y="107"/>
                  </a:lnTo>
                  <a:lnTo>
                    <a:pt x="146" y="114"/>
                  </a:lnTo>
                  <a:lnTo>
                    <a:pt x="141" y="120"/>
                  </a:lnTo>
                  <a:lnTo>
                    <a:pt x="136" y="126"/>
                  </a:lnTo>
                  <a:lnTo>
                    <a:pt x="132" y="131"/>
                  </a:lnTo>
                  <a:lnTo>
                    <a:pt x="126" y="137"/>
                  </a:lnTo>
                  <a:lnTo>
                    <a:pt x="120" y="141"/>
                  </a:lnTo>
                  <a:lnTo>
                    <a:pt x="115" y="145"/>
                  </a:lnTo>
                  <a:lnTo>
                    <a:pt x="108" y="148"/>
                  </a:lnTo>
                  <a:lnTo>
                    <a:pt x="101"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1"/>
                  </a:lnTo>
                  <a:lnTo>
                    <a:pt x="19" y="126"/>
                  </a:lnTo>
                  <a:lnTo>
                    <a:pt x="14" y="120"/>
                  </a:lnTo>
                  <a:lnTo>
                    <a:pt x="9" y="114"/>
                  </a:lnTo>
                  <a:lnTo>
                    <a:pt x="6" y="107"/>
                  </a:lnTo>
                  <a:lnTo>
                    <a:pt x="4" y="100"/>
                  </a:lnTo>
                  <a:lnTo>
                    <a:pt x="3" y="93"/>
                  </a:lnTo>
                  <a:lnTo>
                    <a:pt x="1" y="85"/>
                  </a:lnTo>
                  <a:lnTo>
                    <a:pt x="0" y="77"/>
                  </a:lnTo>
                  <a:lnTo>
                    <a:pt x="0" y="77"/>
                  </a:lnTo>
                  <a:lnTo>
                    <a:pt x="1" y="69"/>
                  </a:lnTo>
                  <a:lnTo>
                    <a:pt x="3" y="61"/>
                  </a:lnTo>
                  <a:lnTo>
                    <a:pt x="4" y="54"/>
                  </a:lnTo>
                  <a:lnTo>
                    <a:pt x="6" y="47"/>
                  </a:lnTo>
                  <a:lnTo>
                    <a:pt x="9" y="40"/>
                  </a:lnTo>
                  <a:lnTo>
                    <a:pt x="14" y="34"/>
                  </a:lnTo>
                  <a:lnTo>
                    <a:pt x="19" y="28"/>
                  </a:lnTo>
                  <a:lnTo>
                    <a:pt x="23" y="22"/>
                  </a:lnTo>
                  <a:lnTo>
                    <a:pt x="29" y="18"/>
                  </a:lnTo>
                  <a:lnTo>
                    <a:pt x="35" y="13"/>
                  </a:lnTo>
                  <a:lnTo>
                    <a:pt x="40" y="9"/>
                  </a:lnTo>
                  <a:lnTo>
                    <a:pt x="47" y="6"/>
                  </a:lnTo>
                  <a:lnTo>
                    <a:pt x="54" y="4"/>
                  </a:lnTo>
                  <a:lnTo>
                    <a:pt x="62" y="1"/>
                  </a:lnTo>
                  <a:lnTo>
                    <a:pt x="70" y="0"/>
                  </a:lnTo>
                  <a:lnTo>
                    <a:pt x="77" y="0"/>
                  </a:lnTo>
                  <a:lnTo>
                    <a:pt x="77" y="0"/>
                  </a:lnTo>
                  <a:lnTo>
                    <a:pt x="85" y="0"/>
                  </a:lnTo>
                  <a:lnTo>
                    <a:pt x="93" y="1"/>
                  </a:lnTo>
                  <a:lnTo>
                    <a:pt x="101" y="4"/>
                  </a:lnTo>
                  <a:lnTo>
                    <a:pt x="108" y="6"/>
                  </a:lnTo>
                  <a:lnTo>
                    <a:pt x="115" y="9"/>
                  </a:lnTo>
                  <a:lnTo>
                    <a:pt x="120" y="13"/>
                  </a:lnTo>
                  <a:lnTo>
                    <a:pt x="126" y="18"/>
                  </a:lnTo>
                  <a:lnTo>
                    <a:pt x="132" y="22"/>
                  </a:lnTo>
                  <a:lnTo>
                    <a:pt x="136" y="28"/>
                  </a:lnTo>
                  <a:lnTo>
                    <a:pt x="141" y="34"/>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82" name="Google Shape;2482;p23"/>
            <p:cNvSpPr/>
            <p:nvPr/>
          </p:nvSpPr>
          <p:spPr>
            <a:xfrm>
              <a:off x="3773488" y="4570413"/>
              <a:ext cx="49213" cy="49213"/>
            </a:xfrm>
            <a:custGeom>
              <a:avLst/>
              <a:gdLst/>
              <a:ahLst/>
              <a:cxnLst/>
              <a:rect l="l" t="t" r="r" b="b"/>
              <a:pathLst>
                <a:path w="154" h="154" extrusionOk="0">
                  <a:moveTo>
                    <a:pt x="154" y="77"/>
                  </a:moveTo>
                  <a:lnTo>
                    <a:pt x="154"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3" y="23"/>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3"/>
                  </a:lnTo>
                  <a:lnTo>
                    <a:pt x="136" y="27"/>
                  </a:lnTo>
                  <a:lnTo>
                    <a:pt x="141" y="34"/>
                  </a:lnTo>
                  <a:lnTo>
                    <a:pt x="144" y="40"/>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83" name="Google Shape;2483;p23"/>
            <p:cNvSpPr/>
            <p:nvPr/>
          </p:nvSpPr>
          <p:spPr>
            <a:xfrm>
              <a:off x="3773488" y="4641851"/>
              <a:ext cx="49213" cy="47625"/>
            </a:xfrm>
            <a:custGeom>
              <a:avLst/>
              <a:gdLst/>
              <a:ahLst/>
              <a:cxnLst/>
              <a:rect l="l" t="t" r="r" b="b"/>
              <a:pathLst>
                <a:path w="154" h="154" extrusionOk="0">
                  <a:moveTo>
                    <a:pt x="154" y="78"/>
                  </a:moveTo>
                  <a:lnTo>
                    <a:pt x="154" y="78"/>
                  </a:lnTo>
                  <a:lnTo>
                    <a:pt x="153" y="85"/>
                  </a:lnTo>
                  <a:lnTo>
                    <a:pt x="152" y="93"/>
                  </a:lnTo>
                  <a:lnTo>
                    <a:pt x="150" y="101"/>
                  </a:lnTo>
                  <a:lnTo>
                    <a:pt x="147" y="107"/>
                  </a:lnTo>
                  <a:lnTo>
                    <a:pt x="144" y="114"/>
                  </a:lnTo>
                  <a:lnTo>
                    <a:pt x="141" y="120"/>
                  </a:lnTo>
                  <a:lnTo>
                    <a:pt x="136" y="126"/>
                  </a:lnTo>
                  <a:lnTo>
                    <a:pt x="131" y="131"/>
                  </a:lnTo>
                  <a:lnTo>
                    <a:pt x="126" y="136"/>
                  </a:lnTo>
                  <a:lnTo>
                    <a:pt x="120" y="141"/>
                  </a:lnTo>
                  <a:lnTo>
                    <a:pt x="113" y="145"/>
                  </a:lnTo>
                  <a:lnTo>
                    <a:pt x="106" y="149"/>
                  </a:lnTo>
                  <a:lnTo>
                    <a:pt x="99" y="151"/>
                  </a:lnTo>
                  <a:lnTo>
                    <a:pt x="93" y="152"/>
                  </a:lnTo>
                  <a:lnTo>
                    <a:pt x="85" y="153"/>
                  </a:lnTo>
                  <a:lnTo>
                    <a:pt x="77" y="154"/>
                  </a:lnTo>
                  <a:lnTo>
                    <a:pt x="77" y="154"/>
                  </a:lnTo>
                  <a:lnTo>
                    <a:pt x="69" y="153"/>
                  </a:lnTo>
                  <a:lnTo>
                    <a:pt x="62" y="152"/>
                  </a:lnTo>
                  <a:lnTo>
                    <a:pt x="54" y="151"/>
                  </a:lnTo>
                  <a:lnTo>
                    <a:pt x="47" y="149"/>
                  </a:lnTo>
                  <a:lnTo>
                    <a:pt x="40" y="145"/>
                  </a:lnTo>
                  <a:lnTo>
                    <a:pt x="34" y="141"/>
                  </a:lnTo>
                  <a:lnTo>
                    <a:pt x="27" y="136"/>
                  </a:lnTo>
                  <a:lnTo>
                    <a:pt x="23" y="131"/>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84" name="Google Shape;2484;p23"/>
            <p:cNvSpPr/>
            <p:nvPr/>
          </p:nvSpPr>
          <p:spPr>
            <a:xfrm>
              <a:off x="3841751" y="4570413"/>
              <a:ext cx="49213" cy="49213"/>
            </a:xfrm>
            <a:custGeom>
              <a:avLst/>
              <a:gdLst/>
              <a:ahLst/>
              <a:cxnLst/>
              <a:rect l="l" t="t" r="r" b="b"/>
              <a:pathLst>
                <a:path w="155" h="154"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4" y="34"/>
                  </a:lnTo>
                  <a:lnTo>
                    <a:pt x="18" y="27"/>
                  </a:lnTo>
                  <a:lnTo>
                    <a:pt x="23" y="23"/>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85" name="Google Shape;2485;p23"/>
            <p:cNvSpPr/>
            <p:nvPr/>
          </p:nvSpPr>
          <p:spPr>
            <a:xfrm>
              <a:off x="3841751" y="4641851"/>
              <a:ext cx="49213" cy="47625"/>
            </a:xfrm>
            <a:custGeom>
              <a:avLst/>
              <a:gdLst/>
              <a:ahLst/>
              <a:cxnLst/>
              <a:rect l="l" t="t" r="r" b="b"/>
              <a:pathLst>
                <a:path w="155" h="154" extrusionOk="0">
                  <a:moveTo>
                    <a:pt x="155" y="78"/>
                  </a:moveTo>
                  <a:lnTo>
                    <a:pt x="155" y="78"/>
                  </a:lnTo>
                  <a:lnTo>
                    <a:pt x="154" y="85"/>
                  </a:lnTo>
                  <a:lnTo>
                    <a:pt x="153" y="93"/>
                  </a:lnTo>
                  <a:lnTo>
                    <a:pt x="151" y="101"/>
                  </a:lnTo>
                  <a:lnTo>
                    <a:pt x="148" y="107"/>
                  </a:lnTo>
                  <a:lnTo>
                    <a:pt x="145" y="114"/>
                  </a:lnTo>
                  <a:lnTo>
                    <a:pt x="141" y="120"/>
                  </a:lnTo>
                  <a:lnTo>
                    <a:pt x="137" y="126"/>
                  </a:lnTo>
                  <a:lnTo>
                    <a:pt x="132" y="131"/>
                  </a:lnTo>
                  <a:lnTo>
                    <a:pt x="126" y="136"/>
                  </a:lnTo>
                  <a:lnTo>
                    <a:pt x="121" y="141"/>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9" y="136"/>
                  </a:lnTo>
                  <a:lnTo>
                    <a:pt x="23" y="131"/>
                  </a:lnTo>
                  <a:lnTo>
                    <a:pt x="18" y="126"/>
                  </a:lnTo>
                  <a:lnTo>
                    <a:pt x="14" y="120"/>
                  </a:lnTo>
                  <a:lnTo>
                    <a:pt x="10" y="114"/>
                  </a:lnTo>
                  <a:lnTo>
                    <a:pt x="6" y="107"/>
                  </a:lnTo>
                  <a:lnTo>
                    <a:pt x="4" y="101"/>
                  </a:lnTo>
                  <a:lnTo>
                    <a:pt x="2" y="93"/>
                  </a:lnTo>
                  <a:lnTo>
                    <a:pt x="0" y="85"/>
                  </a:lnTo>
                  <a:lnTo>
                    <a:pt x="0" y="78"/>
                  </a:lnTo>
                  <a:lnTo>
                    <a:pt x="0" y="78"/>
                  </a:lnTo>
                  <a:lnTo>
                    <a:pt x="0" y="70"/>
                  </a:lnTo>
                  <a:lnTo>
                    <a:pt x="2" y="62"/>
                  </a:lnTo>
                  <a:lnTo>
                    <a:pt x="4" y="55"/>
                  </a:lnTo>
                  <a:lnTo>
                    <a:pt x="6" y="47"/>
                  </a:lnTo>
                  <a:lnTo>
                    <a:pt x="10" y="40"/>
                  </a:lnTo>
                  <a:lnTo>
                    <a:pt x="14" y="34"/>
                  </a:lnTo>
                  <a:lnTo>
                    <a:pt x="18"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86" name="Google Shape;2486;p23"/>
            <p:cNvSpPr/>
            <p:nvPr/>
          </p:nvSpPr>
          <p:spPr>
            <a:xfrm>
              <a:off x="3913188" y="4570413"/>
              <a:ext cx="47625" cy="49213"/>
            </a:xfrm>
            <a:custGeom>
              <a:avLst/>
              <a:gdLst/>
              <a:ahLst/>
              <a:cxnLst/>
              <a:rect l="l" t="t" r="r" b="b"/>
              <a:pathLst>
                <a:path w="154" h="154" extrusionOk="0">
                  <a:moveTo>
                    <a:pt x="154" y="77"/>
                  </a:moveTo>
                  <a:lnTo>
                    <a:pt x="154" y="77"/>
                  </a:lnTo>
                  <a:lnTo>
                    <a:pt x="154" y="85"/>
                  </a:lnTo>
                  <a:lnTo>
                    <a:pt x="153"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7"/>
                  </a:lnTo>
                  <a:lnTo>
                    <a:pt x="141" y="34"/>
                  </a:lnTo>
                  <a:lnTo>
                    <a:pt x="144"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87" name="Google Shape;2487;p23"/>
            <p:cNvSpPr/>
            <p:nvPr/>
          </p:nvSpPr>
          <p:spPr>
            <a:xfrm>
              <a:off x="3913188" y="4641851"/>
              <a:ext cx="47625" cy="47625"/>
            </a:xfrm>
            <a:custGeom>
              <a:avLst/>
              <a:gdLst/>
              <a:ahLst/>
              <a:cxnLst/>
              <a:rect l="l" t="t" r="r" b="b"/>
              <a:pathLst>
                <a:path w="154" h="154" extrusionOk="0">
                  <a:moveTo>
                    <a:pt x="154" y="78"/>
                  </a:moveTo>
                  <a:lnTo>
                    <a:pt x="154" y="78"/>
                  </a:lnTo>
                  <a:lnTo>
                    <a:pt x="154" y="85"/>
                  </a:lnTo>
                  <a:lnTo>
                    <a:pt x="153" y="93"/>
                  </a:lnTo>
                  <a:lnTo>
                    <a:pt x="150" y="101"/>
                  </a:lnTo>
                  <a:lnTo>
                    <a:pt x="148" y="107"/>
                  </a:lnTo>
                  <a:lnTo>
                    <a:pt x="144" y="114"/>
                  </a:lnTo>
                  <a:lnTo>
                    <a:pt x="141" y="120"/>
                  </a:lnTo>
                  <a:lnTo>
                    <a:pt x="136" y="126"/>
                  </a:lnTo>
                  <a:lnTo>
                    <a:pt x="132" y="131"/>
                  </a:lnTo>
                  <a:lnTo>
                    <a:pt x="126" y="136"/>
                  </a:lnTo>
                  <a:lnTo>
                    <a:pt x="120" y="141"/>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3" y="141"/>
                  </a:lnTo>
                  <a:lnTo>
                    <a:pt x="28" y="136"/>
                  </a:lnTo>
                  <a:lnTo>
                    <a:pt x="22" y="131"/>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3" y="34"/>
                  </a:lnTo>
                  <a:lnTo>
                    <a:pt x="17" y="28"/>
                  </a:lnTo>
                  <a:lnTo>
                    <a:pt x="22"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88" name="Google Shape;2488;p23"/>
            <p:cNvSpPr/>
            <p:nvPr/>
          </p:nvSpPr>
          <p:spPr>
            <a:xfrm>
              <a:off x="3983038" y="4570413"/>
              <a:ext cx="49213" cy="49213"/>
            </a:xfrm>
            <a:custGeom>
              <a:avLst/>
              <a:gdLst/>
              <a:ahLst/>
              <a:cxnLst/>
              <a:rect l="l" t="t" r="r" b="b"/>
              <a:pathLst>
                <a:path w="155" h="154" extrusionOk="0">
                  <a:moveTo>
                    <a:pt x="155" y="77"/>
                  </a:moveTo>
                  <a:lnTo>
                    <a:pt x="155" y="77"/>
                  </a:lnTo>
                  <a:lnTo>
                    <a:pt x="154" y="85"/>
                  </a:lnTo>
                  <a:lnTo>
                    <a:pt x="153" y="93"/>
                  </a:lnTo>
                  <a:lnTo>
                    <a:pt x="151" y="99"/>
                  </a:lnTo>
                  <a:lnTo>
                    <a:pt x="149" y="106"/>
                  </a:lnTo>
                  <a:lnTo>
                    <a:pt x="146" y="113"/>
                  </a:lnTo>
                  <a:lnTo>
                    <a:pt x="141" y="120"/>
                  </a:lnTo>
                  <a:lnTo>
                    <a:pt x="136" y="126"/>
                  </a:lnTo>
                  <a:lnTo>
                    <a:pt x="132" y="131"/>
                  </a:lnTo>
                  <a:lnTo>
                    <a:pt x="126" y="136"/>
                  </a:lnTo>
                  <a:lnTo>
                    <a:pt x="120" y="141"/>
                  </a:lnTo>
                  <a:lnTo>
                    <a:pt x="115" y="144"/>
                  </a:lnTo>
                  <a:lnTo>
                    <a:pt x="108" y="147"/>
                  </a:lnTo>
                  <a:lnTo>
                    <a:pt x="101"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9" y="126"/>
                  </a:lnTo>
                  <a:lnTo>
                    <a:pt x="14" y="120"/>
                  </a:lnTo>
                  <a:lnTo>
                    <a:pt x="9" y="113"/>
                  </a:lnTo>
                  <a:lnTo>
                    <a:pt x="6" y="106"/>
                  </a:lnTo>
                  <a:lnTo>
                    <a:pt x="4" y="99"/>
                  </a:lnTo>
                  <a:lnTo>
                    <a:pt x="3" y="93"/>
                  </a:lnTo>
                  <a:lnTo>
                    <a:pt x="1" y="85"/>
                  </a:lnTo>
                  <a:lnTo>
                    <a:pt x="0" y="77"/>
                  </a:lnTo>
                  <a:lnTo>
                    <a:pt x="0" y="77"/>
                  </a:lnTo>
                  <a:lnTo>
                    <a:pt x="1" y="69"/>
                  </a:lnTo>
                  <a:lnTo>
                    <a:pt x="3" y="62"/>
                  </a:lnTo>
                  <a:lnTo>
                    <a:pt x="4" y="54"/>
                  </a:lnTo>
                  <a:lnTo>
                    <a:pt x="6" y="47"/>
                  </a:lnTo>
                  <a:lnTo>
                    <a:pt x="9"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1" y="3"/>
                  </a:lnTo>
                  <a:lnTo>
                    <a:pt x="108" y="6"/>
                  </a:lnTo>
                  <a:lnTo>
                    <a:pt x="115" y="9"/>
                  </a:lnTo>
                  <a:lnTo>
                    <a:pt x="120" y="12"/>
                  </a:lnTo>
                  <a:lnTo>
                    <a:pt x="126" y="17"/>
                  </a:lnTo>
                  <a:lnTo>
                    <a:pt x="132" y="23"/>
                  </a:lnTo>
                  <a:lnTo>
                    <a:pt x="136" y="27"/>
                  </a:lnTo>
                  <a:lnTo>
                    <a:pt x="141" y="34"/>
                  </a:lnTo>
                  <a:lnTo>
                    <a:pt x="146" y="40"/>
                  </a:lnTo>
                  <a:lnTo>
                    <a:pt x="149"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89" name="Google Shape;2489;p23"/>
            <p:cNvSpPr/>
            <p:nvPr/>
          </p:nvSpPr>
          <p:spPr>
            <a:xfrm>
              <a:off x="3983038" y="4641851"/>
              <a:ext cx="49213" cy="47625"/>
            </a:xfrm>
            <a:custGeom>
              <a:avLst/>
              <a:gdLst/>
              <a:ahLst/>
              <a:cxnLst/>
              <a:rect l="l" t="t" r="r" b="b"/>
              <a:pathLst>
                <a:path w="155" h="154" extrusionOk="0">
                  <a:moveTo>
                    <a:pt x="155" y="78"/>
                  </a:moveTo>
                  <a:lnTo>
                    <a:pt x="155" y="78"/>
                  </a:lnTo>
                  <a:lnTo>
                    <a:pt x="154" y="85"/>
                  </a:lnTo>
                  <a:lnTo>
                    <a:pt x="153" y="93"/>
                  </a:lnTo>
                  <a:lnTo>
                    <a:pt x="151" y="101"/>
                  </a:lnTo>
                  <a:lnTo>
                    <a:pt x="149" y="107"/>
                  </a:lnTo>
                  <a:lnTo>
                    <a:pt x="146" y="114"/>
                  </a:lnTo>
                  <a:lnTo>
                    <a:pt x="141" y="120"/>
                  </a:lnTo>
                  <a:lnTo>
                    <a:pt x="136" y="126"/>
                  </a:lnTo>
                  <a:lnTo>
                    <a:pt x="132" y="131"/>
                  </a:lnTo>
                  <a:lnTo>
                    <a:pt x="126" y="136"/>
                  </a:lnTo>
                  <a:lnTo>
                    <a:pt x="120" y="141"/>
                  </a:lnTo>
                  <a:lnTo>
                    <a:pt x="115" y="145"/>
                  </a:lnTo>
                  <a:lnTo>
                    <a:pt x="108" y="149"/>
                  </a:lnTo>
                  <a:lnTo>
                    <a:pt x="101" y="151"/>
                  </a:lnTo>
                  <a:lnTo>
                    <a:pt x="93" y="152"/>
                  </a:lnTo>
                  <a:lnTo>
                    <a:pt x="85" y="153"/>
                  </a:lnTo>
                  <a:lnTo>
                    <a:pt x="77" y="154"/>
                  </a:lnTo>
                  <a:lnTo>
                    <a:pt x="77" y="154"/>
                  </a:lnTo>
                  <a:lnTo>
                    <a:pt x="70" y="153"/>
                  </a:lnTo>
                  <a:lnTo>
                    <a:pt x="62" y="152"/>
                  </a:lnTo>
                  <a:lnTo>
                    <a:pt x="54" y="151"/>
                  </a:lnTo>
                  <a:lnTo>
                    <a:pt x="47" y="149"/>
                  </a:lnTo>
                  <a:lnTo>
                    <a:pt x="40" y="145"/>
                  </a:lnTo>
                  <a:lnTo>
                    <a:pt x="35" y="141"/>
                  </a:lnTo>
                  <a:lnTo>
                    <a:pt x="29" y="136"/>
                  </a:lnTo>
                  <a:lnTo>
                    <a:pt x="23" y="131"/>
                  </a:lnTo>
                  <a:lnTo>
                    <a:pt x="19" y="126"/>
                  </a:lnTo>
                  <a:lnTo>
                    <a:pt x="14" y="120"/>
                  </a:lnTo>
                  <a:lnTo>
                    <a:pt x="9" y="114"/>
                  </a:lnTo>
                  <a:lnTo>
                    <a:pt x="6" y="107"/>
                  </a:lnTo>
                  <a:lnTo>
                    <a:pt x="4" y="101"/>
                  </a:lnTo>
                  <a:lnTo>
                    <a:pt x="3" y="93"/>
                  </a:lnTo>
                  <a:lnTo>
                    <a:pt x="1" y="85"/>
                  </a:lnTo>
                  <a:lnTo>
                    <a:pt x="0" y="78"/>
                  </a:lnTo>
                  <a:lnTo>
                    <a:pt x="0" y="78"/>
                  </a:lnTo>
                  <a:lnTo>
                    <a:pt x="1" y="70"/>
                  </a:lnTo>
                  <a:lnTo>
                    <a:pt x="3" y="62"/>
                  </a:lnTo>
                  <a:lnTo>
                    <a:pt x="4" y="55"/>
                  </a:lnTo>
                  <a:lnTo>
                    <a:pt x="6" y="47"/>
                  </a:lnTo>
                  <a:lnTo>
                    <a:pt x="9" y="40"/>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1" y="3"/>
                  </a:lnTo>
                  <a:lnTo>
                    <a:pt x="108" y="7"/>
                  </a:lnTo>
                  <a:lnTo>
                    <a:pt x="115" y="9"/>
                  </a:lnTo>
                  <a:lnTo>
                    <a:pt x="120" y="14"/>
                  </a:lnTo>
                  <a:lnTo>
                    <a:pt x="126" y="18"/>
                  </a:lnTo>
                  <a:lnTo>
                    <a:pt x="132" y="23"/>
                  </a:lnTo>
                  <a:lnTo>
                    <a:pt x="136" y="28"/>
                  </a:lnTo>
                  <a:lnTo>
                    <a:pt x="141" y="34"/>
                  </a:lnTo>
                  <a:lnTo>
                    <a:pt x="146" y="40"/>
                  </a:lnTo>
                  <a:lnTo>
                    <a:pt x="149"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90" name="Google Shape;2490;p23"/>
            <p:cNvSpPr/>
            <p:nvPr/>
          </p:nvSpPr>
          <p:spPr>
            <a:xfrm>
              <a:off x="3773488" y="4711701"/>
              <a:ext cx="49213" cy="49213"/>
            </a:xfrm>
            <a:custGeom>
              <a:avLst/>
              <a:gdLst/>
              <a:ahLst/>
              <a:cxnLst/>
              <a:rect l="l" t="t" r="r" b="b"/>
              <a:pathLst>
                <a:path w="154" h="153" extrusionOk="0">
                  <a:moveTo>
                    <a:pt x="154" y="77"/>
                  </a:moveTo>
                  <a:lnTo>
                    <a:pt x="154"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91" name="Google Shape;2491;p23"/>
            <p:cNvSpPr/>
            <p:nvPr/>
          </p:nvSpPr>
          <p:spPr>
            <a:xfrm>
              <a:off x="3773488" y="4783138"/>
              <a:ext cx="49213" cy="47625"/>
            </a:xfrm>
            <a:custGeom>
              <a:avLst/>
              <a:gdLst/>
              <a:ahLst/>
              <a:cxnLst/>
              <a:rect l="l" t="t" r="r" b="b"/>
              <a:pathLst>
                <a:path w="154" h="154" extrusionOk="0">
                  <a:moveTo>
                    <a:pt x="154" y="77"/>
                  </a:moveTo>
                  <a:lnTo>
                    <a:pt x="154"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92" name="Google Shape;2492;p23"/>
            <p:cNvSpPr/>
            <p:nvPr/>
          </p:nvSpPr>
          <p:spPr>
            <a:xfrm>
              <a:off x="3841751" y="4711701"/>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4" y="33"/>
                  </a:lnTo>
                  <a:lnTo>
                    <a:pt x="18"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93" name="Google Shape;2493;p23"/>
            <p:cNvSpPr/>
            <p:nvPr/>
          </p:nvSpPr>
          <p:spPr>
            <a:xfrm>
              <a:off x="3841751" y="4783138"/>
              <a:ext cx="49213" cy="47625"/>
            </a:xfrm>
            <a:custGeom>
              <a:avLst/>
              <a:gdLst/>
              <a:ahLst/>
              <a:cxnLst/>
              <a:rect l="l" t="t" r="r" b="b"/>
              <a:pathLst>
                <a:path w="155" h="154" extrusionOk="0">
                  <a:moveTo>
                    <a:pt x="155" y="77"/>
                  </a:moveTo>
                  <a:lnTo>
                    <a:pt x="155" y="77"/>
                  </a:lnTo>
                  <a:lnTo>
                    <a:pt x="154" y="85"/>
                  </a:lnTo>
                  <a:lnTo>
                    <a:pt x="153" y="93"/>
                  </a:lnTo>
                  <a:lnTo>
                    <a:pt x="151" y="100"/>
                  </a:lnTo>
                  <a:lnTo>
                    <a:pt x="148" y="108"/>
                  </a:lnTo>
                  <a:lnTo>
                    <a:pt x="145" y="114"/>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1"/>
                  </a:lnTo>
                  <a:lnTo>
                    <a:pt x="29" y="136"/>
                  </a:lnTo>
                  <a:lnTo>
                    <a:pt x="23" y="132"/>
                  </a:lnTo>
                  <a:lnTo>
                    <a:pt x="18" y="126"/>
                  </a:lnTo>
                  <a:lnTo>
                    <a:pt x="14"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4"/>
                  </a:lnTo>
                  <a:lnTo>
                    <a:pt x="18"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94" name="Google Shape;2494;p23"/>
            <p:cNvSpPr/>
            <p:nvPr/>
          </p:nvSpPr>
          <p:spPr>
            <a:xfrm>
              <a:off x="3913188" y="4711701"/>
              <a:ext cx="47625" cy="49213"/>
            </a:xfrm>
            <a:custGeom>
              <a:avLst/>
              <a:gdLst/>
              <a:ahLst/>
              <a:cxnLst/>
              <a:rect l="l" t="t" r="r" b="b"/>
              <a:pathLst>
                <a:path w="154" h="153" extrusionOk="0">
                  <a:moveTo>
                    <a:pt x="154" y="77"/>
                  </a:moveTo>
                  <a:lnTo>
                    <a:pt x="154" y="77"/>
                  </a:lnTo>
                  <a:lnTo>
                    <a:pt x="154" y="85"/>
                  </a:lnTo>
                  <a:lnTo>
                    <a:pt x="153"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95" name="Google Shape;2495;p23"/>
            <p:cNvSpPr/>
            <p:nvPr/>
          </p:nvSpPr>
          <p:spPr>
            <a:xfrm>
              <a:off x="3913188" y="4783138"/>
              <a:ext cx="47625" cy="47625"/>
            </a:xfrm>
            <a:custGeom>
              <a:avLst/>
              <a:gdLst/>
              <a:ahLst/>
              <a:cxnLst/>
              <a:rect l="l" t="t" r="r" b="b"/>
              <a:pathLst>
                <a:path w="154" h="154" extrusionOk="0">
                  <a:moveTo>
                    <a:pt x="154" y="77"/>
                  </a:moveTo>
                  <a:lnTo>
                    <a:pt x="154" y="77"/>
                  </a:lnTo>
                  <a:lnTo>
                    <a:pt x="154" y="85"/>
                  </a:lnTo>
                  <a:lnTo>
                    <a:pt x="153" y="93"/>
                  </a:lnTo>
                  <a:lnTo>
                    <a:pt x="150" y="100"/>
                  </a:lnTo>
                  <a:lnTo>
                    <a:pt x="148" y="108"/>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96" name="Google Shape;2496;p23"/>
            <p:cNvSpPr/>
            <p:nvPr/>
          </p:nvSpPr>
          <p:spPr>
            <a:xfrm>
              <a:off x="3983038" y="4711701"/>
              <a:ext cx="49213" cy="49213"/>
            </a:xfrm>
            <a:custGeom>
              <a:avLst/>
              <a:gdLst/>
              <a:ahLst/>
              <a:cxnLst/>
              <a:rect l="l" t="t" r="r" b="b"/>
              <a:pathLst>
                <a:path w="155" h="153" extrusionOk="0">
                  <a:moveTo>
                    <a:pt x="155" y="77"/>
                  </a:moveTo>
                  <a:lnTo>
                    <a:pt x="155" y="77"/>
                  </a:lnTo>
                  <a:lnTo>
                    <a:pt x="154" y="85"/>
                  </a:lnTo>
                  <a:lnTo>
                    <a:pt x="153" y="93"/>
                  </a:lnTo>
                  <a:lnTo>
                    <a:pt x="151" y="100"/>
                  </a:lnTo>
                  <a:lnTo>
                    <a:pt x="149" y="106"/>
                  </a:lnTo>
                  <a:lnTo>
                    <a:pt x="146"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9" y="113"/>
                  </a:lnTo>
                  <a:lnTo>
                    <a:pt x="6" y="106"/>
                  </a:lnTo>
                  <a:lnTo>
                    <a:pt x="4" y="100"/>
                  </a:lnTo>
                  <a:lnTo>
                    <a:pt x="3" y="93"/>
                  </a:lnTo>
                  <a:lnTo>
                    <a:pt x="1" y="85"/>
                  </a:lnTo>
                  <a:lnTo>
                    <a:pt x="0" y="77"/>
                  </a:lnTo>
                  <a:lnTo>
                    <a:pt x="0" y="77"/>
                  </a:lnTo>
                  <a:lnTo>
                    <a:pt x="1" y="69"/>
                  </a:lnTo>
                  <a:lnTo>
                    <a:pt x="3" y="61"/>
                  </a:lnTo>
                  <a:lnTo>
                    <a:pt x="4" y="54"/>
                  </a:lnTo>
                  <a:lnTo>
                    <a:pt x="6" y="47"/>
                  </a:lnTo>
                  <a:lnTo>
                    <a:pt x="9" y="40"/>
                  </a:lnTo>
                  <a:lnTo>
                    <a:pt x="14" y="33"/>
                  </a:lnTo>
                  <a:lnTo>
                    <a:pt x="19"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1" y="3"/>
                  </a:lnTo>
                  <a:lnTo>
                    <a:pt x="108" y="6"/>
                  </a:lnTo>
                  <a:lnTo>
                    <a:pt x="115" y="9"/>
                  </a:lnTo>
                  <a:lnTo>
                    <a:pt x="120" y="13"/>
                  </a:lnTo>
                  <a:lnTo>
                    <a:pt x="126" y="17"/>
                  </a:lnTo>
                  <a:lnTo>
                    <a:pt x="132" y="22"/>
                  </a:lnTo>
                  <a:lnTo>
                    <a:pt x="136" y="27"/>
                  </a:lnTo>
                  <a:lnTo>
                    <a:pt x="141" y="33"/>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97" name="Google Shape;2497;p23"/>
            <p:cNvSpPr/>
            <p:nvPr/>
          </p:nvSpPr>
          <p:spPr>
            <a:xfrm>
              <a:off x="3983038" y="4783138"/>
              <a:ext cx="49213" cy="47625"/>
            </a:xfrm>
            <a:custGeom>
              <a:avLst/>
              <a:gdLst/>
              <a:ahLst/>
              <a:cxnLst/>
              <a:rect l="l" t="t" r="r" b="b"/>
              <a:pathLst>
                <a:path w="155" h="154" extrusionOk="0">
                  <a:moveTo>
                    <a:pt x="155" y="77"/>
                  </a:moveTo>
                  <a:lnTo>
                    <a:pt x="155" y="77"/>
                  </a:lnTo>
                  <a:lnTo>
                    <a:pt x="154" y="85"/>
                  </a:lnTo>
                  <a:lnTo>
                    <a:pt x="153" y="93"/>
                  </a:lnTo>
                  <a:lnTo>
                    <a:pt x="151" y="100"/>
                  </a:lnTo>
                  <a:lnTo>
                    <a:pt x="149" y="108"/>
                  </a:lnTo>
                  <a:lnTo>
                    <a:pt x="146" y="114"/>
                  </a:lnTo>
                  <a:lnTo>
                    <a:pt x="141" y="120"/>
                  </a:lnTo>
                  <a:lnTo>
                    <a:pt x="136" y="126"/>
                  </a:lnTo>
                  <a:lnTo>
                    <a:pt x="132" y="132"/>
                  </a:lnTo>
                  <a:lnTo>
                    <a:pt x="126" y="136"/>
                  </a:lnTo>
                  <a:lnTo>
                    <a:pt x="120" y="141"/>
                  </a:lnTo>
                  <a:lnTo>
                    <a:pt x="115" y="145"/>
                  </a:lnTo>
                  <a:lnTo>
                    <a:pt x="108" y="148"/>
                  </a:lnTo>
                  <a:lnTo>
                    <a:pt x="101" y="151"/>
                  </a:lnTo>
                  <a:lnTo>
                    <a:pt x="93" y="152"/>
                  </a:lnTo>
                  <a:lnTo>
                    <a:pt x="85" y="153"/>
                  </a:lnTo>
                  <a:lnTo>
                    <a:pt x="77" y="154"/>
                  </a:lnTo>
                  <a:lnTo>
                    <a:pt x="77" y="154"/>
                  </a:lnTo>
                  <a:lnTo>
                    <a:pt x="70" y="153"/>
                  </a:lnTo>
                  <a:lnTo>
                    <a:pt x="62" y="152"/>
                  </a:lnTo>
                  <a:lnTo>
                    <a:pt x="54" y="151"/>
                  </a:lnTo>
                  <a:lnTo>
                    <a:pt x="47" y="148"/>
                  </a:lnTo>
                  <a:lnTo>
                    <a:pt x="40" y="145"/>
                  </a:lnTo>
                  <a:lnTo>
                    <a:pt x="35" y="141"/>
                  </a:lnTo>
                  <a:lnTo>
                    <a:pt x="29" y="136"/>
                  </a:lnTo>
                  <a:lnTo>
                    <a:pt x="23" y="132"/>
                  </a:lnTo>
                  <a:lnTo>
                    <a:pt x="19" y="126"/>
                  </a:lnTo>
                  <a:lnTo>
                    <a:pt x="14" y="120"/>
                  </a:lnTo>
                  <a:lnTo>
                    <a:pt x="9" y="114"/>
                  </a:lnTo>
                  <a:lnTo>
                    <a:pt x="6" y="108"/>
                  </a:lnTo>
                  <a:lnTo>
                    <a:pt x="4" y="100"/>
                  </a:lnTo>
                  <a:lnTo>
                    <a:pt x="3" y="93"/>
                  </a:lnTo>
                  <a:lnTo>
                    <a:pt x="1" y="85"/>
                  </a:lnTo>
                  <a:lnTo>
                    <a:pt x="0" y="77"/>
                  </a:lnTo>
                  <a:lnTo>
                    <a:pt x="0" y="77"/>
                  </a:lnTo>
                  <a:lnTo>
                    <a:pt x="1" y="70"/>
                  </a:lnTo>
                  <a:lnTo>
                    <a:pt x="3" y="62"/>
                  </a:lnTo>
                  <a:lnTo>
                    <a:pt x="4" y="54"/>
                  </a:lnTo>
                  <a:lnTo>
                    <a:pt x="6" y="47"/>
                  </a:lnTo>
                  <a:lnTo>
                    <a:pt x="9" y="40"/>
                  </a:lnTo>
                  <a:lnTo>
                    <a:pt x="14" y="34"/>
                  </a:lnTo>
                  <a:lnTo>
                    <a:pt x="19" y="29"/>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1" y="3"/>
                  </a:lnTo>
                  <a:lnTo>
                    <a:pt x="108" y="7"/>
                  </a:lnTo>
                  <a:lnTo>
                    <a:pt x="115" y="9"/>
                  </a:lnTo>
                  <a:lnTo>
                    <a:pt x="120" y="14"/>
                  </a:lnTo>
                  <a:lnTo>
                    <a:pt x="126" y="18"/>
                  </a:lnTo>
                  <a:lnTo>
                    <a:pt x="132" y="23"/>
                  </a:lnTo>
                  <a:lnTo>
                    <a:pt x="136" y="29"/>
                  </a:lnTo>
                  <a:lnTo>
                    <a:pt x="141" y="34"/>
                  </a:lnTo>
                  <a:lnTo>
                    <a:pt x="146" y="40"/>
                  </a:lnTo>
                  <a:lnTo>
                    <a:pt x="149"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98" name="Google Shape;2498;p23"/>
            <p:cNvSpPr/>
            <p:nvPr/>
          </p:nvSpPr>
          <p:spPr>
            <a:xfrm>
              <a:off x="3773488" y="4852988"/>
              <a:ext cx="49213" cy="49213"/>
            </a:xfrm>
            <a:custGeom>
              <a:avLst/>
              <a:gdLst/>
              <a:ahLst/>
              <a:cxnLst/>
              <a:rect l="l" t="t" r="r" b="b"/>
              <a:pathLst>
                <a:path w="154" h="154" extrusionOk="0">
                  <a:moveTo>
                    <a:pt x="154" y="78"/>
                  </a:moveTo>
                  <a:lnTo>
                    <a:pt x="154" y="78"/>
                  </a:lnTo>
                  <a:lnTo>
                    <a:pt x="153" y="84"/>
                  </a:lnTo>
                  <a:lnTo>
                    <a:pt x="152" y="92"/>
                  </a:lnTo>
                  <a:lnTo>
                    <a:pt x="150" y="101"/>
                  </a:lnTo>
                  <a:lnTo>
                    <a:pt x="147" y="107"/>
                  </a:lnTo>
                  <a:lnTo>
                    <a:pt x="144" y="114"/>
                  </a:lnTo>
                  <a:lnTo>
                    <a:pt x="141" y="120"/>
                  </a:lnTo>
                  <a:lnTo>
                    <a:pt x="136" y="126"/>
                  </a:lnTo>
                  <a:lnTo>
                    <a:pt x="131" y="131"/>
                  </a:lnTo>
                  <a:lnTo>
                    <a:pt x="126" y="136"/>
                  </a:lnTo>
                  <a:lnTo>
                    <a:pt x="120" y="141"/>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2" y="120"/>
                  </a:lnTo>
                  <a:lnTo>
                    <a:pt x="9" y="114"/>
                  </a:lnTo>
                  <a:lnTo>
                    <a:pt x="6" y="107"/>
                  </a:lnTo>
                  <a:lnTo>
                    <a:pt x="3" y="101"/>
                  </a:lnTo>
                  <a:lnTo>
                    <a:pt x="1" y="92"/>
                  </a:lnTo>
                  <a:lnTo>
                    <a:pt x="0" y="84"/>
                  </a:lnTo>
                  <a:lnTo>
                    <a:pt x="0" y="78"/>
                  </a:lnTo>
                  <a:lnTo>
                    <a:pt x="0" y="78"/>
                  </a:lnTo>
                  <a:lnTo>
                    <a:pt x="0" y="70"/>
                  </a:lnTo>
                  <a:lnTo>
                    <a:pt x="1" y="62"/>
                  </a:lnTo>
                  <a:lnTo>
                    <a:pt x="3" y="54"/>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0"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499" name="Google Shape;2499;p23"/>
            <p:cNvSpPr/>
            <p:nvPr/>
          </p:nvSpPr>
          <p:spPr>
            <a:xfrm>
              <a:off x="3773488" y="4922838"/>
              <a:ext cx="49213" cy="49213"/>
            </a:xfrm>
            <a:custGeom>
              <a:avLst/>
              <a:gdLst/>
              <a:ahLst/>
              <a:cxnLst/>
              <a:rect l="l" t="t" r="r" b="b"/>
              <a:pathLst>
                <a:path w="154" h="153" extrusionOk="0">
                  <a:moveTo>
                    <a:pt x="154" y="77"/>
                  </a:moveTo>
                  <a:lnTo>
                    <a:pt x="154" y="77"/>
                  </a:lnTo>
                  <a:lnTo>
                    <a:pt x="153" y="85"/>
                  </a:lnTo>
                  <a:lnTo>
                    <a:pt x="152" y="93"/>
                  </a:lnTo>
                  <a:lnTo>
                    <a:pt x="150" y="99"/>
                  </a:lnTo>
                  <a:lnTo>
                    <a:pt x="147" y="106"/>
                  </a:lnTo>
                  <a:lnTo>
                    <a:pt x="144" y="113"/>
                  </a:lnTo>
                  <a:lnTo>
                    <a:pt x="141" y="120"/>
                  </a:lnTo>
                  <a:lnTo>
                    <a:pt x="136" y="126"/>
                  </a:lnTo>
                  <a:lnTo>
                    <a:pt x="131" y="130"/>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0"/>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00" name="Google Shape;2500;p23"/>
            <p:cNvSpPr/>
            <p:nvPr/>
          </p:nvSpPr>
          <p:spPr>
            <a:xfrm>
              <a:off x="3773488" y="4994276"/>
              <a:ext cx="49213" cy="49213"/>
            </a:xfrm>
            <a:custGeom>
              <a:avLst/>
              <a:gdLst/>
              <a:ahLst/>
              <a:cxnLst/>
              <a:rect l="l" t="t" r="r" b="b"/>
              <a:pathLst>
                <a:path w="154" h="154" extrusionOk="0">
                  <a:moveTo>
                    <a:pt x="154" y="77"/>
                  </a:moveTo>
                  <a:lnTo>
                    <a:pt x="154" y="77"/>
                  </a:lnTo>
                  <a:lnTo>
                    <a:pt x="153" y="85"/>
                  </a:lnTo>
                  <a:lnTo>
                    <a:pt x="152" y="93"/>
                  </a:lnTo>
                  <a:lnTo>
                    <a:pt x="150" y="99"/>
                  </a:lnTo>
                  <a:lnTo>
                    <a:pt x="147" y="107"/>
                  </a:lnTo>
                  <a:lnTo>
                    <a:pt x="144" y="113"/>
                  </a:lnTo>
                  <a:lnTo>
                    <a:pt x="141" y="120"/>
                  </a:lnTo>
                  <a:lnTo>
                    <a:pt x="136" y="126"/>
                  </a:lnTo>
                  <a:lnTo>
                    <a:pt x="131" y="132"/>
                  </a:lnTo>
                  <a:lnTo>
                    <a:pt x="126" y="136"/>
                  </a:lnTo>
                  <a:lnTo>
                    <a:pt x="120" y="141"/>
                  </a:lnTo>
                  <a:lnTo>
                    <a:pt x="113" y="144"/>
                  </a:lnTo>
                  <a:lnTo>
                    <a:pt x="106" y="148"/>
                  </a:lnTo>
                  <a:lnTo>
                    <a:pt x="99" y="151"/>
                  </a:lnTo>
                  <a:lnTo>
                    <a:pt x="93" y="152"/>
                  </a:lnTo>
                  <a:lnTo>
                    <a:pt x="85" y="153"/>
                  </a:lnTo>
                  <a:lnTo>
                    <a:pt x="77" y="154"/>
                  </a:lnTo>
                  <a:lnTo>
                    <a:pt x="77" y="154"/>
                  </a:lnTo>
                  <a:lnTo>
                    <a:pt x="69" y="153"/>
                  </a:lnTo>
                  <a:lnTo>
                    <a:pt x="62" y="152"/>
                  </a:lnTo>
                  <a:lnTo>
                    <a:pt x="54" y="151"/>
                  </a:lnTo>
                  <a:lnTo>
                    <a:pt x="47" y="148"/>
                  </a:lnTo>
                  <a:lnTo>
                    <a:pt x="40" y="144"/>
                  </a:lnTo>
                  <a:lnTo>
                    <a:pt x="34" y="141"/>
                  </a:lnTo>
                  <a:lnTo>
                    <a:pt x="27" y="136"/>
                  </a:lnTo>
                  <a:lnTo>
                    <a:pt x="23" y="132"/>
                  </a:lnTo>
                  <a:lnTo>
                    <a:pt x="17" y="126"/>
                  </a:lnTo>
                  <a:lnTo>
                    <a:pt x="12" y="120"/>
                  </a:lnTo>
                  <a:lnTo>
                    <a:pt x="9" y="113"/>
                  </a:lnTo>
                  <a:lnTo>
                    <a:pt x="6" y="107"/>
                  </a:lnTo>
                  <a:lnTo>
                    <a:pt x="3" y="99"/>
                  </a:lnTo>
                  <a:lnTo>
                    <a:pt x="1" y="93"/>
                  </a:lnTo>
                  <a:lnTo>
                    <a:pt x="0" y="85"/>
                  </a:lnTo>
                  <a:lnTo>
                    <a:pt x="0" y="77"/>
                  </a:lnTo>
                  <a:lnTo>
                    <a:pt x="0" y="77"/>
                  </a:lnTo>
                  <a:lnTo>
                    <a:pt x="0" y="69"/>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2"/>
                  </a:lnTo>
                  <a:lnTo>
                    <a:pt x="69" y="0"/>
                  </a:lnTo>
                  <a:lnTo>
                    <a:pt x="77" y="0"/>
                  </a:lnTo>
                  <a:lnTo>
                    <a:pt x="77" y="0"/>
                  </a:lnTo>
                  <a:lnTo>
                    <a:pt x="85" y="0"/>
                  </a:lnTo>
                  <a:lnTo>
                    <a:pt x="93" y="2"/>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01" name="Google Shape;2501;p23"/>
            <p:cNvSpPr/>
            <p:nvPr/>
          </p:nvSpPr>
          <p:spPr>
            <a:xfrm>
              <a:off x="3424238" y="4154488"/>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1"/>
                  </a:lnTo>
                  <a:lnTo>
                    <a:pt x="137" y="126"/>
                  </a:lnTo>
                  <a:lnTo>
                    <a:pt x="132" y="132"/>
                  </a:lnTo>
                  <a:lnTo>
                    <a:pt x="127"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4"/>
                  </a:lnTo>
                  <a:lnTo>
                    <a:pt x="127" y="18"/>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02" name="Google Shape;2502;p23"/>
            <p:cNvSpPr/>
            <p:nvPr/>
          </p:nvSpPr>
          <p:spPr>
            <a:xfrm>
              <a:off x="3424238" y="4224338"/>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1"/>
                  </a:lnTo>
                  <a:lnTo>
                    <a:pt x="137" y="127"/>
                  </a:lnTo>
                  <a:lnTo>
                    <a:pt x="132" y="132"/>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5"/>
                  </a:lnTo>
                  <a:lnTo>
                    <a:pt x="62" y="3"/>
                  </a:lnTo>
                  <a:lnTo>
                    <a:pt x="70" y="2"/>
                  </a:lnTo>
                  <a:lnTo>
                    <a:pt x="78" y="0"/>
                  </a:lnTo>
                  <a:lnTo>
                    <a:pt x="78" y="0"/>
                  </a:lnTo>
                  <a:lnTo>
                    <a:pt x="86" y="2"/>
                  </a:lnTo>
                  <a:lnTo>
                    <a:pt x="93" y="3"/>
                  </a:lnTo>
                  <a:lnTo>
                    <a:pt x="101" y="5"/>
                  </a:lnTo>
                  <a:lnTo>
                    <a:pt x="108" y="7"/>
                  </a:lnTo>
                  <a:lnTo>
                    <a:pt x="114" y="11"/>
                  </a:lnTo>
                  <a:lnTo>
                    <a:pt x="120" y="14"/>
                  </a:lnTo>
                  <a:lnTo>
                    <a:pt x="127" y="19"/>
                  </a:lnTo>
                  <a:lnTo>
                    <a:pt x="132" y="23"/>
                  </a:lnTo>
                  <a:lnTo>
                    <a:pt x="137" y="29"/>
                  </a:lnTo>
                  <a:lnTo>
                    <a:pt x="142"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03" name="Google Shape;2503;p23"/>
            <p:cNvSpPr/>
            <p:nvPr/>
          </p:nvSpPr>
          <p:spPr>
            <a:xfrm>
              <a:off x="3492501" y="4154488"/>
              <a:ext cx="49213" cy="49213"/>
            </a:xfrm>
            <a:custGeom>
              <a:avLst/>
              <a:gdLst/>
              <a:ahLst/>
              <a:cxnLst/>
              <a:rect l="l" t="t" r="r" b="b"/>
              <a:pathLst>
                <a:path w="154" h="155" extrusionOk="0">
                  <a:moveTo>
                    <a:pt x="154" y="77"/>
                  </a:moveTo>
                  <a:lnTo>
                    <a:pt x="154" y="77"/>
                  </a:lnTo>
                  <a:lnTo>
                    <a:pt x="154" y="85"/>
                  </a:lnTo>
                  <a:lnTo>
                    <a:pt x="153" y="93"/>
                  </a:lnTo>
                  <a:lnTo>
                    <a:pt x="151" y="100"/>
                  </a:lnTo>
                  <a:lnTo>
                    <a:pt x="148" y="108"/>
                  </a:lnTo>
                  <a:lnTo>
                    <a:pt x="145" y="114"/>
                  </a:lnTo>
                  <a:lnTo>
                    <a:pt x="141" y="121"/>
                  </a:lnTo>
                  <a:lnTo>
                    <a:pt x="137" y="126"/>
                  </a:lnTo>
                  <a:lnTo>
                    <a:pt x="131" y="132"/>
                  </a:lnTo>
                  <a:lnTo>
                    <a:pt x="127"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8" y="148"/>
                  </a:lnTo>
                  <a:lnTo>
                    <a:pt x="41" y="146"/>
                  </a:lnTo>
                  <a:lnTo>
                    <a:pt x="34" y="141"/>
                  </a:lnTo>
                  <a:lnTo>
                    <a:pt x="28" y="137"/>
                  </a:lnTo>
                  <a:lnTo>
                    <a:pt x="22" y="132"/>
                  </a:lnTo>
                  <a:lnTo>
                    <a:pt x="18" y="126"/>
                  </a:lnTo>
                  <a:lnTo>
                    <a:pt x="13" y="121"/>
                  </a:lnTo>
                  <a:lnTo>
                    <a:pt x="10" y="114"/>
                  </a:lnTo>
                  <a:lnTo>
                    <a:pt x="6" y="108"/>
                  </a:lnTo>
                  <a:lnTo>
                    <a:pt x="3" y="100"/>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8"/>
                  </a:lnTo>
                  <a:lnTo>
                    <a:pt x="34" y="14"/>
                  </a:lnTo>
                  <a:lnTo>
                    <a:pt x="41" y="10"/>
                  </a:lnTo>
                  <a:lnTo>
                    <a:pt x="48" y="6"/>
                  </a:lnTo>
                  <a:lnTo>
                    <a:pt x="54" y="4"/>
                  </a:lnTo>
                  <a:lnTo>
                    <a:pt x="61" y="2"/>
                  </a:lnTo>
                  <a:lnTo>
                    <a:pt x="69" y="0"/>
                  </a:lnTo>
                  <a:lnTo>
                    <a:pt x="77" y="0"/>
                  </a:lnTo>
                  <a:lnTo>
                    <a:pt x="77" y="0"/>
                  </a:lnTo>
                  <a:lnTo>
                    <a:pt x="85" y="0"/>
                  </a:lnTo>
                  <a:lnTo>
                    <a:pt x="92" y="2"/>
                  </a:lnTo>
                  <a:lnTo>
                    <a:pt x="100" y="4"/>
                  </a:lnTo>
                  <a:lnTo>
                    <a:pt x="107" y="6"/>
                  </a:lnTo>
                  <a:lnTo>
                    <a:pt x="114" y="10"/>
                  </a:lnTo>
                  <a:lnTo>
                    <a:pt x="120" y="14"/>
                  </a:lnTo>
                  <a:lnTo>
                    <a:pt x="127" y="18"/>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04" name="Google Shape;2504;p23"/>
            <p:cNvSpPr/>
            <p:nvPr/>
          </p:nvSpPr>
          <p:spPr>
            <a:xfrm>
              <a:off x="3492501" y="4224338"/>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1"/>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8" y="149"/>
                  </a:lnTo>
                  <a:lnTo>
                    <a:pt x="41" y="146"/>
                  </a:lnTo>
                  <a:lnTo>
                    <a:pt x="34" y="142"/>
                  </a:lnTo>
                  <a:lnTo>
                    <a:pt x="28" y="138"/>
                  </a:lnTo>
                  <a:lnTo>
                    <a:pt x="22" y="132"/>
                  </a:lnTo>
                  <a:lnTo>
                    <a:pt x="18" y="127"/>
                  </a:lnTo>
                  <a:lnTo>
                    <a:pt x="13" y="121"/>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1"/>
                  </a:lnTo>
                  <a:lnTo>
                    <a:pt x="48" y="7"/>
                  </a:lnTo>
                  <a:lnTo>
                    <a:pt x="54" y="5"/>
                  </a:lnTo>
                  <a:lnTo>
                    <a:pt x="61" y="3"/>
                  </a:lnTo>
                  <a:lnTo>
                    <a:pt x="69" y="2"/>
                  </a:lnTo>
                  <a:lnTo>
                    <a:pt x="77" y="0"/>
                  </a:lnTo>
                  <a:lnTo>
                    <a:pt x="77" y="0"/>
                  </a:lnTo>
                  <a:lnTo>
                    <a:pt x="85" y="2"/>
                  </a:lnTo>
                  <a:lnTo>
                    <a:pt x="92" y="3"/>
                  </a:lnTo>
                  <a:lnTo>
                    <a:pt x="100" y="5"/>
                  </a:lnTo>
                  <a:lnTo>
                    <a:pt x="107" y="7"/>
                  </a:lnTo>
                  <a:lnTo>
                    <a:pt x="114" y="11"/>
                  </a:lnTo>
                  <a:lnTo>
                    <a:pt x="120" y="14"/>
                  </a:lnTo>
                  <a:lnTo>
                    <a:pt x="127" y="19"/>
                  </a:lnTo>
                  <a:lnTo>
                    <a:pt x="131" y="23"/>
                  </a:lnTo>
                  <a:lnTo>
                    <a:pt x="137" y="29"/>
                  </a:lnTo>
                  <a:lnTo>
                    <a:pt x="141" y="35"/>
                  </a:lnTo>
                  <a:lnTo>
                    <a:pt x="145" y="42"/>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05" name="Google Shape;2505;p23"/>
            <p:cNvSpPr/>
            <p:nvPr/>
          </p:nvSpPr>
          <p:spPr>
            <a:xfrm>
              <a:off x="3562351" y="4154488"/>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1" y="121"/>
                  </a:lnTo>
                  <a:lnTo>
                    <a:pt x="137"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5" y="141"/>
                  </a:lnTo>
                  <a:lnTo>
                    <a:pt x="29" y="137"/>
                  </a:lnTo>
                  <a:lnTo>
                    <a:pt x="23" y="132"/>
                  </a:lnTo>
                  <a:lnTo>
                    <a:pt x="19" y="126"/>
                  </a:lnTo>
                  <a:lnTo>
                    <a:pt x="14" y="121"/>
                  </a:lnTo>
                  <a:lnTo>
                    <a:pt x="10" y="114"/>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8"/>
                  </a:lnTo>
                  <a:lnTo>
                    <a:pt x="35" y="14"/>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7"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06" name="Google Shape;2506;p23"/>
            <p:cNvSpPr/>
            <p:nvPr/>
          </p:nvSpPr>
          <p:spPr>
            <a:xfrm>
              <a:off x="3562351" y="4224338"/>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1"/>
                  </a:lnTo>
                  <a:lnTo>
                    <a:pt x="137"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5" y="142"/>
                  </a:lnTo>
                  <a:lnTo>
                    <a:pt x="29" y="138"/>
                  </a:lnTo>
                  <a:lnTo>
                    <a:pt x="23" y="132"/>
                  </a:lnTo>
                  <a:lnTo>
                    <a:pt x="19" y="127"/>
                  </a:lnTo>
                  <a:lnTo>
                    <a:pt x="14" y="121"/>
                  </a:lnTo>
                  <a:lnTo>
                    <a:pt x="10" y="115"/>
                  </a:lnTo>
                  <a:lnTo>
                    <a:pt x="6" y="108"/>
                  </a:lnTo>
                  <a:lnTo>
                    <a:pt x="4" y="101"/>
                  </a:lnTo>
                  <a:lnTo>
                    <a:pt x="3" y="93"/>
                  </a:lnTo>
                  <a:lnTo>
                    <a:pt x="2" y="86"/>
                  </a:lnTo>
                  <a:lnTo>
                    <a:pt x="0" y="78"/>
                  </a:lnTo>
                  <a:lnTo>
                    <a:pt x="0" y="78"/>
                  </a:lnTo>
                  <a:lnTo>
                    <a:pt x="2" y="70"/>
                  </a:lnTo>
                  <a:lnTo>
                    <a:pt x="3" y="62"/>
                  </a:lnTo>
                  <a:lnTo>
                    <a:pt x="4" y="55"/>
                  </a:lnTo>
                  <a:lnTo>
                    <a:pt x="6" y="48"/>
                  </a:lnTo>
                  <a:lnTo>
                    <a:pt x="10" y="42"/>
                  </a:lnTo>
                  <a:lnTo>
                    <a:pt x="14" y="35"/>
                  </a:lnTo>
                  <a:lnTo>
                    <a:pt x="19" y="29"/>
                  </a:lnTo>
                  <a:lnTo>
                    <a:pt x="23" y="23"/>
                  </a:lnTo>
                  <a:lnTo>
                    <a:pt x="29" y="19"/>
                  </a:lnTo>
                  <a:lnTo>
                    <a:pt x="35" y="14"/>
                  </a:lnTo>
                  <a:lnTo>
                    <a:pt x="40" y="11"/>
                  </a:lnTo>
                  <a:lnTo>
                    <a:pt x="47" y="7"/>
                  </a:lnTo>
                  <a:lnTo>
                    <a:pt x="55" y="5"/>
                  </a:lnTo>
                  <a:lnTo>
                    <a:pt x="62" y="3"/>
                  </a:lnTo>
                  <a:lnTo>
                    <a:pt x="70" y="2"/>
                  </a:lnTo>
                  <a:lnTo>
                    <a:pt x="78" y="0"/>
                  </a:lnTo>
                  <a:lnTo>
                    <a:pt x="78" y="0"/>
                  </a:lnTo>
                  <a:lnTo>
                    <a:pt x="85" y="2"/>
                  </a:lnTo>
                  <a:lnTo>
                    <a:pt x="93" y="3"/>
                  </a:lnTo>
                  <a:lnTo>
                    <a:pt x="101" y="5"/>
                  </a:lnTo>
                  <a:lnTo>
                    <a:pt x="108" y="7"/>
                  </a:lnTo>
                  <a:lnTo>
                    <a:pt x="115" y="11"/>
                  </a:lnTo>
                  <a:lnTo>
                    <a:pt x="121" y="14"/>
                  </a:lnTo>
                  <a:lnTo>
                    <a:pt x="126" y="19"/>
                  </a:lnTo>
                  <a:lnTo>
                    <a:pt x="132" y="23"/>
                  </a:lnTo>
                  <a:lnTo>
                    <a:pt x="137" y="29"/>
                  </a:lnTo>
                  <a:lnTo>
                    <a:pt x="141" y="35"/>
                  </a:lnTo>
                  <a:lnTo>
                    <a:pt x="146" y="42"/>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07" name="Google Shape;2507;p23"/>
            <p:cNvSpPr/>
            <p:nvPr/>
          </p:nvSpPr>
          <p:spPr>
            <a:xfrm>
              <a:off x="3633788" y="4154488"/>
              <a:ext cx="49213"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4"/>
                  </a:lnTo>
                  <a:lnTo>
                    <a:pt x="140" y="121"/>
                  </a:lnTo>
                  <a:lnTo>
                    <a:pt x="136" y="126"/>
                  </a:lnTo>
                  <a:lnTo>
                    <a:pt x="130" y="132"/>
                  </a:lnTo>
                  <a:lnTo>
                    <a:pt x="125" y="137"/>
                  </a:lnTo>
                  <a:lnTo>
                    <a:pt x="120" y="141"/>
                  </a:lnTo>
                  <a:lnTo>
                    <a:pt x="113" y="146"/>
                  </a:lnTo>
                  <a:lnTo>
                    <a:pt x="106" y="148"/>
                  </a:lnTo>
                  <a:lnTo>
                    <a:pt x="99" y="151"/>
                  </a:lnTo>
                  <a:lnTo>
                    <a:pt x="91" y="153"/>
                  </a:lnTo>
                  <a:lnTo>
                    <a:pt x="84" y="154"/>
                  </a:lnTo>
                  <a:lnTo>
                    <a:pt x="76" y="155"/>
                  </a:lnTo>
                  <a:lnTo>
                    <a:pt x="76" y="155"/>
                  </a:lnTo>
                  <a:lnTo>
                    <a:pt x="68" y="154"/>
                  </a:lnTo>
                  <a:lnTo>
                    <a:pt x="60" y="153"/>
                  </a:lnTo>
                  <a:lnTo>
                    <a:pt x="53" y="151"/>
                  </a:lnTo>
                  <a:lnTo>
                    <a:pt x="46"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20" y="14"/>
                  </a:lnTo>
                  <a:lnTo>
                    <a:pt x="125" y="18"/>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08" name="Google Shape;2508;p23"/>
            <p:cNvSpPr/>
            <p:nvPr/>
          </p:nvSpPr>
          <p:spPr>
            <a:xfrm>
              <a:off x="3633788" y="4224338"/>
              <a:ext cx="49213"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20" y="142"/>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6" y="7"/>
                  </a:lnTo>
                  <a:lnTo>
                    <a:pt x="53" y="5"/>
                  </a:lnTo>
                  <a:lnTo>
                    <a:pt x="60" y="3"/>
                  </a:lnTo>
                  <a:lnTo>
                    <a:pt x="68" y="2"/>
                  </a:lnTo>
                  <a:lnTo>
                    <a:pt x="76" y="0"/>
                  </a:lnTo>
                  <a:lnTo>
                    <a:pt x="76" y="0"/>
                  </a:lnTo>
                  <a:lnTo>
                    <a:pt x="84" y="2"/>
                  </a:lnTo>
                  <a:lnTo>
                    <a:pt x="91" y="3"/>
                  </a:lnTo>
                  <a:lnTo>
                    <a:pt x="99" y="5"/>
                  </a:lnTo>
                  <a:lnTo>
                    <a:pt x="106" y="7"/>
                  </a:lnTo>
                  <a:lnTo>
                    <a:pt x="113" y="11"/>
                  </a:lnTo>
                  <a:lnTo>
                    <a:pt x="120" y="14"/>
                  </a:lnTo>
                  <a:lnTo>
                    <a:pt x="125" y="19"/>
                  </a:lnTo>
                  <a:lnTo>
                    <a:pt x="130" y="23"/>
                  </a:lnTo>
                  <a:lnTo>
                    <a:pt x="136" y="29"/>
                  </a:lnTo>
                  <a:lnTo>
                    <a:pt x="140" y="35"/>
                  </a:lnTo>
                  <a:lnTo>
                    <a:pt x="144" y="42"/>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09" name="Google Shape;2509;p23"/>
            <p:cNvSpPr/>
            <p:nvPr/>
          </p:nvSpPr>
          <p:spPr>
            <a:xfrm>
              <a:off x="3703638" y="4154488"/>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10" name="Google Shape;2510;p23"/>
            <p:cNvSpPr/>
            <p:nvPr/>
          </p:nvSpPr>
          <p:spPr>
            <a:xfrm>
              <a:off x="3703638" y="4224338"/>
              <a:ext cx="47625"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1" y="3"/>
                  </a:lnTo>
                  <a:lnTo>
                    <a:pt x="69" y="2"/>
                  </a:lnTo>
                  <a:lnTo>
                    <a:pt x="77" y="0"/>
                  </a:lnTo>
                  <a:lnTo>
                    <a:pt x="77" y="0"/>
                  </a:lnTo>
                  <a:lnTo>
                    <a:pt x="85" y="2"/>
                  </a:lnTo>
                  <a:lnTo>
                    <a:pt x="93" y="3"/>
                  </a:lnTo>
                  <a:lnTo>
                    <a:pt x="100" y="5"/>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11" name="Google Shape;2511;p23"/>
            <p:cNvSpPr/>
            <p:nvPr/>
          </p:nvSpPr>
          <p:spPr>
            <a:xfrm>
              <a:off x="3074988" y="4154488"/>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12" name="Google Shape;2512;p23"/>
            <p:cNvSpPr/>
            <p:nvPr/>
          </p:nvSpPr>
          <p:spPr>
            <a:xfrm>
              <a:off x="3074988" y="4224338"/>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13" name="Google Shape;2513;p23"/>
            <p:cNvSpPr/>
            <p:nvPr/>
          </p:nvSpPr>
          <p:spPr>
            <a:xfrm>
              <a:off x="3143251" y="4154488"/>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7" y="137"/>
                  </a:lnTo>
                  <a:lnTo>
                    <a:pt x="23"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8"/>
                  </a:lnTo>
                  <a:lnTo>
                    <a:pt x="34" y="14"/>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14" name="Google Shape;2514;p23"/>
            <p:cNvSpPr/>
            <p:nvPr/>
          </p:nvSpPr>
          <p:spPr>
            <a:xfrm>
              <a:off x="3143251" y="4224338"/>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7" y="138"/>
                  </a:lnTo>
                  <a:lnTo>
                    <a:pt x="23"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3" y="23"/>
                  </a:lnTo>
                  <a:lnTo>
                    <a:pt x="27" y="19"/>
                  </a:lnTo>
                  <a:lnTo>
                    <a:pt x="34" y="14"/>
                  </a:lnTo>
                  <a:lnTo>
                    <a:pt x="40" y="11"/>
                  </a:lnTo>
                  <a:lnTo>
                    <a:pt x="47" y="7"/>
                  </a:lnTo>
                  <a:lnTo>
                    <a:pt x="54" y="5"/>
                  </a:lnTo>
                  <a:lnTo>
                    <a:pt x="62"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15" name="Google Shape;2515;p23"/>
            <p:cNvSpPr/>
            <p:nvPr/>
          </p:nvSpPr>
          <p:spPr>
            <a:xfrm>
              <a:off x="3214688" y="4154488"/>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16" name="Google Shape;2516;p23"/>
            <p:cNvSpPr/>
            <p:nvPr/>
          </p:nvSpPr>
          <p:spPr>
            <a:xfrm>
              <a:off x="3214688" y="4224338"/>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5"/>
                  </a:lnTo>
                  <a:lnTo>
                    <a:pt x="60"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17" name="Google Shape;2517;p23"/>
            <p:cNvSpPr/>
            <p:nvPr/>
          </p:nvSpPr>
          <p:spPr>
            <a:xfrm>
              <a:off x="3284538" y="4154488"/>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4"/>
                  </a:lnTo>
                  <a:lnTo>
                    <a:pt x="140" y="121"/>
                  </a:lnTo>
                  <a:lnTo>
                    <a:pt x="136" y="126"/>
                  </a:lnTo>
                  <a:lnTo>
                    <a:pt x="131" y="132"/>
                  </a:lnTo>
                  <a:lnTo>
                    <a:pt x="126" y="137"/>
                  </a:lnTo>
                  <a:lnTo>
                    <a:pt x="120" y="141"/>
                  </a:lnTo>
                  <a:lnTo>
                    <a:pt x="113" y="146"/>
                  </a:lnTo>
                  <a:lnTo>
                    <a:pt x="107" y="148"/>
                  </a:lnTo>
                  <a:lnTo>
                    <a:pt x="99" y="151"/>
                  </a:lnTo>
                  <a:lnTo>
                    <a:pt x="92" y="153"/>
                  </a:lnTo>
                  <a:lnTo>
                    <a:pt x="84" y="154"/>
                  </a:lnTo>
                  <a:lnTo>
                    <a:pt x="76" y="155"/>
                  </a:lnTo>
                  <a:lnTo>
                    <a:pt x="76" y="155"/>
                  </a:lnTo>
                  <a:lnTo>
                    <a:pt x="68" y="154"/>
                  </a:lnTo>
                  <a:lnTo>
                    <a:pt x="61" y="153"/>
                  </a:lnTo>
                  <a:lnTo>
                    <a:pt x="53" y="151"/>
                  </a:lnTo>
                  <a:lnTo>
                    <a:pt x="47" y="148"/>
                  </a:lnTo>
                  <a:lnTo>
                    <a:pt x="40" y="146"/>
                  </a:lnTo>
                  <a:lnTo>
                    <a:pt x="34" y="141"/>
                  </a:lnTo>
                  <a:lnTo>
                    <a:pt x="28" y="137"/>
                  </a:lnTo>
                  <a:lnTo>
                    <a:pt x="23" y="132"/>
                  </a:lnTo>
                  <a:lnTo>
                    <a:pt x="17" y="126"/>
                  </a:lnTo>
                  <a:lnTo>
                    <a:pt x="13"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8" y="18"/>
                  </a:lnTo>
                  <a:lnTo>
                    <a:pt x="34" y="14"/>
                  </a:lnTo>
                  <a:lnTo>
                    <a:pt x="40" y="10"/>
                  </a:lnTo>
                  <a:lnTo>
                    <a:pt x="47" y="6"/>
                  </a:lnTo>
                  <a:lnTo>
                    <a:pt x="53" y="4"/>
                  </a:lnTo>
                  <a:lnTo>
                    <a:pt x="61" y="2"/>
                  </a:lnTo>
                  <a:lnTo>
                    <a:pt x="68" y="0"/>
                  </a:lnTo>
                  <a:lnTo>
                    <a:pt x="76" y="0"/>
                  </a:lnTo>
                  <a:lnTo>
                    <a:pt x="76" y="0"/>
                  </a:lnTo>
                  <a:lnTo>
                    <a:pt x="84" y="0"/>
                  </a:lnTo>
                  <a:lnTo>
                    <a:pt x="92" y="2"/>
                  </a:lnTo>
                  <a:lnTo>
                    <a:pt x="99" y="4"/>
                  </a:lnTo>
                  <a:lnTo>
                    <a:pt x="107" y="6"/>
                  </a:lnTo>
                  <a:lnTo>
                    <a:pt x="113" y="10"/>
                  </a:lnTo>
                  <a:lnTo>
                    <a:pt x="120" y="14"/>
                  </a:lnTo>
                  <a:lnTo>
                    <a:pt x="126" y="18"/>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18" name="Google Shape;2518;p23"/>
            <p:cNvSpPr/>
            <p:nvPr/>
          </p:nvSpPr>
          <p:spPr>
            <a:xfrm>
              <a:off x="3284538" y="4224338"/>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0" y="121"/>
                  </a:lnTo>
                  <a:lnTo>
                    <a:pt x="136" y="127"/>
                  </a:lnTo>
                  <a:lnTo>
                    <a:pt x="131" y="132"/>
                  </a:lnTo>
                  <a:lnTo>
                    <a:pt x="126" y="138"/>
                  </a:lnTo>
                  <a:lnTo>
                    <a:pt x="120" y="142"/>
                  </a:lnTo>
                  <a:lnTo>
                    <a:pt x="113" y="146"/>
                  </a:lnTo>
                  <a:lnTo>
                    <a:pt x="107" y="149"/>
                  </a:lnTo>
                  <a:lnTo>
                    <a:pt x="99" y="151"/>
                  </a:lnTo>
                  <a:lnTo>
                    <a:pt x="92" y="154"/>
                  </a:lnTo>
                  <a:lnTo>
                    <a:pt x="84" y="155"/>
                  </a:lnTo>
                  <a:lnTo>
                    <a:pt x="76" y="155"/>
                  </a:lnTo>
                  <a:lnTo>
                    <a:pt x="76" y="155"/>
                  </a:lnTo>
                  <a:lnTo>
                    <a:pt x="68" y="155"/>
                  </a:lnTo>
                  <a:lnTo>
                    <a:pt x="61" y="154"/>
                  </a:lnTo>
                  <a:lnTo>
                    <a:pt x="53" y="151"/>
                  </a:lnTo>
                  <a:lnTo>
                    <a:pt x="47" y="149"/>
                  </a:lnTo>
                  <a:lnTo>
                    <a:pt x="40" y="146"/>
                  </a:lnTo>
                  <a:lnTo>
                    <a:pt x="34" y="142"/>
                  </a:lnTo>
                  <a:lnTo>
                    <a:pt x="28" y="138"/>
                  </a:lnTo>
                  <a:lnTo>
                    <a:pt x="23" y="132"/>
                  </a:lnTo>
                  <a:lnTo>
                    <a:pt x="17" y="127"/>
                  </a:lnTo>
                  <a:lnTo>
                    <a:pt x="13"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3" y="35"/>
                  </a:lnTo>
                  <a:lnTo>
                    <a:pt x="17" y="29"/>
                  </a:lnTo>
                  <a:lnTo>
                    <a:pt x="23" y="23"/>
                  </a:lnTo>
                  <a:lnTo>
                    <a:pt x="28" y="19"/>
                  </a:lnTo>
                  <a:lnTo>
                    <a:pt x="34" y="14"/>
                  </a:lnTo>
                  <a:lnTo>
                    <a:pt x="40" y="11"/>
                  </a:lnTo>
                  <a:lnTo>
                    <a:pt x="47" y="7"/>
                  </a:lnTo>
                  <a:lnTo>
                    <a:pt x="53" y="5"/>
                  </a:lnTo>
                  <a:lnTo>
                    <a:pt x="61" y="3"/>
                  </a:lnTo>
                  <a:lnTo>
                    <a:pt x="68" y="2"/>
                  </a:lnTo>
                  <a:lnTo>
                    <a:pt x="76" y="0"/>
                  </a:lnTo>
                  <a:lnTo>
                    <a:pt x="76" y="0"/>
                  </a:lnTo>
                  <a:lnTo>
                    <a:pt x="84" y="2"/>
                  </a:lnTo>
                  <a:lnTo>
                    <a:pt x="92" y="3"/>
                  </a:lnTo>
                  <a:lnTo>
                    <a:pt x="99" y="5"/>
                  </a:lnTo>
                  <a:lnTo>
                    <a:pt x="107" y="7"/>
                  </a:lnTo>
                  <a:lnTo>
                    <a:pt x="113" y="11"/>
                  </a:lnTo>
                  <a:lnTo>
                    <a:pt x="120" y="14"/>
                  </a:lnTo>
                  <a:lnTo>
                    <a:pt x="126" y="19"/>
                  </a:lnTo>
                  <a:lnTo>
                    <a:pt x="131" y="23"/>
                  </a:lnTo>
                  <a:lnTo>
                    <a:pt x="136" y="29"/>
                  </a:lnTo>
                  <a:lnTo>
                    <a:pt x="140" y="35"/>
                  </a:lnTo>
                  <a:lnTo>
                    <a:pt x="144"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19" name="Google Shape;2519;p23"/>
            <p:cNvSpPr/>
            <p:nvPr/>
          </p:nvSpPr>
          <p:spPr>
            <a:xfrm>
              <a:off x="3354388" y="4154488"/>
              <a:ext cx="49213" cy="49213"/>
            </a:xfrm>
            <a:custGeom>
              <a:avLst/>
              <a:gdLst/>
              <a:ahLst/>
              <a:cxnLst/>
              <a:rect l="l" t="t" r="r" b="b"/>
              <a:pathLst>
                <a:path w="155" h="155" extrusionOk="0">
                  <a:moveTo>
                    <a:pt x="155" y="77"/>
                  </a:moveTo>
                  <a:lnTo>
                    <a:pt x="155" y="77"/>
                  </a:lnTo>
                  <a:lnTo>
                    <a:pt x="154" y="85"/>
                  </a:lnTo>
                  <a:lnTo>
                    <a:pt x="152" y="93"/>
                  </a:lnTo>
                  <a:lnTo>
                    <a:pt x="151" y="100"/>
                  </a:lnTo>
                  <a:lnTo>
                    <a:pt x="148" y="108"/>
                  </a:lnTo>
                  <a:lnTo>
                    <a:pt x="146" y="114"/>
                  </a:lnTo>
                  <a:lnTo>
                    <a:pt x="141" y="121"/>
                  </a:lnTo>
                  <a:lnTo>
                    <a:pt x="136" y="126"/>
                  </a:lnTo>
                  <a:lnTo>
                    <a:pt x="132" y="132"/>
                  </a:lnTo>
                  <a:lnTo>
                    <a:pt x="126" y="137"/>
                  </a:lnTo>
                  <a:lnTo>
                    <a:pt x="120"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0" y="14"/>
                  </a:lnTo>
                  <a:lnTo>
                    <a:pt x="126" y="18"/>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20" name="Google Shape;2520;p23"/>
            <p:cNvSpPr/>
            <p:nvPr/>
          </p:nvSpPr>
          <p:spPr>
            <a:xfrm>
              <a:off x="3354388" y="4224338"/>
              <a:ext cx="49213" cy="49213"/>
            </a:xfrm>
            <a:custGeom>
              <a:avLst/>
              <a:gdLst/>
              <a:ahLst/>
              <a:cxnLst/>
              <a:rect l="l" t="t" r="r" b="b"/>
              <a:pathLst>
                <a:path w="155" h="155" extrusionOk="0">
                  <a:moveTo>
                    <a:pt x="155" y="78"/>
                  </a:moveTo>
                  <a:lnTo>
                    <a:pt x="155" y="78"/>
                  </a:lnTo>
                  <a:lnTo>
                    <a:pt x="154" y="86"/>
                  </a:lnTo>
                  <a:lnTo>
                    <a:pt x="152" y="93"/>
                  </a:lnTo>
                  <a:lnTo>
                    <a:pt x="151" y="101"/>
                  </a:lnTo>
                  <a:lnTo>
                    <a:pt x="148" y="108"/>
                  </a:lnTo>
                  <a:lnTo>
                    <a:pt x="146" y="115"/>
                  </a:lnTo>
                  <a:lnTo>
                    <a:pt x="141" y="121"/>
                  </a:lnTo>
                  <a:lnTo>
                    <a:pt x="136" y="127"/>
                  </a:lnTo>
                  <a:lnTo>
                    <a:pt x="132" y="132"/>
                  </a:lnTo>
                  <a:lnTo>
                    <a:pt x="126" y="138"/>
                  </a:lnTo>
                  <a:lnTo>
                    <a:pt x="120" y="142"/>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9" y="127"/>
                  </a:lnTo>
                  <a:lnTo>
                    <a:pt x="14"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4" y="35"/>
                  </a:lnTo>
                  <a:lnTo>
                    <a:pt x="19"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0" y="5"/>
                  </a:lnTo>
                  <a:lnTo>
                    <a:pt x="108" y="7"/>
                  </a:lnTo>
                  <a:lnTo>
                    <a:pt x="114" y="11"/>
                  </a:lnTo>
                  <a:lnTo>
                    <a:pt x="120" y="14"/>
                  </a:lnTo>
                  <a:lnTo>
                    <a:pt x="126" y="19"/>
                  </a:lnTo>
                  <a:lnTo>
                    <a:pt x="132" y="23"/>
                  </a:lnTo>
                  <a:lnTo>
                    <a:pt x="136" y="29"/>
                  </a:lnTo>
                  <a:lnTo>
                    <a:pt x="141" y="35"/>
                  </a:lnTo>
                  <a:lnTo>
                    <a:pt x="146" y="42"/>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21" name="Google Shape;2521;p23"/>
            <p:cNvSpPr/>
            <p:nvPr/>
          </p:nvSpPr>
          <p:spPr>
            <a:xfrm>
              <a:off x="2862263" y="4154488"/>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4"/>
                  </a:lnTo>
                  <a:lnTo>
                    <a:pt x="126" y="18"/>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22" name="Google Shape;2522;p23"/>
            <p:cNvSpPr/>
            <p:nvPr/>
          </p:nvSpPr>
          <p:spPr>
            <a:xfrm>
              <a:off x="2862263" y="4224338"/>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1" y="3"/>
                  </a:lnTo>
                  <a:lnTo>
                    <a:pt x="69" y="2"/>
                  </a:lnTo>
                  <a:lnTo>
                    <a:pt x="77" y="0"/>
                  </a:lnTo>
                  <a:lnTo>
                    <a:pt x="77" y="0"/>
                  </a:lnTo>
                  <a:lnTo>
                    <a:pt x="85" y="2"/>
                  </a:lnTo>
                  <a:lnTo>
                    <a:pt x="92" y="3"/>
                  </a:lnTo>
                  <a:lnTo>
                    <a:pt x="100" y="5"/>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23" name="Google Shape;2523;p23"/>
            <p:cNvSpPr/>
            <p:nvPr/>
          </p:nvSpPr>
          <p:spPr>
            <a:xfrm>
              <a:off x="2932113" y="4154488"/>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24" name="Google Shape;2524;p23"/>
            <p:cNvSpPr/>
            <p:nvPr/>
          </p:nvSpPr>
          <p:spPr>
            <a:xfrm>
              <a:off x="2932113" y="4224338"/>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5"/>
                  </a:lnTo>
                  <a:lnTo>
                    <a:pt x="60"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25" name="Google Shape;2525;p23"/>
            <p:cNvSpPr/>
            <p:nvPr/>
          </p:nvSpPr>
          <p:spPr>
            <a:xfrm>
              <a:off x="3001963" y="4154488"/>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2" y="121"/>
                  </a:lnTo>
                  <a:lnTo>
                    <a:pt x="138" y="126"/>
                  </a:lnTo>
                  <a:lnTo>
                    <a:pt x="132" y="132"/>
                  </a:lnTo>
                  <a:lnTo>
                    <a:pt x="127" y="137"/>
                  </a:lnTo>
                  <a:lnTo>
                    <a:pt x="121"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8"/>
                  </a:lnTo>
                  <a:lnTo>
                    <a:pt x="35" y="14"/>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4"/>
                  </a:lnTo>
                  <a:lnTo>
                    <a:pt x="127" y="18"/>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26" name="Google Shape;2526;p23"/>
            <p:cNvSpPr/>
            <p:nvPr/>
          </p:nvSpPr>
          <p:spPr>
            <a:xfrm>
              <a:off x="3001963" y="4224338"/>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2" y="121"/>
                  </a:lnTo>
                  <a:lnTo>
                    <a:pt x="138" y="127"/>
                  </a:lnTo>
                  <a:lnTo>
                    <a:pt x="132" y="132"/>
                  </a:lnTo>
                  <a:lnTo>
                    <a:pt x="127" y="138"/>
                  </a:lnTo>
                  <a:lnTo>
                    <a:pt x="121"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2"/>
                  </a:lnTo>
                  <a:lnTo>
                    <a:pt x="14" y="35"/>
                  </a:lnTo>
                  <a:lnTo>
                    <a:pt x="19" y="29"/>
                  </a:lnTo>
                  <a:lnTo>
                    <a:pt x="23" y="23"/>
                  </a:lnTo>
                  <a:lnTo>
                    <a:pt x="29" y="19"/>
                  </a:lnTo>
                  <a:lnTo>
                    <a:pt x="35" y="14"/>
                  </a:lnTo>
                  <a:lnTo>
                    <a:pt x="42" y="11"/>
                  </a:lnTo>
                  <a:lnTo>
                    <a:pt x="48" y="7"/>
                  </a:lnTo>
                  <a:lnTo>
                    <a:pt x="55" y="5"/>
                  </a:lnTo>
                  <a:lnTo>
                    <a:pt x="62" y="3"/>
                  </a:lnTo>
                  <a:lnTo>
                    <a:pt x="70" y="2"/>
                  </a:lnTo>
                  <a:lnTo>
                    <a:pt x="78" y="0"/>
                  </a:lnTo>
                  <a:lnTo>
                    <a:pt x="78" y="0"/>
                  </a:lnTo>
                  <a:lnTo>
                    <a:pt x="86" y="2"/>
                  </a:lnTo>
                  <a:lnTo>
                    <a:pt x="93" y="3"/>
                  </a:lnTo>
                  <a:lnTo>
                    <a:pt x="101" y="5"/>
                  </a:lnTo>
                  <a:lnTo>
                    <a:pt x="108" y="7"/>
                  </a:lnTo>
                  <a:lnTo>
                    <a:pt x="115" y="11"/>
                  </a:lnTo>
                  <a:lnTo>
                    <a:pt x="121" y="14"/>
                  </a:lnTo>
                  <a:lnTo>
                    <a:pt x="127" y="19"/>
                  </a:lnTo>
                  <a:lnTo>
                    <a:pt x="132" y="23"/>
                  </a:lnTo>
                  <a:lnTo>
                    <a:pt x="138" y="29"/>
                  </a:lnTo>
                  <a:lnTo>
                    <a:pt x="142" y="35"/>
                  </a:lnTo>
                  <a:lnTo>
                    <a:pt x="146" y="42"/>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27" name="Google Shape;2527;p23"/>
            <p:cNvSpPr/>
            <p:nvPr/>
          </p:nvSpPr>
          <p:spPr>
            <a:xfrm>
              <a:off x="2724151" y="4154488"/>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0" y="121"/>
                  </a:lnTo>
                  <a:lnTo>
                    <a:pt x="136" y="126"/>
                  </a:lnTo>
                  <a:lnTo>
                    <a:pt x="131" y="132"/>
                  </a:lnTo>
                  <a:lnTo>
                    <a:pt x="126" y="137"/>
                  </a:lnTo>
                  <a:lnTo>
                    <a:pt x="120" y="141"/>
                  </a:lnTo>
                  <a:lnTo>
                    <a:pt x="114" y="146"/>
                  </a:lnTo>
                  <a:lnTo>
                    <a:pt x="107" y="148"/>
                  </a:lnTo>
                  <a:lnTo>
                    <a:pt x="100" y="151"/>
                  </a:lnTo>
                  <a:lnTo>
                    <a:pt x="92" y="153"/>
                  </a:lnTo>
                  <a:lnTo>
                    <a:pt x="84" y="154"/>
                  </a:lnTo>
                  <a:lnTo>
                    <a:pt x="76" y="155"/>
                  </a:lnTo>
                  <a:lnTo>
                    <a:pt x="76" y="155"/>
                  </a:lnTo>
                  <a:lnTo>
                    <a:pt x="69" y="154"/>
                  </a:lnTo>
                  <a:lnTo>
                    <a:pt x="61" y="153"/>
                  </a:lnTo>
                  <a:lnTo>
                    <a:pt x="53" y="151"/>
                  </a:lnTo>
                  <a:lnTo>
                    <a:pt x="47" y="148"/>
                  </a:lnTo>
                  <a:lnTo>
                    <a:pt x="40" y="146"/>
                  </a:lnTo>
                  <a:lnTo>
                    <a:pt x="34" y="141"/>
                  </a:lnTo>
                  <a:lnTo>
                    <a:pt x="28" y="137"/>
                  </a:lnTo>
                  <a:lnTo>
                    <a:pt x="23" y="132"/>
                  </a:lnTo>
                  <a:lnTo>
                    <a:pt x="18" y="126"/>
                  </a:lnTo>
                  <a:lnTo>
                    <a:pt x="13"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3" y="35"/>
                  </a:lnTo>
                  <a:lnTo>
                    <a:pt x="18" y="29"/>
                  </a:lnTo>
                  <a:lnTo>
                    <a:pt x="23" y="23"/>
                  </a:lnTo>
                  <a:lnTo>
                    <a:pt x="28" y="18"/>
                  </a:lnTo>
                  <a:lnTo>
                    <a:pt x="34" y="14"/>
                  </a:lnTo>
                  <a:lnTo>
                    <a:pt x="40" y="10"/>
                  </a:lnTo>
                  <a:lnTo>
                    <a:pt x="47" y="6"/>
                  </a:lnTo>
                  <a:lnTo>
                    <a:pt x="53" y="4"/>
                  </a:lnTo>
                  <a:lnTo>
                    <a:pt x="61" y="2"/>
                  </a:lnTo>
                  <a:lnTo>
                    <a:pt x="69" y="0"/>
                  </a:lnTo>
                  <a:lnTo>
                    <a:pt x="76" y="0"/>
                  </a:lnTo>
                  <a:lnTo>
                    <a:pt x="76" y="0"/>
                  </a:lnTo>
                  <a:lnTo>
                    <a:pt x="84" y="0"/>
                  </a:lnTo>
                  <a:lnTo>
                    <a:pt x="92" y="2"/>
                  </a:lnTo>
                  <a:lnTo>
                    <a:pt x="100" y="4"/>
                  </a:lnTo>
                  <a:lnTo>
                    <a:pt x="107" y="6"/>
                  </a:lnTo>
                  <a:lnTo>
                    <a:pt x="114" y="10"/>
                  </a:lnTo>
                  <a:lnTo>
                    <a:pt x="120" y="14"/>
                  </a:lnTo>
                  <a:lnTo>
                    <a:pt x="126" y="18"/>
                  </a:lnTo>
                  <a:lnTo>
                    <a:pt x="131" y="23"/>
                  </a:lnTo>
                  <a:lnTo>
                    <a:pt x="136" y="29"/>
                  </a:lnTo>
                  <a:lnTo>
                    <a:pt x="140"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28" name="Google Shape;2528;p23"/>
            <p:cNvSpPr/>
            <p:nvPr/>
          </p:nvSpPr>
          <p:spPr>
            <a:xfrm>
              <a:off x="2724151" y="4224338"/>
              <a:ext cx="47625"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0" y="121"/>
                  </a:lnTo>
                  <a:lnTo>
                    <a:pt x="136" y="127"/>
                  </a:lnTo>
                  <a:lnTo>
                    <a:pt x="131" y="132"/>
                  </a:lnTo>
                  <a:lnTo>
                    <a:pt x="126" y="138"/>
                  </a:lnTo>
                  <a:lnTo>
                    <a:pt x="120" y="142"/>
                  </a:lnTo>
                  <a:lnTo>
                    <a:pt x="114" y="146"/>
                  </a:lnTo>
                  <a:lnTo>
                    <a:pt x="107" y="149"/>
                  </a:lnTo>
                  <a:lnTo>
                    <a:pt x="100" y="151"/>
                  </a:lnTo>
                  <a:lnTo>
                    <a:pt x="92" y="154"/>
                  </a:lnTo>
                  <a:lnTo>
                    <a:pt x="84" y="155"/>
                  </a:lnTo>
                  <a:lnTo>
                    <a:pt x="76" y="155"/>
                  </a:lnTo>
                  <a:lnTo>
                    <a:pt x="76" y="155"/>
                  </a:lnTo>
                  <a:lnTo>
                    <a:pt x="69" y="155"/>
                  </a:lnTo>
                  <a:lnTo>
                    <a:pt x="61" y="154"/>
                  </a:lnTo>
                  <a:lnTo>
                    <a:pt x="53" y="151"/>
                  </a:lnTo>
                  <a:lnTo>
                    <a:pt x="47" y="149"/>
                  </a:lnTo>
                  <a:lnTo>
                    <a:pt x="40" y="146"/>
                  </a:lnTo>
                  <a:lnTo>
                    <a:pt x="34" y="142"/>
                  </a:lnTo>
                  <a:lnTo>
                    <a:pt x="28" y="138"/>
                  </a:lnTo>
                  <a:lnTo>
                    <a:pt x="23" y="132"/>
                  </a:lnTo>
                  <a:lnTo>
                    <a:pt x="18" y="127"/>
                  </a:lnTo>
                  <a:lnTo>
                    <a:pt x="13"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3" y="35"/>
                  </a:lnTo>
                  <a:lnTo>
                    <a:pt x="18" y="29"/>
                  </a:lnTo>
                  <a:lnTo>
                    <a:pt x="23" y="23"/>
                  </a:lnTo>
                  <a:lnTo>
                    <a:pt x="28" y="19"/>
                  </a:lnTo>
                  <a:lnTo>
                    <a:pt x="34" y="14"/>
                  </a:lnTo>
                  <a:lnTo>
                    <a:pt x="40" y="11"/>
                  </a:lnTo>
                  <a:lnTo>
                    <a:pt x="47" y="7"/>
                  </a:lnTo>
                  <a:lnTo>
                    <a:pt x="53" y="5"/>
                  </a:lnTo>
                  <a:lnTo>
                    <a:pt x="61" y="3"/>
                  </a:lnTo>
                  <a:lnTo>
                    <a:pt x="69" y="2"/>
                  </a:lnTo>
                  <a:lnTo>
                    <a:pt x="76" y="0"/>
                  </a:lnTo>
                  <a:lnTo>
                    <a:pt x="76" y="0"/>
                  </a:lnTo>
                  <a:lnTo>
                    <a:pt x="84" y="2"/>
                  </a:lnTo>
                  <a:lnTo>
                    <a:pt x="92" y="3"/>
                  </a:lnTo>
                  <a:lnTo>
                    <a:pt x="100" y="5"/>
                  </a:lnTo>
                  <a:lnTo>
                    <a:pt x="107" y="7"/>
                  </a:lnTo>
                  <a:lnTo>
                    <a:pt x="114" y="11"/>
                  </a:lnTo>
                  <a:lnTo>
                    <a:pt x="120" y="14"/>
                  </a:lnTo>
                  <a:lnTo>
                    <a:pt x="126" y="19"/>
                  </a:lnTo>
                  <a:lnTo>
                    <a:pt x="131" y="23"/>
                  </a:lnTo>
                  <a:lnTo>
                    <a:pt x="136" y="29"/>
                  </a:lnTo>
                  <a:lnTo>
                    <a:pt x="140"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29" name="Google Shape;2529;p23"/>
            <p:cNvSpPr/>
            <p:nvPr/>
          </p:nvSpPr>
          <p:spPr>
            <a:xfrm>
              <a:off x="2792413" y="4154488"/>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1" y="121"/>
                  </a:lnTo>
                  <a:lnTo>
                    <a:pt x="138"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5" y="141"/>
                  </a:lnTo>
                  <a:lnTo>
                    <a:pt x="29" y="137"/>
                  </a:lnTo>
                  <a:lnTo>
                    <a:pt x="23" y="132"/>
                  </a:lnTo>
                  <a:lnTo>
                    <a:pt x="19" y="126"/>
                  </a:lnTo>
                  <a:lnTo>
                    <a:pt x="14" y="121"/>
                  </a:lnTo>
                  <a:lnTo>
                    <a:pt x="9" y="114"/>
                  </a:lnTo>
                  <a:lnTo>
                    <a:pt x="7" y="108"/>
                  </a:lnTo>
                  <a:lnTo>
                    <a:pt x="4" y="100"/>
                  </a:lnTo>
                  <a:lnTo>
                    <a:pt x="3" y="93"/>
                  </a:lnTo>
                  <a:lnTo>
                    <a:pt x="1" y="85"/>
                  </a:lnTo>
                  <a:lnTo>
                    <a:pt x="0" y="77"/>
                  </a:lnTo>
                  <a:lnTo>
                    <a:pt x="0" y="77"/>
                  </a:lnTo>
                  <a:lnTo>
                    <a:pt x="1" y="70"/>
                  </a:lnTo>
                  <a:lnTo>
                    <a:pt x="3" y="62"/>
                  </a:lnTo>
                  <a:lnTo>
                    <a:pt x="4" y="54"/>
                  </a:lnTo>
                  <a:lnTo>
                    <a:pt x="7" y="47"/>
                  </a:lnTo>
                  <a:lnTo>
                    <a:pt x="9" y="40"/>
                  </a:lnTo>
                  <a:lnTo>
                    <a:pt x="14" y="35"/>
                  </a:lnTo>
                  <a:lnTo>
                    <a:pt x="19" y="29"/>
                  </a:lnTo>
                  <a:lnTo>
                    <a:pt x="23" y="23"/>
                  </a:lnTo>
                  <a:lnTo>
                    <a:pt x="29" y="18"/>
                  </a:lnTo>
                  <a:lnTo>
                    <a:pt x="35"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0" y="14"/>
                  </a:lnTo>
                  <a:lnTo>
                    <a:pt x="126" y="18"/>
                  </a:lnTo>
                  <a:lnTo>
                    <a:pt x="132" y="23"/>
                  </a:lnTo>
                  <a:lnTo>
                    <a:pt x="138"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30" name="Google Shape;2530;p23"/>
            <p:cNvSpPr/>
            <p:nvPr/>
          </p:nvSpPr>
          <p:spPr>
            <a:xfrm>
              <a:off x="2792413" y="4224338"/>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1"/>
                  </a:lnTo>
                  <a:lnTo>
                    <a:pt x="138" y="127"/>
                  </a:lnTo>
                  <a:lnTo>
                    <a:pt x="132" y="132"/>
                  </a:lnTo>
                  <a:lnTo>
                    <a:pt x="126"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5" y="142"/>
                  </a:lnTo>
                  <a:lnTo>
                    <a:pt x="29" y="138"/>
                  </a:lnTo>
                  <a:lnTo>
                    <a:pt x="23" y="132"/>
                  </a:lnTo>
                  <a:lnTo>
                    <a:pt x="19" y="127"/>
                  </a:lnTo>
                  <a:lnTo>
                    <a:pt x="14" y="121"/>
                  </a:lnTo>
                  <a:lnTo>
                    <a:pt x="9" y="115"/>
                  </a:lnTo>
                  <a:lnTo>
                    <a:pt x="7" y="108"/>
                  </a:lnTo>
                  <a:lnTo>
                    <a:pt x="4" y="101"/>
                  </a:lnTo>
                  <a:lnTo>
                    <a:pt x="3" y="93"/>
                  </a:lnTo>
                  <a:lnTo>
                    <a:pt x="1" y="86"/>
                  </a:lnTo>
                  <a:lnTo>
                    <a:pt x="0" y="78"/>
                  </a:lnTo>
                  <a:lnTo>
                    <a:pt x="0" y="78"/>
                  </a:lnTo>
                  <a:lnTo>
                    <a:pt x="1" y="70"/>
                  </a:lnTo>
                  <a:lnTo>
                    <a:pt x="3" y="62"/>
                  </a:lnTo>
                  <a:lnTo>
                    <a:pt x="4" y="55"/>
                  </a:lnTo>
                  <a:lnTo>
                    <a:pt x="7" y="48"/>
                  </a:lnTo>
                  <a:lnTo>
                    <a:pt x="9" y="42"/>
                  </a:lnTo>
                  <a:lnTo>
                    <a:pt x="14" y="35"/>
                  </a:lnTo>
                  <a:lnTo>
                    <a:pt x="19" y="29"/>
                  </a:lnTo>
                  <a:lnTo>
                    <a:pt x="23" y="23"/>
                  </a:lnTo>
                  <a:lnTo>
                    <a:pt x="29" y="19"/>
                  </a:lnTo>
                  <a:lnTo>
                    <a:pt x="35" y="14"/>
                  </a:lnTo>
                  <a:lnTo>
                    <a:pt x="41" y="11"/>
                  </a:lnTo>
                  <a:lnTo>
                    <a:pt x="47" y="7"/>
                  </a:lnTo>
                  <a:lnTo>
                    <a:pt x="55" y="5"/>
                  </a:lnTo>
                  <a:lnTo>
                    <a:pt x="62" y="3"/>
                  </a:lnTo>
                  <a:lnTo>
                    <a:pt x="70" y="2"/>
                  </a:lnTo>
                  <a:lnTo>
                    <a:pt x="78" y="0"/>
                  </a:lnTo>
                  <a:lnTo>
                    <a:pt x="78" y="0"/>
                  </a:lnTo>
                  <a:lnTo>
                    <a:pt x="86" y="2"/>
                  </a:lnTo>
                  <a:lnTo>
                    <a:pt x="93" y="3"/>
                  </a:lnTo>
                  <a:lnTo>
                    <a:pt x="101" y="5"/>
                  </a:lnTo>
                  <a:lnTo>
                    <a:pt x="108" y="7"/>
                  </a:lnTo>
                  <a:lnTo>
                    <a:pt x="115" y="11"/>
                  </a:lnTo>
                  <a:lnTo>
                    <a:pt x="120" y="14"/>
                  </a:lnTo>
                  <a:lnTo>
                    <a:pt x="126" y="19"/>
                  </a:lnTo>
                  <a:lnTo>
                    <a:pt x="132" y="23"/>
                  </a:lnTo>
                  <a:lnTo>
                    <a:pt x="138" y="29"/>
                  </a:lnTo>
                  <a:lnTo>
                    <a:pt x="141" y="35"/>
                  </a:lnTo>
                  <a:lnTo>
                    <a:pt x="146" y="42"/>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31" name="Google Shape;2531;p23"/>
            <p:cNvSpPr/>
            <p:nvPr/>
          </p:nvSpPr>
          <p:spPr>
            <a:xfrm>
              <a:off x="3773488" y="4154488"/>
              <a:ext cx="49213" cy="49213"/>
            </a:xfrm>
            <a:custGeom>
              <a:avLst/>
              <a:gdLst/>
              <a:ahLst/>
              <a:cxnLst/>
              <a:rect l="l" t="t" r="r" b="b"/>
              <a:pathLst>
                <a:path w="154" h="155" extrusionOk="0">
                  <a:moveTo>
                    <a:pt x="154" y="77"/>
                  </a:moveTo>
                  <a:lnTo>
                    <a:pt x="154"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3" y="153"/>
                  </a:lnTo>
                  <a:lnTo>
                    <a:pt x="85" y="154"/>
                  </a:lnTo>
                  <a:lnTo>
                    <a:pt x="77" y="155"/>
                  </a:lnTo>
                  <a:lnTo>
                    <a:pt x="77" y="155"/>
                  </a:lnTo>
                  <a:lnTo>
                    <a:pt x="69" y="154"/>
                  </a:lnTo>
                  <a:lnTo>
                    <a:pt x="62" y="153"/>
                  </a:lnTo>
                  <a:lnTo>
                    <a:pt x="54" y="151"/>
                  </a:lnTo>
                  <a:lnTo>
                    <a:pt x="47" y="148"/>
                  </a:lnTo>
                  <a:lnTo>
                    <a:pt x="40" y="146"/>
                  </a:lnTo>
                  <a:lnTo>
                    <a:pt x="34" y="141"/>
                  </a:lnTo>
                  <a:lnTo>
                    <a:pt x="27" y="137"/>
                  </a:lnTo>
                  <a:lnTo>
                    <a:pt x="23"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4"/>
                  </a:lnTo>
                  <a:lnTo>
                    <a:pt x="126" y="18"/>
                  </a:lnTo>
                  <a:lnTo>
                    <a:pt x="131" y="23"/>
                  </a:lnTo>
                  <a:lnTo>
                    <a:pt x="136" y="29"/>
                  </a:lnTo>
                  <a:lnTo>
                    <a:pt x="141" y="35"/>
                  </a:lnTo>
                  <a:lnTo>
                    <a:pt x="144" y="40"/>
                  </a:lnTo>
                  <a:lnTo>
                    <a:pt x="147" y="47"/>
                  </a:lnTo>
                  <a:lnTo>
                    <a:pt x="150"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32" name="Google Shape;2532;p23"/>
            <p:cNvSpPr/>
            <p:nvPr/>
          </p:nvSpPr>
          <p:spPr>
            <a:xfrm>
              <a:off x="3773488" y="4224338"/>
              <a:ext cx="49213" cy="49213"/>
            </a:xfrm>
            <a:custGeom>
              <a:avLst/>
              <a:gdLst/>
              <a:ahLst/>
              <a:cxnLst/>
              <a:rect l="l" t="t" r="r" b="b"/>
              <a:pathLst>
                <a:path w="154" h="155" extrusionOk="0">
                  <a:moveTo>
                    <a:pt x="154" y="78"/>
                  </a:moveTo>
                  <a:lnTo>
                    <a:pt x="154"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5"/>
                  </a:lnTo>
                  <a:lnTo>
                    <a:pt x="62" y="3"/>
                  </a:lnTo>
                  <a:lnTo>
                    <a:pt x="69" y="2"/>
                  </a:lnTo>
                  <a:lnTo>
                    <a:pt x="77" y="0"/>
                  </a:lnTo>
                  <a:lnTo>
                    <a:pt x="77" y="0"/>
                  </a:lnTo>
                  <a:lnTo>
                    <a:pt x="85" y="2"/>
                  </a:lnTo>
                  <a:lnTo>
                    <a:pt x="93" y="3"/>
                  </a:lnTo>
                  <a:lnTo>
                    <a:pt x="99" y="5"/>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33" name="Google Shape;2533;p23"/>
            <p:cNvSpPr/>
            <p:nvPr/>
          </p:nvSpPr>
          <p:spPr>
            <a:xfrm>
              <a:off x="3841751" y="4154488"/>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4"/>
                  </a:lnTo>
                  <a:lnTo>
                    <a:pt x="141" y="121"/>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9" y="137"/>
                  </a:lnTo>
                  <a:lnTo>
                    <a:pt x="23" y="132"/>
                  </a:lnTo>
                  <a:lnTo>
                    <a:pt x="18" y="126"/>
                  </a:lnTo>
                  <a:lnTo>
                    <a:pt x="14" y="121"/>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34" name="Google Shape;2534;p23"/>
            <p:cNvSpPr/>
            <p:nvPr/>
          </p:nvSpPr>
          <p:spPr>
            <a:xfrm>
              <a:off x="3841751" y="4224338"/>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8" y="127"/>
                  </a:lnTo>
                  <a:lnTo>
                    <a:pt x="14"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1"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35" name="Google Shape;2535;p23"/>
            <p:cNvSpPr/>
            <p:nvPr/>
          </p:nvSpPr>
          <p:spPr>
            <a:xfrm>
              <a:off x="3913188" y="4154488"/>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36" name="Google Shape;2536;p23"/>
            <p:cNvSpPr/>
            <p:nvPr/>
          </p:nvSpPr>
          <p:spPr>
            <a:xfrm>
              <a:off x="3913188" y="4224338"/>
              <a:ext cx="47625" cy="49213"/>
            </a:xfrm>
            <a:custGeom>
              <a:avLst/>
              <a:gdLst/>
              <a:ahLst/>
              <a:cxnLst/>
              <a:rect l="l" t="t" r="r" b="b"/>
              <a:pathLst>
                <a:path w="154" h="155" extrusionOk="0">
                  <a:moveTo>
                    <a:pt x="154" y="78"/>
                  </a:moveTo>
                  <a:lnTo>
                    <a:pt x="154" y="78"/>
                  </a:lnTo>
                  <a:lnTo>
                    <a:pt x="154" y="86"/>
                  </a:lnTo>
                  <a:lnTo>
                    <a:pt x="153"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0" y="14"/>
                  </a:lnTo>
                  <a:lnTo>
                    <a:pt x="126" y="19"/>
                  </a:lnTo>
                  <a:lnTo>
                    <a:pt x="132" y="23"/>
                  </a:lnTo>
                  <a:lnTo>
                    <a:pt x="136" y="29"/>
                  </a:lnTo>
                  <a:lnTo>
                    <a:pt x="141" y="35"/>
                  </a:lnTo>
                  <a:lnTo>
                    <a:pt x="144"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37" name="Google Shape;2537;p23"/>
            <p:cNvSpPr/>
            <p:nvPr/>
          </p:nvSpPr>
          <p:spPr>
            <a:xfrm>
              <a:off x="3983038" y="4154488"/>
              <a:ext cx="49213" cy="49213"/>
            </a:xfrm>
            <a:custGeom>
              <a:avLst/>
              <a:gdLst/>
              <a:ahLst/>
              <a:cxnLst/>
              <a:rect l="l" t="t" r="r" b="b"/>
              <a:pathLst>
                <a:path w="155" h="155" extrusionOk="0">
                  <a:moveTo>
                    <a:pt x="155" y="77"/>
                  </a:moveTo>
                  <a:lnTo>
                    <a:pt x="155" y="77"/>
                  </a:lnTo>
                  <a:lnTo>
                    <a:pt x="154" y="85"/>
                  </a:lnTo>
                  <a:lnTo>
                    <a:pt x="153" y="93"/>
                  </a:lnTo>
                  <a:lnTo>
                    <a:pt x="151" y="100"/>
                  </a:lnTo>
                  <a:lnTo>
                    <a:pt x="149" y="108"/>
                  </a:lnTo>
                  <a:lnTo>
                    <a:pt x="146" y="114"/>
                  </a:lnTo>
                  <a:lnTo>
                    <a:pt x="141" y="121"/>
                  </a:lnTo>
                  <a:lnTo>
                    <a:pt x="136" y="126"/>
                  </a:lnTo>
                  <a:lnTo>
                    <a:pt x="132" y="132"/>
                  </a:lnTo>
                  <a:lnTo>
                    <a:pt x="126" y="137"/>
                  </a:lnTo>
                  <a:lnTo>
                    <a:pt x="120" y="141"/>
                  </a:lnTo>
                  <a:lnTo>
                    <a:pt x="115" y="146"/>
                  </a:lnTo>
                  <a:lnTo>
                    <a:pt x="108" y="148"/>
                  </a:lnTo>
                  <a:lnTo>
                    <a:pt x="101"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9" y="114"/>
                  </a:lnTo>
                  <a:lnTo>
                    <a:pt x="6" y="108"/>
                  </a:lnTo>
                  <a:lnTo>
                    <a:pt x="4" y="100"/>
                  </a:lnTo>
                  <a:lnTo>
                    <a:pt x="3" y="93"/>
                  </a:lnTo>
                  <a:lnTo>
                    <a:pt x="1" y="85"/>
                  </a:lnTo>
                  <a:lnTo>
                    <a:pt x="0" y="77"/>
                  </a:lnTo>
                  <a:lnTo>
                    <a:pt x="0" y="77"/>
                  </a:lnTo>
                  <a:lnTo>
                    <a:pt x="1" y="70"/>
                  </a:lnTo>
                  <a:lnTo>
                    <a:pt x="3" y="62"/>
                  </a:lnTo>
                  <a:lnTo>
                    <a:pt x="4" y="54"/>
                  </a:lnTo>
                  <a:lnTo>
                    <a:pt x="6" y="47"/>
                  </a:lnTo>
                  <a:lnTo>
                    <a:pt x="9"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1" y="4"/>
                  </a:lnTo>
                  <a:lnTo>
                    <a:pt x="108" y="6"/>
                  </a:lnTo>
                  <a:lnTo>
                    <a:pt x="115" y="10"/>
                  </a:lnTo>
                  <a:lnTo>
                    <a:pt x="120" y="14"/>
                  </a:lnTo>
                  <a:lnTo>
                    <a:pt x="126" y="18"/>
                  </a:lnTo>
                  <a:lnTo>
                    <a:pt x="132" y="23"/>
                  </a:lnTo>
                  <a:lnTo>
                    <a:pt x="136" y="29"/>
                  </a:lnTo>
                  <a:lnTo>
                    <a:pt x="141" y="35"/>
                  </a:lnTo>
                  <a:lnTo>
                    <a:pt x="146" y="40"/>
                  </a:lnTo>
                  <a:lnTo>
                    <a:pt x="149"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38" name="Google Shape;2538;p23"/>
            <p:cNvSpPr/>
            <p:nvPr/>
          </p:nvSpPr>
          <p:spPr>
            <a:xfrm>
              <a:off x="3983038" y="4224338"/>
              <a:ext cx="49213" cy="49213"/>
            </a:xfrm>
            <a:custGeom>
              <a:avLst/>
              <a:gdLst/>
              <a:ahLst/>
              <a:cxnLst/>
              <a:rect l="l" t="t" r="r" b="b"/>
              <a:pathLst>
                <a:path w="155" h="155" extrusionOk="0">
                  <a:moveTo>
                    <a:pt x="155" y="78"/>
                  </a:moveTo>
                  <a:lnTo>
                    <a:pt x="155" y="78"/>
                  </a:lnTo>
                  <a:lnTo>
                    <a:pt x="154" y="86"/>
                  </a:lnTo>
                  <a:lnTo>
                    <a:pt x="153" y="93"/>
                  </a:lnTo>
                  <a:lnTo>
                    <a:pt x="151" y="101"/>
                  </a:lnTo>
                  <a:lnTo>
                    <a:pt x="149" y="108"/>
                  </a:lnTo>
                  <a:lnTo>
                    <a:pt x="146" y="115"/>
                  </a:lnTo>
                  <a:lnTo>
                    <a:pt x="141" y="121"/>
                  </a:lnTo>
                  <a:lnTo>
                    <a:pt x="136" y="127"/>
                  </a:lnTo>
                  <a:lnTo>
                    <a:pt x="132" y="132"/>
                  </a:lnTo>
                  <a:lnTo>
                    <a:pt x="126" y="138"/>
                  </a:lnTo>
                  <a:lnTo>
                    <a:pt x="120" y="142"/>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9" y="127"/>
                  </a:lnTo>
                  <a:lnTo>
                    <a:pt x="14" y="121"/>
                  </a:lnTo>
                  <a:lnTo>
                    <a:pt x="9" y="115"/>
                  </a:lnTo>
                  <a:lnTo>
                    <a:pt x="6" y="108"/>
                  </a:lnTo>
                  <a:lnTo>
                    <a:pt x="4" y="101"/>
                  </a:lnTo>
                  <a:lnTo>
                    <a:pt x="3" y="93"/>
                  </a:lnTo>
                  <a:lnTo>
                    <a:pt x="1" y="86"/>
                  </a:lnTo>
                  <a:lnTo>
                    <a:pt x="0" y="78"/>
                  </a:lnTo>
                  <a:lnTo>
                    <a:pt x="0" y="78"/>
                  </a:lnTo>
                  <a:lnTo>
                    <a:pt x="1" y="70"/>
                  </a:lnTo>
                  <a:lnTo>
                    <a:pt x="3" y="62"/>
                  </a:lnTo>
                  <a:lnTo>
                    <a:pt x="4" y="55"/>
                  </a:lnTo>
                  <a:lnTo>
                    <a:pt x="6" y="48"/>
                  </a:lnTo>
                  <a:lnTo>
                    <a:pt x="9" y="42"/>
                  </a:lnTo>
                  <a:lnTo>
                    <a:pt x="14" y="35"/>
                  </a:lnTo>
                  <a:lnTo>
                    <a:pt x="19"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1" y="5"/>
                  </a:lnTo>
                  <a:lnTo>
                    <a:pt x="108" y="7"/>
                  </a:lnTo>
                  <a:lnTo>
                    <a:pt x="115" y="11"/>
                  </a:lnTo>
                  <a:lnTo>
                    <a:pt x="120" y="14"/>
                  </a:lnTo>
                  <a:lnTo>
                    <a:pt x="126" y="19"/>
                  </a:lnTo>
                  <a:lnTo>
                    <a:pt x="132" y="23"/>
                  </a:lnTo>
                  <a:lnTo>
                    <a:pt x="136" y="29"/>
                  </a:lnTo>
                  <a:lnTo>
                    <a:pt x="141" y="35"/>
                  </a:lnTo>
                  <a:lnTo>
                    <a:pt x="146" y="42"/>
                  </a:lnTo>
                  <a:lnTo>
                    <a:pt x="149"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39" name="Google Shape;2539;p23"/>
            <p:cNvSpPr/>
            <p:nvPr/>
          </p:nvSpPr>
          <p:spPr>
            <a:xfrm>
              <a:off x="4046538" y="4291013"/>
              <a:ext cx="49213" cy="49213"/>
            </a:xfrm>
            <a:custGeom>
              <a:avLst/>
              <a:gdLst/>
              <a:ahLst/>
              <a:cxnLst/>
              <a:rect l="l" t="t" r="r" b="b"/>
              <a:pathLst>
                <a:path w="155" h="155" extrusionOk="0">
                  <a:moveTo>
                    <a:pt x="155" y="78"/>
                  </a:moveTo>
                  <a:lnTo>
                    <a:pt x="155" y="78"/>
                  </a:lnTo>
                  <a:lnTo>
                    <a:pt x="154" y="85"/>
                  </a:lnTo>
                  <a:lnTo>
                    <a:pt x="153" y="93"/>
                  </a:lnTo>
                  <a:lnTo>
                    <a:pt x="152" y="101"/>
                  </a:lnTo>
                  <a:lnTo>
                    <a:pt x="148" y="108"/>
                  </a:lnTo>
                  <a:lnTo>
                    <a:pt x="146" y="115"/>
                  </a:lnTo>
                  <a:lnTo>
                    <a:pt x="141" y="120"/>
                  </a:lnTo>
                  <a:lnTo>
                    <a:pt x="137" y="126"/>
                  </a:lnTo>
                  <a:lnTo>
                    <a:pt x="132" y="132"/>
                  </a:lnTo>
                  <a:lnTo>
                    <a:pt x="126" y="137"/>
                  </a:lnTo>
                  <a:lnTo>
                    <a:pt x="121" y="142"/>
                  </a:lnTo>
                  <a:lnTo>
                    <a:pt x="115"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4" y="34"/>
                  </a:lnTo>
                  <a:lnTo>
                    <a:pt x="18"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5" y="10"/>
                  </a:lnTo>
                  <a:lnTo>
                    <a:pt x="121" y="14"/>
                  </a:lnTo>
                  <a:lnTo>
                    <a:pt x="126" y="18"/>
                  </a:lnTo>
                  <a:lnTo>
                    <a:pt x="132" y="23"/>
                  </a:lnTo>
                  <a:lnTo>
                    <a:pt x="137" y="29"/>
                  </a:lnTo>
                  <a:lnTo>
                    <a:pt x="141" y="34"/>
                  </a:lnTo>
                  <a:lnTo>
                    <a:pt x="146" y="41"/>
                  </a:lnTo>
                  <a:lnTo>
                    <a:pt x="148" y="47"/>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40" name="Google Shape;2540;p23"/>
            <p:cNvSpPr/>
            <p:nvPr/>
          </p:nvSpPr>
          <p:spPr>
            <a:xfrm>
              <a:off x="4046538" y="4362450"/>
              <a:ext cx="49213" cy="49213"/>
            </a:xfrm>
            <a:custGeom>
              <a:avLst/>
              <a:gdLst/>
              <a:ahLst/>
              <a:cxnLst/>
              <a:rect l="l" t="t" r="r" b="b"/>
              <a:pathLst>
                <a:path w="155" h="154" extrusionOk="0">
                  <a:moveTo>
                    <a:pt x="155" y="77"/>
                  </a:moveTo>
                  <a:lnTo>
                    <a:pt x="155" y="77"/>
                  </a:lnTo>
                  <a:lnTo>
                    <a:pt x="154" y="85"/>
                  </a:lnTo>
                  <a:lnTo>
                    <a:pt x="153" y="93"/>
                  </a:lnTo>
                  <a:lnTo>
                    <a:pt x="152" y="100"/>
                  </a:lnTo>
                  <a:lnTo>
                    <a:pt x="148" y="107"/>
                  </a:lnTo>
                  <a:lnTo>
                    <a:pt x="146" y="114"/>
                  </a:lnTo>
                  <a:lnTo>
                    <a:pt x="141" y="120"/>
                  </a:lnTo>
                  <a:lnTo>
                    <a:pt x="137" y="126"/>
                  </a:lnTo>
                  <a:lnTo>
                    <a:pt x="132" y="132"/>
                  </a:lnTo>
                  <a:lnTo>
                    <a:pt x="126" y="136"/>
                  </a:lnTo>
                  <a:lnTo>
                    <a:pt x="121"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1" y="13"/>
                  </a:lnTo>
                  <a:lnTo>
                    <a:pt x="126" y="17"/>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41" name="Google Shape;2541;p23"/>
            <p:cNvSpPr/>
            <p:nvPr/>
          </p:nvSpPr>
          <p:spPr>
            <a:xfrm>
              <a:off x="4046538" y="4432300"/>
              <a:ext cx="49213" cy="49213"/>
            </a:xfrm>
            <a:custGeom>
              <a:avLst/>
              <a:gdLst/>
              <a:ahLst/>
              <a:cxnLst/>
              <a:rect l="l" t="t" r="r" b="b"/>
              <a:pathLst>
                <a:path w="155" h="155" extrusionOk="0">
                  <a:moveTo>
                    <a:pt x="155" y="77"/>
                  </a:moveTo>
                  <a:lnTo>
                    <a:pt x="155" y="77"/>
                  </a:lnTo>
                  <a:lnTo>
                    <a:pt x="154" y="85"/>
                  </a:lnTo>
                  <a:lnTo>
                    <a:pt x="153" y="93"/>
                  </a:lnTo>
                  <a:lnTo>
                    <a:pt x="152" y="101"/>
                  </a:lnTo>
                  <a:lnTo>
                    <a:pt x="148" y="108"/>
                  </a:lnTo>
                  <a:lnTo>
                    <a:pt x="146" y="115"/>
                  </a:lnTo>
                  <a:lnTo>
                    <a:pt x="141" y="120"/>
                  </a:lnTo>
                  <a:lnTo>
                    <a:pt x="137" y="126"/>
                  </a:lnTo>
                  <a:lnTo>
                    <a:pt x="132" y="132"/>
                  </a:lnTo>
                  <a:lnTo>
                    <a:pt x="126" y="138"/>
                  </a:lnTo>
                  <a:lnTo>
                    <a:pt x="121" y="141"/>
                  </a:lnTo>
                  <a:lnTo>
                    <a:pt x="115"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8" y="126"/>
                  </a:lnTo>
                  <a:lnTo>
                    <a:pt x="14" y="120"/>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5" y="9"/>
                  </a:lnTo>
                  <a:lnTo>
                    <a:pt x="121" y="14"/>
                  </a:lnTo>
                  <a:lnTo>
                    <a:pt x="126" y="19"/>
                  </a:lnTo>
                  <a:lnTo>
                    <a:pt x="132" y="23"/>
                  </a:lnTo>
                  <a:lnTo>
                    <a:pt x="137" y="29"/>
                  </a:lnTo>
                  <a:lnTo>
                    <a:pt x="141" y="35"/>
                  </a:lnTo>
                  <a:lnTo>
                    <a:pt x="146"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42" name="Google Shape;2542;p23"/>
            <p:cNvSpPr/>
            <p:nvPr/>
          </p:nvSpPr>
          <p:spPr>
            <a:xfrm>
              <a:off x="4046538" y="4154488"/>
              <a:ext cx="49213" cy="49213"/>
            </a:xfrm>
            <a:custGeom>
              <a:avLst/>
              <a:gdLst/>
              <a:ahLst/>
              <a:cxnLst/>
              <a:rect l="l" t="t" r="r" b="b"/>
              <a:pathLst>
                <a:path w="155" h="155" extrusionOk="0">
                  <a:moveTo>
                    <a:pt x="155" y="77"/>
                  </a:moveTo>
                  <a:lnTo>
                    <a:pt x="155" y="77"/>
                  </a:lnTo>
                  <a:lnTo>
                    <a:pt x="154" y="85"/>
                  </a:lnTo>
                  <a:lnTo>
                    <a:pt x="153" y="93"/>
                  </a:lnTo>
                  <a:lnTo>
                    <a:pt x="152" y="100"/>
                  </a:lnTo>
                  <a:lnTo>
                    <a:pt x="148" y="108"/>
                  </a:lnTo>
                  <a:lnTo>
                    <a:pt x="146" y="114"/>
                  </a:lnTo>
                  <a:lnTo>
                    <a:pt x="141" y="121"/>
                  </a:lnTo>
                  <a:lnTo>
                    <a:pt x="137" y="126"/>
                  </a:lnTo>
                  <a:lnTo>
                    <a:pt x="132" y="132"/>
                  </a:lnTo>
                  <a:lnTo>
                    <a:pt x="126" y="137"/>
                  </a:lnTo>
                  <a:lnTo>
                    <a:pt x="121" y="141"/>
                  </a:lnTo>
                  <a:lnTo>
                    <a:pt x="115"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8" y="126"/>
                  </a:lnTo>
                  <a:lnTo>
                    <a:pt x="14" y="121"/>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5" y="10"/>
                  </a:lnTo>
                  <a:lnTo>
                    <a:pt x="121" y="14"/>
                  </a:lnTo>
                  <a:lnTo>
                    <a:pt x="126" y="18"/>
                  </a:lnTo>
                  <a:lnTo>
                    <a:pt x="132" y="23"/>
                  </a:lnTo>
                  <a:lnTo>
                    <a:pt x="137" y="29"/>
                  </a:lnTo>
                  <a:lnTo>
                    <a:pt x="141" y="35"/>
                  </a:lnTo>
                  <a:lnTo>
                    <a:pt x="146"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43" name="Google Shape;2543;p23"/>
            <p:cNvSpPr/>
            <p:nvPr/>
          </p:nvSpPr>
          <p:spPr>
            <a:xfrm>
              <a:off x="4046538" y="4224338"/>
              <a:ext cx="49213" cy="49213"/>
            </a:xfrm>
            <a:custGeom>
              <a:avLst/>
              <a:gdLst/>
              <a:ahLst/>
              <a:cxnLst/>
              <a:rect l="l" t="t" r="r" b="b"/>
              <a:pathLst>
                <a:path w="155" h="155" extrusionOk="0">
                  <a:moveTo>
                    <a:pt x="155" y="78"/>
                  </a:moveTo>
                  <a:lnTo>
                    <a:pt x="155" y="78"/>
                  </a:lnTo>
                  <a:lnTo>
                    <a:pt x="154" y="86"/>
                  </a:lnTo>
                  <a:lnTo>
                    <a:pt x="153" y="93"/>
                  </a:lnTo>
                  <a:lnTo>
                    <a:pt x="152" y="101"/>
                  </a:lnTo>
                  <a:lnTo>
                    <a:pt x="148" y="108"/>
                  </a:lnTo>
                  <a:lnTo>
                    <a:pt x="146" y="115"/>
                  </a:lnTo>
                  <a:lnTo>
                    <a:pt x="141" y="121"/>
                  </a:lnTo>
                  <a:lnTo>
                    <a:pt x="137" y="127"/>
                  </a:lnTo>
                  <a:lnTo>
                    <a:pt x="132" y="132"/>
                  </a:lnTo>
                  <a:lnTo>
                    <a:pt x="126" y="138"/>
                  </a:lnTo>
                  <a:lnTo>
                    <a:pt x="121" y="142"/>
                  </a:lnTo>
                  <a:lnTo>
                    <a:pt x="115"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8" y="127"/>
                  </a:lnTo>
                  <a:lnTo>
                    <a:pt x="14"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0" y="5"/>
                  </a:lnTo>
                  <a:lnTo>
                    <a:pt x="108" y="7"/>
                  </a:lnTo>
                  <a:lnTo>
                    <a:pt x="115" y="11"/>
                  </a:lnTo>
                  <a:lnTo>
                    <a:pt x="121" y="14"/>
                  </a:lnTo>
                  <a:lnTo>
                    <a:pt x="126" y="19"/>
                  </a:lnTo>
                  <a:lnTo>
                    <a:pt x="132" y="23"/>
                  </a:lnTo>
                  <a:lnTo>
                    <a:pt x="137" y="29"/>
                  </a:lnTo>
                  <a:lnTo>
                    <a:pt x="141" y="35"/>
                  </a:lnTo>
                  <a:lnTo>
                    <a:pt x="146" y="42"/>
                  </a:lnTo>
                  <a:lnTo>
                    <a:pt x="148" y="48"/>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44" name="Google Shape;2544;p23"/>
            <p:cNvSpPr/>
            <p:nvPr/>
          </p:nvSpPr>
          <p:spPr>
            <a:xfrm>
              <a:off x="4122738" y="4291013"/>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7" y="137"/>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4" y="14"/>
                  </a:lnTo>
                  <a:lnTo>
                    <a:pt x="40" y="10"/>
                  </a:lnTo>
                  <a:lnTo>
                    <a:pt x="47" y="7"/>
                  </a:lnTo>
                  <a:lnTo>
                    <a:pt x="53" y="4"/>
                  </a:lnTo>
                  <a:lnTo>
                    <a:pt x="61"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45" name="Google Shape;2545;p23"/>
            <p:cNvSpPr/>
            <p:nvPr/>
          </p:nvSpPr>
          <p:spPr>
            <a:xfrm>
              <a:off x="4122738" y="4362450"/>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46" name="Google Shape;2546;p23"/>
            <p:cNvSpPr/>
            <p:nvPr/>
          </p:nvSpPr>
          <p:spPr>
            <a:xfrm>
              <a:off x="4122738" y="4224338"/>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1" y="154"/>
                  </a:lnTo>
                  <a:lnTo>
                    <a:pt x="53" y="151"/>
                  </a:lnTo>
                  <a:lnTo>
                    <a:pt x="47" y="149"/>
                  </a:lnTo>
                  <a:lnTo>
                    <a:pt x="40" y="146"/>
                  </a:lnTo>
                  <a:lnTo>
                    <a:pt x="34" y="142"/>
                  </a:lnTo>
                  <a:lnTo>
                    <a:pt x="27" y="138"/>
                  </a:lnTo>
                  <a:lnTo>
                    <a:pt x="23"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3" y="23"/>
                  </a:lnTo>
                  <a:lnTo>
                    <a:pt x="27" y="19"/>
                  </a:lnTo>
                  <a:lnTo>
                    <a:pt x="34" y="14"/>
                  </a:lnTo>
                  <a:lnTo>
                    <a:pt x="40" y="11"/>
                  </a:lnTo>
                  <a:lnTo>
                    <a:pt x="47" y="7"/>
                  </a:lnTo>
                  <a:lnTo>
                    <a:pt x="53" y="5"/>
                  </a:lnTo>
                  <a:lnTo>
                    <a:pt x="61"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47" name="Google Shape;2547;p23"/>
            <p:cNvSpPr/>
            <p:nvPr/>
          </p:nvSpPr>
          <p:spPr>
            <a:xfrm>
              <a:off x="3424238" y="4010025"/>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3"/>
                  </a:lnTo>
                  <a:lnTo>
                    <a:pt x="142" y="120"/>
                  </a:lnTo>
                  <a:lnTo>
                    <a:pt x="137" y="126"/>
                  </a:lnTo>
                  <a:lnTo>
                    <a:pt x="132" y="132"/>
                  </a:lnTo>
                  <a:lnTo>
                    <a:pt x="127" y="136"/>
                  </a:lnTo>
                  <a:lnTo>
                    <a:pt x="120" y="141"/>
                  </a:lnTo>
                  <a:lnTo>
                    <a:pt x="114" y="146"/>
                  </a:lnTo>
                  <a:lnTo>
                    <a:pt x="108"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7"/>
                  </a:lnTo>
                  <a:lnTo>
                    <a:pt x="34" y="14"/>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4"/>
                  </a:lnTo>
                  <a:lnTo>
                    <a:pt x="127" y="17"/>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48" name="Google Shape;2548;p23"/>
            <p:cNvSpPr/>
            <p:nvPr/>
          </p:nvSpPr>
          <p:spPr>
            <a:xfrm>
              <a:off x="3424238" y="4079875"/>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0"/>
                  </a:lnTo>
                  <a:lnTo>
                    <a:pt x="137" y="127"/>
                  </a:lnTo>
                  <a:lnTo>
                    <a:pt x="132" y="132"/>
                  </a:lnTo>
                  <a:lnTo>
                    <a:pt x="127" y="137"/>
                  </a:lnTo>
                  <a:lnTo>
                    <a:pt x="120" y="142"/>
                  </a:lnTo>
                  <a:lnTo>
                    <a:pt x="114"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4" y="142"/>
                  </a:lnTo>
                  <a:lnTo>
                    <a:pt x="29" y="137"/>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4" y="10"/>
                  </a:lnTo>
                  <a:lnTo>
                    <a:pt x="120" y="14"/>
                  </a:lnTo>
                  <a:lnTo>
                    <a:pt x="127" y="18"/>
                  </a:lnTo>
                  <a:lnTo>
                    <a:pt x="132" y="23"/>
                  </a:lnTo>
                  <a:lnTo>
                    <a:pt x="137" y="29"/>
                  </a:lnTo>
                  <a:lnTo>
                    <a:pt x="142"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49" name="Google Shape;2549;p23"/>
            <p:cNvSpPr/>
            <p:nvPr/>
          </p:nvSpPr>
          <p:spPr>
            <a:xfrm>
              <a:off x="3492501" y="4010025"/>
              <a:ext cx="49213" cy="49213"/>
            </a:xfrm>
            <a:custGeom>
              <a:avLst/>
              <a:gdLst/>
              <a:ahLst/>
              <a:cxnLst/>
              <a:rect l="l" t="t" r="r" b="b"/>
              <a:pathLst>
                <a:path w="154" h="155" extrusionOk="0">
                  <a:moveTo>
                    <a:pt x="154" y="77"/>
                  </a:moveTo>
                  <a:lnTo>
                    <a:pt x="154" y="77"/>
                  </a:lnTo>
                  <a:lnTo>
                    <a:pt x="154" y="85"/>
                  </a:lnTo>
                  <a:lnTo>
                    <a:pt x="153" y="93"/>
                  </a:lnTo>
                  <a:lnTo>
                    <a:pt x="151" y="100"/>
                  </a:lnTo>
                  <a:lnTo>
                    <a:pt x="148" y="108"/>
                  </a:lnTo>
                  <a:lnTo>
                    <a:pt x="145" y="113"/>
                  </a:lnTo>
                  <a:lnTo>
                    <a:pt x="141" y="120"/>
                  </a:lnTo>
                  <a:lnTo>
                    <a:pt x="137" y="126"/>
                  </a:lnTo>
                  <a:lnTo>
                    <a:pt x="131" y="132"/>
                  </a:lnTo>
                  <a:lnTo>
                    <a:pt x="127"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8" y="148"/>
                  </a:lnTo>
                  <a:lnTo>
                    <a:pt x="41" y="146"/>
                  </a:lnTo>
                  <a:lnTo>
                    <a:pt x="34" y="141"/>
                  </a:lnTo>
                  <a:lnTo>
                    <a:pt x="28" y="136"/>
                  </a:lnTo>
                  <a:lnTo>
                    <a:pt x="22" y="132"/>
                  </a:lnTo>
                  <a:lnTo>
                    <a:pt x="18" y="126"/>
                  </a:lnTo>
                  <a:lnTo>
                    <a:pt x="13" y="120"/>
                  </a:lnTo>
                  <a:lnTo>
                    <a:pt x="10" y="113"/>
                  </a:lnTo>
                  <a:lnTo>
                    <a:pt x="6" y="108"/>
                  </a:lnTo>
                  <a:lnTo>
                    <a:pt x="3" y="100"/>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7"/>
                  </a:lnTo>
                  <a:lnTo>
                    <a:pt x="34" y="14"/>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7" y="17"/>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50" name="Google Shape;2550;p23"/>
            <p:cNvSpPr/>
            <p:nvPr/>
          </p:nvSpPr>
          <p:spPr>
            <a:xfrm>
              <a:off x="3492501" y="4079875"/>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8" y="149"/>
                  </a:lnTo>
                  <a:lnTo>
                    <a:pt x="41" y="145"/>
                  </a:lnTo>
                  <a:lnTo>
                    <a:pt x="34" y="142"/>
                  </a:lnTo>
                  <a:lnTo>
                    <a:pt x="28" y="137"/>
                  </a:lnTo>
                  <a:lnTo>
                    <a:pt x="22" y="132"/>
                  </a:lnTo>
                  <a:lnTo>
                    <a:pt x="18" y="127"/>
                  </a:lnTo>
                  <a:lnTo>
                    <a:pt x="13" y="120"/>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8" y="7"/>
                  </a:lnTo>
                  <a:lnTo>
                    <a:pt x="54" y="4"/>
                  </a:lnTo>
                  <a:lnTo>
                    <a:pt x="61" y="2"/>
                  </a:lnTo>
                  <a:lnTo>
                    <a:pt x="69" y="1"/>
                  </a:lnTo>
                  <a:lnTo>
                    <a:pt x="77" y="0"/>
                  </a:lnTo>
                  <a:lnTo>
                    <a:pt x="77" y="0"/>
                  </a:lnTo>
                  <a:lnTo>
                    <a:pt x="85" y="1"/>
                  </a:lnTo>
                  <a:lnTo>
                    <a:pt x="92" y="2"/>
                  </a:lnTo>
                  <a:lnTo>
                    <a:pt x="100" y="4"/>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51" name="Google Shape;2551;p23"/>
            <p:cNvSpPr/>
            <p:nvPr/>
          </p:nvSpPr>
          <p:spPr>
            <a:xfrm>
              <a:off x="3562351" y="4010025"/>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3"/>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0" y="146"/>
                  </a:lnTo>
                  <a:lnTo>
                    <a:pt x="35" y="141"/>
                  </a:lnTo>
                  <a:lnTo>
                    <a:pt x="29" y="136"/>
                  </a:lnTo>
                  <a:lnTo>
                    <a:pt x="23" y="132"/>
                  </a:lnTo>
                  <a:lnTo>
                    <a:pt x="19" y="126"/>
                  </a:lnTo>
                  <a:lnTo>
                    <a:pt x="14" y="120"/>
                  </a:lnTo>
                  <a:lnTo>
                    <a:pt x="10" y="113"/>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7"/>
                  </a:lnTo>
                  <a:lnTo>
                    <a:pt x="35"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4"/>
                  </a:lnTo>
                  <a:lnTo>
                    <a:pt x="126" y="17"/>
                  </a:lnTo>
                  <a:lnTo>
                    <a:pt x="132" y="23"/>
                  </a:lnTo>
                  <a:lnTo>
                    <a:pt x="137"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52" name="Google Shape;2552;p23"/>
            <p:cNvSpPr/>
            <p:nvPr/>
          </p:nvSpPr>
          <p:spPr>
            <a:xfrm>
              <a:off x="3562351" y="4079875"/>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0"/>
                  </a:lnTo>
                  <a:lnTo>
                    <a:pt x="137" y="127"/>
                  </a:lnTo>
                  <a:lnTo>
                    <a:pt x="132" y="132"/>
                  </a:lnTo>
                  <a:lnTo>
                    <a:pt x="126" y="137"/>
                  </a:lnTo>
                  <a:lnTo>
                    <a:pt x="121" y="142"/>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5" y="142"/>
                  </a:lnTo>
                  <a:lnTo>
                    <a:pt x="29" y="137"/>
                  </a:lnTo>
                  <a:lnTo>
                    <a:pt x="23" y="132"/>
                  </a:lnTo>
                  <a:lnTo>
                    <a:pt x="19" y="127"/>
                  </a:lnTo>
                  <a:lnTo>
                    <a:pt x="14" y="120"/>
                  </a:lnTo>
                  <a:lnTo>
                    <a:pt x="10" y="115"/>
                  </a:lnTo>
                  <a:lnTo>
                    <a:pt x="6" y="108"/>
                  </a:lnTo>
                  <a:lnTo>
                    <a:pt x="4" y="101"/>
                  </a:lnTo>
                  <a:lnTo>
                    <a:pt x="3" y="93"/>
                  </a:lnTo>
                  <a:lnTo>
                    <a:pt x="2" y="86"/>
                  </a:lnTo>
                  <a:lnTo>
                    <a:pt x="0" y="78"/>
                  </a:lnTo>
                  <a:lnTo>
                    <a:pt x="0" y="78"/>
                  </a:lnTo>
                  <a:lnTo>
                    <a:pt x="2" y="70"/>
                  </a:lnTo>
                  <a:lnTo>
                    <a:pt x="3" y="62"/>
                  </a:lnTo>
                  <a:lnTo>
                    <a:pt x="4" y="55"/>
                  </a:lnTo>
                  <a:lnTo>
                    <a:pt x="6" y="48"/>
                  </a:lnTo>
                  <a:lnTo>
                    <a:pt x="10" y="41"/>
                  </a:lnTo>
                  <a:lnTo>
                    <a:pt x="14" y="34"/>
                  </a:lnTo>
                  <a:lnTo>
                    <a:pt x="19" y="29"/>
                  </a:lnTo>
                  <a:lnTo>
                    <a:pt x="23" y="23"/>
                  </a:lnTo>
                  <a:lnTo>
                    <a:pt x="29" y="18"/>
                  </a:lnTo>
                  <a:lnTo>
                    <a:pt x="35" y="14"/>
                  </a:lnTo>
                  <a:lnTo>
                    <a:pt x="40" y="10"/>
                  </a:lnTo>
                  <a:lnTo>
                    <a:pt x="47" y="7"/>
                  </a:lnTo>
                  <a:lnTo>
                    <a:pt x="55" y="4"/>
                  </a:lnTo>
                  <a:lnTo>
                    <a:pt x="62" y="2"/>
                  </a:lnTo>
                  <a:lnTo>
                    <a:pt x="70" y="1"/>
                  </a:lnTo>
                  <a:lnTo>
                    <a:pt x="78" y="0"/>
                  </a:lnTo>
                  <a:lnTo>
                    <a:pt x="78" y="0"/>
                  </a:lnTo>
                  <a:lnTo>
                    <a:pt x="85" y="1"/>
                  </a:lnTo>
                  <a:lnTo>
                    <a:pt x="93" y="2"/>
                  </a:lnTo>
                  <a:lnTo>
                    <a:pt x="101" y="4"/>
                  </a:lnTo>
                  <a:lnTo>
                    <a:pt x="108" y="7"/>
                  </a:lnTo>
                  <a:lnTo>
                    <a:pt x="115" y="10"/>
                  </a:lnTo>
                  <a:lnTo>
                    <a:pt x="121" y="14"/>
                  </a:lnTo>
                  <a:lnTo>
                    <a:pt x="126" y="18"/>
                  </a:lnTo>
                  <a:lnTo>
                    <a:pt x="132" y="23"/>
                  </a:lnTo>
                  <a:lnTo>
                    <a:pt x="137" y="29"/>
                  </a:lnTo>
                  <a:lnTo>
                    <a:pt x="141"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53" name="Google Shape;2553;p23"/>
            <p:cNvSpPr/>
            <p:nvPr/>
          </p:nvSpPr>
          <p:spPr>
            <a:xfrm>
              <a:off x="3633788" y="4010025"/>
              <a:ext cx="49213"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3"/>
                  </a:lnTo>
                  <a:lnTo>
                    <a:pt x="140" y="120"/>
                  </a:lnTo>
                  <a:lnTo>
                    <a:pt x="136" y="126"/>
                  </a:lnTo>
                  <a:lnTo>
                    <a:pt x="130" y="132"/>
                  </a:lnTo>
                  <a:lnTo>
                    <a:pt x="125" y="136"/>
                  </a:lnTo>
                  <a:lnTo>
                    <a:pt x="120" y="141"/>
                  </a:lnTo>
                  <a:lnTo>
                    <a:pt x="113" y="146"/>
                  </a:lnTo>
                  <a:lnTo>
                    <a:pt x="106" y="148"/>
                  </a:lnTo>
                  <a:lnTo>
                    <a:pt x="99" y="151"/>
                  </a:lnTo>
                  <a:lnTo>
                    <a:pt x="91"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4"/>
                  </a:lnTo>
                  <a:lnTo>
                    <a:pt x="125" y="17"/>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54" name="Google Shape;2554;p23"/>
            <p:cNvSpPr/>
            <p:nvPr/>
          </p:nvSpPr>
          <p:spPr>
            <a:xfrm>
              <a:off x="3633788" y="4079875"/>
              <a:ext cx="49213"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0"/>
                  </a:lnTo>
                  <a:lnTo>
                    <a:pt x="136" y="127"/>
                  </a:lnTo>
                  <a:lnTo>
                    <a:pt x="130" y="132"/>
                  </a:lnTo>
                  <a:lnTo>
                    <a:pt x="125" y="137"/>
                  </a:lnTo>
                  <a:lnTo>
                    <a:pt x="120" y="142"/>
                  </a:lnTo>
                  <a:lnTo>
                    <a:pt x="113" y="145"/>
                  </a:lnTo>
                  <a:lnTo>
                    <a:pt x="106" y="149"/>
                  </a:lnTo>
                  <a:lnTo>
                    <a:pt x="99" y="151"/>
                  </a:lnTo>
                  <a:lnTo>
                    <a:pt x="91" y="153"/>
                  </a:lnTo>
                  <a:lnTo>
                    <a:pt x="84" y="155"/>
                  </a:lnTo>
                  <a:lnTo>
                    <a:pt x="76" y="155"/>
                  </a:lnTo>
                  <a:lnTo>
                    <a:pt x="76" y="155"/>
                  </a:lnTo>
                  <a:lnTo>
                    <a:pt x="68" y="155"/>
                  </a:lnTo>
                  <a:lnTo>
                    <a:pt x="60" y="153"/>
                  </a:lnTo>
                  <a:lnTo>
                    <a:pt x="53" y="151"/>
                  </a:lnTo>
                  <a:lnTo>
                    <a:pt x="46"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6" y="7"/>
                  </a:lnTo>
                  <a:lnTo>
                    <a:pt x="53" y="4"/>
                  </a:lnTo>
                  <a:lnTo>
                    <a:pt x="60" y="2"/>
                  </a:lnTo>
                  <a:lnTo>
                    <a:pt x="68" y="1"/>
                  </a:lnTo>
                  <a:lnTo>
                    <a:pt x="76" y="0"/>
                  </a:lnTo>
                  <a:lnTo>
                    <a:pt x="76" y="0"/>
                  </a:lnTo>
                  <a:lnTo>
                    <a:pt x="84" y="1"/>
                  </a:lnTo>
                  <a:lnTo>
                    <a:pt x="91" y="2"/>
                  </a:lnTo>
                  <a:lnTo>
                    <a:pt x="99" y="4"/>
                  </a:lnTo>
                  <a:lnTo>
                    <a:pt x="106" y="7"/>
                  </a:lnTo>
                  <a:lnTo>
                    <a:pt x="113" y="10"/>
                  </a:lnTo>
                  <a:lnTo>
                    <a:pt x="120" y="14"/>
                  </a:lnTo>
                  <a:lnTo>
                    <a:pt x="125" y="18"/>
                  </a:lnTo>
                  <a:lnTo>
                    <a:pt x="130" y="23"/>
                  </a:lnTo>
                  <a:lnTo>
                    <a:pt x="136" y="29"/>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55" name="Google Shape;2555;p23"/>
            <p:cNvSpPr/>
            <p:nvPr/>
          </p:nvSpPr>
          <p:spPr>
            <a:xfrm>
              <a:off x="3703638" y="4010025"/>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56" name="Google Shape;2556;p23"/>
            <p:cNvSpPr/>
            <p:nvPr/>
          </p:nvSpPr>
          <p:spPr>
            <a:xfrm>
              <a:off x="3703638" y="4079875"/>
              <a:ext cx="47625"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0"/>
                  </a:lnTo>
                  <a:lnTo>
                    <a:pt x="136" y="127"/>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57" name="Google Shape;2557;p23"/>
            <p:cNvSpPr/>
            <p:nvPr/>
          </p:nvSpPr>
          <p:spPr>
            <a:xfrm>
              <a:off x="3074988" y="4010025"/>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7"/>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58" name="Google Shape;2558;p23"/>
            <p:cNvSpPr/>
            <p:nvPr/>
          </p:nvSpPr>
          <p:spPr>
            <a:xfrm>
              <a:off x="3074988" y="4079875"/>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59" name="Google Shape;2559;p23"/>
            <p:cNvSpPr/>
            <p:nvPr/>
          </p:nvSpPr>
          <p:spPr>
            <a:xfrm>
              <a:off x="3143251" y="40100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3"/>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7"/>
                  </a:lnTo>
                  <a:lnTo>
                    <a:pt x="34"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60" name="Google Shape;2560;p23"/>
            <p:cNvSpPr/>
            <p:nvPr/>
          </p:nvSpPr>
          <p:spPr>
            <a:xfrm>
              <a:off x="3143251" y="407987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10"/>
                  </a:lnTo>
                  <a:lnTo>
                    <a:pt x="47" y="7"/>
                  </a:lnTo>
                  <a:lnTo>
                    <a:pt x="54" y="4"/>
                  </a:lnTo>
                  <a:lnTo>
                    <a:pt x="62"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1"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61" name="Google Shape;2561;p23"/>
            <p:cNvSpPr/>
            <p:nvPr/>
          </p:nvSpPr>
          <p:spPr>
            <a:xfrm>
              <a:off x="3214688" y="4010025"/>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62" name="Google Shape;2562;p23"/>
            <p:cNvSpPr/>
            <p:nvPr/>
          </p:nvSpPr>
          <p:spPr>
            <a:xfrm>
              <a:off x="3214688" y="4079875"/>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63" name="Google Shape;2563;p23"/>
            <p:cNvSpPr/>
            <p:nvPr/>
          </p:nvSpPr>
          <p:spPr>
            <a:xfrm>
              <a:off x="3284538" y="40100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3"/>
                  </a:lnTo>
                  <a:lnTo>
                    <a:pt x="140"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8" y="136"/>
                  </a:lnTo>
                  <a:lnTo>
                    <a:pt x="23" y="132"/>
                  </a:lnTo>
                  <a:lnTo>
                    <a:pt x="17" y="126"/>
                  </a:lnTo>
                  <a:lnTo>
                    <a:pt x="13"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8" y="17"/>
                  </a:lnTo>
                  <a:lnTo>
                    <a:pt x="34" y="14"/>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4"/>
                  </a:lnTo>
                  <a:lnTo>
                    <a:pt x="126" y="17"/>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64" name="Google Shape;2564;p23"/>
            <p:cNvSpPr/>
            <p:nvPr/>
          </p:nvSpPr>
          <p:spPr>
            <a:xfrm>
              <a:off x="3284538" y="407987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0" y="120"/>
                  </a:lnTo>
                  <a:lnTo>
                    <a:pt x="136" y="127"/>
                  </a:lnTo>
                  <a:lnTo>
                    <a:pt x="131" y="132"/>
                  </a:lnTo>
                  <a:lnTo>
                    <a:pt x="126" y="137"/>
                  </a:lnTo>
                  <a:lnTo>
                    <a:pt x="120" y="142"/>
                  </a:lnTo>
                  <a:lnTo>
                    <a:pt x="113" y="145"/>
                  </a:lnTo>
                  <a:lnTo>
                    <a:pt x="107"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8" y="137"/>
                  </a:lnTo>
                  <a:lnTo>
                    <a:pt x="23" y="132"/>
                  </a:lnTo>
                  <a:lnTo>
                    <a:pt x="17" y="127"/>
                  </a:lnTo>
                  <a:lnTo>
                    <a:pt x="13"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3" y="34"/>
                  </a:lnTo>
                  <a:lnTo>
                    <a:pt x="17" y="29"/>
                  </a:lnTo>
                  <a:lnTo>
                    <a:pt x="23" y="23"/>
                  </a:lnTo>
                  <a:lnTo>
                    <a:pt x="28" y="18"/>
                  </a:lnTo>
                  <a:lnTo>
                    <a:pt x="34" y="14"/>
                  </a:lnTo>
                  <a:lnTo>
                    <a:pt x="40" y="10"/>
                  </a:lnTo>
                  <a:lnTo>
                    <a:pt x="47" y="7"/>
                  </a:lnTo>
                  <a:lnTo>
                    <a:pt x="53" y="4"/>
                  </a:lnTo>
                  <a:lnTo>
                    <a:pt x="61" y="2"/>
                  </a:lnTo>
                  <a:lnTo>
                    <a:pt x="68" y="1"/>
                  </a:lnTo>
                  <a:lnTo>
                    <a:pt x="76" y="0"/>
                  </a:lnTo>
                  <a:lnTo>
                    <a:pt x="76" y="0"/>
                  </a:lnTo>
                  <a:lnTo>
                    <a:pt x="84" y="1"/>
                  </a:lnTo>
                  <a:lnTo>
                    <a:pt x="92" y="2"/>
                  </a:lnTo>
                  <a:lnTo>
                    <a:pt x="99" y="4"/>
                  </a:lnTo>
                  <a:lnTo>
                    <a:pt x="107" y="7"/>
                  </a:lnTo>
                  <a:lnTo>
                    <a:pt x="113" y="10"/>
                  </a:lnTo>
                  <a:lnTo>
                    <a:pt x="120" y="14"/>
                  </a:lnTo>
                  <a:lnTo>
                    <a:pt x="126" y="18"/>
                  </a:lnTo>
                  <a:lnTo>
                    <a:pt x="131" y="23"/>
                  </a:lnTo>
                  <a:lnTo>
                    <a:pt x="136" y="29"/>
                  </a:lnTo>
                  <a:lnTo>
                    <a:pt x="140"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65" name="Google Shape;2565;p23"/>
            <p:cNvSpPr/>
            <p:nvPr/>
          </p:nvSpPr>
          <p:spPr>
            <a:xfrm>
              <a:off x="3354388" y="4010025"/>
              <a:ext cx="49213" cy="49213"/>
            </a:xfrm>
            <a:custGeom>
              <a:avLst/>
              <a:gdLst/>
              <a:ahLst/>
              <a:cxnLst/>
              <a:rect l="l" t="t" r="r" b="b"/>
              <a:pathLst>
                <a:path w="155" h="155" extrusionOk="0">
                  <a:moveTo>
                    <a:pt x="155" y="77"/>
                  </a:moveTo>
                  <a:lnTo>
                    <a:pt x="155" y="77"/>
                  </a:lnTo>
                  <a:lnTo>
                    <a:pt x="154" y="85"/>
                  </a:lnTo>
                  <a:lnTo>
                    <a:pt x="152" y="93"/>
                  </a:lnTo>
                  <a:lnTo>
                    <a:pt x="151" y="100"/>
                  </a:lnTo>
                  <a:lnTo>
                    <a:pt x="148" y="108"/>
                  </a:lnTo>
                  <a:lnTo>
                    <a:pt x="146" y="113"/>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5" y="141"/>
                  </a:lnTo>
                  <a:lnTo>
                    <a:pt x="29" y="136"/>
                  </a:lnTo>
                  <a:lnTo>
                    <a:pt x="23" y="132"/>
                  </a:lnTo>
                  <a:lnTo>
                    <a:pt x="19" y="126"/>
                  </a:lnTo>
                  <a:lnTo>
                    <a:pt x="14"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7"/>
                  </a:lnTo>
                  <a:lnTo>
                    <a:pt x="35" y="14"/>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4"/>
                  </a:lnTo>
                  <a:lnTo>
                    <a:pt x="126" y="17"/>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66" name="Google Shape;2566;p23"/>
            <p:cNvSpPr/>
            <p:nvPr/>
          </p:nvSpPr>
          <p:spPr>
            <a:xfrm>
              <a:off x="3354388" y="4079875"/>
              <a:ext cx="49213" cy="49213"/>
            </a:xfrm>
            <a:custGeom>
              <a:avLst/>
              <a:gdLst/>
              <a:ahLst/>
              <a:cxnLst/>
              <a:rect l="l" t="t" r="r" b="b"/>
              <a:pathLst>
                <a:path w="155" h="155" extrusionOk="0">
                  <a:moveTo>
                    <a:pt x="155" y="78"/>
                  </a:moveTo>
                  <a:lnTo>
                    <a:pt x="155" y="78"/>
                  </a:lnTo>
                  <a:lnTo>
                    <a:pt x="154" y="86"/>
                  </a:lnTo>
                  <a:lnTo>
                    <a:pt x="152" y="93"/>
                  </a:lnTo>
                  <a:lnTo>
                    <a:pt x="151" y="101"/>
                  </a:lnTo>
                  <a:lnTo>
                    <a:pt x="148" y="108"/>
                  </a:lnTo>
                  <a:lnTo>
                    <a:pt x="146" y="115"/>
                  </a:lnTo>
                  <a:lnTo>
                    <a:pt x="141" y="120"/>
                  </a:lnTo>
                  <a:lnTo>
                    <a:pt x="136" y="127"/>
                  </a:lnTo>
                  <a:lnTo>
                    <a:pt x="132" y="132"/>
                  </a:lnTo>
                  <a:lnTo>
                    <a:pt x="126" y="137"/>
                  </a:lnTo>
                  <a:lnTo>
                    <a:pt x="120" y="142"/>
                  </a:lnTo>
                  <a:lnTo>
                    <a:pt x="114"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9"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4" y="10"/>
                  </a:lnTo>
                  <a:lnTo>
                    <a:pt x="120" y="14"/>
                  </a:lnTo>
                  <a:lnTo>
                    <a:pt x="126" y="18"/>
                  </a:lnTo>
                  <a:lnTo>
                    <a:pt x="132" y="23"/>
                  </a:lnTo>
                  <a:lnTo>
                    <a:pt x="136" y="29"/>
                  </a:lnTo>
                  <a:lnTo>
                    <a:pt x="141" y="34"/>
                  </a:lnTo>
                  <a:lnTo>
                    <a:pt x="146"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67" name="Google Shape;2567;p23"/>
            <p:cNvSpPr/>
            <p:nvPr/>
          </p:nvSpPr>
          <p:spPr>
            <a:xfrm>
              <a:off x="2862263" y="4010025"/>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3"/>
                  </a:lnTo>
                  <a:lnTo>
                    <a:pt x="141" y="120"/>
                  </a:lnTo>
                  <a:lnTo>
                    <a:pt x="136" y="126"/>
                  </a:lnTo>
                  <a:lnTo>
                    <a:pt x="131" y="132"/>
                  </a:lnTo>
                  <a:lnTo>
                    <a:pt x="126" y="136"/>
                  </a:lnTo>
                  <a:lnTo>
                    <a:pt x="119"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4"/>
                  </a:lnTo>
                  <a:lnTo>
                    <a:pt x="126" y="17"/>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68" name="Google Shape;2568;p23"/>
            <p:cNvSpPr/>
            <p:nvPr/>
          </p:nvSpPr>
          <p:spPr>
            <a:xfrm>
              <a:off x="2862263" y="4079875"/>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0"/>
                  </a:lnTo>
                  <a:lnTo>
                    <a:pt x="136" y="127"/>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4"/>
                  </a:lnTo>
                  <a:lnTo>
                    <a:pt x="126" y="18"/>
                  </a:lnTo>
                  <a:lnTo>
                    <a:pt x="131"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69" name="Google Shape;2569;p23"/>
            <p:cNvSpPr/>
            <p:nvPr/>
          </p:nvSpPr>
          <p:spPr>
            <a:xfrm>
              <a:off x="2932113" y="40100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70" name="Google Shape;2570;p23"/>
            <p:cNvSpPr/>
            <p:nvPr/>
          </p:nvSpPr>
          <p:spPr>
            <a:xfrm>
              <a:off x="2932113" y="4079875"/>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71" name="Google Shape;2571;p23"/>
            <p:cNvSpPr/>
            <p:nvPr/>
          </p:nvSpPr>
          <p:spPr>
            <a:xfrm>
              <a:off x="3001963" y="4010025"/>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3"/>
                  </a:lnTo>
                  <a:lnTo>
                    <a:pt x="142" y="120"/>
                  </a:lnTo>
                  <a:lnTo>
                    <a:pt x="138" y="126"/>
                  </a:lnTo>
                  <a:lnTo>
                    <a:pt x="132"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8" y="148"/>
                  </a:lnTo>
                  <a:lnTo>
                    <a:pt x="42" y="146"/>
                  </a:lnTo>
                  <a:lnTo>
                    <a:pt x="35" y="141"/>
                  </a:lnTo>
                  <a:lnTo>
                    <a:pt x="29" y="136"/>
                  </a:lnTo>
                  <a:lnTo>
                    <a:pt x="23" y="132"/>
                  </a:lnTo>
                  <a:lnTo>
                    <a:pt x="19" y="126"/>
                  </a:lnTo>
                  <a:lnTo>
                    <a:pt x="14" y="120"/>
                  </a:lnTo>
                  <a:lnTo>
                    <a:pt x="11" y="113"/>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7"/>
                  </a:lnTo>
                  <a:lnTo>
                    <a:pt x="35" y="14"/>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4"/>
                  </a:lnTo>
                  <a:lnTo>
                    <a:pt x="127" y="17"/>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72" name="Google Shape;2572;p23"/>
            <p:cNvSpPr/>
            <p:nvPr/>
          </p:nvSpPr>
          <p:spPr>
            <a:xfrm>
              <a:off x="3001963" y="4079875"/>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2" y="120"/>
                  </a:lnTo>
                  <a:lnTo>
                    <a:pt x="138" y="127"/>
                  </a:lnTo>
                  <a:lnTo>
                    <a:pt x="132" y="132"/>
                  </a:lnTo>
                  <a:lnTo>
                    <a:pt x="127" y="137"/>
                  </a:lnTo>
                  <a:lnTo>
                    <a:pt x="121"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2" y="145"/>
                  </a:lnTo>
                  <a:lnTo>
                    <a:pt x="35" y="142"/>
                  </a:lnTo>
                  <a:lnTo>
                    <a:pt x="29" y="137"/>
                  </a:lnTo>
                  <a:lnTo>
                    <a:pt x="23" y="132"/>
                  </a:lnTo>
                  <a:lnTo>
                    <a:pt x="19" y="127"/>
                  </a:lnTo>
                  <a:lnTo>
                    <a:pt x="14" y="120"/>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1"/>
                  </a:lnTo>
                  <a:lnTo>
                    <a:pt x="14" y="34"/>
                  </a:lnTo>
                  <a:lnTo>
                    <a:pt x="19" y="29"/>
                  </a:lnTo>
                  <a:lnTo>
                    <a:pt x="23" y="23"/>
                  </a:lnTo>
                  <a:lnTo>
                    <a:pt x="29" y="18"/>
                  </a:lnTo>
                  <a:lnTo>
                    <a:pt x="35" y="14"/>
                  </a:lnTo>
                  <a:lnTo>
                    <a:pt x="42"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1" y="14"/>
                  </a:lnTo>
                  <a:lnTo>
                    <a:pt x="127" y="18"/>
                  </a:lnTo>
                  <a:lnTo>
                    <a:pt x="132" y="23"/>
                  </a:lnTo>
                  <a:lnTo>
                    <a:pt x="138" y="29"/>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73" name="Google Shape;2573;p23"/>
            <p:cNvSpPr/>
            <p:nvPr/>
          </p:nvSpPr>
          <p:spPr>
            <a:xfrm>
              <a:off x="2724151" y="4010025"/>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3"/>
                  </a:lnTo>
                  <a:lnTo>
                    <a:pt x="140" y="120"/>
                  </a:lnTo>
                  <a:lnTo>
                    <a:pt x="136" y="126"/>
                  </a:lnTo>
                  <a:lnTo>
                    <a:pt x="131" y="132"/>
                  </a:lnTo>
                  <a:lnTo>
                    <a:pt x="126" y="136"/>
                  </a:lnTo>
                  <a:lnTo>
                    <a:pt x="120" y="141"/>
                  </a:lnTo>
                  <a:lnTo>
                    <a:pt x="114" y="146"/>
                  </a:lnTo>
                  <a:lnTo>
                    <a:pt x="107" y="148"/>
                  </a:lnTo>
                  <a:lnTo>
                    <a:pt x="100" y="151"/>
                  </a:lnTo>
                  <a:lnTo>
                    <a:pt x="92" y="152"/>
                  </a:lnTo>
                  <a:lnTo>
                    <a:pt x="84" y="154"/>
                  </a:lnTo>
                  <a:lnTo>
                    <a:pt x="76" y="155"/>
                  </a:lnTo>
                  <a:lnTo>
                    <a:pt x="76" y="155"/>
                  </a:lnTo>
                  <a:lnTo>
                    <a:pt x="69" y="154"/>
                  </a:lnTo>
                  <a:lnTo>
                    <a:pt x="61" y="152"/>
                  </a:lnTo>
                  <a:lnTo>
                    <a:pt x="53" y="151"/>
                  </a:lnTo>
                  <a:lnTo>
                    <a:pt x="47" y="148"/>
                  </a:lnTo>
                  <a:lnTo>
                    <a:pt x="40" y="146"/>
                  </a:lnTo>
                  <a:lnTo>
                    <a:pt x="34" y="141"/>
                  </a:lnTo>
                  <a:lnTo>
                    <a:pt x="28" y="136"/>
                  </a:lnTo>
                  <a:lnTo>
                    <a:pt x="23" y="132"/>
                  </a:lnTo>
                  <a:lnTo>
                    <a:pt x="18" y="126"/>
                  </a:lnTo>
                  <a:lnTo>
                    <a:pt x="13"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3" y="35"/>
                  </a:lnTo>
                  <a:lnTo>
                    <a:pt x="18" y="29"/>
                  </a:lnTo>
                  <a:lnTo>
                    <a:pt x="23" y="23"/>
                  </a:lnTo>
                  <a:lnTo>
                    <a:pt x="28" y="17"/>
                  </a:lnTo>
                  <a:lnTo>
                    <a:pt x="34" y="14"/>
                  </a:lnTo>
                  <a:lnTo>
                    <a:pt x="40" y="9"/>
                  </a:lnTo>
                  <a:lnTo>
                    <a:pt x="47" y="6"/>
                  </a:lnTo>
                  <a:lnTo>
                    <a:pt x="53" y="4"/>
                  </a:lnTo>
                  <a:lnTo>
                    <a:pt x="61" y="1"/>
                  </a:lnTo>
                  <a:lnTo>
                    <a:pt x="69" y="0"/>
                  </a:lnTo>
                  <a:lnTo>
                    <a:pt x="76" y="0"/>
                  </a:lnTo>
                  <a:lnTo>
                    <a:pt x="76" y="0"/>
                  </a:lnTo>
                  <a:lnTo>
                    <a:pt x="84" y="0"/>
                  </a:lnTo>
                  <a:lnTo>
                    <a:pt x="92" y="1"/>
                  </a:lnTo>
                  <a:lnTo>
                    <a:pt x="100" y="4"/>
                  </a:lnTo>
                  <a:lnTo>
                    <a:pt x="107" y="6"/>
                  </a:lnTo>
                  <a:lnTo>
                    <a:pt x="114" y="9"/>
                  </a:lnTo>
                  <a:lnTo>
                    <a:pt x="120" y="14"/>
                  </a:lnTo>
                  <a:lnTo>
                    <a:pt x="126" y="17"/>
                  </a:lnTo>
                  <a:lnTo>
                    <a:pt x="131" y="23"/>
                  </a:lnTo>
                  <a:lnTo>
                    <a:pt x="136" y="29"/>
                  </a:lnTo>
                  <a:lnTo>
                    <a:pt x="140"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74" name="Google Shape;2574;p23"/>
            <p:cNvSpPr/>
            <p:nvPr/>
          </p:nvSpPr>
          <p:spPr>
            <a:xfrm>
              <a:off x="2724151" y="4079875"/>
              <a:ext cx="47625"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0" y="120"/>
                  </a:lnTo>
                  <a:lnTo>
                    <a:pt x="136" y="127"/>
                  </a:lnTo>
                  <a:lnTo>
                    <a:pt x="131" y="132"/>
                  </a:lnTo>
                  <a:lnTo>
                    <a:pt x="126" y="137"/>
                  </a:lnTo>
                  <a:lnTo>
                    <a:pt x="120" y="142"/>
                  </a:lnTo>
                  <a:lnTo>
                    <a:pt x="114" y="145"/>
                  </a:lnTo>
                  <a:lnTo>
                    <a:pt x="107" y="149"/>
                  </a:lnTo>
                  <a:lnTo>
                    <a:pt x="100" y="151"/>
                  </a:lnTo>
                  <a:lnTo>
                    <a:pt x="92" y="153"/>
                  </a:lnTo>
                  <a:lnTo>
                    <a:pt x="84" y="155"/>
                  </a:lnTo>
                  <a:lnTo>
                    <a:pt x="76" y="155"/>
                  </a:lnTo>
                  <a:lnTo>
                    <a:pt x="76" y="155"/>
                  </a:lnTo>
                  <a:lnTo>
                    <a:pt x="69" y="155"/>
                  </a:lnTo>
                  <a:lnTo>
                    <a:pt x="61" y="153"/>
                  </a:lnTo>
                  <a:lnTo>
                    <a:pt x="53" y="151"/>
                  </a:lnTo>
                  <a:lnTo>
                    <a:pt x="47" y="149"/>
                  </a:lnTo>
                  <a:lnTo>
                    <a:pt x="40" y="145"/>
                  </a:lnTo>
                  <a:lnTo>
                    <a:pt x="34" y="142"/>
                  </a:lnTo>
                  <a:lnTo>
                    <a:pt x="28" y="137"/>
                  </a:lnTo>
                  <a:lnTo>
                    <a:pt x="23" y="132"/>
                  </a:lnTo>
                  <a:lnTo>
                    <a:pt x="18" y="127"/>
                  </a:lnTo>
                  <a:lnTo>
                    <a:pt x="13"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0" y="10"/>
                  </a:lnTo>
                  <a:lnTo>
                    <a:pt x="47" y="7"/>
                  </a:lnTo>
                  <a:lnTo>
                    <a:pt x="53" y="4"/>
                  </a:lnTo>
                  <a:lnTo>
                    <a:pt x="61" y="2"/>
                  </a:lnTo>
                  <a:lnTo>
                    <a:pt x="69" y="1"/>
                  </a:lnTo>
                  <a:lnTo>
                    <a:pt x="76" y="0"/>
                  </a:lnTo>
                  <a:lnTo>
                    <a:pt x="76" y="0"/>
                  </a:lnTo>
                  <a:lnTo>
                    <a:pt x="84" y="1"/>
                  </a:lnTo>
                  <a:lnTo>
                    <a:pt x="92" y="2"/>
                  </a:lnTo>
                  <a:lnTo>
                    <a:pt x="100" y="4"/>
                  </a:lnTo>
                  <a:lnTo>
                    <a:pt x="107" y="7"/>
                  </a:lnTo>
                  <a:lnTo>
                    <a:pt x="114" y="10"/>
                  </a:lnTo>
                  <a:lnTo>
                    <a:pt x="120" y="14"/>
                  </a:lnTo>
                  <a:lnTo>
                    <a:pt x="126" y="18"/>
                  </a:lnTo>
                  <a:lnTo>
                    <a:pt x="131" y="23"/>
                  </a:lnTo>
                  <a:lnTo>
                    <a:pt x="136" y="29"/>
                  </a:lnTo>
                  <a:lnTo>
                    <a:pt x="140"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75" name="Google Shape;2575;p23"/>
            <p:cNvSpPr/>
            <p:nvPr/>
          </p:nvSpPr>
          <p:spPr>
            <a:xfrm>
              <a:off x="2792413" y="4010025"/>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3"/>
                  </a:lnTo>
                  <a:lnTo>
                    <a:pt x="141" y="120"/>
                  </a:lnTo>
                  <a:lnTo>
                    <a:pt x="138" y="126"/>
                  </a:lnTo>
                  <a:lnTo>
                    <a:pt x="132" y="132"/>
                  </a:lnTo>
                  <a:lnTo>
                    <a:pt x="126" y="136"/>
                  </a:lnTo>
                  <a:lnTo>
                    <a:pt x="120" y="141"/>
                  </a:lnTo>
                  <a:lnTo>
                    <a:pt x="115" y="146"/>
                  </a:lnTo>
                  <a:lnTo>
                    <a:pt x="108" y="148"/>
                  </a:lnTo>
                  <a:lnTo>
                    <a:pt x="101" y="151"/>
                  </a:lnTo>
                  <a:lnTo>
                    <a:pt x="93" y="152"/>
                  </a:lnTo>
                  <a:lnTo>
                    <a:pt x="86" y="154"/>
                  </a:lnTo>
                  <a:lnTo>
                    <a:pt x="78" y="155"/>
                  </a:lnTo>
                  <a:lnTo>
                    <a:pt x="78" y="155"/>
                  </a:lnTo>
                  <a:lnTo>
                    <a:pt x="70" y="154"/>
                  </a:lnTo>
                  <a:lnTo>
                    <a:pt x="62" y="152"/>
                  </a:lnTo>
                  <a:lnTo>
                    <a:pt x="55" y="151"/>
                  </a:lnTo>
                  <a:lnTo>
                    <a:pt x="47" y="148"/>
                  </a:lnTo>
                  <a:lnTo>
                    <a:pt x="41" y="146"/>
                  </a:lnTo>
                  <a:lnTo>
                    <a:pt x="35" y="141"/>
                  </a:lnTo>
                  <a:lnTo>
                    <a:pt x="29" y="136"/>
                  </a:lnTo>
                  <a:lnTo>
                    <a:pt x="23" y="132"/>
                  </a:lnTo>
                  <a:lnTo>
                    <a:pt x="19" y="126"/>
                  </a:lnTo>
                  <a:lnTo>
                    <a:pt x="14" y="120"/>
                  </a:lnTo>
                  <a:lnTo>
                    <a:pt x="9" y="113"/>
                  </a:lnTo>
                  <a:lnTo>
                    <a:pt x="7" y="108"/>
                  </a:lnTo>
                  <a:lnTo>
                    <a:pt x="4" y="100"/>
                  </a:lnTo>
                  <a:lnTo>
                    <a:pt x="3" y="93"/>
                  </a:lnTo>
                  <a:lnTo>
                    <a:pt x="1" y="85"/>
                  </a:lnTo>
                  <a:lnTo>
                    <a:pt x="0" y="77"/>
                  </a:lnTo>
                  <a:lnTo>
                    <a:pt x="0" y="77"/>
                  </a:lnTo>
                  <a:lnTo>
                    <a:pt x="1" y="70"/>
                  </a:lnTo>
                  <a:lnTo>
                    <a:pt x="3" y="62"/>
                  </a:lnTo>
                  <a:lnTo>
                    <a:pt x="4" y="54"/>
                  </a:lnTo>
                  <a:lnTo>
                    <a:pt x="7" y="47"/>
                  </a:lnTo>
                  <a:lnTo>
                    <a:pt x="9" y="40"/>
                  </a:lnTo>
                  <a:lnTo>
                    <a:pt x="14" y="35"/>
                  </a:lnTo>
                  <a:lnTo>
                    <a:pt x="19" y="29"/>
                  </a:lnTo>
                  <a:lnTo>
                    <a:pt x="23" y="23"/>
                  </a:lnTo>
                  <a:lnTo>
                    <a:pt x="29" y="17"/>
                  </a:lnTo>
                  <a:lnTo>
                    <a:pt x="35" y="14"/>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4"/>
                  </a:lnTo>
                  <a:lnTo>
                    <a:pt x="126" y="17"/>
                  </a:lnTo>
                  <a:lnTo>
                    <a:pt x="132" y="23"/>
                  </a:lnTo>
                  <a:lnTo>
                    <a:pt x="138"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76" name="Google Shape;2576;p23"/>
            <p:cNvSpPr/>
            <p:nvPr/>
          </p:nvSpPr>
          <p:spPr>
            <a:xfrm>
              <a:off x="2792413" y="4079875"/>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0"/>
                  </a:lnTo>
                  <a:lnTo>
                    <a:pt x="138" y="127"/>
                  </a:lnTo>
                  <a:lnTo>
                    <a:pt x="132" y="132"/>
                  </a:lnTo>
                  <a:lnTo>
                    <a:pt x="126"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5" y="142"/>
                  </a:lnTo>
                  <a:lnTo>
                    <a:pt x="29" y="137"/>
                  </a:lnTo>
                  <a:lnTo>
                    <a:pt x="23" y="132"/>
                  </a:lnTo>
                  <a:lnTo>
                    <a:pt x="19" y="127"/>
                  </a:lnTo>
                  <a:lnTo>
                    <a:pt x="14" y="120"/>
                  </a:lnTo>
                  <a:lnTo>
                    <a:pt x="9" y="115"/>
                  </a:lnTo>
                  <a:lnTo>
                    <a:pt x="7" y="108"/>
                  </a:lnTo>
                  <a:lnTo>
                    <a:pt x="4" y="101"/>
                  </a:lnTo>
                  <a:lnTo>
                    <a:pt x="3" y="93"/>
                  </a:lnTo>
                  <a:lnTo>
                    <a:pt x="1" y="86"/>
                  </a:lnTo>
                  <a:lnTo>
                    <a:pt x="0" y="78"/>
                  </a:lnTo>
                  <a:lnTo>
                    <a:pt x="0" y="78"/>
                  </a:lnTo>
                  <a:lnTo>
                    <a:pt x="1" y="70"/>
                  </a:lnTo>
                  <a:lnTo>
                    <a:pt x="3" y="62"/>
                  </a:lnTo>
                  <a:lnTo>
                    <a:pt x="4" y="55"/>
                  </a:lnTo>
                  <a:lnTo>
                    <a:pt x="7" y="48"/>
                  </a:lnTo>
                  <a:lnTo>
                    <a:pt x="9" y="41"/>
                  </a:lnTo>
                  <a:lnTo>
                    <a:pt x="14" y="34"/>
                  </a:lnTo>
                  <a:lnTo>
                    <a:pt x="19" y="29"/>
                  </a:lnTo>
                  <a:lnTo>
                    <a:pt x="23" y="23"/>
                  </a:lnTo>
                  <a:lnTo>
                    <a:pt x="29" y="18"/>
                  </a:lnTo>
                  <a:lnTo>
                    <a:pt x="35"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5" y="10"/>
                  </a:lnTo>
                  <a:lnTo>
                    <a:pt x="120" y="14"/>
                  </a:lnTo>
                  <a:lnTo>
                    <a:pt x="126" y="18"/>
                  </a:lnTo>
                  <a:lnTo>
                    <a:pt x="132" y="23"/>
                  </a:lnTo>
                  <a:lnTo>
                    <a:pt x="138" y="29"/>
                  </a:lnTo>
                  <a:lnTo>
                    <a:pt x="141"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77" name="Google Shape;2577;p23"/>
            <p:cNvSpPr/>
            <p:nvPr/>
          </p:nvSpPr>
          <p:spPr>
            <a:xfrm>
              <a:off x="3773488" y="4079875"/>
              <a:ext cx="49213" cy="49213"/>
            </a:xfrm>
            <a:custGeom>
              <a:avLst/>
              <a:gdLst/>
              <a:ahLst/>
              <a:cxnLst/>
              <a:rect l="l" t="t" r="r" b="b"/>
              <a:pathLst>
                <a:path w="154" h="155" extrusionOk="0">
                  <a:moveTo>
                    <a:pt x="154" y="78"/>
                  </a:moveTo>
                  <a:lnTo>
                    <a:pt x="154" y="78"/>
                  </a:lnTo>
                  <a:lnTo>
                    <a:pt x="153" y="86"/>
                  </a:lnTo>
                  <a:lnTo>
                    <a:pt x="152" y="93"/>
                  </a:lnTo>
                  <a:lnTo>
                    <a:pt x="150"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78" name="Google Shape;2578;p23"/>
            <p:cNvSpPr/>
            <p:nvPr/>
          </p:nvSpPr>
          <p:spPr>
            <a:xfrm>
              <a:off x="2516188" y="2828925"/>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0" y="122"/>
                  </a:lnTo>
                  <a:lnTo>
                    <a:pt x="136" y="127"/>
                  </a:lnTo>
                  <a:lnTo>
                    <a:pt x="131" y="132"/>
                  </a:lnTo>
                  <a:lnTo>
                    <a:pt x="125" y="138"/>
                  </a:lnTo>
                  <a:lnTo>
                    <a:pt x="120" y="142"/>
                  </a:lnTo>
                  <a:lnTo>
                    <a:pt x="114" y="146"/>
                  </a:lnTo>
                  <a:lnTo>
                    <a:pt x="107" y="149"/>
                  </a:lnTo>
                  <a:lnTo>
                    <a:pt x="100" y="151"/>
                  </a:lnTo>
                  <a:lnTo>
                    <a:pt x="92" y="154"/>
                  </a:lnTo>
                  <a:lnTo>
                    <a:pt x="84" y="155"/>
                  </a:lnTo>
                  <a:lnTo>
                    <a:pt x="77" y="155"/>
                  </a:lnTo>
                  <a:lnTo>
                    <a:pt x="77" y="155"/>
                  </a:lnTo>
                  <a:lnTo>
                    <a:pt x="69" y="155"/>
                  </a:lnTo>
                  <a:lnTo>
                    <a:pt x="61" y="154"/>
                  </a:lnTo>
                  <a:lnTo>
                    <a:pt x="54" y="151"/>
                  </a:lnTo>
                  <a:lnTo>
                    <a:pt x="46" y="149"/>
                  </a:lnTo>
                  <a:lnTo>
                    <a:pt x="40" y="146"/>
                  </a:lnTo>
                  <a:lnTo>
                    <a:pt x="34" y="142"/>
                  </a:lnTo>
                  <a:lnTo>
                    <a:pt x="28" y="138"/>
                  </a:lnTo>
                  <a:lnTo>
                    <a:pt x="22" y="132"/>
                  </a:lnTo>
                  <a:lnTo>
                    <a:pt x="18" y="127"/>
                  </a:lnTo>
                  <a:lnTo>
                    <a:pt x="13" y="122"/>
                  </a:lnTo>
                  <a:lnTo>
                    <a:pt x="9" y="115"/>
                  </a:lnTo>
                  <a:lnTo>
                    <a:pt x="6" y="108"/>
                  </a:lnTo>
                  <a:lnTo>
                    <a:pt x="3" y="101"/>
                  </a:lnTo>
                  <a:lnTo>
                    <a:pt x="2" y="93"/>
                  </a:lnTo>
                  <a:lnTo>
                    <a:pt x="1" y="86"/>
                  </a:lnTo>
                  <a:lnTo>
                    <a:pt x="0" y="78"/>
                  </a:lnTo>
                  <a:lnTo>
                    <a:pt x="0" y="78"/>
                  </a:lnTo>
                  <a:lnTo>
                    <a:pt x="1" y="70"/>
                  </a:lnTo>
                  <a:lnTo>
                    <a:pt x="2" y="62"/>
                  </a:lnTo>
                  <a:lnTo>
                    <a:pt x="3" y="55"/>
                  </a:lnTo>
                  <a:lnTo>
                    <a:pt x="6" y="48"/>
                  </a:lnTo>
                  <a:lnTo>
                    <a:pt x="9" y="41"/>
                  </a:lnTo>
                  <a:lnTo>
                    <a:pt x="13" y="35"/>
                  </a:lnTo>
                  <a:lnTo>
                    <a:pt x="18" y="29"/>
                  </a:lnTo>
                  <a:lnTo>
                    <a:pt x="22" y="23"/>
                  </a:lnTo>
                  <a:lnTo>
                    <a:pt x="28" y="19"/>
                  </a:lnTo>
                  <a:lnTo>
                    <a:pt x="34" y="14"/>
                  </a:lnTo>
                  <a:lnTo>
                    <a:pt x="40" y="11"/>
                  </a:lnTo>
                  <a:lnTo>
                    <a:pt x="46" y="7"/>
                  </a:lnTo>
                  <a:lnTo>
                    <a:pt x="54" y="4"/>
                  </a:lnTo>
                  <a:lnTo>
                    <a:pt x="61" y="3"/>
                  </a:lnTo>
                  <a:lnTo>
                    <a:pt x="69" y="1"/>
                  </a:lnTo>
                  <a:lnTo>
                    <a:pt x="77" y="0"/>
                  </a:lnTo>
                  <a:lnTo>
                    <a:pt x="77" y="0"/>
                  </a:lnTo>
                  <a:lnTo>
                    <a:pt x="84" y="1"/>
                  </a:lnTo>
                  <a:lnTo>
                    <a:pt x="92" y="3"/>
                  </a:lnTo>
                  <a:lnTo>
                    <a:pt x="100" y="4"/>
                  </a:lnTo>
                  <a:lnTo>
                    <a:pt x="107" y="7"/>
                  </a:lnTo>
                  <a:lnTo>
                    <a:pt x="114" y="11"/>
                  </a:lnTo>
                  <a:lnTo>
                    <a:pt x="120" y="14"/>
                  </a:lnTo>
                  <a:lnTo>
                    <a:pt x="125" y="19"/>
                  </a:lnTo>
                  <a:lnTo>
                    <a:pt x="131" y="23"/>
                  </a:lnTo>
                  <a:lnTo>
                    <a:pt x="136" y="29"/>
                  </a:lnTo>
                  <a:lnTo>
                    <a:pt x="140" y="35"/>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79" name="Google Shape;2579;p23"/>
            <p:cNvSpPr/>
            <p:nvPr/>
          </p:nvSpPr>
          <p:spPr>
            <a:xfrm>
              <a:off x="2516188" y="2898775"/>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5"/>
                  </a:lnTo>
                  <a:lnTo>
                    <a:pt x="77" y="155"/>
                  </a:lnTo>
                  <a:lnTo>
                    <a:pt x="69" y="154"/>
                  </a:lnTo>
                  <a:lnTo>
                    <a:pt x="61" y="153"/>
                  </a:lnTo>
                  <a:lnTo>
                    <a:pt x="54" y="150"/>
                  </a:lnTo>
                  <a:lnTo>
                    <a:pt x="46"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2" y="23"/>
                  </a:lnTo>
                  <a:lnTo>
                    <a:pt x="28" y="18"/>
                  </a:lnTo>
                  <a:lnTo>
                    <a:pt x="34" y="13"/>
                  </a:lnTo>
                  <a:lnTo>
                    <a:pt x="40" y="10"/>
                  </a:lnTo>
                  <a:lnTo>
                    <a:pt x="46" y="6"/>
                  </a:lnTo>
                  <a:lnTo>
                    <a:pt x="54"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3"/>
                  </a:lnTo>
                  <a:lnTo>
                    <a:pt x="136" y="28"/>
                  </a:lnTo>
                  <a:lnTo>
                    <a:pt x="140"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80" name="Google Shape;2580;p23"/>
            <p:cNvSpPr/>
            <p:nvPr/>
          </p:nvSpPr>
          <p:spPr>
            <a:xfrm>
              <a:off x="2586038" y="2828925"/>
              <a:ext cx="49213" cy="49213"/>
            </a:xfrm>
            <a:custGeom>
              <a:avLst/>
              <a:gdLst/>
              <a:ahLst/>
              <a:cxnLst/>
              <a:rect l="l" t="t" r="r" b="b"/>
              <a:pathLst>
                <a:path w="155" h="155" extrusionOk="0">
                  <a:moveTo>
                    <a:pt x="155" y="78"/>
                  </a:moveTo>
                  <a:lnTo>
                    <a:pt x="155" y="78"/>
                  </a:lnTo>
                  <a:lnTo>
                    <a:pt x="155" y="86"/>
                  </a:lnTo>
                  <a:lnTo>
                    <a:pt x="152" y="93"/>
                  </a:lnTo>
                  <a:lnTo>
                    <a:pt x="151" y="101"/>
                  </a:lnTo>
                  <a:lnTo>
                    <a:pt x="149" y="108"/>
                  </a:lnTo>
                  <a:lnTo>
                    <a:pt x="145" y="115"/>
                  </a:lnTo>
                  <a:lnTo>
                    <a:pt x="141" y="122"/>
                  </a:lnTo>
                  <a:lnTo>
                    <a:pt x="136" y="127"/>
                  </a:lnTo>
                  <a:lnTo>
                    <a:pt x="132" y="132"/>
                  </a:lnTo>
                  <a:lnTo>
                    <a:pt x="126" y="138"/>
                  </a:lnTo>
                  <a:lnTo>
                    <a:pt x="120"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2"/>
                  </a:lnTo>
                  <a:lnTo>
                    <a:pt x="9" y="115"/>
                  </a:lnTo>
                  <a:lnTo>
                    <a:pt x="7" y="108"/>
                  </a:lnTo>
                  <a:lnTo>
                    <a:pt x="4" y="101"/>
                  </a:lnTo>
                  <a:lnTo>
                    <a:pt x="2" y="93"/>
                  </a:lnTo>
                  <a:lnTo>
                    <a:pt x="1" y="86"/>
                  </a:lnTo>
                  <a:lnTo>
                    <a:pt x="0" y="78"/>
                  </a:lnTo>
                  <a:lnTo>
                    <a:pt x="0" y="78"/>
                  </a:lnTo>
                  <a:lnTo>
                    <a:pt x="1" y="70"/>
                  </a:lnTo>
                  <a:lnTo>
                    <a:pt x="2" y="62"/>
                  </a:lnTo>
                  <a:lnTo>
                    <a:pt x="4" y="55"/>
                  </a:lnTo>
                  <a:lnTo>
                    <a:pt x="7" y="48"/>
                  </a:lnTo>
                  <a:lnTo>
                    <a:pt x="9" y="41"/>
                  </a:lnTo>
                  <a:lnTo>
                    <a:pt x="14" y="35"/>
                  </a:lnTo>
                  <a:lnTo>
                    <a:pt x="18" y="29"/>
                  </a:lnTo>
                  <a:lnTo>
                    <a:pt x="23" y="23"/>
                  </a:lnTo>
                  <a:lnTo>
                    <a:pt x="29" y="19"/>
                  </a:lnTo>
                  <a:lnTo>
                    <a:pt x="34" y="14"/>
                  </a:lnTo>
                  <a:lnTo>
                    <a:pt x="40" y="11"/>
                  </a:lnTo>
                  <a:lnTo>
                    <a:pt x="47" y="7"/>
                  </a:lnTo>
                  <a:lnTo>
                    <a:pt x="55" y="4"/>
                  </a:lnTo>
                  <a:lnTo>
                    <a:pt x="62" y="3"/>
                  </a:lnTo>
                  <a:lnTo>
                    <a:pt x="70" y="1"/>
                  </a:lnTo>
                  <a:lnTo>
                    <a:pt x="78" y="0"/>
                  </a:lnTo>
                  <a:lnTo>
                    <a:pt x="78" y="0"/>
                  </a:lnTo>
                  <a:lnTo>
                    <a:pt x="85" y="1"/>
                  </a:lnTo>
                  <a:lnTo>
                    <a:pt x="93" y="3"/>
                  </a:lnTo>
                  <a:lnTo>
                    <a:pt x="101" y="4"/>
                  </a:lnTo>
                  <a:lnTo>
                    <a:pt x="108" y="7"/>
                  </a:lnTo>
                  <a:lnTo>
                    <a:pt x="115" y="11"/>
                  </a:lnTo>
                  <a:lnTo>
                    <a:pt x="120" y="14"/>
                  </a:lnTo>
                  <a:lnTo>
                    <a:pt x="126" y="19"/>
                  </a:lnTo>
                  <a:lnTo>
                    <a:pt x="132" y="23"/>
                  </a:lnTo>
                  <a:lnTo>
                    <a:pt x="136" y="29"/>
                  </a:lnTo>
                  <a:lnTo>
                    <a:pt x="141" y="35"/>
                  </a:lnTo>
                  <a:lnTo>
                    <a:pt x="145" y="41"/>
                  </a:lnTo>
                  <a:lnTo>
                    <a:pt x="149" y="48"/>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81" name="Google Shape;2581;p23"/>
            <p:cNvSpPr/>
            <p:nvPr/>
          </p:nvSpPr>
          <p:spPr>
            <a:xfrm>
              <a:off x="2586038" y="2898775"/>
              <a:ext cx="49213" cy="49213"/>
            </a:xfrm>
            <a:custGeom>
              <a:avLst/>
              <a:gdLst/>
              <a:ahLst/>
              <a:cxnLst/>
              <a:rect l="l" t="t" r="r" b="b"/>
              <a:pathLst>
                <a:path w="155" h="155" extrusionOk="0">
                  <a:moveTo>
                    <a:pt x="155" y="77"/>
                  </a:moveTo>
                  <a:lnTo>
                    <a:pt x="155" y="77"/>
                  </a:lnTo>
                  <a:lnTo>
                    <a:pt x="155" y="85"/>
                  </a:lnTo>
                  <a:lnTo>
                    <a:pt x="152" y="93"/>
                  </a:lnTo>
                  <a:lnTo>
                    <a:pt x="151" y="100"/>
                  </a:lnTo>
                  <a:lnTo>
                    <a:pt x="149" y="107"/>
                  </a:lnTo>
                  <a:lnTo>
                    <a:pt x="145"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5"/>
                  </a:lnTo>
                  <a:lnTo>
                    <a:pt x="78" y="155"/>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3"/>
                  </a:lnTo>
                  <a:lnTo>
                    <a:pt x="136" y="28"/>
                  </a:lnTo>
                  <a:lnTo>
                    <a:pt x="141" y="35"/>
                  </a:lnTo>
                  <a:lnTo>
                    <a:pt x="145" y="40"/>
                  </a:lnTo>
                  <a:lnTo>
                    <a:pt x="149" y="47"/>
                  </a:lnTo>
                  <a:lnTo>
                    <a:pt x="151" y="54"/>
                  </a:lnTo>
                  <a:lnTo>
                    <a:pt x="152"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82" name="Google Shape;2582;p23"/>
            <p:cNvSpPr/>
            <p:nvPr/>
          </p:nvSpPr>
          <p:spPr>
            <a:xfrm>
              <a:off x="2655888" y="2828925"/>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2"/>
                  </a:lnTo>
                  <a:lnTo>
                    <a:pt x="136" y="127"/>
                  </a:lnTo>
                  <a:lnTo>
                    <a:pt x="132" y="132"/>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2"/>
                  </a:lnTo>
                  <a:lnTo>
                    <a:pt x="17" y="127"/>
                  </a:lnTo>
                  <a:lnTo>
                    <a:pt x="14" y="122"/>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5"/>
                  </a:lnTo>
                  <a:lnTo>
                    <a:pt x="17" y="29"/>
                  </a:lnTo>
                  <a:lnTo>
                    <a:pt x="23" y="23"/>
                  </a:lnTo>
                  <a:lnTo>
                    <a:pt x="29"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3" y="11"/>
                  </a:lnTo>
                  <a:lnTo>
                    <a:pt x="120" y="14"/>
                  </a:lnTo>
                  <a:lnTo>
                    <a:pt x="126" y="19"/>
                  </a:lnTo>
                  <a:lnTo>
                    <a:pt x="132" y="23"/>
                  </a:lnTo>
                  <a:lnTo>
                    <a:pt x="136" y="29"/>
                  </a:lnTo>
                  <a:lnTo>
                    <a:pt x="141" y="35"/>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83" name="Google Shape;2583;p23"/>
            <p:cNvSpPr/>
            <p:nvPr/>
          </p:nvSpPr>
          <p:spPr>
            <a:xfrm>
              <a:off x="2655888" y="2898775"/>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5"/>
                  </a:lnTo>
                  <a:lnTo>
                    <a:pt x="77" y="155"/>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84" name="Google Shape;2584;p23"/>
            <p:cNvSpPr/>
            <p:nvPr/>
          </p:nvSpPr>
          <p:spPr>
            <a:xfrm>
              <a:off x="2727326" y="2828925"/>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2"/>
                  </a:lnTo>
                  <a:lnTo>
                    <a:pt x="137" y="127"/>
                  </a:lnTo>
                  <a:lnTo>
                    <a:pt x="132" y="132"/>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2"/>
                  </a:lnTo>
                  <a:lnTo>
                    <a:pt x="18" y="127"/>
                  </a:lnTo>
                  <a:lnTo>
                    <a:pt x="14" y="122"/>
                  </a:lnTo>
                  <a:lnTo>
                    <a:pt x="10" y="115"/>
                  </a:lnTo>
                  <a:lnTo>
                    <a:pt x="7" y="108"/>
                  </a:lnTo>
                  <a:lnTo>
                    <a:pt x="3" y="101"/>
                  </a:lnTo>
                  <a:lnTo>
                    <a:pt x="2" y="93"/>
                  </a:lnTo>
                  <a:lnTo>
                    <a:pt x="1" y="86"/>
                  </a:lnTo>
                  <a:lnTo>
                    <a:pt x="0" y="78"/>
                  </a:lnTo>
                  <a:lnTo>
                    <a:pt x="0" y="78"/>
                  </a:lnTo>
                  <a:lnTo>
                    <a:pt x="1" y="70"/>
                  </a:lnTo>
                  <a:lnTo>
                    <a:pt x="2" y="62"/>
                  </a:lnTo>
                  <a:lnTo>
                    <a:pt x="3" y="55"/>
                  </a:lnTo>
                  <a:lnTo>
                    <a:pt x="7" y="48"/>
                  </a:lnTo>
                  <a:lnTo>
                    <a:pt x="10" y="41"/>
                  </a:lnTo>
                  <a:lnTo>
                    <a:pt x="14" y="35"/>
                  </a:lnTo>
                  <a:lnTo>
                    <a:pt x="18" y="29"/>
                  </a:lnTo>
                  <a:lnTo>
                    <a:pt x="23" y="23"/>
                  </a:lnTo>
                  <a:lnTo>
                    <a:pt x="29" y="19"/>
                  </a:lnTo>
                  <a:lnTo>
                    <a:pt x="34" y="14"/>
                  </a:lnTo>
                  <a:lnTo>
                    <a:pt x="41" y="11"/>
                  </a:lnTo>
                  <a:lnTo>
                    <a:pt x="48" y="7"/>
                  </a:lnTo>
                  <a:lnTo>
                    <a:pt x="55" y="4"/>
                  </a:lnTo>
                  <a:lnTo>
                    <a:pt x="62" y="3"/>
                  </a:lnTo>
                  <a:lnTo>
                    <a:pt x="70" y="1"/>
                  </a:lnTo>
                  <a:lnTo>
                    <a:pt x="78" y="0"/>
                  </a:lnTo>
                  <a:lnTo>
                    <a:pt x="78" y="0"/>
                  </a:lnTo>
                  <a:lnTo>
                    <a:pt x="86" y="1"/>
                  </a:lnTo>
                  <a:lnTo>
                    <a:pt x="93" y="3"/>
                  </a:lnTo>
                  <a:lnTo>
                    <a:pt x="101" y="4"/>
                  </a:lnTo>
                  <a:lnTo>
                    <a:pt x="108" y="7"/>
                  </a:lnTo>
                  <a:lnTo>
                    <a:pt x="114" y="11"/>
                  </a:lnTo>
                  <a:lnTo>
                    <a:pt x="120" y="14"/>
                  </a:lnTo>
                  <a:lnTo>
                    <a:pt x="127" y="19"/>
                  </a:lnTo>
                  <a:lnTo>
                    <a:pt x="132" y="23"/>
                  </a:lnTo>
                  <a:lnTo>
                    <a:pt x="137" y="29"/>
                  </a:lnTo>
                  <a:lnTo>
                    <a:pt x="142" y="35"/>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85" name="Google Shape;2585;p23"/>
            <p:cNvSpPr/>
            <p:nvPr/>
          </p:nvSpPr>
          <p:spPr>
            <a:xfrm>
              <a:off x="2727326" y="2898775"/>
              <a:ext cx="47625"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5"/>
                  </a:lnTo>
                  <a:lnTo>
                    <a:pt x="78" y="155"/>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86" name="Google Shape;2586;p23"/>
            <p:cNvSpPr/>
            <p:nvPr/>
          </p:nvSpPr>
          <p:spPr>
            <a:xfrm>
              <a:off x="2797176" y="2828925"/>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2"/>
                  </a:lnTo>
                  <a:lnTo>
                    <a:pt x="136" y="127"/>
                  </a:lnTo>
                  <a:lnTo>
                    <a:pt x="130" y="132"/>
                  </a:lnTo>
                  <a:lnTo>
                    <a:pt x="126"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2"/>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3" y="4"/>
                  </a:lnTo>
                  <a:lnTo>
                    <a:pt x="60" y="3"/>
                  </a:lnTo>
                  <a:lnTo>
                    <a:pt x="68" y="1"/>
                  </a:lnTo>
                  <a:lnTo>
                    <a:pt x="76" y="0"/>
                  </a:lnTo>
                  <a:lnTo>
                    <a:pt x="76" y="0"/>
                  </a:lnTo>
                  <a:lnTo>
                    <a:pt x="84" y="1"/>
                  </a:lnTo>
                  <a:lnTo>
                    <a:pt x="91" y="3"/>
                  </a:lnTo>
                  <a:lnTo>
                    <a:pt x="99" y="4"/>
                  </a:lnTo>
                  <a:lnTo>
                    <a:pt x="106" y="7"/>
                  </a:lnTo>
                  <a:lnTo>
                    <a:pt x="113" y="11"/>
                  </a:lnTo>
                  <a:lnTo>
                    <a:pt x="119" y="14"/>
                  </a:lnTo>
                  <a:lnTo>
                    <a:pt x="126" y="19"/>
                  </a:lnTo>
                  <a:lnTo>
                    <a:pt x="130" y="23"/>
                  </a:lnTo>
                  <a:lnTo>
                    <a:pt x="136" y="29"/>
                  </a:lnTo>
                  <a:lnTo>
                    <a:pt x="140" y="35"/>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87" name="Google Shape;2587;p23"/>
            <p:cNvSpPr/>
            <p:nvPr/>
          </p:nvSpPr>
          <p:spPr>
            <a:xfrm>
              <a:off x="2797176" y="2898775"/>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5"/>
                  </a:lnTo>
                  <a:lnTo>
                    <a:pt x="76" y="155"/>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88" name="Google Shape;2588;p23"/>
            <p:cNvSpPr/>
            <p:nvPr/>
          </p:nvSpPr>
          <p:spPr>
            <a:xfrm>
              <a:off x="2516188" y="2970213"/>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0" y="121"/>
                  </a:lnTo>
                  <a:lnTo>
                    <a:pt x="136" y="126"/>
                  </a:lnTo>
                  <a:lnTo>
                    <a:pt x="131" y="132"/>
                  </a:lnTo>
                  <a:lnTo>
                    <a:pt x="125" y="138"/>
                  </a:lnTo>
                  <a:lnTo>
                    <a:pt x="120" y="141"/>
                  </a:lnTo>
                  <a:lnTo>
                    <a:pt x="114" y="146"/>
                  </a:lnTo>
                  <a:lnTo>
                    <a:pt x="107" y="149"/>
                  </a:lnTo>
                  <a:lnTo>
                    <a:pt x="100" y="151"/>
                  </a:lnTo>
                  <a:lnTo>
                    <a:pt x="92" y="154"/>
                  </a:lnTo>
                  <a:lnTo>
                    <a:pt x="84" y="155"/>
                  </a:lnTo>
                  <a:lnTo>
                    <a:pt x="77" y="155"/>
                  </a:lnTo>
                  <a:lnTo>
                    <a:pt x="77" y="155"/>
                  </a:lnTo>
                  <a:lnTo>
                    <a:pt x="69" y="155"/>
                  </a:lnTo>
                  <a:lnTo>
                    <a:pt x="61" y="154"/>
                  </a:lnTo>
                  <a:lnTo>
                    <a:pt x="54" y="151"/>
                  </a:lnTo>
                  <a:lnTo>
                    <a:pt x="46" y="149"/>
                  </a:lnTo>
                  <a:lnTo>
                    <a:pt x="40" y="146"/>
                  </a:lnTo>
                  <a:lnTo>
                    <a:pt x="34" y="141"/>
                  </a:lnTo>
                  <a:lnTo>
                    <a:pt x="28" y="138"/>
                  </a:lnTo>
                  <a:lnTo>
                    <a:pt x="22" y="132"/>
                  </a:lnTo>
                  <a:lnTo>
                    <a:pt x="18" y="126"/>
                  </a:lnTo>
                  <a:lnTo>
                    <a:pt x="13" y="121"/>
                  </a:lnTo>
                  <a:lnTo>
                    <a:pt x="9" y="115"/>
                  </a:lnTo>
                  <a:lnTo>
                    <a:pt x="6" y="108"/>
                  </a:lnTo>
                  <a:lnTo>
                    <a:pt x="3" y="101"/>
                  </a:lnTo>
                  <a:lnTo>
                    <a:pt x="2" y="93"/>
                  </a:lnTo>
                  <a:lnTo>
                    <a:pt x="1" y="85"/>
                  </a:lnTo>
                  <a:lnTo>
                    <a:pt x="0" y="78"/>
                  </a:lnTo>
                  <a:lnTo>
                    <a:pt x="0" y="78"/>
                  </a:lnTo>
                  <a:lnTo>
                    <a:pt x="1" y="70"/>
                  </a:lnTo>
                  <a:lnTo>
                    <a:pt x="2" y="62"/>
                  </a:lnTo>
                  <a:lnTo>
                    <a:pt x="3" y="55"/>
                  </a:lnTo>
                  <a:lnTo>
                    <a:pt x="6" y="47"/>
                  </a:lnTo>
                  <a:lnTo>
                    <a:pt x="9" y="42"/>
                  </a:lnTo>
                  <a:lnTo>
                    <a:pt x="13" y="35"/>
                  </a:lnTo>
                  <a:lnTo>
                    <a:pt x="18" y="29"/>
                  </a:lnTo>
                  <a:lnTo>
                    <a:pt x="22" y="23"/>
                  </a:lnTo>
                  <a:lnTo>
                    <a:pt x="28" y="19"/>
                  </a:lnTo>
                  <a:lnTo>
                    <a:pt x="34" y="14"/>
                  </a:lnTo>
                  <a:lnTo>
                    <a:pt x="40" y="10"/>
                  </a:lnTo>
                  <a:lnTo>
                    <a:pt x="46" y="7"/>
                  </a:lnTo>
                  <a:lnTo>
                    <a:pt x="54" y="4"/>
                  </a:lnTo>
                  <a:lnTo>
                    <a:pt x="61" y="3"/>
                  </a:lnTo>
                  <a:lnTo>
                    <a:pt x="69" y="2"/>
                  </a:lnTo>
                  <a:lnTo>
                    <a:pt x="77" y="0"/>
                  </a:lnTo>
                  <a:lnTo>
                    <a:pt x="77" y="0"/>
                  </a:lnTo>
                  <a:lnTo>
                    <a:pt x="84" y="2"/>
                  </a:lnTo>
                  <a:lnTo>
                    <a:pt x="92" y="3"/>
                  </a:lnTo>
                  <a:lnTo>
                    <a:pt x="100" y="4"/>
                  </a:lnTo>
                  <a:lnTo>
                    <a:pt x="107" y="7"/>
                  </a:lnTo>
                  <a:lnTo>
                    <a:pt x="114" y="10"/>
                  </a:lnTo>
                  <a:lnTo>
                    <a:pt x="120" y="14"/>
                  </a:lnTo>
                  <a:lnTo>
                    <a:pt x="125" y="19"/>
                  </a:lnTo>
                  <a:lnTo>
                    <a:pt x="131" y="23"/>
                  </a:lnTo>
                  <a:lnTo>
                    <a:pt x="136" y="29"/>
                  </a:lnTo>
                  <a:lnTo>
                    <a:pt x="140" y="35"/>
                  </a:lnTo>
                  <a:lnTo>
                    <a:pt x="145" y="42"/>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89" name="Google Shape;2589;p23"/>
            <p:cNvSpPr/>
            <p:nvPr/>
          </p:nvSpPr>
          <p:spPr>
            <a:xfrm>
              <a:off x="2727326" y="2970213"/>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1"/>
                  </a:lnTo>
                  <a:lnTo>
                    <a:pt x="137" y="126"/>
                  </a:lnTo>
                  <a:lnTo>
                    <a:pt x="132" y="132"/>
                  </a:lnTo>
                  <a:lnTo>
                    <a:pt x="127" y="138"/>
                  </a:lnTo>
                  <a:lnTo>
                    <a:pt x="120" y="141"/>
                  </a:lnTo>
                  <a:lnTo>
                    <a:pt x="114"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4" y="10"/>
                  </a:lnTo>
                  <a:lnTo>
                    <a:pt x="120" y="14"/>
                  </a:lnTo>
                  <a:lnTo>
                    <a:pt x="127" y="19"/>
                  </a:lnTo>
                  <a:lnTo>
                    <a:pt x="132" y="23"/>
                  </a:lnTo>
                  <a:lnTo>
                    <a:pt x="137" y="29"/>
                  </a:lnTo>
                  <a:lnTo>
                    <a:pt x="142" y="35"/>
                  </a:lnTo>
                  <a:lnTo>
                    <a:pt x="145" y="42"/>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90" name="Google Shape;2590;p23"/>
            <p:cNvSpPr/>
            <p:nvPr/>
          </p:nvSpPr>
          <p:spPr>
            <a:xfrm>
              <a:off x="2727326" y="3041650"/>
              <a:ext cx="47625"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2" y="120"/>
                  </a:lnTo>
                  <a:lnTo>
                    <a:pt x="137" y="125"/>
                  </a:lnTo>
                  <a:lnTo>
                    <a:pt x="132" y="131"/>
                  </a:lnTo>
                  <a:lnTo>
                    <a:pt x="127" y="136"/>
                  </a:lnTo>
                  <a:lnTo>
                    <a:pt x="120" y="140"/>
                  </a:lnTo>
                  <a:lnTo>
                    <a:pt x="114" y="144"/>
                  </a:lnTo>
                  <a:lnTo>
                    <a:pt x="108" y="147"/>
                  </a:lnTo>
                  <a:lnTo>
                    <a:pt x="101" y="149"/>
                  </a:lnTo>
                  <a:lnTo>
                    <a:pt x="93" y="152"/>
                  </a:lnTo>
                  <a:lnTo>
                    <a:pt x="86" y="153"/>
                  </a:lnTo>
                  <a:lnTo>
                    <a:pt x="78" y="153"/>
                  </a:lnTo>
                  <a:lnTo>
                    <a:pt x="78" y="153"/>
                  </a:lnTo>
                  <a:lnTo>
                    <a:pt x="70" y="153"/>
                  </a:lnTo>
                  <a:lnTo>
                    <a:pt x="62" y="152"/>
                  </a:lnTo>
                  <a:lnTo>
                    <a:pt x="55" y="149"/>
                  </a:lnTo>
                  <a:lnTo>
                    <a:pt x="48" y="147"/>
                  </a:lnTo>
                  <a:lnTo>
                    <a:pt x="41" y="144"/>
                  </a:lnTo>
                  <a:lnTo>
                    <a:pt x="34" y="140"/>
                  </a:lnTo>
                  <a:lnTo>
                    <a:pt x="29" y="136"/>
                  </a:lnTo>
                  <a:lnTo>
                    <a:pt x="23" y="131"/>
                  </a:lnTo>
                  <a:lnTo>
                    <a:pt x="18" y="125"/>
                  </a:lnTo>
                  <a:lnTo>
                    <a:pt x="14" y="120"/>
                  </a:lnTo>
                  <a:lnTo>
                    <a:pt x="10" y="113"/>
                  </a:lnTo>
                  <a:lnTo>
                    <a:pt x="7" y="106"/>
                  </a:lnTo>
                  <a:lnTo>
                    <a:pt x="3" y="99"/>
                  </a:lnTo>
                  <a:lnTo>
                    <a:pt x="2" y="92"/>
                  </a:lnTo>
                  <a:lnTo>
                    <a:pt x="1" y="84"/>
                  </a:lnTo>
                  <a:lnTo>
                    <a:pt x="0" y="76"/>
                  </a:lnTo>
                  <a:lnTo>
                    <a:pt x="0" y="76"/>
                  </a:lnTo>
                  <a:lnTo>
                    <a:pt x="1" y="68"/>
                  </a:lnTo>
                  <a:lnTo>
                    <a:pt x="2" y="60"/>
                  </a:lnTo>
                  <a:lnTo>
                    <a:pt x="3" y="53"/>
                  </a:lnTo>
                  <a:lnTo>
                    <a:pt x="7" y="46"/>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91" name="Google Shape;2591;p23"/>
            <p:cNvSpPr/>
            <p:nvPr/>
          </p:nvSpPr>
          <p:spPr>
            <a:xfrm>
              <a:off x="2794001" y="3244850"/>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2" y="120"/>
                  </a:lnTo>
                  <a:lnTo>
                    <a:pt x="137" y="126"/>
                  </a:lnTo>
                  <a:lnTo>
                    <a:pt x="131" y="130"/>
                  </a:lnTo>
                  <a:lnTo>
                    <a:pt x="127"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0"/>
                  </a:lnTo>
                  <a:lnTo>
                    <a:pt x="28" y="136"/>
                  </a:lnTo>
                  <a:lnTo>
                    <a:pt x="23" y="130"/>
                  </a:lnTo>
                  <a:lnTo>
                    <a:pt x="18" y="126"/>
                  </a:lnTo>
                  <a:lnTo>
                    <a:pt x="14" y="120"/>
                  </a:lnTo>
                  <a:lnTo>
                    <a:pt x="10" y="113"/>
                  </a:lnTo>
                  <a:lnTo>
                    <a:pt x="7" y="106"/>
                  </a:lnTo>
                  <a:lnTo>
                    <a:pt x="3" y="99"/>
                  </a:lnTo>
                  <a:lnTo>
                    <a:pt x="2" y="91"/>
                  </a:lnTo>
                  <a:lnTo>
                    <a:pt x="1" y="84"/>
                  </a:lnTo>
                  <a:lnTo>
                    <a:pt x="0" y="76"/>
                  </a:lnTo>
                  <a:lnTo>
                    <a:pt x="0" y="76"/>
                  </a:lnTo>
                  <a:lnTo>
                    <a:pt x="1" y="68"/>
                  </a:lnTo>
                  <a:lnTo>
                    <a:pt x="2" y="60"/>
                  </a:lnTo>
                  <a:lnTo>
                    <a:pt x="3" y="53"/>
                  </a:lnTo>
                  <a:lnTo>
                    <a:pt x="7" y="47"/>
                  </a:lnTo>
                  <a:lnTo>
                    <a:pt x="10" y="40"/>
                  </a:lnTo>
                  <a:lnTo>
                    <a:pt x="14" y="33"/>
                  </a:lnTo>
                  <a:lnTo>
                    <a:pt x="18" y="27"/>
                  </a:lnTo>
                  <a:lnTo>
                    <a:pt x="23" y="21"/>
                  </a:lnTo>
                  <a:lnTo>
                    <a:pt x="28" y="17"/>
                  </a:lnTo>
                  <a:lnTo>
                    <a:pt x="34" y="12"/>
                  </a:lnTo>
                  <a:lnTo>
                    <a:pt x="41" y="9"/>
                  </a:lnTo>
                  <a:lnTo>
                    <a:pt x="48"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7" y="17"/>
                  </a:lnTo>
                  <a:lnTo>
                    <a:pt x="131" y="21"/>
                  </a:lnTo>
                  <a:lnTo>
                    <a:pt x="137" y="27"/>
                  </a:lnTo>
                  <a:lnTo>
                    <a:pt x="142"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92" name="Google Shape;2592;p23"/>
            <p:cNvSpPr/>
            <p:nvPr/>
          </p:nvSpPr>
          <p:spPr>
            <a:xfrm>
              <a:off x="2862263" y="3244850"/>
              <a:ext cx="49213" cy="49213"/>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2" y="120"/>
                  </a:lnTo>
                  <a:lnTo>
                    <a:pt x="137" y="126"/>
                  </a:lnTo>
                  <a:lnTo>
                    <a:pt x="131" y="130"/>
                  </a:lnTo>
                  <a:lnTo>
                    <a:pt x="127" y="136"/>
                  </a:lnTo>
                  <a:lnTo>
                    <a:pt x="120" y="140"/>
                  </a:lnTo>
                  <a:lnTo>
                    <a:pt x="114" y="144"/>
                  </a:lnTo>
                  <a:lnTo>
                    <a:pt x="107" y="147"/>
                  </a:lnTo>
                  <a:lnTo>
                    <a:pt x="100" y="150"/>
                  </a:lnTo>
                  <a:lnTo>
                    <a:pt x="92" y="152"/>
                  </a:lnTo>
                  <a:lnTo>
                    <a:pt x="86" y="153"/>
                  </a:lnTo>
                  <a:lnTo>
                    <a:pt x="78" y="153"/>
                  </a:lnTo>
                  <a:lnTo>
                    <a:pt x="78" y="153"/>
                  </a:lnTo>
                  <a:lnTo>
                    <a:pt x="70" y="153"/>
                  </a:lnTo>
                  <a:lnTo>
                    <a:pt x="61" y="152"/>
                  </a:lnTo>
                  <a:lnTo>
                    <a:pt x="55" y="150"/>
                  </a:lnTo>
                  <a:lnTo>
                    <a:pt x="47" y="147"/>
                  </a:lnTo>
                  <a:lnTo>
                    <a:pt x="41" y="144"/>
                  </a:lnTo>
                  <a:lnTo>
                    <a:pt x="34" y="140"/>
                  </a:lnTo>
                  <a:lnTo>
                    <a:pt x="28" y="136"/>
                  </a:lnTo>
                  <a:lnTo>
                    <a:pt x="23" y="130"/>
                  </a:lnTo>
                  <a:lnTo>
                    <a:pt x="18" y="126"/>
                  </a:lnTo>
                  <a:lnTo>
                    <a:pt x="13" y="120"/>
                  </a:lnTo>
                  <a:lnTo>
                    <a:pt x="10" y="113"/>
                  </a:lnTo>
                  <a:lnTo>
                    <a:pt x="7" y="106"/>
                  </a:lnTo>
                  <a:lnTo>
                    <a:pt x="3" y="99"/>
                  </a:lnTo>
                  <a:lnTo>
                    <a:pt x="2" y="91"/>
                  </a:lnTo>
                  <a:lnTo>
                    <a:pt x="1" y="84"/>
                  </a:lnTo>
                  <a:lnTo>
                    <a:pt x="0" y="76"/>
                  </a:lnTo>
                  <a:lnTo>
                    <a:pt x="0" y="76"/>
                  </a:lnTo>
                  <a:lnTo>
                    <a:pt x="1" y="68"/>
                  </a:lnTo>
                  <a:lnTo>
                    <a:pt x="2" y="60"/>
                  </a:lnTo>
                  <a:lnTo>
                    <a:pt x="3" y="53"/>
                  </a:lnTo>
                  <a:lnTo>
                    <a:pt x="7" y="47"/>
                  </a:lnTo>
                  <a:lnTo>
                    <a:pt x="10" y="40"/>
                  </a:lnTo>
                  <a:lnTo>
                    <a:pt x="13" y="33"/>
                  </a:lnTo>
                  <a:lnTo>
                    <a:pt x="18" y="27"/>
                  </a:lnTo>
                  <a:lnTo>
                    <a:pt x="23" y="21"/>
                  </a:lnTo>
                  <a:lnTo>
                    <a:pt x="28" y="17"/>
                  </a:lnTo>
                  <a:lnTo>
                    <a:pt x="34" y="12"/>
                  </a:lnTo>
                  <a:lnTo>
                    <a:pt x="41" y="9"/>
                  </a:lnTo>
                  <a:lnTo>
                    <a:pt x="47" y="5"/>
                  </a:lnTo>
                  <a:lnTo>
                    <a:pt x="55" y="3"/>
                  </a:lnTo>
                  <a:lnTo>
                    <a:pt x="61" y="1"/>
                  </a:lnTo>
                  <a:lnTo>
                    <a:pt x="70" y="0"/>
                  </a:lnTo>
                  <a:lnTo>
                    <a:pt x="78" y="0"/>
                  </a:lnTo>
                  <a:lnTo>
                    <a:pt x="78" y="0"/>
                  </a:lnTo>
                  <a:lnTo>
                    <a:pt x="86" y="0"/>
                  </a:lnTo>
                  <a:lnTo>
                    <a:pt x="92" y="1"/>
                  </a:lnTo>
                  <a:lnTo>
                    <a:pt x="100" y="3"/>
                  </a:lnTo>
                  <a:lnTo>
                    <a:pt x="107" y="5"/>
                  </a:lnTo>
                  <a:lnTo>
                    <a:pt x="114" y="9"/>
                  </a:lnTo>
                  <a:lnTo>
                    <a:pt x="120" y="12"/>
                  </a:lnTo>
                  <a:lnTo>
                    <a:pt x="127" y="17"/>
                  </a:lnTo>
                  <a:lnTo>
                    <a:pt x="131" y="21"/>
                  </a:lnTo>
                  <a:lnTo>
                    <a:pt x="137" y="27"/>
                  </a:lnTo>
                  <a:lnTo>
                    <a:pt x="142" y="33"/>
                  </a:lnTo>
                  <a:lnTo>
                    <a:pt x="145" y="40"/>
                  </a:lnTo>
                  <a:lnTo>
                    <a:pt x="148"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93" name="Google Shape;2593;p23"/>
            <p:cNvSpPr/>
            <p:nvPr/>
          </p:nvSpPr>
          <p:spPr>
            <a:xfrm>
              <a:off x="2998788" y="3316288"/>
              <a:ext cx="49213" cy="49213"/>
            </a:xfrm>
            <a:custGeom>
              <a:avLst/>
              <a:gdLst/>
              <a:ahLst/>
              <a:cxnLst/>
              <a:rect l="l" t="t" r="r" b="b"/>
              <a:pathLst>
                <a:path w="155" h="154" extrusionOk="0">
                  <a:moveTo>
                    <a:pt x="155" y="78"/>
                  </a:moveTo>
                  <a:lnTo>
                    <a:pt x="155" y="78"/>
                  </a:lnTo>
                  <a:lnTo>
                    <a:pt x="153" y="86"/>
                  </a:lnTo>
                  <a:lnTo>
                    <a:pt x="152" y="93"/>
                  </a:lnTo>
                  <a:lnTo>
                    <a:pt x="151" y="101"/>
                  </a:lnTo>
                  <a:lnTo>
                    <a:pt x="149" y="107"/>
                  </a:lnTo>
                  <a:lnTo>
                    <a:pt x="145" y="114"/>
                  </a:lnTo>
                  <a:lnTo>
                    <a:pt x="141" y="120"/>
                  </a:lnTo>
                  <a:lnTo>
                    <a:pt x="136" y="126"/>
                  </a:lnTo>
                  <a:lnTo>
                    <a:pt x="132" y="131"/>
                  </a:lnTo>
                  <a:lnTo>
                    <a:pt x="126" y="137"/>
                  </a:lnTo>
                  <a:lnTo>
                    <a:pt x="120" y="141"/>
                  </a:lnTo>
                  <a:lnTo>
                    <a:pt x="115" y="145"/>
                  </a:lnTo>
                  <a:lnTo>
                    <a:pt x="108" y="149"/>
                  </a:lnTo>
                  <a:lnTo>
                    <a:pt x="101"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1"/>
                  </a:lnTo>
                  <a:lnTo>
                    <a:pt x="18" y="126"/>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7"/>
                  </a:lnTo>
                  <a:lnTo>
                    <a:pt x="9" y="41"/>
                  </a:lnTo>
                  <a:lnTo>
                    <a:pt x="14" y="34"/>
                  </a:lnTo>
                  <a:lnTo>
                    <a:pt x="18" y="28"/>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101" y="3"/>
                  </a:lnTo>
                  <a:lnTo>
                    <a:pt x="108" y="7"/>
                  </a:lnTo>
                  <a:lnTo>
                    <a:pt x="115" y="9"/>
                  </a:lnTo>
                  <a:lnTo>
                    <a:pt x="120" y="14"/>
                  </a:lnTo>
                  <a:lnTo>
                    <a:pt x="126" y="18"/>
                  </a:lnTo>
                  <a:lnTo>
                    <a:pt x="132" y="23"/>
                  </a:lnTo>
                  <a:lnTo>
                    <a:pt x="136" y="28"/>
                  </a:lnTo>
                  <a:lnTo>
                    <a:pt x="141" y="34"/>
                  </a:lnTo>
                  <a:lnTo>
                    <a:pt x="145" y="41"/>
                  </a:lnTo>
                  <a:lnTo>
                    <a:pt x="149"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94" name="Google Shape;2594;p23"/>
            <p:cNvSpPr/>
            <p:nvPr/>
          </p:nvSpPr>
          <p:spPr>
            <a:xfrm>
              <a:off x="2166938" y="2828925"/>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2"/>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1" y="132"/>
                  </a:lnTo>
                  <a:lnTo>
                    <a:pt x="17" y="127"/>
                  </a:lnTo>
                  <a:lnTo>
                    <a:pt x="12" y="122"/>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4" y="4"/>
                  </a:lnTo>
                  <a:lnTo>
                    <a:pt x="60" y="3"/>
                  </a:lnTo>
                  <a:lnTo>
                    <a:pt x="68" y="1"/>
                  </a:lnTo>
                  <a:lnTo>
                    <a:pt x="76" y="0"/>
                  </a:lnTo>
                  <a:lnTo>
                    <a:pt x="76" y="0"/>
                  </a:lnTo>
                  <a:lnTo>
                    <a:pt x="84" y="1"/>
                  </a:lnTo>
                  <a:lnTo>
                    <a:pt x="92" y="3"/>
                  </a:lnTo>
                  <a:lnTo>
                    <a:pt x="99" y="4"/>
                  </a:lnTo>
                  <a:lnTo>
                    <a:pt x="106" y="7"/>
                  </a:lnTo>
                  <a:lnTo>
                    <a:pt x="113" y="11"/>
                  </a:lnTo>
                  <a:lnTo>
                    <a:pt x="120" y="14"/>
                  </a:lnTo>
                  <a:lnTo>
                    <a:pt x="126" y="19"/>
                  </a:lnTo>
                  <a:lnTo>
                    <a:pt x="131" y="23"/>
                  </a:lnTo>
                  <a:lnTo>
                    <a:pt x="136" y="29"/>
                  </a:lnTo>
                  <a:lnTo>
                    <a:pt x="141" y="35"/>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95" name="Google Shape;2595;p23"/>
            <p:cNvSpPr/>
            <p:nvPr/>
          </p:nvSpPr>
          <p:spPr>
            <a:xfrm>
              <a:off x="2166938" y="2898775"/>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5"/>
                  </a:lnTo>
                  <a:lnTo>
                    <a:pt x="76" y="155"/>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96" name="Google Shape;2596;p23"/>
            <p:cNvSpPr/>
            <p:nvPr/>
          </p:nvSpPr>
          <p:spPr>
            <a:xfrm>
              <a:off x="2236788" y="2828925"/>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2"/>
                  </a:lnTo>
                  <a:lnTo>
                    <a:pt x="137"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2"/>
                  </a:lnTo>
                  <a:lnTo>
                    <a:pt x="28" y="138"/>
                  </a:lnTo>
                  <a:lnTo>
                    <a:pt x="22" y="132"/>
                  </a:lnTo>
                  <a:lnTo>
                    <a:pt x="17" y="127"/>
                  </a:lnTo>
                  <a:lnTo>
                    <a:pt x="13" y="122"/>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4" y="14"/>
                  </a:lnTo>
                  <a:lnTo>
                    <a:pt x="40" y="11"/>
                  </a:lnTo>
                  <a:lnTo>
                    <a:pt x="47" y="7"/>
                  </a:lnTo>
                  <a:lnTo>
                    <a:pt x="54" y="4"/>
                  </a:lnTo>
                  <a:lnTo>
                    <a:pt x="61"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7" y="29"/>
                  </a:lnTo>
                  <a:lnTo>
                    <a:pt x="141" y="35"/>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97" name="Google Shape;2597;p23"/>
            <p:cNvSpPr/>
            <p:nvPr/>
          </p:nvSpPr>
          <p:spPr>
            <a:xfrm>
              <a:off x="2236788" y="2898775"/>
              <a:ext cx="49213" cy="49213"/>
            </a:xfrm>
            <a:custGeom>
              <a:avLst/>
              <a:gdLst/>
              <a:ahLst/>
              <a:cxnLst/>
              <a:rect l="l" t="t" r="r" b="b"/>
              <a:pathLst>
                <a:path w="154" h="155"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5"/>
                  </a:lnTo>
                  <a:lnTo>
                    <a:pt x="77" y="155"/>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98" name="Google Shape;2598;p23"/>
            <p:cNvSpPr/>
            <p:nvPr/>
          </p:nvSpPr>
          <p:spPr>
            <a:xfrm>
              <a:off x="2306638" y="2828925"/>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2"/>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2"/>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3" y="11"/>
                  </a:lnTo>
                  <a:lnTo>
                    <a:pt x="119" y="14"/>
                  </a:lnTo>
                  <a:lnTo>
                    <a:pt x="126" y="19"/>
                  </a:lnTo>
                  <a:lnTo>
                    <a:pt x="131"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599" name="Google Shape;2599;p23"/>
            <p:cNvSpPr/>
            <p:nvPr/>
          </p:nvSpPr>
          <p:spPr>
            <a:xfrm>
              <a:off x="2306638" y="2898775"/>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5"/>
                  </a:lnTo>
                  <a:lnTo>
                    <a:pt x="77" y="155"/>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00" name="Google Shape;2600;p23"/>
            <p:cNvSpPr/>
            <p:nvPr/>
          </p:nvSpPr>
          <p:spPr>
            <a:xfrm>
              <a:off x="2378076" y="2828925"/>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2"/>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2"/>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3" y="23"/>
                  </a:lnTo>
                  <a:lnTo>
                    <a:pt x="28"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01" name="Google Shape;2601;p23"/>
            <p:cNvSpPr/>
            <p:nvPr/>
          </p:nvSpPr>
          <p:spPr>
            <a:xfrm>
              <a:off x="2378076" y="2898775"/>
              <a:ext cx="47625"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5"/>
                  </a:lnTo>
                  <a:lnTo>
                    <a:pt x="77" y="155"/>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02" name="Google Shape;2602;p23"/>
            <p:cNvSpPr/>
            <p:nvPr/>
          </p:nvSpPr>
          <p:spPr>
            <a:xfrm>
              <a:off x="2446338" y="282892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2"/>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7" y="138"/>
                  </a:lnTo>
                  <a:lnTo>
                    <a:pt x="23" y="132"/>
                  </a:lnTo>
                  <a:lnTo>
                    <a:pt x="17" y="127"/>
                  </a:lnTo>
                  <a:lnTo>
                    <a:pt x="12" y="122"/>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5"/>
                  </a:lnTo>
                  <a:lnTo>
                    <a:pt x="17" y="29"/>
                  </a:lnTo>
                  <a:lnTo>
                    <a:pt x="23" y="23"/>
                  </a:lnTo>
                  <a:lnTo>
                    <a:pt x="27" y="19"/>
                  </a:lnTo>
                  <a:lnTo>
                    <a:pt x="34" y="14"/>
                  </a:lnTo>
                  <a:lnTo>
                    <a:pt x="40" y="11"/>
                  </a:lnTo>
                  <a:lnTo>
                    <a:pt x="47" y="7"/>
                  </a:lnTo>
                  <a:lnTo>
                    <a:pt x="54" y="4"/>
                  </a:lnTo>
                  <a:lnTo>
                    <a:pt x="62" y="3"/>
                  </a:lnTo>
                  <a:lnTo>
                    <a:pt x="68" y="1"/>
                  </a:lnTo>
                  <a:lnTo>
                    <a:pt x="76" y="0"/>
                  </a:lnTo>
                  <a:lnTo>
                    <a:pt x="76" y="0"/>
                  </a:lnTo>
                  <a:lnTo>
                    <a:pt x="84" y="1"/>
                  </a:lnTo>
                  <a:lnTo>
                    <a:pt x="92" y="3"/>
                  </a:lnTo>
                  <a:lnTo>
                    <a:pt x="99" y="4"/>
                  </a:lnTo>
                  <a:lnTo>
                    <a:pt x="106" y="7"/>
                  </a:lnTo>
                  <a:lnTo>
                    <a:pt x="113" y="11"/>
                  </a:lnTo>
                  <a:lnTo>
                    <a:pt x="120" y="14"/>
                  </a:lnTo>
                  <a:lnTo>
                    <a:pt x="126" y="19"/>
                  </a:lnTo>
                  <a:lnTo>
                    <a:pt x="131" y="23"/>
                  </a:lnTo>
                  <a:lnTo>
                    <a:pt x="136" y="29"/>
                  </a:lnTo>
                  <a:lnTo>
                    <a:pt x="141" y="35"/>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03" name="Google Shape;2603;p23"/>
            <p:cNvSpPr/>
            <p:nvPr/>
          </p:nvSpPr>
          <p:spPr>
            <a:xfrm>
              <a:off x="2446338" y="2898775"/>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5"/>
                  </a:lnTo>
                  <a:lnTo>
                    <a:pt x="76" y="155"/>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04" name="Google Shape;2604;p23"/>
            <p:cNvSpPr/>
            <p:nvPr/>
          </p:nvSpPr>
          <p:spPr>
            <a:xfrm>
              <a:off x="1882776" y="2970213"/>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1"/>
                  </a:lnTo>
                  <a:lnTo>
                    <a:pt x="136" y="126"/>
                  </a:lnTo>
                  <a:lnTo>
                    <a:pt x="130" y="132"/>
                  </a:lnTo>
                  <a:lnTo>
                    <a:pt x="126" y="138"/>
                  </a:lnTo>
                  <a:lnTo>
                    <a:pt x="119" y="141"/>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1"/>
                  </a:lnTo>
                  <a:lnTo>
                    <a:pt x="27" y="138"/>
                  </a:lnTo>
                  <a:lnTo>
                    <a:pt x="21" y="132"/>
                  </a:lnTo>
                  <a:lnTo>
                    <a:pt x="17" y="126"/>
                  </a:lnTo>
                  <a:lnTo>
                    <a:pt x="12" y="121"/>
                  </a:lnTo>
                  <a:lnTo>
                    <a:pt x="9" y="115"/>
                  </a:lnTo>
                  <a:lnTo>
                    <a:pt x="5" y="108"/>
                  </a:lnTo>
                  <a:lnTo>
                    <a:pt x="3" y="101"/>
                  </a:lnTo>
                  <a:lnTo>
                    <a:pt x="1" y="93"/>
                  </a:lnTo>
                  <a:lnTo>
                    <a:pt x="0" y="85"/>
                  </a:lnTo>
                  <a:lnTo>
                    <a:pt x="0" y="78"/>
                  </a:lnTo>
                  <a:lnTo>
                    <a:pt x="0" y="78"/>
                  </a:lnTo>
                  <a:lnTo>
                    <a:pt x="0" y="70"/>
                  </a:lnTo>
                  <a:lnTo>
                    <a:pt x="1" y="62"/>
                  </a:lnTo>
                  <a:lnTo>
                    <a:pt x="3" y="55"/>
                  </a:lnTo>
                  <a:lnTo>
                    <a:pt x="5" y="47"/>
                  </a:lnTo>
                  <a:lnTo>
                    <a:pt x="9" y="42"/>
                  </a:lnTo>
                  <a:lnTo>
                    <a:pt x="12" y="35"/>
                  </a:lnTo>
                  <a:lnTo>
                    <a:pt x="17" y="29"/>
                  </a:lnTo>
                  <a:lnTo>
                    <a:pt x="21" y="23"/>
                  </a:lnTo>
                  <a:lnTo>
                    <a:pt x="27" y="19"/>
                  </a:lnTo>
                  <a:lnTo>
                    <a:pt x="33" y="14"/>
                  </a:lnTo>
                  <a:lnTo>
                    <a:pt x="40" y="10"/>
                  </a:lnTo>
                  <a:lnTo>
                    <a:pt x="47" y="7"/>
                  </a:lnTo>
                  <a:lnTo>
                    <a:pt x="53" y="4"/>
                  </a:lnTo>
                  <a:lnTo>
                    <a:pt x="60" y="3"/>
                  </a:lnTo>
                  <a:lnTo>
                    <a:pt x="68" y="2"/>
                  </a:lnTo>
                  <a:lnTo>
                    <a:pt x="76" y="0"/>
                  </a:lnTo>
                  <a:lnTo>
                    <a:pt x="76" y="0"/>
                  </a:lnTo>
                  <a:lnTo>
                    <a:pt x="84" y="2"/>
                  </a:lnTo>
                  <a:lnTo>
                    <a:pt x="91" y="3"/>
                  </a:lnTo>
                  <a:lnTo>
                    <a:pt x="99" y="4"/>
                  </a:lnTo>
                  <a:lnTo>
                    <a:pt x="106" y="7"/>
                  </a:lnTo>
                  <a:lnTo>
                    <a:pt x="113" y="10"/>
                  </a:lnTo>
                  <a:lnTo>
                    <a:pt x="119" y="14"/>
                  </a:lnTo>
                  <a:lnTo>
                    <a:pt x="126" y="19"/>
                  </a:lnTo>
                  <a:lnTo>
                    <a:pt x="130" y="23"/>
                  </a:lnTo>
                  <a:lnTo>
                    <a:pt x="136" y="29"/>
                  </a:lnTo>
                  <a:lnTo>
                    <a:pt x="140" y="35"/>
                  </a:lnTo>
                  <a:lnTo>
                    <a:pt x="144" y="42"/>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05" name="Google Shape;2605;p23"/>
            <p:cNvSpPr/>
            <p:nvPr/>
          </p:nvSpPr>
          <p:spPr>
            <a:xfrm>
              <a:off x="1882776" y="3041650"/>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0" y="131"/>
                  </a:lnTo>
                  <a:lnTo>
                    <a:pt x="126"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06" name="Google Shape;2606;p23"/>
            <p:cNvSpPr/>
            <p:nvPr/>
          </p:nvSpPr>
          <p:spPr>
            <a:xfrm>
              <a:off x="2236788" y="2970213"/>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1"/>
                  </a:lnTo>
                  <a:lnTo>
                    <a:pt x="137"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1"/>
                  </a:lnTo>
                  <a:lnTo>
                    <a:pt x="28" y="138"/>
                  </a:lnTo>
                  <a:lnTo>
                    <a:pt x="22"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2" y="23"/>
                  </a:lnTo>
                  <a:lnTo>
                    <a:pt x="28" y="19"/>
                  </a:lnTo>
                  <a:lnTo>
                    <a:pt x="34" y="14"/>
                  </a:lnTo>
                  <a:lnTo>
                    <a:pt x="40" y="10"/>
                  </a:lnTo>
                  <a:lnTo>
                    <a:pt x="47" y="7"/>
                  </a:lnTo>
                  <a:lnTo>
                    <a:pt x="54" y="4"/>
                  </a:lnTo>
                  <a:lnTo>
                    <a:pt x="61"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7" y="29"/>
                  </a:lnTo>
                  <a:lnTo>
                    <a:pt x="141" y="35"/>
                  </a:lnTo>
                  <a:lnTo>
                    <a:pt x="145" y="42"/>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07" name="Google Shape;2607;p23"/>
            <p:cNvSpPr/>
            <p:nvPr/>
          </p:nvSpPr>
          <p:spPr>
            <a:xfrm>
              <a:off x="2236788" y="3041650"/>
              <a:ext cx="49213" cy="47625"/>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4"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08" name="Google Shape;2608;p23"/>
            <p:cNvSpPr/>
            <p:nvPr/>
          </p:nvSpPr>
          <p:spPr>
            <a:xfrm>
              <a:off x="2306638" y="2970213"/>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1"/>
                  </a:lnTo>
                  <a:lnTo>
                    <a:pt x="136" y="126"/>
                  </a:lnTo>
                  <a:lnTo>
                    <a:pt x="131" y="132"/>
                  </a:lnTo>
                  <a:lnTo>
                    <a:pt x="126" y="138"/>
                  </a:lnTo>
                  <a:lnTo>
                    <a:pt x="119" y="141"/>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2" y="23"/>
                  </a:lnTo>
                  <a:lnTo>
                    <a:pt x="28" y="19"/>
                  </a:lnTo>
                  <a:lnTo>
                    <a:pt x="33" y="14"/>
                  </a:lnTo>
                  <a:lnTo>
                    <a:pt x="40" y="10"/>
                  </a:lnTo>
                  <a:lnTo>
                    <a:pt x="47" y="7"/>
                  </a:lnTo>
                  <a:lnTo>
                    <a:pt x="54" y="4"/>
                  </a:lnTo>
                  <a:lnTo>
                    <a:pt x="61" y="3"/>
                  </a:lnTo>
                  <a:lnTo>
                    <a:pt x="69" y="2"/>
                  </a:lnTo>
                  <a:lnTo>
                    <a:pt x="77" y="0"/>
                  </a:lnTo>
                  <a:lnTo>
                    <a:pt x="77" y="0"/>
                  </a:lnTo>
                  <a:lnTo>
                    <a:pt x="85" y="2"/>
                  </a:lnTo>
                  <a:lnTo>
                    <a:pt x="92" y="3"/>
                  </a:lnTo>
                  <a:lnTo>
                    <a:pt x="100" y="4"/>
                  </a:lnTo>
                  <a:lnTo>
                    <a:pt x="107" y="7"/>
                  </a:lnTo>
                  <a:lnTo>
                    <a:pt x="113" y="10"/>
                  </a:lnTo>
                  <a:lnTo>
                    <a:pt x="119" y="14"/>
                  </a:lnTo>
                  <a:lnTo>
                    <a:pt x="126" y="19"/>
                  </a:lnTo>
                  <a:lnTo>
                    <a:pt x="131" y="23"/>
                  </a:lnTo>
                  <a:lnTo>
                    <a:pt x="136" y="29"/>
                  </a:lnTo>
                  <a:lnTo>
                    <a:pt x="141" y="35"/>
                  </a:lnTo>
                  <a:lnTo>
                    <a:pt x="144" y="42"/>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09" name="Google Shape;2609;p23"/>
            <p:cNvSpPr/>
            <p:nvPr/>
          </p:nvSpPr>
          <p:spPr>
            <a:xfrm>
              <a:off x="2378076" y="2970213"/>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1"/>
                  </a:lnTo>
                  <a:lnTo>
                    <a:pt x="136"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6" y="29"/>
                  </a:lnTo>
                  <a:lnTo>
                    <a:pt x="141" y="35"/>
                  </a:lnTo>
                  <a:lnTo>
                    <a:pt x="144" y="42"/>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10" name="Google Shape;2610;p23"/>
            <p:cNvSpPr/>
            <p:nvPr/>
          </p:nvSpPr>
          <p:spPr>
            <a:xfrm>
              <a:off x="2446338" y="29702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1"/>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1"/>
                  </a:lnTo>
                  <a:lnTo>
                    <a:pt x="27" y="138"/>
                  </a:lnTo>
                  <a:lnTo>
                    <a:pt x="23" y="132"/>
                  </a:lnTo>
                  <a:lnTo>
                    <a:pt x="17" y="126"/>
                  </a:lnTo>
                  <a:lnTo>
                    <a:pt x="12"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2" y="35"/>
                  </a:lnTo>
                  <a:lnTo>
                    <a:pt x="17" y="29"/>
                  </a:lnTo>
                  <a:lnTo>
                    <a:pt x="23" y="23"/>
                  </a:lnTo>
                  <a:lnTo>
                    <a:pt x="27" y="19"/>
                  </a:lnTo>
                  <a:lnTo>
                    <a:pt x="34" y="14"/>
                  </a:lnTo>
                  <a:lnTo>
                    <a:pt x="40" y="10"/>
                  </a:lnTo>
                  <a:lnTo>
                    <a:pt x="47" y="7"/>
                  </a:lnTo>
                  <a:lnTo>
                    <a:pt x="54" y="4"/>
                  </a:lnTo>
                  <a:lnTo>
                    <a:pt x="62" y="3"/>
                  </a:lnTo>
                  <a:lnTo>
                    <a:pt x="68" y="2"/>
                  </a:lnTo>
                  <a:lnTo>
                    <a:pt x="76" y="0"/>
                  </a:lnTo>
                  <a:lnTo>
                    <a:pt x="76" y="0"/>
                  </a:lnTo>
                  <a:lnTo>
                    <a:pt x="84" y="2"/>
                  </a:lnTo>
                  <a:lnTo>
                    <a:pt x="92" y="3"/>
                  </a:lnTo>
                  <a:lnTo>
                    <a:pt x="99" y="4"/>
                  </a:lnTo>
                  <a:lnTo>
                    <a:pt x="106" y="7"/>
                  </a:lnTo>
                  <a:lnTo>
                    <a:pt x="113" y="10"/>
                  </a:lnTo>
                  <a:lnTo>
                    <a:pt x="120" y="14"/>
                  </a:lnTo>
                  <a:lnTo>
                    <a:pt x="126" y="19"/>
                  </a:lnTo>
                  <a:lnTo>
                    <a:pt x="131" y="23"/>
                  </a:lnTo>
                  <a:lnTo>
                    <a:pt x="136" y="29"/>
                  </a:lnTo>
                  <a:lnTo>
                    <a:pt x="141" y="35"/>
                  </a:lnTo>
                  <a:lnTo>
                    <a:pt x="144" y="42"/>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11" name="Google Shape;2611;p23"/>
            <p:cNvSpPr/>
            <p:nvPr/>
          </p:nvSpPr>
          <p:spPr>
            <a:xfrm>
              <a:off x="2166938" y="31083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2" y="152"/>
                  </a:lnTo>
                  <a:lnTo>
                    <a:pt x="84" y="153"/>
                  </a:lnTo>
                  <a:lnTo>
                    <a:pt x="76" y="155"/>
                  </a:lnTo>
                  <a:lnTo>
                    <a:pt x="76" y="155"/>
                  </a:lnTo>
                  <a:lnTo>
                    <a:pt x="68" y="153"/>
                  </a:lnTo>
                  <a:lnTo>
                    <a:pt x="60" y="152"/>
                  </a:lnTo>
                  <a:lnTo>
                    <a:pt x="54" y="151"/>
                  </a:lnTo>
                  <a:lnTo>
                    <a:pt x="47"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12" name="Google Shape;2612;p23"/>
            <p:cNvSpPr/>
            <p:nvPr/>
          </p:nvSpPr>
          <p:spPr>
            <a:xfrm>
              <a:off x="2166938" y="3178175"/>
              <a:ext cx="49213"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2"/>
                  </a:lnTo>
                  <a:lnTo>
                    <a:pt x="113" y="145"/>
                  </a:lnTo>
                  <a:lnTo>
                    <a:pt x="106" y="149"/>
                  </a:lnTo>
                  <a:lnTo>
                    <a:pt x="99" y="151"/>
                  </a:lnTo>
                  <a:lnTo>
                    <a:pt x="92" y="153"/>
                  </a:lnTo>
                  <a:lnTo>
                    <a:pt x="84" y="154"/>
                  </a:lnTo>
                  <a:lnTo>
                    <a:pt x="76" y="154"/>
                  </a:lnTo>
                  <a:lnTo>
                    <a:pt x="76" y="154"/>
                  </a:lnTo>
                  <a:lnTo>
                    <a:pt x="68" y="154"/>
                  </a:lnTo>
                  <a:lnTo>
                    <a:pt x="60" y="153"/>
                  </a:lnTo>
                  <a:lnTo>
                    <a:pt x="54" y="151"/>
                  </a:lnTo>
                  <a:lnTo>
                    <a:pt x="47" y="149"/>
                  </a:lnTo>
                  <a:lnTo>
                    <a:pt x="40" y="145"/>
                  </a:lnTo>
                  <a:lnTo>
                    <a:pt x="33" y="142"/>
                  </a:lnTo>
                  <a:lnTo>
                    <a:pt x="27" y="137"/>
                  </a:lnTo>
                  <a:lnTo>
                    <a:pt x="21"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3"/>
                  </a:lnTo>
                  <a:lnTo>
                    <a:pt x="60"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13" name="Google Shape;2613;p23"/>
            <p:cNvSpPr/>
            <p:nvPr/>
          </p:nvSpPr>
          <p:spPr>
            <a:xfrm>
              <a:off x="1955801" y="2828925"/>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2"/>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2"/>
                  </a:lnTo>
                  <a:lnTo>
                    <a:pt x="18" y="127"/>
                  </a:lnTo>
                  <a:lnTo>
                    <a:pt x="13" y="122"/>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1"/>
                  </a:lnTo>
                  <a:lnTo>
                    <a:pt x="13" y="35"/>
                  </a:lnTo>
                  <a:lnTo>
                    <a:pt x="18" y="29"/>
                  </a:lnTo>
                  <a:lnTo>
                    <a:pt x="22" y="23"/>
                  </a:lnTo>
                  <a:lnTo>
                    <a:pt x="28" y="19"/>
                  </a:lnTo>
                  <a:lnTo>
                    <a:pt x="34" y="14"/>
                  </a:lnTo>
                  <a:lnTo>
                    <a:pt x="41" y="11"/>
                  </a:lnTo>
                  <a:lnTo>
                    <a:pt x="46" y="7"/>
                  </a:lnTo>
                  <a:lnTo>
                    <a:pt x="54" y="4"/>
                  </a:lnTo>
                  <a:lnTo>
                    <a:pt x="61" y="3"/>
                  </a:lnTo>
                  <a:lnTo>
                    <a:pt x="69" y="1"/>
                  </a:lnTo>
                  <a:lnTo>
                    <a:pt x="77" y="0"/>
                  </a:lnTo>
                  <a:lnTo>
                    <a:pt x="77" y="0"/>
                  </a:lnTo>
                  <a:lnTo>
                    <a:pt x="85" y="1"/>
                  </a:lnTo>
                  <a:lnTo>
                    <a:pt x="92" y="3"/>
                  </a:lnTo>
                  <a:lnTo>
                    <a:pt x="100" y="4"/>
                  </a:lnTo>
                  <a:lnTo>
                    <a:pt x="107" y="7"/>
                  </a:lnTo>
                  <a:lnTo>
                    <a:pt x="114" y="11"/>
                  </a:lnTo>
                  <a:lnTo>
                    <a:pt x="120" y="14"/>
                  </a:lnTo>
                  <a:lnTo>
                    <a:pt x="127" y="19"/>
                  </a:lnTo>
                  <a:lnTo>
                    <a:pt x="131" y="23"/>
                  </a:lnTo>
                  <a:lnTo>
                    <a:pt x="137" y="29"/>
                  </a:lnTo>
                  <a:lnTo>
                    <a:pt x="141" y="35"/>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14" name="Google Shape;2614;p23"/>
            <p:cNvSpPr/>
            <p:nvPr/>
          </p:nvSpPr>
          <p:spPr>
            <a:xfrm>
              <a:off x="1955801" y="2898775"/>
              <a:ext cx="49213" cy="49213"/>
            </a:xfrm>
            <a:custGeom>
              <a:avLst/>
              <a:gdLst/>
              <a:ahLst/>
              <a:cxnLst/>
              <a:rect l="l" t="t" r="r" b="b"/>
              <a:pathLst>
                <a:path w="154" h="155" extrusionOk="0">
                  <a:moveTo>
                    <a:pt x="154" y="77"/>
                  </a:moveTo>
                  <a:lnTo>
                    <a:pt x="154" y="77"/>
                  </a:lnTo>
                  <a:lnTo>
                    <a:pt x="154" y="85"/>
                  </a:lnTo>
                  <a:lnTo>
                    <a:pt x="153" y="93"/>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0"/>
                  </a:lnTo>
                  <a:lnTo>
                    <a:pt x="92" y="153"/>
                  </a:lnTo>
                  <a:lnTo>
                    <a:pt x="85" y="154"/>
                  </a:lnTo>
                  <a:lnTo>
                    <a:pt x="77" y="155"/>
                  </a:lnTo>
                  <a:lnTo>
                    <a:pt x="77" y="155"/>
                  </a:lnTo>
                  <a:lnTo>
                    <a:pt x="69" y="154"/>
                  </a:lnTo>
                  <a:lnTo>
                    <a:pt x="61" y="153"/>
                  </a:lnTo>
                  <a:lnTo>
                    <a:pt x="54" y="150"/>
                  </a:lnTo>
                  <a:lnTo>
                    <a:pt x="46" y="148"/>
                  </a:lnTo>
                  <a:lnTo>
                    <a:pt x="41" y="145"/>
                  </a:lnTo>
                  <a:lnTo>
                    <a:pt x="34" y="141"/>
                  </a:lnTo>
                  <a:lnTo>
                    <a:pt x="28" y="137"/>
                  </a:lnTo>
                  <a:lnTo>
                    <a:pt x="22" y="132"/>
                  </a:lnTo>
                  <a:lnTo>
                    <a:pt x="18" y="126"/>
                  </a:lnTo>
                  <a:lnTo>
                    <a:pt x="13" y="121"/>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8"/>
                  </a:lnTo>
                  <a:lnTo>
                    <a:pt x="34" y="13"/>
                  </a:lnTo>
                  <a:lnTo>
                    <a:pt x="41" y="10"/>
                  </a:lnTo>
                  <a:lnTo>
                    <a:pt x="46"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15" name="Google Shape;2615;p23"/>
            <p:cNvSpPr/>
            <p:nvPr/>
          </p:nvSpPr>
          <p:spPr>
            <a:xfrm>
              <a:off x="2025651" y="2828925"/>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2" y="122"/>
                  </a:lnTo>
                  <a:lnTo>
                    <a:pt x="137" y="127"/>
                  </a:lnTo>
                  <a:lnTo>
                    <a:pt x="132" y="132"/>
                  </a:lnTo>
                  <a:lnTo>
                    <a:pt x="127"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2"/>
                  </a:lnTo>
                  <a:lnTo>
                    <a:pt x="18" y="127"/>
                  </a:lnTo>
                  <a:lnTo>
                    <a:pt x="14" y="122"/>
                  </a:lnTo>
                  <a:lnTo>
                    <a:pt x="10" y="115"/>
                  </a:lnTo>
                  <a:lnTo>
                    <a:pt x="7" y="108"/>
                  </a:lnTo>
                  <a:lnTo>
                    <a:pt x="4" y="101"/>
                  </a:lnTo>
                  <a:lnTo>
                    <a:pt x="2" y="93"/>
                  </a:lnTo>
                  <a:lnTo>
                    <a:pt x="1" y="86"/>
                  </a:lnTo>
                  <a:lnTo>
                    <a:pt x="0" y="78"/>
                  </a:lnTo>
                  <a:lnTo>
                    <a:pt x="0" y="78"/>
                  </a:lnTo>
                  <a:lnTo>
                    <a:pt x="1" y="70"/>
                  </a:lnTo>
                  <a:lnTo>
                    <a:pt x="2" y="62"/>
                  </a:lnTo>
                  <a:lnTo>
                    <a:pt x="4" y="55"/>
                  </a:lnTo>
                  <a:lnTo>
                    <a:pt x="7" y="48"/>
                  </a:lnTo>
                  <a:lnTo>
                    <a:pt x="10" y="41"/>
                  </a:lnTo>
                  <a:lnTo>
                    <a:pt x="14" y="35"/>
                  </a:lnTo>
                  <a:lnTo>
                    <a:pt x="18" y="29"/>
                  </a:lnTo>
                  <a:lnTo>
                    <a:pt x="23" y="23"/>
                  </a:lnTo>
                  <a:lnTo>
                    <a:pt x="29" y="19"/>
                  </a:lnTo>
                  <a:lnTo>
                    <a:pt x="34" y="14"/>
                  </a:lnTo>
                  <a:lnTo>
                    <a:pt x="41" y="11"/>
                  </a:lnTo>
                  <a:lnTo>
                    <a:pt x="48" y="7"/>
                  </a:lnTo>
                  <a:lnTo>
                    <a:pt x="55" y="4"/>
                  </a:lnTo>
                  <a:lnTo>
                    <a:pt x="62" y="3"/>
                  </a:lnTo>
                  <a:lnTo>
                    <a:pt x="70" y="1"/>
                  </a:lnTo>
                  <a:lnTo>
                    <a:pt x="78" y="0"/>
                  </a:lnTo>
                  <a:lnTo>
                    <a:pt x="78" y="0"/>
                  </a:lnTo>
                  <a:lnTo>
                    <a:pt x="86" y="1"/>
                  </a:lnTo>
                  <a:lnTo>
                    <a:pt x="93" y="3"/>
                  </a:lnTo>
                  <a:lnTo>
                    <a:pt x="101" y="4"/>
                  </a:lnTo>
                  <a:lnTo>
                    <a:pt x="108" y="7"/>
                  </a:lnTo>
                  <a:lnTo>
                    <a:pt x="115" y="11"/>
                  </a:lnTo>
                  <a:lnTo>
                    <a:pt x="120" y="14"/>
                  </a:lnTo>
                  <a:lnTo>
                    <a:pt x="127" y="19"/>
                  </a:lnTo>
                  <a:lnTo>
                    <a:pt x="132" y="23"/>
                  </a:lnTo>
                  <a:lnTo>
                    <a:pt x="137" y="29"/>
                  </a:lnTo>
                  <a:lnTo>
                    <a:pt x="142" y="35"/>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16" name="Google Shape;2616;p23"/>
            <p:cNvSpPr/>
            <p:nvPr/>
          </p:nvSpPr>
          <p:spPr>
            <a:xfrm>
              <a:off x="2025651" y="2898775"/>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5" y="145"/>
                  </a:lnTo>
                  <a:lnTo>
                    <a:pt x="108" y="148"/>
                  </a:lnTo>
                  <a:lnTo>
                    <a:pt x="101" y="150"/>
                  </a:lnTo>
                  <a:lnTo>
                    <a:pt x="93" y="153"/>
                  </a:lnTo>
                  <a:lnTo>
                    <a:pt x="86" y="154"/>
                  </a:lnTo>
                  <a:lnTo>
                    <a:pt x="78" y="155"/>
                  </a:lnTo>
                  <a:lnTo>
                    <a:pt x="78" y="155"/>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17" name="Google Shape;2617;p23"/>
            <p:cNvSpPr/>
            <p:nvPr/>
          </p:nvSpPr>
          <p:spPr>
            <a:xfrm>
              <a:off x="2095501" y="2828925"/>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1" y="122"/>
                  </a:lnTo>
                  <a:lnTo>
                    <a:pt x="136"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2"/>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5"/>
                  </a:lnTo>
                  <a:lnTo>
                    <a:pt x="18" y="29"/>
                  </a:lnTo>
                  <a:lnTo>
                    <a:pt x="23" y="23"/>
                  </a:lnTo>
                  <a:lnTo>
                    <a:pt x="29" y="19"/>
                  </a:lnTo>
                  <a:lnTo>
                    <a:pt x="34" y="14"/>
                  </a:lnTo>
                  <a:lnTo>
                    <a:pt x="40" y="11"/>
                  </a:lnTo>
                  <a:lnTo>
                    <a:pt x="47" y="7"/>
                  </a:lnTo>
                  <a:lnTo>
                    <a:pt x="55" y="4"/>
                  </a:lnTo>
                  <a:lnTo>
                    <a:pt x="62" y="3"/>
                  </a:lnTo>
                  <a:lnTo>
                    <a:pt x="70" y="1"/>
                  </a:lnTo>
                  <a:lnTo>
                    <a:pt x="78" y="0"/>
                  </a:lnTo>
                  <a:lnTo>
                    <a:pt x="78" y="0"/>
                  </a:lnTo>
                  <a:lnTo>
                    <a:pt x="85" y="1"/>
                  </a:lnTo>
                  <a:lnTo>
                    <a:pt x="93" y="3"/>
                  </a:lnTo>
                  <a:lnTo>
                    <a:pt x="101" y="4"/>
                  </a:lnTo>
                  <a:lnTo>
                    <a:pt x="108" y="7"/>
                  </a:lnTo>
                  <a:lnTo>
                    <a:pt x="114" y="11"/>
                  </a:lnTo>
                  <a:lnTo>
                    <a:pt x="120" y="14"/>
                  </a:lnTo>
                  <a:lnTo>
                    <a:pt x="126" y="19"/>
                  </a:lnTo>
                  <a:lnTo>
                    <a:pt x="132" y="23"/>
                  </a:lnTo>
                  <a:lnTo>
                    <a:pt x="136" y="29"/>
                  </a:lnTo>
                  <a:lnTo>
                    <a:pt x="141" y="35"/>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18" name="Google Shape;2618;p23"/>
            <p:cNvSpPr/>
            <p:nvPr/>
          </p:nvSpPr>
          <p:spPr>
            <a:xfrm>
              <a:off x="2095501" y="2898775"/>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5"/>
                  </a:lnTo>
                  <a:lnTo>
                    <a:pt x="78" y="155"/>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19" name="Google Shape;2619;p23"/>
            <p:cNvSpPr/>
            <p:nvPr/>
          </p:nvSpPr>
          <p:spPr>
            <a:xfrm>
              <a:off x="1739901" y="297021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1"/>
                  </a:lnTo>
                  <a:lnTo>
                    <a:pt x="137" y="126"/>
                  </a:lnTo>
                  <a:lnTo>
                    <a:pt x="132" y="132"/>
                  </a:lnTo>
                  <a:lnTo>
                    <a:pt x="126"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1"/>
                  </a:lnTo>
                  <a:lnTo>
                    <a:pt x="9" y="115"/>
                  </a:lnTo>
                  <a:lnTo>
                    <a:pt x="7" y="108"/>
                  </a:lnTo>
                  <a:lnTo>
                    <a:pt x="4" y="101"/>
                  </a:lnTo>
                  <a:lnTo>
                    <a:pt x="2" y="93"/>
                  </a:lnTo>
                  <a:lnTo>
                    <a:pt x="1" y="85"/>
                  </a:lnTo>
                  <a:lnTo>
                    <a:pt x="0" y="78"/>
                  </a:lnTo>
                  <a:lnTo>
                    <a:pt x="0" y="78"/>
                  </a:lnTo>
                  <a:lnTo>
                    <a:pt x="1" y="70"/>
                  </a:lnTo>
                  <a:lnTo>
                    <a:pt x="2" y="62"/>
                  </a:lnTo>
                  <a:lnTo>
                    <a:pt x="4" y="55"/>
                  </a:lnTo>
                  <a:lnTo>
                    <a:pt x="7" y="47"/>
                  </a:lnTo>
                  <a:lnTo>
                    <a:pt x="9" y="42"/>
                  </a:lnTo>
                  <a:lnTo>
                    <a:pt x="14" y="35"/>
                  </a:lnTo>
                  <a:lnTo>
                    <a:pt x="18" y="29"/>
                  </a:lnTo>
                  <a:lnTo>
                    <a:pt x="23" y="23"/>
                  </a:lnTo>
                  <a:lnTo>
                    <a:pt x="29" y="19"/>
                  </a:lnTo>
                  <a:lnTo>
                    <a:pt x="34" y="14"/>
                  </a:lnTo>
                  <a:lnTo>
                    <a:pt x="41" y="10"/>
                  </a:lnTo>
                  <a:lnTo>
                    <a:pt x="47"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6" y="19"/>
                  </a:lnTo>
                  <a:lnTo>
                    <a:pt x="132" y="23"/>
                  </a:lnTo>
                  <a:lnTo>
                    <a:pt x="137" y="29"/>
                  </a:lnTo>
                  <a:lnTo>
                    <a:pt x="141"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20" name="Google Shape;2620;p23"/>
            <p:cNvSpPr/>
            <p:nvPr/>
          </p:nvSpPr>
          <p:spPr>
            <a:xfrm>
              <a:off x="1739901" y="3041650"/>
              <a:ext cx="49213" cy="47625"/>
            </a:xfrm>
            <a:custGeom>
              <a:avLst/>
              <a:gdLst/>
              <a:ahLst/>
              <a:cxnLst/>
              <a:rect l="l" t="t" r="r" b="b"/>
              <a:pathLst>
                <a:path w="155" h="153" extrusionOk="0">
                  <a:moveTo>
                    <a:pt x="155" y="76"/>
                  </a:moveTo>
                  <a:lnTo>
                    <a:pt x="155" y="76"/>
                  </a:lnTo>
                  <a:lnTo>
                    <a:pt x="155" y="84"/>
                  </a:lnTo>
                  <a:lnTo>
                    <a:pt x="153" y="92"/>
                  </a:lnTo>
                  <a:lnTo>
                    <a:pt x="151" y="99"/>
                  </a:lnTo>
                  <a:lnTo>
                    <a:pt x="149" y="106"/>
                  </a:lnTo>
                  <a:lnTo>
                    <a:pt x="145" y="113"/>
                  </a:lnTo>
                  <a:lnTo>
                    <a:pt x="141" y="120"/>
                  </a:lnTo>
                  <a:lnTo>
                    <a:pt x="137" y="125"/>
                  </a:lnTo>
                  <a:lnTo>
                    <a:pt x="132" y="131"/>
                  </a:lnTo>
                  <a:lnTo>
                    <a:pt x="126" y="136"/>
                  </a:lnTo>
                  <a:lnTo>
                    <a:pt x="120" y="140"/>
                  </a:lnTo>
                  <a:lnTo>
                    <a:pt x="115" y="144"/>
                  </a:lnTo>
                  <a:lnTo>
                    <a:pt x="108" y="147"/>
                  </a:lnTo>
                  <a:lnTo>
                    <a:pt x="101" y="149"/>
                  </a:lnTo>
                  <a:lnTo>
                    <a:pt x="93" y="152"/>
                  </a:lnTo>
                  <a:lnTo>
                    <a:pt x="86" y="153"/>
                  </a:lnTo>
                  <a:lnTo>
                    <a:pt x="78" y="153"/>
                  </a:lnTo>
                  <a:lnTo>
                    <a:pt x="78" y="153"/>
                  </a:lnTo>
                  <a:lnTo>
                    <a:pt x="70" y="153"/>
                  </a:lnTo>
                  <a:lnTo>
                    <a:pt x="62" y="152"/>
                  </a:lnTo>
                  <a:lnTo>
                    <a:pt x="55" y="149"/>
                  </a:lnTo>
                  <a:lnTo>
                    <a:pt x="47" y="147"/>
                  </a:lnTo>
                  <a:lnTo>
                    <a:pt x="41" y="144"/>
                  </a:lnTo>
                  <a:lnTo>
                    <a:pt x="34" y="140"/>
                  </a:lnTo>
                  <a:lnTo>
                    <a:pt x="29" y="136"/>
                  </a:lnTo>
                  <a:lnTo>
                    <a:pt x="23" y="131"/>
                  </a:lnTo>
                  <a:lnTo>
                    <a:pt x="18" y="125"/>
                  </a:lnTo>
                  <a:lnTo>
                    <a:pt x="14" y="120"/>
                  </a:lnTo>
                  <a:lnTo>
                    <a:pt x="9" y="113"/>
                  </a:lnTo>
                  <a:lnTo>
                    <a:pt x="7" y="106"/>
                  </a:lnTo>
                  <a:lnTo>
                    <a:pt x="4" y="99"/>
                  </a:lnTo>
                  <a:lnTo>
                    <a:pt x="2" y="92"/>
                  </a:lnTo>
                  <a:lnTo>
                    <a:pt x="1" y="84"/>
                  </a:lnTo>
                  <a:lnTo>
                    <a:pt x="0" y="76"/>
                  </a:lnTo>
                  <a:lnTo>
                    <a:pt x="0" y="76"/>
                  </a:lnTo>
                  <a:lnTo>
                    <a:pt x="1" y="68"/>
                  </a:lnTo>
                  <a:lnTo>
                    <a:pt x="2" y="60"/>
                  </a:lnTo>
                  <a:lnTo>
                    <a:pt x="4"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7" y="27"/>
                  </a:lnTo>
                  <a:lnTo>
                    <a:pt x="141" y="33"/>
                  </a:lnTo>
                  <a:lnTo>
                    <a:pt x="145" y="40"/>
                  </a:lnTo>
                  <a:lnTo>
                    <a:pt x="149" y="46"/>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21" name="Google Shape;2621;p23"/>
            <p:cNvSpPr/>
            <p:nvPr/>
          </p:nvSpPr>
          <p:spPr>
            <a:xfrm>
              <a:off x="1811338" y="2970213"/>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4" y="115"/>
                  </a:lnTo>
                  <a:lnTo>
                    <a:pt x="141" y="121"/>
                  </a:lnTo>
                  <a:lnTo>
                    <a:pt x="136" y="126"/>
                  </a:lnTo>
                  <a:lnTo>
                    <a:pt x="132" y="132"/>
                  </a:lnTo>
                  <a:lnTo>
                    <a:pt x="126" y="138"/>
                  </a:lnTo>
                  <a:lnTo>
                    <a:pt x="120" y="141"/>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6"/>
                  </a:lnTo>
                  <a:lnTo>
                    <a:pt x="14"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4" y="35"/>
                  </a:lnTo>
                  <a:lnTo>
                    <a:pt x="17" y="29"/>
                  </a:lnTo>
                  <a:lnTo>
                    <a:pt x="23" y="23"/>
                  </a:lnTo>
                  <a:lnTo>
                    <a:pt x="27" y="19"/>
                  </a:lnTo>
                  <a:lnTo>
                    <a:pt x="34" y="14"/>
                  </a:lnTo>
                  <a:lnTo>
                    <a:pt x="40" y="10"/>
                  </a:lnTo>
                  <a:lnTo>
                    <a:pt x="47" y="7"/>
                  </a:lnTo>
                  <a:lnTo>
                    <a:pt x="54" y="4"/>
                  </a:lnTo>
                  <a:lnTo>
                    <a:pt x="62" y="3"/>
                  </a:lnTo>
                  <a:lnTo>
                    <a:pt x="69" y="2"/>
                  </a:lnTo>
                  <a:lnTo>
                    <a:pt x="77" y="0"/>
                  </a:lnTo>
                  <a:lnTo>
                    <a:pt x="77" y="0"/>
                  </a:lnTo>
                  <a:lnTo>
                    <a:pt x="85" y="2"/>
                  </a:lnTo>
                  <a:lnTo>
                    <a:pt x="93" y="3"/>
                  </a:lnTo>
                  <a:lnTo>
                    <a:pt x="100" y="4"/>
                  </a:lnTo>
                  <a:lnTo>
                    <a:pt x="108" y="7"/>
                  </a:lnTo>
                  <a:lnTo>
                    <a:pt x="113" y="10"/>
                  </a:lnTo>
                  <a:lnTo>
                    <a:pt x="120" y="14"/>
                  </a:lnTo>
                  <a:lnTo>
                    <a:pt x="126" y="19"/>
                  </a:lnTo>
                  <a:lnTo>
                    <a:pt x="132" y="23"/>
                  </a:lnTo>
                  <a:lnTo>
                    <a:pt x="136" y="29"/>
                  </a:lnTo>
                  <a:lnTo>
                    <a:pt x="141" y="35"/>
                  </a:lnTo>
                  <a:lnTo>
                    <a:pt x="144" y="42"/>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22" name="Google Shape;2622;p23"/>
            <p:cNvSpPr/>
            <p:nvPr/>
          </p:nvSpPr>
          <p:spPr>
            <a:xfrm>
              <a:off x="1885951" y="31083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3"/>
                  </a:lnTo>
                  <a:lnTo>
                    <a:pt x="141" y="120"/>
                  </a:lnTo>
                  <a:lnTo>
                    <a:pt x="136" y="126"/>
                  </a:lnTo>
                  <a:lnTo>
                    <a:pt x="131" y="132"/>
                  </a:lnTo>
                  <a:lnTo>
                    <a:pt x="126" y="136"/>
                  </a:lnTo>
                  <a:lnTo>
                    <a:pt x="120" y="141"/>
                  </a:lnTo>
                  <a:lnTo>
                    <a:pt x="114" y="144"/>
                  </a:lnTo>
                  <a:lnTo>
                    <a:pt x="107" y="148"/>
                  </a:lnTo>
                  <a:lnTo>
                    <a:pt x="99" y="151"/>
                  </a:lnTo>
                  <a:lnTo>
                    <a:pt x="93" y="152"/>
                  </a:lnTo>
                  <a:lnTo>
                    <a:pt x="85" y="153"/>
                  </a:lnTo>
                  <a:lnTo>
                    <a:pt x="77" y="155"/>
                  </a:lnTo>
                  <a:lnTo>
                    <a:pt x="77" y="155"/>
                  </a:lnTo>
                  <a:lnTo>
                    <a:pt x="70" y="153"/>
                  </a:lnTo>
                  <a:lnTo>
                    <a:pt x="62" y="152"/>
                  </a:lnTo>
                  <a:lnTo>
                    <a:pt x="54" y="151"/>
                  </a:lnTo>
                  <a:lnTo>
                    <a:pt x="47" y="148"/>
                  </a:lnTo>
                  <a:lnTo>
                    <a:pt x="40" y="144"/>
                  </a:lnTo>
                  <a:lnTo>
                    <a:pt x="34" y="141"/>
                  </a:lnTo>
                  <a:lnTo>
                    <a:pt x="28" y="136"/>
                  </a:lnTo>
                  <a:lnTo>
                    <a:pt x="23" y="132"/>
                  </a:lnTo>
                  <a:lnTo>
                    <a:pt x="18" y="126"/>
                  </a:lnTo>
                  <a:lnTo>
                    <a:pt x="14"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8" y="29"/>
                  </a:lnTo>
                  <a:lnTo>
                    <a:pt x="23" y="23"/>
                  </a:lnTo>
                  <a:lnTo>
                    <a:pt x="28"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1" y="23"/>
                  </a:lnTo>
                  <a:lnTo>
                    <a:pt x="136" y="29"/>
                  </a:lnTo>
                  <a:lnTo>
                    <a:pt x="141" y="34"/>
                  </a:lnTo>
                  <a:lnTo>
                    <a:pt x="145"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23" name="Google Shape;2623;p23"/>
            <p:cNvSpPr/>
            <p:nvPr/>
          </p:nvSpPr>
          <p:spPr>
            <a:xfrm>
              <a:off x="2095501" y="3108325"/>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5" y="113"/>
                  </a:lnTo>
                  <a:lnTo>
                    <a:pt x="141" y="120"/>
                  </a:lnTo>
                  <a:lnTo>
                    <a:pt x="136" y="126"/>
                  </a:lnTo>
                  <a:lnTo>
                    <a:pt x="132" y="132"/>
                  </a:lnTo>
                  <a:lnTo>
                    <a:pt x="126" y="136"/>
                  </a:lnTo>
                  <a:lnTo>
                    <a:pt x="120" y="141"/>
                  </a:lnTo>
                  <a:lnTo>
                    <a:pt x="114" y="144"/>
                  </a:lnTo>
                  <a:lnTo>
                    <a:pt x="108" y="148"/>
                  </a:lnTo>
                  <a:lnTo>
                    <a:pt x="101" y="151"/>
                  </a:lnTo>
                  <a:lnTo>
                    <a:pt x="93" y="152"/>
                  </a:lnTo>
                  <a:lnTo>
                    <a:pt x="85" y="153"/>
                  </a:lnTo>
                  <a:lnTo>
                    <a:pt x="78" y="155"/>
                  </a:lnTo>
                  <a:lnTo>
                    <a:pt x="78" y="155"/>
                  </a:lnTo>
                  <a:lnTo>
                    <a:pt x="70" y="153"/>
                  </a:lnTo>
                  <a:lnTo>
                    <a:pt x="62" y="152"/>
                  </a:lnTo>
                  <a:lnTo>
                    <a:pt x="55" y="151"/>
                  </a:lnTo>
                  <a:lnTo>
                    <a:pt x="47" y="148"/>
                  </a:lnTo>
                  <a:lnTo>
                    <a:pt x="40" y="144"/>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3"/>
                  </a:lnTo>
                  <a:lnTo>
                    <a:pt x="136" y="29"/>
                  </a:lnTo>
                  <a:lnTo>
                    <a:pt x="141" y="34"/>
                  </a:lnTo>
                  <a:lnTo>
                    <a:pt x="145" y="40"/>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24" name="Google Shape;2624;p23"/>
            <p:cNvSpPr/>
            <p:nvPr/>
          </p:nvSpPr>
          <p:spPr>
            <a:xfrm>
              <a:off x="1885951" y="282892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2"/>
                  </a:lnTo>
                  <a:lnTo>
                    <a:pt x="136" y="127"/>
                  </a:lnTo>
                  <a:lnTo>
                    <a:pt x="131" y="132"/>
                  </a:lnTo>
                  <a:lnTo>
                    <a:pt x="126" y="138"/>
                  </a:lnTo>
                  <a:lnTo>
                    <a:pt x="120" y="142"/>
                  </a:lnTo>
                  <a:lnTo>
                    <a:pt x="114"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2"/>
                  </a:lnTo>
                  <a:lnTo>
                    <a:pt x="28" y="138"/>
                  </a:lnTo>
                  <a:lnTo>
                    <a:pt x="23" y="132"/>
                  </a:lnTo>
                  <a:lnTo>
                    <a:pt x="18" y="127"/>
                  </a:lnTo>
                  <a:lnTo>
                    <a:pt x="14" y="122"/>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5"/>
                  </a:lnTo>
                  <a:lnTo>
                    <a:pt x="18" y="29"/>
                  </a:lnTo>
                  <a:lnTo>
                    <a:pt x="23" y="23"/>
                  </a:lnTo>
                  <a:lnTo>
                    <a:pt x="28" y="19"/>
                  </a:lnTo>
                  <a:lnTo>
                    <a:pt x="34" y="14"/>
                  </a:lnTo>
                  <a:lnTo>
                    <a:pt x="40" y="11"/>
                  </a:lnTo>
                  <a:lnTo>
                    <a:pt x="47" y="7"/>
                  </a:lnTo>
                  <a:lnTo>
                    <a:pt x="54" y="4"/>
                  </a:lnTo>
                  <a:lnTo>
                    <a:pt x="62" y="3"/>
                  </a:lnTo>
                  <a:lnTo>
                    <a:pt x="70" y="1"/>
                  </a:lnTo>
                  <a:lnTo>
                    <a:pt x="77" y="0"/>
                  </a:lnTo>
                  <a:lnTo>
                    <a:pt x="77" y="0"/>
                  </a:lnTo>
                  <a:lnTo>
                    <a:pt x="85" y="1"/>
                  </a:lnTo>
                  <a:lnTo>
                    <a:pt x="93" y="3"/>
                  </a:lnTo>
                  <a:lnTo>
                    <a:pt x="99" y="4"/>
                  </a:lnTo>
                  <a:lnTo>
                    <a:pt x="107" y="7"/>
                  </a:lnTo>
                  <a:lnTo>
                    <a:pt x="114" y="11"/>
                  </a:lnTo>
                  <a:lnTo>
                    <a:pt x="120" y="14"/>
                  </a:lnTo>
                  <a:lnTo>
                    <a:pt x="126" y="19"/>
                  </a:lnTo>
                  <a:lnTo>
                    <a:pt x="131" y="23"/>
                  </a:lnTo>
                  <a:lnTo>
                    <a:pt x="136" y="29"/>
                  </a:lnTo>
                  <a:lnTo>
                    <a:pt x="141" y="35"/>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25" name="Google Shape;2625;p23"/>
            <p:cNvSpPr/>
            <p:nvPr/>
          </p:nvSpPr>
          <p:spPr>
            <a:xfrm>
              <a:off x="1885951" y="2898775"/>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4" y="145"/>
                  </a:lnTo>
                  <a:lnTo>
                    <a:pt x="107" y="148"/>
                  </a:lnTo>
                  <a:lnTo>
                    <a:pt x="99" y="150"/>
                  </a:lnTo>
                  <a:lnTo>
                    <a:pt x="93" y="153"/>
                  </a:lnTo>
                  <a:lnTo>
                    <a:pt x="85" y="154"/>
                  </a:lnTo>
                  <a:lnTo>
                    <a:pt x="77" y="155"/>
                  </a:lnTo>
                  <a:lnTo>
                    <a:pt x="77" y="155"/>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8" y="28"/>
                  </a:lnTo>
                  <a:lnTo>
                    <a:pt x="23" y="23"/>
                  </a:lnTo>
                  <a:lnTo>
                    <a:pt x="28"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26" name="Google Shape;2626;p23"/>
            <p:cNvSpPr/>
            <p:nvPr/>
          </p:nvSpPr>
          <p:spPr>
            <a:xfrm>
              <a:off x="1816101" y="2828925"/>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2"/>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2" y="132"/>
                  </a:lnTo>
                  <a:lnTo>
                    <a:pt x="18" y="127"/>
                  </a:lnTo>
                  <a:lnTo>
                    <a:pt x="13" y="122"/>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1"/>
                  </a:lnTo>
                  <a:lnTo>
                    <a:pt x="13" y="35"/>
                  </a:lnTo>
                  <a:lnTo>
                    <a:pt x="18" y="29"/>
                  </a:lnTo>
                  <a:lnTo>
                    <a:pt x="22" y="23"/>
                  </a:lnTo>
                  <a:lnTo>
                    <a:pt x="28"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1" y="14"/>
                  </a:lnTo>
                  <a:lnTo>
                    <a:pt x="126" y="19"/>
                  </a:lnTo>
                  <a:lnTo>
                    <a:pt x="132" y="23"/>
                  </a:lnTo>
                  <a:lnTo>
                    <a:pt x="137" y="29"/>
                  </a:lnTo>
                  <a:lnTo>
                    <a:pt x="141" y="35"/>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27" name="Google Shape;2627;p23"/>
            <p:cNvSpPr/>
            <p:nvPr/>
          </p:nvSpPr>
          <p:spPr>
            <a:xfrm>
              <a:off x="1816101" y="2898775"/>
              <a:ext cx="49213" cy="49213"/>
            </a:xfrm>
            <a:custGeom>
              <a:avLst/>
              <a:gdLst/>
              <a:ahLst/>
              <a:cxnLst/>
              <a:rect l="l" t="t" r="r" b="b"/>
              <a:pathLst>
                <a:path w="154" h="155"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5"/>
                  </a:lnTo>
                  <a:lnTo>
                    <a:pt x="77" y="155"/>
                  </a:lnTo>
                  <a:lnTo>
                    <a:pt x="69" y="154"/>
                  </a:lnTo>
                  <a:lnTo>
                    <a:pt x="62" y="153"/>
                  </a:lnTo>
                  <a:lnTo>
                    <a:pt x="54" y="150"/>
                  </a:lnTo>
                  <a:lnTo>
                    <a:pt x="47" y="148"/>
                  </a:lnTo>
                  <a:lnTo>
                    <a:pt x="40" y="145"/>
                  </a:lnTo>
                  <a:lnTo>
                    <a:pt x="34" y="141"/>
                  </a:lnTo>
                  <a:lnTo>
                    <a:pt x="28" y="137"/>
                  </a:lnTo>
                  <a:lnTo>
                    <a:pt x="22"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2" y="23"/>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28" name="Google Shape;2628;p23"/>
            <p:cNvSpPr/>
            <p:nvPr/>
          </p:nvSpPr>
          <p:spPr>
            <a:xfrm>
              <a:off x="1747838" y="2828925"/>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2"/>
                  </a:lnTo>
                  <a:lnTo>
                    <a:pt x="136" y="127"/>
                  </a:lnTo>
                  <a:lnTo>
                    <a:pt x="130" y="132"/>
                  </a:lnTo>
                  <a:lnTo>
                    <a:pt x="126"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2"/>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3" y="4"/>
                  </a:lnTo>
                  <a:lnTo>
                    <a:pt x="60" y="3"/>
                  </a:lnTo>
                  <a:lnTo>
                    <a:pt x="68" y="1"/>
                  </a:lnTo>
                  <a:lnTo>
                    <a:pt x="76" y="0"/>
                  </a:lnTo>
                  <a:lnTo>
                    <a:pt x="76" y="0"/>
                  </a:lnTo>
                  <a:lnTo>
                    <a:pt x="84" y="1"/>
                  </a:lnTo>
                  <a:lnTo>
                    <a:pt x="91" y="3"/>
                  </a:lnTo>
                  <a:lnTo>
                    <a:pt x="99" y="4"/>
                  </a:lnTo>
                  <a:lnTo>
                    <a:pt x="106" y="7"/>
                  </a:lnTo>
                  <a:lnTo>
                    <a:pt x="113" y="11"/>
                  </a:lnTo>
                  <a:lnTo>
                    <a:pt x="119" y="14"/>
                  </a:lnTo>
                  <a:lnTo>
                    <a:pt x="126" y="19"/>
                  </a:lnTo>
                  <a:lnTo>
                    <a:pt x="130" y="23"/>
                  </a:lnTo>
                  <a:lnTo>
                    <a:pt x="136" y="29"/>
                  </a:lnTo>
                  <a:lnTo>
                    <a:pt x="140" y="35"/>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29" name="Google Shape;2629;p23"/>
            <p:cNvSpPr/>
            <p:nvPr/>
          </p:nvSpPr>
          <p:spPr>
            <a:xfrm>
              <a:off x="1674813" y="2828925"/>
              <a:ext cx="47625"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2" y="122"/>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5" y="151"/>
                  </a:lnTo>
                  <a:lnTo>
                    <a:pt x="48" y="149"/>
                  </a:lnTo>
                  <a:lnTo>
                    <a:pt x="41" y="146"/>
                  </a:lnTo>
                  <a:lnTo>
                    <a:pt x="34" y="142"/>
                  </a:lnTo>
                  <a:lnTo>
                    <a:pt x="28" y="138"/>
                  </a:lnTo>
                  <a:lnTo>
                    <a:pt x="23" y="132"/>
                  </a:lnTo>
                  <a:lnTo>
                    <a:pt x="18" y="127"/>
                  </a:lnTo>
                  <a:lnTo>
                    <a:pt x="13" y="122"/>
                  </a:lnTo>
                  <a:lnTo>
                    <a:pt x="10" y="115"/>
                  </a:lnTo>
                  <a:lnTo>
                    <a:pt x="7" y="108"/>
                  </a:lnTo>
                  <a:lnTo>
                    <a:pt x="4" y="101"/>
                  </a:lnTo>
                  <a:lnTo>
                    <a:pt x="2" y="93"/>
                  </a:lnTo>
                  <a:lnTo>
                    <a:pt x="1" y="86"/>
                  </a:lnTo>
                  <a:lnTo>
                    <a:pt x="0" y="78"/>
                  </a:lnTo>
                  <a:lnTo>
                    <a:pt x="0" y="78"/>
                  </a:lnTo>
                  <a:lnTo>
                    <a:pt x="1" y="70"/>
                  </a:lnTo>
                  <a:lnTo>
                    <a:pt x="2" y="62"/>
                  </a:lnTo>
                  <a:lnTo>
                    <a:pt x="4" y="55"/>
                  </a:lnTo>
                  <a:lnTo>
                    <a:pt x="7" y="48"/>
                  </a:lnTo>
                  <a:lnTo>
                    <a:pt x="10" y="41"/>
                  </a:lnTo>
                  <a:lnTo>
                    <a:pt x="13" y="35"/>
                  </a:lnTo>
                  <a:lnTo>
                    <a:pt x="18" y="29"/>
                  </a:lnTo>
                  <a:lnTo>
                    <a:pt x="23" y="23"/>
                  </a:lnTo>
                  <a:lnTo>
                    <a:pt x="28" y="19"/>
                  </a:lnTo>
                  <a:lnTo>
                    <a:pt x="34" y="14"/>
                  </a:lnTo>
                  <a:lnTo>
                    <a:pt x="41" y="11"/>
                  </a:lnTo>
                  <a:lnTo>
                    <a:pt x="48" y="7"/>
                  </a:lnTo>
                  <a:lnTo>
                    <a:pt x="55" y="4"/>
                  </a:lnTo>
                  <a:lnTo>
                    <a:pt x="61" y="3"/>
                  </a:lnTo>
                  <a:lnTo>
                    <a:pt x="69" y="1"/>
                  </a:lnTo>
                  <a:lnTo>
                    <a:pt x="77" y="0"/>
                  </a:lnTo>
                  <a:lnTo>
                    <a:pt x="77" y="0"/>
                  </a:lnTo>
                  <a:lnTo>
                    <a:pt x="85" y="1"/>
                  </a:lnTo>
                  <a:lnTo>
                    <a:pt x="92" y="3"/>
                  </a:lnTo>
                  <a:lnTo>
                    <a:pt x="100" y="4"/>
                  </a:lnTo>
                  <a:lnTo>
                    <a:pt x="107" y="7"/>
                  </a:lnTo>
                  <a:lnTo>
                    <a:pt x="114" y="11"/>
                  </a:lnTo>
                  <a:lnTo>
                    <a:pt x="120" y="14"/>
                  </a:lnTo>
                  <a:lnTo>
                    <a:pt x="127" y="19"/>
                  </a:lnTo>
                  <a:lnTo>
                    <a:pt x="131" y="23"/>
                  </a:lnTo>
                  <a:lnTo>
                    <a:pt x="137" y="29"/>
                  </a:lnTo>
                  <a:lnTo>
                    <a:pt x="142" y="35"/>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30" name="Google Shape;2630;p23"/>
            <p:cNvSpPr/>
            <p:nvPr/>
          </p:nvSpPr>
          <p:spPr>
            <a:xfrm>
              <a:off x="1747838" y="2898775"/>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5"/>
                  </a:lnTo>
                  <a:lnTo>
                    <a:pt x="76" y="155"/>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31" name="Google Shape;2631;p23"/>
            <p:cNvSpPr/>
            <p:nvPr/>
          </p:nvSpPr>
          <p:spPr>
            <a:xfrm>
              <a:off x="2865438" y="2828925"/>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2"/>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2"/>
                  </a:lnTo>
                  <a:lnTo>
                    <a:pt x="18" y="127"/>
                  </a:lnTo>
                  <a:lnTo>
                    <a:pt x="13" y="122"/>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1"/>
                  </a:lnTo>
                  <a:lnTo>
                    <a:pt x="13" y="35"/>
                  </a:lnTo>
                  <a:lnTo>
                    <a:pt x="18" y="29"/>
                  </a:lnTo>
                  <a:lnTo>
                    <a:pt x="23" y="23"/>
                  </a:lnTo>
                  <a:lnTo>
                    <a:pt x="28"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1" y="14"/>
                  </a:lnTo>
                  <a:lnTo>
                    <a:pt x="126" y="19"/>
                  </a:lnTo>
                  <a:lnTo>
                    <a:pt x="132" y="23"/>
                  </a:lnTo>
                  <a:lnTo>
                    <a:pt x="137" y="29"/>
                  </a:lnTo>
                  <a:lnTo>
                    <a:pt x="141" y="35"/>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32" name="Google Shape;2632;p23"/>
            <p:cNvSpPr/>
            <p:nvPr/>
          </p:nvSpPr>
          <p:spPr>
            <a:xfrm>
              <a:off x="2516188" y="2690813"/>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0" y="120"/>
                  </a:lnTo>
                  <a:lnTo>
                    <a:pt x="136" y="125"/>
                  </a:lnTo>
                  <a:lnTo>
                    <a:pt x="131" y="131"/>
                  </a:lnTo>
                  <a:lnTo>
                    <a:pt x="125" y="136"/>
                  </a:lnTo>
                  <a:lnTo>
                    <a:pt x="120" y="140"/>
                  </a:lnTo>
                  <a:lnTo>
                    <a:pt x="114" y="145"/>
                  </a:lnTo>
                  <a:lnTo>
                    <a:pt x="107" y="147"/>
                  </a:lnTo>
                  <a:lnTo>
                    <a:pt x="100" y="151"/>
                  </a:lnTo>
                  <a:lnTo>
                    <a:pt x="92" y="152"/>
                  </a:lnTo>
                  <a:lnTo>
                    <a:pt x="84" y="153"/>
                  </a:lnTo>
                  <a:lnTo>
                    <a:pt x="77" y="154"/>
                  </a:lnTo>
                  <a:lnTo>
                    <a:pt x="77" y="154"/>
                  </a:lnTo>
                  <a:lnTo>
                    <a:pt x="69" y="153"/>
                  </a:lnTo>
                  <a:lnTo>
                    <a:pt x="61" y="152"/>
                  </a:lnTo>
                  <a:lnTo>
                    <a:pt x="54" y="151"/>
                  </a:lnTo>
                  <a:lnTo>
                    <a:pt x="46" y="147"/>
                  </a:lnTo>
                  <a:lnTo>
                    <a:pt x="40" y="145"/>
                  </a:lnTo>
                  <a:lnTo>
                    <a:pt x="34" y="140"/>
                  </a:lnTo>
                  <a:lnTo>
                    <a:pt x="28" y="136"/>
                  </a:lnTo>
                  <a:lnTo>
                    <a:pt x="22" y="131"/>
                  </a:lnTo>
                  <a:lnTo>
                    <a:pt x="18" y="125"/>
                  </a:lnTo>
                  <a:lnTo>
                    <a:pt x="13" y="120"/>
                  </a:lnTo>
                  <a:lnTo>
                    <a:pt x="9" y="114"/>
                  </a:lnTo>
                  <a:lnTo>
                    <a:pt x="6" y="107"/>
                  </a:lnTo>
                  <a:lnTo>
                    <a:pt x="3" y="100"/>
                  </a:lnTo>
                  <a:lnTo>
                    <a:pt x="2" y="92"/>
                  </a:lnTo>
                  <a:lnTo>
                    <a:pt x="1" y="84"/>
                  </a:lnTo>
                  <a:lnTo>
                    <a:pt x="0" y="77"/>
                  </a:lnTo>
                  <a:lnTo>
                    <a:pt x="0" y="77"/>
                  </a:lnTo>
                  <a:lnTo>
                    <a:pt x="1" y="69"/>
                  </a:lnTo>
                  <a:lnTo>
                    <a:pt x="2" y="61"/>
                  </a:lnTo>
                  <a:lnTo>
                    <a:pt x="3" y="53"/>
                  </a:lnTo>
                  <a:lnTo>
                    <a:pt x="6" y="47"/>
                  </a:lnTo>
                  <a:lnTo>
                    <a:pt x="9" y="40"/>
                  </a:lnTo>
                  <a:lnTo>
                    <a:pt x="13" y="34"/>
                  </a:lnTo>
                  <a:lnTo>
                    <a:pt x="18" y="28"/>
                  </a:lnTo>
                  <a:lnTo>
                    <a:pt x="22" y="22"/>
                  </a:lnTo>
                  <a:lnTo>
                    <a:pt x="28" y="17"/>
                  </a:lnTo>
                  <a:lnTo>
                    <a:pt x="34" y="13"/>
                  </a:lnTo>
                  <a:lnTo>
                    <a:pt x="40" y="9"/>
                  </a:lnTo>
                  <a:lnTo>
                    <a:pt x="46" y="5"/>
                  </a:lnTo>
                  <a:lnTo>
                    <a:pt x="54" y="3"/>
                  </a:lnTo>
                  <a:lnTo>
                    <a:pt x="61" y="1"/>
                  </a:lnTo>
                  <a:lnTo>
                    <a:pt x="69" y="0"/>
                  </a:lnTo>
                  <a:lnTo>
                    <a:pt x="77" y="0"/>
                  </a:lnTo>
                  <a:lnTo>
                    <a:pt x="77" y="0"/>
                  </a:lnTo>
                  <a:lnTo>
                    <a:pt x="84" y="0"/>
                  </a:lnTo>
                  <a:lnTo>
                    <a:pt x="92" y="1"/>
                  </a:lnTo>
                  <a:lnTo>
                    <a:pt x="100" y="3"/>
                  </a:lnTo>
                  <a:lnTo>
                    <a:pt x="107" y="5"/>
                  </a:lnTo>
                  <a:lnTo>
                    <a:pt x="114" y="9"/>
                  </a:lnTo>
                  <a:lnTo>
                    <a:pt x="120" y="13"/>
                  </a:lnTo>
                  <a:lnTo>
                    <a:pt x="125" y="17"/>
                  </a:lnTo>
                  <a:lnTo>
                    <a:pt x="131" y="22"/>
                  </a:lnTo>
                  <a:lnTo>
                    <a:pt x="136" y="28"/>
                  </a:lnTo>
                  <a:lnTo>
                    <a:pt x="140" y="34"/>
                  </a:lnTo>
                  <a:lnTo>
                    <a:pt x="145"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33" name="Google Shape;2633;p23"/>
            <p:cNvSpPr/>
            <p:nvPr/>
          </p:nvSpPr>
          <p:spPr>
            <a:xfrm>
              <a:off x="2516188" y="2762250"/>
              <a:ext cx="49213" cy="47625"/>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0" y="119"/>
                  </a:lnTo>
                  <a:lnTo>
                    <a:pt x="136" y="126"/>
                  </a:lnTo>
                  <a:lnTo>
                    <a:pt x="131" y="130"/>
                  </a:lnTo>
                  <a:lnTo>
                    <a:pt x="125" y="136"/>
                  </a:lnTo>
                  <a:lnTo>
                    <a:pt x="120" y="140"/>
                  </a:lnTo>
                  <a:lnTo>
                    <a:pt x="114" y="144"/>
                  </a:lnTo>
                  <a:lnTo>
                    <a:pt x="107" y="147"/>
                  </a:lnTo>
                  <a:lnTo>
                    <a:pt x="100" y="150"/>
                  </a:lnTo>
                  <a:lnTo>
                    <a:pt x="92" y="152"/>
                  </a:lnTo>
                  <a:lnTo>
                    <a:pt x="84" y="153"/>
                  </a:lnTo>
                  <a:lnTo>
                    <a:pt x="77" y="153"/>
                  </a:lnTo>
                  <a:lnTo>
                    <a:pt x="77" y="153"/>
                  </a:lnTo>
                  <a:lnTo>
                    <a:pt x="69" y="153"/>
                  </a:lnTo>
                  <a:lnTo>
                    <a:pt x="61" y="152"/>
                  </a:lnTo>
                  <a:lnTo>
                    <a:pt x="54" y="150"/>
                  </a:lnTo>
                  <a:lnTo>
                    <a:pt x="46" y="147"/>
                  </a:lnTo>
                  <a:lnTo>
                    <a:pt x="40" y="144"/>
                  </a:lnTo>
                  <a:lnTo>
                    <a:pt x="34" y="140"/>
                  </a:lnTo>
                  <a:lnTo>
                    <a:pt x="28" y="136"/>
                  </a:lnTo>
                  <a:lnTo>
                    <a:pt x="22" y="130"/>
                  </a:lnTo>
                  <a:lnTo>
                    <a:pt x="18" y="126"/>
                  </a:lnTo>
                  <a:lnTo>
                    <a:pt x="13" y="119"/>
                  </a:lnTo>
                  <a:lnTo>
                    <a:pt x="9" y="113"/>
                  </a:lnTo>
                  <a:lnTo>
                    <a:pt x="6" y="106"/>
                  </a:lnTo>
                  <a:lnTo>
                    <a:pt x="3" y="99"/>
                  </a:lnTo>
                  <a:lnTo>
                    <a:pt x="2" y="91"/>
                  </a:lnTo>
                  <a:lnTo>
                    <a:pt x="1" y="84"/>
                  </a:lnTo>
                  <a:lnTo>
                    <a:pt x="0" y="76"/>
                  </a:lnTo>
                  <a:lnTo>
                    <a:pt x="0" y="76"/>
                  </a:lnTo>
                  <a:lnTo>
                    <a:pt x="1" y="68"/>
                  </a:lnTo>
                  <a:lnTo>
                    <a:pt x="2" y="60"/>
                  </a:lnTo>
                  <a:lnTo>
                    <a:pt x="3" y="54"/>
                  </a:lnTo>
                  <a:lnTo>
                    <a:pt x="6" y="47"/>
                  </a:lnTo>
                  <a:lnTo>
                    <a:pt x="9" y="40"/>
                  </a:lnTo>
                  <a:lnTo>
                    <a:pt x="13" y="33"/>
                  </a:lnTo>
                  <a:lnTo>
                    <a:pt x="18" y="27"/>
                  </a:lnTo>
                  <a:lnTo>
                    <a:pt x="22" y="21"/>
                  </a:lnTo>
                  <a:lnTo>
                    <a:pt x="28" y="17"/>
                  </a:lnTo>
                  <a:lnTo>
                    <a:pt x="34" y="12"/>
                  </a:lnTo>
                  <a:lnTo>
                    <a:pt x="40" y="9"/>
                  </a:lnTo>
                  <a:lnTo>
                    <a:pt x="46" y="5"/>
                  </a:lnTo>
                  <a:lnTo>
                    <a:pt x="54" y="3"/>
                  </a:lnTo>
                  <a:lnTo>
                    <a:pt x="61" y="1"/>
                  </a:lnTo>
                  <a:lnTo>
                    <a:pt x="69" y="0"/>
                  </a:lnTo>
                  <a:lnTo>
                    <a:pt x="77" y="0"/>
                  </a:lnTo>
                  <a:lnTo>
                    <a:pt x="77" y="0"/>
                  </a:lnTo>
                  <a:lnTo>
                    <a:pt x="84" y="0"/>
                  </a:lnTo>
                  <a:lnTo>
                    <a:pt x="92" y="1"/>
                  </a:lnTo>
                  <a:lnTo>
                    <a:pt x="100" y="3"/>
                  </a:lnTo>
                  <a:lnTo>
                    <a:pt x="107" y="5"/>
                  </a:lnTo>
                  <a:lnTo>
                    <a:pt x="114" y="9"/>
                  </a:lnTo>
                  <a:lnTo>
                    <a:pt x="120" y="12"/>
                  </a:lnTo>
                  <a:lnTo>
                    <a:pt x="125" y="17"/>
                  </a:lnTo>
                  <a:lnTo>
                    <a:pt x="131" y="21"/>
                  </a:lnTo>
                  <a:lnTo>
                    <a:pt x="136" y="27"/>
                  </a:lnTo>
                  <a:lnTo>
                    <a:pt x="140"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34" name="Google Shape;2634;p23"/>
            <p:cNvSpPr/>
            <p:nvPr/>
          </p:nvSpPr>
          <p:spPr>
            <a:xfrm>
              <a:off x="2586038" y="2690813"/>
              <a:ext cx="49213" cy="49213"/>
            </a:xfrm>
            <a:custGeom>
              <a:avLst/>
              <a:gdLst/>
              <a:ahLst/>
              <a:cxnLst/>
              <a:rect l="l" t="t" r="r" b="b"/>
              <a:pathLst>
                <a:path w="155" h="154" extrusionOk="0">
                  <a:moveTo>
                    <a:pt x="155" y="77"/>
                  </a:moveTo>
                  <a:lnTo>
                    <a:pt x="155" y="77"/>
                  </a:lnTo>
                  <a:lnTo>
                    <a:pt x="155" y="84"/>
                  </a:lnTo>
                  <a:lnTo>
                    <a:pt x="152" y="92"/>
                  </a:lnTo>
                  <a:lnTo>
                    <a:pt x="151" y="100"/>
                  </a:lnTo>
                  <a:lnTo>
                    <a:pt x="149" y="107"/>
                  </a:lnTo>
                  <a:lnTo>
                    <a:pt x="145" y="114"/>
                  </a:lnTo>
                  <a:lnTo>
                    <a:pt x="141" y="120"/>
                  </a:lnTo>
                  <a:lnTo>
                    <a:pt x="136" y="125"/>
                  </a:lnTo>
                  <a:lnTo>
                    <a:pt x="132" y="131"/>
                  </a:lnTo>
                  <a:lnTo>
                    <a:pt x="126" y="136"/>
                  </a:lnTo>
                  <a:lnTo>
                    <a:pt x="120" y="140"/>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4" y="100"/>
                  </a:lnTo>
                  <a:lnTo>
                    <a:pt x="2" y="92"/>
                  </a:lnTo>
                  <a:lnTo>
                    <a:pt x="1" y="84"/>
                  </a:lnTo>
                  <a:lnTo>
                    <a:pt x="0" y="77"/>
                  </a:lnTo>
                  <a:lnTo>
                    <a:pt x="0" y="77"/>
                  </a:lnTo>
                  <a:lnTo>
                    <a:pt x="1" y="69"/>
                  </a:lnTo>
                  <a:lnTo>
                    <a:pt x="2" y="61"/>
                  </a:lnTo>
                  <a:lnTo>
                    <a:pt x="4" y="53"/>
                  </a:lnTo>
                  <a:lnTo>
                    <a:pt x="7" y="47"/>
                  </a:lnTo>
                  <a:lnTo>
                    <a:pt x="9" y="40"/>
                  </a:lnTo>
                  <a:lnTo>
                    <a:pt x="14" y="34"/>
                  </a:lnTo>
                  <a:lnTo>
                    <a:pt x="18" y="28"/>
                  </a:lnTo>
                  <a:lnTo>
                    <a:pt x="23" y="22"/>
                  </a:lnTo>
                  <a:lnTo>
                    <a:pt x="29" y="17"/>
                  </a:lnTo>
                  <a:lnTo>
                    <a:pt x="34" y="13"/>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3"/>
                  </a:lnTo>
                  <a:lnTo>
                    <a:pt x="126" y="17"/>
                  </a:lnTo>
                  <a:lnTo>
                    <a:pt x="132" y="22"/>
                  </a:lnTo>
                  <a:lnTo>
                    <a:pt x="136" y="28"/>
                  </a:lnTo>
                  <a:lnTo>
                    <a:pt x="141" y="34"/>
                  </a:lnTo>
                  <a:lnTo>
                    <a:pt x="145" y="40"/>
                  </a:lnTo>
                  <a:lnTo>
                    <a:pt x="149" y="47"/>
                  </a:lnTo>
                  <a:lnTo>
                    <a:pt x="151" y="53"/>
                  </a:lnTo>
                  <a:lnTo>
                    <a:pt x="152"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35" name="Google Shape;2635;p23"/>
            <p:cNvSpPr/>
            <p:nvPr/>
          </p:nvSpPr>
          <p:spPr>
            <a:xfrm>
              <a:off x="2586038" y="2762250"/>
              <a:ext cx="49213" cy="47625"/>
            </a:xfrm>
            <a:custGeom>
              <a:avLst/>
              <a:gdLst/>
              <a:ahLst/>
              <a:cxnLst/>
              <a:rect l="l" t="t" r="r" b="b"/>
              <a:pathLst>
                <a:path w="155" h="153" extrusionOk="0">
                  <a:moveTo>
                    <a:pt x="155" y="76"/>
                  </a:moveTo>
                  <a:lnTo>
                    <a:pt x="155" y="76"/>
                  </a:lnTo>
                  <a:lnTo>
                    <a:pt x="155" y="84"/>
                  </a:lnTo>
                  <a:lnTo>
                    <a:pt x="152" y="91"/>
                  </a:lnTo>
                  <a:lnTo>
                    <a:pt x="151" y="99"/>
                  </a:lnTo>
                  <a:lnTo>
                    <a:pt x="149" y="106"/>
                  </a:lnTo>
                  <a:lnTo>
                    <a:pt x="145" y="113"/>
                  </a:lnTo>
                  <a:lnTo>
                    <a:pt x="141" y="119"/>
                  </a:lnTo>
                  <a:lnTo>
                    <a:pt x="136" y="126"/>
                  </a:lnTo>
                  <a:lnTo>
                    <a:pt x="132" y="130"/>
                  </a:lnTo>
                  <a:lnTo>
                    <a:pt x="126" y="136"/>
                  </a:lnTo>
                  <a:lnTo>
                    <a:pt x="120"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0"/>
                  </a:lnTo>
                  <a:lnTo>
                    <a:pt x="18" y="126"/>
                  </a:lnTo>
                  <a:lnTo>
                    <a:pt x="14" y="119"/>
                  </a:lnTo>
                  <a:lnTo>
                    <a:pt x="9" y="113"/>
                  </a:lnTo>
                  <a:lnTo>
                    <a:pt x="7" y="106"/>
                  </a:lnTo>
                  <a:lnTo>
                    <a:pt x="4" y="99"/>
                  </a:lnTo>
                  <a:lnTo>
                    <a:pt x="2" y="91"/>
                  </a:lnTo>
                  <a:lnTo>
                    <a:pt x="1" y="84"/>
                  </a:lnTo>
                  <a:lnTo>
                    <a:pt x="0" y="76"/>
                  </a:lnTo>
                  <a:lnTo>
                    <a:pt x="0" y="76"/>
                  </a:lnTo>
                  <a:lnTo>
                    <a:pt x="1" y="68"/>
                  </a:lnTo>
                  <a:lnTo>
                    <a:pt x="2" y="60"/>
                  </a:lnTo>
                  <a:lnTo>
                    <a:pt x="4" y="54"/>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1"/>
                  </a:lnTo>
                  <a:lnTo>
                    <a:pt x="136" y="27"/>
                  </a:lnTo>
                  <a:lnTo>
                    <a:pt x="141" y="33"/>
                  </a:lnTo>
                  <a:lnTo>
                    <a:pt x="145" y="40"/>
                  </a:lnTo>
                  <a:lnTo>
                    <a:pt x="149" y="47"/>
                  </a:lnTo>
                  <a:lnTo>
                    <a:pt x="151" y="54"/>
                  </a:lnTo>
                  <a:lnTo>
                    <a:pt x="152"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36" name="Google Shape;2636;p23"/>
            <p:cNvSpPr/>
            <p:nvPr/>
          </p:nvSpPr>
          <p:spPr>
            <a:xfrm>
              <a:off x="2655888" y="2690813"/>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4" y="34"/>
                  </a:lnTo>
                  <a:lnTo>
                    <a:pt x="17" y="28"/>
                  </a:lnTo>
                  <a:lnTo>
                    <a:pt x="23" y="22"/>
                  </a:lnTo>
                  <a:lnTo>
                    <a:pt x="29" y="17"/>
                  </a:lnTo>
                  <a:lnTo>
                    <a:pt x="34" y="13"/>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3"/>
                  </a:lnTo>
                  <a:lnTo>
                    <a:pt x="126" y="17"/>
                  </a:lnTo>
                  <a:lnTo>
                    <a:pt x="132" y="22"/>
                  </a:lnTo>
                  <a:lnTo>
                    <a:pt x="136" y="28"/>
                  </a:lnTo>
                  <a:lnTo>
                    <a:pt x="141" y="34"/>
                  </a:lnTo>
                  <a:lnTo>
                    <a:pt x="145"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37" name="Google Shape;2637;p23"/>
            <p:cNvSpPr/>
            <p:nvPr/>
          </p:nvSpPr>
          <p:spPr>
            <a:xfrm>
              <a:off x="2655888" y="2762250"/>
              <a:ext cx="49213" cy="47625"/>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19"/>
                  </a:lnTo>
                  <a:lnTo>
                    <a:pt x="136" y="126"/>
                  </a:lnTo>
                  <a:lnTo>
                    <a:pt x="132" y="130"/>
                  </a:lnTo>
                  <a:lnTo>
                    <a:pt x="126" y="136"/>
                  </a:lnTo>
                  <a:lnTo>
                    <a:pt x="120" y="140"/>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9" y="136"/>
                  </a:lnTo>
                  <a:lnTo>
                    <a:pt x="23" y="130"/>
                  </a:lnTo>
                  <a:lnTo>
                    <a:pt x="17" y="126"/>
                  </a:lnTo>
                  <a:lnTo>
                    <a:pt x="14"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4" y="33"/>
                  </a:lnTo>
                  <a:lnTo>
                    <a:pt x="17" y="27"/>
                  </a:lnTo>
                  <a:lnTo>
                    <a:pt x="23" y="21"/>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38" name="Google Shape;2638;p23"/>
            <p:cNvSpPr/>
            <p:nvPr/>
          </p:nvSpPr>
          <p:spPr>
            <a:xfrm>
              <a:off x="2727326" y="2690813"/>
              <a:ext cx="47625"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2" y="120"/>
                  </a:lnTo>
                  <a:lnTo>
                    <a:pt x="137" y="125"/>
                  </a:lnTo>
                  <a:lnTo>
                    <a:pt x="132" y="131"/>
                  </a:lnTo>
                  <a:lnTo>
                    <a:pt x="127"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3" y="100"/>
                  </a:lnTo>
                  <a:lnTo>
                    <a:pt x="2" y="92"/>
                  </a:lnTo>
                  <a:lnTo>
                    <a:pt x="1" y="84"/>
                  </a:lnTo>
                  <a:lnTo>
                    <a:pt x="0" y="77"/>
                  </a:lnTo>
                  <a:lnTo>
                    <a:pt x="0" y="77"/>
                  </a:lnTo>
                  <a:lnTo>
                    <a:pt x="1" y="69"/>
                  </a:lnTo>
                  <a:lnTo>
                    <a:pt x="2" y="61"/>
                  </a:lnTo>
                  <a:lnTo>
                    <a:pt x="3" y="53"/>
                  </a:lnTo>
                  <a:lnTo>
                    <a:pt x="7" y="47"/>
                  </a:lnTo>
                  <a:lnTo>
                    <a:pt x="10" y="40"/>
                  </a:lnTo>
                  <a:lnTo>
                    <a:pt x="14" y="34"/>
                  </a:lnTo>
                  <a:lnTo>
                    <a:pt x="18" y="28"/>
                  </a:lnTo>
                  <a:lnTo>
                    <a:pt x="23" y="22"/>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3"/>
                  </a:lnTo>
                  <a:lnTo>
                    <a:pt x="127" y="17"/>
                  </a:lnTo>
                  <a:lnTo>
                    <a:pt x="132" y="22"/>
                  </a:lnTo>
                  <a:lnTo>
                    <a:pt x="137" y="28"/>
                  </a:lnTo>
                  <a:lnTo>
                    <a:pt x="142" y="34"/>
                  </a:lnTo>
                  <a:lnTo>
                    <a:pt x="145" y="40"/>
                  </a:lnTo>
                  <a:lnTo>
                    <a:pt x="149" y="47"/>
                  </a:lnTo>
                  <a:lnTo>
                    <a:pt x="151"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39" name="Google Shape;2639;p23"/>
            <p:cNvSpPr/>
            <p:nvPr/>
          </p:nvSpPr>
          <p:spPr>
            <a:xfrm>
              <a:off x="2727326" y="2762250"/>
              <a:ext cx="47625" cy="47625"/>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2" y="119"/>
                  </a:lnTo>
                  <a:lnTo>
                    <a:pt x="137" y="126"/>
                  </a:lnTo>
                  <a:lnTo>
                    <a:pt x="132" y="130"/>
                  </a:lnTo>
                  <a:lnTo>
                    <a:pt x="127" y="136"/>
                  </a:lnTo>
                  <a:lnTo>
                    <a:pt x="120" y="140"/>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0"/>
                  </a:lnTo>
                  <a:lnTo>
                    <a:pt x="29" y="136"/>
                  </a:lnTo>
                  <a:lnTo>
                    <a:pt x="23" y="130"/>
                  </a:lnTo>
                  <a:lnTo>
                    <a:pt x="18" y="126"/>
                  </a:lnTo>
                  <a:lnTo>
                    <a:pt x="14" y="119"/>
                  </a:lnTo>
                  <a:lnTo>
                    <a:pt x="10" y="113"/>
                  </a:lnTo>
                  <a:lnTo>
                    <a:pt x="7" y="106"/>
                  </a:lnTo>
                  <a:lnTo>
                    <a:pt x="3" y="99"/>
                  </a:lnTo>
                  <a:lnTo>
                    <a:pt x="2" y="91"/>
                  </a:lnTo>
                  <a:lnTo>
                    <a:pt x="1" y="84"/>
                  </a:lnTo>
                  <a:lnTo>
                    <a:pt x="0" y="76"/>
                  </a:lnTo>
                  <a:lnTo>
                    <a:pt x="0" y="76"/>
                  </a:lnTo>
                  <a:lnTo>
                    <a:pt x="1" y="68"/>
                  </a:lnTo>
                  <a:lnTo>
                    <a:pt x="2" y="60"/>
                  </a:lnTo>
                  <a:lnTo>
                    <a:pt x="3" y="54"/>
                  </a:lnTo>
                  <a:lnTo>
                    <a:pt x="7" y="47"/>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40" name="Google Shape;2640;p23"/>
            <p:cNvSpPr/>
            <p:nvPr/>
          </p:nvSpPr>
          <p:spPr>
            <a:xfrm>
              <a:off x="2797176" y="2690813"/>
              <a:ext cx="47625"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2"/>
                  </a:lnTo>
                  <a:lnTo>
                    <a:pt x="27" y="17"/>
                  </a:lnTo>
                  <a:lnTo>
                    <a:pt x="33" y="13"/>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3"/>
                  </a:lnTo>
                  <a:lnTo>
                    <a:pt x="126" y="17"/>
                  </a:lnTo>
                  <a:lnTo>
                    <a:pt x="130" y="22"/>
                  </a:lnTo>
                  <a:lnTo>
                    <a:pt x="136" y="28"/>
                  </a:lnTo>
                  <a:lnTo>
                    <a:pt x="140" y="34"/>
                  </a:lnTo>
                  <a:lnTo>
                    <a:pt x="144" y="40"/>
                  </a:lnTo>
                  <a:lnTo>
                    <a:pt x="147" y="47"/>
                  </a:lnTo>
                  <a:lnTo>
                    <a:pt x="150" y="53"/>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41" name="Google Shape;2641;p23"/>
            <p:cNvSpPr/>
            <p:nvPr/>
          </p:nvSpPr>
          <p:spPr>
            <a:xfrm>
              <a:off x="2797176" y="2762250"/>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19"/>
                  </a:lnTo>
                  <a:lnTo>
                    <a:pt x="136" y="126"/>
                  </a:lnTo>
                  <a:lnTo>
                    <a:pt x="130" y="130"/>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42" name="Google Shape;2642;p23"/>
            <p:cNvSpPr/>
            <p:nvPr/>
          </p:nvSpPr>
          <p:spPr>
            <a:xfrm>
              <a:off x="2166938" y="2690813"/>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2"/>
                  </a:lnTo>
                  <a:lnTo>
                    <a:pt x="27" y="17"/>
                  </a:lnTo>
                  <a:lnTo>
                    <a:pt x="33" y="13"/>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1" y="34"/>
                  </a:lnTo>
                  <a:lnTo>
                    <a:pt x="144" y="40"/>
                  </a:lnTo>
                  <a:lnTo>
                    <a:pt x="147" y="47"/>
                  </a:lnTo>
                  <a:lnTo>
                    <a:pt x="150" y="53"/>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43" name="Google Shape;2643;p23"/>
            <p:cNvSpPr/>
            <p:nvPr/>
          </p:nvSpPr>
          <p:spPr>
            <a:xfrm>
              <a:off x="2166938" y="2762250"/>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1"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44" name="Google Shape;2644;p23"/>
            <p:cNvSpPr/>
            <p:nvPr/>
          </p:nvSpPr>
          <p:spPr>
            <a:xfrm>
              <a:off x="2236788" y="2690813"/>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4"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2" y="22"/>
                  </a:lnTo>
                  <a:lnTo>
                    <a:pt x="28" y="17"/>
                  </a:lnTo>
                  <a:lnTo>
                    <a:pt x="34" y="13"/>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3"/>
                  </a:lnTo>
                  <a:lnTo>
                    <a:pt x="126" y="17"/>
                  </a:lnTo>
                  <a:lnTo>
                    <a:pt x="132" y="22"/>
                  </a:lnTo>
                  <a:lnTo>
                    <a:pt x="137" y="28"/>
                  </a:lnTo>
                  <a:lnTo>
                    <a:pt x="141" y="34"/>
                  </a:lnTo>
                  <a:lnTo>
                    <a:pt x="145" y="40"/>
                  </a:lnTo>
                  <a:lnTo>
                    <a:pt x="148" y="47"/>
                  </a:lnTo>
                  <a:lnTo>
                    <a:pt x="150"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45" name="Google Shape;2645;p23"/>
            <p:cNvSpPr/>
            <p:nvPr/>
          </p:nvSpPr>
          <p:spPr>
            <a:xfrm>
              <a:off x="2236788" y="2762250"/>
              <a:ext cx="49213"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0"/>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46" name="Google Shape;2646;p23"/>
            <p:cNvSpPr/>
            <p:nvPr/>
          </p:nvSpPr>
          <p:spPr>
            <a:xfrm>
              <a:off x="2306638" y="2690813"/>
              <a:ext cx="49213"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1" y="131"/>
                  </a:lnTo>
                  <a:lnTo>
                    <a:pt x="126" y="136"/>
                  </a:lnTo>
                  <a:lnTo>
                    <a:pt x="119" y="140"/>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2" y="22"/>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3"/>
                  </a:lnTo>
                  <a:lnTo>
                    <a:pt x="126" y="17"/>
                  </a:lnTo>
                  <a:lnTo>
                    <a:pt x="131" y="22"/>
                  </a:lnTo>
                  <a:lnTo>
                    <a:pt x="136" y="28"/>
                  </a:lnTo>
                  <a:lnTo>
                    <a:pt x="141" y="34"/>
                  </a:lnTo>
                  <a:lnTo>
                    <a:pt x="144" y="40"/>
                  </a:lnTo>
                  <a:lnTo>
                    <a:pt x="148" y="47"/>
                  </a:lnTo>
                  <a:lnTo>
                    <a:pt x="150" y="53"/>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47" name="Google Shape;2647;p23"/>
            <p:cNvSpPr/>
            <p:nvPr/>
          </p:nvSpPr>
          <p:spPr>
            <a:xfrm>
              <a:off x="2306638" y="2762250"/>
              <a:ext cx="49213"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1" y="130"/>
                  </a:lnTo>
                  <a:lnTo>
                    <a:pt x="126" y="136"/>
                  </a:lnTo>
                  <a:lnTo>
                    <a:pt x="119"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48" name="Google Shape;2648;p23"/>
            <p:cNvSpPr/>
            <p:nvPr/>
          </p:nvSpPr>
          <p:spPr>
            <a:xfrm>
              <a:off x="2378076" y="2690813"/>
              <a:ext cx="47625"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3" y="22"/>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2"/>
                  </a:lnTo>
                  <a:lnTo>
                    <a:pt x="136" y="28"/>
                  </a:lnTo>
                  <a:lnTo>
                    <a:pt x="141" y="34"/>
                  </a:lnTo>
                  <a:lnTo>
                    <a:pt x="144" y="40"/>
                  </a:lnTo>
                  <a:lnTo>
                    <a:pt x="148" y="47"/>
                  </a:lnTo>
                  <a:lnTo>
                    <a:pt x="150" y="53"/>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49" name="Google Shape;2649;p23"/>
            <p:cNvSpPr/>
            <p:nvPr/>
          </p:nvSpPr>
          <p:spPr>
            <a:xfrm>
              <a:off x="2378076" y="2762250"/>
              <a:ext cx="47625"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50" name="Google Shape;2650;p23"/>
            <p:cNvSpPr/>
            <p:nvPr/>
          </p:nvSpPr>
          <p:spPr>
            <a:xfrm>
              <a:off x="2446338" y="2690813"/>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2" y="34"/>
                  </a:lnTo>
                  <a:lnTo>
                    <a:pt x="17" y="28"/>
                  </a:lnTo>
                  <a:lnTo>
                    <a:pt x="23" y="22"/>
                  </a:lnTo>
                  <a:lnTo>
                    <a:pt x="27" y="17"/>
                  </a:lnTo>
                  <a:lnTo>
                    <a:pt x="34" y="13"/>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1" y="34"/>
                  </a:lnTo>
                  <a:lnTo>
                    <a:pt x="144" y="40"/>
                  </a:lnTo>
                  <a:lnTo>
                    <a:pt x="147"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51" name="Google Shape;2651;p23"/>
            <p:cNvSpPr/>
            <p:nvPr/>
          </p:nvSpPr>
          <p:spPr>
            <a:xfrm>
              <a:off x="2446338" y="2762250"/>
              <a:ext cx="49213" cy="47625"/>
            </a:xfrm>
            <a:custGeom>
              <a:avLst/>
              <a:gdLst/>
              <a:ahLst/>
              <a:cxnLst/>
              <a:rect l="l" t="t" r="r" b="b"/>
              <a:pathLst>
                <a:path w="154" h="153" extrusionOk="0">
                  <a:moveTo>
                    <a:pt x="154" y="76"/>
                  </a:moveTo>
                  <a:lnTo>
                    <a:pt x="154" y="76"/>
                  </a:lnTo>
                  <a:lnTo>
                    <a:pt x="153" y="84"/>
                  </a:lnTo>
                  <a:lnTo>
                    <a:pt x="152" y="91"/>
                  </a:lnTo>
                  <a:lnTo>
                    <a:pt x="151"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0"/>
                  </a:lnTo>
                  <a:lnTo>
                    <a:pt x="27" y="136"/>
                  </a:lnTo>
                  <a:lnTo>
                    <a:pt x="23" y="130"/>
                  </a:lnTo>
                  <a:lnTo>
                    <a:pt x="17" y="126"/>
                  </a:lnTo>
                  <a:lnTo>
                    <a:pt x="12"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52" name="Google Shape;2652;p23"/>
            <p:cNvSpPr/>
            <p:nvPr/>
          </p:nvSpPr>
          <p:spPr>
            <a:xfrm>
              <a:off x="1955801" y="2690813"/>
              <a:ext cx="49213" cy="49213"/>
            </a:xfrm>
            <a:custGeom>
              <a:avLst/>
              <a:gdLst/>
              <a:ahLst/>
              <a:cxnLst/>
              <a:rect l="l" t="t" r="r" b="b"/>
              <a:pathLst>
                <a:path w="154" h="154" extrusionOk="0">
                  <a:moveTo>
                    <a:pt x="154" y="77"/>
                  </a:moveTo>
                  <a:lnTo>
                    <a:pt x="154" y="77"/>
                  </a:lnTo>
                  <a:lnTo>
                    <a:pt x="154" y="84"/>
                  </a:lnTo>
                  <a:lnTo>
                    <a:pt x="153" y="92"/>
                  </a:lnTo>
                  <a:lnTo>
                    <a:pt x="151" y="100"/>
                  </a:lnTo>
                  <a:lnTo>
                    <a:pt x="148" y="107"/>
                  </a:lnTo>
                  <a:lnTo>
                    <a:pt x="145" y="114"/>
                  </a:lnTo>
                  <a:lnTo>
                    <a:pt x="141" y="120"/>
                  </a:lnTo>
                  <a:lnTo>
                    <a:pt x="137" y="125"/>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6" y="147"/>
                  </a:lnTo>
                  <a:lnTo>
                    <a:pt x="41" y="145"/>
                  </a:lnTo>
                  <a:lnTo>
                    <a:pt x="34" y="140"/>
                  </a:lnTo>
                  <a:lnTo>
                    <a:pt x="28" y="136"/>
                  </a:lnTo>
                  <a:lnTo>
                    <a:pt x="22" y="131"/>
                  </a:lnTo>
                  <a:lnTo>
                    <a:pt x="18" y="125"/>
                  </a:lnTo>
                  <a:lnTo>
                    <a:pt x="13" y="120"/>
                  </a:lnTo>
                  <a:lnTo>
                    <a:pt x="10" y="114"/>
                  </a:lnTo>
                  <a:lnTo>
                    <a:pt x="6" y="107"/>
                  </a:lnTo>
                  <a:lnTo>
                    <a:pt x="3" y="100"/>
                  </a:lnTo>
                  <a:lnTo>
                    <a:pt x="2" y="92"/>
                  </a:lnTo>
                  <a:lnTo>
                    <a:pt x="1" y="84"/>
                  </a:lnTo>
                  <a:lnTo>
                    <a:pt x="0" y="77"/>
                  </a:lnTo>
                  <a:lnTo>
                    <a:pt x="0" y="77"/>
                  </a:lnTo>
                  <a:lnTo>
                    <a:pt x="1" y="69"/>
                  </a:lnTo>
                  <a:lnTo>
                    <a:pt x="2" y="61"/>
                  </a:lnTo>
                  <a:lnTo>
                    <a:pt x="3" y="53"/>
                  </a:lnTo>
                  <a:lnTo>
                    <a:pt x="6" y="47"/>
                  </a:lnTo>
                  <a:lnTo>
                    <a:pt x="10" y="40"/>
                  </a:lnTo>
                  <a:lnTo>
                    <a:pt x="13" y="34"/>
                  </a:lnTo>
                  <a:lnTo>
                    <a:pt x="18" y="28"/>
                  </a:lnTo>
                  <a:lnTo>
                    <a:pt x="22" y="22"/>
                  </a:lnTo>
                  <a:lnTo>
                    <a:pt x="28" y="17"/>
                  </a:lnTo>
                  <a:lnTo>
                    <a:pt x="34" y="13"/>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3"/>
                  </a:lnTo>
                  <a:lnTo>
                    <a:pt x="127" y="17"/>
                  </a:lnTo>
                  <a:lnTo>
                    <a:pt x="131" y="22"/>
                  </a:lnTo>
                  <a:lnTo>
                    <a:pt x="137" y="28"/>
                  </a:lnTo>
                  <a:lnTo>
                    <a:pt x="141" y="34"/>
                  </a:lnTo>
                  <a:lnTo>
                    <a:pt x="145" y="40"/>
                  </a:lnTo>
                  <a:lnTo>
                    <a:pt x="148" y="47"/>
                  </a:lnTo>
                  <a:lnTo>
                    <a:pt x="151"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53" name="Google Shape;2653;p23"/>
            <p:cNvSpPr/>
            <p:nvPr/>
          </p:nvSpPr>
          <p:spPr>
            <a:xfrm>
              <a:off x="1955801" y="2762250"/>
              <a:ext cx="49213" cy="47625"/>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1" y="119"/>
                  </a:lnTo>
                  <a:lnTo>
                    <a:pt x="137" y="126"/>
                  </a:lnTo>
                  <a:lnTo>
                    <a:pt x="131" y="130"/>
                  </a:lnTo>
                  <a:lnTo>
                    <a:pt x="127"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0"/>
                  </a:lnTo>
                  <a:lnTo>
                    <a:pt x="28" y="136"/>
                  </a:lnTo>
                  <a:lnTo>
                    <a:pt x="22" y="130"/>
                  </a:lnTo>
                  <a:lnTo>
                    <a:pt x="18" y="126"/>
                  </a:lnTo>
                  <a:lnTo>
                    <a:pt x="13" y="119"/>
                  </a:lnTo>
                  <a:lnTo>
                    <a:pt x="10" y="113"/>
                  </a:lnTo>
                  <a:lnTo>
                    <a:pt x="6" y="106"/>
                  </a:lnTo>
                  <a:lnTo>
                    <a:pt x="3" y="99"/>
                  </a:lnTo>
                  <a:lnTo>
                    <a:pt x="2" y="91"/>
                  </a:lnTo>
                  <a:lnTo>
                    <a:pt x="1" y="84"/>
                  </a:lnTo>
                  <a:lnTo>
                    <a:pt x="0" y="76"/>
                  </a:lnTo>
                  <a:lnTo>
                    <a:pt x="0" y="76"/>
                  </a:lnTo>
                  <a:lnTo>
                    <a:pt x="1" y="68"/>
                  </a:lnTo>
                  <a:lnTo>
                    <a:pt x="2" y="60"/>
                  </a:lnTo>
                  <a:lnTo>
                    <a:pt x="3" y="54"/>
                  </a:lnTo>
                  <a:lnTo>
                    <a:pt x="6" y="47"/>
                  </a:lnTo>
                  <a:lnTo>
                    <a:pt x="10" y="40"/>
                  </a:lnTo>
                  <a:lnTo>
                    <a:pt x="13" y="33"/>
                  </a:lnTo>
                  <a:lnTo>
                    <a:pt x="18" y="27"/>
                  </a:lnTo>
                  <a:lnTo>
                    <a:pt x="22" y="21"/>
                  </a:lnTo>
                  <a:lnTo>
                    <a:pt x="28" y="17"/>
                  </a:lnTo>
                  <a:lnTo>
                    <a:pt x="34" y="12"/>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1"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54" name="Google Shape;2654;p23"/>
            <p:cNvSpPr/>
            <p:nvPr/>
          </p:nvSpPr>
          <p:spPr>
            <a:xfrm>
              <a:off x="2025651" y="2690813"/>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2" y="120"/>
                  </a:lnTo>
                  <a:lnTo>
                    <a:pt x="137" y="125"/>
                  </a:lnTo>
                  <a:lnTo>
                    <a:pt x="132" y="131"/>
                  </a:lnTo>
                  <a:lnTo>
                    <a:pt x="127"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4" y="100"/>
                  </a:lnTo>
                  <a:lnTo>
                    <a:pt x="2" y="92"/>
                  </a:lnTo>
                  <a:lnTo>
                    <a:pt x="1" y="84"/>
                  </a:lnTo>
                  <a:lnTo>
                    <a:pt x="0" y="77"/>
                  </a:lnTo>
                  <a:lnTo>
                    <a:pt x="0" y="77"/>
                  </a:lnTo>
                  <a:lnTo>
                    <a:pt x="1" y="69"/>
                  </a:lnTo>
                  <a:lnTo>
                    <a:pt x="2" y="61"/>
                  </a:lnTo>
                  <a:lnTo>
                    <a:pt x="4" y="53"/>
                  </a:lnTo>
                  <a:lnTo>
                    <a:pt x="7" y="47"/>
                  </a:lnTo>
                  <a:lnTo>
                    <a:pt x="10" y="40"/>
                  </a:lnTo>
                  <a:lnTo>
                    <a:pt x="14" y="34"/>
                  </a:lnTo>
                  <a:lnTo>
                    <a:pt x="18" y="28"/>
                  </a:lnTo>
                  <a:lnTo>
                    <a:pt x="23" y="22"/>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3"/>
                  </a:lnTo>
                  <a:lnTo>
                    <a:pt x="127" y="17"/>
                  </a:lnTo>
                  <a:lnTo>
                    <a:pt x="132" y="22"/>
                  </a:lnTo>
                  <a:lnTo>
                    <a:pt x="137" y="28"/>
                  </a:lnTo>
                  <a:lnTo>
                    <a:pt x="142" y="34"/>
                  </a:lnTo>
                  <a:lnTo>
                    <a:pt x="145" y="40"/>
                  </a:lnTo>
                  <a:lnTo>
                    <a:pt x="149" y="47"/>
                  </a:lnTo>
                  <a:lnTo>
                    <a:pt x="151" y="53"/>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55" name="Google Shape;2655;p23"/>
            <p:cNvSpPr/>
            <p:nvPr/>
          </p:nvSpPr>
          <p:spPr>
            <a:xfrm>
              <a:off x="2025651" y="2762250"/>
              <a:ext cx="49213" cy="47625"/>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2" y="119"/>
                  </a:lnTo>
                  <a:lnTo>
                    <a:pt x="137" y="126"/>
                  </a:lnTo>
                  <a:lnTo>
                    <a:pt x="132" y="130"/>
                  </a:lnTo>
                  <a:lnTo>
                    <a:pt x="127" y="136"/>
                  </a:lnTo>
                  <a:lnTo>
                    <a:pt x="120"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0"/>
                  </a:lnTo>
                  <a:lnTo>
                    <a:pt x="29" y="136"/>
                  </a:lnTo>
                  <a:lnTo>
                    <a:pt x="23" y="130"/>
                  </a:lnTo>
                  <a:lnTo>
                    <a:pt x="18" y="126"/>
                  </a:lnTo>
                  <a:lnTo>
                    <a:pt x="14" y="119"/>
                  </a:lnTo>
                  <a:lnTo>
                    <a:pt x="10" y="113"/>
                  </a:lnTo>
                  <a:lnTo>
                    <a:pt x="7" y="106"/>
                  </a:lnTo>
                  <a:lnTo>
                    <a:pt x="4" y="99"/>
                  </a:lnTo>
                  <a:lnTo>
                    <a:pt x="2" y="91"/>
                  </a:lnTo>
                  <a:lnTo>
                    <a:pt x="1" y="84"/>
                  </a:lnTo>
                  <a:lnTo>
                    <a:pt x="0" y="76"/>
                  </a:lnTo>
                  <a:lnTo>
                    <a:pt x="0" y="76"/>
                  </a:lnTo>
                  <a:lnTo>
                    <a:pt x="1" y="68"/>
                  </a:lnTo>
                  <a:lnTo>
                    <a:pt x="2" y="60"/>
                  </a:lnTo>
                  <a:lnTo>
                    <a:pt x="4" y="54"/>
                  </a:lnTo>
                  <a:lnTo>
                    <a:pt x="7" y="47"/>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7" y="17"/>
                  </a:lnTo>
                  <a:lnTo>
                    <a:pt x="132" y="21"/>
                  </a:lnTo>
                  <a:lnTo>
                    <a:pt x="137" y="27"/>
                  </a:lnTo>
                  <a:lnTo>
                    <a:pt x="142" y="33"/>
                  </a:lnTo>
                  <a:lnTo>
                    <a:pt x="145" y="40"/>
                  </a:lnTo>
                  <a:lnTo>
                    <a:pt x="149" y="47"/>
                  </a:lnTo>
                  <a:lnTo>
                    <a:pt x="151" y="54"/>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56" name="Google Shape;2656;p23"/>
            <p:cNvSpPr/>
            <p:nvPr/>
          </p:nvSpPr>
          <p:spPr>
            <a:xfrm>
              <a:off x="1955801" y="3101975"/>
              <a:ext cx="49213" cy="49213"/>
            </a:xfrm>
            <a:custGeom>
              <a:avLst/>
              <a:gdLst/>
              <a:ahLst/>
              <a:cxnLst/>
              <a:rect l="l" t="t" r="r" b="b"/>
              <a:pathLst>
                <a:path w="154" h="154" extrusionOk="0">
                  <a:moveTo>
                    <a:pt x="154" y="78"/>
                  </a:moveTo>
                  <a:lnTo>
                    <a:pt x="154" y="78"/>
                  </a:lnTo>
                  <a:lnTo>
                    <a:pt x="154" y="86"/>
                  </a:lnTo>
                  <a:lnTo>
                    <a:pt x="153" y="92"/>
                  </a:lnTo>
                  <a:lnTo>
                    <a:pt x="151" y="100"/>
                  </a:lnTo>
                  <a:lnTo>
                    <a:pt x="148" y="107"/>
                  </a:lnTo>
                  <a:lnTo>
                    <a:pt x="145" y="114"/>
                  </a:lnTo>
                  <a:lnTo>
                    <a:pt x="141" y="120"/>
                  </a:lnTo>
                  <a:lnTo>
                    <a:pt x="137" y="127"/>
                  </a:lnTo>
                  <a:lnTo>
                    <a:pt x="131" y="131"/>
                  </a:lnTo>
                  <a:lnTo>
                    <a:pt x="127" y="137"/>
                  </a:lnTo>
                  <a:lnTo>
                    <a:pt x="120" y="142"/>
                  </a:lnTo>
                  <a:lnTo>
                    <a:pt x="114" y="145"/>
                  </a:lnTo>
                  <a:lnTo>
                    <a:pt x="107" y="148"/>
                  </a:lnTo>
                  <a:lnTo>
                    <a:pt x="100" y="151"/>
                  </a:lnTo>
                  <a:lnTo>
                    <a:pt x="92" y="153"/>
                  </a:lnTo>
                  <a:lnTo>
                    <a:pt x="85" y="154"/>
                  </a:lnTo>
                  <a:lnTo>
                    <a:pt x="77" y="154"/>
                  </a:lnTo>
                  <a:lnTo>
                    <a:pt x="77" y="154"/>
                  </a:lnTo>
                  <a:lnTo>
                    <a:pt x="69" y="154"/>
                  </a:lnTo>
                  <a:lnTo>
                    <a:pt x="61" y="153"/>
                  </a:lnTo>
                  <a:lnTo>
                    <a:pt x="54" y="151"/>
                  </a:lnTo>
                  <a:lnTo>
                    <a:pt x="46" y="148"/>
                  </a:lnTo>
                  <a:lnTo>
                    <a:pt x="41" y="145"/>
                  </a:lnTo>
                  <a:lnTo>
                    <a:pt x="34" y="142"/>
                  </a:lnTo>
                  <a:lnTo>
                    <a:pt x="28" y="137"/>
                  </a:lnTo>
                  <a:lnTo>
                    <a:pt x="22" y="131"/>
                  </a:lnTo>
                  <a:lnTo>
                    <a:pt x="18" y="127"/>
                  </a:lnTo>
                  <a:lnTo>
                    <a:pt x="13" y="120"/>
                  </a:lnTo>
                  <a:lnTo>
                    <a:pt x="10" y="114"/>
                  </a:lnTo>
                  <a:lnTo>
                    <a:pt x="6" y="107"/>
                  </a:lnTo>
                  <a:lnTo>
                    <a:pt x="3" y="100"/>
                  </a:lnTo>
                  <a:lnTo>
                    <a:pt x="2" y="92"/>
                  </a:lnTo>
                  <a:lnTo>
                    <a:pt x="1" y="86"/>
                  </a:lnTo>
                  <a:lnTo>
                    <a:pt x="0" y="78"/>
                  </a:lnTo>
                  <a:lnTo>
                    <a:pt x="0" y="78"/>
                  </a:lnTo>
                  <a:lnTo>
                    <a:pt x="1" y="70"/>
                  </a:lnTo>
                  <a:lnTo>
                    <a:pt x="2" y="62"/>
                  </a:lnTo>
                  <a:lnTo>
                    <a:pt x="3" y="55"/>
                  </a:lnTo>
                  <a:lnTo>
                    <a:pt x="6" y="48"/>
                  </a:lnTo>
                  <a:lnTo>
                    <a:pt x="10" y="41"/>
                  </a:lnTo>
                  <a:lnTo>
                    <a:pt x="13" y="34"/>
                  </a:lnTo>
                  <a:lnTo>
                    <a:pt x="18" y="28"/>
                  </a:lnTo>
                  <a:lnTo>
                    <a:pt x="22" y="23"/>
                  </a:lnTo>
                  <a:lnTo>
                    <a:pt x="28" y="18"/>
                  </a:lnTo>
                  <a:lnTo>
                    <a:pt x="34" y="13"/>
                  </a:lnTo>
                  <a:lnTo>
                    <a:pt x="41" y="10"/>
                  </a:lnTo>
                  <a:lnTo>
                    <a:pt x="46" y="7"/>
                  </a:lnTo>
                  <a:lnTo>
                    <a:pt x="54" y="3"/>
                  </a:lnTo>
                  <a:lnTo>
                    <a:pt x="61" y="2"/>
                  </a:lnTo>
                  <a:lnTo>
                    <a:pt x="69" y="1"/>
                  </a:lnTo>
                  <a:lnTo>
                    <a:pt x="77" y="0"/>
                  </a:lnTo>
                  <a:lnTo>
                    <a:pt x="77" y="0"/>
                  </a:lnTo>
                  <a:lnTo>
                    <a:pt x="85" y="1"/>
                  </a:lnTo>
                  <a:lnTo>
                    <a:pt x="92" y="2"/>
                  </a:lnTo>
                  <a:lnTo>
                    <a:pt x="100" y="3"/>
                  </a:lnTo>
                  <a:lnTo>
                    <a:pt x="107" y="7"/>
                  </a:lnTo>
                  <a:lnTo>
                    <a:pt x="114" y="10"/>
                  </a:lnTo>
                  <a:lnTo>
                    <a:pt x="120" y="13"/>
                  </a:lnTo>
                  <a:lnTo>
                    <a:pt x="127" y="18"/>
                  </a:lnTo>
                  <a:lnTo>
                    <a:pt x="131" y="23"/>
                  </a:lnTo>
                  <a:lnTo>
                    <a:pt x="137" y="28"/>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57" name="Google Shape;2657;p23"/>
            <p:cNvSpPr/>
            <p:nvPr/>
          </p:nvSpPr>
          <p:spPr>
            <a:xfrm>
              <a:off x="1955801" y="3173413"/>
              <a:ext cx="49213" cy="47625"/>
            </a:xfrm>
            <a:custGeom>
              <a:avLst/>
              <a:gdLst/>
              <a:ahLst/>
              <a:cxnLst/>
              <a:rect l="l" t="t" r="r" b="b"/>
              <a:pathLst>
                <a:path w="154" h="153" extrusionOk="0">
                  <a:moveTo>
                    <a:pt x="154" y="77"/>
                  </a:moveTo>
                  <a:lnTo>
                    <a:pt x="154" y="77"/>
                  </a:lnTo>
                  <a:lnTo>
                    <a:pt x="154" y="85"/>
                  </a:lnTo>
                  <a:lnTo>
                    <a:pt x="153" y="93"/>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2"/>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3"/>
                  </a:lnTo>
                  <a:lnTo>
                    <a:pt x="137" y="27"/>
                  </a:lnTo>
                  <a:lnTo>
                    <a:pt x="141"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58" name="Google Shape;2658;p23"/>
            <p:cNvSpPr/>
            <p:nvPr/>
          </p:nvSpPr>
          <p:spPr>
            <a:xfrm>
              <a:off x="2025651" y="3101975"/>
              <a:ext cx="49213" cy="49213"/>
            </a:xfrm>
            <a:custGeom>
              <a:avLst/>
              <a:gdLst/>
              <a:ahLst/>
              <a:cxnLst/>
              <a:rect l="l" t="t" r="r" b="b"/>
              <a:pathLst>
                <a:path w="155" h="154" extrusionOk="0">
                  <a:moveTo>
                    <a:pt x="155" y="78"/>
                  </a:moveTo>
                  <a:lnTo>
                    <a:pt x="155" y="78"/>
                  </a:lnTo>
                  <a:lnTo>
                    <a:pt x="155" y="86"/>
                  </a:lnTo>
                  <a:lnTo>
                    <a:pt x="153" y="92"/>
                  </a:lnTo>
                  <a:lnTo>
                    <a:pt x="151" y="100"/>
                  </a:lnTo>
                  <a:lnTo>
                    <a:pt x="149" y="107"/>
                  </a:lnTo>
                  <a:lnTo>
                    <a:pt x="145" y="114"/>
                  </a:lnTo>
                  <a:lnTo>
                    <a:pt x="142" y="120"/>
                  </a:lnTo>
                  <a:lnTo>
                    <a:pt x="137" y="127"/>
                  </a:lnTo>
                  <a:lnTo>
                    <a:pt x="132" y="131"/>
                  </a:lnTo>
                  <a:lnTo>
                    <a:pt x="127" y="137"/>
                  </a:lnTo>
                  <a:lnTo>
                    <a:pt x="120" y="142"/>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2"/>
                  </a:lnTo>
                  <a:lnTo>
                    <a:pt x="29" y="137"/>
                  </a:lnTo>
                  <a:lnTo>
                    <a:pt x="23" y="131"/>
                  </a:lnTo>
                  <a:lnTo>
                    <a:pt x="18" y="127"/>
                  </a:lnTo>
                  <a:lnTo>
                    <a:pt x="14" y="120"/>
                  </a:lnTo>
                  <a:lnTo>
                    <a:pt x="10" y="114"/>
                  </a:lnTo>
                  <a:lnTo>
                    <a:pt x="7" y="107"/>
                  </a:lnTo>
                  <a:lnTo>
                    <a:pt x="4" y="100"/>
                  </a:lnTo>
                  <a:lnTo>
                    <a:pt x="2" y="92"/>
                  </a:lnTo>
                  <a:lnTo>
                    <a:pt x="1" y="86"/>
                  </a:lnTo>
                  <a:lnTo>
                    <a:pt x="0" y="78"/>
                  </a:lnTo>
                  <a:lnTo>
                    <a:pt x="0" y="78"/>
                  </a:lnTo>
                  <a:lnTo>
                    <a:pt x="1" y="70"/>
                  </a:lnTo>
                  <a:lnTo>
                    <a:pt x="2" y="62"/>
                  </a:lnTo>
                  <a:lnTo>
                    <a:pt x="4" y="55"/>
                  </a:lnTo>
                  <a:lnTo>
                    <a:pt x="7" y="48"/>
                  </a:lnTo>
                  <a:lnTo>
                    <a:pt x="10" y="41"/>
                  </a:lnTo>
                  <a:lnTo>
                    <a:pt x="14" y="34"/>
                  </a:lnTo>
                  <a:lnTo>
                    <a:pt x="18" y="28"/>
                  </a:lnTo>
                  <a:lnTo>
                    <a:pt x="23" y="23"/>
                  </a:lnTo>
                  <a:lnTo>
                    <a:pt x="29" y="18"/>
                  </a:lnTo>
                  <a:lnTo>
                    <a:pt x="34" y="13"/>
                  </a:lnTo>
                  <a:lnTo>
                    <a:pt x="41"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0" y="13"/>
                  </a:lnTo>
                  <a:lnTo>
                    <a:pt x="127" y="18"/>
                  </a:lnTo>
                  <a:lnTo>
                    <a:pt x="132" y="23"/>
                  </a:lnTo>
                  <a:lnTo>
                    <a:pt x="137" y="28"/>
                  </a:lnTo>
                  <a:lnTo>
                    <a:pt x="142"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59" name="Google Shape;2659;p23"/>
            <p:cNvSpPr/>
            <p:nvPr/>
          </p:nvSpPr>
          <p:spPr>
            <a:xfrm>
              <a:off x="2025651" y="3173413"/>
              <a:ext cx="49213" cy="47625"/>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60" name="Google Shape;2660;p23"/>
            <p:cNvSpPr/>
            <p:nvPr/>
          </p:nvSpPr>
          <p:spPr>
            <a:xfrm>
              <a:off x="1955801" y="2963863"/>
              <a:ext cx="49213" cy="49213"/>
            </a:xfrm>
            <a:custGeom>
              <a:avLst/>
              <a:gdLst/>
              <a:ahLst/>
              <a:cxnLst/>
              <a:rect l="l" t="t" r="r" b="b"/>
              <a:pathLst>
                <a:path w="154" h="155" extrusionOk="0">
                  <a:moveTo>
                    <a:pt x="154" y="77"/>
                  </a:moveTo>
                  <a:lnTo>
                    <a:pt x="154" y="77"/>
                  </a:lnTo>
                  <a:lnTo>
                    <a:pt x="154" y="85"/>
                  </a:lnTo>
                  <a:lnTo>
                    <a:pt x="153" y="93"/>
                  </a:lnTo>
                  <a:lnTo>
                    <a:pt x="151" y="101"/>
                  </a:lnTo>
                  <a:lnTo>
                    <a:pt x="148" y="108"/>
                  </a:lnTo>
                  <a:lnTo>
                    <a:pt x="145" y="114"/>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5"/>
                  </a:lnTo>
                  <a:lnTo>
                    <a:pt x="77" y="155"/>
                  </a:lnTo>
                  <a:lnTo>
                    <a:pt x="69" y="153"/>
                  </a:lnTo>
                  <a:lnTo>
                    <a:pt x="61" y="152"/>
                  </a:lnTo>
                  <a:lnTo>
                    <a:pt x="54" y="151"/>
                  </a:lnTo>
                  <a:lnTo>
                    <a:pt x="46" y="148"/>
                  </a:lnTo>
                  <a:lnTo>
                    <a:pt x="41" y="145"/>
                  </a:lnTo>
                  <a:lnTo>
                    <a:pt x="34" y="141"/>
                  </a:lnTo>
                  <a:lnTo>
                    <a:pt x="28" y="136"/>
                  </a:lnTo>
                  <a:lnTo>
                    <a:pt x="22" y="132"/>
                  </a:lnTo>
                  <a:lnTo>
                    <a:pt x="18" y="126"/>
                  </a:lnTo>
                  <a:lnTo>
                    <a:pt x="13" y="120"/>
                  </a:lnTo>
                  <a:lnTo>
                    <a:pt x="10" y="114"/>
                  </a:lnTo>
                  <a:lnTo>
                    <a:pt x="6" y="108"/>
                  </a:lnTo>
                  <a:lnTo>
                    <a:pt x="3" y="101"/>
                  </a:lnTo>
                  <a:lnTo>
                    <a:pt x="2" y="93"/>
                  </a:lnTo>
                  <a:lnTo>
                    <a:pt x="1" y="85"/>
                  </a:lnTo>
                  <a:lnTo>
                    <a:pt x="0" y="77"/>
                  </a:lnTo>
                  <a:lnTo>
                    <a:pt x="0" y="77"/>
                  </a:lnTo>
                  <a:lnTo>
                    <a:pt x="1" y="70"/>
                  </a:lnTo>
                  <a:lnTo>
                    <a:pt x="2" y="62"/>
                  </a:lnTo>
                  <a:lnTo>
                    <a:pt x="3" y="54"/>
                  </a:lnTo>
                  <a:lnTo>
                    <a:pt x="6" y="47"/>
                  </a:lnTo>
                  <a:lnTo>
                    <a:pt x="10" y="40"/>
                  </a:lnTo>
                  <a:lnTo>
                    <a:pt x="13" y="34"/>
                  </a:lnTo>
                  <a:lnTo>
                    <a:pt x="18" y="29"/>
                  </a:lnTo>
                  <a:lnTo>
                    <a:pt x="22" y="23"/>
                  </a:lnTo>
                  <a:lnTo>
                    <a:pt x="28" y="17"/>
                  </a:lnTo>
                  <a:lnTo>
                    <a:pt x="34" y="14"/>
                  </a:lnTo>
                  <a:lnTo>
                    <a:pt x="41" y="9"/>
                  </a:lnTo>
                  <a:lnTo>
                    <a:pt x="46"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7" y="17"/>
                  </a:lnTo>
                  <a:lnTo>
                    <a:pt x="131" y="23"/>
                  </a:lnTo>
                  <a:lnTo>
                    <a:pt x="137" y="29"/>
                  </a:lnTo>
                  <a:lnTo>
                    <a:pt x="141" y="34"/>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61" name="Google Shape;2661;p23"/>
            <p:cNvSpPr/>
            <p:nvPr/>
          </p:nvSpPr>
          <p:spPr>
            <a:xfrm>
              <a:off x="1955801" y="3035300"/>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4"/>
                  </a:lnTo>
                  <a:lnTo>
                    <a:pt x="141"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6" y="149"/>
                  </a:lnTo>
                  <a:lnTo>
                    <a:pt x="41" y="145"/>
                  </a:lnTo>
                  <a:lnTo>
                    <a:pt x="34" y="142"/>
                  </a:lnTo>
                  <a:lnTo>
                    <a:pt x="28" y="137"/>
                  </a:lnTo>
                  <a:lnTo>
                    <a:pt x="22" y="132"/>
                  </a:lnTo>
                  <a:lnTo>
                    <a:pt x="18" y="127"/>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6" y="7"/>
                  </a:lnTo>
                  <a:lnTo>
                    <a:pt x="54" y="5"/>
                  </a:lnTo>
                  <a:lnTo>
                    <a:pt x="61" y="2"/>
                  </a:lnTo>
                  <a:lnTo>
                    <a:pt x="69" y="1"/>
                  </a:lnTo>
                  <a:lnTo>
                    <a:pt x="77" y="0"/>
                  </a:lnTo>
                  <a:lnTo>
                    <a:pt x="77" y="0"/>
                  </a:lnTo>
                  <a:lnTo>
                    <a:pt x="85" y="1"/>
                  </a:lnTo>
                  <a:lnTo>
                    <a:pt x="92" y="2"/>
                  </a:lnTo>
                  <a:lnTo>
                    <a:pt x="100" y="5"/>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62" name="Google Shape;2662;p23"/>
            <p:cNvSpPr/>
            <p:nvPr/>
          </p:nvSpPr>
          <p:spPr>
            <a:xfrm>
              <a:off x="2025651" y="2963863"/>
              <a:ext cx="49213" cy="49213"/>
            </a:xfrm>
            <a:custGeom>
              <a:avLst/>
              <a:gdLst/>
              <a:ahLst/>
              <a:cxnLst/>
              <a:rect l="l" t="t" r="r" b="b"/>
              <a:pathLst>
                <a:path w="155" h="155" extrusionOk="0">
                  <a:moveTo>
                    <a:pt x="155" y="77"/>
                  </a:moveTo>
                  <a:lnTo>
                    <a:pt x="155" y="77"/>
                  </a:lnTo>
                  <a:lnTo>
                    <a:pt x="155" y="85"/>
                  </a:lnTo>
                  <a:lnTo>
                    <a:pt x="153" y="93"/>
                  </a:lnTo>
                  <a:lnTo>
                    <a:pt x="151" y="101"/>
                  </a:lnTo>
                  <a:lnTo>
                    <a:pt x="149" y="108"/>
                  </a:lnTo>
                  <a:lnTo>
                    <a:pt x="145" y="114"/>
                  </a:lnTo>
                  <a:lnTo>
                    <a:pt x="142" y="120"/>
                  </a:lnTo>
                  <a:lnTo>
                    <a:pt x="137"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9" y="136"/>
                  </a:lnTo>
                  <a:lnTo>
                    <a:pt x="23" y="132"/>
                  </a:lnTo>
                  <a:lnTo>
                    <a:pt x="18" y="126"/>
                  </a:lnTo>
                  <a:lnTo>
                    <a:pt x="14" y="120"/>
                  </a:lnTo>
                  <a:lnTo>
                    <a:pt x="10" y="114"/>
                  </a:lnTo>
                  <a:lnTo>
                    <a:pt x="7" y="108"/>
                  </a:lnTo>
                  <a:lnTo>
                    <a:pt x="4" y="101"/>
                  </a:lnTo>
                  <a:lnTo>
                    <a:pt x="2" y="93"/>
                  </a:lnTo>
                  <a:lnTo>
                    <a:pt x="1" y="85"/>
                  </a:lnTo>
                  <a:lnTo>
                    <a:pt x="0" y="77"/>
                  </a:lnTo>
                  <a:lnTo>
                    <a:pt x="0" y="77"/>
                  </a:lnTo>
                  <a:lnTo>
                    <a:pt x="1" y="70"/>
                  </a:lnTo>
                  <a:lnTo>
                    <a:pt x="2" y="62"/>
                  </a:lnTo>
                  <a:lnTo>
                    <a:pt x="4" y="54"/>
                  </a:lnTo>
                  <a:lnTo>
                    <a:pt x="7" y="47"/>
                  </a:lnTo>
                  <a:lnTo>
                    <a:pt x="10" y="40"/>
                  </a:lnTo>
                  <a:lnTo>
                    <a:pt x="14" y="34"/>
                  </a:lnTo>
                  <a:lnTo>
                    <a:pt x="18" y="29"/>
                  </a:lnTo>
                  <a:lnTo>
                    <a:pt x="23" y="23"/>
                  </a:lnTo>
                  <a:lnTo>
                    <a:pt x="29" y="17"/>
                  </a:lnTo>
                  <a:lnTo>
                    <a:pt x="34" y="14"/>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4"/>
                  </a:lnTo>
                  <a:lnTo>
                    <a:pt x="127" y="17"/>
                  </a:lnTo>
                  <a:lnTo>
                    <a:pt x="132" y="23"/>
                  </a:lnTo>
                  <a:lnTo>
                    <a:pt x="137" y="29"/>
                  </a:lnTo>
                  <a:lnTo>
                    <a:pt x="142" y="34"/>
                  </a:lnTo>
                  <a:lnTo>
                    <a:pt x="145" y="40"/>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63" name="Google Shape;2663;p23"/>
            <p:cNvSpPr/>
            <p:nvPr/>
          </p:nvSpPr>
          <p:spPr>
            <a:xfrm>
              <a:off x="2025651" y="3035300"/>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4"/>
                  </a:lnTo>
                  <a:lnTo>
                    <a:pt x="142" y="120"/>
                  </a:lnTo>
                  <a:lnTo>
                    <a:pt x="137" y="127"/>
                  </a:lnTo>
                  <a:lnTo>
                    <a:pt x="132" y="132"/>
                  </a:lnTo>
                  <a:lnTo>
                    <a:pt x="127"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1" y="145"/>
                  </a:lnTo>
                  <a:lnTo>
                    <a:pt x="34" y="142"/>
                  </a:lnTo>
                  <a:lnTo>
                    <a:pt x="29" y="137"/>
                  </a:lnTo>
                  <a:lnTo>
                    <a:pt x="23" y="132"/>
                  </a:lnTo>
                  <a:lnTo>
                    <a:pt x="18" y="127"/>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8"/>
                  </a:lnTo>
                  <a:lnTo>
                    <a:pt x="10" y="41"/>
                  </a:lnTo>
                  <a:lnTo>
                    <a:pt x="14" y="34"/>
                  </a:lnTo>
                  <a:lnTo>
                    <a:pt x="18" y="29"/>
                  </a:lnTo>
                  <a:lnTo>
                    <a:pt x="23" y="23"/>
                  </a:lnTo>
                  <a:lnTo>
                    <a:pt x="29" y="18"/>
                  </a:lnTo>
                  <a:lnTo>
                    <a:pt x="34" y="14"/>
                  </a:lnTo>
                  <a:lnTo>
                    <a:pt x="41" y="10"/>
                  </a:lnTo>
                  <a:lnTo>
                    <a:pt x="48" y="7"/>
                  </a:lnTo>
                  <a:lnTo>
                    <a:pt x="55" y="5"/>
                  </a:lnTo>
                  <a:lnTo>
                    <a:pt x="62" y="2"/>
                  </a:lnTo>
                  <a:lnTo>
                    <a:pt x="70" y="1"/>
                  </a:lnTo>
                  <a:lnTo>
                    <a:pt x="78" y="0"/>
                  </a:lnTo>
                  <a:lnTo>
                    <a:pt x="78" y="0"/>
                  </a:lnTo>
                  <a:lnTo>
                    <a:pt x="86" y="1"/>
                  </a:lnTo>
                  <a:lnTo>
                    <a:pt x="93" y="2"/>
                  </a:lnTo>
                  <a:lnTo>
                    <a:pt x="101" y="5"/>
                  </a:lnTo>
                  <a:lnTo>
                    <a:pt x="108" y="7"/>
                  </a:lnTo>
                  <a:lnTo>
                    <a:pt x="115" y="10"/>
                  </a:lnTo>
                  <a:lnTo>
                    <a:pt x="120" y="14"/>
                  </a:lnTo>
                  <a:lnTo>
                    <a:pt x="127" y="18"/>
                  </a:lnTo>
                  <a:lnTo>
                    <a:pt x="132" y="23"/>
                  </a:lnTo>
                  <a:lnTo>
                    <a:pt x="137" y="29"/>
                  </a:lnTo>
                  <a:lnTo>
                    <a:pt x="142"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64" name="Google Shape;2664;p23"/>
            <p:cNvSpPr/>
            <p:nvPr/>
          </p:nvSpPr>
          <p:spPr>
            <a:xfrm>
              <a:off x="2095501" y="2690813"/>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1" y="120"/>
                  </a:lnTo>
                  <a:lnTo>
                    <a:pt x="136"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3"/>
                  </a:lnTo>
                  <a:lnTo>
                    <a:pt x="7" y="47"/>
                  </a:lnTo>
                  <a:lnTo>
                    <a:pt x="9" y="40"/>
                  </a:lnTo>
                  <a:lnTo>
                    <a:pt x="14" y="34"/>
                  </a:lnTo>
                  <a:lnTo>
                    <a:pt x="18" y="28"/>
                  </a:lnTo>
                  <a:lnTo>
                    <a:pt x="23" y="22"/>
                  </a:lnTo>
                  <a:lnTo>
                    <a:pt x="29" y="17"/>
                  </a:lnTo>
                  <a:lnTo>
                    <a:pt x="34" y="13"/>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3"/>
                  </a:lnTo>
                  <a:lnTo>
                    <a:pt x="126" y="17"/>
                  </a:lnTo>
                  <a:lnTo>
                    <a:pt x="132" y="22"/>
                  </a:lnTo>
                  <a:lnTo>
                    <a:pt x="136" y="28"/>
                  </a:lnTo>
                  <a:lnTo>
                    <a:pt x="141" y="34"/>
                  </a:lnTo>
                  <a:lnTo>
                    <a:pt x="145" y="40"/>
                  </a:lnTo>
                  <a:lnTo>
                    <a:pt x="149" y="47"/>
                  </a:lnTo>
                  <a:lnTo>
                    <a:pt x="151" y="53"/>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65" name="Google Shape;2665;p23"/>
            <p:cNvSpPr/>
            <p:nvPr/>
          </p:nvSpPr>
          <p:spPr>
            <a:xfrm>
              <a:off x="2095501" y="2762250"/>
              <a:ext cx="49213" cy="47625"/>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1" y="119"/>
                  </a:lnTo>
                  <a:lnTo>
                    <a:pt x="136" y="126"/>
                  </a:lnTo>
                  <a:lnTo>
                    <a:pt x="132" y="130"/>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4"/>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66" name="Google Shape;2666;p23"/>
            <p:cNvSpPr/>
            <p:nvPr/>
          </p:nvSpPr>
          <p:spPr>
            <a:xfrm>
              <a:off x="1816101" y="2690813"/>
              <a:ext cx="49213" cy="49213"/>
            </a:xfrm>
            <a:custGeom>
              <a:avLst/>
              <a:gdLst/>
              <a:ahLst/>
              <a:cxnLst/>
              <a:rect l="l" t="t" r="r" b="b"/>
              <a:pathLst>
                <a:path w="155" h="154" extrusionOk="0">
                  <a:moveTo>
                    <a:pt x="155" y="77"/>
                  </a:moveTo>
                  <a:lnTo>
                    <a:pt x="155" y="77"/>
                  </a:lnTo>
                  <a:lnTo>
                    <a:pt x="154" y="84"/>
                  </a:lnTo>
                  <a:lnTo>
                    <a:pt x="152" y="92"/>
                  </a:lnTo>
                  <a:lnTo>
                    <a:pt x="151" y="100"/>
                  </a:lnTo>
                  <a:lnTo>
                    <a:pt x="148" y="107"/>
                  </a:lnTo>
                  <a:lnTo>
                    <a:pt x="146" y="114"/>
                  </a:lnTo>
                  <a:lnTo>
                    <a:pt x="141" y="120"/>
                  </a:lnTo>
                  <a:lnTo>
                    <a:pt x="136" y="125"/>
                  </a:lnTo>
                  <a:lnTo>
                    <a:pt x="132" y="131"/>
                  </a:lnTo>
                  <a:lnTo>
                    <a:pt x="126" y="136"/>
                  </a:lnTo>
                  <a:lnTo>
                    <a:pt x="120" y="140"/>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100"/>
                  </a:lnTo>
                  <a:lnTo>
                    <a:pt x="3" y="92"/>
                  </a:lnTo>
                  <a:lnTo>
                    <a:pt x="1" y="84"/>
                  </a:lnTo>
                  <a:lnTo>
                    <a:pt x="0" y="77"/>
                  </a:lnTo>
                  <a:lnTo>
                    <a:pt x="0" y="77"/>
                  </a:lnTo>
                  <a:lnTo>
                    <a:pt x="1" y="69"/>
                  </a:lnTo>
                  <a:lnTo>
                    <a:pt x="3" y="61"/>
                  </a:lnTo>
                  <a:lnTo>
                    <a:pt x="4" y="53"/>
                  </a:lnTo>
                  <a:lnTo>
                    <a:pt x="6" y="47"/>
                  </a:lnTo>
                  <a:lnTo>
                    <a:pt x="9" y="40"/>
                  </a:lnTo>
                  <a:lnTo>
                    <a:pt x="14" y="34"/>
                  </a:lnTo>
                  <a:lnTo>
                    <a:pt x="17" y="28"/>
                  </a:lnTo>
                  <a:lnTo>
                    <a:pt x="23" y="22"/>
                  </a:lnTo>
                  <a:lnTo>
                    <a:pt x="29" y="17"/>
                  </a:lnTo>
                  <a:lnTo>
                    <a:pt x="35" y="13"/>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3"/>
                  </a:lnTo>
                  <a:lnTo>
                    <a:pt x="126" y="17"/>
                  </a:lnTo>
                  <a:lnTo>
                    <a:pt x="132" y="22"/>
                  </a:lnTo>
                  <a:lnTo>
                    <a:pt x="136" y="28"/>
                  </a:lnTo>
                  <a:lnTo>
                    <a:pt x="141" y="34"/>
                  </a:lnTo>
                  <a:lnTo>
                    <a:pt x="146" y="40"/>
                  </a:lnTo>
                  <a:lnTo>
                    <a:pt x="148" y="47"/>
                  </a:lnTo>
                  <a:lnTo>
                    <a:pt x="151" y="53"/>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67" name="Google Shape;2667;p23"/>
            <p:cNvSpPr/>
            <p:nvPr/>
          </p:nvSpPr>
          <p:spPr>
            <a:xfrm>
              <a:off x="1816101" y="2762250"/>
              <a:ext cx="49213" cy="47625"/>
            </a:xfrm>
            <a:custGeom>
              <a:avLst/>
              <a:gdLst/>
              <a:ahLst/>
              <a:cxnLst/>
              <a:rect l="l" t="t" r="r" b="b"/>
              <a:pathLst>
                <a:path w="155" h="153" extrusionOk="0">
                  <a:moveTo>
                    <a:pt x="155" y="76"/>
                  </a:moveTo>
                  <a:lnTo>
                    <a:pt x="155" y="76"/>
                  </a:lnTo>
                  <a:lnTo>
                    <a:pt x="154" y="84"/>
                  </a:lnTo>
                  <a:lnTo>
                    <a:pt x="152" y="91"/>
                  </a:lnTo>
                  <a:lnTo>
                    <a:pt x="151" y="99"/>
                  </a:lnTo>
                  <a:lnTo>
                    <a:pt x="148" y="106"/>
                  </a:lnTo>
                  <a:lnTo>
                    <a:pt x="146" y="113"/>
                  </a:lnTo>
                  <a:lnTo>
                    <a:pt x="141" y="119"/>
                  </a:lnTo>
                  <a:lnTo>
                    <a:pt x="136" y="126"/>
                  </a:lnTo>
                  <a:lnTo>
                    <a:pt x="132" y="130"/>
                  </a:lnTo>
                  <a:lnTo>
                    <a:pt x="126" y="136"/>
                  </a:lnTo>
                  <a:lnTo>
                    <a:pt x="120"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0"/>
                  </a:lnTo>
                  <a:lnTo>
                    <a:pt x="17" y="126"/>
                  </a:lnTo>
                  <a:lnTo>
                    <a:pt x="14" y="119"/>
                  </a:lnTo>
                  <a:lnTo>
                    <a:pt x="9" y="113"/>
                  </a:lnTo>
                  <a:lnTo>
                    <a:pt x="6" y="106"/>
                  </a:lnTo>
                  <a:lnTo>
                    <a:pt x="4" y="99"/>
                  </a:lnTo>
                  <a:lnTo>
                    <a:pt x="3" y="91"/>
                  </a:lnTo>
                  <a:lnTo>
                    <a:pt x="1" y="84"/>
                  </a:lnTo>
                  <a:lnTo>
                    <a:pt x="0" y="76"/>
                  </a:lnTo>
                  <a:lnTo>
                    <a:pt x="0" y="76"/>
                  </a:lnTo>
                  <a:lnTo>
                    <a:pt x="1" y="68"/>
                  </a:lnTo>
                  <a:lnTo>
                    <a:pt x="3" y="60"/>
                  </a:lnTo>
                  <a:lnTo>
                    <a:pt x="4" y="54"/>
                  </a:lnTo>
                  <a:lnTo>
                    <a:pt x="6" y="47"/>
                  </a:lnTo>
                  <a:lnTo>
                    <a:pt x="9" y="40"/>
                  </a:lnTo>
                  <a:lnTo>
                    <a:pt x="14" y="33"/>
                  </a:lnTo>
                  <a:lnTo>
                    <a:pt x="17"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2"/>
                  </a:lnTo>
                  <a:lnTo>
                    <a:pt x="126" y="17"/>
                  </a:lnTo>
                  <a:lnTo>
                    <a:pt x="132" y="21"/>
                  </a:lnTo>
                  <a:lnTo>
                    <a:pt x="136" y="27"/>
                  </a:lnTo>
                  <a:lnTo>
                    <a:pt x="141" y="33"/>
                  </a:lnTo>
                  <a:lnTo>
                    <a:pt x="146" y="40"/>
                  </a:lnTo>
                  <a:lnTo>
                    <a:pt x="148" y="47"/>
                  </a:lnTo>
                  <a:lnTo>
                    <a:pt x="151" y="54"/>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68" name="Google Shape;2668;p23"/>
            <p:cNvSpPr/>
            <p:nvPr/>
          </p:nvSpPr>
          <p:spPr>
            <a:xfrm>
              <a:off x="1885951" y="2690813"/>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5" y="114"/>
                  </a:lnTo>
                  <a:lnTo>
                    <a:pt x="141" y="120"/>
                  </a:lnTo>
                  <a:lnTo>
                    <a:pt x="136" y="125"/>
                  </a:lnTo>
                  <a:lnTo>
                    <a:pt x="131" y="131"/>
                  </a:lnTo>
                  <a:lnTo>
                    <a:pt x="126" y="136"/>
                  </a:lnTo>
                  <a:lnTo>
                    <a:pt x="120" y="140"/>
                  </a:lnTo>
                  <a:lnTo>
                    <a:pt x="114" y="145"/>
                  </a:lnTo>
                  <a:lnTo>
                    <a:pt x="107" y="147"/>
                  </a:lnTo>
                  <a:lnTo>
                    <a:pt x="99" y="151"/>
                  </a:lnTo>
                  <a:lnTo>
                    <a:pt x="93" y="152"/>
                  </a:lnTo>
                  <a:lnTo>
                    <a:pt x="85" y="153"/>
                  </a:lnTo>
                  <a:lnTo>
                    <a:pt x="77" y="154"/>
                  </a:lnTo>
                  <a:lnTo>
                    <a:pt x="77" y="154"/>
                  </a:lnTo>
                  <a:lnTo>
                    <a:pt x="70" y="153"/>
                  </a:lnTo>
                  <a:lnTo>
                    <a:pt x="62" y="152"/>
                  </a:lnTo>
                  <a:lnTo>
                    <a:pt x="54" y="151"/>
                  </a:lnTo>
                  <a:lnTo>
                    <a:pt x="47" y="147"/>
                  </a:lnTo>
                  <a:lnTo>
                    <a:pt x="40" y="145"/>
                  </a:lnTo>
                  <a:lnTo>
                    <a:pt x="34" y="140"/>
                  </a:lnTo>
                  <a:lnTo>
                    <a:pt x="28" y="136"/>
                  </a:lnTo>
                  <a:lnTo>
                    <a:pt x="23" y="131"/>
                  </a:lnTo>
                  <a:lnTo>
                    <a:pt x="18" y="125"/>
                  </a:lnTo>
                  <a:lnTo>
                    <a:pt x="14"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4" y="34"/>
                  </a:lnTo>
                  <a:lnTo>
                    <a:pt x="18" y="28"/>
                  </a:lnTo>
                  <a:lnTo>
                    <a:pt x="23" y="22"/>
                  </a:lnTo>
                  <a:lnTo>
                    <a:pt x="28" y="17"/>
                  </a:lnTo>
                  <a:lnTo>
                    <a:pt x="34" y="13"/>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3"/>
                  </a:lnTo>
                  <a:lnTo>
                    <a:pt x="126" y="17"/>
                  </a:lnTo>
                  <a:lnTo>
                    <a:pt x="131" y="22"/>
                  </a:lnTo>
                  <a:lnTo>
                    <a:pt x="136" y="28"/>
                  </a:lnTo>
                  <a:lnTo>
                    <a:pt x="141" y="34"/>
                  </a:lnTo>
                  <a:lnTo>
                    <a:pt x="145" y="40"/>
                  </a:lnTo>
                  <a:lnTo>
                    <a:pt x="147"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69" name="Google Shape;2669;p23"/>
            <p:cNvSpPr/>
            <p:nvPr/>
          </p:nvSpPr>
          <p:spPr>
            <a:xfrm>
              <a:off x="1885951" y="2762250"/>
              <a:ext cx="49213" cy="47625"/>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1" y="119"/>
                  </a:lnTo>
                  <a:lnTo>
                    <a:pt x="136" y="126"/>
                  </a:lnTo>
                  <a:lnTo>
                    <a:pt x="131" y="130"/>
                  </a:lnTo>
                  <a:lnTo>
                    <a:pt x="126" y="136"/>
                  </a:lnTo>
                  <a:lnTo>
                    <a:pt x="120" y="140"/>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8" y="136"/>
                  </a:lnTo>
                  <a:lnTo>
                    <a:pt x="23" y="130"/>
                  </a:lnTo>
                  <a:lnTo>
                    <a:pt x="18" y="126"/>
                  </a:lnTo>
                  <a:lnTo>
                    <a:pt x="14"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1" y="21"/>
                  </a:lnTo>
                  <a:lnTo>
                    <a:pt x="136" y="27"/>
                  </a:lnTo>
                  <a:lnTo>
                    <a:pt x="141" y="33"/>
                  </a:lnTo>
                  <a:lnTo>
                    <a:pt x="145"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70" name="Google Shape;2670;p23"/>
            <p:cNvSpPr/>
            <p:nvPr/>
          </p:nvSpPr>
          <p:spPr>
            <a:xfrm>
              <a:off x="2865438" y="2690813"/>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3" y="131"/>
                  </a:lnTo>
                  <a:lnTo>
                    <a:pt x="18" y="125"/>
                  </a:lnTo>
                  <a:lnTo>
                    <a:pt x="13"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3" y="34"/>
                  </a:lnTo>
                  <a:lnTo>
                    <a:pt x="18" y="28"/>
                  </a:lnTo>
                  <a:lnTo>
                    <a:pt x="23" y="22"/>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3"/>
                  </a:lnTo>
                  <a:lnTo>
                    <a:pt x="126" y="17"/>
                  </a:lnTo>
                  <a:lnTo>
                    <a:pt x="132" y="22"/>
                  </a:lnTo>
                  <a:lnTo>
                    <a:pt x="137" y="28"/>
                  </a:lnTo>
                  <a:lnTo>
                    <a:pt x="141" y="34"/>
                  </a:lnTo>
                  <a:lnTo>
                    <a:pt x="145" y="40"/>
                  </a:lnTo>
                  <a:lnTo>
                    <a:pt x="148" y="47"/>
                  </a:lnTo>
                  <a:lnTo>
                    <a:pt x="150"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71" name="Google Shape;2671;p23"/>
            <p:cNvSpPr/>
            <p:nvPr/>
          </p:nvSpPr>
          <p:spPr>
            <a:xfrm>
              <a:off x="2865438" y="2762250"/>
              <a:ext cx="49213"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0"/>
                  </a:lnTo>
                  <a:lnTo>
                    <a:pt x="18" y="126"/>
                  </a:lnTo>
                  <a:lnTo>
                    <a:pt x="13" y="119"/>
                  </a:lnTo>
                  <a:lnTo>
                    <a:pt x="10" y="113"/>
                  </a:lnTo>
                  <a:lnTo>
                    <a:pt x="6" y="106"/>
                  </a:lnTo>
                  <a:lnTo>
                    <a:pt x="4" y="99"/>
                  </a:lnTo>
                  <a:lnTo>
                    <a:pt x="2" y="91"/>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72" name="Google Shape;2672;p23"/>
            <p:cNvSpPr/>
            <p:nvPr/>
          </p:nvSpPr>
          <p:spPr>
            <a:xfrm>
              <a:off x="2933701" y="2690813"/>
              <a:ext cx="49213"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3"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3" y="22"/>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3"/>
                  </a:lnTo>
                  <a:lnTo>
                    <a:pt x="126" y="17"/>
                  </a:lnTo>
                  <a:lnTo>
                    <a:pt x="132" y="22"/>
                  </a:lnTo>
                  <a:lnTo>
                    <a:pt x="136" y="28"/>
                  </a:lnTo>
                  <a:lnTo>
                    <a:pt x="141" y="34"/>
                  </a:lnTo>
                  <a:lnTo>
                    <a:pt x="144" y="40"/>
                  </a:lnTo>
                  <a:lnTo>
                    <a:pt x="148" y="47"/>
                  </a:lnTo>
                  <a:lnTo>
                    <a:pt x="150" y="53"/>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73" name="Google Shape;2673;p23"/>
            <p:cNvSpPr/>
            <p:nvPr/>
          </p:nvSpPr>
          <p:spPr>
            <a:xfrm>
              <a:off x="2933701" y="2762250"/>
              <a:ext cx="49213"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74" name="Google Shape;2674;p23"/>
            <p:cNvSpPr/>
            <p:nvPr/>
          </p:nvSpPr>
          <p:spPr>
            <a:xfrm>
              <a:off x="2516188" y="2546350"/>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0" y="120"/>
                  </a:lnTo>
                  <a:lnTo>
                    <a:pt x="136" y="126"/>
                  </a:lnTo>
                  <a:lnTo>
                    <a:pt x="131" y="132"/>
                  </a:lnTo>
                  <a:lnTo>
                    <a:pt x="125" y="137"/>
                  </a:lnTo>
                  <a:lnTo>
                    <a:pt x="120" y="141"/>
                  </a:lnTo>
                  <a:lnTo>
                    <a:pt x="114" y="146"/>
                  </a:lnTo>
                  <a:lnTo>
                    <a:pt x="107" y="148"/>
                  </a:lnTo>
                  <a:lnTo>
                    <a:pt x="100" y="151"/>
                  </a:lnTo>
                  <a:lnTo>
                    <a:pt x="92" y="153"/>
                  </a:lnTo>
                  <a:lnTo>
                    <a:pt x="84" y="154"/>
                  </a:lnTo>
                  <a:lnTo>
                    <a:pt x="77" y="155"/>
                  </a:lnTo>
                  <a:lnTo>
                    <a:pt x="77" y="155"/>
                  </a:lnTo>
                  <a:lnTo>
                    <a:pt x="69" y="154"/>
                  </a:lnTo>
                  <a:lnTo>
                    <a:pt x="61" y="153"/>
                  </a:lnTo>
                  <a:lnTo>
                    <a:pt x="54" y="151"/>
                  </a:lnTo>
                  <a:lnTo>
                    <a:pt x="46" y="148"/>
                  </a:lnTo>
                  <a:lnTo>
                    <a:pt x="40" y="146"/>
                  </a:lnTo>
                  <a:lnTo>
                    <a:pt x="34" y="141"/>
                  </a:lnTo>
                  <a:lnTo>
                    <a:pt x="28" y="137"/>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4"/>
                  </a:lnTo>
                  <a:lnTo>
                    <a:pt x="6" y="47"/>
                  </a:lnTo>
                  <a:lnTo>
                    <a:pt x="9" y="40"/>
                  </a:lnTo>
                  <a:lnTo>
                    <a:pt x="13" y="35"/>
                  </a:lnTo>
                  <a:lnTo>
                    <a:pt x="18" y="29"/>
                  </a:lnTo>
                  <a:lnTo>
                    <a:pt x="22" y="23"/>
                  </a:lnTo>
                  <a:lnTo>
                    <a:pt x="28" y="19"/>
                  </a:lnTo>
                  <a:lnTo>
                    <a:pt x="34" y="14"/>
                  </a:lnTo>
                  <a:lnTo>
                    <a:pt x="40" y="9"/>
                  </a:lnTo>
                  <a:lnTo>
                    <a:pt x="46" y="7"/>
                  </a:lnTo>
                  <a:lnTo>
                    <a:pt x="54" y="4"/>
                  </a:lnTo>
                  <a:lnTo>
                    <a:pt x="61" y="3"/>
                  </a:lnTo>
                  <a:lnTo>
                    <a:pt x="69" y="1"/>
                  </a:lnTo>
                  <a:lnTo>
                    <a:pt x="77" y="0"/>
                  </a:lnTo>
                  <a:lnTo>
                    <a:pt x="77" y="0"/>
                  </a:lnTo>
                  <a:lnTo>
                    <a:pt x="84" y="1"/>
                  </a:lnTo>
                  <a:lnTo>
                    <a:pt x="92" y="3"/>
                  </a:lnTo>
                  <a:lnTo>
                    <a:pt x="100" y="4"/>
                  </a:lnTo>
                  <a:lnTo>
                    <a:pt x="107" y="7"/>
                  </a:lnTo>
                  <a:lnTo>
                    <a:pt x="114" y="9"/>
                  </a:lnTo>
                  <a:lnTo>
                    <a:pt x="120" y="14"/>
                  </a:lnTo>
                  <a:lnTo>
                    <a:pt x="125" y="19"/>
                  </a:lnTo>
                  <a:lnTo>
                    <a:pt x="131" y="23"/>
                  </a:lnTo>
                  <a:lnTo>
                    <a:pt x="136" y="29"/>
                  </a:lnTo>
                  <a:lnTo>
                    <a:pt x="140" y="35"/>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75" name="Google Shape;2675;p23"/>
            <p:cNvSpPr/>
            <p:nvPr/>
          </p:nvSpPr>
          <p:spPr>
            <a:xfrm>
              <a:off x="2516188" y="2617788"/>
              <a:ext cx="49213" cy="49213"/>
            </a:xfrm>
            <a:custGeom>
              <a:avLst/>
              <a:gdLst/>
              <a:ahLst/>
              <a:cxnLst/>
              <a:rect l="l" t="t" r="r" b="b"/>
              <a:pathLst>
                <a:path w="154" h="155" extrusionOk="0">
                  <a:moveTo>
                    <a:pt x="154" y="78"/>
                  </a:moveTo>
                  <a:lnTo>
                    <a:pt x="154" y="78"/>
                  </a:lnTo>
                  <a:lnTo>
                    <a:pt x="153" y="86"/>
                  </a:lnTo>
                  <a:lnTo>
                    <a:pt x="152" y="94"/>
                  </a:lnTo>
                  <a:lnTo>
                    <a:pt x="151" y="101"/>
                  </a:lnTo>
                  <a:lnTo>
                    <a:pt x="148" y="108"/>
                  </a:lnTo>
                  <a:lnTo>
                    <a:pt x="145" y="115"/>
                  </a:lnTo>
                  <a:lnTo>
                    <a:pt x="140" y="122"/>
                  </a:lnTo>
                  <a:lnTo>
                    <a:pt x="136" y="127"/>
                  </a:lnTo>
                  <a:lnTo>
                    <a:pt x="131" y="133"/>
                  </a:lnTo>
                  <a:lnTo>
                    <a:pt x="125" y="138"/>
                  </a:lnTo>
                  <a:lnTo>
                    <a:pt x="120" y="142"/>
                  </a:lnTo>
                  <a:lnTo>
                    <a:pt x="114" y="146"/>
                  </a:lnTo>
                  <a:lnTo>
                    <a:pt x="107" y="149"/>
                  </a:lnTo>
                  <a:lnTo>
                    <a:pt x="100" y="151"/>
                  </a:lnTo>
                  <a:lnTo>
                    <a:pt x="92" y="154"/>
                  </a:lnTo>
                  <a:lnTo>
                    <a:pt x="84" y="155"/>
                  </a:lnTo>
                  <a:lnTo>
                    <a:pt x="77" y="155"/>
                  </a:lnTo>
                  <a:lnTo>
                    <a:pt x="77" y="155"/>
                  </a:lnTo>
                  <a:lnTo>
                    <a:pt x="69" y="155"/>
                  </a:lnTo>
                  <a:lnTo>
                    <a:pt x="61" y="154"/>
                  </a:lnTo>
                  <a:lnTo>
                    <a:pt x="54" y="151"/>
                  </a:lnTo>
                  <a:lnTo>
                    <a:pt x="46" y="149"/>
                  </a:lnTo>
                  <a:lnTo>
                    <a:pt x="40" y="146"/>
                  </a:lnTo>
                  <a:lnTo>
                    <a:pt x="34" y="142"/>
                  </a:lnTo>
                  <a:lnTo>
                    <a:pt x="28" y="138"/>
                  </a:lnTo>
                  <a:lnTo>
                    <a:pt x="22" y="133"/>
                  </a:lnTo>
                  <a:lnTo>
                    <a:pt x="18" y="127"/>
                  </a:lnTo>
                  <a:lnTo>
                    <a:pt x="13" y="122"/>
                  </a:lnTo>
                  <a:lnTo>
                    <a:pt x="9" y="115"/>
                  </a:lnTo>
                  <a:lnTo>
                    <a:pt x="6" y="108"/>
                  </a:lnTo>
                  <a:lnTo>
                    <a:pt x="3" y="101"/>
                  </a:lnTo>
                  <a:lnTo>
                    <a:pt x="2" y="94"/>
                  </a:lnTo>
                  <a:lnTo>
                    <a:pt x="1" y="86"/>
                  </a:lnTo>
                  <a:lnTo>
                    <a:pt x="0" y="78"/>
                  </a:lnTo>
                  <a:lnTo>
                    <a:pt x="0" y="78"/>
                  </a:lnTo>
                  <a:lnTo>
                    <a:pt x="1" y="70"/>
                  </a:lnTo>
                  <a:lnTo>
                    <a:pt x="2" y="62"/>
                  </a:lnTo>
                  <a:lnTo>
                    <a:pt x="3" y="55"/>
                  </a:lnTo>
                  <a:lnTo>
                    <a:pt x="6" y="48"/>
                  </a:lnTo>
                  <a:lnTo>
                    <a:pt x="9" y="42"/>
                  </a:lnTo>
                  <a:lnTo>
                    <a:pt x="13" y="35"/>
                  </a:lnTo>
                  <a:lnTo>
                    <a:pt x="18" y="29"/>
                  </a:lnTo>
                  <a:lnTo>
                    <a:pt x="22" y="23"/>
                  </a:lnTo>
                  <a:lnTo>
                    <a:pt x="28" y="19"/>
                  </a:lnTo>
                  <a:lnTo>
                    <a:pt x="34" y="14"/>
                  </a:lnTo>
                  <a:lnTo>
                    <a:pt x="40" y="11"/>
                  </a:lnTo>
                  <a:lnTo>
                    <a:pt x="46" y="7"/>
                  </a:lnTo>
                  <a:lnTo>
                    <a:pt x="54" y="5"/>
                  </a:lnTo>
                  <a:lnTo>
                    <a:pt x="61" y="3"/>
                  </a:lnTo>
                  <a:lnTo>
                    <a:pt x="69" y="1"/>
                  </a:lnTo>
                  <a:lnTo>
                    <a:pt x="77" y="0"/>
                  </a:lnTo>
                  <a:lnTo>
                    <a:pt x="77" y="0"/>
                  </a:lnTo>
                  <a:lnTo>
                    <a:pt x="84" y="1"/>
                  </a:lnTo>
                  <a:lnTo>
                    <a:pt x="92" y="3"/>
                  </a:lnTo>
                  <a:lnTo>
                    <a:pt x="100" y="5"/>
                  </a:lnTo>
                  <a:lnTo>
                    <a:pt x="107" y="7"/>
                  </a:lnTo>
                  <a:lnTo>
                    <a:pt x="114" y="11"/>
                  </a:lnTo>
                  <a:lnTo>
                    <a:pt x="120" y="14"/>
                  </a:lnTo>
                  <a:lnTo>
                    <a:pt x="125" y="19"/>
                  </a:lnTo>
                  <a:lnTo>
                    <a:pt x="131" y="23"/>
                  </a:lnTo>
                  <a:lnTo>
                    <a:pt x="136" y="29"/>
                  </a:lnTo>
                  <a:lnTo>
                    <a:pt x="140"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76" name="Google Shape;2676;p23"/>
            <p:cNvSpPr/>
            <p:nvPr/>
          </p:nvSpPr>
          <p:spPr>
            <a:xfrm>
              <a:off x="2586038" y="2546350"/>
              <a:ext cx="49213" cy="49213"/>
            </a:xfrm>
            <a:custGeom>
              <a:avLst/>
              <a:gdLst/>
              <a:ahLst/>
              <a:cxnLst/>
              <a:rect l="l" t="t" r="r" b="b"/>
              <a:pathLst>
                <a:path w="155" h="155" extrusionOk="0">
                  <a:moveTo>
                    <a:pt x="155" y="78"/>
                  </a:moveTo>
                  <a:lnTo>
                    <a:pt x="155" y="78"/>
                  </a:lnTo>
                  <a:lnTo>
                    <a:pt x="155" y="85"/>
                  </a:lnTo>
                  <a:lnTo>
                    <a:pt x="152" y="93"/>
                  </a:lnTo>
                  <a:lnTo>
                    <a:pt x="151" y="101"/>
                  </a:lnTo>
                  <a:lnTo>
                    <a:pt x="149" y="108"/>
                  </a:lnTo>
                  <a:lnTo>
                    <a:pt x="145" y="115"/>
                  </a:lnTo>
                  <a:lnTo>
                    <a:pt x="141" y="120"/>
                  </a:lnTo>
                  <a:lnTo>
                    <a:pt x="136" y="126"/>
                  </a:lnTo>
                  <a:lnTo>
                    <a:pt x="132" y="132"/>
                  </a:lnTo>
                  <a:lnTo>
                    <a:pt x="126" y="137"/>
                  </a:lnTo>
                  <a:lnTo>
                    <a:pt x="120"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4" y="141"/>
                  </a:lnTo>
                  <a:lnTo>
                    <a:pt x="29" y="137"/>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4"/>
                  </a:lnTo>
                  <a:lnTo>
                    <a:pt x="7" y="47"/>
                  </a:lnTo>
                  <a:lnTo>
                    <a:pt x="9" y="40"/>
                  </a:lnTo>
                  <a:lnTo>
                    <a:pt x="14" y="35"/>
                  </a:lnTo>
                  <a:lnTo>
                    <a:pt x="18" y="29"/>
                  </a:lnTo>
                  <a:lnTo>
                    <a:pt x="23" y="23"/>
                  </a:lnTo>
                  <a:lnTo>
                    <a:pt x="29" y="19"/>
                  </a:lnTo>
                  <a:lnTo>
                    <a:pt x="34" y="14"/>
                  </a:lnTo>
                  <a:lnTo>
                    <a:pt x="40" y="9"/>
                  </a:lnTo>
                  <a:lnTo>
                    <a:pt x="47" y="7"/>
                  </a:lnTo>
                  <a:lnTo>
                    <a:pt x="55" y="4"/>
                  </a:lnTo>
                  <a:lnTo>
                    <a:pt x="62" y="3"/>
                  </a:lnTo>
                  <a:lnTo>
                    <a:pt x="70" y="1"/>
                  </a:lnTo>
                  <a:lnTo>
                    <a:pt x="78" y="0"/>
                  </a:lnTo>
                  <a:lnTo>
                    <a:pt x="78" y="0"/>
                  </a:lnTo>
                  <a:lnTo>
                    <a:pt x="85" y="1"/>
                  </a:lnTo>
                  <a:lnTo>
                    <a:pt x="93" y="3"/>
                  </a:lnTo>
                  <a:lnTo>
                    <a:pt x="101" y="4"/>
                  </a:lnTo>
                  <a:lnTo>
                    <a:pt x="108" y="7"/>
                  </a:lnTo>
                  <a:lnTo>
                    <a:pt x="115" y="9"/>
                  </a:lnTo>
                  <a:lnTo>
                    <a:pt x="120" y="14"/>
                  </a:lnTo>
                  <a:lnTo>
                    <a:pt x="126" y="19"/>
                  </a:lnTo>
                  <a:lnTo>
                    <a:pt x="132" y="23"/>
                  </a:lnTo>
                  <a:lnTo>
                    <a:pt x="136" y="29"/>
                  </a:lnTo>
                  <a:lnTo>
                    <a:pt x="141" y="35"/>
                  </a:lnTo>
                  <a:lnTo>
                    <a:pt x="145" y="40"/>
                  </a:lnTo>
                  <a:lnTo>
                    <a:pt x="149" y="47"/>
                  </a:lnTo>
                  <a:lnTo>
                    <a:pt x="151" y="54"/>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77" name="Google Shape;2677;p23"/>
            <p:cNvSpPr/>
            <p:nvPr/>
          </p:nvSpPr>
          <p:spPr>
            <a:xfrm>
              <a:off x="2586038" y="2617788"/>
              <a:ext cx="49213" cy="49213"/>
            </a:xfrm>
            <a:custGeom>
              <a:avLst/>
              <a:gdLst/>
              <a:ahLst/>
              <a:cxnLst/>
              <a:rect l="l" t="t" r="r" b="b"/>
              <a:pathLst>
                <a:path w="155" h="155" extrusionOk="0">
                  <a:moveTo>
                    <a:pt x="155" y="78"/>
                  </a:moveTo>
                  <a:lnTo>
                    <a:pt x="155" y="78"/>
                  </a:lnTo>
                  <a:lnTo>
                    <a:pt x="155" y="86"/>
                  </a:lnTo>
                  <a:lnTo>
                    <a:pt x="152" y="94"/>
                  </a:lnTo>
                  <a:lnTo>
                    <a:pt x="151" y="101"/>
                  </a:lnTo>
                  <a:lnTo>
                    <a:pt x="149" y="108"/>
                  </a:lnTo>
                  <a:lnTo>
                    <a:pt x="145" y="115"/>
                  </a:lnTo>
                  <a:lnTo>
                    <a:pt x="141" y="122"/>
                  </a:lnTo>
                  <a:lnTo>
                    <a:pt x="136" y="127"/>
                  </a:lnTo>
                  <a:lnTo>
                    <a:pt x="132" y="133"/>
                  </a:lnTo>
                  <a:lnTo>
                    <a:pt x="126" y="138"/>
                  </a:lnTo>
                  <a:lnTo>
                    <a:pt x="120"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3"/>
                  </a:lnTo>
                  <a:lnTo>
                    <a:pt x="18" y="127"/>
                  </a:lnTo>
                  <a:lnTo>
                    <a:pt x="14" y="122"/>
                  </a:lnTo>
                  <a:lnTo>
                    <a:pt x="9" y="115"/>
                  </a:lnTo>
                  <a:lnTo>
                    <a:pt x="7" y="108"/>
                  </a:lnTo>
                  <a:lnTo>
                    <a:pt x="4" y="101"/>
                  </a:lnTo>
                  <a:lnTo>
                    <a:pt x="2" y="94"/>
                  </a:lnTo>
                  <a:lnTo>
                    <a:pt x="1" y="86"/>
                  </a:lnTo>
                  <a:lnTo>
                    <a:pt x="0" y="78"/>
                  </a:lnTo>
                  <a:lnTo>
                    <a:pt x="0" y="78"/>
                  </a:lnTo>
                  <a:lnTo>
                    <a:pt x="1" y="70"/>
                  </a:lnTo>
                  <a:lnTo>
                    <a:pt x="2" y="62"/>
                  </a:lnTo>
                  <a:lnTo>
                    <a:pt x="4" y="55"/>
                  </a:lnTo>
                  <a:lnTo>
                    <a:pt x="7" y="48"/>
                  </a:lnTo>
                  <a:lnTo>
                    <a:pt x="9" y="42"/>
                  </a:lnTo>
                  <a:lnTo>
                    <a:pt x="14" y="35"/>
                  </a:lnTo>
                  <a:lnTo>
                    <a:pt x="18" y="29"/>
                  </a:lnTo>
                  <a:lnTo>
                    <a:pt x="23" y="23"/>
                  </a:lnTo>
                  <a:lnTo>
                    <a:pt x="29" y="19"/>
                  </a:lnTo>
                  <a:lnTo>
                    <a:pt x="34" y="14"/>
                  </a:lnTo>
                  <a:lnTo>
                    <a:pt x="40" y="11"/>
                  </a:lnTo>
                  <a:lnTo>
                    <a:pt x="47" y="7"/>
                  </a:lnTo>
                  <a:lnTo>
                    <a:pt x="55" y="5"/>
                  </a:lnTo>
                  <a:lnTo>
                    <a:pt x="62" y="3"/>
                  </a:lnTo>
                  <a:lnTo>
                    <a:pt x="70" y="1"/>
                  </a:lnTo>
                  <a:lnTo>
                    <a:pt x="78" y="0"/>
                  </a:lnTo>
                  <a:lnTo>
                    <a:pt x="78" y="0"/>
                  </a:lnTo>
                  <a:lnTo>
                    <a:pt x="85" y="1"/>
                  </a:lnTo>
                  <a:lnTo>
                    <a:pt x="93" y="3"/>
                  </a:lnTo>
                  <a:lnTo>
                    <a:pt x="101" y="5"/>
                  </a:lnTo>
                  <a:lnTo>
                    <a:pt x="108" y="7"/>
                  </a:lnTo>
                  <a:lnTo>
                    <a:pt x="115" y="11"/>
                  </a:lnTo>
                  <a:lnTo>
                    <a:pt x="120" y="14"/>
                  </a:lnTo>
                  <a:lnTo>
                    <a:pt x="126" y="19"/>
                  </a:lnTo>
                  <a:lnTo>
                    <a:pt x="132" y="23"/>
                  </a:lnTo>
                  <a:lnTo>
                    <a:pt x="136" y="29"/>
                  </a:lnTo>
                  <a:lnTo>
                    <a:pt x="141" y="35"/>
                  </a:lnTo>
                  <a:lnTo>
                    <a:pt x="145" y="42"/>
                  </a:lnTo>
                  <a:lnTo>
                    <a:pt x="149" y="48"/>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78" name="Google Shape;2678;p23"/>
            <p:cNvSpPr/>
            <p:nvPr/>
          </p:nvSpPr>
          <p:spPr>
            <a:xfrm>
              <a:off x="2655888" y="2546350"/>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7"/>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7"/>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79" name="Google Shape;2679;p23"/>
            <p:cNvSpPr/>
            <p:nvPr/>
          </p:nvSpPr>
          <p:spPr>
            <a:xfrm>
              <a:off x="2655888" y="2617788"/>
              <a:ext cx="49213" cy="49213"/>
            </a:xfrm>
            <a:custGeom>
              <a:avLst/>
              <a:gdLst/>
              <a:ahLst/>
              <a:cxnLst/>
              <a:rect l="l" t="t" r="r" b="b"/>
              <a:pathLst>
                <a:path w="154" h="155" extrusionOk="0">
                  <a:moveTo>
                    <a:pt x="154" y="78"/>
                  </a:moveTo>
                  <a:lnTo>
                    <a:pt x="154" y="78"/>
                  </a:lnTo>
                  <a:lnTo>
                    <a:pt x="153" y="86"/>
                  </a:lnTo>
                  <a:lnTo>
                    <a:pt x="152" y="94"/>
                  </a:lnTo>
                  <a:lnTo>
                    <a:pt x="151" y="101"/>
                  </a:lnTo>
                  <a:lnTo>
                    <a:pt x="148" y="108"/>
                  </a:lnTo>
                  <a:lnTo>
                    <a:pt x="145" y="115"/>
                  </a:lnTo>
                  <a:lnTo>
                    <a:pt x="141" y="122"/>
                  </a:lnTo>
                  <a:lnTo>
                    <a:pt x="136" y="127"/>
                  </a:lnTo>
                  <a:lnTo>
                    <a:pt x="132" y="133"/>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3"/>
                  </a:lnTo>
                  <a:lnTo>
                    <a:pt x="17" y="127"/>
                  </a:lnTo>
                  <a:lnTo>
                    <a:pt x="14"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4" y="35"/>
                  </a:lnTo>
                  <a:lnTo>
                    <a:pt x="17" y="29"/>
                  </a:lnTo>
                  <a:lnTo>
                    <a:pt x="23" y="23"/>
                  </a:lnTo>
                  <a:lnTo>
                    <a:pt x="29" y="19"/>
                  </a:lnTo>
                  <a:lnTo>
                    <a:pt x="34" y="14"/>
                  </a:lnTo>
                  <a:lnTo>
                    <a:pt x="40" y="11"/>
                  </a:lnTo>
                  <a:lnTo>
                    <a:pt x="47" y="7"/>
                  </a:lnTo>
                  <a:lnTo>
                    <a:pt x="54" y="5"/>
                  </a:lnTo>
                  <a:lnTo>
                    <a:pt x="62" y="3"/>
                  </a:lnTo>
                  <a:lnTo>
                    <a:pt x="69" y="1"/>
                  </a:lnTo>
                  <a:lnTo>
                    <a:pt x="77" y="0"/>
                  </a:lnTo>
                  <a:lnTo>
                    <a:pt x="77" y="0"/>
                  </a:lnTo>
                  <a:lnTo>
                    <a:pt x="85" y="1"/>
                  </a:lnTo>
                  <a:lnTo>
                    <a:pt x="93" y="3"/>
                  </a:lnTo>
                  <a:lnTo>
                    <a:pt x="100" y="5"/>
                  </a:lnTo>
                  <a:lnTo>
                    <a:pt x="108" y="7"/>
                  </a:lnTo>
                  <a:lnTo>
                    <a:pt x="113"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80" name="Google Shape;2680;p23"/>
            <p:cNvSpPr/>
            <p:nvPr/>
          </p:nvSpPr>
          <p:spPr>
            <a:xfrm>
              <a:off x="2727326" y="2546350"/>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2" y="132"/>
                  </a:lnTo>
                  <a:lnTo>
                    <a:pt x="127"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8" y="148"/>
                  </a:lnTo>
                  <a:lnTo>
                    <a:pt x="41" y="146"/>
                  </a:lnTo>
                  <a:lnTo>
                    <a:pt x="34" y="141"/>
                  </a:lnTo>
                  <a:lnTo>
                    <a:pt x="29" y="137"/>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4"/>
                  </a:lnTo>
                  <a:lnTo>
                    <a:pt x="7" y="47"/>
                  </a:lnTo>
                  <a:lnTo>
                    <a:pt x="10" y="40"/>
                  </a:lnTo>
                  <a:lnTo>
                    <a:pt x="14" y="35"/>
                  </a:lnTo>
                  <a:lnTo>
                    <a:pt x="18" y="29"/>
                  </a:lnTo>
                  <a:lnTo>
                    <a:pt x="23" y="23"/>
                  </a:lnTo>
                  <a:lnTo>
                    <a:pt x="29" y="19"/>
                  </a:lnTo>
                  <a:lnTo>
                    <a:pt x="34" y="14"/>
                  </a:lnTo>
                  <a:lnTo>
                    <a:pt x="41" y="9"/>
                  </a:lnTo>
                  <a:lnTo>
                    <a:pt x="48" y="7"/>
                  </a:lnTo>
                  <a:lnTo>
                    <a:pt x="55" y="4"/>
                  </a:lnTo>
                  <a:lnTo>
                    <a:pt x="62" y="3"/>
                  </a:lnTo>
                  <a:lnTo>
                    <a:pt x="70" y="1"/>
                  </a:lnTo>
                  <a:lnTo>
                    <a:pt x="78" y="0"/>
                  </a:lnTo>
                  <a:lnTo>
                    <a:pt x="78" y="0"/>
                  </a:lnTo>
                  <a:lnTo>
                    <a:pt x="86" y="1"/>
                  </a:lnTo>
                  <a:lnTo>
                    <a:pt x="93" y="3"/>
                  </a:lnTo>
                  <a:lnTo>
                    <a:pt x="101" y="4"/>
                  </a:lnTo>
                  <a:lnTo>
                    <a:pt x="108" y="7"/>
                  </a:lnTo>
                  <a:lnTo>
                    <a:pt x="114" y="9"/>
                  </a:lnTo>
                  <a:lnTo>
                    <a:pt x="120" y="14"/>
                  </a:lnTo>
                  <a:lnTo>
                    <a:pt x="127" y="19"/>
                  </a:lnTo>
                  <a:lnTo>
                    <a:pt x="132" y="23"/>
                  </a:lnTo>
                  <a:lnTo>
                    <a:pt x="137" y="29"/>
                  </a:lnTo>
                  <a:lnTo>
                    <a:pt x="142" y="35"/>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81" name="Google Shape;2681;p23"/>
            <p:cNvSpPr/>
            <p:nvPr/>
          </p:nvSpPr>
          <p:spPr>
            <a:xfrm>
              <a:off x="2727326" y="2617788"/>
              <a:ext cx="47625" cy="49213"/>
            </a:xfrm>
            <a:custGeom>
              <a:avLst/>
              <a:gdLst/>
              <a:ahLst/>
              <a:cxnLst/>
              <a:rect l="l" t="t" r="r" b="b"/>
              <a:pathLst>
                <a:path w="154" h="155" extrusionOk="0">
                  <a:moveTo>
                    <a:pt x="154" y="78"/>
                  </a:moveTo>
                  <a:lnTo>
                    <a:pt x="154" y="78"/>
                  </a:lnTo>
                  <a:lnTo>
                    <a:pt x="154" y="86"/>
                  </a:lnTo>
                  <a:lnTo>
                    <a:pt x="153" y="94"/>
                  </a:lnTo>
                  <a:lnTo>
                    <a:pt x="151" y="101"/>
                  </a:lnTo>
                  <a:lnTo>
                    <a:pt x="149" y="108"/>
                  </a:lnTo>
                  <a:lnTo>
                    <a:pt x="145" y="115"/>
                  </a:lnTo>
                  <a:lnTo>
                    <a:pt x="142" y="122"/>
                  </a:lnTo>
                  <a:lnTo>
                    <a:pt x="137" y="127"/>
                  </a:lnTo>
                  <a:lnTo>
                    <a:pt x="132" y="133"/>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3"/>
                  </a:lnTo>
                  <a:lnTo>
                    <a:pt x="18" y="127"/>
                  </a:lnTo>
                  <a:lnTo>
                    <a:pt x="14" y="122"/>
                  </a:lnTo>
                  <a:lnTo>
                    <a:pt x="10" y="115"/>
                  </a:lnTo>
                  <a:lnTo>
                    <a:pt x="7" y="108"/>
                  </a:lnTo>
                  <a:lnTo>
                    <a:pt x="3" y="101"/>
                  </a:lnTo>
                  <a:lnTo>
                    <a:pt x="2" y="94"/>
                  </a:lnTo>
                  <a:lnTo>
                    <a:pt x="1" y="86"/>
                  </a:lnTo>
                  <a:lnTo>
                    <a:pt x="0" y="78"/>
                  </a:lnTo>
                  <a:lnTo>
                    <a:pt x="0" y="78"/>
                  </a:lnTo>
                  <a:lnTo>
                    <a:pt x="1" y="70"/>
                  </a:lnTo>
                  <a:lnTo>
                    <a:pt x="2" y="62"/>
                  </a:lnTo>
                  <a:lnTo>
                    <a:pt x="3" y="55"/>
                  </a:lnTo>
                  <a:lnTo>
                    <a:pt x="7" y="48"/>
                  </a:lnTo>
                  <a:lnTo>
                    <a:pt x="10" y="42"/>
                  </a:lnTo>
                  <a:lnTo>
                    <a:pt x="14" y="35"/>
                  </a:lnTo>
                  <a:lnTo>
                    <a:pt x="18" y="29"/>
                  </a:lnTo>
                  <a:lnTo>
                    <a:pt x="23" y="23"/>
                  </a:lnTo>
                  <a:lnTo>
                    <a:pt x="29" y="19"/>
                  </a:lnTo>
                  <a:lnTo>
                    <a:pt x="34" y="14"/>
                  </a:lnTo>
                  <a:lnTo>
                    <a:pt x="41" y="11"/>
                  </a:lnTo>
                  <a:lnTo>
                    <a:pt x="48" y="7"/>
                  </a:lnTo>
                  <a:lnTo>
                    <a:pt x="55" y="5"/>
                  </a:lnTo>
                  <a:lnTo>
                    <a:pt x="62" y="3"/>
                  </a:lnTo>
                  <a:lnTo>
                    <a:pt x="70" y="1"/>
                  </a:lnTo>
                  <a:lnTo>
                    <a:pt x="78" y="0"/>
                  </a:lnTo>
                  <a:lnTo>
                    <a:pt x="78" y="0"/>
                  </a:lnTo>
                  <a:lnTo>
                    <a:pt x="86" y="1"/>
                  </a:lnTo>
                  <a:lnTo>
                    <a:pt x="93" y="3"/>
                  </a:lnTo>
                  <a:lnTo>
                    <a:pt x="101" y="5"/>
                  </a:lnTo>
                  <a:lnTo>
                    <a:pt x="108" y="7"/>
                  </a:lnTo>
                  <a:lnTo>
                    <a:pt x="114" y="11"/>
                  </a:lnTo>
                  <a:lnTo>
                    <a:pt x="120" y="14"/>
                  </a:lnTo>
                  <a:lnTo>
                    <a:pt x="127" y="19"/>
                  </a:lnTo>
                  <a:lnTo>
                    <a:pt x="132" y="23"/>
                  </a:lnTo>
                  <a:lnTo>
                    <a:pt x="137" y="29"/>
                  </a:lnTo>
                  <a:lnTo>
                    <a:pt x="142"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82" name="Google Shape;2682;p23"/>
            <p:cNvSpPr/>
            <p:nvPr/>
          </p:nvSpPr>
          <p:spPr>
            <a:xfrm>
              <a:off x="2797176" y="2546350"/>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6" y="137"/>
                  </a:lnTo>
                  <a:lnTo>
                    <a:pt x="119" y="141"/>
                  </a:lnTo>
                  <a:lnTo>
                    <a:pt x="113" y="146"/>
                  </a:lnTo>
                  <a:lnTo>
                    <a:pt x="106" y="148"/>
                  </a:lnTo>
                  <a:lnTo>
                    <a:pt x="99" y="151"/>
                  </a:lnTo>
                  <a:lnTo>
                    <a:pt x="91"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1" y="3"/>
                  </a:lnTo>
                  <a:lnTo>
                    <a:pt x="99" y="4"/>
                  </a:lnTo>
                  <a:lnTo>
                    <a:pt x="106" y="7"/>
                  </a:lnTo>
                  <a:lnTo>
                    <a:pt x="113" y="9"/>
                  </a:lnTo>
                  <a:lnTo>
                    <a:pt x="119" y="14"/>
                  </a:lnTo>
                  <a:lnTo>
                    <a:pt x="126" y="19"/>
                  </a:lnTo>
                  <a:lnTo>
                    <a:pt x="130" y="23"/>
                  </a:lnTo>
                  <a:lnTo>
                    <a:pt x="136" y="29"/>
                  </a:lnTo>
                  <a:lnTo>
                    <a:pt x="140" y="35"/>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83" name="Google Shape;2683;p23"/>
            <p:cNvSpPr/>
            <p:nvPr/>
          </p:nvSpPr>
          <p:spPr>
            <a:xfrm>
              <a:off x="2797176" y="2617788"/>
              <a:ext cx="47625" cy="49213"/>
            </a:xfrm>
            <a:custGeom>
              <a:avLst/>
              <a:gdLst/>
              <a:ahLst/>
              <a:cxnLst/>
              <a:rect l="l" t="t" r="r" b="b"/>
              <a:pathLst>
                <a:path w="153" h="155" extrusionOk="0">
                  <a:moveTo>
                    <a:pt x="153" y="78"/>
                  </a:moveTo>
                  <a:lnTo>
                    <a:pt x="153" y="78"/>
                  </a:lnTo>
                  <a:lnTo>
                    <a:pt x="153" y="86"/>
                  </a:lnTo>
                  <a:lnTo>
                    <a:pt x="152" y="94"/>
                  </a:lnTo>
                  <a:lnTo>
                    <a:pt x="150" y="101"/>
                  </a:lnTo>
                  <a:lnTo>
                    <a:pt x="147" y="108"/>
                  </a:lnTo>
                  <a:lnTo>
                    <a:pt x="144" y="115"/>
                  </a:lnTo>
                  <a:lnTo>
                    <a:pt x="140" y="122"/>
                  </a:lnTo>
                  <a:lnTo>
                    <a:pt x="136" y="127"/>
                  </a:lnTo>
                  <a:lnTo>
                    <a:pt x="130" y="133"/>
                  </a:lnTo>
                  <a:lnTo>
                    <a:pt x="126"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3"/>
                  </a:lnTo>
                  <a:lnTo>
                    <a:pt x="17" y="127"/>
                  </a:lnTo>
                  <a:lnTo>
                    <a:pt x="12" y="122"/>
                  </a:lnTo>
                  <a:lnTo>
                    <a:pt x="9" y="115"/>
                  </a:lnTo>
                  <a:lnTo>
                    <a:pt x="5" y="108"/>
                  </a:lnTo>
                  <a:lnTo>
                    <a:pt x="3" y="101"/>
                  </a:lnTo>
                  <a:lnTo>
                    <a:pt x="1" y="94"/>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5"/>
                  </a:lnTo>
                  <a:lnTo>
                    <a:pt x="60" y="3"/>
                  </a:lnTo>
                  <a:lnTo>
                    <a:pt x="68" y="1"/>
                  </a:lnTo>
                  <a:lnTo>
                    <a:pt x="76" y="0"/>
                  </a:lnTo>
                  <a:lnTo>
                    <a:pt x="76" y="0"/>
                  </a:lnTo>
                  <a:lnTo>
                    <a:pt x="84" y="1"/>
                  </a:lnTo>
                  <a:lnTo>
                    <a:pt x="91" y="3"/>
                  </a:lnTo>
                  <a:lnTo>
                    <a:pt x="99" y="5"/>
                  </a:lnTo>
                  <a:lnTo>
                    <a:pt x="106" y="7"/>
                  </a:lnTo>
                  <a:lnTo>
                    <a:pt x="113" y="11"/>
                  </a:lnTo>
                  <a:lnTo>
                    <a:pt x="119" y="14"/>
                  </a:lnTo>
                  <a:lnTo>
                    <a:pt x="126" y="19"/>
                  </a:lnTo>
                  <a:lnTo>
                    <a:pt x="130"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84" name="Google Shape;2684;p23"/>
            <p:cNvSpPr/>
            <p:nvPr/>
          </p:nvSpPr>
          <p:spPr>
            <a:xfrm>
              <a:off x="2166938" y="2546350"/>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4"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85" name="Google Shape;2685;p23"/>
            <p:cNvSpPr/>
            <p:nvPr/>
          </p:nvSpPr>
          <p:spPr>
            <a:xfrm>
              <a:off x="2166938" y="2617788"/>
              <a:ext cx="49213" cy="49213"/>
            </a:xfrm>
            <a:custGeom>
              <a:avLst/>
              <a:gdLst/>
              <a:ahLst/>
              <a:cxnLst/>
              <a:rect l="l" t="t" r="r" b="b"/>
              <a:pathLst>
                <a:path w="153" h="155" extrusionOk="0">
                  <a:moveTo>
                    <a:pt x="153" y="78"/>
                  </a:moveTo>
                  <a:lnTo>
                    <a:pt x="153" y="78"/>
                  </a:lnTo>
                  <a:lnTo>
                    <a:pt x="153" y="86"/>
                  </a:lnTo>
                  <a:lnTo>
                    <a:pt x="152" y="94"/>
                  </a:lnTo>
                  <a:lnTo>
                    <a:pt x="150" y="101"/>
                  </a:lnTo>
                  <a:lnTo>
                    <a:pt x="147" y="108"/>
                  </a:lnTo>
                  <a:lnTo>
                    <a:pt x="144" y="115"/>
                  </a:lnTo>
                  <a:lnTo>
                    <a:pt x="141" y="122"/>
                  </a:lnTo>
                  <a:lnTo>
                    <a:pt x="136" y="127"/>
                  </a:lnTo>
                  <a:lnTo>
                    <a:pt x="131" y="133"/>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1" y="133"/>
                  </a:lnTo>
                  <a:lnTo>
                    <a:pt x="17" y="127"/>
                  </a:lnTo>
                  <a:lnTo>
                    <a:pt x="12" y="122"/>
                  </a:lnTo>
                  <a:lnTo>
                    <a:pt x="9" y="115"/>
                  </a:lnTo>
                  <a:lnTo>
                    <a:pt x="5" y="108"/>
                  </a:lnTo>
                  <a:lnTo>
                    <a:pt x="3" y="101"/>
                  </a:lnTo>
                  <a:lnTo>
                    <a:pt x="1" y="94"/>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4" y="5"/>
                  </a:lnTo>
                  <a:lnTo>
                    <a:pt x="60"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86" name="Google Shape;2686;p23"/>
            <p:cNvSpPr/>
            <p:nvPr/>
          </p:nvSpPr>
          <p:spPr>
            <a:xfrm>
              <a:off x="2236788" y="2546350"/>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4"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2" y="23"/>
                  </a:lnTo>
                  <a:lnTo>
                    <a:pt x="28" y="19"/>
                  </a:lnTo>
                  <a:lnTo>
                    <a:pt x="34" y="14"/>
                  </a:lnTo>
                  <a:lnTo>
                    <a:pt x="40" y="9"/>
                  </a:lnTo>
                  <a:lnTo>
                    <a:pt x="47" y="7"/>
                  </a:lnTo>
                  <a:lnTo>
                    <a:pt x="54" y="4"/>
                  </a:lnTo>
                  <a:lnTo>
                    <a:pt x="61"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7" y="29"/>
                  </a:lnTo>
                  <a:lnTo>
                    <a:pt x="141" y="35"/>
                  </a:lnTo>
                  <a:lnTo>
                    <a:pt x="145" y="40"/>
                  </a:lnTo>
                  <a:lnTo>
                    <a:pt x="148" y="47"/>
                  </a:lnTo>
                  <a:lnTo>
                    <a:pt x="150"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87" name="Google Shape;2687;p23"/>
            <p:cNvSpPr/>
            <p:nvPr/>
          </p:nvSpPr>
          <p:spPr>
            <a:xfrm>
              <a:off x="2236788" y="2617788"/>
              <a:ext cx="49213" cy="49213"/>
            </a:xfrm>
            <a:custGeom>
              <a:avLst/>
              <a:gdLst/>
              <a:ahLst/>
              <a:cxnLst/>
              <a:rect l="l" t="t" r="r" b="b"/>
              <a:pathLst>
                <a:path w="154" h="155" extrusionOk="0">
                  <a:moveTo>
                    <a:pt x="154" y="78"/>
                  </a:moveTo>
                  <a:lnTo>
                    <a:pt x="154" y="78"/>
                  </a:lnTo>
                  <a:lnTo>
                    <a:pt x="154" y="86"/>
                  </a:lnTo>
                  <a:lnTo>
                    <a:pt x="153" y="94"/>
                  </a:lnTo>
                  <a:lnTo>
                    <a:pt x="150" y="101"/>
                  </a:lnTo>
                  <a:lnTo>
                    <a:pt x="148" y="108"/>
                  </a:lnTo>
                  <a:lnTo>
                    <a:pt x="145" y="115"/>
                  </a:lnTo>
                  <a:lnTo>
                    <a:pt x="141" y="122"/>
                  </a:lnTo>
                  <a:lnTo>
                    <a:pt x="137" y="127"/>
                  </a:lnTo>
                  <a:lnTo>
                    <a:pt x="132" y="133"/>
                  </a:lnTo>
                  <a:lnTo>
                    <a:pt x="126" y="138"/>
                  </a:lnTo>
                  <a:lnTo>
                    <a:pt x="120"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2"/>
                  </a:lnTo>
                  <a:lnTo>
                    <a:pt x="28" y="138"/>
                  </a:lnTo>
                  <a:lnTo>
                    <a:pt x="22" y="133"/>
                  </a:lnTo>
                  <a:lnTo>
                    <a:pt x="17" y="127"/>
                  </a:lnTo>
                  <a:lnTo>
                    <a:pt x="13" y="122"/>
                  </a:lnTo>
                  <a:lnTo>
                    <a:pt x="9" y="115"/>
                  </a:lnTo>
                  <a:lnTo>
                    <a:pt x="6" y="108"/>
                  </a:lnTo>
                  <a:lnTo>
                    <a:pt x="4" y="101"/>
                  </a:lnTo>
                  <a:lnTo>
                    <a:pt x="1" y="94"/>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4" y="14"/>
                  </a:lnTo>
                  <a:lnTo>
                    <a:pt x="40" y="11"/>
                  </a:lnTo>
                  <a:lnTo>
                    <a:pt x="47" y="7"/>
                  </a:lnTo>
                  <a:lnTo>
                    <a:pt x="54" y="5"/>
                  </a:lnTo>
                  <a:lnTo>
                    <a:pt x="61" y="3"/>
                  </a:lnTo>
                  <a:lnTo>
                    <a:pt x="69" y="1"/>
                  </a:lnTo>
                  <a:lnTo>
                    <a:pt x="77" y="0"/>
                  </a:lnTo>
                  <a:lnTo>
                    <a:pt x="77" y="0"/>
                  </a:lnTo>
                  <a:lnTo>
                    <a:pt x="85" y="1"/>
                  </a:lnTo>
                  <a:lnTo>
                    <a:pt x="93" y="3"/>
                  </a:lnTo>
                  <a:lnTo>
                    <a:pt x="100" y="5"/>
                  </a:lnTo>
                  <a:lnTo>
                    <a:pt x="107" y="7"/>
                  </a:lnTo>
                  <a:lnTo>
                    <a:pt x="114" y="11"/>
                  </a:lnTo>
                  <a:lnTo>
                    <a:pt x="120"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88" name="Google Shape;2688;p23"/>
            <p:cNvSpPr/>
            <p:nvPr/>
          </p:nvSpPr>
          <p:spPr>
            <a:xfrm>
              <a:off x="2306638" y="2546350"/>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19" y="14"/>
                  </a:lnTo>
                  <a:lnTo>
                    <a:pt x="126" y="19"/>
                  </a:lnTo>
                  <a:lnTo>
                    <a:pt x="131" y="23"/>
                  </a:lnTo>
                  <a:lnTo>
                    <a:pt x="136" y="29"/>
                  </a:lnTo>
                  <a:lnTo>
                    <a:pt x="141" y="35"/>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89" name="Google Shape;2689;p23"/>
            <p:cNvSpPr/>
            <p:nvPr/>
          </p:nvSpPr>
          <p:spPr>
            <a:xfrm>
              <a:off x="2306638" y="2617788"/>
              <a:ext cx="49213" cy="49213"/>
            </a:xfrm>
            <a:custGeom>
              <a:avLst/>
              <a:gdLst/>
              <a:ahLst/>
              <a:cxnLst/>
              <a:rect l="l" t="t" r="r" b="b"/>
              <a:pathLst>
                <a:path w="154" h="155" extrusionOk="0">
                  <a:moveTo>
                    <a:pt x="154" y="78"/>
                  </a:moveTo>
                  <a:lnTo>
                    <a:pt x="154" y="78"/>
                  </a:lnTo>
                  <a:lnTo>
                    <a:pt x="154" y="86"/>
                  </a:lnTo>
                  <a:lnTo>
                    <a:pt x="152" y="94"/>
                  </a:lnTo>
                  <a:lnTo>
                    <a:pt x="150" y="101"/>
                  </a:lnTo>
                  <a:lnTo>
                    <a:pt x="148" y="108"/>
                  </a:lnTo>
                  <a:lnTo>
                    <a:pt x="144" y="115"/>
                  </a:lnTo>
                  <a:lnTo>
                    <a:pt x="141" y="122"/>
                  </a:lnTo>
                  <a:lnTo>
                    <a:pt x="136" y="127"/>
                  </a:lnTo>
                  <a:lnTo>
                    <a:pt x="131" y="133"/>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3"/>
                  </a:lnTo>
                  <a:lnTo>
                    <a:pt x="17" y="127"/>
                  </a:lnTo>
                  <a:lnTo>
                    <a:pt x="13" y="122"/>
                  </a:lnTo>
                  <a:lnTo>
                    <a:pt x="9" y="115"/>
                  </a:lnTo>
                  <a:lnTo>
                    <a:pt x="6" y="108"/>
                  </a:lnTo>
                  <a:lnTo>
                    <a:pt x="4" y="101"/>
                  </a:lnTo>
                  <a:lnTo>
                    <a:pt x="1" y="94"/>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1" y="3"/>
                  </a:lnTo>
                  <a:lnTo>
                    <a:pt x="69" y="1"/>
                  </a:lnTo>
                  <a:lnTo>
                    <a:pt x="77" y="0"/>
                  </a:lnTo>
                  <a:lnTo>
                    <a:pt x="77" y="0"/>
                  </a:lnTo>
                  <a:lnTo>
                    <a:pt x="85" y="1"/>
                  </a:lnTo>
                  <a:lnTo>
                    <a:pt x="92" y="3"/>
                  </a:lnTo>
                  <a:lnTo>
                    <a:pt x="100" y="5"/>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90" name="Google Shape;2690;p23"/>
            <p:cNvSpPr/>
            <p:nvPr/>
          </p:nvSpPr>
          <p:spPr>
            <a:xfrm>
              <a:off x="2378076" y="2546350"/>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3" y="23"/>
                  </a:lnTo>
                  <a:lnTo>
                    <a:pt x="28"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91" name="Google Shape;2691;p23"/>
            <p:cNvSpPr/>
            <p:nvPr/>
          </p:nvSpPr>
          <p:spPr>
            <a:xfrm>
              <a:off x="2378076" y="2617788"/>
              <a:ext cx="47625" cy="49213"/>
            </a:xfrm>
            <a:custGeom>
              <a:avLst/>
              <a:gdLst/>
              <a:ahLst/>
              <a:cxnLst/>
              <a:rect l="l" t="t" r="r" b="b"/>
              <a:pathLst>
                <a:path w="154" h="155" extrusionOk="0">
                  <a:moveTo>
                    <a:pt x="154" y="78"/>
                  </a:moveTo>
                  <a:lnTo>
                    <a:pt x="154" y="78"/>
                  </a:lnTo>
                  <a:lnTo>
                    <a:pt x="154" y="86"/>
                  </a:lnTo>
                  <a:lnTo>
                    <a:pt x="152" y="94"/>
                  </a:lnTo>
                  <a:lnTo>
                    <a:pt x="150" y="101"/>
                  </a:lnTo>
                  <a:lnTo>
                    <a:pt x="148" y="108"/>
                  </a:lnTo>
                  <a:lnTo>
                    <a:pt x="144" y="115"/>
                  </a:lnTo>
                  <a:lnTo>
                    <a:pt x="141" y="122"/>
                  </a:lnTo>
                  <a:lnTo>
                    <a:pt x="136" y="127"/>
                  </a:lnTo>
                  <a:lnTo>
                    <a:pt x="132" y="133"/>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3"/>
                  </a:lnTo>
                  <a:lnTo>
                    <a:pt x="17" y="127"/>
                  </a:lnTo>
                  <a:lnTo>
                    <a:pt x="13" y="122"/>
                  </a:lnTo>
                  <a:lnTo>
                    <a:pt x="9" y="115"/>
                  </a:lnTo>
                  <a:lnTo>
                    <a:pt x="6" y="108"/>
                  </a:lnTo>
                  <a:lnTo>
                    <a:pt x="4" y="101"/>
                  </a:lnTo>
                  <a:lnTo>
                    <a:pt x="1" y="94"/>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5"/>
                  </a:lnTo>
                  <a:lnTo>
                    <a:pt x="62" y="3"/>
                  </a:lnTo>
                  <a:lnTo>
                    <a:pt x="69" y="1"/>
                  </a:lnTo>
                  <a:lnTo>
                    <a:pt x="77" y="0"/>
                  </a:lnTo>
                  <a:lnTo>
                    <a:pt x="77" y="0"/>
                  </a:lnTo>
                  <a:lnTo>
                    <a:pt x="85" y="1"/>
                  </a:lnTo>
                  <a:lnTo>
                    <a:pt x="93" y="3"/>
                  </a:lnTo>
                  <a:lnTo>
                    <a:pt x="100" y="5"/>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92" name="Google Shape;2692;p23"/>
            <p:cNvSpPr/>
            <p:nvPr/>
          </p:nvSpPr>
          <p:spPr>
            <a:xfrm>
              <a:off x="2446338" y="2546350"/>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7" y="137"/>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93" name="Google Shape;2693;p23"/>
            <p:cNvSpPr/>
            <p:nvPr/>
          </p:nvSpPr>
          <p:spPr>
            <a:xfrm>
              <a:off x="2446338" y="2617788"/>
              <a:ext cx="49213" cy="49213"/>
            </a:xfrm>
            <a:custGeom>
              <a:avLst/>
              <a:gdLst/>
              <a:ahLst/>
              <a:cxnLst/>
              <a:rect l="l" t="t" r="r" b="b"/>
              <a:pathLst>
                <a:path w="154" h="155" extrusionOk="0">
                  <a:moveTo>
                    <a:pt x="154" y="78"/>
                  </a:moveTo>
                  <a:lnTo>
                    <a:pt x="154" y="78"/>
                  </a:lnTo>
                  <a:lnTo>
                    <a:pt x="153" y="86"/>
                  </a:lnTo>
                  <a:lnTo>
                    <a:pt x="152" y="94"/>
                  </a:lnTo>
                  <a:lnTo>
                    <a:pt x="151" y="101"/>
                  </a:lnTo>
                  <a:lnTo>
                    <a:pt x="147" y="108"/>
                  </a:lnTo>
                  <a:lnTo>
                    <a:pt x="144" y="115"/>
                  </a:lnTo>
                  <a:lnTo>
                    <a:pt x="141" y="122"/>
                  </a:lnTo>
                  <a:lnTo>
                    <a:pt x="136" y="127"/>
                  </a:lnTo>
                  <a:lnTo>
                    <a:pt x="131" y="133"/>
                  </a:lnTo>
                  <a:lnTo>
                    <a:pt x="126" y="138"/>
                  </a:lnTo>
                  <a:lnTo>
                    <a:pt x="120" y="142"/>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7" y="138"/>
                  </a:lnTo>
                  <a:lnTo>
                    <a:pt x="23" y="133"/>
                  </a:lnTo>
                  <a:lnTo>
                    <a:pt x="17" y="127"/>
                  </a:lnTo>
                  <a:lnTo>
                    <a:pt x="12"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5"/>
                  </a:lnTo>
                  <a:lnTo>
                    <a:pt x="62"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94" name="Google Shape;2694;p23"/>
            <p:cNvSpPr/>
            <p:nvPr/>
          </p:nvSpPr>
          <p:spPr>
            <a:xfrm>
              <a:off x="1955801" y="2546350"/>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1" y="120"/>
                  </a:lnTo>
                  <a:lnTo>
                    <a:pt x="137" y="126"/>
                  </a:lnTo>
                  <a:lnTo>
                    <a:pt x="131" y="132"/>
                  </a:lnTo>
                  <a:lnTo>
                    <a:pt x="127"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6" y="148"/>
                  </a:lnTo>
                  <a:lnTo>
                    <a:pt x="41" y="146"/>
                  </a:lnTo>
                  <a:lnTo>
                    <a:pt x="34" y="141"/>
                  </a:lnTo>
                  <a:lnTo>
                    <a:pt x="28" y="137"/>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4"/>
                  </a:lnTo>
                  <a:lnTo>
                    <a:pt x="6" y="47"/>
                  </a:lnTo>
                  <a:lnTo>
                    <a:pt x="10" y="40"/>
                  </a:lnTo>
                  <a:lnTo>
                    <a:pt x="13" y="35"/>
                  </a:lnTo>
                  <a:lnTo>
                    <a:pt x="18" y="29"/>
                  </a:lnTo>
                  <a:lnTo>
                    <a:pt x="22" y="23"/>
                  </a:lnTo>
                  <a:lnTo>
                    <a:pt x="28" y="19"/>
                  </a:lnTo>
                  <a:lnTo>
                    <a:pt x="34" y="14"/>
                  </a:lnTo>
                  <a:lnTo>
                    <a:pt x="41" y="9"/>
                  </a:lnTo>
                  <a:lnTo>
                    <a:pt x="46" y="7"/>
                  </a:lnTo>
                  <a:lnTo>
                    <a:pt x="54" y="4"/>
                  </a:lnTo>
                  <a:lnTo>
                    <a:pt x="61" y="3"/>
                  </a:lnTo>
                  <a:lnTo>
                    <a:pt x="69" y="1"/>
                  </a:lnTo>
                  <a:lnTo>
                    <a:pt x="77" y="0"/>
                  </a:lnTo>
                  <a:lnTo>
                    <a:pt x="77" y="0"/>
                  </a:lnTo>
                  <a:lnTo>
                    <a:pt x="85" y="1"/>
                  </a:lnTo>
                  <a:lnTo>
                    <a:pt x="92" y="3"/>
                  </a:lnTo>
                  <a:lnTo>
                    <a:pt x="100" y="4"/>
                  </a:lnTo>
                  <a:lnTo>
                    <a:pt x="107" y="7"/>
                  </a:lnTo>
                  <a:lnTo>
                    <a:pt x="114" y="9"/>
                  </a:lnTo>
                  <a:lnTo>
                    <a:pt x="120" y="14"/>
                  </a:lnTo>
                  <a:lnTo>
                    <a:pt x="127" y="19"/>
                  </a:lnTo>
                  <a:lnTo>
                    <a:pt x="131" y="23"/>
                  </a:lnTo>
                  <a:lnTo>
                    <a:pt x="137" y="29"/>
                  </a:lnTo>
                  <a:lnTo>
                    <a:pt x="141" y="35"/>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95" name="Google Shape;2695;p23"/>
            <p:cNvSpPr/>
            <p:nvPr/>
          </p:nvSpPr>
          <p:spPr>
            <a:xfrm>
              <a:off x="1955801" y="2617788"/>
              <a:ext cx="49213" cy="49213"/>
            </a:xfrm>
            <a:custGeom>
              <a:avLst/>
              <a:gdLst/>
              <a:ahLst/>
              <a:cxnLst/>
              <a:rect l="l" t="t" r="r" b="b"/>
              <a:pathLst>
                <a:path w="154" h="155" extrusionOk="0">
                  <a:moveTo>
                    <a:pt x="154" y="78"/>
                  </a:moveTo>
                  <a:lnTo>
                    <a:pt x="154" y="78"/>
                  </a:lnTo>
                  <a:lnTo>
                    <a:pt x="154" y="86"/>
                  </a:lnTo>
                  <a:lnTo>
                    <a:pt x="153" y="94"/>
                  </a:lnTo>
                  <a:lnTo>
                    <a:pt x="151" y="101"/>
                  </a:lnTo>
                  <a:lnTo>
                    <a:pt x="148" y="108"/>
                  </a:lnTo>
                  <a:lnTo>
                    <a:pt x="145" y="115"/>
                  </a:lnTo>
                  <a:lnTo>
                    <a:pt x="141" y="122"/>
                  </a:lnTo>
                  <a:lnTo>
                    <a:pt x="137" y="127"/>
                  </a:lnTo>
                  <a:lnTo>
                    <a:pt x="131" y="133"/>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3"/>
                  </a:lnTo>
                  <a:lnTo>
                    <a:pt x="18" y="127"/>
                  </a:lnTo>
                  <a:lnTo>
                    <a:pt x="13" y="122"/>
                  </a:lnTo>
                  <a:lnTo>
                    <a:pt x="10" y="115"/>
                  </a:lnTo>
                  <a:lnTo>
                    <a:pt x="6" y="108"/>
                  </a:lnTo>
                  <a:lnTo>
                    <a:pt x="3" y="101"/>
                  </a:lnTo>
                  <a:lnTo>
                    <a:pt x="2" y="94"/>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1"/>
                  </a:lnTo>
                  <a:lnTo>
                    <a:pt x="46" y="7"/>
                  </a:lnTo>
                  <a:lnTo>
                    <a:pt x="54" y="5"/>
                  </a:lnTo>
                  <a:lnTo>
                    <a:pt x="61" y="3"/>
                  </a:lnTo>
                  <a:lnTo>
                    <a:pt x="69" y="1"/>
                  </a:lnTo>
                  <a:lnTo>
                    <a:pt x="77" y="0"/>
                  </a:lnTo>
                  <a:lnTo>
                    <a:pt x="77" y="0"/>
                  </a:lnTo>
                  <a:lnTo>
                    <a:pt x="85" y="1"/>
                  </a:lnTo>
                  <a:lnTo>
                    <a:pt x="92" y="3"/>
                  </a:lnTo>
                  <a:lnTo>
                    <a:pt x="100" y="5"/>
                  </a:lnTo>
                  <a:lnTo>
                    <a:pt x="107" y="7"/>
                  </a:lnTo>
                  <a:lnTo>
                    <a:pt x="114" y="11"/>
                  </a:lnTo>
                  <a:lnTo>
                    <a:pt x="120" y="14"/>
                  </a:lnTo>
                  <a:lnTo>
                    <a:pt x="127" y="19"/>
                  </a:lnTo>
                  <a:lnTo>
                    <a:pt x="131" y="23"/>
                  </a:lnTo>
                  <a:lnTo>
                    <a:pt x="137" y="29"/>
                  </a:lnTo>
                  <a:lnTo>
                    <a:pt x="141" y="35"/>
                  </a:lnTo>
                  <a:lnTo>
                    <a:pt x="145" y="42"/>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96" name="Google Shape;2696;p23"/>
            <p:cNvSpPr/>
            <p:nvPr/>
          </p:nvSpPr>
          <p:spPr>
            <a:xfrm>
              <a:off x="2025651" y="2546350"/>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0"/>
                  </a:lnTo>
                  <a:lnTo>
                    <a:pt x="137" y="126"/>
                  </a:lnTo>
                  <a:lnTo>
                    <a:pt x="132" y="132"/>
                  </a:lnTo>
                  <a:lnTo>
                    <a:pt x="127"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1" y="146"/>
                  </a:lnTo>
                  <a:lnTo>
                    <a:pt x="34" y="141"/>
                  </a:lnTo>
                  <a:lnTo>
                    <a:pt x="29" y="137"/>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4" y="35"/>
                  </a:lnTo>
                  <a:lnTo>
                    <a:pt x="18" y="29"/>
                  </a:lnTo>
                  <a:lnTo>
                    <a:pt x="23" y="23"/>
                  </a:lnTo>
                  <a:lnTo>
                    <a:pt x="29" y="19"/>
                  </a:lnTo>
                  <a:lnTo>
                    <a:pt x="34" y="14"/>
                  </a:lnTo>
                  <a:lnTo>
                    <a:pt x="41" y="9"/>
                  </a:lnTo>
                  <a:lnTo>
                    <a:pt x="48" y="7"/>
                  </a:lnTo>
                  <a:lnTo>
                    <a:pt x="55" y="4"/>
                  </a:lnTo>
                  <a:lnTo>
                    <a:pt x="62" y="3"/>
                  </a:lnTo>
                  <a:lnTo>
                    <a:pt x="70" y="1"/>
                  </a:lnTo>
                  <a:lnTo>
                    <a:pt x="78" y="0"/>
                  </a:lnTo>
                  <a:lnTo>
                    <a:pt x="78" y="0"/>
                  </a:lnTo>
                  <a:lnTo>
                    <a:pt x="86" y="1"/>
                  </a:lnTo>
                  <a:lnTo>
                    <a:pt x="93" y="3"/>
                  </a:lnTo>
                  <a:lnTo>
                    <a:pt x="101" y="4"/>
                  </a:lnTo>
                  <a:lnTo>
                    <a:pt x="108" y="7"/>
                  </a:lnTo>
                  <a:lnTo>
                    <a:pt x="115" y="9"/>
                  </a:lnTo>
                  <a:lnTo>
                    <a:pt x="120" y="14"/>
                  </a:lnTo>
                  <a:lnTo>
                    <a:pt x="127" y="19"/>
                  </a:lnTo>
                  <a:lnTo>
                    <a:pt x="132" y="23"/>
                  </a:lnTo>
                  <a:lnTo>
                    <a:pt x="137" y="29"/>
                  </a:lnTo>
                  <a:lnTo>
                    <a:pt x="142" y="35"/>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97" name="Google Shape;2697;p23"/>
            <p:cNvSpPr/>
            <p:nvPr/>
          </p:nvSpPr>
          <p:spPr>
            <a:xfrm>
              <a:off x="2025651" y="2617788"/>
              <a:ext cx="49213" cy="49213"/>
            </a:xfrm>
            <a:custGeom>
              <a:avLst/>
              <a:gdLst/>
              <a:ahLst/>
              <a:cxnLst/>
              <a:rect l="l" t="t" r="r" b="b"/>
              <a:pathLst>
                <a:path w="155" h="155" extrusionOk="0">
                  <a:moveTo>
                    <a:pt x="155" y="78"/>
                  </a:moveTo>
                  <a:lnTo>
                    <a:pt x="155" y="78"/>
                  </a:lnTo>
                  <a:lnTo>
                    <a:pt x="155" y="86"/>
                  </a:lnTo>
                  <a:lnTo>
                    <a:pt x="153" y="94"/>
                  </a:lnTo>
                  <a:lnTo>
                    <a:pt x="151" y="101"/>
                  </a:lnTo>
                  <a:lnTo>
                    <a:pt x="149" y="108"/>
                  </a:lnTo>
                  <a:lnTo>
                    <a:pt x="145" y="115"/>
                  </a:lnTo>
                  <a:lnTo>
                    <a:pt x="142" y="122"/>
                  </a:lnTo>
                  <a:lnTo>
                    <a:pt x="137" y="127"/>
                  </a:lnTo>
                  <a:lnTo>
                    <a:pt x="132" y="133"/>
                  </a:lnTo>
                  <a:lnTo>
                    <a:pt x="127"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3"/>
                  </a:lnTo>
                  <a:lnTo>
                    <a:pt x="18" y="127"/>
                  </a:lnTo>
                  <a:lnTo>
                    <a:pt x="14" y="122"/>
                  </a:lnTo>
                  <a:lnTo>
                    <a:pt x="10" y="115"/>
                  </a:lnTo>
                  <a:lnTo>
                    <a:pt x="7" y="108"/>
                  </a:lnTo>
                  <a:lnTo>
                    <a:pt x="4" y="101"/>
                  </a:lnTo>
                  <a:lnTo>
                    <a:pt x="2" y="94"/>
                  </a:lnTo>
                  <a:lnTo>
                    <a:pt x="1" y="86"/>
                  </a:lnTo>
                  <a:lnTo>
                    <a:pt x="0" y="78"/>
                  </a:lnTo>
                  <a:lnTo>
                    <a:pt x="0" y="78"/>
                  </a:lnTo>
                  <a:lnTo>
                    <a:pt x="1" y="70"/>
                  </a:lnTo>
                  <a:lnTo>
                    <a:pt x="2" y="62"/>
                  </a:lnTo>
                  <a:lnTo>
                    <a:pt x="4" y="55"/>
                  </a:lnTo>
                  <a:lnTo>
                    <a:pt x="7" y="48"/>
                  </a:lnTo>
                  <a:lnTo>
                    <a:pt x="10" y="42"/>
                  </a:lnTo>
                  <a:lnTo>
                    <a:pt x="14" y="35"/>
                  </a:lnTo>
                  <a:lnTo>
                    <a:pt x="18" y="29"/>
                  </a:lnTo>
                  <a:lnTo>
                    <a:pt x="23" y="23"/>
                  </a:lnTo>
                  <a:lnTo>
                    <a:pt x="29" y="19"/>
                  </a:lnTo>
                  <a:lnTo>
                    <a:pt x="34" y="14"/>
                  </a:lnTo>
                  <a:lnTo>
                    <a:pt x="41" y="11"/>
                  </a:lnTo>
                  <a:lnTo>
                    <a:pt x="48" y="7"/>
                  </a:lnTo>
                  <a:lnTo>
                    <a:pt x="55" y="5"/>
                  </a:lnTo>
                  <a:lnTo>
                    <a:pt x="62" y="3"/>
                  </a:lnTo>
                  <a:lnTo>
                    <a:pt x="70" y="1"/>
                  </a:lnTo>
                  <a:lnTo>
                    <a:pt x="78" y="0"/>
                  </a:lnTo>
                  <a:lnTo>
                    <a:pt x="78" y="0"/>
                  </a:lnTo>
                  <a:lnTo>
                    <a:pt x="86" y="1"/>
                  </a:lnTo>
                  <a:lnTo>
                    <a:pt x="93" y="3"/>
                  </a:lnTo>
                  <a:lnTo>
                    <a:pt x="101" y="5"/>
                  </a:lnTo>
                  <a:lnTo>
                    <a:pt x="108" y="7"/>
                  </a:lnTo>
                  <a:lnTo>
                    <a:pt x="115" y="11"/>
                  </a:lnTo>
                  <a:lnTo>
                    <a:pt x="120" y="14"/>
                  </a:lnTo>
                  <a:lnTo>
                    <a:pt x="127" y="19"/>
                  </a:lnTo>
                  <a:lnTo>
                    <a:pt x="132" y="23"/>
                  </a:lnTo>
                  <a:lnTo>
                    <a:pt x="137" y="29"/>
                  </a:lnTo>
                  <a:lnTo>
                    <a:pt x="142" y="35"/>
                  </a:lnTo>
                  <a:lnTo>
                    <a:pt x="145"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98" name="Google Shape;2698;p23"/>
            <p:cNvSpPr/>
            <p:nvPr/>
          </p:nvSpPr>
          <p:spPr>
            <a:xfrm>
              <a:off x="2095501" y="2546350"/>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6" y="126"/>
                  </a:lnTo>
                  <a:lnTo>
                    <a:pt x="132" y="132"/>
                  </a:lnTo>
                  <a:lnTo>
                    <a:pt x="126" y="137"/>
                  </a:lnTo>
                  <a:lnTo>
                    <a:pt x="120" y="141"/>
                  </a:lnTo>
                  <a:lnTo>
                    <a:pt x="114"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4" y="141"/>
                  </a:lnTo>
                  <a:lnTo>
                    <a:pt x="29"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5"/>
                  </a:lnTo>
                  <a:lnTo>
                    <a:pt x="18" y="29"/>
                  </a:lnTo>
                  <a:lnTo>
                    <a:pt x="23" y="23"/>
                  </a:lnTo>
                  <a:lnTo>
                    <a:pt x="29" y="19"/>
                  </a:lnTo>
                  <a:lnTo>
                    <a:pt x="34" y="14"/>
                  </a:lnTo>
                  <a:lnTo>
                    <a:pt x="40" y="9"/>
                  </a:lnTo>
                  <a:lnTo>
                    <a:pt x="47" y="7"/>
                  </a:lnTo>
                  <a:lnTo>
                    <a:pt x="55" y="4"/>
                  </a:lnTo>
                  <a:lnTo>
                    <a:pt x="62" y="3"/>
                  </a:lnTo>
                  <a:lnTo>
                    <a:pt x="70" y="1"/>
                  </a:lnTo>
                  <a:lnTo>
                    <a:pt x="78" y="0"/>
                  </a:lnTo>
                  <a:lnTo>
                    <a:pt x="78" y="0"/>
                  </a:lnTo>
                  <a:lnTo>
                    <a:pt x="85" y="1"/>
                  </a:lnTo>
                  <a:lnTo>
                    <a:pt x="93" y="3"/>
                  </a:lnTo>
                  <a:lnTo>
                    <a:pt x="101" y="4"/>
                  </a:lnTo>
                  <a:lnTo>
                    <a:pt x="108" y="7"/>
                  </a:lnTo>
                  <a:lnTo>
                    <a:pt x="114" y="9"/>
                  </a:lnTo>
                  <a:lnTo>
                    <a:pt x="120" y="14"/>
                  </a:lnTo>
                  <a:lnTo>
                    <a:pt x="126" y="19"/>
                  </a:lnTo>
                  <a:lnTo>
                    <a:pt x="132" y="23"/>
                  </a:lnTo>
                  <a:lnTo>
                    <a:pt x="136" y="29"/>
                  </a:lnTo>
                  <a:lnTo>
                    <a:pt x="141" y="35"/>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699" name="Google Shape;2699;p23"/>
            <p:cNvSpPr/>
            <p:nvPr/>
          </p:nvSpPr>
          <p:spPr>
            <a:xfrm>
              <a:off x="2095501" y="2617788"/>
              <a:ext cx="49213" cy="49213"/>
            </a:xfrm>
            <a:custGeom>
              <a:avLst/>
              <a:gdLst/>
              <a:ahLst/>
              <a:cxnLst/>
              <a:rect l="l" t="t" r="r" b="b"/>
              <a:pathLst>
                <a:path w="155" h="155" extrusionOk="0">
                  <a:moveTo>
                    <a:pt x="155" y="78"/>
                  </a:moveTo>
                  <a:lnTo>
                    <a:pt x="155" y="78"/>
                  </a:lnTo>
                  <a:lnTo>
                    <a:pt x="155" y="86"/>
                  </a:lnTo>
                  <a:lnTo>
                    <a:pt x="153" y="94"/>
                  </a:lnTo>
                  <a:lnTo>
                    <a:pt x="151" y="101"/>
                  </a:lnTo>
                  <a:lnTo>
                    <a:pt x="149" y="108"/>
                  </a:lnTo>
                  <a:lnTo>
                    <a:pt x="145" y="115"/>
                  </a:lnTo>
                  <a:lnTo>
                    <a:pt x="141" y="122"/>
                  </a:lnTo>
                  <a:lnTo>
                    <a:pt x="136" y="127"/>
                  </a:lnTo>
                  <a:lnTo>
                    <a:pt x="132" y="133"/>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3"/>
                  </a:lnTo>
                  <a:lnTo>
                    <a:pt x="18" y="127"/>
                  </a:lnTo>
                  <a:lnTo>
                    <a:pt x="14" y="122"/>
                  </a:lnTo>
                  <a:lnTo>
                    <a:pt x="9" y="115"/>
                  </a:lnTo>
                  <a:lnTo>
                    <a:pt x="7" y="108"/>
                  </a:lnTo>
                  <a:lnTo>
                    <a:pt x="3" y="101"/>
                  </a:lnTo>
                  <a:lnTo>
                    <a:pt x="2" y="94"/>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0" y="11"/>
                  </a:lnTo>
                  <a:lnTo>
                    <a:pt x="47" y="7"/>
                  </a:lnTo>
                  <a:lnTo>
                    <a:pt x="55" y="5"/>
                  </a:lnTo>
                  <a:lnTo>
                    <a:pt x="62" y="3"/>
                  </a:lnTo>
                  <a:lnTo>
                    <a:pt x="70" y="1"/>
                  </a:lnTo>
                  <a:lnTo>
                    <a:pt x="78" y="0"/>
                  </a:lnTo>
                  <a:lnTo>
                    <a:pt x="78" y="0"/>
                  </a:lnTo>
                  <a:lnTo>
                    <a:pt x="85" y="1"/>
                  </a:lnTo>
                  <a:lnTo>
                    <a:pt x="93" y="3"/>
                  </a:lnTo>
                  <a:lnTo>
                    <a:pt x="101" y="5"/>
                  </a:lnTo>
                  <a:lnTo>
                    <a:pt x="108" y="7"/>
                  </a:lnTo>
                  <a:lnTo>
                    <a:pt x="114" y="11"/>
                  </a:lnTo>
                  <a:lnTo>
                    <a:pt x="120" y="14"/>
                  </a:lnTo>
                  <a:lnTo>
                    <a:pt x="126" y="19"/>
                  </a:lnTo>
                  <a:lnTo>
                    <a:pt x="132" y="23"/>
                  </a:lnTo>
                  <a:lnTo>
                    <a:pt x="136" y="29"/>
                  </a:lnTo>
                  <a:lnTo>
                    <a:pt x="141" y="35"/>
                  </a:lnTo>
                  <a:lnTo>
                    <a:pt x="145"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00" name="Google Shape;2700;p23"/>
            <p:cNvSpPr/>
            <p:nvPr/>
          </p:nvSpPr>
          <p:spPr>
            <a:xfrm>
              <a:off x="1816101" y="2546350"/>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7"/>
                  </a:lnTo>
                  <a:lnTo>
                    <a:pt x="120"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7" y="126"/>
                  </a:lnTo>
                  <a:lnTo>
                    <a:pt x="14" y="120"/>
                  </a:lnTo>
                  <a:lnTo>
                    <a:pt x="9" y="115"/>
                  </a:lnTo>
                  <a:lnTo>
                    <a:pt x="6" y="108"/>
                  </a:lnTo>
                  <a:lnTo>
                    <a:pt x="4" y="101"/>
                  </a:lnTo>
                  <a:lnTo>
                    <a:pt x="3" y="93"/>
                  </a:lnTo>
                  <a:lnTo>
                    <a:pt x="1" y="85"/>
                  </a:lnTo>
                  <a:lnTo>
                    <a:pt x="0" y="78"/>
                  </a:lnTo>
                  <a:lnTo>
                    <a:pt x="0" y="78"/>
                  </a:lnTo>
                  <a:lnTo>
                    <a:pt x="1" y="70"/>
                  </a:lnTo>
                  <a:lnTo>
                    <a:pt x="3" y="62"/>
                  </a:lnTo>
                  <a:lnTo>
                    <a:pt x="4" y="54"/>
                  </a:lnTo>
                  <a:lnTo>
                    <a:pt x="6" y="47"/>
                  </a:lnTo>
                  <a:lnTo>
                    <a:pt x="9" y="40"/>
                  </a:lnTo>
                  <a:lnTo>
                    <a:pt x="14" y="35"/>
                  </a:lnTo>
                  <a:lnTo>
                    <a:pt x="17"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4" y="9"/>
                  </a:lnTo>
                  <a:lnTo>
                    <a:pt x="120" y="14"/>
                  </a:lnTo>
                  <a:lnTo>
                    <a:pt x="126" y="19"/>
                  </a:lnTo>
                  <a:lnTo>
                    <a:pt x="132" y="23"/>
                  </a:lnTo>
                  <a:lnTo>
                    <a:pt x="136" y="29"/>
                  </a:lnTo>
                  <a:lnTo>
                    <a:pt x="141" y="35"/>
                  </a:lnTo>
                  <a:lnTo>
                    <a:pt x="146"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01" name="Google Shape;2701;p23"/>
            <p:cNvSpPr/>
            <p:nvPr/>
          </p:nvSpPr>
          <p:spPr>
            <a:xfrm>
              <a:off x="1816101" y="2617788"/>
              <a:ext cx="49213" cy="49213"/>
            </a:xfrm>
            <a:custGeom>
              <a:avLst/>
              <a:gdLst/>
              <a:ahLst/>
              <a:cxnLst/>
              <a:rect l="l" t="t" r="r" b="b"/>
              <a:pathLst>
                <a:path w="155" h="155" extrusionOk="0">
                  <a:moveTo>
                    <a:pt x="155" y="78"/>
                  </a:moveTo>
                  <a:lnTo>
                    <a:pt x="155" y="78"/>
                  </a:lnTo>
                  <a:lnTo>
                    <a:pt x="154" y="86"/>
                  </a:lnTo>
                  <a:lnTo>
                    <a:pt x="152" y="94"/>
                  </a:lnTo>
                  <a:lnTo>
                    <a:pt x="151" y="101"/>
                  </a:lnTo>
                  <a:lnTo>
                    <a:pt x="148" y="108"/>
                  </a:lnTo>
                  <a:lnTo>
                    <a:pt x="146" y="115"/>
                  </a:lnTo>
                  <a:lnTo>
                    <a:pt x="141" y="122"/>
                  </a:lnTo>
                  <a:lnTo>
                    <a:pt x="136" y="127"/>
                  </a:lnTo>
                  <a:lnTo>
                    <a:pt x="132" y="133"/>
                  </a:lnTo>
                  <a:lnTo>
                    <a:pt x="126" y="138"/>
                  </a:lnTo>
                  <a:lnTo>
                    <a:pt x="120" y="142"/>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3"/>
                  </a:lnTo>
                  <a:lnTo>
                    <a:pt x="17" y="127"/>
                  </a:lnTo>
                  <a:lnTo>
                    <a:pt x="14" y="122"/>
                  </a:lnTo>
                  <a:lnTo>
                    <a:pt x="9" y="115"/>
                  </a:lnTo>
                  <a:lnTo>
                    <a:pt x="6" y="108"/>
                  </a:lnTo>
                  <a:lnTo>
                    <a:pt x="4" y="101"/>
                  </a:lnTo>
                  <a:lnTo>
                    <a:pt x="3" y="94"/>
                  </a:lnTo>
                  <a:lnTo>
                    <a:pt x="1" y="86"/>
                  </a:lnTo>
                  <a:lnTo>
                    <a:pt x="0" y="78"/>
                  </a:lnTo>
                  <a:lnTo>
                    <a:pt x="0" y="78"/>
                  </a:lnTo>
                  <a:lnTo>
                    <a:pt x="1" y="70"/>
                  </a:lnTo>
                  <a:lnTo>
                    <a:pt x="3" y="62"/>
                  </a:lnTo>
                  <a:lnTo>
                    <a:pt x="4" y="55"/>
                  </a:lnTo>
                  <a:lnTo>
                    <a:pt x="6" y="48"/>
                  </a:lnTo>
                  <a:lnTo>
                    <a:pt x="9" y="42"/>
                  </a:lnTo>
                  <a:lnTo>
                    <a:pt x="14" y="35"/>
                  </a:lnTo>
                  <a:lnTo>
                    <a:pt x="17" y="29"/>
                  </a:lnTo>
                  <a:lnTo>
                    <a:pt x="23" y="23"/>
                  </a:lnTo>
                  <a:lnTo>
                    <a:pt x="29" y="19"/>
                  </a:lnTo>
                  <a:lnTo>
                    <a:pt x="35" y="14"/>
                  </a:lnTo>
                  <a:lnTo>
                    <a:pt x="40" y="11"/>
                  </a:lnTo>
                  <a:lnTo>
                    <a:pt x="47" y="7"/>
                  </a:lnTo>
                  <a:lnTo>
                    <a:pt x="54" y="5"/>
                  </a:lnTo>
                  <a:lnTo>
                    <a:pt x="62" y="3"/>
                  </a:lnTo>
                  <a:lnTo>
                    <a:pt x="70" y="1"/>
                  </a:lnTo>
                  <a:lnTo>
                    <a:pt x="77" y="0"/>
                  </a:lnTo>
                  <a:lnTo>
                    <a:pt x="77" y="0"/>
                  </a:lnTo>
                  <a:lnTo>
                    <a:pt x="85" y="1"/>
                  </a:lnTo>
                  <a:lnTo>
                    <a:pt x="93" y="3"/>
                  </a:lnTo>
                  <a:lnTo>
                    <a:pt x="100" y="5"/>
                  </a:lnTo>
                  <a:lnTo>
                    <a:pt x="108" y="7"/>
                  </a:lnTo>
                  <a:lnTo>
                    <a:pt x="114" y="11"/>
                  </a:lnTo>
                  <a:lnTo>
                    <a:pt x="120" y="14"/>
                  </a:lnTo>
                  <a:lnTo>
                    <a:pt x="126" y="19"/>
                  </a:lnTo>
                  <a:lnTo>
                    <a:pt x="132" y="23"/>
                  </a:lnTo>
                  <a:lnTo>
                    <a:pt x="136" y="29"/>
                  </a:lnTo>
                  <a:lnTo>
                    <a:pt x="141" y="35"/>
                  </a:lnTo>
                  <a:lnTo>
                    <a:pt x="146" y="42"/>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02" name="Google Shape;2702;p23"/>
            <p:cNvSpPr/>
            <p:nvPr/>
          </p:nvSpPr>
          <p:spPr>
            <a:xfrm>
              <a:off x="1885951" y="2546350"/>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7"/>
                  </a:lnTo>
                  <a:lnTo>
                    <a:pt x="120" y="141"/>
                  </a:lnTo>
                  <a:lnTo>
                    <a:pt x="114" y="146"/>
                  </a:lnTo>
                  <a:lnTo>
                    <a:pt x="107" y="148"/>
                  </a:lnTo>
                  <a:lnTo>
                    <a:pt x="99" y="151"/>
                  </a:lnTo>
                  <a:lnTo>
                    <a:pt x="93" y="153"/>
                  </a:lnTo>
                  <a:lnTo>
                    <a:pt x="85" y="154"/>
                  </a:lnTo>
                  <a:lnTo>
                    <a:pt x="77" y="155"/>
                  </a:lnTo>
                  <a:lnTo>
                    <a:pt x="77" y="155"/>
                  </a:lnTo>
                  <a:lnTo>
                    <a:pt x="70" y="154"/>
                  </a:lnTo>
                  <a:lnTo>
                    <a:pt x="62" y="153"/>
                  </a:lnTo>
                  <a:lnTo>
                    <a:pt x="54" y="151"/>
                  </a:lnTo>
                  <a:lnTo>
                    <a:pt x="47" y="148"/>
                  </a:lnTo>
                  <a:lnTo>
                    <a:pt x="40" y="146"/>
                  </a:lnTo>
                  <a:lnTo>
                    <a:pt x="34" y="141"/>
                  </a:lnTo>
                  <a:lnTo>
                    <a:pt x="28" y="137"/>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8" y="29"/>
                  </a:lnTo>
                  <a:lnTo>
                    <a:pt x="23" y="23"/>
                  </a:lnTo>
                  <a:lnTo>
                    <a:pt x="28" y="19"/>
                  </a:lnTo>
                  <a:lnTo>
                    <a:pt x="34" y="14"/>
                  </a:lnTo>
                  <a:lnTo>
                    <a:pt x="40" y="9"/>
                  </a:lnTo>
                  <a:lnTo>
                    <a:pt x="47" y="7"/>
                  </a:lnTo>
                  <a:lnTo>
                    <a:pt x="54" y="4"/>
                  </a:lnTo>
                  <a:lnTo>
                    <a:pt x="62" y="3"/>
                  </a:lnTo>
                  <a:lnTo>
                    <a:pt x="70" y="1"/>
                  </a:lnTo>
                  <a:lnTo>
                    <a:pt x="77" y="0"/>
                  </a:lnTo>
                  <a:lnTo>
                    <a:pt x="77" y="0"/>
                  </a:lnTo>
                  <a:lnTo>
                    <a:pt x="85" y="1"/>
                  </a:lnTo>
                  <a:lnTo>
                    <a:pt x="93" y="3"/>
                  </a:lnTo>
                  <a:lnTo>
                    <a:pt x="99" y="4"/>
                  </a:lnTo>
                  <a:lnTo>
                    <a:pt x="107" y="7"/>
                  </a:lnTo>
                  <a:lnTo>
                    <a:pt x="114" y="9"/>
                  </a:lnTo>
                  <a:lnTo>
                    <a:pt x="120" y="14"/>
                  </a:lnTo>
                  <a:lnTo>
                    <a:pt x="126" y="19"/>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03" name="Google Shape;2703;p23"/>
            <p:cNvSpPr/>
            <p:nvPr/>
          </p:nvSpPr>
          <p:spPr>
            <a:xfrm>
              <a:off x="1885951" y="2617788"/>
              <a:ext cx="49213" cy="49213"/>
            </a:xfrm>
            <a:custGeom>
              <a:avLst/>
              <a:gdLst/>
              <a:ahLst/>
              <a:cxnLst/>
              <a:rect l="l" t="t" r="r" b="b"/>
              <a:pathLst>
                <a:path w="154" h="155" extrusionOk="0">
                  <a:moveTo>
                    <a:pt x="154" y="78"/>
                  </a:moveTo>
                  <a:lnTo>
                    <a:pt x="154" y="78"/>
                  </a:lnTo>
                  <a:lnTo>
                    <a:pt x="153" y="86"/>
                  </a:lnTo>
                  <a:lnTo>
                    <a:pt x="152" y="94"/>
                  </a:lnTo>
                  <a:lnTo>
                    <a:pt x="151" y="101"/>
                  </a:lnTo>
                  <a:lnTo>
                    <a:pt x="147" y="108"/>
                  </a:lnTo>
                  <a:lnTo>
                    <a:pt x="145" y="115"/>
                  </a:lnTo>
                  <a:lnTo>
                    <a:pt x="141" y="122"/>
                  </a:lnTo>
                  <a:lnTo>
                    <a:pt x="136" y="127"/>
                  </a:lnTo>
                  <a:lnTo>
                    <a:pt x="131" y="133"/>
                  </a:lnTo>
                  <a:lnTo>
                    <a:pt x="126" y="138"/>
                  </a:lnTo>
                  <a:lnTo>
                    <a:pt x="120" y="142"/>
                  </a:lnTo>
                  <a:lnTo>
                    <a:pt x="114"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2"/>
                  </a:lnTo>
                  <a:lnTo>
                    <a:pt x="28" y="138"/>
                  </a:lnTo>
                  <a:lnTo>
                    <a:pt x="23" y="133"/>
                  </a:lnTo>
                  <a:lnTo>
                    <a:pt x="18" y="127"/>
                  </a:lnTo>
                  <a:lnTo>
                    <a:pt x="14"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4" y="35"/>
                  </a:lnTo>
                  <a:lnTo>
                    <a:pt x="18" y="29"/>
                  </a:lnTo>
                  <a:lnTo>
                    <a:pt x="23" y="23"/>
                  </a:lnTo>
                  <a:lnTo>
                    <a:pt x="28" y="19"/>
                  </a:lnTo>
                  <a:lnTo>
                    <a:pt x="34" y="14"/>
                  </a:lnTo>
                  <a:lnTo>
                    <a:pt x="40" y="11"/>
                  </a:lnTo>
                  <a:lnTo>
                    <a:pt x="47" y="7"/>
                  </a:lnTo>
                  <a:lnTo>
                    <a:pt x="54" y="5"/>
                  </a:lnTo>
                  <a:lnTo>
                    <a:pt x="62" y="3"/>
                  </a:lnTo>
                  <a:lnTo>
                    <a:pt x="70" y="1"/>
                  </a:lnTo>
                  <a:lnTo>
                    <a:pt x="77" y="0"/>
                  </a:lnTo>
                  <a:lnTo>
                    <a:pt x="77" y="0"/>
                  </a:lnTo>
                  <a:lnTo>
                    <a:pt x="85" y="1"/>
                  </a:lnTo>
                  <a:lnTo>
                    <a:pt x="93" y="3"/>
                  </a:lnTo>
                  <a:lnTo>
                    <a:pt x="99" y="5"/>
                  </a:lnTo>
                  <a:lnTo>
                    <a:pt x="107" y="7"/>
                  </a:lnTo>
                  <a:lnTo>
                    <a:pt x="114" y="11"/>
                  </a:lnTo>
                  <a:lnTo>
                    <a:pt x="120" y="14"/>
                  </a:lnTo>
                  <a:lnTo>
                    <a:pt x="126" y="19"/>
                  </a:lnTo>
                  <a:lnTo>
                    <a:pt x="131" y="23"/>
                  </a:lnTo>
                  <a:lnTo>
                    <a:pt x="136" y="29"/>
                  </a:lnTo>
                  <a:lnTo>
                    <a:pt x="141" y="35"/>
                  </a:lnTo>
                  <a:lnTo>
                    <a:pt x="145"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04" name="Google Shape;2704;p23"/>
            <p:cNvSpPr/>
            <p:nvPr/>
          </p:nvSpPr>
          <p:spPr>
            <a:xfrm>
              <a:off x="2516188" y="2406650"/>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0" y="120"/>
                  </a:lnTo>
                  <a:lnTo>
                    <a:pt x="136" y="126"/>
                  </a:lnTo>
                  <a:lnTo>
                    <a:pt x="131" y="131"/>
                  </a:lnTo>
                  <a:lnTo>
                    <a:pt x="125" y="136"/>
                  </a:lnTo>
                  <a:lnTo>
                    <a:pt x="120" y="140"/>
                  </a:lnTo>
                  <a:lnTo>
                    <a:pt x="114" y="145"/>
                  </a:lnTo>
                  <a:lnTo>
                    <a:pt x="107" y="147"/>
                  </a:lnTo>
                  <a:lnTo>
                    <a:pt x="100" y="151"/>
                  </a:lnTo>
                  <a:lnTo>
                    <a:pt x="92" y="152"/>
                  </a:lnTo>
                  <a:lnTo>
                    <a:pt x="84" y="153"/>
                  </a:lnTo>
                  <a:lnTo>
                    <a:pt x="77" y="154"/>
                  </a:lnTo>
                  <a:lnTo>
                    <a:pt x="77" y="154"/>
                  </a:lnTo>
                  <a:lnTo>
                    <a:pt x="69" y="153"/>
                  </a:lnTo>
                  <a:lnTo>
                    <a:pt x="61" y="152"/>
                  </a:lnTo>
                  <a:lnTo>
                    <a:pt x="54" y="151"/>
                  </a:lnTo>
                  <a:lnTo>
                    <a:pt x="46" y="147"/>
                  </a:lnTo>
                  <a:lnTo>
                    <a:pt x="40" y="145"/>
                  </a:lnTo>
                  <a:lnTo>
                    <a:pt x="34" y="140"/>
                  </a:lnTo>
                  <a:lnTo>
                    <a:pt x="28" y="136"/>
                  </a:lnTo>
                  <a:lnTo>
                    <a:pt x="22" y="131"/>
                  </a:lnTo>
                  <a:lnTo>
                    <a:pt x="18" y="126"/>
                  </a:lnTo>
                  <a:lnTo>
                    <a:pt x="13" y="120"/>
                  </a:lnTo>
                  <a:lnTo>
                    <a:pt x="9" y="114"/>
                  </a:lnTo>
                  <a:lnTo>
                    <a:pt x="6" y="107"/>
                  </a:lnTo>
                  <a:lnTo>
                    <a:pt x="3" y="100"/>
                  </a:lnTo>
                  <a:lnTo>
                    <a:pt x="2" y="92"/>
                  </a:lnTo>
                  <a:lnTo>
                    <a:pt x="1" y="84"/>
                  </a:lnTo>
                  <a:lnTo>
                    <a:pt x="0" y="77"/>
                  </a:lnTo>
                  <a:lnTo>
                    <a:pt x="0" y="77"/>
                  </a:lnTo>
                  <a:lnTo>
                    <a:pt x="1" y="69"/>
                  </a:lnTo>
                  <a:lnTo>
                    <a:pt x="2" y="61"/>
                  </a:lnTo>
                  <a:lnTo>
                    <a:pt x="3" y="55"/>
                  </a:lnTo>
                  <a:lnTo>
                    <a:pt x="6" y="47"/>
                  </a:lnTo>
                  <a:lnTo>
                    <a:pt x="9" y="40"/>
                  </a:lnTo>
                  <a:lnTo>
                    <a:pt x="13" y="34"/>
                  </a:lnTo>
                  <a:lnTo>
                    <a:pt x="18" y="28"/>
                  </a:lnTo>
                  <a:lnTo>
                    <a:pt x="22" y="23"/>
                  </a:lnTo>
                  <a:lnTo>
                    <a:pt x="28" y="18"/>
                  </a:lnTo>
                  <a:lnTo>
                    <a:pt x="34" y="13"/>
                  </a:lnTo>
                  <a:lnTo>
                    <a:pt x="40" y="9"/>
                  </a:lnTo>
                  <a:lnTo>
                    <a:pt x="46" y="5"/>
                  </a:lnTo>
                  <a:lnTo>
                    <a:pt x="54" y="3"/>
                  </a:lnTo>
                  <a:lnTo>
                    <a:pt x="61" y="2"/>
                  </a:lnTo>
                  <a:lnTo>
                    <a:pt x="69" y="1"/>
                  </a:lnTo>
                  <a:lnTo>
                    <a:pt x="77" y="0"/>
                  </a:lnTo>
                  <a:lnTo>
                    <a:pt x="77" y="0"/>
                  </a:lnTo>
                  <a:lnTo>
                    <a:pt x="84" y="1"/>
                  </a:lnTo>
                  <a:lnTo>
                    <a:pt x="92" y="2"/>
                  </a:lnTo>
                  <a:lnTo>
                    <a:pt x="100" y="3"/>
                  </a:lnTo>
                  <a:lnTo>
                    <a:pt x="107" y="5"/>
                  </a:lnTo>
                  <a:lnTo>
                    <a:pt x="114" y="9"/>
                  </a:lnTo>
                  <a:lnTo>
                    <a:pt x="120" y="13"/>
                  </a:lnTo>
                  <a:lnTo>
                    <a:pt x="125" y="18"/>
                  </a:lnTo>
                  <a:lnTo>
                    <a:pt x="131" y="23"/>
                  </a:lnTo>
                  <a:lnTo>
                    <a:pt x="136" y="28"/>
                  </a:lnTo>
                  <a:lnTo>
                    <a:pt x="140" y="34"/>
                  </a:lnTo>
                  <a:lnTo>
                    <a:pt x="145" y="40"/>
                  </a:lnTo>
                  <a:lnTo>
                    <a:pt x="148"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05" name="Google Shape;2705;p23"/>
            <p:cNvSpPr/>
            <p:nvPr/>
          </p:nvSpPr>
          <p:spPr>
            <a:xfrm>
              <a:off x="2516188" y="2478088"/>
              <a:ext cx="49213" cy="47625"/>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0" y="120"/>
                  </a:lnTo>
                  <a:lnTo>
                    <a:pt x="136" y="126"/>
                  </a:lnTo>
                  <a:lnTo>
                    <a:pt x="131" y="131"/>
                  </a:lnTo>
                  <a:lnTo>
                    <a:pt x="125" y="136"/>
                  </a:lnTo>
                  <a:lnTo>
                    <a:pt x="120" y="141"/>
                  </a:lnTo>
                  <a:lnTo>
                    <a:pt x="114" y="144"/>
                  </a:lnTo>
                  <a:lnTo>
                    <a:pt x="107" y="147"/>
                  </a:lnTo>
                  <a:lnTo>
                    <a:pt x="100" y="150"/>
                  </a:lnTo>
                  <a:lnTo>
                    <a:pt x="92" y="152"/>
                  </a:lnTo>
                  <a:lnTo>
                    <a:pt x="84" y="153"/>
                  </a:lnTo>
                  <a:lnTo>
                    <a:pt x="77" y="153"/>
                  </a:lnTo>
                  <a:lnTo>
                    <a:pt x="77" y="153"/>
                  </a:lnTo>
                  <a:lnTo>
                    <a:pt x="69" y="153"/>
                  </a:lnTo>
                  <a:lnTo>
                    <a:pt x="61" y="152"/>
                  </a:lnTo>
                  <a:lnTo>
                    <a:pt x="54" y="150"/>
                  </a:lnTo>
                  <a:lnTo>
                    <a:pt x="46" y="147"/>
                  </a:lnTo>
                  <a:lnTo>
                    <a:pt x="40" y="144"/>
                  </a:lnTo>
                  <a:lnTo>
                    <a:pt x="34" y="141"/>
                  </a:lnTo>
                  <a:lnTo>
                    <a:pt x="28" y="136"/>
                  </a:lnTo>
                  <a:lnTo>
                    <a:pt x="22" y="131"/>
                  </a:lnTo>
                  <a:lnTo>
                    <a:pt x="18" y="126"/>
                  </a:lnTo>
                  <a:lnTo>
                    <a:pt x="13" y="120"/>
                  </a:lnTo>
                  <a:lnTo>
                    <a:pt x="9" y="113"/>
                  </a:lnTo>
                  <a:lnTo>
                    <a:pt x="6" y="106"/>
                  </a:lnTo>
                  <a:lnTo>
                    <a:pt x="3" y="99"/>
                  </a:lnTo>
                  <a:lnTo>
                    <a:pt x="2" y="92"/>
                  </a:lnTo>
                  <a:lnTo>
                    <a:pt x="1" y="84"/>
                  </a:lnTo>
                  <a:lnTo>
                    <a:pt x="0" y="76"/>
                  </a:lnTo>
                  <a:lnTo>
                    <a:pt x="0" y="76"/>
                  </a:lnTo>
                  <a:lnTo>
                    <a:pt x="1" y="68"/>
                  </a:lnTo>
                  <a:lnTo>
                    <a:pt x="2" y="60"/>
                  </a:lnTo>
                  <a:lnTo>
                    <a:pt x="3" y="54"/>
                  </a:lnTo>
                  <a:lnTo>
                    <a:pt x="6" y="47"/>
                  </a:lnTo>
                  <a:lnTo>
                    <a:pt x="9" y="40"/>
                  </a:lnTo>
                  <a:lnTo>
                    <a:pt x="13" y="33"/>
                  </a:lnTo>
                  <a:lnTo>
                    <a:pt x="18" y="27"/>
                  </a:lnTo>
                  <a:lnTo>
                    <a:pt x="22" y="22"/>
                  </a:lnTo>
                  <a:lnTo>
                    <a:pt x="28" y="17"/>
                  </a:lnTo>
                  <a:lnTo>
                    <a:pt x="34" y="12"/>
                  </a:lnTo>
                  <a:lnTo>
                    <a:pt x="40" y="9"/>
                  </a:lnTo>
                  <a:lnTo>
                    <a:pt x="46" y="6"/>
                  </a:lnTo>
                  <a:lnTo>
                    <a:pt x="54" y="3"/>
                  </a:lnTo>
                  <a:lnTo>
                    <a:pt x="61" y="1"/>
                  </a:lnTo>
                  <a:lnTo>
                    <a:pt x="69" y="0"/>
                  </a:lnTo>
                  <a:lnTo>
                    <a:pt x="77" y="0"/>
                  </a:lnTo>
                  <a:lnTo>
                    <a:pt x="77" y="0"/>
                  </a:lnTo>
                  <a:lnTo>
                    <a:pt x="84" y="0"/>
                  </a:lnTo>
                  <a:lnTo>
                    <a:pt x="92" y="1"/>
                  </a:lnTo>
                  <a:lnTo>
                    <a:pt x="100" y="3"/>
                  </a:lnTo>
                  <a:lnTo>
                    <a:pt x="107" y="6"/>
                  </a:lnTo>
                  <a:lnTo>
                    <a:pt x="114" y="9"/>
                  </a:lnTo>
                  <a:lnTo>
                    <a:pt x="120" y="12"/>
                  </a:lnTo>
                  <a:lnTo>
                    <a:pt x="125" y="17"/>
                  </a:lnTo>
                  <a:lnTo>
                    <a:pt x="131" y="22"/>
                  </a:lnTo>
                  <a:lnTo>
                    <a:pt x="136" y="27"/>
                  </a:lnTo>
                  <a:lnTo>
                    <a:pt x="140"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06" name="Google Shape;2706;p23"/>
            <p:cNvSpPr/>
            <p:nvPr/>
          </p:nvSpPr>
          <p:spPr>
            <a:xfrm>
              <a:off x="2586038" y="2406650"/>
              <a:ext cx="49213" cy="49213"/>
            </a:xfrm>
            <a:custGeom>
              <a:avLst/>
              <a:gdLst/>
              <a:ahLst/>
              <a:cxnLst/>
              <a:rect l="l" t="t" r="r" b="b"/>
              <a:pathLst>
                <a:path w="155" h="154" extrusionOk="0">
                  <a:moveTo>
                    <a:pt x="155" y="77"/>
                  </a:moveTo>
                  <a:lnTo>
                    <a:pt x="155" y="77"/>
                  </a:lnTo>
                  <a:lnTo>
                    <a:pt x="155" y="84"/>
                  </a:lnTo>
                  <a:lnTo>
                    <a:pt x="152" y="92"/>
                  </a:lnTo>
                  <a:lnTo>
                    <a:pt x="151" y="100"/>
                  </a:lnTo>
                  <a:lnTo>
                    <a:pt x="149" y="107"/>
                  </a:lnTo>
                  <a:lnTo>
                    <a:pt x="145" y="114"/>
                  </a:lnTo>
                  <a:lnTo>
                    <a:pt x="141" y="120"/>
                  </a:lnTo>
                  <a:lnTo>
                    <a:pt x="136" y="126"/>
                  </a:lnTo>
                  <a:lnTo>
                    <a:pt x="132" y="131"/>
                  </a:lnTo>
                  <a:lnTo>
                    <a:pt x="126" y="136"/>
                  </a:lnTo>
                  <a:lnTo>
                    <a:pt x="120" y="140"/>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6"/>
                  </a:lnTo>
                  <a:lnTo>
                    <a:pt x="14" y="120"/>
                  </a:lnTo>
                  <a:lnTo>
                    <a:pt x="9" y="114"/>
                  </a:lnTo>
                  <a:lnTo>
                    <a:pt x="7" y="107"/>
                  </a:lnTo>
                  <a:lnTo>
                    <a:pt x="4" y="100"/>
                  </a:lnTo>
                  <a:lnTo>
                    <a:pt x="2" y="92"/>
                  </a:lnTo>
                  <a:lnTo>
                    <a:pt x="1" y="84"/>
                  </a:lnTo>
                  <a:lnTo>
                    <a:pt x="0" y="77"/>
                  </a:lnTo>
                  <a:lnTo>
                    <a:pt x="0" y="77"/>
                  </a:lnTo>
                  <a:lnTo>
                    <a:pt x="1" y="69"/>
                  </a:lnTo>
                  <a:lnTo>
                    <a:pt x="2" y="61"/>
                  </a:lnTo>
                  <a:lnTo>
                    <a:pt x="4" y="55"/>
                  </a:lnTo>
                  <a:lnTo>
                    <a:pt x="7" y="47"/>
                  </a:lnTo>
                  <a:lnTo>
                    <a:pt x="9" y="40"/>
                  </a:lnTo>
                  <a:lnTo>
                    <a:pt x="14" y="34"/>
                  </a:lnTo>
                  <a:lnTo>
                    <a:pt x="18" y="28"/>
                  </a:lnTo>
                  <a:lnTo>
                    <a:pt x="23" y="23"/>
                  </a:lnTo>
                  <a:lnTo>
                    <a:pt x="29" y="18"/>
                  </a:lnTo>
                  <a:lnTo>
                    <a:pt x="34" y="13"/>
                  </a:lnTo>
                  <a:lnTo>
                    <a:pt x="40" y="9"/>
                  </a:lnTo>
                  <a:lnTo>
                    <a:pt x="47" y="5"/>
                  </a:lnTo>
                  <a:lnTo>
                    <a:pt x="55" y="3"/>
                  </a:lnTo>
                  <a:lnTo>
                    <a:pt x="62" y="2"/>
                  </a:lnTo>
                  <a:lnTo>
                    <a:pt x="70" y="1"/>
                  </a:lnTo>
                  <a:lnTo>
                    <a:pt x="78" y="0"/>
                  </a:lnTo>
                  <a:lnTo>
                    <a:pt x="78" y="0"/>
                  </a:lnTo>
                  <a:lnTo>
                    <a:pt x="85" y="1"/>
                  </a:lnTo>
                  <a:lnTo>
                    <a:pt x="93" y="2"/>
                  </a:lnTo>
                  <a:lnTo>
                    <a:pt x="101" y="3"/>
                  </a:lnTo>
                  <a:lnTo>
                    <a:pt x="108" y="5"/>
                  </a:lnTo>
                  <a:lnTo>
                    <a:pt x="115" y="9"/>
                  </a:lnTo>
                  <a:lnTo>
                    <a:pt x="120" y="13"/>
                  </a:lnTo>
                  <a:lnTo>
                    <a:pt x="126" y="18"/>
                  </a:lnTo>
                  <a:lnTo>
                    <a:pt x="132" y="23"/>
                  </a:lnTo>
                  <a:lnTo>
                    <a:pt x="136" y="28"/>
                  </a:lnTo>
                  <a:lnTo>
                    <a:pt x="141" y="34"/>
                  </a:lnTo>
                  <a:lnTo>
                    <a:pt x="145" y="40"/>
                  </a:lnTo>
                  <a:lnTo>
                    <a:pt x="149" y="47"/>
                  </a:lnTo>
                  <a:lnTo>
                    <a:pt x="151" y="55"/>
                  </a:lnTo>
                  <a:lnTo>
                    <a:pt x="152"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07" name="Google Shape;2707;p23"/>
            <p:cNvSpPr/>
            <p:nvPr/>
          </p:nvSpPr>
          <p:spPr>
            <a:xfrm>
              <a:off x="2586038" y="2478088"/>
              <a:ext cx="49213" cy="47625"/>
            </a:xfrm>
            <a:custGeom>
              <a:avLst/>
              <a:gdLst/>
              <a:ahLst/>
              <a:cxnLst/>
              <a:rect l="l" t="t" r="r" b="b"/>
              <a:pathLst>
                <a:path w="155" h="153" extrusionOk="0">
                  <a:moveTo>
                    <a:pt x="155" y="76"/>
                  </a:moveTo>
                  <a:lnTo>
                    <a:pt x="155" y="76"/>
                  </a:lnTo>
                  <a:lnTo>
                    <a:pt x="155" y="84"/>
                  </a:lnTo>
                  <a:lnTo>
                    <a:pt x="152" y="92"/>
                  </a:lnTo>
                  <a:lnTo>
                    <a:pt x="151" y="99"/>
                  </a:lnTo>
                  <a:lnTo>
                    <a:pt x="149"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2"/>
                  </a:lnTo>
                  <a:lnTo>
                    <a:pt x="1" y="84"/>
                  </a:lnTo>
                  <a:lnTo>
                    <a:pt x="0" y="76"/>
                  </a:lnTo>
                  <a:lnTo>
                    <a:pt x="0" y="76"/>
                  </a:lnTo>
                  <a:lnTo>
                    <a:pt x="1" y="68"/>
                  </a:lnTo>
                  <a:lnTo>
                    <a:pt x="2" y="60"/>
                  </a:lnTo>
                  <a:lnTo>
                    <a:pt x="4"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5" y="40"/>
                  </a:lnTo>
                  <a:lnTo>
                    <a:pt x="149" y="47"/>
                  </a:lnTo>
                  <a:lnTo>
                    <a:pt x="151" y="54"/>
                  </a:lnTo>
                  <a:lnTo>
                    <a:pt x="152"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08" name="Google Shape;2708;p23"/>
            <p:cNvSpPr/>
            <p:nvPr/>
          </p:nvSpPr>
          <p:spPr>
            <a:xfrm>
              <a:off x="2655888" y="2406650"/>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6"/>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6"/>
                  </a:lnTo>
                  <a:lnTo>
                    <a:pt x="14"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4" y="34"/>
                  </a:lnTo>
                  <a:lnTo>
                    <a:pt x="17" y="28"/>
                  </a:lnTo>
                  <a:lnTo>
                    <a:pt x="23" y="23"/>
                  </a:lnTo>
                  <a:lnTo>
                    <a:pt x="29" y="18"/>
                  </a:lnTo>
                  <a:lnTo>
                    <a:pt x="34" y="13"/>
                  </a:lnTo>
                  <a:lnTo>
                    <a:pt x="40" y="9"/>
                  </a:lnTo>
                  <a:lnTo>
                    <a:pt x="47" y="5"/>
                  </a:lnTo>
                  <a:lnTo>
                    <a:pt x="54" y="3"/>
                  </a:lnTo>
                  <a:lnTo>
                    <a:pt x="62" y="2"/>
                  </a:lnTo>
                  <a:lnTo>
                    <a:pt x="69" y="1"/>
                  </a:lnTo>
                  <a:lnTo>
                    <a:pt x="77" y="0"/>
                  </a:lnTo>
                  <a:lnTo>
                    <a:pt x="77" y="0"/>
                  </a:lnTo>
                  <a:lnTo>
                    <a:pt x="85" y="1"/>
                  </a:lnTo>
                  <a:lnTo>
                    <a:pt x="93" y="2"/>
                  </a:lnTo>
                  <a:lnTo>
                    <a:pt x="100" y="3"/>
                  </a:lnTo>
                  <a:lnTo>
                    <a:pt x="108" y="5"/>
                  </a:lnTo>
                  <a:lnTo>
                    <a:pt x="113" y="9"/>
                  </a:lnTo>
                  <a:lnTo>
                    <a:pt x="120" y="13"/>
                  </a:lnTo>
                  <a:lnTo>
                    <a:pt x="126" y="18"/>
                  </a:lnTo>
                  <a:lnTo>
                    <a:pt x="132" y="23"/>
                  </a:lnTo>
                  <a:lnTo>
                    <a:pt x="136" y="28"/>
                  </a:lnTo>
                  <a:lnTo>
                    <a:pt x="141" y="34"/>
                  </a:lnTo>
                  <a:lnTo>
                    <a:pt x="145" y="40"/>
                  </a:lnTo>
                  <a:lnTo>
                    <a:pt x="148"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09" name="Google Shape;2709;p23"/>
            <p:cNvSpPr/>
            <p:nvPr/>
          </p:nvSpPr>
          <p:spPr>
            <a:xfrm>
              <a:off x="2655888" y="2478088"/>
              <a:ext cx="49213" cy="47625"/>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10" name="Google Shape;2710;p23"/>
            <p:cNvSpPr/>
            <p:nvPr/>
          </p:nvSpPr>
          <p:spPr>
            <a:xfrm>
              <a:off x="2727326" y="2406650"/>
              <a:ext cx="47625"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2" y="120"/>
                  </a:lnTo>
                  <a:lnTo>
                    <a:pt x="137" y="126"/>
                  </a:lnTo>
                  <a:lnTo>
                    <a:pt x="132" y="131"/>
                  </a:lnTo>
                  <a:lnTo>
                    <a:pt x="127"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7"/>
                  </a:lnTo>
                  <a:lnTo>
                    <a:pt x="0" y="77"/>
                  </a:lnTo>
                  <a:lnTo>
                    <a:pt x="1" y="69"/>
                  </a:lnTo>
                  <a:lnTo>
                    <a:pt x="2" y="61"/>
                  </a:lnTo>
                  <a:lnTo>
                    <a:pt x="3" y="55"/>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1"/>
                  </a:lnTo>
                  <a:lnTo>
                    <a:pt x="78" y="0"/>
                  </a:lnTo>
                  <a:lnTo>
                    <a:pt x="78" y="0"/>
                  </a:lnTo>
                  <a:lnTo>
                    <a:pt x="86" y="1"/>
                  </a:lnTo>
                  <a:lnTo>
                    <a:pt x="93" y="2"/>
                  </a:lnTo>
                  <a:lnTo>
                    <a:pt x="101" y="3"/>
                  </a:lnTo>
                  <a:lnTo>
                    <a:pt x="108" y="5"/>
                  </a:lnTo>
                  <a:lnTo>
                    <a:pt x="114" y="9"/>
                  </a:lnTo>
                  <a:lnTo>
                    <a:pt x="120" y="13"/>
                  </a:lnTo>
                  <a:lnTo>
                    <a:pt x="127" y="18"/>
                  </a:lnTo>
                  <a:lnTo>
                    <a:pt x="132" y="23"/>
                  </a:lnTo>
                  <a:lnTo>
                    <a:pt x="137" y="28"/>
                  </a:lnTo>
                  <a:lnTo>
                    <a:pt x="142" y="34"/>
                  </a:lnTo>
                  <a:lnTo>
                    <a:pt x="145" y="40"/>
                  </a:lnTo>
                  <a:lnTo>
                    <a:pt x="149" y="47"/>
                  </a:lnTo>
                  <a:lnTo>
                    <a:pt x="151"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11" name="Google Shape;2711;p23"/>
            <p:cNvSpPr/>
            <p:nvPr/>
          </p:nvSpPr>
          <p:spPr>
            <a:xfrm>
              <a:off x="2727326" y="2478088"/>
              <a:ext cx="47625"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0"/>
                  </a:lnTo>
                  <a:lnTo>
                    <a:pt x="3"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12" name="Google Shape;2712;p23"/>
            <p:cNvSpPr/>
            <p:nvPr/>
          </p:nvSpPr>
          <p:spPr>
            <a:xfrm>
              <a:off x="2797176" y="2406650"/>
              <a:ext cx="47625"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6"/>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7"/>
                  </a:lnTo>
                  <a:lnTo>
                    <a:pt x="0" y="77"/>
                  </a:lnTo>
                  <a:lnTo>
                    <a:pt x="0" y="69"/>
                  </a:lnTo>
                  <a:lnTo>
                    <a:pt x="1" y="61"/>
                  </a:lnTo>
                  <a:lnTo>
                    <a:pt x="3" y="55"/>
                  </a:lnTo>
                  <a:lnTo>
                    <a:pt x="5" y="47"/>
                  </a:lnTo>
                  <a:lnTo>
                    <a:pt x="9" y="40"/>
                  </a:lnTo>
                  <a:lnTo>
                    <a:pt x="12" y="34"/>
                  </a:lnTo>
                  <a:lnTo>
                    <a:pt x="17" y="28"/>
                  </a:lnTo>
                  <a:lnTo>
                    <a:pt x="21" y="23"/>
                  </a:lnTo>
                  <a:lnTo>
                    <a:pt x="27" y="18"/>
                  </a:lnTo>
                  <a:lnTo>
                    <a:pt x="33" y="13"/>
                  </a:lnTo>
                  <a:lnTo>
                    <a:pt x="40" y="9"/>
                  </a:lnTo>
                  <a:lnTo>
                    <a:pt x="47" y="5"/>
                  </a:lnTo>
                  <a:lnTo>
                    <a:pt x="53" y="3"/>
                  </a:lnTo>
                  <a:lnTo>
                    <a:pt x="60" y="2"/>
                  </a:lnTo>
                  <a:lnTo>
                    <a:pt x="68" y="1"/>
                  </a:lnTo>
                  <a:lnTo>
                    <a:pt x="76" y="0"/>
                  </a:lnTo>
                  <a:lnTo>
                    <a:pt x="76" y="0"/>
                  </a:lnTo>
                  <a:lnTo>
                    <a:pt x="84" y="1"/>
                  </a:lnTo>
                  <a:lnTo>
                    <a:pt x="91" y="2"/>
                  </a:lnTo>
                  <a:lnTo>
                    <a:pt x="99" y="3"/>
                  </a:lnTo>
                  <a:lnTo>
                    <a:pt x="106" y="5"/>
                  </a:lnTo>
                  <a:lnTo>
                    <a:pt x="113" y="9"/>
                  </a:lnTo>
                  <a:lnTo>
                    <a:pt x="119" y="13"/>
                  </a:lnTo>
                  <a:lnTo>
                    <a:pt x="126" y="18"/>
                  </a:lnTo>
                  <a:lnTo>
                    <a:pt x="130" y="23"/>
                  </a:lnTo>
                  <a:lnTo>
                    <a:pt x="136" y="28"/>
                  </a:lnTo>
                  <a:lnTo>
                    <a:pt x="140" y="34"/>
                  </a:lnTo>
                  <a:lnTo>
                    <a:pt x="144" y="40"/>
                  </a:lnTo>
                  <a:lnTo>
                    <a:pt x="147"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13" name="Google Shape;2713;p23"/>
            <p:cNvSpPr/>
            <p:nvPr/>
          </p:nvSpPr>
          <p:spPr>
            <a:xfrm>
              <a:off x="2797176" y="2478088"/>
              <a:ext cx="47625"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6" y="17"/>
                  </a:lnTo>
                  <a:lnTo>
                    <a:pt x="130" y="22"/>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14" name="Google Shape;2714;p23"/>
            <p:cNvSpPr/>
            <p:nvPr/>
          </p:nvSpPr>
          <p:spPr>
            <a:xfrm>
              <a:off x="2166938" y="2406650"/>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7"/>
                  </a:lnTo>
                  <a:lnTo>
                    <a:pt x="0" y="77"/>
                  </a:lnTo>
                  <a:lnTo>
                    <a:pt x="0" y="69"/>
                  </a:lnTo>
                  <a:lnTo>
                    <a:pt x="1" y="61"/>
                  </a:lnTo>
                  <a:lnTo>
                    <a:pt x="3" y="55"/>
                  </a:lnTo>
                  <a:lnTo>
                    <a:pt x="5" y="47"/>
                  </a:lnTo>
                  <a:lnTo>
                    <a:pt x="9" y="40"/>
                  </a:lnTo>
                  <a:lnTo>
                    <a:pt x="12" y="34"/>
                  </a:lnTo>
                  <a:lnTo>
                    <a:pt x="17" y="28"/>
                  </a:lnTo>
                  <a:lnTo>
                    <a:pt x="21" y="23"/>
                  </a:lnTo>
                  <a:lnTo>
                    <a:pt x="27" y="18"/>
                  </a:lnTo>
                  <a:lnTo>
                    <a:pt x="33" y="13"/>
                  </a:lnTo>
                  <a:lnTo>
                    <a:pt x="40" y="9"/>
                  </a:lnTo>
                  <a:lnTo>
                    <a:pt x="47" y="5"/>
                  </a:lnTo>
                  <a:lnTo>
                    <a:pt x="54" y="3"/>
                  </a:lnTo>
                  <a:lnTo>
                    <a:pt x="60"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1" y="34"/>
                  </a:lnTo>
                  <a:lnTo>
                    <a:pt x="144" y="40"/>
                  </a:lnTo>
                  <a:lnTo>
                    <a:pt x="147"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15" name="Google Shape;2715;p23"/>
            <p:cNvSpPr/>
            <p:nvPr/>
          </p:nvSpPr>
          <p:spPr>
            <a:xfrm>
              <a:off x="2166938" y="2478088"/>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16" name="Google Shape;2716;p23"/>
            <p:cNvSpPr/>
            <p:nvPr/>
          </p:nvSpPr>
          <p:spPr>
            <a:xfrm>
              <a:off x="2236788" y="2406650"/>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4" y="140"/>
                  </a:lnTo>
                  <a:lnTo>
                    <a:pt x="28" y="136"/>
                  </a:lnTo>
                  <a:lnTo>
                    <a:pt x="22" y="131"/>
                  </a:lnTo>
                  <a:lnTo>
                    <a:pt x="17"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7" y="28"/>
                  </a:lnTo>
                  <a:lnTo>
                    <a:pt x="22" y="23"/>
                  </a:lnTo>
                  <a:lnTo>
                    <a:pt x="28" y="18"/>
                  </a:lnTo>
                  <a:lnTo>
                    <a:pt x="34" y="13"/>
                  </a:lnTo>
                  <a:lnTo>
                    <a:pt x="40" y="9"/>
                  </a:lnTo>
                  <a:lnTo>
                    <a:pt x="47" y="5"/>
                  </a:lnTo>
                  <a:lnTo>
                    <a:pt x="54" y="3"/>
                  </a:lnTo>
                  <a:lnTo>
                    <a:pt x="61" y="2"/>
                  </a:lnTo>
                  <a:lnTo>
                    <a:pt x="69" y="1"/>
                  </a:lnTo>
                  <a:lnTo>
                    <a:pt x="77" y="0"/>
                  </a:lnTo>
                  <a:lnTo>
                    <a:pt x="77" y="0"/>
                  </a:lnTo>
                  <a:lnTo>
                    <a:pt x="85" y="1"/>
                  </a:lnTo>
                  <a:lnTo>
                    <a:pt x="93" y="2"/>
                  </a:lnTo>
                  <a:lnTo>
                    <a:pt x="100" y="3"/>
                  </a:lnTo>
                  <a:lnTo>
                    <a:pt x="107" y="5"/>
                  </a:lnTo>
                  <a:lnTo>
                    <a:pt x="114" y="9"/>
                  </a:lnTo>
                  <a:lnTo>
                    <a:pt x="120"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17" name="Google Shape;2717;p23"/>
            <p:cNvSpPr/>
            <p:nvPr/>
          </p:nvSpPr>
          <p:spPr>
            <a:xfrm>
              <a:off x="2236788" y="2478088"/>
              <a:ext cx="49213" cy="47625"/>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4"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18" name="Google Shape;2718;p23"/>
            <p:cNvSpPr/>
            <p:nvPr/>
          </p:nvSpPr>
          <p:spPr>
            <a:xfrm>
              <a:off x="2306638" y="2406650"/>
              <a:ext cx="49213"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6"/>
                  </a:lnTo>
                  <a:lnTo>
                    <a:pt x="131" y="131"/>
                  </a:lnTo>
                  <a:lnTo>
                    <a:pt x="126" y="136"/>
                  </a:lnTo>
                  <a:lnTo>
                    <a:pt x="119" y="140"/>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7" y="28"/>
                  </a:lnTo>
                  <a:lnTo>
                    <a:pt x="22" y="23"/>
                  </a:lnTo>
                  <a:lnTo>
                    <a:pt x="28" y="18"/>
                  </a:lnTo>
                  <a:lnTo>
                    <a:pt x="33" y="13"/>
                  </a:lnTo>
                  <a:lnTo>
                    <a:pt x="40" y="9"/>
                  </a:lnTo>
                  <a:lnTo>
                    <a:pt x="47" y="5"/>
                  </a:lnTo>
                  <a:lnTo>
                    <a:pt x="54" y="3"/>
                  </a:lnTo>
                  <a:lnTo>
                    <a:pt x="61" y="2"/>
                  </a:lnTo>
                  <a:lnTo>
                    <a:pt x="69" y="1"/>
                  </a:lnTo>
                  <a:lnTo>
                    <a:pt x="77" y="0"/>
                  </a:lnTo>
                  <a:lnTo>
                    <a:pt x="77" y="0"/>
                  </a:lnTo>
                  <a:lnTo>
                    <a:pt x="85" y="1"/>
                  </a:lnTo>
                  <a:lnTo>
                    <a:pt x="92" y="2"/>
                  </a:lnTo>
                  <a:lnTo>
                    <a:pt x="100" y="3"/>
                  </a:lnTo>
                  <a:lnTo>
                    <a:pt x="107" y="5"/>
                  </a:lnTo>
                  <a:lnTo>
                    <a:pt x="113" y="9"/>
                  </a:lnTo>
                  <a:lnTo>
                    <a:pt x="119" y="13"/>
                  </a:lnTo>
                  <a:lnTo>
                    <a:pt x="126" y="18"/>
                  </a:lnTo>
                  <a:lnTo>
                    <a:pt x="131" y="23"/>
                  </a:lnTo>
                  <a:lnTo>
                    <a:pt x="136" y="28"/>
                  </a:lnTo>
                  <a:lnTo>
                    <a:pt x="141" y="34"/>
                  </a:lnTo>
                  <a:lnTo>
                    <a:pt x="144" y="40"/>
                  </a:lnTo>
                  <a:lnTo>
                    <a:pt x="148" y="47"/>
                  </a:lnTo>
                  <a:lnTo>
                    <a:pt x="150" y="55"/>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19" name="Google Shape;2719;p23"/>
            <p:cNvSpPr/>
            <p:nvPr/>
          </p:nvSpPr>
          <p:spPr>
            <a:xfrm>
              <a:off x="2306638" y="2478088"/>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20" name="Google Shape;2720;p23"/>
            <p:cNvSpPr/>
            <p:nvPr/>
          </p:nvSpPr>
          <p:spPr>
            <a:xfrm>
              <a:off x="2378076" y="2406650"/>
              <a:ext cx="47625"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7" y="28"/>
                  </a:lnTo>
                  <a:lnTo>
                    <a:pt x="23" y="23"/>
                  </a:lnTo>
                  <a:lnTo>
                    <a:pt x="28"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3"/>
                  </a:lnTo>
                  <a:lnTo>
                    <a:pt x="136" y="28"/>
                  </a:lnTo>
                  <a:lnTo>
                    <a:pt x="141" y="34"/>
                  </a:lnTo>
                  <a:lnTo>
                    <a:pt x="144" y="40"/>
                  </a:lnTo>
                  <a:lnTo>
                    <a:pt x="148" y="47"/>
                  </a:lnTo>
                  <a:lnTo>
                    <a:pt x="150" y="55"/>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21" name="Google Shape;2721;p23"/>
            <p:cNvSpPr/>
            <p:nvPr/>
          </p:nvSpPr>
          <p:spPr>
            <a:xfrm>
              <a:off x="2378076" y="2478088"/>
              <a:ext cx="47625"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22" name="Google Shape;2722;p23"/>
            <p:cNvSpPr/>
            <p:nvPr/>
          </p:nvSpPr>
          <p:spPr>
            <a:xfrm>
              <a:off x="2446338" y="2406651"/>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2" y="34"/>
                  </a:lnTo>
                  <a:lnTo>
                    <a:pt x="17" y="28"/>
                  </a:lnTo>
                  <a:lnTo>
                    <a:pt x="23" y="23"/>
                  </a:lnTo>
                  <a:lnTo>
                    <a:pt x="27" y="18"/>
                  </a:lnTo>
                  <a:lnTo>
                    <a:pt x="34" y="13"/>
                  </a:lnTo>
                  <a:lnTo>
                    <a:pt x="40" y="9"/>
                  </a:lnTo>
                  <a:lnTo>
                    <a:pt x="47" y="5"/>
                  </a:lnTo>
                  <a:lnTo>
                    <a:pt x="54" y="3"/>
                  </a:lnTo>
                  <a:lnTo>
                    <a:pt x="62"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1" y="34"/>
                  </a:lnTo>
                  <a:lnTo>
                    <a:pt x="144" y="40"/>
                  </a:lnTo>
                  <a:lnTo>
                    <a:pt x="147"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23" name="Google Shape;2723;p23"/>
            <p:cNvSpPr/>
            <p:nvPr/>
          </p:nvSpPr>
          <p:spPr>
            <a:xfrm>
              <a:off x="2446338" y="24780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24" name="Google Shape;2724;p23"/>
            <p:cNvSpPr/>
            <p:nvPr/>
          </p:nvSpPr>
          <p:spPr>
            <a:xfrm>
              <a:off x="1955801" y="2406651"/>
              <a:ext cx="49213" cy="49213"/>
            </a:xfrm>
            <a:custGeom>
              <a:avLst/>
              <a:gdLst/>
              <a:ahLst/>
              <a:cxnLst/>
              <a:rect l="l" t="t" r="r" b="b"/>
              <a:pathLst>
                <a:path w="154" h="154" extrusionOk="0">
                  <a:moveTo>
                    <a:pt x="154" y="77"/>
                  </a:moveTo>
                  <a:lnTo>
                    <a:pt x="154" y="77"/>
                  </a:lnTo>
                  <a:lnTo>
                    <a:pt x="154" y="84"/>
                  </a:lnTo>
                  <a:lnTo>
                    <a:pt x="153" y="92"/>
                  </a:lnTo>
                  <a:lnTo>
                    <a:pt x="151" y="100"/>
                  </a:lnTo>
                  <a:lnTo>
                    <a:pt x="148" y="107"/>
                  </a:lnTo>
                  <a:lnTo>
                    <a:pt x="145" y="114"/>
                  </a:lnTo>
                  <a:lnTo>
                    <a:pt x="141" y="120"/>
                  </a:lnTo>
                  <a:lnTo>
                    <a:pt x="137" y="126"/>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6" y="147"/>
                  </a:lnTo>
                  <a:lnTo>
                    <a:pt x="41" y="145"/>
                  </a:lnTo>
                  <a:lnTo>
                    <a:pt x="34" y="140"/>
                  </a:lnTo>
                  <a:lnTo>
                    <a:pt x="28" y="136"/>
                  </a:lnTo>
                  <a:lnTo>
                    <a:pt x="22" y="131"/>
                  </a:lnTo>
                  <a:lnTo>
                    <a:pt x="18" y="126"/>
                  </a:lnTo>
                  <a:lnTo>
                    <a:pt x="13" y="120"/>
                  </a:lnTo>
                  <a:lnTo>
                    <a:pt x="10" y="114"/>
                  </a:lnTo>
                  <a:lnTo>
                    <a:pt x="6" y="107"/>
                  </a:lnTo>
                  <a:lnTo>
                    <a:pt x="3" y="100"/>
                  </a:lnTo>
                  <a:lnTo>
                    <a:pt x="2" y="92"/>
                  </a:lnTo>
                  <a:lnTo>
                    <a:pt x="1" y="84"/>
                  </a:lnTo>
                  <a:lnTo>
                    <a:pt x="0" y="77"/>
                  </a:lnTo>
                  <a:lnTo>
                    <a:pt x="0" y="77"/>
                  </a:lnTo>
                  <a:lnTo>
                    <a:pt x="1" y="69"/>
                  </a:lnTo>
                  <a:lnTo>
                    <a:pt x="2" y="61"/>
                  </a:lnTo>
                  <a:lnTo>
                    <a:pt x="3" y="55"/>
                  </a:lnTo>
                  <a:lnTo>
                    <a:pt x="6" y="47"/>
                  </a:lnTo>
                  <a:lnTo>
                    <a:pt x="10" y="40"/>
                  </a:lnTo>
                  <a:lnTo>
                    <a:pt x="13" y="34"/>
                  </a:lnTo>
                  <a:lnTo>
                    <a:pt x="18" y="28"/>
                  </a:lnTo>
                  <a:lnTo>
                    <a:pt x="22" y="23"/>
                  </a:lnTo>
                  <a:lnTo>
                    <a:pt x="28" y="18"/>
                  </a:lnTo>
                  <a:lnTo>
                    <a:pt x="34" y="13"/>
                  </a:lnTo>
                  <a:lnTo>
                    <a:pt x="41" y="9"/>
                  </a:lnTo>
                  <a:lnTo>
                    <a:pt x="46" y="5"/>
                  </a:lnTo>
                  <a:lnTo>
                    <a:pt x="54" y="3"/>
                  </a:lnTo>
                  <a:lnTo>
                    <a:pt x="61" y="2"/>
                  </a:lnTo>
                  <a:lnTo>
                    <a:pt x="69" y="1"/>
                  </a:lnTo>
                  <a:lnTo>
                    <a:pt x="77" y="0"/>
                  </a:lnTo>
                  <a:lnTo>
                    <a:pt x="77" y="0"/>
                  </a:lnTo>
                  <a:lnTo>
                    <a:pt x="85" y="1"/>
                  </a:lnTo>
                  <a:lnTo>
                    <a:pt x="92" y="2"/>
                  </a:lnTo>
                  <a:lnTo>
                    <a:pt x="100" y="3"/>
                  </a:lnTo>
                  <a:lnTo>
                    <a:pt x="107" y="5"/>
                  </a:lnTo>
                  <a:lnTo>
                    <a:pt x="114" y="9"/>
                  </a:lnTo>
                  <a:lnTo>
                    <a:pt x="120" y="13"/>
                  </a:lnTo>
                  <a:lnTo>
                    <a:pt x="127" y="18"/>
                  </a:lnTo>
                  <a:lnTo>
                    <a:pt x="131" y="23"/>
                  </a:lnTo>
                  <a:lnTo>
                    <a:pt x="137" y="28"/>
                  </a:lnTo>
                  <a:lnTo>
                    <a:pt x="141" y="34"/>
                  </a:lnTo>
                  <a:lnTo>
                    <a:pt x="145" y="40"/>
                  </a:lnTo>
                  <a:lnTo>
                    <a:pt x="148" y="47"/>
                  </a:lnTo>
                  <a:lnTo>
                    <a:pt x="151"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25" name="Google Shape;2725;p23"/>
            <p:cNvSpPr/>
            <p:nvPr/>
          </p:nvSpPr>
          <p:spPr>
            <a:xfrm>
              <a:off x="1955801" y="2478088"/>
              <a:ext cx="49213" cy="47625"/>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1"/>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1"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26" name="Google Shape;2726;p23"/>
            <p:cNvSpPr/>
            <p:nvPr/>
          </p:nvSpPr>
          <p:spPr>
            <a:xfrm>
              <a:off x="2025651" y="2406651"/>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2" y="120"/>
                  </a:lnTo>
                  <a:lnTo>
                    <a:pt x="137" y="126"/>
                  </a:lnTo>
                  <a:lnTo>
                    <a:pt x="132" y="131"/>
                  </a:lnTo>
                  <a:lnTo>
                    <a:pt x="127"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6"/>
                  </a:lnTo>
                  <a:lnTo>
                    <a:pt x="14" y="120"/>
                  </a:lnTo>
                  <a:lnTo>
                    <a:pt x="10" y="114"/>
                  </a:lnTo>
                  <a:lnTo>
                    <a:pt x="7" y="107"/>
                  </a:lnTo>
                  <a:lnTo>
                    <a:pt x="4" y="100"/>
                  </a:lnTo>
                  <a:lnTo>
                    <a:pt x="2" y="92"/>
                  </a:lnTo>
                  <a:lnTo>
                    <a:pt x="1" y="84"/>
                  </a:lnTo>
                  <a:lnTo>
                    <a:pt x="0" y="77"/>
                  </a:lnTo>
                  <a:lnTo>
                    <a:pt x="0" y="77"/>
                  </a:lnTo>
                  <a:lnTo>
                    <a:pt x="1" y="69"/>
                  </a:lnTo>
                  <a:lnTo>
                    <a:pt x="2" y="61"/>
                  </a:lnTo>
                  <a:lnTo>
                    <a:pt x="4" y="55"/>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1"/>
                  </a:lnTo>
                  <a:lnTo>
                    <a:pt x="78" y="0"/>
                  </a:lnTo>
                  <a:lnTo>
                    <a:pt x="78" y="0"/>
                  </a:lnTo>
                  <a:lnTo>
                    <a:pt x="86" y="1"/>
                  </a:lnTo>
                  <a:lnTo>
                    <a:pt x="93" y="2"/>
                  </a:lnTo>
                  <a:lnTo>
                    <a:pt x="101" y="3"/>
                  </a:lnTo>
                  <a:lnTo>
                    <a:pt x="108" y="5"/>
                  </a:lnTo>
                  <a:lnTo>
                    <a:pt x="115" y="9"/>
                  </a:lnTo>
                  <a:lnTo>
                    <a:pt x="120" y="13"/>
                  </a:lnTo>
                  <a:lnTo>
                    <a:pt x="127" y="18"/>
                  </a:lnTo>
                  <a:lnTo>
                    <a:pt x="132" y="23"/>
                  </a:lnTo>
                  <a:lnTo>
                    <a:pt x="137" y="28"/>
                  </a:lnTo>
                  <a:lnTo>
                    <a:pt x="142" y="34"/>
                  </a:lnTo>
                  <a:lnTo>
                    <a:pt x="145" y="40"/>
                  </a:lnTo>
                  <a:lnTo>
                    <a:pt x="149" y="47"/>
                  </a:lnTo>
                  <a:lnTo>
                    <a:pt x="151" y="55"/>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27" name="Google Shape;2727;p23"/>
            <p:cNvSpPr/>
            <p:nvPr/>
          </p:nvSpPr>
          <p:spPr>
            <a:xfrm>
              <a:off x="2025651" y="2478088"/>
              <a:ext cx="49213" cy="47625"/>
            </a:xfrm>
            <a:custGeom>
              <a:avLst/>
              <a:gdLst/>
              <a:ahLst/>
              <a:cxnLst/>
              <a:rect l="l" t="t" r="r" b="b"/>
              <a:pathLst>
                <a:path w="155" h="153" extrusionOk="0">
                  <a:moveTo>
                    <a:pt x="155" y="76"/>
                  </a:moveTo>
                  <a:lnTo>
                    <a:pt x="155" y="76"/>
                  </a:lnTo>
                  <a:lnTo>
                    <a:pt x="155" y="84"/>
                  </a:lnTo>
                  <a:lnTo>
                    <a:pt x="153" y="92"/>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0"/>
                  </a:lnTo>
                  <a:lnTo>
                    <a:pt x="4"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2"/>
                  </a:lnTo>
                  <a:lnTo>
                    <a:pt x="137" y="27"/>
                  </a:lnTo>
                  <a:lnTo>
                    <a:pt x="142" y="33"/>
                  </a:lnTo>
                  <a:lnTo>
                    <a:pt x="145" y="40"/>
                  </a:lnTo>
                  <a:lnTo>
                    <a:pt x="149" y="47"/>
                  </a:lnTo>
                  <a:lnTo>
                    <a:pt x="151" y="54"/>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28" name="Google Shape;2728;p23"/>
            <p:cNvSpPr/>
            <p:nvPr/>
          </p:nvSpPr>
          <p:spPr>
            <a:xfrm>
              <a:off x="2095501" y="2406651"/>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1" y="120"/>
                  </a:lnTo>
                  <a:lnTo>
                    <a:pt x="136" y="126"/>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4" y="34"/>
                  </a:lnTo>
                  <a:lnTo>
                    <a:pt x="18" y="28"/>
                  </a:lnTo>
                  <a:lnTo>
                    <a:pt x="23" y="23"/>
                  </a:lnTo>
                  <a:lnTo>
                    <a:pt x="29" y="18"/>
                  </a:lnTo>
                  <a:lnTo>
                    <a:pt x="34" y="13"/>
                  </a:lnTo>
                  <a:lnTo>
                    <a:pt x="40" y="9"/>
                  </a:lnTo>
                  <a:lnTo>
                    <a:pt x="47" y="5"/>
                  </a:lnTo>
                  <a:lnTo>
                    <a:pt x="55" y="3"/>
                  </a:lnTo>
                  <a:lnTo>
                    <a:pt x="62" y="2"/>
                  </a:lnTo>
                  <a:lnTo>
                    <a:pt x="70" y="1"/>
                  </a:lnTo>
                  <a:lnTo>
                    <a:pt x="78" y="0"/>
                  </a:lnTo>
                  <a:lnTo>
                    <a:pt x="78" y="0"/>
                  </a:lnTo>
                  <a:lnTo>
                    <a:pt x="85" y="1"/>
                  </a:lnTo>
                  <a:lnTo>
                    <a:pt x="93" y="2"/>
                  </a:lnTo>
                  <a:lnTo>
                    <a:pt x="101" y="3"/>
                  </a:lnTo>
                  <a:lnTo>
                    <a:pt x="108" y="5"/>
                  </a:lnTo>
                  <a:lnTo>
                    <a:pt x="114" y="9"/>
                  </a:lnTo>
                  <a:lnTo>
                    <a:pt x="120" y="13"/>
                  </a:lnTo>
                  <a:lnTo>
                    <a:pt x="126" y="18"/>
                  </a:lnTo>
                  <a:lnTo>
                    <a:pt x="132" y="23"/>
                  </a:lnTo>
                  <a:lnTo>
                    <a:pt x="136" y="28"/>
                  </a:lnTo>
                  <a:lnTo>
                    <a:pt x="141" y="34"/>
                  </a:lnTo>
                  <a:lnTo>
                    <a:pt x="145" y="40"/>
                  </a:lnTo>
                  <a:lnTo>
                    <a:pt x="149" y="47"/>
                  </a:lnTo>
                  <a:lnTo>
                    <a:pt x="151" y="55"/>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29" name="Google Shape;2729;p23"/>
            <p:cNvSpPr/>
            <p:nvPr/>
          </p:nvSpPr>
          <p:spPr>
            <a:xfrm>
              <a:off x="2095501" y="2478088"/>
              <a:ext cx="49213" cy="47625"/>
            </a:xfrm>
            <a:custGeom>
              <a:avLst/>
              <a:gdLst/>
              <a:ahLst/>
              <a:cxnLst/>
              <a:rect l="l" t="t" r="r" b="b"/>
              <a:pathLst>
                <a:path w="155" h="153" extrusionOk="0">
                  <a:moveTo>
                    <a:pt x="155" y="76"/>
                  </a:moveTo>
                  <a:lnTo>
                    <a:pt x="155" y="76"/>
                  </a:lnTo>
                  <a:lnTo>
                    <a:pt x="155" y="84"/>
                  </a:lnTo>
                  <a:lnTo>
                    <a:pt x="153" y="92"/>
                  </a:lnTo>
                  <a:lnTo>
                    <a:pt x="151" y="99"/>
                  </a:lnTo>
                  <a:lnTo>
                    <a:pt x="149" y="106"/>
                  </a:lnTo>
                  <a:lnTo>
                    <a:pt x="145" y="113"/>
                  </a:lnTo>
                  <a:lnTo>
                    <a:pt x="141" y="120"/>
                  </a:lnTo>
                  <a:lnTo>
                    <a:pt x="136" y="126"/>
                  </a:lnTo>
                  <a:lnTo>
                    <a:pt x="132" y="131"/>
                  </a:lnTo>
                  <a:lnTo>
                    <a:pt x="126" y="136"/>
                  </a:lnTo>
                  <a:lnTo>
                    <a:pt x="120" y="141"/>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2"/>
                  </a:lnTo>
                  <a:lnTo>
                    <a:pt x="126" y="17"/>
                  </a:lnTo>
                  <a:lnTo>
                    <a:pt x="132" y="22"/>
                  </a:lnTo>
                  <a:lnTo>
                    <a:pt x="136" y="27"/>
                  </a:lnTo>
                  <a:lnTo>
                    <a:pt x="141" y="33"/>
                  </a:lnTo>
                  <a:lnTo>
                    <a:pt x="145" y="40"/>
                  </a:lnTo>
                  <a:lnTo>
                    <a:pt x="149" y="47"/>
                  </a:lnTo>
                  <a:lnTo>
                    <a:pt x="151" y="54"/>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30" name="Google Shape;2730;p23"/>
            <p:cNvSpPr/>
            <p:nvPr/>
          </p:nvSpPr>
          <p:spPr>
            <a:xfrm>
              <a:off x="1885951" y="2406651"/>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5" y="114"/>
                  </a:lnTo>
                  <a:lnTo>
                    <a:pt x="141" y="120"/>
                  </a:lnTo>
                  <a:lnTo>
                    <a:pt x="136" y="126"/>
                  </a:lnTo>
                  <a:lnTo>
                    <a:pt x="131" y="131"/>
                  </a:lnTo>
                  <a:lnTo>
                    <a:pt x="126" y="136"/>
                  </a:lnTo>
                  <a:lnTo>
                    <a:pt x="120" y="140"/>
                  </a:lnTo>
                  <a:lnTo>
                    <a:pt x="114" y="145"/>
                  </a:lnTo>
                  <a:lnTo>
                    <a:pt x="107" y="147"/>
                  </a:lnTo>
                  <a:lnTo>
                    <a:pt x="99" y="151"/>
                  </a:lnTo>
                  <a:lnTo>
                    <a:pt x="93" y="152"/>
                  </a:lnTo>
                  <a:lnTo>
                    <a:pt x="85" y="153"/>
                  </a:lnTo>
                  <a:lnTo>
                    <a:pt x="77" y="154"/>
                  </a:lnTo>
                  <a:lnTo>
                    <a:pt x="77" y="154"/>
                  </a:lnTo>
                  <a:lnTo>
                    <a:pt x="70" y="153"/>
                  </a:lnTo>
                  <a:lnTo>
                    <a:pt x="62" y="152"/>
                  </a:lnTo>
                  <a:lnTo>
                    <a:pt x="54" y="151"/>
                  </a:lnTo>
                  <a:lnTo>
                    <a:pt x="47" y="147"/>
                  </a:lnTo>
                  <a:lnTo>
                    <a:pt x="40" y="145"/>
                  </a:lnTo>
                  <a:lnTo>
                    <a:pt x="34" y="140"/>
                  </a:lnTo>
                  <a:lnTo>
                    <a:pt x="28" y="136"/>
                  </a:lnTo>
                  <a:lnTo>
                    <a:pt x="23" y="131"/>
                  </a:lnTo>
                  <a:lnTo>
                    <a:pt x="18" y="126"/>
                  </a:lnTo>
                  <a:lnTo>
                    <a:pt x="14"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4" y="34"/>
                  </a:lnTo>
                  <a:lnTo>
                    <a:pt x="18" y="28"/>
                  </a:lnTo>
                  <a:lnTo>
                    <a:pt x="23" y="23"/>
                  </a:lnTo>
                  <a:lnTo>
                    <a:pt x="28" y="18"/>
                  </a:lnTo>
                  <a:lnTo>
                    <a:pt x="34" y="13"/>
                  </a:lnTo>
                  <a:lnTo>
                    <a:pt x="40" y="9"/>
                  </a:lnTo>
                  <a:lnTo>
                    <a:pt x="47" y="5"/>
                  </a:lnTo>
                  <a:lnTo>
                    <a:pt x="54" y="3"/>
                  </a:lnTo>
                  <a:lnTo>
                    <a:pt x="62" y="2"/>
                  </a:lnTo>
                  <a:lnTo>
                    <a:pt x="70" y="1"/>
                  </a:lnTo>
                  <a:lnTo>
                    <a:pt x="77" y="0"/>
                  </a:lnTo>
                  <a:lnTo>
                    <a:pt x="77" y="0"/>
                  </a:lnTo>
                  <a:lnTo>
                    <a:pt x="85" y="1"/>
                  </a:lnTo>
                  <a:lnTo>
                    <a:pt x="93" y="2"/>
                  </a:lnTo>
                  <a:lnTo>
                    <a:pt x="99" y="3"/>
                  </a:lnTo>
                  <a:lnTo>
                    <a:pt x="107" y="5"/>
                  </a:lnTo>
                  <a:lnTo>
                    <a:pt x="114" y="9"/>
                  </a:lnTo>
                  <a:lnTo>
                    <a:pt x="120" y="13"/>
                  </a:lnTo>
                  <a:lnTo>
                    <a:pt x="126" y="18"/>
                  </a:lnTo>
                  <a:lnTo>
                    <a:pt x="131" y="23"/>
                  </a:lnTo>
                  <a:lnTo>
                    <a:pt x="136" y="28"/>
                  </a:lnTo>
                  <a:lnTo>
                    <a:pt x="141" y="34"/>
                  </a:lnTo>
                  <a:lnTo>
                    <a:pt x="145" y="40"/>
                  </a:lnTo>
                  <a:lnTo>
                    <a:pt x="147"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31" name="Google Shape;2731;p23"/>
            <p:cNvSpPr/>
            <p:nvPr/>
          </p:nvSpPr>
          <p:spPr>
            <a:xfrm>
              <a:off x="1885951" y="24780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8" y="136"/>
                  </a:lnTo>
                  <a:lnTo>
                    <a:pt x="23" y="131"/>
                  </a:lnTo>
                  <a:lnTo>
                    <a:pt x="18"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8" y="27"/>
                  </a:lnTo>
                  <a:lnTo>
                    <a:pt x="23" y="22"/>
                  </a:lnTo>
                  <a:lnTo>
                    <a:pt x="28"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1" y="22"/>
                  </a:lnTo>
                  <a:lnTo>
                    <a:pt x="136" y="27"/>
                  </a:lnTo>
                  <a:lnTo>
                    <a:pt x="141" y="33"/>
                  </a:lnTo>
                  <a:lnTo>
                    <a:pt x="145"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32" name="Google Shape;2732;p23"/>
            <p:cNvSpPr/>
            <p:nvPr/>
          </p:nvSpPr>
          <p:spPr>
            <a:xfrm>
              <a:off x="1816101" y="2406651"/>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2" y="131"/>
                  </a:lnTo>
                  <a:lnTo>
                    <a:pt x="18" y="126"/>
                  </a:lnTo>
                  <a:lnTo>
                    <a:pt x="13" y="120"/>
                  </a:lnTo>
                  <a:lnTo>
                    <a:pt x="10" y="114"/>
                  </a:lnTo>
                  <a:lnTo>
                    <a:pt x="6" y="107"/>
                  </a:lnTo>
                  <a:lnTo>
                    <a:pt x="4" y="100"/>
                  </a:lnTo>
                  <a:lnTo>
                    <a:pt x="2" y="92"/>
                  </a:lnTo>
                  <a:lnTo>
                    <a:pt x="0" y="84"/>
                  </a:lnTo>
                  <a:lnTo>
                    <a:pt x="0" y="77"/>
                  </a:lnTo>
                  <a:lnTo>
                    <a:pt x="0" y="77"/>
                  </a:lnTo>
                  <a:lnTo>
                    <a:pt x="0" y="69"/>
                  </a:lnTo>
                  <a:lnTo>
                    <a:pt x="2" y="61"/>
                  </a:lnTo>
                  <a:lnTo>
                    <a:pt x="4" y="55"/>
                  </a:lnTo>
                  <a:lnTo>
                    <a:pt x="6" y="47"/>
                  </a:lnTo>
                  <a:lnTo>
                    <a:pt x="10" y="40"/>
                  </a:lnTo>
                  <a:lnTo>
                    <a:pt x="13" y="34"/>
                  </a:lnTo>
                  <a:lnTo>
                    <a:pt x="18" y="28"/>
                  </a:lnTo>
                  <a:lnTo>
                    <a:pt x="22" y="23"/>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33" name="Google Shape;2733;p23"/>
            <p:cNvSpPr/>
            <p:nvPr/>
          </p:nvSpPr>
          <p:spPr>
            <a:xfrm>
              <a:off x="1816101" y="2478088"/>
              <a:ext cx="49213" cy="47625"/>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2"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3" y="33"/>
                  </a:lnTo>
                  <a:lnTo>
                    <a:pt x="18" y="27"/>
                  </a:lnTo>
                  <a:lnTo>
                    <a:pt x="22"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34" name="Google Shape;2734;p23"/>
            <p:cNvSpPr/>
            <p:nvPr/>
          </p:nvSpPr>
          <p:spPr>
            <a:xfrm>
              <a:off x="1746251" y="2406651"/>
              <a:ext cx="49213" cy="49213"/>
            </a:xfrm>
            <a:custGeom>
              <a:avLst/>
              <a:gdLst/>
              <a:ahLst/>
              <a:cxnLst/>
              <a:rect l="l" t="t" r="r" b="b"/>
              <a:pathLst>
                <a:path w="154" h="154" extrusionOk="0">
                  <a:moveTo>
                    <a:pt x="154" y="77"/>
                  </a:moveTo>
                  <a:lnTo>
                    <a:pt x="154" y="77"/>
                  </a:lnTo>
                  <a:lnTo>
                    <a:pt x="154" y="84"/>
                  </a:lnTo>
                  <a:lnTo>
                    <a:pt x="153" y="92"/>
                  </a:lnTo>
                  <a:lnTo>
                    <a:pt x="151" y="100"/>
                  </a:lnTo>
                  <a:lnTo>
                    <a:pt x="148" y="107"/>
                  </a:lnTo>
                  <a:lnTo>
                    <a:pt x="145" y="114"/>
                  </a:lnTo>
                  <a:lnTo>
                    <a:pt x="140" y="120"/>
                  </a:lnTo>
                  <a:lnTo>
                    <a:pt x="137" y="126"/>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0"/>
                  </a:lnTo>
                  <a:lnTo>
                    <a:pt x="28" y="136"/>
                  </a:lnTo>
                  <a:lnTo>
                    <a:pt x="22" y="131"/>
                  </a:lnTo>
                  <a:lnTo>
                    <a:pt x="18" y="126"/>
                  </a:lnTo>
                  <a:lnTo>
                    <a:pt x="13" y="120"/>
                  </a:lnTo>
                  <a:lnTo>
                    <a:pt x="10" y="114"/>
                  </a:lnTo>
                  <a:lnTo>
                    <a:pt x="6" y="107"/>
                  </a:lnTo>
                  <a:lnTo>
                    <a:pt x="3" y="100"/>
                  </a:lnTo>
                  <a:lnTo>
                    <a:pt x="2" y="92"/>
                  </a:lnTo>
                  <a:lnTo>
                    <a:pt x="1" y="84"/>
                  </a:lnTo>
                  <a:lnTo>
                    <a:pt x="0" y="77"/>
                  </a:lnTo>
                  <a:lnTo>
                    <a:pt x="0" y="77"/>
                  </a:lnTo>
                  <a:lnTo>
                    <a:pt x="1" y="69"/>
                  </a:lnTo>
                  <a:lnTo>
                    <a:pt x="2" y="61"/>
                  </a:lnTo>
                  <a:lnTo>
                    <a:pt x="3" y="55"/>
                  </a:lnTo>
                  <a:lnTo>
                    <a:pt x="6" y="47"/>
                  </a:lnTo>
                  <a:lnTo>
                    <a:pt x="10" y="40"/>
                  </a:lnTo>
                  <a:lnTo>
                    <a:pt x="13" y="34"/>
                  </a:lnTo>
                  <a:lnTo>
                    <a:pt x="18" y="28"/>
                  </a:lnTo>
                  <a:lnTo>
                    <a:pt x="22" y="23"/>
                  </a:lnTo>
                  <a:lnTo>
                    <a:pt x="28" y="18"/>
                  </a:lnTo>
                  <a:lnTo>
                    <a:pt x="34" y="13"/>
                  </a:lnTo>
                  <a:lnTo>
                    <a:pt x="41" y="9"/>
                  </a:lnTo>
                  <a:lnTo>
                    <a:pt x="48" y="5"/>
                  </a:lnTo>
                  <a:lnTo>
                    <a:pt x="54" y="3"/>
                  </a:lnTo>
                  <a:lnTo>
                    <a:pt x="61" y="2"/>
                  </a:lnTo>
                  <a:lnTo>
                    <a:pt x="69" y="1"/>
                  </a:lnTo>
                  <a:lnTo>
                    <a:pt x="77" y="0"/>
                  </a:lnTo>
                  <a:lnTo>
                    <a:pt x="77" y="0"/>
                  </a:lnTo>
                  <a:lnTo>
                    <a:pt x="85" y="1"/>
                  </a:lnTo>
                  <a:lnTo>
                    <a:pt x="92" y="2"/>
                  </a:lnTo>
                  <a:lnTo>
                    <a:pt x="100" y="3"/>
                  </a:lnTo>
                  <a:lnTo>
                    <a:pt x="107" y="5"/>
                  </a:lnTo>
                  <a:lnTo>
                    <a:pt x="114" y="9"/>
                  </a:lnTo>
                  <a:lnTo>
                    <a:pt x="120" y="13"/>
                  </a:lnTo>
                  <a:lnTo>
                    <a:pt x="127" y="18"/>
                  </a:lnTo>
                  <a:lnTo>
                    <a:pt x="131" y="23"/>
                  </a:lnTo>
                  <a:lnTo>
                    <a:pt x="137" y="28"/>
                  </a:lnTo>
                  <a:lnTo>
                    <a:pt x="140" y="34"/>
                  </a:lnTo>
                  <a:lnTo>
                    <a:pt x="145" y="40"/>
                  </a:lnTo>
                  <a:lnTo>
                    <a:pt x="148" y="47"/>
                  </a:lnTo>
                  <a:lnTo>
                    <a:pt x="151"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35" name="Google Shape;2735;p23"/>
            <p:cNvSpPr/>
            <p:nvPr/>
          </p:nvSpPr>
          <p:spPr>
            <a:xfrm>
              <a:off x="1746251" y="2478088"/>
              <a:ext cx="49213" cy="47625"/>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0"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0"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36" name="Google Shape;2736;p23"/>
            <p:cNvSpPr/>
            <p:nvPr/>
          </p:nvSpPr>
          <p:spPr>
            <a:xfrm>
              <a:off x="1677988" y="2478088"/>
              <a:ext cx="49213" cy="47625"/>
            </a:xfrm>
            <a:custGeom>
              <a:avLst/>
              <a:gdLst/>
              <a:ahLst/>
              <a:cxnLst/>
              <a:rect l="l" t="t" r="r" b="b"/>
              <a:pathLst>
                <a:path w="155" h="153" extrusionOk="0">
                  <a:moveTo>
                    <a:pt x="155" y="76"/>
                  </a:moveTo>
                  <a:lnTo>
                    <a:pt x="155" y="76"/>
                  </a:lnTo>
                  <a:lnTo>
                    <a:pt x="153" y="84"/>
                  </a:lnTo>
                  <a:lnTo>
                    <a:pt x="152" y="92"/>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1" y="54"/>
                  </a:lnTo>
                  <a:lnTo>
                    <a:pt x="152" y="60"/>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37" name="Google Shape;2737;p23"/>
            <p:cNvSpPr/>
            <p:nvPr/>
          </p:nvSpPr>
          <p:spPr>
            <a:xfrm>
              <a:off x="2516188" y="2268538"/>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0" y="120"/>
                  </a:lnTo>
                  <a:lnTo>
                    <a:pt x="136" y="126"/>
                  </a:lnTo>
                  <a:lnTo>
                    <a:pt x="131" y="132"/>
                  </a:lnTo>
                  <a:lnTo>
                    <a:pt x="125" y="136"/>
                  </a:lnTo>
                  <a:lnTo>
                    <a:pt x="120" y="141"/>
                  </a:lnTo>
                  <a:lnTo>
                    <a:pt x="114" y="144"/>
                  </a:lnTo>
                  <a:lnTo>
                    <a:pt x="107" y="148"/>
                  </a:lnTo>
                  <a:lnTo>
                    <a:pt x="100" y="150"/>
                  </a:lnTo>
                  <a:lnTo>
                    <a:pt x="92" y="152"/>
                  </a:lnTo>
                  <a:lnTo>
                    <a:pt x="84" y="153"/>
                  </a:lnTo>
                  <a:lnTo>
                    <a:pt x="77" y="153"/>
                  </a:lnTo>
                  <a:lnTo>
                    <a:pt x="77" y="153"/>
                  </a:lnTo>
                  <a:lnTo>
                    <a:pt x="69" y="153"/>
                  </a:lnTo>
                  <a:lnTo>
                    <a:pt x="61" y="152"/>
                  </a:lnTo>
                  <a:lnTo>
                    <a:pt x="54" y="150"/>
                  </a:lnTo>
                  <a:lnTo>
                    <a:pt x="46" y="148"/>
                  </a:lnTo>
                  <a:lnTo>
                    <a:pt x="40" y="144"/>
                  </a:lnTo>
                  <a:lnTo>
                    <a:pt x="34" y="141"/>
                  </a:lnTo>
                  <a:lnTo>
                    <a:pt x="28" y="136"/>
                  </a:lnTo>
                  <a:lnTo>
                    <a:pt x="22" y="132"/>
                  </a:lnTo>
                  <a:lnTo>
                    <a:pt x="18" y="126"/>
                  </a:lnTo>
                  <a:lnTo>
                    <a:pt x="13" y="120"/>
                  </a:lnTo>
                  <a:lnTo>
                    <a:pt x="9" y="113"/>
                  </a:lnTo>
                  <a:lnTo>
                    <a:pt x="6" y="106"/>
                  </a:lnTo>
                  <a:lnTo>
                    <a:pt x="3" y="100"/>
                  </a:lnTo>
                  <a:lnTo>
                    <a:pt x="2" y="93"/>
                  </a:lnTo>
                  <a:lnTo>
                    <a:pt x="1" y="85"/>
                  </a:lnTo>
                  <a:lnTo>
                    <a:pt x="0" y="77"/>
                  </a:lnTo>
                  <a:lnTo>
                    <a:pt x="0" y="77"/>
                  </a:lnTo>
                  <a:lnTo>
                    <a:pt x="1" y="69"/>
                  </a:lnTo>
                  <a:lnTo>
                    <a:pt x="2" y="62"/>
                  </a:lnTo>
                  <a:lnTo>
                    <a:pt x="3" y="54"/>
                  </a:lnTo>
                  <a:lnTo>
                    <a:pt x="6" y="47"/>
                  </a:lnTo>
                  <a:lnTo>
                    <a:pt x="9" y="40"/>
                  </a:lnTo>
                  <a:lnTo>
                    <a:pt x="13" y="34"/>
                  </a:lnTo>
                  <a:lnTo>
                    <a:pt x="18" y="27"/>
                  </a:lnTo>
                  <a:lnTo>
                    <a:pt x="22" y="23"/>
                  </a:lnTo>
                  <a:lnTo>
                    <a:pt x="28" y="17"/>
                  </a:lnTo>
                  <a:lnTo>
                    <a:pt x="34" y="13"/>
                  </a:lnTo>
                  <a:lnTo>
                    <a:pt x="40" y="9"/>
                  </a:lnTo>
                  <a:lnTo>
                    <a:pt x="46" y="6"/>
                  </a:lnTo>
                  <a:lnTo>
                    <a:pt x="54" y="3"/>
                  </a:lnTo>
                  <a:lnTo>
                    <a:pt x="61" y="1"/>
                  </a:lnTo>
                  <a:lnTo>
                    <a:pt x="69" y="0"/>
                  </a:lnTo>
                  <a:lnTo>
                    <a:pt x="77" y="0"/>
                  </a:lnTo>
                  <a:lnTo>
                    <a:pt x="77" y="0"/>
                  </a:lnTo>
                  <a:lnTo>
                    <a:pt x="84" y="0"/>
                  </a:lnTo>
                  <a:lnTo>
                    <a:pt x="92" y="1"/>
                  </a:lnTo>
                  <a:lnTo>
                    <a:pt x="100" y="3"/>
                  </a:lnTo>
                  <a:lnTo>
                    <a:pt x="107" y="6"/>
                  </a:lnTo>
                  <a:lnTo>
                    <a:pt x="114" y="9"/>
                  </a:lnTo>
                  <a:lnTo>
                    <a:pt x="120" y="13"/>
                  </a:lnTo>
                  <a:lnTo>
                    <a:pt x="125" y="17"/>
                  </a:lnTo>
                  <a:lnTo>
                    <a:pt x="131" y="23"/>
                  </a:lnTo>
                  <a:lnTo>
                    <a:pt x="136" y="27"/>
                  </a:lnTo>
                  <a:lnTo>
                    <a:pt x="140"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38" name="Google Shape;2738;p23"/>
            <p:cNvSpPr/>
            <p:nvPr/>
          </p:nvSpPr>
          <p:spPr>
            <a:xfrm>
              <a:off x="2516188" y="2339976"/>
              <a:ext cx="49213" cy="47625"/>
            </a:xfrm>
            <a:custGeom>
              <a:avLst/>
              <a:gdLst/>
              <a:ahLst/>
              <a:cxnLst/>
              <a:rect l="l" t="t" r="r" b="b"/>
              <a:pathLst>
                <a:path w="154" h="154" extrusionOk="0">
                  <a:moveTo>
                    <a:pt x="154" y="78"/>
                  </a:moveTo>
                  <a:lnTo>
                    <a:pt x="154" y="78"/>
                  </a:lnTo>
                  <a:lnTo>
                    <a:pt x="153" y="86"/>
                  </a:lnTo>
                  <a:lnTo>
                    <a:pt x="152" y="93"/>
                  </a:lnTo>
                  <a:lnTo>
                    <a:pt x="151" y="101"/>
                  </a:lnTo>
                  <a:lnTo>
                    <a:pt x="148" y="108"/>
                  </a:lnTo>
                  <a:lnTo>
                    <a:pt x="145" y="114"/>
                  </a:lnTo>
                  <a:lnTo>
                    <a:pt x="140" y="120"/>
                  </a:lnTo>
                  <a:lnTo>
                    <a:pt x="136" y="126"/>
                  </a:lnTo>
                  <a:lnTo>
                    <a:pt x="131" y="132"/>
                  </a:lnTo>
                  <a:lnTo>
                    <a:pt x="125" y="136"/>
                  </a:lnTo>
                  <a:lnTo>
                    <a:pt x="120" y="141"/>
                  </a:lnTo>
                  <a:lnTo>
                    <a:pt x="114" y="145"/>
                  </a:lnTo>
                  <a:lnTo>
                    <a:pt x="107" y="149"/>
                  </a:lnTo>
                  <a:lnTo>
                    <a:pt x="100" y="151"/>
                  </a:lnTo>
                  <a:lnTo>
                    <a:pt x="92" y="152"/>
                  </a:lnTo>
                  <a:lnTo>
                    <a:pt x="84" y="154"/>
                  </a:lnTo>
                  <a:lnTo>
                    <a:pt x="77" y="154"/>
                  </a:lnTo>
                  <a:lnTo>
                    <a:pt x="77" y="154"/>
                  </a:lnTo>
                  <a:lnTo>
                    <a:pt x="69" y="154"/>
                  </a:lnTo>
                  <a:lnTo>
                    <a:pt x="61" y="152"/>
                  </a:lnTo>
                  <a:lnTo>
                    <a:pt x="54" y="151"/>
                  </a:lnTo>
                  <a:lnTo>
                    <a:pt x="46" y="149"/>
                  </a:lnTo>
                  <a:lnTo>
                    <a:pt x="40" y="145"/>
                  </a:lnTo>
                  <a:lnTo>
                    <a:pt x="34" y="141"/>
                  </a:lnTo>
                  <a:lnTo>
                    <a:pt x="28" y="136"/>
                  </a:lnTo>
                  <a:lnTo>
                    <a:pt x="22" y="132"/>
                  </a:lnTo>
                  <a:lnTo>
                    <a:pt x="18" y="126"/>
                  </a:lnTo>
                  <a:lnTo>
                    <a:pt x="13" y="120"/>
                  </a:lnTo>
                  <a:lnTo>
                    <a:pt x="9" y="114"/>
                  </a:lnTo>
                  <a:lnTo>
                    <a:pt x="6" y="108"/>
                  </a:lnTo>
                  <a:lnTo>
                    <a:pt x="3" y="101"/>
                  </a:lnTo>
                  <a:lnTo>
                    <a:pt x="2" y="93"/>
                  </a:lnTo>
                  <a:lnTo>
                    <a:pt x="1" y="86"/>
                  </a:lnTo>
                  <a:lnTo>
                    <a:pt x="0" y="78"/>
                  </a:lnTo>
                  <a:lnTo>
                    <a:pt x="0" y="78"/>
                  </a:lnTo>
                  <a:lnTo>
                    <a:pt x="1" y="70"/>
                  </a:lnTo>
                  <a:lnTo>
                    <a:pt x="2" y="62"/>
                  </a:lnTo>
                  <a:lnTo>
                    <a:pt x="3" y="55"/>
                  </a:lnTo>
                  <a:lnTo>
                    <a:pt x="6" y="47"/>
                  </a:lnTo>
                  <a:lnTo>
                    <a:pt x="9" y="41"/>
                  </a:lnTo>
                  <a:lnTo>
                    <a:pt x="13" y="34"/>
                  </a:lnTo>
                  <a:lnTo>
                    <a:pt x="18" y="29"/>
                  </a:lnTo>
                  <a:lnTo>
                    <a:pt x="22" y="23"/>
                  </a:lnTo>
                  <a:lnTo>
                    <a:pt x="28" y="18"/>
                  </a:lnTo>
                  <a:lnTo>
                    <a:pt x="34" y="14"/>
                  </a:lnTo>
                  <a:lnTo>
                    <a:pt x="40" y="9"/>
                  </a:lnTo>
                  <a:lnTo>
                    <a:pt x="46" y="7"/>
                  </a:lnTo>
                  <a:lnTo>
                    <a:pt x="54" y="3"/>
                  </a:lnTo>
                  <a:lnTo>
                    <a:pt x="61" y="2"/>
                  </a:lnTo>
                  <a:lnTo>
                    <a:pt x="69" y="1"/>
                  </a:lnTo>
                  <a:lnTo>
                    <a:pt x="77" y="0"/>
                  </a:lnTo>
                  <a:lnTo>
                    <a:pt x="77" y="0"/>
                  </a:lnTo>
                  <a:lnTo>
                    <a:pt x="84" y="1"/>
                  </a:lnTo>
                  <a:lnTo>
                    <a:pt x="92" y="2"/>
                  </a:lnTo>
                  <a:lnTo>
                    <a:pt x="100" y="3"/>
                  </a:lnTo>
                  <a:lnTo>
                    <a:pt x="107" y="7"/>
                  </a:lnTo>
                  <a:lnTo>
                    <a:pt x="114" y="9"/>
                  </a:lnTo>
                  <a:lnTo>
                    <a:pt x="120" y="14"/>
                  </a:lnTo>
                  <a:lnTo>
                    <a:pt x="125" y="18"/>
                  </a:lnTo>
                  <a:lnTo>
                    <a:pt x="131" y="23"/>
                  </a:lnTo>
                  <a:lnTo>
                    <a:pt x="136" y="29"/>
                  </a:lnTo>
                  <a:lnTo>
                    <a:pt x="140"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39" name="Google Shape;2739;p23"/>
            <p:cNvSpPr/>
            <p:nvPr/>
          </p:nvSpPr>
          <p:spPr>
            <a:xfrm>
              <a:off x="2586038" y="2268538"/>
              <a:ext cx="49213" cy="49213"/>
            </a:xfrm>
            <a:custGeom>
              <a:avLst/>
              <a:gdLst/>
              <a:ahLst/>
              <a:cxnLst/>
              <a:rect l="l" t="t" r="r" b="b"/>
              <a:pathLst>
                <a:path w="155" h="153" extrusionOk="0">
                  <a:moveTo>
                    <a:pt x="155" y="77"/>
                  </a:moveTo>
                  <a:lnTo>
                    <a:pt x="155" y="77"/>
                  </a:lnTo>
                  <a:lnTo>
                    <a:pt x="155" y="85"/>
                  </a:lnTo>
                  <a:lnTo>
                    <a:pt x="152" y="93"/>
                  </a:lnTo>
                  <a:lnTo>
                    <a:pt x="151" y="100"/>
                  </a:lnTo>
                  <a:lnTo>
                    <a:pt x="149" y="106"/>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4" y="100"/>
                  </a:lnTo>
                  <a:lnTo>
                    <a:pt x="2" y="93"/>
                  </a:lnTo>
                  <a:lnTo>
                    <a:pt x="1" y="85"/>
                  </a:lnTo>
                  <a:lnTo>
                    <a:pt x="0" y="77"/>
                  </a:lnTo>
                  <a:lnTo>
                    <a:pt x="0" y="77"/>
                  </a:lnTo>
                  <a:lnTo>
                    <a:pt x="1" y="69"/>
                  </a:lnTo>
                  <a:lnTo>
                    <a:pt x="2" y="62"/>
                  </a:lnTo>
                  <a:lnTo>
                    <a:pt x="4"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3"/>
                  </a:lnTo>
                  <a:lnTo>
                    <a:pt x="126" y="17"/>
                  </a:lnTo>
                  <a:lnTo>
                    <a:pt x="132" y="23"/>
                  </a:lnTo>
                  <a:lnTo>
                    <a:pt x="136" y="27"/>
                  </a:lnTo>
                  <a:lnTo>
                    <a:pt x="141" y="34"/>
                  </a:lnTo>
                  <a:lnTo>
                    <a:pt x="145" y="40"/>
                  </a:lnTo>
                  <a:lnTo>
                    <a:pt x="149" y="47"/>
                  </a:lnTo>
                  <a:lnTo>
                    <a:pt x="151" y="54"/>
                  </a:lnTo>
                  <a:lnTo>
                    <a:pt x="152"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40" name="Google Shape;2740;p23"/>
            <p:cNvSpPr/>
            <p:nvPr/>
          </p:nvSpPr>
          <p:spPr>
            <a:xfrm>
              <a:off x="2586038" y="2339976"/>
              <a:ext cx="49213" cy="47625"/>
            </a:xfrm>
            <a:custGeom>
              <a:avLst/>
              <a:gdLst/>
              <a:ahLst/>
              <a:cxnLst/>
              <a:rect l="l" t="t" r="r" b="b"/>
              <a:pathLst>
                <a:path w="155" h="154" extrusionOk="0">
                  <a:moveTo>
                    <a:pt x="155" y="78"/>
                  </a:moveTo>
                  <a:lnTo>
                    <a:pt x="155" y="78"/>
                  </a:lnTo>
                  <a:lnTo>
                    <a:pt x="155" y="86"/>
                  </a:lnTo>
                  <a:lnTo>
                    <a:pt x="152" y="93"/>
                  </a:lnTo>
                  <a:lnTo>
                    <a:pt x="151" y="101"/>
                  </a:lnTo>
                  <a:lnTo>
                    <a:pt x="149" y="108"/>
                  </a:lnTo>
                  <a:lnTo>
                    <a:pt x="145" y="114"/>
                  </a:lnTo>
                  <a:lnTo>
                    <a:pt x="141" y="120"/>
                  </a:lnTo>
                  <a:lnTo>
                    <a:pt x="136" y="126"/>
                  </a:lnTo>
                  <a:lnTo>
                    <a:pt x="132" y="132"/>
                  </a:lnTo>
                  <a:lnTo>
                    <a:pt x="126" y="136"/>
                  </a:lnTo>
                  <a:lnTo>
                    <a:pt x="120" y="141"/>
                  </a:lnTo>
                  <a:lnTo>
                    <a:pt x="115" y="145"/>
                  </a:lnTo>
                  <a:lnTo>
                    <a:pt x="108" y="149"/>
                  </a:lnTo>
                  <a:lnTo>
                    <a:pt x="101" y="151"/>
                  </a:lnTo>
                  <a:lnTo>
                    <a:pt x="93" y="152"/>
                  </a:lnTo>
                  <a:lnTo>
                    <a:pt x="85" y="154"/>
                  </a:lnTo>
                  <a:lnTo>
                    <a:pt x="78" y="154"/>
                  </a:lnTo>
                  <a:lnTo>
                    <a:pt x="78" y="154"/>
                  </a:lnTo>
                  <a:lnTo>
                    <a:pt x="70" y="154"/>
                  </a:lnTo>
                  <a:lnTo>
                    <a:pt x="62" y="152"/>
                  </a:lnTo>
                  <a:lnTo>
                    <a:pt x="55" y="151"/>
                  </a:lnTo>
                  <a:lnTo>
                    <a:pt x="47" y="149"/>
                  </a:lnTo>
                  <a:lnTo>
                    <a:pt x="40" y="145"/>
                  </a:lnTo>
                  <a:lnTo>
                    <a:pt x="34" y="141"/>
                  </a:lnTo>
                  <a:lnTo>
                    <a:pt x="29" y="136"/>
                  </a:lnTo>
                  <a:lnTo>
                    <a:pt x="23" y="132"/>
                  </a:lnTo>
                  <a:lnTo>
                    <a:pt x="18" y="126"/>
                  </a:lnTo>
                  <a:lnTo>
                    <a:pt x="14" y="120"/>
                  </a:lnTo>
                  <a:lnTo>
                    <a:pt x="9" y="114"/>
                  </a:lnTo>
                  <a:lnTo>
                    <a:pt x="7" y="108"/>
                  </a:lnTo>
                  <a:lnTo>
                    <a:pt x="4" y="101"/>
                  </a:lnTo>
                  <a:lnTo>
                    <a:pt x="2" y="93"/>
                  </a:lnTo>
                  <a:lnTo>
                    <a:pt x="1" y="86"/>
                  </a:lnTo>
                  <a:lnTo>
                    <a:pt x="0" y="78"/>
                  </a:lnTo>
                  <a:lnTo>
                    <a:pt x="0" y="78"/>
                  </a:lnTo>
                  <a:lnTo>
                    <a:pt x="1" y="70"/>
                  </a:lnTo>
                  <a:lnTo>
                    <a:pt x="2" y="62"/>
                  </a:lnTo>
                  <a:lnTo>
                    <a:pt x="4" y="55"/>
                  </a:lnTo>
                  <a:lnTo>
                    <a:pt x="7"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4"/>
                  </a:lnTo>
                  <a:lnTo>
                    <a:pt x="126" y="18"/>
                  </a:lnTo>
                  <a:lnTo>
                    <a:pt x="132" y="23"/>
                  </a:lnTo>
                  <a:lnTo>
                    <a:pt x="136" y="29"/>
                  </a:lnTo>
                  <a:lnTo>
                    <a:pt x="141" y="34"/>
                  </a:lnTo>
                  <a:lnTo>
                    <a:pt x="145" y="41"/>
                  </a:lnTo>
                  <a:lnTo>
                    <a:pt x="149" y="47"/>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41" name="Google Shape;2741;p23"/>
            <p:cNvSpPr/>
            <p:nvPr/>
          </p:nvSpPr>
          <p:spPr>
            <a:xfrm>
              <a:off x="2655888" y="2268538"/>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42" name="Google Shape;2742;p23"/>
            <p:cNvSpPr/>
            <p:nvPr/>
          </p:nvSpPr>
          <p:spPr>
            <a:xfrm>
              <a:off x="2655888" y="2339976"/>
              <a:ext cx="49213" cy="47625"/>
            </a:xfrm>
            <a:custGeom>
              <a:avLst/>
              <a:gdLst/>
              <a:ahLst/>
              <a:cxnLst/>
              <a:rect l="l" t="t" r="r" b="b"/>
              <a:pathLst>
                <a:path w="154" h="154" extrusionOk="0">
                  <a:moveTo>
                    <a:pt x="154" y="78"/>
                  </a:moveTo>
                  <a:lnTo>
                    <a:pt x="154" y="78"/>
                  </a:lnTo>
                  <a:lnTo>
                    <a:pt x="153" y="86"/>
                  </a:lnTo>
                  <a:lnTo>
                    <a:pt x="152" y="93"/>
                  </a:lnTo>
                  <a:lnTo>
                    <a:pt x="151" y="101"/>
                  </a:lnTo>
                  <a:lnTo>
                    <a:pt x="148" y="108"/>
                  </a:lnTo>
                  <a:lnTo>
                    <a:pt x="145" y="114"/>
                  </a:lnTo>
                  <a:lnTo>
                    <a:pt x="141" y="120"/>
                  </a:lnTo>
                  <a:lnTo>
                    <a:pt x="136" y="126"/>
                  </a:lnTo>
                  <a:lnTo>
                    <a:pt x="132" y="132"/>
                  </a:lnTo>
                  <a:lnTo>
                    <a:pt x="126" y="136"/>
                  </a:lnTo>
                  <a:lnTo>
                    <a:pt x="120" y="141"/>
                  </a:lnTo>
                  <a:lnTo>
                    <a:pt x="113" y="145"/>
                  </a:lnTo>
                  <a:lnTo>
                    <a:pt x="108" y="149"/>
                  </a:lnTo>
                  <a:lnTo>
                    <a:pt x="100" y="151"/>
                  </a:lnTo>
                  <a:lnTo>
                    <a:pt x="93" y="152"/>
                  </a:lnTo>
                  <a:lnTo>
                    <a:pt x="85" y="154"/>
                  </a:lnTo>
                  <a:lnTo>
                    <a:pt x="77" y="154"/>
                  </a:lnTo>
                  <a:lnTo>
                    <a:pt x="77" y="154"/>
                  </a:lnTo>
                  <a:lnTo>
                    <a:pt x="69" y="154"/>
                  </a:lnTo>
                  <a:lnTo>
                    <a:pt x="62" y="152"/>
                  </a:lnTo>
                  <a:lnTo>
                    <a:pt x="54" y="151"/>
                  </a:lnTo>
                  <a:lnTo>
                    <a:pt x="47" y="149"/>
                  </a:lnTo>
                  <a:lnTo>
                    <a:pt x="40" y="145"/>
                  </a:lnTo>
                  <a:lnTo>
                    <a:pt x="34" y="141"/>
                  </a:lnTo>
                  <a:lnTo>
                    <a:pt x="29" y="136"/>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43" name="Google Shape;2743;p23"/>
            <p:cNvSpPr/>
            <p:nvPr/>
          </p:nvSpPr>
          <p:spPr>
            <a:xfrm>
              <a:off x="2727326" y="2268538"/>
              <a:ext cx="47625"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2" y="120"/>
                  </a:lnTo>
                  <a:lnTo>
                    <a:pt x="137" y="126"/>
                  </a:lnTo>
                  <a:lnTo>
                    <a:pt x="132" y="132"/>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3"/>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3"/>
                  </a:lnTo>
                  <a:lnTo>
                    <a:pt x="127" y="17"/>
                  </a:lnTo>
                  <a:lnTo>
                    <a:pt x="132" y="23"/>
                  </a:lnTo>
                  <a:lnTo>
                    <a:pt x="137" y="27"/>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44" name="Google Shape;2744;p23"/>
            <p:cNvSpPr/>
            <p:nvPr/>
          </p:nvSpPr>
          <p:spPr>
            <a:xfrm>
              <a:off x="2727326" y="2339976"/>
              <a:ext cx="47625" cy="47625"/>
            </a:xfrm>
            <a:custGeom>
              <a:avLst/>
              <a:gdLst/>
              <a:ahLst/>
              <a:cxnLst/>
              <a:rect l="l" t="t" r="r" b="b"/>
              <a:pathLst>
                <a:path w="154" h="154" extrusionOk="0">
                  <a:moveTo>
                    <a:pt x="154" y="78"/>
                  </a:moveTo>
                  <a:lnTo>
                    <a:pt x="154" y="78"/>
                  </a:lnTo>
                  <a:lnTo>
                    <a:pt x="154" y="86"/>
                  </a:lnTo>
                  <a:lnTo>
                    <a:pt x="153" y="93"/>
                  </a:lnTo>
                  <a:lnTo>
                    <a:pt x="151" y="101"/>
                  </a:lnTo>
                  <a:lnTo>
                    <a:pt x="149" y="108"/>
                  </a:lnTo>
                  <a:lnTo>
                    <a:pt x="145" y="114"/>
                  </a:lnTo>
                  <a:lnTo>
                    <a:pt x="142" y="120"/>
                  </a:lnTo>
                  <a:lnTo>
                    <a:pt x="137" y="126"/>
                  </a:lnTo>
                  <a:lnTo>
                    <a:pt x="132" y="132"/>
                  </a:lnTo>
                  <a:lnTo>
                    <a:pt x="127" y="136"/>
                  </a:lnTo>
                  <a:lnTo>
                    <a:pt x="120" y="141"/>
                  </a:lnTo>
                  <a:lnTo>
                    <a:pt x="114" y="145"/>
                  </a:lnTo>
                  <a:lnTo>
                    <a:pt x="108" y="149"/>
                  </a:lnTo>
                  <a:lnTo>
                    <a:pt x="101" y="151"/>
                  </a:lnTo>
                  <a:lnTo>
                    <a:pt x="93" y="152"/>
                  </a:lnTo>
                  <a:lnTo>
                    <a:pt x="86" y="154"/>
                  </a:lnTo>
                  <a:lnTo>
                    <a:pt x="78" y="154"/>
                  </a:lnTo>
                  <a:lnTo>
                    <a:pt x="78" y="154"/>
                  </a:lnTo>
                  <a:lnTo>
                    <a:pt x="70" y="154"/>
                  </a:lnTo>
                  <a:lnTo>
                    <a:pt x="62" y="152"/>
                  </a:lnTo>
                  <a:lnTo>
                    <a:pt x="55" y="151"/>
                  </a:lnTo>
                  <a:lnTo>
                    <a:pt x="48" y="149"/>
                  </a:lnTo>
                  <a:lnTo>
                    <a:pt x="41" y="145"/>
                  </a:lnTo>
                  <a:lnTo>
                    <a:pt x="34" y="141"/>
                  </a:lnTo>
                  <a:lnTo>
                    <a:pt x="29" y="136"/>
                  </a:lnTo>
                  <a:lnTo>
                    <a:pt x="23" y="132"/>
                  </a:lnTo>
                  <a:lnTo>
                    <a:pt x="18" y="126"/>
                  </a:lnTo>
                  <a:lnTo>
                    <a:pt x="14" y="120"/>
                  </a:lnTo>
                  <a:lnTo>
                    <a:pt x="10" y="114"/>
                  </a:lnTo>
                  <a:lnTo>
                    <a:pt x="7" y="108"/>
                  </a:lnTo>
                  <a:lnTo>
                    <a:pt x="3" y="101"/>
                  </a:lnTo>
                  <a:lnTo>
                    <a:pt x="2" y="93"/>
                  </a:lnTo>
                  <a:lnTo>
                    <a:pt x="1" y="86"/>
                  </a:lnTo>
                  <a:lnTo>
                    <a:pt x="0" y="78"/>
                  </a:lnTo>
                  <a:lnTo>
                    <a:pt x="0" y="78"/>
                  </a:lnTo>
                  <a:lnTo>
                    <a:pt x="1" y="70"/>
                  </a:lnTo>
                  <a:lnTo>
                    <a:pt x="2" y="62"/>
                  </a:lnTo>
                  <a:lnTo>
                    <a:pt x="3" y="55"/>
                  </a:lnTo>
                  <a:lnTo>
                    <a:pt x="7" y="47"/>
                  </a:lnTo>
                  <a:lnTo>
                    <a:pt x="10" y="41"/>
                  </a:lnTo>
                  <a:lnTo>
                    <a:pt x="14" y="34"/>
                  </a:lnTo>
                  <a:lnTo>
                    <a:pt x="18" y="29"/>
                  </a:lnTo>
                  <a:lnTo>
                    <a:pt x="23" y="23"/>
                  </a:lnTo>
                  <a:lnTo>
                    <a:pt x="29" y="18"/>
                  </a:lnTo>
                  <a:lnTo>
                    <a:pt x="34" y="14"/>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9"/>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45" name="Google Shape;2745;p23"/>
            <p:cNvSpPr/>
            <p:nvPr/>
          </p:nvSpPr>
          <p:spPr>
            <a:xfrm>
              <a:off x="2797176" y="2268538"/>
              <a:ext cx="47625"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46" name="Google Shape;2746;p23"/>
            <p:cNvSpPr/>
            <p:nvPr/>
          </p:nvSpPr>
          <p:spPr>
            <a:xfrm>
              <a:off x="2797176" y="2339976"/>
              <a:ext cx="47625" cy="47625"/>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0" y="120"/>
                  </a:lnTo>
                  <a:lnTo>
                    <a:pt x="136" y="126"/>
                  </a:lnTo>
                  <a:lnTo>
                    <a:pt x="130" y="132"/>
                  </a:lnTo>
                  <a:lnTo>
                    <a:pt x="126" y="136"/>
                  </a:lnTo>
                  <a:lnTo>
                    <a:pt x="119" y="141"/>
                  </a:lnTo>
                  <a:lnTo>
                    <a:pt x="113" y="145"/>
                  </a:lnTo>
                  <a:lnTo>
                    <a:pt x="106" y="149"/>
                  </a:lnTo>
                  <a:lnTo>
                    <a:pt x="99" y="151"/>
                  </a:lnTo>
                  <a:lnTo>
                    <a:pt x="91" y="152"/>
                  </a:lnTo>
                  <a:lnTo>
                    <a:pt x="84" y="154"/>
                  </a:lnTo>
                  <a:lnTo>
                    <a:pt x="76" y="154"/>
                  </a:lnTo>
                  <a:lnTo>
                    <a:pt x="76" y="154"/>
                  </a:lnTo>
                  <a:lnTo>
                    <a:pt x="68" y="154"/>
                  </a:lnTo>
                  <a:lnTo>
                    <a:pt x="60" y="152"/>
                  </a:lnTo>
                  <a:lnTo>
                    <a:pt x="53"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6"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47" name="Google Shape;2747;p23"/>
            <p:cNvSpPr/>
            <p:nvPr/>
          </p:nvSpPr>
          <p:spPr>
            <a:xfrm>
              <a:off x="2166938" y="226853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48" name="Google Shape;2748;p23"/>
            <p:cNvSpPr/>
            <p:nvPr/>
          </p:nvSpPr>
          <p:spPr>
            <a:xfrm>
              <a:off x="2166938" y="2339976"/>
              <a:ext cx="49213" cy="47625"/>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6"/>
                  </a:lnTo>
                  <a:lnTo>
                    <a:pt x="120" y="141"/>
                  </a:lnTo>
                  <a:lnTo>
                    <a:pt x="113" y="145"/>
                  </a:lnTo>
                  <a:lnTo>
                    <a:pt x="106" y="149"/>
                  </a:lnTo>
                  <a:lnTo>
                    <a:pt x="99" y="151"/>
                  </a:lnTo>
                  <a:lnTo>
                    <a:pt x="92" y="152"/>
                  </a:lnTo>
                  <a:lnTo>
                    <a:pt x="84" y="154"/>
                  </a:lnTo>
                  <a:lnTo>
                    <a:pt x="76" y="154"/>
                  </a:lnTo>
                  <a:lnTo>
                    <a:pt x="76" y="154"/>
                  </a:lnTo>
                  <a:lnTo>
                    <a:pt x="68" y="154"/>
                  </a:lnTo>
                  <a:lnTo>
                    <a:pt x="60" y="152"/>
                  </a:lnTo>
                  <a:lnTo>
                    <a:pt x="54"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49" name="Google Shape;2749;p23"/>
            <p:cNvSpPr/>
            <p:nvPr/>
          </p:nvSpPr>
          <p:spPr>
            <a:xfrm>
              <a:off x="2236788" y="2268538"/>
              <a:ext cx="49213"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4"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50" name="Google Shape;2750;p23"/>
            <p:cNvSpPr/>
            <p:nvPr/>
          </p:nvSpPr>
          <p:spPr>
            <a:xfrm>
              <a:off x="2236788" y="2339976"/>
              <a:ext cx="49213" cy="47625"/>
            </a:xfrm>
            <a:custGeom>
              <a:avLst/>
              <a:gdLst/>
              <a:ahLst/>
              <a:cxnLst/>
              <a:rect l="l" t="t" r="r" b="b"/>
              <a:pathLst>
                <a:path w="154" h="154" extrusionOk="0">
                  <a:moveTo>
                    <a:pt x="154" y="78"/>
                  </a:moveTo>
                  <a:lnTo>
                    <a:pt x="154" y="78"/>
                  </a:lnTo>
                  <a:lnTo>
                    <a:pt x="154" y="86"/>
                  </a:lnTo>
                  <a:lnTo>
                    <a:pt x="153" y="93"/>
                  </a:lnTo>
                  <a:lnTo>
                    <a:pt x="150" y="101"/>
                  </a:lnTo>
                  <a:lnTo>
                    <a:pt x="148" y="108"/>
                  </a:lnTo>
                  <a:lnTo>
                    <a:pt x="145" y="114"/>
                  </a:lnTo>
                  <a:lnTo>
                    <a:pt x="141" y="120"/>
                  </a:lnTo>
                  <a:lnTo>
                    <a:pt x="137" y="126"/>
                  </a:lnTo>
                  <a:lnTo>
                    <a:pt x="132" y="132"/>
                  </a:lnTo>
                  <a:lnTo>
                    <a:pt x="126" y="136"/>
                  </a:lnTo>
                  <a:lnTo>
                    <a:pt x="120"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0" y="145"/>
                  </a:lnTo>
                  <a:lnTo>
                    <a:pt x="34" y="141"/>
                  </a:lnTo>
                  <a:lnTo>
                    <a:pt x="28" y="136"/>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4"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51" name="Google Shape;2751;p23"/>
            <p:cNvSpPr/>
            <p:nvPr/>
          </p:nvSpPr>
          <p:spPr>
            <a:xfrm>
              <a:off x="2306638" y="226853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3"/>
                  </a:lnTo>
                  <a:lnTo>
                    <a:pt x="126" y="17"/>
                  </a:lnTo>
                  <a:lnTo>
                    <a:pt x="131"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52" name="Google Shape;2752;p23"/>
            <p:cNvSpPr/>
            <p:nvPr/>
          </p:nvSpPr>
          <p:spPr>
            <a:xfrm>
              <a:off x="2306638" y="2339976"/>
              <a:ext cx="49213" cy="47625"/>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1" y="132"/>
                  </a:lnTo>
                  <a:lnTo>
                    <a:pt x="126" y="136"/>
                  </a:lnTo>
                  <a:lnTo>
                    <a:pt x="119" y="141"/>
                  </a:lnTo>
                  <a:lnTo>
                    <a:pt x="113" y="145"/>
                  </a:lnTo>
                  <a:lnTo>
                    <a:pt x="107" y="149"/>
                  </a:lnTo>
                  <a:lnTo>
                    <a:pt x="100" y="151"/>
                  </a:lnTo>
                  <a:lnTo>
                    <a:pt x="92" y="152"/>
                  </a:lnTo>
                  <a:lnTo>
                    <a:pt x="85" y="154"/>
                  </a:lnTo>
                  <a:lnTo>
                    <a:pt x="77" y="154"/>
                  </a:lnTo>
                  <a:lnTo>
                    <a:pt x="77" y="154"/>
                  </a:lnTo>
                  <a:lnTo>
                    <a:pt x="69" y="154"/>
                  </a:lnTo>
                  <a:lnTo>
                    <a:pt x="61" y="152"/>
                  </a:lnTo>
                  <a:lnTo>
                    <a:pt x="54" y="151"/>
                  </a:lnTo>
                  <a:lnTo>
                    <a:pt x="47" y="149"/>
                  </a:lnTo>
                  <a:lnTo>
                    <a:pt x="40" y="145"/>
                  </a:lnTo>
                  <a:lnTo>
                    <a:pt x="33" y="141"/>
                  </a:lnTo>
                  <a:lnTo>
                    <a:pt x="28" y="136"/>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4"/>
                  </a:lnTo>
                  <a:lnTo>
                    <a:pt x="126" y="18"/>
                  </a:lnTo>
                  <a:lnTo>
                    <a:pt x="131"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53" name="Google Shape;2753;p23"/>
            <p:cNvSpPr/>
            <p:nvPr/>
          </p:nvSpPr>
          <p:spPr>
            <a:xfrm>
              <a:off x="2378076" y="2268538"/>
              <a:ext cx="47625"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54" name="Google Shape;2754;p23"/>
            <p:cNvSpPr/>
            <p:nvPr/>
          </p:nvSpPr>
          <p:spPr>
            <a:xfrm>
              <a:off x="2378076" y="2339976"/>
              <a:ext cx="47625" cy="47625"/>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2" y="132"/>
                  </a:lnTo>
                  <a:lnTo>
                    <a:pt x="126" y="136"/>
                  </a:lnTo>
                  <a:lnTo>
                    <a:pt x="120" y="141"/>
                  </a:lnTo>
                  <a:lnTo>
                    <a:pt x="114" y="145"/>
                  </a:lnTo>
                  <a:lnTo>
                    <a:pt x="107" y="149"/>
                  </a:lnTo>
                  <a:lnTo>
                    <a:pt x="100" y="151"/>
                  </a:lnTo>
                  <a:lnTo>
                    <a:pt x="93" y="152"/>
                  </a:lnTo>
                  <a:lnTo>
                    <a:pt x="85" y="154"/>
                  </a:lnTo>
                  <a:lnTo>
                    <a:pt x="77" y="154"/>
                  </a:lnTo>
                  <a:lnTo>
                    <a:pt x="77" y="154"/>
                  </a:lnTo>
                  <a:lnTo>
                    <a:pt x="69" y="154"/>
                  </a:lnTo>
                  <a:lnTo>
                    <a:pt x="62" y="152"/>
                  </a:lnTo>
                  <a:lnTo>
                    <a:pt x="54" y="151"/>
                  </a:lnTo>
                  <a:lnTo>
                    <a:pt x="47" y="149"/>
                  </a:lnTo>
                  <a:lnTo>
                    <a:pt x="40" y="145"/>
                  </a:lnTo>
                  <a:lnTo>
                    <a:pt x="35" y="141"/>
                  </a:lnTo>
                  <a:lnTo>
                    <a:pt x="28" y="136"/>
                  </a:lnTo>
                  <a:lnTo>
                    <a:pt x="23"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55" name="Google Shape;2755;p23"/>
            <p:cNvSpPr/>
            <p:nvPr/>
          </p:nvSpPr>
          <p:spPr>
            <a:xfrm>
              <a:off x="2446338" y="226853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3" y="23"/>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56" name="Google Shape;2756;p23"/>
            <p:cNvSpPr/>
            <p:nvPr/>
          </p:nvSpPr>
          <p:spPr>
            <a:xfrm>
              <a:off x="2446338" y="2339976"/>
              <a:ext cx="49213" cy="47625"/>
            </a:xfrm>
            <a:custGeom>
              <a:avLst/>
              <a:gdLst/>
              <a:ahLst/>
              <a:cxnLst/>
              <a:rect l="l" t="t" r="r" b="b"/>
              <a:pathLst>
                <a:path w="154" h="154" extrusionOk="0">
                  <a:moveTo>
                    <a:pt x="154" y="78"/>
                  </a:moveTo>
                  <a:lnTo>
                    <a:pt x="154" y="78"/>
                  </a:lnTo>
                  <a:lnTo>
                    <a:pt x="153" y="86"/>
                  </a:lnTo>
                  <a:lnTo>
                    <a:pt x="152" y="93"/>
                  </a:lnTo>
                  <a:lnTo>
                    <a:pt x="151" y="101"/>
                  </a:lnTo>
                  <a:lnTo>
                    <a:pt x="147" y="108"/>
                  </a:lnTo>
                  <a:lnTo>
                    <a:pt x="144" y="114"/>
                  </a:lnTo>
                  <a:lnTo>
                    <a:pt x="141" y="120"/>
                  </a:lnTo>
                  <a:lnTo>
                    <a:pt x="136" y="126"/>
                  </a:lnTo>
                  <a:lnTo>
                    <a:pt x="131" y="132"/>
                  </a:lnTo>
                  <a:lnTo>
                    <a:pt x="126" y="136"/>
                  </a:lnTo>
                  <a:lnTo>
                    <a:pt x="120" y="141"/>
                  </a:lnTo>
                  <a:lnTo>
                    <a:pt x="113" y="145"/>
                  </a:lnTo>
                  <a:lnTo>
                    <a:pt x="106" y="149"/>
                  </a:lnTo>
                  <a:lnTo>
                    <a:pt x="99" y="151"/>
                  </a:lnTo>
                  <a:lnTo>
                    <a:pt x="92" y="152"/>
                  </a:lnTo>
                  <a:lnTo>
                    <a:pt x="84" y="154"/>
                  </a:lnTo>
                  <a:lnTo>
                    <a:pt x="76" y="154"/>
                  </a:lnTo>
                  <a:lnTo>
                    <a:pt x="76" y="154"/>
                  </a:lnTo>
                  <a:lnTo>
                    <a:pt x="68" y="154"/>
                  </a:lnTo>
                  <a:lnTo>
                    <a:pt x="62" y="152"/>
                  </a:lnTo>
                  <a:lnTo>
                    <a:pt x="54" y="151"/>
                  </a:lnTo>
                  <a:lnTo>
                    <a:pt x="47" y="149"/>
                  </a:lnTo>
                  <a:lnTo>
                    <a:pt x="40" y="145"/>
                  </a:lnTo>
                  <a:lnTo>
                    <a:pt x="34" y="141"/>
                  </a:lnTo>
                  <a:lnTo>
                    <a:pt x="27" y="136"/>
                  </a:lnTo>
                  <a:lnTo>
                    <a:pt x="23"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57" name="Google Shape;2757;p23"/>
            <p:cNvSpPr/>
            <p:nvPr/>
          </p:nvSpPr>
          <p:spPr>
            <a:xfrm>
              <a:off x="1955801" y="2268538"/>
              <a:ext cx="49213" cy="49213"/>
            </a:xfrm>
            <a:custGeom>
              <a:avLst/>
              <a:gdLst/>
              <a:ahLst/>
              <a:cxnLst/>
              <a:rect l="l" t="t" r="r" b="b"/>
              <a:pathLst>
                <a:path w="154" h="153" extrusionOk="0">
                  <a:moveTo>
                    <a:pt x="154" y="77"/>
                  </a:moveTo>
                  <a:lnTo>
                    <a:pt x="154" y="77"/>
                  </a:lnTo>
                  <a:lnTo>
                    <a:pt x="154" y="85"/>
                  </a:lnTo>
                  <a:lnTo>
                    <a:pt x="153" y="93"/>
                  </a:lnTo>
                  <a:lnTo>
                    <a:pt x="151" y="100"/>
                  </a:lnTo>
                  <a:lnTo>
                    <a:pt x="148" y="106"/>
                  </a:lnTo>
                  <a:lnTo>
                    <a:pt x="145" y="113"/>
                  </a:lnTo>
                  <a:lnTo>
                    <a:pt x="141"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6" y="148"/>
                  </a:lnTo>
                  <a:lnTo>
                    <a:pt x="41" y="144"/>
                  </a:lnTo>
                  <a:lnTo>
                    <a:pt x="34" y="141"/>
                  </a:lnTo>
                  <a:lnTo>
                    <a:pt x="28" y="136"/>
                  </a:lnTo>
                  <a:lnTo>
                    <a:pt x="22" y="132"/>
                  </a:lnTo>
                  <a:lnTo>
                    <a:pt x="18" y="126"/>
                  </a:lnTo>
                  <a:lnTo>
                    <a:pt x="13" y="120"/>
                  </a:lnTo>
                  <a:lnTo>
                    <a:pt x="10" y="113"/>
                  </a:lnTo>
                  <a:lnTo>
                    <a:pt x="6" y="106"/>
                  </a:lnTo>
                  <a:lnTo>
                    <a:pt x="3" y="100"/>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3"/>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3"/>
                  </a:lnTo>
                  <a:lnTo>
                    <a:pt x="137" y="27"/>
                  </a:lnTo>
                  <a:lnTo>
                    <a:pt x="141"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58" name="Google Shape;2758;p23"/>
            <p:cNvSpPr/>
            <p:nvPr/>
          </p:nvSpPr>
          <p:spPr>
            <a:xfrm>
              <a:off x="1955801" y="2339976"/>
              <a:ext cx="49213" cy="47625"/>
            </a:xfrm>
            <a:custGeom>
              <a:avLst/>
              <a:gdLst/>
              <a:ahLst/>
              <a:cxnLst/>
              <a:rect l="l" t="t" r="r" b="b"/>
              <a:pathLst>
                <a:path w="154" h="154" extrusionOk="0">
                  <a:moveTo>
                    <a:pt x="154" y="78"/>
                  </a:moveTo>
                  <a:lnTo>
                    <a:pt x="154" y="78"/>
                  </a:lnTo>
                  <a:lnTo>
                    <a:pt x="154" y="86"/>
                  </a:lnTo>
                  <a:lnTo>
                    <a:pt x="153" y="93"/>
                  </a:lnTo>
                  <a:lnTo>
                    <a:pt x="151" y="101"/>
                  </a:lnTo>
                  <a:lnTo>
                    <a:pt x="148" y="108"/>
                  </a:lnTo>
                  <a:lnTo>
                    <a:pt x="145" y="114"/>
                  </a:lnTo>
                  <a:lnTo>
                    <a:pt x="141" y="120"/>
                  </a:lnTo>
                  <a:lnTo>
                    <a:pt x="137" y="126"/>
                  </a:lnTo>
                  <a:lnTo>
                    <a:pt x="131" y="132"/>
                  </a:lnTo>
                  <a:lnTo>
                    <a:pt x="127" y="136"/>
                  </a:lnTo>
                  <a:lnTo>
                    <a:pt x="120" y="141"/>
                  </a:lnTo>
                  <a:lnTo>
                    <a:pt x="114" y="145"/>
                  </a:lnTo>
                  <a:lnTo>
                    <a:pt x="107" y="149"/>
                  </a:lnTo>
                  <a:lnTo>
                    <a:pt x="100" y="151"/>
                  </a:lnTo>
                  <a:lnTo>
                    <a:pt x="92" y="152"/>
                  </a:lnTo>
                  <a:lnTo>
                    <a:pt x="85" y="154"/>
                  </a:lnTo>
                  <a:lnTo>
                    <a:pt x="77" y="154"/>
                  </a:lnTo>
                  <a:lnTo>
                    <a:pt x="77" y="154"/>
                  </a:lnTo>
                  <a:lnTo>
                    <a:pt x="69" y="154"/>
                  </a:lnTo>
                  <a:lnTo>
                    <a:pt x="61" y="152"/>
                  </a:lnTo>
                  <a:lnTo>
                    <a:pt x="54" y="151"/>
                  </a:lnTo>
                  <a:lnTo>
                    <a:pt x="46" y="149"/>
                  </a:lnTo>
                  <a:lnTo>
                    <a:pt x="41" y="145"/>
                  </a:lnTo>
                  <a:lnTo>
                    <a:pt x="34" y="141"/>
                  </a:lnTo>
                  <a:lnTo>
                    <a:pt x="28" y="136"/>
                  </a:lnTo>
                  <a:lnTo>
                    <a:pt x="22" y="132"/>
                  </a:lnTo>
                  <a:lnTo>
                    <a:pt x="18" y="126"/>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7"/>
                  </a:lnTo>
                  <a:lnTo>
                    <a:pt x="10" y="41"/>
                  </a:lnTo>
                  <a:lnTo>
                    <a:pt x="13" y="34"/>
                  </a:lnTo>
                  <a:lnTo>
                    <a:pt x="18" y="29"/>
                  </a:lnTo>
                  <a:lnTo>
                    <a:pt x="22" y="23"/>
                  </a:lnTo>
                  <a:lnTo>
                    <a:pt x="28" y="18"/>
                  </a:lnTo>
                  <a:lnTo>
                    <a:pt x="34" y="14"/>
                  </a:lnTo>
                  <a:lnTo>
                    <a:pt x="41" y="9"/>
                  </a:lnTo>
                  <a:lnTo>
                    <a:pt x="46"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9"/>
                  </a:lnTo>
                  <a:lnTo>
                    <a:pt x="141"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59" name="Google Shape;2759;p23"/>
            <p:cNvSpPr/>
            <p:nvPr/>
          </p:nvSpPr>
          <p:spPr>
            <a:xfrm>
              <a:off x="2025651" y="2268538"/>
              <a:ext cx="49213" cy="49213"/>
            </a:xfrm>
            <a:custGeom>
              <a:avLst/>
              <a:gdLst/>
              <a:ahLst/>
              <a:cxnLst/>
              <a:rect l="l" t="t" r="r" b="b"/>
              <a:pathLst>
                <a:path w="155" h="153" extrusionOk="0">
                  <a:moveTo>
                    <a:pt x="155" y="77"/>
                  </a:moveTo>
                  <a:lnTo>
                    <a:pt x="155" y="77"/>
                  </a:lnTo>
                  <a:lnTo>
                    <a:pt x="155" y="85"/>
                  </a:lnTo>
                  <a:lnTo>
                    <a:pt x="153" y="93"/>
                  </a:lnTo>
                  <a:lnTo>
                    <a:pt x="151" y="100"/>
                  </a:lnTo>
                  <a:lnTo>
                    <a:pt x="149" y="106"/>
                  </a:lnTo>
                  <a:lnTo>
                    <a:pt x="145" y="113"/>
                  </a:lnTo>
                  <a:lnTo>
                    <a:pt x="142" y="120"/>
                  </a:lnTo>
                  <a:lnTo>
                    <a:pt x="137" y="126"/>
                  </a:lnTo>
                  <a:lnTo>
                    <a:pt x="132" y="132"/>
                  </a:lnTo>
                  <a:lnTo>
                    <a:pt x="127"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6"/>
                  </a:lnTo>
                  <a:lnTo>
                    <a:pt x="4" y="100"/>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3"/>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3"/>
                  </a:lnTo>
                  <a:lnTo>
                    <a:pt x="127" y="17"/>
                  </a:lnTo>
                  <a:lnTo>
                    <a:pt x="132" y="23"/>
                  </a:lnTo>
                  <a:lnTo>
                    <a:pt x="137" y="27"/>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60" name="Google Shape;2760;p23"/>
            <p:cNvSpPr/>
            <p:nvPr/>
          </p:nvSpPr>
          <p:spPr>
            <a:xfrm>
              <a:off x="2025651" y="2339976"/>
              <a:ext cx="49213" cy="47625"/>
            </a:xfrm>
            <a:custGeom>
              <a:avLst/>
              <a:gdLst/>
              <a:ahLst/>
              <a:cxnLst/>
              <a:rect l="l" t="t" r="r" b="b"/>
              <a:pathLst>
                <a:path w="155" h="154" extrusionOk="0">
                  <a:moveTo>
                    <a:pt x="155" y="78"/>
                  </a:moveTo>
                  <a:lnTo>
                    <a:pt x="155" y="78"/>
                  </a:lnTo>
                  <a:lnTo>
                    <a:pt x="155" y="86"/>
                  </a:lnTo>
                  <a:lnTo>
                    <a:pt x="153" y="93"/>
                  </a:lnTo>
                  <a:lnTo>
                    <a:pt x="151" y="101"/>
                  </a:lnTo>
                  <a:lnTo>
                    <a:pt x="149" y="108"/>
                  </a:lnTo>
                  <a:lnTo>
                    <a:pt x="145" y="114"/>
                  </a:lnTo>
                  <a:lnTo>
                    <a:pt x="142" y="120"/>
                  </a:lnTo>
                  <a:lnTo>
                    <a:pt x="137" y="126"/>
                  </a:lnTo>
                  <a:lnTo>
                    <a:pt x="132" y="132"/>
                  </a:lnTo>
                  <a:lnTo>
                    <a:pt x="127" y="136"/>
                  </a:lnTo>
                  <a:lnTo>
                    <a:pt x="120" y="141"/>
                  </a:lnTo>
                  <a:lnTo>
                    <a:pt x="115" y="145"/>
                  </a:lnTo>
                  <a:lnTo>
                    <a:pt x="108" y="149"/>
                  </a:lnTo>
                  <a:lnTo>
                    <a:pt x="101" y="151"/>
                  </a:lnTo>
                  <a:lnTo>
                    <a:pt x="93" y="152"/>
                  </a:lnTo>
                  <a:lnTo>
                    <a:pt x="86" y="154"/>
                  </a:lnTo>
                  <a:lnTo>
                    <a:pt x="78" y="154"/>
                  </a:lnTo>
                  <a:lnTo>
                    <a:pt x="78" y="154"/>
                  </a:lnTo>
                  <a:lnTo>
                    <a:pt x="70" y="154"/>
                  </a:lnTo>
                  <a:lnTo>
                    <a:pt x="62" y="152"/>
                  </a:lnTo>
                  <a:lnTo>
                    <a:pt x="55" y="151"/>
                  </a:lnTo>
                  <a:lnTo>
                    <a:pt x="48" y="149"/>
                  </a:lnTo>
                  <a:lnTo>
                    <a:pt x="41" y="145"/>
                  </a:lnTo>
                  <a:lnTo>
                    <a:pt x="34" y="141"/>
                  </a:lnTo>
                  <a:lnTo>
                    <a:pt x="29" y="136"/>
                  </a:lnTo>
                  <a:lnTo>
                    <a:pt x="23" y="132"/>
                  </a:lnTo>
                  <a:lnTo>
                    <a:pt x="18" y="126"/>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7"/>
                  </a:lnTo>
                  <a:lnTo>
                    <a:pt x="10" y="41"/>
                  </a:lnTo>
                  <a:lnTo>
                    <a:pt x="14" y="34"/>
                  </a:lnTo>
                  <a:lnTo>
                    <a:pt x="18" y="29"/>
                  </a:lnTo>
                  <a:lnTo>
                    <a:pt x="23" y="23"/>
                  </a:lnTo>
                  <a:lnTo>
                    <a:pt x="29" y="18"/>
                  </a:lnTo>
                  <a:lnTo>
                    <a:pt x="34" y="14"/>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7" y="18"/>
                  </a:lnTo>
                  <a:lnTo>
                    <a:pt x="132" y="23"/>
                  </a:lnTo>
                  <a:lnTo>
                    <a:pt x="137" y="29"/>
                  </a:lnTo>
                  <a:lnTo>
                    <a:pt x="142" y="34"/>
                  </a:lnTo>
                  <a:lnTo>
                    <a:pt x="145"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61" name="Google Shape;2761;p23"/>
            <p:cNvSpPr/>
            <p:nvPr/>
          </p:nvSpPr>
          <p:spPr>
            <a:xfrm>
              <a:off x="2095501" y="2268538"/>
              <a:ext cx="49213" cy="49213"/>
            </a:xfrm>
            <a:custGeom>
              <a:avLst/>
              <a:gdLst/>
              <a:ahLst/>
              <a:cxnLst/>
              <a:rect l="l" t="t" r="r" b="b"/>
              <a:pathLst>
                <a:path w="155" h="153" extrusionOk="0">
                  <a:moveTo>
                    <a:pt x="155" y="77"/>
                  </a:moveTo>
                  <a:lnTo>
                    <a:pt x="155" y="77"/>
                  </a:lnTo>
                  <a:lnTo>
                    <a:pt x="155" y="85"/>
                  </a:lnTo>
                  <a:lnTo>
                    <a:pt x="153" y="93"/>
                  </a:lnTo>
                  <a:lnTo>
                    <a:pt x="151" y="100"/>
                  </a:lnTo>
                  <a:lnTo>
                    <a:pt x="149" y="106"/>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3"/>
                  </a:lnTo>
                  <a:lnTo>
                    <a:pt x="136" y="27"/>
                  </a:lnTo>
                  <a:lnTo>
                    <a:pt x="141"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62" name="Google Shape;2762;p23"/>
            <p:cNvSpPr/>
            <p:nvPr/>
          </p:nvSpPr>
          <p:spPr>
            <a:xfrm>
              <a:off x="2095501" y="2339976"/>
              <a:ext cx="49213" cy="47625"/>
            </a:xfrm>
            <a:custGeom>
              <a:avLst/>
              <a:gdLst/>
              <a:ahLst/>
              <a:cxnLst/>
              <a:rect l="l" t="t" r="r" b="b"/>
              <a:pathLst>
                <a:path w="155" h="154" extrusionOk="0">
                  <a:moveTo>
                    <a:pt x="155" y="78"/>
                  </a:moveTo>
                  <a:lnTo>
                    <a:pt x="155" y="78"/>
                  </a:lnTo>
                  <a:lnTo>
                    <a:pt x="155" y="86"/>
                  </a:lnTo>
                  <a:lnTo>
                    <a:pt x="153" y="93"/>
                  </a:lnTo>
                  <a:lnTo>
                    <a:pt x="151" y="101"/>
                  </a:lnTo>
                  <a:lnTo>
                    <a:pt x="149" y="108"/>
                  </a:lnTo>
                  <a:lnTo>
                    <a:pt x="145" y="114"/>
                  </a:lnTo>
                  <a:lnTo>
                    <a:pt x="141" y="120"/>
                  </a:lnTo>
                  <a:lnTo>
                    <a:pt x="136" y="126"/>
                  </a:lnTo>
                  <a:lnTo>
                    <a:pt x="132" y="132"/>
                  </a:lnTo>
                  <a:lnTo>
                    <a:pt x="126" y="136"/>
                  </a:lnTo>
                  <a:lnTo>
                    <a:pt x="120" y="141"/>
                  </a:lnTo>
                  <a:lnTo>
                    <a:pt x="114" y="145"/>
                  </a:lnTo>
                  <a:lnTo>
                    <a:pt x="108" y="149"/>
                  </a:lnTo>
                  <a:lnTo>
                    <a:pt x="101" y="151"/>
                  </a:lnTo>
                  <a:lnTo>
                    <a:pt x="93" y="152"/>
                  </a:lnTo>
                  <a:lnTo>
                    <a:pt x="85" y="154"/>
                  </a:lnTo>
                  <a:lnTo>
                    <a:pt x="78" y="154"/>
                  </a:lnTo>
                  <a:lnTo>
                    <a:pt x="78" y="154"/>
                  </a:lnTo>
                  <a:lnTo>
                    <a:pt x="70" y="154"/>
                  </a:lnTo>
                  <a:lnTo>
                    <a:pt x="62" y="152"/>
                  </a:lnTo>
                  <a:lnTo>
                    <a:pt x="55" y="151"/>
                  </a:lnTo>
                  <a:lnTo>
                    <a:pt x="47" y="149"/>
                  </a:lnTo>
                  <a:lnTo>
                    <a:pt x="40" y="145"/>
                  </a:lnTo>
                  <a:lnTo>
                    <a:pt x="34" y="141"/>
                  </a:lnTo>
                  <a:lnTo>
                    <a:pt x="29" y="136"/>
                  </a:lnTo>
                  <a:lnTo>
                    <a:pt x="23" y="132"/>
                  </a:lnTo>
                  <a:lnTo>
                    <a:pt x="18" y="126"/>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63" name="Google Shape;2763;p23"/>
            <p:cNvSpPr/>
            <p:nvPr/>
          </p:nvSpPr>
          <p:spPr>
            <a:xfrm>
              <a:off x="1816101" y="2268538"/>
              <a:ext cx="49213" cy="49213"/>
            </a:xfrm>
            <a:custGeom>
              <a:avLst/>
              <a:gdLst/>
              <a:ahLst/>
              <a:cxnLst/>
              <a:rect l="l" t="t" r="r" b="b"/>
              <a:pathLst>
                <a:path w="155" h="153" extrusionOk="0">
                  <a:moveTo>
                    <a:pt x="155" y="77"/>
                  </a:moveTo>
                  <a:lnTo>
                    <a:pt x="155" y="77"/>
                  </a:lnTo>
                  <a:lnTo>
                    <a:pt x="154" y="85"/>
                  </a:lnTo>
                  <a:lnTo>
                    <a:pt x="152" y="93"/>
                  </a:lnTo>
                  <a:lnTo>
                    <a:pt x="151" y="100"/>
                  </a:lnTo>
                  <a:lnTo>
                    <a:pt x="148" y="106"/>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3" y="93"/>
                  </a:lnTo>
                  <a:lnTo>
                    <a:pt x="1" y="85"/>
                  </a:lnTo>
                  <a:lnTo>
                    <a:pt x="0" y="77"/>
                  </a:lnTo>
                  <a:lnTo>
                    <a:pt x="0" y="77"/>
                  </a:lnTo>
                  <a:lnTo>
                    <a:pt x="1" y="69"/>
                  </a:lnTo>
                  <a:lnTo>
                    <a:pt x="3" y="62"/>
                  </a:lnTo>
                  <a:lnTo>
                    <a:pt x="4" y="54"/>
                  </a:lnTo>
                  <a:lnTo>
                    <a:pt x="6" y="47"/>
                  </a:lnTo>
                  <a:lnTo>
                    <a:pt x="9" y="40"/>
                  </a:lnTo>
                  <a:lnTo>
                    <a:pt x="14" y="34"/>
                  </a:lnTo>
                  <a:lnTo>
                    <a:pt x="17" y="27"/>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3"/>
                  </a:lnTo>
                  <a:lnTo>
                    <a:pt x="136" y="27"/>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64" name="Google Shape;2764;p23"/>
            <p:cNvSpPr/>
            <p:nvPr/>
          </p:nvSpPr>
          <p:spPr>
            <a:xfrm>
              <a:off x="1816101" y="2339976"/>
              <a:ext cx="49213" cy="47625"/>
            </a:xfrm>
            <a:custGeom>
              <a:avLst/>
              <a:gdLst/>
              <a:ahLst/>
              <a:cxnLst/>
              <a:rect l="l" t="t" r="r" b="b"/>
              <a:pathLst>
                <a:path w="155" h="154" extrusionOk="0">
                  <a:moveTo>
                    <a:pt x="155" y="78"/>
                  </a:moveTo>
                  <a:lnTo>
                    <a:pt x="155" y="78"/>
                  </a:lnTo>
                  <a:lnTo>
                    <a:pt x="154" y="86"/>
                  </a:lnTo>
                  <a:lnTo>
                    <a:pt x="152" y="93"/>
                  </a:lnTo>
                  <a:lnTo>
                    <a:pt x="151" y="101"/>
                  </a:lnTo>
                  <a:lnTo>
                    <a:pt x="148" y="108"/>
                  </a:lnTo>
                  <a:lnTo>
                    <a:pt x="146" y="114"/>
                  </a:lnTo>
                  <a:lnTo>
                    <a:pt x="141" y="120"/>
                  </a:lnTo>
                  <a:lnTo>
                    <a:pt x="136" y="126"/>
                  </a:lnTo>
                  <a:lnTo>
                    <a:pt x="132" y="132"/>
                  </a:lnTo>
                  <a:lnTo>
                    <a:pt x="126" y="136"/>
                  </a:lnTo>
                  <a:lnTo>
                    <a:pt x="120" y="141"/>
                  </a:lnTo>
                  <a:lnTo>
                    <a:pt x="114" y="145"/>
                  </a:lnTo>
                  <a:lnTo>
                    <a:pt x="108" y="149"/>
                  </a:lnTo>
                  <a:lnTo>
                    <a:pt x="100" y="151"/>
                  </a:lnTo>
                  <a:lnTo>
                    <a:pt x="93" y="152"/>
                  </a:lnTo>
                  <a:lnTo>
                    <a:pt x="85" y="154"/>
                  </a:lnTo>
                  <a:lnTo>
                    <a:pt x="77" y="154"/>
                  </a:lnTo>
                  <a:lnTo>
                    <a:pt x="77" y="154"/>
                  </a:lnTo>
                  <a:lnTo>
                    <a:pt x="70" y="154"/>
                  </a:lnTo>
                  <a:lnTo>
                    <a:pt x="62" y="152"/>
                  </a:lnTo>
                  <a:lnTo>
                    <a:pt x="54" y="151"/>
                  </a:lnTo>
                  <a:lnTo>
                    <a:pt x="47" y="149"/>
                  </a:lnTo>
                  <a:lnTo>
                    <a:pt x="40" y="145"/>
                  </a:lnTo>
                  <a:lnTo>
                    <a:pt x="35" y="141"/>
                  </a:lnTo>
                  <a:lnTo>
                    <a:pt x="29" y="136"/>
                  </a:lnTo>
                  <a:lnTo>
                    <a:pt x="23" y="132"/>
                  </a:lnTo>
                  <a:lnTo>
                    <a:pt x="17" y="126"/>
                  </a:lnTo>
                  <a:lnTo>
                    <a:pt x="14" y="120"/>
                  </a:lnTo>
                  <a:lnTo>
                    <a:pt x="9" y="114"/>
                  </a:lnTo>
                  <a:lnTo>
                    <a:pt x="6" y="108"/>
                  </a:lnTo>
                  <a:lnTo>
                    <a:pt x="4" y="101"/>
                  </a:lnTo>
                  <a:lnTo>
                    <a:pt x="3" y="93"/>
                  </a:lnTo>
                  <a:lnTo>
                    <a:pt x="1" y="86"/>
                  </a:lnTo>
                  <a:lnTo>
                    <a:pt x="0" y="78"/>
                  </a:lnTo>
                  <a:lnTo>
                    <a:pt x="0" y="78"/>
                  </a:lnTo>
                  <a:lnTo>
                    <a:pt x="1" y="70"/>
                  </a:lnTo>
                  <a:lnTo>
                    <a:pt x="3" y="62"/>
                  </a:lnTo>
                  <a:lnTo>
                    <a:pt x="4" y="55"/>
                  </a:lnTo>
                  <a:lnTo>
                    <a:pt x="6" y="47"/>
                  </a:lnTo>
                  <a:lnTo>
                    <a:pt x="9" y="41"/>
                  </a:lnTo>
                  <a:lnTo>
                    <a:pt x="14" y="34"/>
                  </a:lnTo>
                  <a:lnTo>
                    <a:pt x="17" y="29"/>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65" name="Google Shape;2765;p23"/>
            <p:cNvSpPr/>
            <p:nvPr/>
          </p:nvSpPr>
          <p:spPr>
            <a:xfrm>
              <a:off x="1885951" y="226853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8" y="27"/>
                  </a:lnTo>
                  <a:lnTo>
                    <a:pt x="23" y="23"/>
                  </a:lnTo>
                  <a:lnTo>
                    <a:pt x="28"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1" y="23"/>
                  </a:lnTo>
                  <a:lnTo>
                    <a:pt x="136" y="27"/>
                  </a:lnTo>
                  <a:lnTo>
                    <a:pt x="141"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66" name="Google Shape;2766;p23"/>
            <p:cNvSpPr/>
            <p:nvPr/>
          </p:nvSpPr>
          <p:spPr>
            <a:xfrm>
              <a:off x="1885951" y="2339976"/>
              <a:ext cx="49213" cy="47625"/>
            </a:xfrm>
            <a:custGeom>
              <a:avLst/>
              <a:gdLst/>
              <a:ahLst/>
              <a:cxnLst/>
              <a:rect l="l" t="t" r="r" b="b"/>
              <a:pathLst>
                <a:path w="154" h="154" extrusionOk="0">
                  <a:moveTo>
                    <a:pt x="154" y="78"/>
                  </a:moveTo>
                  <a:lnTo>
                    <a:pt x="154" y="78"/>
                  </a:lnTo>
                  <a:lnTo>
                    <a:pt x="153" y="86"/>
                  </a:lnTo>
                  <a:lnTo>
                    <a:pt x="152" y="93"/>
                  </a:lnTo>
                  <a:lnTo>
                    <a:pt x="151" y="101"/>
                  </a:lnTo>
                  <a:lnTo>
                    <a:pt x="147" y="108"/>
                  </a:lnTo>
                  <a:lnTo>
                    <a:pt x="145" y="114"/>
                  </a:lnTo>
                  <a:lnTo>
                    <a:pt x="141" y="120"/>
                  </a:lnTo>
                  <a:lnTo>
                    <a:pt x="136" y="126"/>
                  </a:lnTo>
                  <a:lnTo>
                    <a:pt x="131" y="132"/>
                  </a:lnTo>
                  <a:lnTo>
                    <a:pt x="126" y="136"/>
                  </a:lnTo>
                  <a:lnTo>
                    <a:pt x="120" y="141"/>
                  </a:lnTo>
                  <a:lnTo>
                    <a:pt x="114" y="145"/>
                  </a:lnTo>
                  <a:lnTo>
                    <a:pt x="107" y="149"/>
                  </a:lnTo>
                  <a:lnTo>
                    <a:pt x="99" y="151"/>
                  </a:lnTo>
                  <a:lnTo>
                    <a:pt x="93" y="152"/>
                  </a:lnTo>
                  <a:lnTo>
                    <a:pt x="85" y="154"/>
                  </a:lnTo>
                  <a:lnTo>
                    <a:pt x="77" y="154"/>
                  </a:lnTo>
                  <a:lnTo>
                    <a:pt x="77" y="154"/>
                  </a:lnTo>
                  <a:lnTo>
                    <a:pt x="70" y="154"/>
                  </a:lnTo>
                  <a:lnTo>
                    <a:pt x="62" y="152"/>
                  </a:lnTo>
                  <a:lnTo>
                    <a:pt x="54" y="151"/>
                  </a:lnTo>
                  <a:lnTo>
                    <a:pt x="47" y="149"/>
                  </a:lnTo>
                  <a:lnTo>
                    <a:pt x="40" y="145"/>
                  </a:lnTo>
                  <a:lnTo>
                    <a:pt x="34" y="141"/>
                  </a:lnTo>
                  <a:lnTo>
                    <a:pt x="28" y="136"/>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8" y="18"/>
                  </a:lnTo>
                  <a:lnTo>
                    <a:pt x="34" y="14"/>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67" name="Google Shape;2767;p23"/>
            <p:cNvSpPr/>
            <p:nvPr/>
          </p:nvSpPr>
          <p:spPr>
            <a:xfrm>
              <a:off x="2516188" y="2124076"/>
              <a:ext cx="49213" cy="49213"/>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0" y="120"/>
                  </a:lnTo>
                  <a:lnTo>
                    <a:pt x="136" y="126"/>
                  </a:lnTo>
                  <a:lnTo>
                    <a:pt x="131" y="131"/>
                  </a:lnTo>
                  <a:lnTo>
                    <a:pt x="125" y="136"/>
                  </a:lnTo>
                  <a:lnTo>
                    <a:pt x="120" y="140"/>
                  </a:lnTo>
                  <a:lnTo>
                    <a:pt x="114" y="144"/>
                  </a:lnTo>
                  <a:lnTo>
                    <a:pt x="107" y="147"/>
                  </a:lnTo>
                  <a:lnTo>
                    <a:pt x="100" y="150"/>
                  </a:lnTo>
                  <a:lnTo>
                    <a:pt x="92" y="152"/>
                  </a:lnTo>
                  <a:lnTo>
                    <a:pt x="84" y="153"/>
                  </a:lnTo>
                  <a:lnTo>
                    <a:pt x="77" y="154"/>
                  </a:lnTo>
                  <a:lnTo>
                    <a:pt x="77" y="154"/>
                  </a:lnTo>
                  <a:lnTo>
                    <a:pt x="69" y="153"/>
                  </a:lnTo>
                  <a:lnTo>
                    <a:pt x="61" y="152"/>
                  </a:lnTo>
                  <a:lnTo>
                    <a:pt x="54" y="150"/>
                  </a:lnTo>
                  <a:lnTo>
                    <a:pt x="46" y="147"/>
                  </a:lnTo>
                  <a:lnTo>
                    <a:pt x="40" y="144"/>
                  </a:lnTo>
                  <a:lnTo>
                    <a:pt x="34" y="140"/>
                  </a:lnTo>
                  <a:lnTo>
                    <a:pt x="28" y="136"/>
                  </a:lnTo>
                  <a:lnTo>
                    <a:pt x="22" y="131"/>
                  </a:lnTo>
                  <a:lnTo>
                    <a:pt x="18" y="126"/>
                  </a:lnTo>
                  <a:lnTo>
                    <a:pt x="13" y="120"/>
                  </a:lnTo>
                  <a:lnTo>
                    <a:pt x="9" y="113"/>
                  </a:lnTo>
                  <a:lnTo>
                    <a:pt x="6" y="106"/>
                  </a:lnTo>
                  <a:lnTo>
                    <a:pt x="3" y="99"/>
                  </a:lnTo>
                  <a:lnTo>
                    <a:pt x="2" y="92"/>
                  </a:lnTo>
                  <a:lnTo>
                    <a:pt x="1" y="84"/>
                  </a:lnTo>
                  <a:lnTo>
                    <a:pt x="0" y="76"/>
                  </a:lnTo>
                  <a:lnTo>
                    <a:pt x="0" y="76"/>
                  </a:lnTo>
                  <a:lnTo>
                    <a:pt x="1" y="68"/>
                  </a:lnTo>
                  <a:lnTo>
                    <a:pt x="2" y="62"/>
                  </a:lnTo>
                  <a:lnTo>
                    <a:pt x="3" y="54"/>
                  </a:lnTo>
                  <a:lnTo>
                    <a:pt x="6" y="47"/>
                  </a:lnTo>
                  <a:lnTo>
                    <a:pt x="9" y="40"/>
                  </a:lnTo>
                  <a:lnTo>
                    <a:pt x="13" y="34"/>
                  </a:lnTo>
                  <a:lnTo>
                    <a:pt x="18" y="27"/>
                  </a:lnTo>
                  <a:lnTo>
                    <a:pt x="22" y="23"/>
                  </a:lnTo>
                  <a:lnTo>
                    <a:pt x="28" y="17"/>
                  </a:lnTo>
                  <a:lnTo>
                    <a:pt x="34" y="12"/>
                  </a:lnTo>
                  <a:lnTo>
                    <a:pt x="40" y="9"/>
                  </a:lnTo>
                  <a:lnTo>
                    <a:pt x="46" y="5"/>
                  </a:lnTo>
                  <a:lnTo>
                    <a:pt x="54" y="3"/>
                  </a:lnTo>
                  <a:lnTo>
                    <a:pt x="61" y="1"/>
                  </a:lnTo>
                  <a:lnTo>
                    <a:pt x="69" y="0"/>
                  </a:lnTo>
                  <a:lnTo>
                    <a:pt x="77" y="0"/>
                  </a:lnTo>
                  <a:lnTo>
                    <a:pt x="77" y="0"/>
                  </a:lnTo>
                  <a:lnTo>
                    <a:pt x="84" y="0"/>
                  </a:lnTo>
                  <a:lnTo>
                    <a:pt x="92" y="1"/>
                  </a:lnTo>
                  <a:lnTo>
                    <a:pt x="100" y="3"/>
                  </a:lnTo>
                  <a:lnTo>
                    <a:pt x="107" y="5"/>
                  </a:lnTo>
                  <a:lnTo>
                    <a:pt x="114" y="9"/>
                  </a:lnTo>
                  <a:lnTo>
                    <a:pt x="120" y="12"/>
                  </a:lnTo>
                  <a:lnTo>
                    <a:pt x="125" y="17"/>
                  </a:lnTo>
                  <a:lnTo>
                    <a:pt x="131" y="23"/>
                  </a:lnTo>
                  <a:lnTo>
                    <a:pt x="136" y="27"/>
                  </a:lnTo>
                  <a:lnTo>
                    <a:pt x="140" y="34"/>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68" name="Google Shape;2768;p23"/>
            <p:cNvSpPr/>
            <p:nvPr/>
          </p:nvSpPr>
          <p:spPr>
            <a:xfrm>
              <a:off x="2516188" y="2195513"/>
              <a:ext cx="49213" cy="49213"/>
            </a:xfrm>
            <a:custGeom>
              <a:avLst/>
              <a:gdLst/>
              <a:ahLst/>
              <a:cxnLst/>
              <a:rect l="l" t="t" r="r" b="b"/>
              <a:pathLst>
                <a:path w="154" h="154" extrusionOk="0">
                  <a:moveTo>
                    <a:pt x="154" y="78"/>
                  </a:moveTo>
                  <a:lnTo>
                    <a:pt x="154" y="78"/>
                  </a:lnTo>
                  <a:lnTo>
                    <a:pt x="153" y="86"/>
                  </a:lnTo>
                  <a:lnTo>
                    <a:pt x="152" y="92"/>
                  </a:lnTo>
                  <a:lnTo>
                    <a:pt x="151" y="100"/>
                  </a:lnTo>
                  <a:lnTo>
                    <a:pt x="148" y="107"/>
                  </a:lnTo>
                  <a:lnTo>
                    <a:pt x="145" y="114"/>
                  </a:lnTo>
                  <a:lnTo>
                    <a:pt x="140" y="120"/>
                  </a:lnTo>
                  <a:lnTo>
                    <a:pt x="136" y="126"/>
                  </a:lnTo>
                  <a:lnTo>
                    <a:pt x="131" y="131"/>
                  </a:lnTo>
                  <a:lnTo>
                    <a:pt x="125" y="137"/>
                  </a:lnTo>
                  <a:lnTo>
                    <a:pt x="120" y="140"/>
                  </a:lnTo>
                  <a:lnTo>
                    <a:pt x="114" y="145"/>
                  </a:lnTo>
                  <a:lnTo>
                    <a:pt x="107" y="148"/>
                  </a:lnTo>
                  <a:lnTo>
                    <a:pt x="100" y="151"/>
                  </a:lnTo>
                  <a:lnTo>
                    <a:pt x="92" y="152"/>
                  </a:lnTo>
                  <a:lnTo>
                    <a:pt x="84" y="153"/>
                  </a:lnTo>
                  <a:lnTo>
                    <a:pt x="77" y="154"/>
                  </a:lnTo>
                  <a:lnTo>
                    <a:pt x="77" y="154"/>
                  </a:lnTo>
                  <a:lnTo>
                    <a:pt x="69" y="153"/>
                  </a:lnTo>
                  <a:lnTo>
                    <a:pt x="61" y="152"/>
                  </a:lnTo>
                  <a:lnTo>
                    <a:pt x="54" y="151"/>
                  </a:lnTo>
                  <a:lnTo>
                    <a:pt x="46" y="148"/>
                  </a:lnTo>
                  <a:lnTo>
                    <a:pt x="40" y="145"/>
                  </a:lnTo>
                  <a:lnTo>
                    <a:pt x="34" y="140"/>
                  </a:lnTo>
                  <a:lnTo>
                    <a:pt x="28" y="137"/>
                  </a:lnTo>
                  <a:lnTo>
                    <a:pt x="22" y="131"/>
                  </a:lnTo>
                  <a:lnTo>
                    <a:pt x="18" y="126"/>
                  </a:lnTo>
                  <a:lnTo>
                    <a:pt x="13" y="120"/>
                  </a:lnTo>
                  <a:lnTo>
                    <a:pt x="9" y="114"/>
                  </a:lnTo>
                  <a:lnTo>
                    <a:pt x="6" y="107"/>
                  </a:lnTo>
                  <a:lnTo>
                    <a:pt x="3" y="100"/>
                  </a:lnTo>
                  <a:lnTo>
                    <a:pt x="2" y="92"/>
                  </a:lnTo>
                  <a:lnTo>
                    <a:pt x="1" y="86"/>
                  </a:lnTo>
                  <a:lnTo>
                    <a:pt x="0" y="78"/>
                  </a:lnTo>
                  <a:lnTo>
                    <a:pt x="0" y="78"/>
                  </a:lnTo>
                  <a:lnTo>
                    <a:pt x="1" y="70"/>
                  </a:lnTo>
                  <a:lnTo>
                    <a:pt x="2" y="62"/>
                  </a:lnTo>
                  <a:lnTo>
                    <a:pt x="3" y="55"/>
                  </a:lnTo>
                  <a:lnTo>
                    <a:pt x="6" y="47"/>
                  </a:lnTo>
                  <a:lnTo>
                    <a:pt x="9" y="41"/>
                  </a:lnTo>
                  <a:lnTo>
                    <a:pt x="13" y="34"/>
                  </a:lnTo>
                  <a:lnTo>
                    <a:pt x="18" y="28"/>
                  </a:lnTo>
                  <a:lnTo>
                    <a:pt x="22" y="23"/>
                  </a:lnTo>
                  <a:lnTo>
                    <a:pt x="28" y="18"/>
                  </a:lnTo>
                  <a:lnTo>
                    <a:pt x="34" y="13"/>
                  </a:lnTo>
                  <a:lnTo>
                    <a:pt x="40" y="9"/>
                  </a:lnTo>
                  <a:lnTo>
                    <a:pt x="46" y="7"/>
                  </a:lnTo>
                  <a:lnTo>
                    <a:pt x="54" y="3"/>
                  </a:lnTo>
                  <a:lnTo>
                    <a:pt x="61" y="2"/>
                  </a:lnTo>
                  <a:lnTo>
                    <a:pt x="69" y="1"/>
                  </a:lnTo>
                  <a:lnTo>
                    <a:pt x="77" y="0"/>
                  </a:lnTo>
                  <a:lnTo>
                    <a:pt x="77" y="0"/>
                  </a:lnTo>
                  <a:lnTo>
                    <a:pt x="84" y="1"/>
                  </a:lnTo>
                  <a:lnTo>
                    <a:pt x="92" y="2"/>
                  </a:lnTo>
                  <a:lnTo>
                    <a:pt x="100" y="3"/>
                  </a:lnTo>
                  <a:lnTo>
                    <a:pt x="107" y="7"/>
                  </a:lnTo>
                  <a:lnTo>
                    <a:pt x="114" y="9"/>
                  </a:lnTo>
                  <a:lnTo>
                    <a:pt x="120" y="13"/>
                  </a:lnTo>
                  <a:lnTo>
                    <a:pt x="125" y="18"/>
                  </a:lnTo>
                  <a:lnTo>
                    <a:pt x="131" y="23"/>
                  </a:lnTo>
                  <a:lnTo>
                    <a:pt x="136" y="28"/>
                  </a:lnTo>
                  <a:lnTo>
                    <a:pt x="140"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69" name="Google Shape;2769;p23"/>
            <p:cNvSpPr/>
            <p:nvPr/>
          </p:nvSpPr>
          <p:spPr>
            <a:xfrm>
              <a:off x="2586038" y="2124076"/>
              <a:ext cx="49213" cy="49213"/>
            </a:xfrm>
            <a:custGeom>
              <a:avLst/>
              <a:gdLst/>
              <a:ahLst/>
              <a:cxnLst/>
              <a:rect l="l" t="t" r="r" b="b"/>
              <a:pathLst>
                <a:path w="155" h="154" extrusionOk="0">
                  <a:moveTo>
                    <a:pt x="155" y="76"/>
                  </a:moveTo>
                  <a:lnTo>
                    <a:pt x="155" y="76"/>
                  </a:lnTo>
                  <a:lnTo>
                    <a:pt x="155" y="84"/>
                  </a:lnTo>
                  <a:lnTo>
                    <a:pt x="152" y="92"/>
                  </a:lnTo>
                  <a:lnTo>
                    <a:pt x="151" y="99"/>
                  </a:lnTo>
                  <a:lnTo>
                    <a:pt x="149" y="106"/>
                  </a:lnTo>
                  <a:lnTo>
                    <a:pt x="145" y="113"/>
                  </a:lnTo>
                  <a:lnTo>
                    <a:pt x="141" y="120"/>
                  </a:lnTo>
                  <a:lnTo>
                    <a:pt x="136" y="126"/>
                  </a:lnTo>
                  <a:lnTo>
                    <a:pt x="132" y="131"/>
                  </a:lnTo>
                  <a:lnTo>
                    <a:pt x="126" y="136"/>
                  </a:lnTo>
                  <a:lnTo>
                    <a:pt x="120" y="140"/>
                  </a:lnTo>
                  <a:lnTo>
                    <a:pt x="115" y="144"/>
                  </a:lnTo>
                  <a:lnTo>
                    <a:pt x="108" y="147"/>
                  </a:lnTo>
                  <a:lnTo>
                    <a:pt x="101" y="150"/>
                  </a:lnTo>
                  <a:lnTo>
                    <a:pt x="93" y="152"/>
                  </a:lnTo>
                  <a:lnTo>
                    <a:pt x="85" y="153"/>
                  </a:lnTo>
                  <a:lnTo>
                    <a:pt x="78" y="154"/>
                  </a:lnTo>
                  <a:lnTo>
                    <a:pt x="78" y="154"/>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4" y="99"/>
                  </a:lnTo>
                  <a:lnTo>
                    <a:pt x="2" y="92"/>
                  </a:lnTo>
                  <a:lnTo>
                    <a:pt x="1" y="84"/>
                  </a:lnTo>
                  <a:lnTo>
                    <a:pt x="0" y="76"/>
                  </a:lnTo>
                  <a:lnTo>
                    <a:pt x="0" y="76"/>
                  </a:lnTo>
                  <a:lnTo>
                    <a:pt x="1" y="68"/>
                  </a:lnTo>
                  <a:lnTo>
                    <a:pt x="2" y="62"/>
                  </a:lnTo>
                  <a:lnTo>
                    <a:pt x="4" y="54"/>
                  </a:lnTo>
                  <a:lnTo>
                    <a:pt x="7" y="47"/>
                  </a:lnTo>
                  <a:lnTo>
                    <a:pt x="9" y="40"/>
                  </a:lnTo>
                  <a:lnTo>
                    <a:pt x="14" y="34"/>
                  </a:lnTo>
                  <a:lnTo>
                    <a:pt x="18" y="27"/>
                  </a:lnTo>
                  <a:lnTo>
                    <a:pt x="23" y="23"/>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3"/>
                  </a:lnTo>
                  <a:lnTo>
                    <a:pt x="136" y="27"/>
                  </a:lnTo>
                  <a:lnTo>
                    <a:pt x="141" y="34"/>
                  </a:lnTo>
                  <a:lnTo>
                    <a:pt x="145" y="40"/>
                  </a:lnTo>
                  <a:lnTo>
                    <a:pt x="149" y="47"/>
                  </a:lnTo>
                  <a:lnTo>
                    <a:pt x="151" y="54"/>
                  </a:lnTo>
                  <a:lnTo>
                    <a:pt x="152"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70" name="Google Shape;2770;p23"/>
            <p:cNvSpPr/>
            <p:nvPr/>
          </p:nvSpPr>
          <p:spPr>
            <a:xfrm>
              <a:off x="2586038" y="2195513"/>
              <a:ext cx="49213" cy="49213"/>
            </a:xfrm>
            <a:custGeom>
              <a:avLst/>
              <a:gdLst/>
              <a:ahLst/>
              <a:cxnLst/>
              <a:rect l="l" t="t" r="r" b="b"/>
              <a:pathLst>
                <a:path w="155" h="154" extrusionOk="0">
                  <a:moveTo>
                    <a:pt x="155" y="78"/>
                  </a:moveTo>
                  <a:lnTo>
                    <a:pt x="155" y="78"/>
                  </a:lnTo>
                  <a:lnTo>
                    <a:pt x="155" y="86"/>
                  </a:lnTo>
                  <a:lnTo>
                    <a:pt x="152" y="92"/>
                  </a:lnTo>
                  <a:lnTo>
                    <a:pt x="151" y="100"/>
                  </a:lnTo>
                  <a:lnTo>
                    <a:pt x="149" y="107"/>
                  </a:lnTo>
                  <a:lnTo>
                    <a:pt x="145" y="114"/>
                  </a:lnTo>
                  <a:lnTo>
                    <a:pt x="141" y="120"/>
                  </a:lnTo>
                  <a:lnTo>
                    <a:pt x="136" y="126"/>
                  </a:lnTo>
                  <a:lnTo>
                    <a:pt x="132" y="131"/>
                  </a:lnTo>
                  <a:lnTo>
                    <a:pt x="126" y="137"/>
                  </a:lnTo>
                  <a:lnTo>
                    <a:pt x="120" y="140"/>
                  </a:lnTo>
                  <a:lnTo>
                    <a:pt x="115"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7"/>
                  </a:lnTo>
                  <a:lnTo>
                    <a:pt x="23" y="131"/>
                  </a:lnTo>
                  <a:lnTo>
                    <a:pt x="18" y="126"/>
                  </a:lnTo>
                  <a:lnTo>
                    <a:pt x="14" y="120"/>
                  </a:lnTo>
                  <a:lnTo>
                    <a:pt x="9" y="114"/>
                  </a:lnTo>
                  <a:lnTo>
                    <a:pt x="7" y="107"/>
                  </a:lnTo>
                  <a:lnTo>
                    <a:pt x="4" y="100"/>
                  </a:lnTo>
                  <a:lnTo>
                    <a:pt x="2" y="92"/>
                  </a:lnTo>
                  <a:lnTo>
                    <a:pt x="1" y="86"/>
                  </a:lnTo>
                  <a:lnTo>
                    <a:pt x="0" y="78"/>
                  </a:lnTo>
                  <a:lnTo>
                    <a:pt x="0" y="78"/>
                  </a:lnTo>
                  <a:lnTo>
                    <a:pt x="1" y="70"/>
                  </a:lnTo>
                  <a:lnTo>
                    <a:pt x="2" y="62"/>
                  </a:lnTo>
                  <a:lnTo>
                    <a:pt x="4" y="55"/>
                  </a:lnTo>
                  <a:lnTo>
                    <a:pt x="7" y="47"/>
                  </a:lnTo>
                  <a:lnTo>
                    <a:pt x="9" y="41"/>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3"/>
                  </a:lnTo>
                  <a:lnTo>
                    <a:pt x="126" y="18"/>
                  </a:lnTo>
                  <a:lnTo>
                    <a:pt x="132" y="23"/>
                  </a:lnTo>
                  <a:lnTo>
                    <a:pt x="136" y="28"/>
                  </a:lnTo>
                  <a:lnTo>
                    <a:pt x="141" y="34"/>
                  </a:lnTo>
                  <a:lnTo>
                    <a:pt x="145" y="41"/>
                  </a:lnTo>
                  <a:lnTo>
                    <a:pt x="149" y="47"/>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71" name="Google Shape;2771;p23"/>
            <p:cNvSpPr/>
            <p:nvPr/>
          </p:nvSpPr>
          <p:spPr>
            <a:xfrm>
              <a:off x="2655888" y="2124076"/>
              <a:ext cx="49213" cy="49213"/>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3" y="144"/>
                  </a:lnTo>
                  <a:lnTo>
                    <a:pt x="108" y="147"/>
                  </a:lnTo>
                  <a:lnTo>
                    <a:pt x="100" y="150"/>
                  </a:lnTo>
                  <a:lnTo>
                    <a:pt x="93" y="152"/>
                  </a:lnTo>
                  <a:lnTo>
                    <a:pt x="85" y="153"/>
                  </a:lnTo>
                  <a:lnTo>
                    <a:pt x="77" y="154"/>
                  </a:lnTo>
                  <a:lnTo>
                    <a:pt x="77" y="154"/>
                  </a:lnTo>
                  <a:lnTo>
                    <a:pt x="69"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7" y="27"/>
                  </a:lnTo>
                  <a:lnTo>
                    <a:pt x="23" y="23"/>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3"/>
                  </a:lnTo>
                  <a:lnTo>
                    <a:pt x="136" y="27"/>
                  </a:lnTo>
                  <a:lnTo>
                    <a:pt x="141" y="34"/>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72" name="Google Shape;2772;p23"/>
            <p:cNvSpPr/>
            <p:nvPr/>
          </p:nvSpPr>
          <p:spPr>
            <a:xfrm>
              <a:off x="2655888" y="2195513"/>
              <a:ext cx="49213" cy="49213"/>
            </a:xfrm>
            <a:custGeom>
              <a:avLst/>
              <a:gdLst/>
              <a:ahLst/>
              <a:cxnLst/>
              <a:rect l="l" t="t" r="r" b="b"/>
              <a:pathLst>
                <a:path w="154" h="154" extrusionOk="0">
                  <a:moveTo>
                    <a:pt x="154" y="78"/>
                  </a:moveTo>
                  <a:lnTo>
                    <a:pt x="154" y="78"/>
                  </a:lnTo>
                  <a:lnTo>
                    <a:pt x="153" y="86"/>
                  </a:lnTo>
                  <a:lnTo>
                    <a:pt x="152" y="92"/>
                  </a:lnTo>
                  <a:lnTo>
                    <a:pt x="151" y="100"/>
                  </a:lnTo>
                  <a:lnTo>
                    <a:pt x="148" y="107"/>
                  </a:lnTo>
                  <a:lnTo>
                    <a:pt x="145" y="114"/>
                  </a:lnTo>
                  <a:lnTo>
                    <a:pt x="141" y="120"/>
                  </a:lnTo>
                  <a:lnTo>
                    <a:pt x="136" y="126"/>
                  </a:lnTo>
                  <a:lnTo>
                    <a:pt x="132" y="131"/>
                  </a:lnTo>
                  <a:lnTo>
                    <a:pt x="126" y="137"/>
                  </a:lnTo>
                  <a:lnTo>
                    <a:pt x="120" y="140"/>
                  </a:lnTo>
                  <a:lnTo>
                    <a:pt x="113"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3"/>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73" name="Google Shape;2773;p23"/>
            <p:cNvSpPr/>
            <p:nvPr/>
          </p:nvSpPr>
          <p:spPr>
            <a:xfrm>
              <a:off x="2727326" y="2124076"/>
              <a:ext cx="47625"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0"/>
                  </a:lnTo>
                  <a:lnTo>
                    <a:pt x="114"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0"/>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3"/>
                  </a:lnTo>
                  <a:lnTo>
                    <a:pt x="137" y="27"/>
                  </a:lnTo>
                  <a:lnTo>
                    <a:pt x="142"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74" name="Google Shape;2774;p23"/>
            <p:cNvSpPr/>
            <p:nvPr/>
          </p:nvSpPr>
          <p:spPr>
            <a:xfrm>
              <a:off x="2727326" y="2195513"/>
              <a:ext cx="47625" cy="49213"/>
            </a:xfrm>
            <a:custGeom>
              <a:avLst/>
              <a:gdLst/>
              <a:ahLst/>
              <a:cxnLst/>
              <a:rect l="l" t="t" r="r" b="b"/>
              <a:pathLst>
                <a:path w="154" h="154" extrusionOk="0">
                  <a:moveTo>
                    <a:pt x="154" y="78"/>
                  </a:moveTo>
                  <a:lnTo>
                    <a:pt x="154" y="78"/>
                  </a:lnTo>
                  <a:lnTo>
                    <a:pt x="154" y="86"/>
                  </a:lnTo>
                  <a:lnTo>
                    <a:pt x="153" y="92"/>
                  </a:lnTo>
                  <a:lnTo>
                    <a:pt x="151" y="100"/>
                  </a:lnTo>
                  <a:lnTo>
                    <a:pt x="149" y="107"/>
                  </a:lnTo>
                  <a:lnTo>
                    <a:pt x="145" y="114"/>
                  </a:lnTo>
                  <a:lnTo>
                    <a:pt x="142" y="120"/>
                  </a:lnTo>
                  <a:lnTo>
                    <a:pt x="137" y="126"/>
                  </a:lnTo>
                  <a:lnTo>
                    <a:pt x="132" y="131"/>
                  </a:lnTo>
                  <a:lnTo>
                    <a:pt x="127" y="137"/>
                  </a:lnTo>
                  <a:lnTo>
                    <a:pt x="120" y="140"/>
                  </a:lnTo>
                  <a:lnTo>
                    <a:pt x="114"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7"/>
                  </a:lnTo>
                  <a:lnTo>
                    <a:pt x="23" y="131"/>
                  </a:lnTo>
                  <a:lnTo>
                    <a:pt x="18" y="126"/>
                  </a:lnTo>
                  <a:lnTo>
                    <a:pt x="14" y="120"/>
                  </a:lnTo>
                  <a:lnTo>
                    <a:pt x="10" y="114"/>
                  </a:lnTo>
                  <a:lnTo>
                    <a:pt x="7" y="107"/>
                  </a:lnTo>
                  <a:lnTo>
                    <a:pt x="3" y="100"/>
                  </a:lnTo>
                  <a:lnTo>
                    <a:pt x="2" y="92"/>
                  </a:lnTo>
                  <a:lnTo>
                    <a:pt x="1" y="86"/>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0" y="13"/>
                  </a:lnTo>
                  <a:lnTo>
                    <a:pt x="127" y="18"/>
                  </a:lnTo>
                  <a:lnTo>
                    <a:pt x="132" y="23"/>
                  </a:lnTo>
                  <a:lnTo>
                    <a:pt x="137" y="28"/>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75" name="Google Shape;2775;p23"/>
            <p:cNvSpPr/>
            <p:nvPr/>
          </p:nvSpPr>
          <p:spPr>
            <a:xfrm>
              <a:off x="2797176" y="2124076"/>
              <a:ext cx="47625"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0"/>
                  </a:lnTo>
                  <a:lnTo>
                    <a:pt x="113" y="144"/>
                  </a:lnTo>
                  <a:lnTo>
                    <a:pt x="106" y="147"/>
                  </a:lnTo>
                  <a:lnTo>
                    <a:pt x="99" y="150"/>
                  </a:lnTo>
                  <a:lnTo>
                    <a:pt x="91" y="152"/>
                  </a:lnTo>
                  <a:lnTo>
                    <a:pt x="84" y="153"/>
                  </a:lnTo>
                  <a:lnTo>
                    <a:pt x="76" y="154"/>
                  </a:lnTo>
                  <a:lnTo>
                    <a:pt x="76" y="154"/>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76" name="Google Shape;2776;p23"/>
            <p:cNvSpPr/>
            <p:nvPr/>
          </p:nvSpPr>
          <p:spPr>
            <a:xfrm>
              <a:off x="2797176" y="2195513"/>
              <a:ext cx="47625" cy="49213"/>
            </a:xfrm>
            <a:custGeom>
              <a:avLst/>
              <a:gdLst/>
              <a:ahLst/>
              <a:cxnLst/>
              <a:rect l="l" t="t" r="r" b="b"/>
              <a:pathLst>
                <a:path w="153" h="154" extrusionOk="0">
                  <a:moveTo>
                    <a:pt x="153" y="78"/>
                  </a:moveTo>
                  <a:lnTo>
                    <a:pt x="153" y="78"/>
                  </a:lnTo>
                  <a:lnTo>
                    <a:pt x="153" y="86"/>
                  </a:lnTo>
                  <a:lnTo>
                    <a:pt x="152" y="92"/>
                  </a:lnTo>
                  <a:lnTo>
                    <a:pt x="150" y="100"/>
                  </a:lnTo>
                  <a:lnTo>
                    <a:pt x="147" y="107"/>
                  </a:lnTo>
                  <a:lnTo>
                    <a:pt x="144" y="114"/>
                  </a:lnTo>
                  <a:lnTo>
                    <a:pt x="140" y="120"/>
                  </a:lnTo>
                  <a:lnTo>
                    <a:pt x="136" y="126"/>
                  </a:lnTo>
                  <a:lnTo>
                    <a:pt x="130" y="131"/>
                  </a:lnTo>
                  <a:lnTo>
                    <a:pt x="126" y="137"/>
                  </a:lnTo>
                  <a:lnTo>
                    <a:pt x="119" y="140"/>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77" name="Google Shape;2777;p23"/>
            <p:cNvSpPr/>
            <p:nvPr/>
          </p:nvSpPr>
          <p:spPr>
            <a:xfrm>
              <a:off x="2166938" y="2124076"/>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4"/>
                  </a:lnTo>
                  <a:lnTo>
                    <a:pt x="76" y="154"/>
                  </a:lnTo>
                  <a:lnTo>
                    <a:pt x="68" y="153"/>
                  </a:lnTo>
                  <a:lnTo>
                    <a:pt x="60"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78" name="Google Shape;2778;p23"/>
            <p:cNvSpPr/>
            <p:nvPr/>
          </p:nvSpPr>
          <p:spPr>
            <a:xfrm>
              <a:off x="2166938" y="2195513"/>
              <a:ext cx="49213" cy="49213"/>
            </a:xfrm>
            <a:custGeom>
              <a:avLst/>
              <a:gdLst/>
              <a:ahLst/>
              <a:cxnLst/>
              <a:rect l="l" t="t" r="r" b="b"/>
              <a:pathLst>
                <a:path w="153" h="154" extrusionOk="0">
                  <a:moveTo>
                    <a:pt x="153" y="78"/>
                  </a:moveTo>
                  <a:lnTo>
                    <a:pt x="153" y="78"/>
                  </a:lnTo>
                  <a:lnTo>
                    <a:pt x="153" y="86"/>
                  </a:lnTo>
                  <a:lnTo>
                    <a:pt x="152" y="92"/>
                  </a:lnTo>
                  <a:lnTo>
                    <a:pt x="150"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3"/>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79" name="Google Shape;2779;p23"/>
            <p:cNvSpPr/>
            <p:nvPr/>
          </p:nvSpPr>
          <p:spPr>
            <a:xfrm>
              <a:off x="2236788" y="2124076"/>
              <a:ext cx="49213"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4"/>
                  </a:lnTo>
                  <a:lnTo>
                    <a:pt x="77" y="154"/>
                  </a:lnTo>
                  <a:lnTo>
                    <a:pt x="69" y="153"/>
                  </a:lnTo>
                  <a:lnTo>
                    <a:pt x="61" y="152"/>
                  </a:lnTo>
                  <a:lnTo>
                    <a:pt x="54" y="150"/>
                  </a:lnTo>
                  <a:lnTo>
                    <a:pt x="47" y="147"/>
                  </a:lnTo>
                  <a:lnTo>
                    <a:pt x="40" y="144"/>
                  </a:lnTo>
                  <a:lnTo>
                    <a:pt x="34"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80" name="Google Shape;2780;p23"/>
            <p:cNvSpPr/>
            <p:nvPr/>
          </p:nvSpPr>
          <p:spPr>
            <a:xfrm>
              <a:off x="2236788" y="2195513"/>
              <a:ext cx="49213" cy="49213"/>
            </a:xfrm>
            <a:custGeom>
              <a:avLst/>
              <a:gdLst/>
              <a:ahLst/>
              <a:cxnLst/>
              <a:rect l="l" t="t" r="r" b="b"/>
              <a:pathLst>
                <a:path w="154" h="154" extrusionOk="0">
                  <a:moveTo>
                    <a:pt x="154" y="78"/>
                  </a:moveTo>
                  <a:lnTo>
                    <a:pt x="154" y="78"/>
                  </a:lnTo>
                  <a:lnTo>
                    <a:pt x="154" y="86"/>
                  </a:lnTo>
                  <a:lnTo>
                    <a:pt x="153" y="92"/>
                  </a:lnTo>
                  <a:lnTo>
                    <a:pt x="150" y="100"/>
                  </a:lnTo>
                  <a:lnTo>
                    <a:pt x="148" y="107"/>
                  </a:lnTo>
                  <a:lnTo>
                    <a:pt x="145" y="114"/>
                  </a:lnTo>
                  <a:lnTo>
                    <a:pt x="141" y="120"/>
                  </a:lnTo>
                  <a:lnTo>
                    <a:pt x="137" y="126"/>
                  </a:lnTo>
                  <a:lnTo>
                    <a:pt x="132" y="131"/>
                  </a:lnTo>
                  <a:lnTo>
                    <a:pt x="126" y="137"/>
                  </a:lnTo>
                  <a:lnTo>
                    <a:pt x="120" y="140"/>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4" y="140"/>
                  </a:lnTo>
                  <a:lnTo>
                    <a:pt x="28" y="137"/>
                  </a:lnTo>
                  <a:lnTo>
                    <a:pt x="22" y="131"/>
                  </a:lnTo>
                  <a:lnTo>
                    <a:pt x="17" y="126"/>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4" y="13"/>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81" name="Google Shape;2781;p23"/>
            <p:cNvSpPr/>
            <p:nvPr/>
          </p:nvSpPr>
          <p:spPr>
            <a:xfrm>
              <a:off x="2306638" y="2124076"/>
              <a:ext cx="49213" cy="49213"/>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0"/>
                  </a:lnTo>
                  <a:lnTo>
                    <a:pt x="113" y="144"/>
                  </a:lnTo>
                  <a:lnTo>
                    <a:pt x="107" y="147"/>
                  </a:lnTo>
                  <a:lnTo>
                    <a:pt x="100" y="150"/>
                  </a:lnTo>
                  <a:lnTo>
                    <a:pt x="92" y="152"/>
                  </a:lnTo>
                  <a:lnTo>
                    <a:pt x="85" y="153"/>
                  </a:lnTo>
                  <a:lnTo>
                    <a:pt x="77" y="154"/>
                  </a:lnTo>
                  <a:lnTo>
                    <a:pt x="77" y="154"/>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82" name="Google Shape;2782;p23"/>
            <p:cNvSpPr/>
            <p:nvPr/>
          </p:nvSpPr>
          <p:spPr>
            <a:xfrm>
              <a:off x="2306638" y="2195513"/>
              <a:ext cx="49213" cy="49213"/>
            </a:xfrm>
            <a:custGeom>
              <a:avLst/>
              <a:gdLst/>
              <a:ahLst/>
              <a:cxnLst/>
              <a:rect l="l" t="t" r="r" b="b"/>
              <a:pathLst>
                <a:path w="154" h="154" extrusionOk="0">
                  <a:moveTo>
                    <a:pt x="154" y="78"/>
                  </a:moveTo>
                  <a:lnTo>
                    <a:pt x="154" y="78"/>
                  </a:lnTo>
                  <a:lnTo>
                    <a:pt x="154" y="86"/>
                  </a:lnTo>
                  <a:lnTo>
                    <a:pt x="152" y="92"/>
                  </a:lnTo>
                  <a:lnTo>
                    <a:pt x="150" y="100"/>
                  </a:lnTo>
                  <a:lnTo>
                    <a:pt x="148" y="107"/>
                  </a:lnTo>
                  <a:lnTo>
                    <a:pt x="144" y="114"/>
                  </a:lnTo>
                  <a:lnTo>
                    <a:pt x="141" y="120"/>
                  </a:lnTo>
                  <a:lnTo>
                    <a:pt x="136" y="126"/>
                  </a:lnTo>
                  <a:lnTo>
                    <a:pt x="131" y="131"/>
                  </a:lnTo>
                  <a:lnTo>
                    <a:pt x="126" y="137"/>
                  </a:lnTo>
                  <a:lnTo>
                    <a:pt x="119" y="140"/>
                  </a:lnTo>
                  <a:lnTo>
                    <a:pt x="113"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3" y="140"/>
                  </a:lnTo>
                  <a:lnTo>
                    <a:pt x="28" y="137"/>
                  </a:lnTo>
                  <a:lnTo>
                    <a:pt x="22" y="131"/>
                  </a:lnTo>
                  <a:lnTo>
                    <a:pt x="17" y="126"/>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3"/>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3"/>
                  </a:lnTo>
                  <a:lnTo>
                    <a:pt x="126" y="18"/>
                  </a:lnTo>
                  <a:lnTo>
                    <a:pt x="131"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83" name="Google Shape;2783;p23"/>
            <p:cNvSpPr/>
            <p:nvPr/>
          </p:nvSpPr>
          <p:spPr>
            <a:xfrm>
              <a:off x="2378076" y="2124076"/>
              <a:ext cx="47625" cy="49213"/>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4"/>
                  </a:lnTo>
                  <a:lnTo>
                    <a:pt x="77" y="154"/>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84" name="Google Shape;2784;p23"/>
            <p:cNvSpPr/>
            <p:nvPr/>
          </p:nvSpPr>
          <p:spPr>
            <a:xfrm>
              <a:off x="2378076" y="2195513"/>
              <a:ext cx="47625" cy="49213"/>
            </a:xfrm>
            <a:custGeom>
              <a:avLst/>
              <a:gdLst/>
              <a:ahLst/>
              <a:cxnLst/>
              <a:rect l="l" t="t" r="r" b="b"/>
              <a:pathLst>
                <a:path w="154" h="154" extrusionOk="0">
                  <a:moveTo>
                    <a:pt x="154" y="78"/>
                  </a:moveTo>
                  <a:lnTo>
                    <a:pt x="154" y="78"/>
                  </a:lnTo>
                  <a:lnTo>
                    <a:pt x="154" y="86"/>
                  </a:lnTo>
                  <a:lnTo>
                    <a:pt x="152" y="92"/>
                  </a:lnTo>
                  <a:lnTo>
                    <a:pt x="150" y="100"/>
                  </a:lnTo>
                  <a:lnTo>
                    <a:pt x="148" y="107"/>
                  </a:lnTo>
                  <a:lnTo>
                    <a:pt x="144" y="114"/>
                  </a:lnTo>
                  <a:lnTo>
                    <a:pt x="141" y="120"/>
                  </a:lnTo>
                  <a:lnTo>
                    <a:pt x="136" y="126"/>
                  </a:lnTo>
                  <a:lnTo>
                    <a:pt x="132" y="131"/>
                  </a:lnTo>
                  <a:lnTo>
                    <a:pt x="126" y="137"/>
                  </a:lnTo>
                  <a:lnTo>
                    <a:pt x="120"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8" y="137"/>
                  </a:lnTo>
                  <a:lnTo>
                    <a:pt x="23" y="131"/>
                  </a:lnTo>
                  <a:lnTo>
                    <a:pt x="17" y="126"/>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5" y="13"/>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85" name="Google Shape;2785;p23"/>
            <p:cNvSpPr/>
            <p:nvPr/>
          </p:nvSpPr>
          <p:spPr>
            <a:xfrm>
              <a:off x="2446338" y="2124076"/>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4"/>
                  </a:lnTo>
                  <a:lnTo>
                    <a:pt x="76" y="154"/>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86" name="Google Shape;2786;p23"/>
            <p:cNvSpPr/>
            <p:nvPr/>
          </p:nvSpPr>
          <p:spPr>
            <a:xfrm>
              <a:off x="2446338" y="2195513"/>
              <a:ext cx="49213" cy="49213"/>
            </a:xfrm>
            <a:custGeom>
              <a:avLst/>
              <a:gdLst/>
              <a:ahLst/>
              <a:cxnLst/>
              <a:rect l="l" t="t" r="r" b="b"/>
              <a:pathLst>
                <a:path w="154" h="154" extrusionOk="0">
                  <a:moveTo>
                    <a:pt x="154" y="78"/>
                  </a:moveTo>
                  <a:lnTo>
                    <a:pt x="154" y="78"/>
                  </a:lnTo>
                  <a:lnTo>
                    <a:pt x="153" y="86"/>
                  </a:lnTo>
                  <a:lnTo>
                    <a:pt x="152" y="92"/>
                  </a:lnTo>
                  <a:lnTo>
                    <a:pt x="151"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4" y="140"/>
                  </a:lnTo>
                  <a:lnTo>
                    <a:pt x="27" y="137"/>
                  </a:lnTo>
                  <a:lnTo>
                    <a:pt x="23"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3"/>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87" name="Google Shape;2787;p23"/>
            <p:cNvSpPr/>
            <p:nvPr/>
          </p:nvSpPr>
          <p:spPr>
            <a:xfrm>
              <a:off x="1955801" y="2124076"/>
              <a:ext cx="49213" cy="49213"/>
            </a:xfrm>
            <a:custGeom>
              <a:avLst/>
              <a:gdLst/>
              <a:ahLst/>
              <a:cxnLst/>
              <a:rect l="l" t="t" r="r" b="b"/>
              <a:pathLst>
                <a:path w="154" h="154" extrusionOk="0">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0"/>
                  </a:lnTo>
                  <a:lnTo>
                    <a:pt x="114" y="144"/>
                  </a:lnTo>
                  <a:lnTo>
                    <a:pt x="107" y="147"/>
                  </a:lnTo>
                  <a:lnTo>
                    <a:pt x="100" y="150"/>
                  </a:lnTo>
                  <a:lnTo>
                    <a:pt x="92" y="152"/>
                  </a:lnTo>
                  <a:lnTo>
                    <a:pt x="85" y="153"/>
                  </a:lnTo>
                  <a:lnTo>
                    <a:pt x="77" y="154"/>
                  </a:lnTo>
                  <a:lnTo>
                    <a:pt x="77" y="154"/>
                  </a:lnTo>
                  <a:lnTo>
                    <a:pt x="69" y="153"/>
                  </a:lnTo>
                  <a:lnTo>
                    <a:pt x="61" y="152"/>
                  </a:lnTo>
                  <a:lnTo>
                    <a:pt x="54" y="150"/>
                  </a:lnTo>
                  <a:lnTo>
                    <a:pt x="46" y="147"/>
                  </a:lnTo>
                  <a:lnTo>
                    <a:pt x="41" y="144"/>
                  </a:lnTo>
                  <a:lnTo>
                    <a:pt x="34" y="140"/>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2"/>
                  </a:lnTo>
                  <a:lnTo>
                    <a:pt x="3" y="54"/>
                  </a:lnTo>
                  <a:lnTo>
                    <a:pt x="6" y="47"/>
                  </a:lnTo>
                  <a:lnTo>
                    <a:pt x="10" y="40"/>
                  </a:lnTo>
                  <a:lnTo>
                    <a:pt x="13" y="34"/>
                  </a:lnTo>
                  <a:lnTo>
                    <a:pt x="18" y="27"/>
                  </a:lnTo>
                  <a:lnTo>
                    <a:pt x="22" y="23"/>
                  </a:lnTo>
                  <a:lnTo>
                    <a:pt x="28" y="17"/>
                  </a:lnTo>
                  <a:lnTo>
                    <a:pt x="34" y="12"/>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3"/>
                  </a:lnTo>
                  <a:lnTo>
                    <a:pt x="137" y="27"/>
                  </a:lnTo>
                  <a:lnTo>
                    <a:pt x="141" y="34"/>
                  </a:lnTo>
                  <a:lnTo>
                    <a:pt x="145" y="40"/>
                  </a:lnTo>
                  <a:lnTo>
                    <a:pt x="148"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88" name="Google Shape;2788;p23"/>
            <p:cNvSpPr/>
            <p:nvPr/>
          </p:nvSpPr>
          <p:spPr>
            <a:xfrm>
              <a:off x="1955801" y="2195513"/>
              <a:ext cx="49213" cy="49213"/>
            </a:xfrm>
            <a:custGeom>
              <a:avLst/>
              <a:gdLst/>
              <a:ahLst/>
              <a:cxnLst/>
              <a:rect l="l" t="t" r="r" b="b"/>
              <a:pathLst>
                <a:path w="154" h="154" extrusionOk="0">
                  <a:moveTo>
                    <a:pt x="154" y="78"/>
                  </a:moveTo>
                  <a:lnTo>
                    <a:pt x="154" y="78"/>
                  </a:lnTo>
                  <a:lnTo>
                    <a:pt x="154" y="86"/>
                  </a:lnTo>
                  <a:lnTo>
                    <a:pt x="153" y="92"/>
                  </a:lnTo>
                  <a:lnTo>
                    <a:pt x="151" y="100"/>
                  </a:lnTo>
                  <a:lnTo>
                    <a:pt x="148" y="107"/>
                  </a:lnTo>
                  <a:lnTo>
                    <a:pt x="145" y="114"/>
                  </a:lnTo>
                  <a:lnTo>
                    <a:pt x="141" y="120"/>
                  </a:lnTo>
                  <a:lnTo>
                    <a:pt x="137" y="126"/>
                  </a:lnTo>
                  <a:lnTo>
                    <a:pt x="131" y="131"/>
                  </a:lnTo>
                  <a:lnTo>
                    <a:pt x="127" y="137"/>
                  </a:lnTo>
                  <a:lnTo>
                    <a:pt x="120" y="140"/>
                  </a:lnTo>
                  <a:lnTo>
                    <a:pt x="114" y="145"/>
                  </a:lnTo>
                  <a:lnTo>
                    <a:pt x="107" y="148"/>
                  </a:lnTo>
                  <a:lnTo>
                    <a:pt x="100" y="151"/>
                  </a:lnTo>
                  <a:lnTo>
                    <a:pt x="92" y="152"/>
                  </a:lnTo>
                  <a:lnTo>
                    <a:pt x="85" y="153"/>
                  </a:lnTo>
                  <a:lnTo>
                    <a:pt x="77" y="154"/>
                  </a:lnTo>
                  <a:lnTo>
                    <a:pt x="77" y="154"/>
                  </a:lnTo>
                  <a:lnTo>
                    <a:pt x="69" y="153"/>
                  </a:lnTo>
                  <a:lnTo>
                    <a:pt x="61" y="152"/>
                  </a:lnTo>
                  <a:lnTo>
                    <a:pt x="54" y="151"/>
                  </a:lnTo>
                  <a:lnTo>
                    <a:pt x="46" y="148"/>
                  </a:lnTo>
                  <a:lnTo>
                    <a:pt x="41" y="145"/>
                  </a:lnTo>
                  <a:lnTo>
                    <a:pt x="34" y="140"/>
                  </a:lnTo>
                  <a:lnTo>
                    <a:pt x="28" y="137"/>
                  </a:lnTo>
                  <a:lnTo>
                    <a:pt x="22" y="131"/>
                  </a:lnTo>
                  <a:lnTo>
                    <a:pt x="18" y="126"/>
                  </a:lnTo>
                  <a:lnTo>
                    <a:pt x="13" y="120"/>
                  </a:lnTo>
                  <a:lnTo>
                    <a:pt x="10" y="114"/>
                  </a:lnTo>
                  <a:lnTo>
                    <a:pt x="6" y="107"/>
                  </a:lnTo>
                  <a:lnTo>
                    <a:pt x="3" y="100"/>
                  </a:lnTo>
                  <a:lnTo>
                    <a:pt x="2" y="92"/>
                  </a:lnTo>
                  <a:lnTo>
                    <a:pt x="1" y="86"/>
                  </a:lnTo>
                  <a:lnTo>
                    <a:pt x="0" y="78"/>
                  </a:lnTo>
                  <a:lnTo>
                    <a:pt x="0" y="78"/>
                  </a:lnTo>
                  <a:lnTo>
                    <a:pt x="1" y="70"/>
                  </a:lnTo>
                  <a:lnTo>
                    <a:pt x="2" y="62"/>
                  </a:lnTo>
                  <a:lnTo>
                    <a:pt x="3" y="55"/>
                  </a:lnTo>
                  <a:lnTo>
                    <a:pt x="6" y="47"/>
                  </a:lnTo>
                  <a:lnTo>
                    <a:pt x="10" y="41"/>
                  </a:lnTo>
                  <a:lnTo>
                    <a:pt x="13" y="34"/>
                  </a:lnTo>
                  <a:lnTo>
                    <a:pt x="18" y="28"/>
                  </a:lnTo>
                  <a:lnTo>
                    <a:pt x="22" y="23"/>
                  </a:lnTo>
                  <a:lnTo>
                    <a:pt x="28" y="18"/>
                  </a:lnTo>
                  <a:lnTo>
                    <a:pt x="34" y="13"/>
                  </a:lnTo>
                  <a:lnTo>
                    <a:pt x="41" y="9"/>
                  </a:lnTo>
                  <a:lnTo>
                    <a:pt x="46" y="7"/>
                  </a:lnTo>
                  <a:lnTo>
                    <a:pt x="54" y="3"/>
                  </a:lnTo>
                  <a:lnTo>
                    <a:pt x="61" y="2"/>
                  </a:lnTo>
                  <a:lnTo>
                    <a:pt x="69" y="1"/>
                  </a:lnTo>
                  <a:lnTo>
                    <a:pt x="77" y="0"/>
                  </a:lnTo>
                  <a:lnTo>
                    <a:pt x="77" y="0"/>
                  </a:lnTo>
                  <a:lnTo>
                    <a:pt x="85" y="1"/>
                  </a:lnTo>
                  <a:lnTo>
                    <a:pt x="92" y="2"/>
                  </a:lnTo>
                  <a:lnTo>
                    <a:pt x="100" y="3"/>
                  </a:lnTo>
                  <a:lnTo>
                    <a:pt x="107" y="7"/>
                  </a:lnTo>
                  <a:lnTo>
                    <a:pt x="114" y="9"/>
                  </a:lnTo>
                  <a:lnTo>
                    <a:pt x="120" y="13"/>
                  </a:lnTo>
                  <a:lnTo>
                    <a:pt x="127" y="18"/>
                  </a:lnTo>
                  <a:lnTo>
                    <a:pt x="131" y="23"/>
                  </a:lnTo>
                  <a:lnTo>
                    <a:pt x="137" y="28"/>
                  </a:lnTo>
                  <a:lnTo>
                    <a:pt x="141"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89" name="Google Shape;2789;p23"/>
            <p:cNvSpPr/>
            <p:nvPr/>
          </p:nvSpPr>
          <p:spPr>
            <a:xfrm>
              <a:off x="2025651" y="2124076"/>
              <a:ext cx="49213" cy="49213"/>
            </a:xfrm>
            <a:custGeom>
              <a:avLst/>
              <a:gdLst/>
              <a:ahLst/>
              <a:cxnLst/>
              <a:rect l="l" t="t" r="r" b="b"/>
              <a:pathLst>
                <a:path w="155" h="154" extrusionOk="0">
                  <a:moveTo>
                    <a:pt x="155" y="76"/>
                  </a:moveTo>
                  <a:lnTo>
                    <a:pt x="155" y="76"/>
                  </a:lnTo>
                  <a:lnTo>
                    <a:pt x="155" y="84"/>
                  </a:lnTo>
                  <a:lnTo>
                    <a:pt x="153" y="92"/>
                  </a:lnTo>
                  <a:lnTo>
                    <a:pt x="151" y="99"/>
                  </a:lnTo>
                  <a:lnTo>
                    <a:pt x="149" y="106"/>
                  </a:lnTo>
                  <a:lnTo>
                    <a:pt x="145" y="113"/>
                  </a:lnTo>
                  <a:lnTo>
                    <a:pt x="142" y="120"/>
                  </a:lnTo>
                  <a:lnTo>
                    <a:pt x="137" y="126"/>
                  </a:lnTo>
                  <a:lnTo>
                    <a:pt x="132" y="131"/>
                  </a:lnTo>
                  <a:lnTo>
                    <a:pt x="127" y="136"/>
                  </a:lnTo>
                  <a:lnTo>
                    <a:pt x="120" y="140"/>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0"/>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2"/>
                  </a:lnTo>
                  <a:lnTo>
                    <a:pt x="4" y="54"/>
                  </a:lnTo>
                  <a:lnTo>
                    <a:pt x="7" y="47"/>
                  </a:lnTo>
                  <a:lnTo>
                    <a:pt x="10" y="40"/>
                  </a:lnTo>
                  <a:lnTo>
                    <a:pt x="14" y="34"/>
                  </a:lnTo>
                  <a:lnTo>
                    <a:pt x="18" y="27"/>
                  </a:lnTo>
                  <a:lnTo>
                    <a:pt x="23" y="23"/>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7" y="17"/>
                  </a:lnTo>
                  <a:lnTo>
                    <a:pt x="132" y="23"/>
                  </a:lnTo>
                  <a:lnTo>
                    <a:pt x="137" y="27"/>
                  </a:lnTo>
                  <a:lnTo>
                    <a:pt x="142" y="34"/>
                  </a:lnTo>
                  <a:lnTo>
                    <a:pt x="145" y="40"/>
                  </a:lnTo>
                  <a:lnTo>
                    <a:pt x="149" y="47"/>
                  </a:lnTo>
                  <a:lnTo>
                    <a:pt x="151" y="54"/>
                  </a:lnTo>
                  <a:lnTo>
                    <a:pt x="153"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90" name="Google Shape;2790;p23"/>
            <p:cNvSpPr/>
            <p:nvPr/>
          </p:nvSpPr>
          <p:spPr>
            <a:xfrm>
              <a:off x="2025651" y="2195513"/>
              <a:ext cx="49213" cy="49213"/>
            </a:xfrm>
            <a:custGeom>
              <a:avLst/>
              <a:gdLst/>
              <a:ahLst/>
              <a:cxnLst/>
              <a:rect l="l" t="t" r="r" b="b"/>
              <a:pathLst>
                <a:path w="155" h="154" extrusionOk="0">
                  <a:moveTo>
                    <a:pt x="155" y="78"/>
                  </a:moveTo>
                  <a:lnTo>
                    <a:pt x="155" y="78"/>
                  </a:lnTo>
                  <a:lnTo>
                    <a:pt x="155" y="86"/>
                  </a:lnTo>
                  <a:lnTo>
                    <a:pt x="153" y="92"/>
                  </a:lnTo>
                  <a:lnTo>
                    <a:pt x="151" y="100"/>
                  </a:lnTo>
                  <a:lnTo>
                    <a:pt x="149" y="107"/>
                  </a:lnTo>
                  <a:lnTo>
                    <a:pt x="145" y="114"/>
                  </a:lnTo>
                  <a:lnTo>
                    <a:pt x="142" y="120"/>
                  </a:lnTo>
                  <a:lnTo>
                    <a:pt x="137" y="126"/>
                  </a:lnTo>
                  <a:lnTo>
                    <a:pt x="132" y="131"/>
                  </a:lnTo>
                  <a:lnTo>
                    <a:pt x="127" y="137"/>
                  </a:lnTo>
                  <a:lnTo>
                    <a:pt x="120" y="140"/>
                  </a:lnTo>
                  <a:lnTo>
                    <a:pt x="115"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7"/>
                  </a:lnTo>
                  <a:lnTo>
                    <a:pt x="23" y="131"/>
                  </a:lnTo>
                  <a:lnTo>
                    <a:pt x="18" y="126"/>
                  </a:lnTo>
                  <a:lnTo>
                    <a:pt x="14" y="120"/>
                  </a:lnTo>
                  <a:lnTo>
                    <a:pt x="10" y="114"/>
                  </a:lnTo>
                  <a:lnTo>
                    <a:pt x="7" y="107"/>
                  </a:lnTo>
                  <a:lnTo>
                    <a:pt x="4" y="100"/>
                  </a:lnTo>
                  <a:lnTo>
                    <a:pt x="2" y="92"/>
                  </a:lnTo>
                  <a:lnTo>
                    <a:pt x="1" y="86"/>
                  </a:lnTo>
                  <a:lnTo>
                    <a:pt x="0" y="78"/>
                  </a:lnTo>
                  <a:lnTo>
                    <a:pt x="0" y="78"/>
                  </a:lnTo>
                  <a:lnTo>
                    <a:pt x="1" y="70"/>
                  </a:lnTo>
                  <a:lnTo>
                    <a:pt x="2" y="62"/>
                  </a:lnTo>
                  <a:lnTo>
                    <a:pt x="4" y="55"/>
                  </a:lnTo>
                  <a:lnTo>
                    <a:pt x="7" y="47"/>
                  </a:lnTo>
                  <a:lnTo>
                    <a:pt x="10" y="41"/>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3"/>
                  </a:lnTo>
                  <a:lnTo>
                    <a:pt x="127" y="18"/>
                  </a:lnTo>
                  <a:lnTo>
                    <a:pt x="132" y="23"/>
                  </a:lnTo>
                  <a:lnTo>
                    <a:pt x="137" y="28"/>
                  </a:lnTo>
                  <a:lnTo>
                    <a:pt x="142" y="34"/>
                  </a:lnTo>
                  <a:lnTo>
                    <a:pt x="145"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91" name="Google Shape;2791;p23"/>
            <p:cNvSpPr/>
            <p:nvPr/>
          </p:nvSpPr>
          <p:spPr>
            <a:xfrm>
              <a:off x="2095501" y="2124076"/>
              <a:ext cx="49213" cy="49213"/>
            </a:xfrm>
            <a:custGeom>
              <a:avLst/>
              <a:gdLst/>
              <a:ahLst/>
              <a:cxnLst/>
              <a:rect l="l" t="t" r="r" b="b"/>
              <a:pathLst>
                <a:path w="155" h="154" extrusionOk="0">
                  <a:moveTo>
                    <a:pt x="155" y="76"/>
                  </a:moveTo>
                  <a:lnTo>
                    <a:pt x="155" y="76"/>
                  </a:lnTo>
                  <a:lnTo>
                    <a:pt x="155" y="84"/>
                  </a:lnTo>
                  <a:lnTo>
                    <a:pt x="153" y="92"/>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5" y="153"/>
                  </a:lnTo>
                  <a:lnTo>
                    <a:pt x="78" y="154"/>
                  </a:lnTo>
                  <a:lnTo>
                    <a:pt x="78" y="154"/>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3"/>
                  </a:lnTo>
                  <a:lnTo>
                    <a:pt x="136" y="27"/>
                  </a:lnTo>
                  <a:lnTo>
                    <a:pt x="141" y="34"/>
                  </a:lnTo>
                  <a:lnTo>
                    <a:pt x="145" y="40"/>
                  </a:lnTo>
                  <a:lnTo>
                    <a:pt x="149" y="47"/>
                  </a:lnTo>
                  <a:lnTo>
                    <a:pt x="151" y="54"/>
                  </a:lnTo>
                  <a:lnTo>
                    <a:pt x="153"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92" name="Google Shape;2792;p23"/>
            <p:cNvSpPr/>
            <p:nvPr/>
          </p:nvSpPr>
          <p:spPr>
            <a:xfrm>
              <a:off x="2095501" y="2195513"/>
              <a:ext cx="49213" cy="49213"/>
            </a:xfrm>
            <a:custGeom>
              <a:avLst/>
              <a:gdLst/>
              <a:ahLst/>
              <a:cxnLst/>
              <a:rect l="l" t="t" r="r" b="b"/>
              <a:pathLst>
                <a:path w="155" h="154" extrusionOk="0">
                  <a:moveTo>
                    <a:pt x="155" y="78"/>
                  </a:moveTo>
                  <a:lnTo>
                    <a:pt x="155" y="78"/>
                  </a:lnTo>
                  <a:lnTo>
                    <a:pt x="155" y="86"/>
                  </a:lnTo>
                  <a:lnTo>
                    <a:pt x="153" y="92"/>
                  </a:lnTo>
                  <a:lnTo>
                    <a:pt x="151" y="100"/>
                  </a:lnTo>
                  <a:lnTo>
                    <a:pt x="149" y="107"/>
                  </a:lnTo>
                  <a:lnTo>
                    <a:pt x="145" y="114"/>
                  </a:lnTo>
                  <a:lnTo>
                    <a:pt x="141" y="120"/>
                  </a:lnTo>
                  <a:lnTo>
                    <a:pt x="136" y="126"/>
                  </a:lnTo>
                  <a:lnTo>
                    <a:pt x="132" y="131"/>
                  </a:lnTo>
                  <a:lnTo>
                    <a:pt x="126" y="137"/>
                  </a:lnTo>
                  <a:lnTo>
                    <a:pt x="120" y="140"/>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7"/>
                  </a:lnTo>
                  <a:lnTo>
                    <a:pt x="23" y="131"/>
                  </a:lnTo>
                  <a:lnTo>
                    <a:pt x="18" y="126"/>
                  </a:lnTo>
                  <a:lnTo>
                    <a:pt x="14" y="120"/>
                  </a:lnTo>
                  <a:lnTo>
                    <a:pt x="9" y="114"/>
                  </a:lnTo>
                  <a:lnTo>
                    <a:pt x="7" y="107"/>
                  </a:lnTo>
                  <a:lnTo>
                    <a:pt x="3" y="100"/>
                  </a:lnTo>
                  <a:lnTo>
                    <a:pt x="2" y="92"/>
                  </a:lnTo>
                  <a:lnTo>
                    <a:pt x="1" y="86"/>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3"/>
                  </a:lnTo>
                  <a:lnTo>
                    <a:pt x="126" y="18"/>
                  </a:lnTo>
                  <a:lnTo>
                    <a:pt x="132" y="23"/>
                  </a:lnTo>
                  <a:lnTo>
                    <a:pt x="136" y="28"/>
                  </a:lnTo>
                  <a:lnTo>
                    <a:pt x="141" y="34"/>
                  </a:lnTo>
                  <a:lnTo>
                    <a:pt x="145"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93" name="Google Shape;2793;p23"/>
            <p:cNvSpPr/>
            <p:nvPr/>
          </p:nvSpPr>
          <p:spPr>
            <a:xfrm>
              <a:off x="1816101" y="2124076"/>
              <a:ext cx="49213" cy="49213"/>
            </a:xfrm>
            <a:custGeom>
              <a:avLst/>
              <a:gdLst/>
              <a:ahLst/>
              <a:cxnLst/>
              <a:rect l="l" t="t" r="r" b="b"/>
              <a:pathLst>
                <a:path w="155" h="154" extrusionOk="0">
                  <a:moveTo>
                    <a:pt x="155" y="76"/>
                  </a:moveTo>
                  <a:lnTo>
                    <a:pt x="155" y="76"/>
                  </a:lnTo>
                  <a:lnTo>
                    <a:pt x="154" y="84"/>
                  </a:lnTo>
                  <a:lnTo>
                    <a:pt x="152" y="92"/>
                  </a:lnTo>
                  <a:lnTo>
                    <a:pt x="151" y="99"/>
                  </a:lnTo>
                  <a:lnTo>
                    <a:pt x="148" y="106"/>
                  </a:lnTo>
                  <a:lnTo>
                    <a:pt x="146"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7" y="154"/>
                  </a:lnTo>
                  <a:lnTo>
                    <a:pt x="77" y="154"/>
                  </a:lnTo>
                  <a:lnTo>
                    <a:pt x="70"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3" y="92"/>
                  </a:lnTo>
                  <a:lnTo>
                    <a:pt x="1" y="84"/>
                  </a:lnTo>
                  <a:lnTo>
                    <a:pt x="0" y="76"/>
                  </a:lnTo>
                  <a:lnTo>
                    <a:pt x="0" y="76"/>
                  </a:lnTo>
                  <a:lnTo>
                    <a:pt x="1" y="68"/>
                  </a:lnTo>
                  <a:lnTo>
                    <a:pt x="3" y="62"/>
                  </a:lnTo>
                  <a:lnTo>
                    <a:pt x="4" y="54"/>
                  </a:lnTo>
                  <a:lnTo>
                    <a:pt x="6" y="47"/>
                  </a:lnTo>
                  <a:lnTo>
                    <a:pt x="9" y="40"/>
                  </a:lnTo>
                  <a:lnTo>
                    <a:pt x="14" y="34"/>
                  </a:lnTo>
                  <a:lnTo>
                    <a:pt x="17" y="27"/>
                  </a:lnTo>
                  <a:lnTo>
                    <a:pt x="23" y="23"/>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2"/>
                  </a:lnTo>
                  <a:lnTo>
                    <a:pt x="126" y="17"/>
                  </a:lnTo>
                  <a:lnTo>
                    <a:pt x="132" y="23"/>
                  </a:lnTo>
                  <a:lnTo>
                    <a:pt x="136" y="27"/>
                  </a:lnTo>
                  <a:lnTo>
                    <a:pt x="141" y="34"/>
                  </a:lnTo>
                  <a:lnTo>
                    <a:pt x="146" y="40"/>
                  </a:lnTo>
                  <a:lnTo>
                    <a:pt x="148" y="47"/>
                  </a:lnTo>
                  <a:lnTo>
                    <a:pt x="151" y="54"/>
                  </a:lnTo>
                  <a:lnTo>
                    <a:pt x="152"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94" name="Google Shape;2794;p23"/>
            <p:cNvSpPr/>
            <p:nvPr/>
          </p:nvSpPr>
          <p:spPr>
            <a:xfrm>
              <a:off x="1816101" y="2195513"/>
              <a:ext cx="49213" cy="49213"/>
            </a:xfrm>
            <a:custGeom>
              <a:avLst/>
              <a:gdLst/>
              <a:ahLst/>
              <a:cxnLst/>
              <a:rect l="l" t="t" r="r" b="b"/>
              <a:pathLst>
                <a:path w="155" h="154" extrusionOk="0">
                  <a:moveTo>
                    <a:pt x="155" y="78"/>
                  </a:moveTo>
                  <a:lnTo>
                    <a:pt x="155" y="78"/>
                  </a:lnTo>
                  <a:lnTo>
                    <a:pt x="154" y="86"/>
                  </a:lnTo>
                  <a:lnTo>
                    <a:pt x="152" y="92"/>
                  </a:lnTo>
                  <a:lnTo>
                    <a:pt x="151" y="100"/>
                  </a:lnTo>
                  <a:lnTo>
                    <a:pt x="148" y="107"/>
                  </a:lnTo>
                  <a:lnTo>
                    <a:pt x="146" y="114"/>
                  </a:lnTo>
                  <a:lnTo>
                    <a:pt x="141" y="120"/>
                  </a:lnTo>
                  <a:lnTo>
                    <a:pt x="136" y="126"/>
                  </a:lnTo>
                  <a:lnTo>
                    <a:pt x="132" y="131"/>
                  </a:lnTo>
                  <a:lnTo>
                    <a:pt x="126" y="137"/>
                  </a:lnTo>
                  <a:lnTo>
                    <a:pt x="120" y="140"/>
                  </a:lnTo>
                  <a:lnTo>
                    <a:pt x="114" y="145"/>
                  </a:lnTo>
                  <a:lnTo>
                    <a:pt x="108" y="148"/>
                  </a:lnTo>
                  <a:lnTo>
                    <a:pt x="100" y="151"/>
                  </a:lnTo>
                  <a:lnTo>
                    <a:pt x="93" y="152"/>
                  </a:lnTo>
                  <a:lnTo>
                    <a:pt x="85" y="153"/>
                  </a:lnTo>
                  <a:lnTo>
                    <a:pt x="77" y="154"/>
                  </a:lnTo>
                  <a:lnTo>
                    <a:pt x="77" y="154"/>
                  </a:lnTo>
                  <a:lnTo>
                    <a:pt x="70" y="153"/>
                  </a:lnTo>
                  <a:lnTo>
                    <a:pt x="62" y="152"/>
                  </a:lnTo>
                  <a:lnTo>
                    <a:pt x="54" y="151"/>
                  </a:lnTo>
                  <a:lnTo>
                    <a:pt x="47" y="148"/>
                  </a:lnTo>
                  <a:lnTo>
                    <a:pt x="40" y="145"/>
                  </a:lnTo>
                  <a:lnTo>
                    <a:pt x="35" y="140"/>
                  </a:lnTo>
                  <a:lnTo>
                    <a:pt x="29" y="137"/>
                  </a:lnTo>
                  <a:lnTo>
                    <a:pt x="23" y="131"/>
                  </a:lnTo>
                  <a:lnTo>
                    <a:pt x="17" y="126"/>
                  </a:lnTo>
                  <a:lnTo>
                    <a:pt x="14" y="120"/>
                  </a:lnTo>
                  <a:lnTo>
                    <a:pt x="9" y="114"/>
                  </a:lnTo>
                  <a:lnTo>
                    <a:pt x="6" y="107"/>
                  </a:lnTo>
                  <a:lnTo>
                    <a:pt x="4" y="100"/>
                  </a:lnTo>
                  <a:lnTo>
                    <a:pt x="3" y="92"/>
                  </a:lnTo>
                  <a:lnTo>
                    <a:pt x="1" y="86"/>
                  </a:lnTo>
                  <a:lnTo>
                    <a:pt x="0" y="78"/>
                  </a:lnTo>
                  <a:lnTo>
                    <a:pt x="0" y="78"/>
                  </a:lnTo>
                  <a:lnTo>
                    <a:pt x="1" y="70"/>
                  </a:lnTo>
                  <a:lnTo>
                    <a:pt x="3" y="62"/>
                  </a:lnTo>
                  <a:lnTo>
                    <a:pt x="4" y="55"/>
                  </a:lnTo>
                  <a:lnTo>
                    <a:pt x="6" y="47"/>
                  </a:lnTo>
                  <a:lnTo>
                    <a:pt x="9" y="41"/>
                  </a:lnTo>
                  <a:lnTo>
                    <a:pt x="14" y="34"/>
                  </a:lnTo>
                  <a:lnTo>
                    <a:pt x="17" y="28"/>
                  </a:lnTo>
                  <a:lnTo>
                    <a:pt x="23" y="23"/>
                  </a:lnTo>
                  <a:lnTo>
                    <a:pt x="29" y="18"/>
                  </a:lnTo>
                  <a:lnTo>
                    <a:pt x="35" y="13"/>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3"/>
                  </a:lnTo>
                  <a:lnTo>
                    <a:pt x="126" y="18"/>
                  </a:lnTo>
                  <a:lnTo>
                    <a:pt x="132" y="23"/>
                  </a:lnTo>
                  <a:lnTo>
                    <a:pt x="136" y="28"/>
                  </a:lnTo>
                  <a:lnTo>
                    <a:pt x="141" y="34"/>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95" name="Google Shape;2795;p23"/>
            <p:cNvSpPr/>
            <p:nvPr/>
          </p:nvSpPr>
          <p:spPr>
            <a:xfrm>
              <a:off x="1885951" y="2124076"/>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0"/>
                  </a:lnTo>
                  <a:lnTo>
                    <a:pt x="114" y="144"/>
                  </a:lnTo>
                  <a:lnTo>
                    <a:pt x="107" y="147"/>
                  </a:lnTo>
                  <a:lnTo>
                    <a:pt x="99" y="150"/>
                  </a:lnTo>
                  <a:lnTo>
                    <a:pt x="93" y="152"/>
                  </a:lnTo>
                  <a:lnTo>
                    <a:pt x="85" y="153"/>
                  </a:lnTo>
                  <a:lnTo>
                    <a:pt x="77" y="154"/>
                  </a:lnTo>
                  <a:lnTo>
                    <a:pt x="77" y="154"/>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8" y="27"/>
                  </a:lnTo>
                  <a:lnTo>
                    <a:pt x="23" y="23"/>
                  </a:lnTo>
                  <a:lnTo>
                    <a:pt x="28"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1" y="23"/>
                  </a:lnTo>
                  <a:lnTo>
                    <a:pt x="136" y="27"/>
                  </a:lnTo>
                  <a:lnTo>
                    <a:pt x="141" y="34"/>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96" name="Google Shape;2796;p23"/>
            <p:cNvSpPr/>
            <p:nvPr/>
          </p:nvSpPr>
          <p:spPr>
            <a:xfrm>
              <a:off x="1885951" y="2195513"/>
              <a:ext cx="49213" cy="49213"/>
            </a:xfrm>
            <a:custGeom>
              <a:avLst/>
              <a:gdLst/>
              <a:ahLst/>
              <a:cxnLst/>
              <a:rect l="l" t="t" r="r" b="b"/>
              <a:pathLst>
                <a:path w="154" h="154" extrusionOk="0">
                  <a:moveTo>
                    <a:pt x="154" y="78"/>
                  </a:moveTo>
                  <a:lnTo>
                    <a:pt x="154" y="78"/>
                  </a:lnTo>
                  <a:lnTo>
                    <a:pt x="153" y="86"/>
                  </a:lnTo>
                  <a:lnTo>
                    <a:pt x="152" y="92"/>
                  </a:lnTo>
                  <a:lnTo>
                    <a:pt x="151" y="100"/>
                  </a:lnTo>
                  <a:lnTo>
                    <a:pt x="147" y="107"/>
                  </a:lnTo>
                  <a:lnTo>
                    <a:pt x="145" y="114"/>
                  </a:lnTo>
                  <a:lnTo>
                    <a:pt x="141" y="120"/>
                  </a:lnTo>
                  <a:lnTo>
                    <a:pt x="136" y="126"/>
                  </a:lnTo>
                  <a:lnTo>
                    <a:pt x="131" y="131"/>
                  </a:lnTo>
                  <a:lnTo>
                    <a:pt x="126" y="137"/>
                  </a:lnTo>
                  <a:lnTo>
                    <a:pt x="120" y="140"/>
                  </a:lnTo>
                  <a:lnTo>
                    <a:pt x="114" y="145"/>
                  </a:lnTo>
                  <a:lnTo>
                    <a:pt x="107" y="148"/>
                  </a:lnTo>
                  <a:lnTo>
                    <a:pt x="99" y="151"/>
                  </a:lnTo>
                  <a:lnTo>
                    <a:pt x="93" y="152"/>
                  </a:lnTo>
                  <a:lnTo>
                    <a:pt x="85" y="153"/>
                  </a:lnTo>
                  <a:lnTo>
                    <a:pt x="77" y="154"/>
                  </a:lnTo>
                  <a:lnTo>
                    <a:pt x="77" y="154"/>
                  </a:lnTo>
                  <a:lnTo>
                    <a:pt x="70" y="153"/>
                  </a:lnTo>
                  <a:lnTo>
                    <a:pt x="62" y="152"/>
                  </a:lnTo>
                  <a:lnTo>
                    <a:pt x="54" y="151"/>
                  </a:lnTo>
                  <a:lnTo>
                    <a:pt x="47" y="148"/>
                  </a:lnTo>
                  <a:lnTo>
                    <a:pt x="40" y="145"/>
                  </a:lnTo>
                  <a:lnTo>
                    <a:pt x="34" y="140"/>
                  </a:lnTo>
                  <a:lnTo>
                    <a:pt x="28" y="137"/>
                  </a:lnTo>
                  <a:lnTo>
                    <a:pt x="23" y="131"/>
                  </a:lnTo>
                  <a:lnTo>
                    <a:pt x="18" y="126"/>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4" y="34"/>
                  </a:lnTo>
                  <a:lnTo>
                    <a:pt x="18" y="28"/>
                  </a:lnTo>
                  <a:lnTo>
                    <a:pt x="23" y="23"/>
                  </a:lnTo>
                  <a:lnTo>
                    <a:pt x="28" y="18"/>
                  </a:lnTo>
                  <a:lnTo>
                    <a:pt x="34" y="13"/>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3"/>
                  </a:lnTo>
                  <a:lnTo>
                    <a:pt x="126" y="18"/>
                  </a:lnTo>
                  <a:lnTo>
                    <a:pt x="131" y="23"/>
                  </a:lnTo>
                  <a:lnTo>
                    <a:pt x="136" y="28"/>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97" name="Google Shape;2797;p23"/>
            <p:cNvSpPr/>
            <p:nvPr/>
          </p:nvSpPr>
          <p:spPr>
            <a:xfrm>
              <a:off x="2516188" y="1989138"/>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0" y="120"/>
                  </a:lnTo>
                  <a:lnTo>
                    <a:pt x="136" y="126"/>
                  </a:lnTo>
                  <a:lnTo>
                    <a:pt x="131" y="132"/>
                  </a:lnTo>
                  <a:lnTo>
                    <a:pt x="125" y="136"/>
                  </a:lnTo>
                  <a:lnTo>
                    <a:pt x="120" y="141"/>
                  </a:lnTo>
                  <a:lnTo>
                    <a:pt x="114" y="145"/>
                  </a:lnTo>
                  <a:lnTo>
                    <a:pt x="107" y="148"/>
                  </a:lnTo>
                  <a:lnTo>
                    <a:pt x="100" y="151"/>
                  </a:lnTo>
                  <a:lnTo>
                    <a:pt x="92" y="152"/>
                  </a:lnTo>
                  <a:lnTo>
                    <a:pt x="84" y="153"/>
                  </a:lnTo>
                  <a:lnTo>
                    <a:pt x="77" y="155"/>
                  </a:lnTo>
                  <a:lnTo>
                    <a:pt x="77" y="155"/>
                  </a:lnTo>
                  <a:lnTo>
                    <a:pt x="69" y="153"/>
                  </a:lnTo>
                  <a:lnTo>
                    <a:pt x="61" y="152"/>
                  </a:lnTo>
                  <a:lnTo>
                    <a:pt x="54" y="151"/>
                  </a:lnTo>
                  <a:lnTo>
                    <a:pt x="46" y="148"/>
                  </a:lnTo>
                  <a:lnTo>
                    <a:pt x="40" y="145"/>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4"/>
                  </a:lnTo>
                  <a:lnTo>
                    <a:pt x="6" y="47"/>
                  </a:lnTo>
                  <a:lnTo>
                    <a:pt x="9" y="40"/>
                  </a:lnTo>
                  <a:lnTo>
                    <a:pt x="13" y="34"/>
                  </a:lnTo>
                  <a:lnTo>
                    <a:pt x="18" y="29"/>
                  </a:lnTo>
                  <a:lnTo>
                    <a:pt x="22" y="23"/>
                  </a:lnTo>
                  <a:lnTo>
                    <a:pt x="28" y="18"/>
                  </a:lnTo>
                  <a:lnTo>
                    <a:pt x="34" y="14"/>
                  </a:lnTo>
                  <a:lnTo>
                    <a:pt x="40" y="9"/>
                  </a:lnTo>
                  <a:lnTo>
                    <a:pt x="46" y="6"/>
                  </a:lnTo>
                  <a:lnTo>
                    <a:pt x="54" y="4"/>
                  </a:lnTo>
                  <a:lnTo>
                    <a:pt x="61" y="2"/>
                  </a:lnTo>
                  <a:lnTo>
                    <a:pt x="69" y="1"/>
                  </a:lnTo>
                  <a:lnTo>
                    <a:pt x="77" y="0"/>
                  </a:lnTo>
                  <a:lnTo>
                    <a:pt x="77" y="0"/>
                  </a:lnTo>
                  <a:lnTo>
                    <a:pt x="84" y="1"/>
                  </a:lnTo>
                  <a:lnTo>
                    <a:pt x="92" y="2"/>
                  </a:lnTo>
                  <a:lnTo>
                    <a:pt x="100" y="4"/>
                  </a:lnTo>
                  <a:lnTo>
                    <a:pt x="107" y="6"/>
                  </a:lnTo>
                  <a:lnTo>
                    <a:pt x="114" y="9"/>
                  </a:lnTo>
                  <a:lnTo>
                    <a:pt x="120" y="14"/>
                  </a:lnTo>
                  <a:lnTo>
                    <a:pt x="125" y="18"/>
                  </a:lnTo>
                  <a:lnTo>
                    <a:pt x="131" y="23"/>
                  </a:lnTo>
                  <a:lnTo>
                    <a:pt x="136" y="29"/>
                  </a:lnTo>
                  <a:lnTo>
                    <a:pt x="140" y="34"/>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98" name="Google Shape;2798;p23"/>
            <p:cNvSpPr/>
            <p:nvPr/>
          </p:nvSpPr>
          <p:spPr>
            <a:xfrm>
              <a:off x="2516188" y="2060576"/>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4"/>
                  </a:lnTo>
                  <a:lnTo>
                    <a:pt x="140" y="120"/>
                  </a:lnTo>
                  <a:lnTo>
                    <a:pt x="136" y="127"/>
                  </a:lnTo>
                  <a:lnTo>
                    <a:pt x="131" y="132"/>
                  </a:lnTo>
                  <a:lnTo>
                    <a:pt x="125" y="137"/>
                  </a:lnTo>
                  <a:lnTo>
                    <a:pt x="120" y="142"/>
                  </a:lnTo>
                  <a:lnTo>
                    <a:pt x="114" y="145"/>
                  </a:lnTo>
                  <a:lnTo>
                    <a:pt x="107" y="149"/>
                  </a:lnTo>
                  <a:lnTo>
                    <a:pt x="100" y="151"/>
                  </a:lnTo>
                  <a:lnTo>
                    <a:pt x="92" y="153"/>
                  </a:lnTo>
                  <a:lnTo>
                    <a:pt x="84" y="155"/>
                  </a:lnTo>
                  <a:lnTo>
                    <a:pt x="77" y="155"/>
                  </a:lnTo>
                  <a:lnTo>
                    <a:pt x="77" y="155"/>
                  </a:lnTo>
                  <a:lnTo>
                    <a:pt x="69" y="155"/>
                  </a:lnTo>
                  <a:lnTo>
                    <a:pt x="61" y="153"/>
                  </a:lnTo>
                  <a:lnTo>
                    <a:pt x="54" y="151"/>
                  </a:lnTo>
                  <a:lnTo>
                    <a:pt x="46" y="149"/>
                  </a:lnTo>
                  <a:lnTo>
                    <a:pt x="40" y="145"/>
                  </a:lnTo>
                  <a:lnTo>
                    <a:pt x="34" y="142"/>
                  </a:lnTo>
                  <a:lnTo>
                    <a:pt x="28" y="137"/>
                  </a:lnTo>
                  <a:lnTo>
                    <a:pt x="22" y="132"/>
                  </a:lnTo>
                  <a:lnTo>
                    <a:pt x="18" y="127"/>
                  </a:lnTo>
                  <a:lnTo>
                    <a:pt x="13" y="120"/>
                  </a:lnTo>
                  <a:lnTo>
                    <a:pt x="9" y="114"/>
                  </a:lnTo>
                  <a:lnTo>
                    <a:pt x="6" y="108"/>
                  </a:lnTo>
                  <a:lnTo>
                    <a:pt x="3" y="101"/>
                  </a:lnTo>
                  <a:lnTo>
                    <a:pt x="2" y="93"/>
                  </a:lnTo>
                  <a:lnTo>
                    <a:pt x="1" y="86"/>
                  </a:lnTo>
                  <a:lnTo>
                    <a:pt x="0" y="78"/>
                  </a:lnTo>
                  <a:lnTo>
                    <a:pt x="0" y="78"/>
                  </a:lnTo>
                  <a:lnTo>
                    <a:pt x="1" y="70"/>
                  </a:lnTo>
                  <a:lnTo>
                    <a:pt x="2" y="62"/>
                  </a:lnTo>
                  <a:lnTo>
                    <a:pt x="3" y="55"/>
                  </a:lnTo>
                  <a:lnTo>
                    <a:pt x="6" y="48"/>
                  </a:lnTo>
                  <a:lnTo>
                    <a:pt x="9" y="41"/>
                  </a:lnTo>
                  <a:lnTo>
                    <a:pt x="13" y="34"/>
                  </a:lnTo>
                  <a:lnTo>
                    <a:pt x="18" y="29"/>
                  </a:lnTo>
                  <a:lnTo>
                    <a:pt x="22" y="23"/>
                  </a:lnTo>
                  <a:lnTo>
                    <a:pt x="28" y="18"/>
                  </a:lnTo>
                  <a:lnTo>
                    <a:pt x="34" y="14"/>
                  </a:lnTo>
                  <a:lnTo>
                    <a:pt x="40" y="10"/>
                  </a:lnTo>
                  <a:lnTo>
                    <a:pt x="46" y="7"/>
                  </a:lnTo>
                  <a:lnTo>
                    <a:pt x="54" y="5"/>
                  </a:lnTo>
                  <a:lnTo>
                    <a:pt x="61" y="2"/>
                  </a:lnTo>
                  <a:lnTo>
                    <a:pt x="69" y="1"/>
                  </a:lnTo>
                  <a:lnTo>
                    <a:pt x="77" y="0"/>
                  </a:lnTo>
                  <a:lnTo>
                    <a:pt x="77" y="0"/>
                  </a:lnTo>
                  <a:lnTo>
                    <a:pt x="84" y="1"/>
                  </a:lnTo>
                  <a:lnTo>
                    <a:pt x="92" y="2"/>
                  </a:lnTo>
                  <a:lnTo>
                    <a:pt x="100" y="5"/>
                  </a:lnTo>
                  <a:lnTo>
                    <a:pt x="107" y="7"/>
                  </a:lnTo>
                  <a:lnTo>
                    <a:pt x="114" y="10"/>
                  </a:lnTo>
                  <a:lnTo>
                    <a:pt x="120" y="14"/>
                  </a:lnTo>
                  <a:lnTo>
                    <a:pt x="125" y="18"/>
                  </a:lnTo>
                  <a:lnTo>
                    <a:pt x="131" y="23"/>
                  </a:lnTo>
                  <a:lnTo>
                    <a:pt x="136" y="29"/>
                  </a:lnTo>
                  <a:lnTo>
                    <a:pt x="140"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799" name="Google Shape;2799;p23"/>
            <p:cNvSpPr/>
            <p:nvPr/>
          </p:nvSpPr>
          <p:spPr>
            <a:xfrm>
              <a:off x="2586038" y="1989138"/>
              <a:ext cx="49213" cy="49213"/>
            </a:xfrm>
            <a:custGeom>
              <a:avLst/>
              <a:gdLst/>
              <a:ahLst/>
              <a:cxnLst/>
              <a:rect l="l" t="t" r="r" b="b"/>
              <a:pathLst>
                <a:path w="155" h="155" extrusionOk="0">
                  <a:moveTo>
                    <a:pt x="155" y="78"/>
                  </a:moveTo>
                  <a:lnTo>
                    <a:pt x="155" y="78"/>
                  </a:lnTo>
                  <a:lnTo>
                    <a:pt x="155" y="85"/>
                  </a:lnTo>
                  <a:lnTo>
                    <a:pt x="152" y="93"/>
                  </a:lnTo>
                  <a:lnTo>
                    <a:pt x="151" y="101"/>
                  </a:lnTo>
                  <a:lnTo>
                    <a:pt x="149" y="108"/>
                  </a:lnTo>
                  <a:lnTo>
                    <a:pt x="145" y="115"/>
                  </a:lnTo>
                  <a:lnTo>
                    <a:pt x="141" y="120"/>
                  </a:lnTo>
                  <a:lnTo>
                    <a:pt x="136" y="126"/>
                  </a:lnTo>
                  <a:lnTo>
                    <a:pt x="132" y="132"/>
                  </a:lnTo>
                  <a:lnTo>
                    <a:pt x="126" y="136"/>
                  </a:lnTo>
                  <a:lnTo>
                    <a:pt x="120" y="141"/>
                  </a:lnTo>
                  <a:lnTo>
                    <a:pt x="115"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4"/>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1"/>
                  </a:lnTo>
                  <a:lnTo>
                    <a:pt x="78" y="0"/>
                  </a:lnTo>
                  <a:lnTo>
                    <a:pt x="78" y="0"/>
                  </a:lnTo>
                  <a:lnTo>
                    <a:pt x="85" y="1"/>
                  </a:lnTo>
                  <a:lnTo>
                    <a:pt x="93" y="2"/>
                  </a:lnTo>
                  <a:lnTo>
                    <a:pt x="101" y="4"/>
                  </a:lnTo>
                  <a:lnTo>
                    <a:pt x="108" y="6"/>
                  </a:lnTo>
                  <a:lnTo>
                    <a:pt x="115" y="9"/>
                  </a:lnTo>
                  <a:lnTo>
                    <a:pt x="120" y="14"/>
                  </a:lnTo>
                  <a:lnTo>
                    <a:pt x="126" y="18"/>
                  </a:lnTo>
                  <a:lnTo>
                    <a:pt x="132" y="23"/>
                  </a:lnTo>
                  <a:lnTo>
                    <a:pt x="136" y="29"/>
                  </a:lnTo>
                  <a:lnTo>
                    <a:pt x="141" y="34"/>
                  </a:lnTo>
                  <a:lnTo>
                    <a:pt x="145" y="40"/>
                  </a:lnTo>
                  <a:lnTo>
                    <a:pt x="149" y="47"/>
                  </a:lnTo>
                  <a:lnTo>
                    <a:pt x="151" y="54"/>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00" name="Google Shape;2800;p23"/>
            <p:cNvSpPr/>
            <p:nvPr/>
          </p:nvSpPr>
          <p:spPr>
            <a:xfrm>
              <a:off x="2586038" y="2060576"/>
              <a:ext cx="49213" cy="49213"/>
            </a:xfrm>
            <a:custGeom>
              <a:avLst/>
              <a:gdLst/>
              <a:ahLst/>
              <a:cxnLst/>
              <a:rect l="l" t="t" r="r" b="b"/>
              <a:pathLst>
                <a:path w="155" h="155" extrusionOk="0">
                  <a:moveTo>
                    <a:pt x="155" y="78"/>
                  </a:moveTo>
                  <a:lnTo>
                    <a:pt x="155" y="78"/>
                  </a:lnTo>
                  <a:lnTo>
                    <a:pt x="155" y="86"/>
                  </a:lnTo>
                  <a:lnTo>
                    <a:pt x="152" y="93"/>
                  </a:lnTo>
                  <a:lnTo>
                    <a:pt x="151" y="101"/>
                  </a:lnTo>
                  <a:lnTo>
                    <a:pt x="149" y="108"/>
                  </a:lnTo>
                  <a:lnTo>
                    <a:pt x="145" y="114"/>
                  </a:lnTo>
                  <a:lnTo>
                    <a:pt x="141" y="120"/>
                  </a:lnTo>
                  <a:lnTo>
                    <a:pt x="136" y="127"/>
                  </a:lnTo>
                  <a:lnTo>
                    <a:pt x="132" y="132"/>
                  </a:lnTo>
                  <a:lnTo>
                    <a:pt x="126" y="137"/>
                  </a:lnTo>
                  <a:lnTo>
                    <a:pt x="120" y="142"/>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2"/>
                  </a:lnTo>
                  <a:lnTo>
                    <a:pt x="29" y="137"/>
                  </a:lnTo>
                  <a:lnTo>
                    <a:pt x="23" y="132"/>
                  </a:lnTo>
                  <a:lnTo>
                    <a:pt x="18" y="127"/>
                  </a:lnTo>
                  <a:lnTo>
                    <a:pt x="14" y="120"/>
                  </a:lnTo>
                  <a:lnTo>
                    <a:pt x="9" y="114"/>
                  </a:lnTo>
                  <a:lnTo>
                    <a:pt x="7" y="108"/>
                  </a:lnTo>
                  <a:lnTo>
                    <a:pt x="4" y="101"/>
                  </a:lnTo>
                  <a:lnTo>
                    <a:pt x="2" y="93"/>
                  </a:lnTo>
                  <a:lnTo>
                    <a:pt x="1" y="86"/>
                  </a:lnTo>
                  <a:lnTo>
                    <a:pt x="0" y="78"/>
                  </a:lnTo>
                  <a:lnTo>
                    <a:pt x="0" y="78"/>
                  </a:lnTo>
                  <a:lnTo>
                    <a:pt x="1" y="70"/>
                  </a:lnTo>
                  <a:lnTo>
                    <a:pt x="2" y="62"/>
                  </a:lnTo>
                  <a:lnTo>
                    <a:pt x="4" y="55"/>
                  </a:lnTo>
                  <a:lnTo>
                    <a:pt x="7" y="48"/>
                  </a:lnTo>
                  <a:lnTo>
                    <a:pt x="9" y="41"/>
                  </a:lnTo>
                  <a:lnTo>
                    <a:pt x="14" y="34"/>
                  </a:lnTo>
                  <a:lnTo>
                    <a:pt x="18" y="29"/>
                  </a:lnTo>
                  <a:lnTo>
                    <a:pt x="23" y="23"/>
                  </a:lnTo>
                  <a:lnTo>
                    <a:pt x="29" y="18"/>
                  </a:lnTo>
                  <a:lnTo>
                    <a:pt x="34" y="14"/>
                  </a:lnTo>
                  <a:lnTo>
                    <a:pt x="40" y="10"/>
                  </a:lnTo>
                  <a:lnTo>
                    <a:pt x="47" y="7"/>
                  </a:lnTo>
                  <a:lnTo>
                    <a:pt x="55" y="5"/>
                  </a:lnTo>
                  <a:lnTo>
                    <a:pt x="62" y="2"/>
                  </a:lnTo>
                  <a:lnTo>
                    <a:pt x="70" y="1"/>
                  </a:lnTo>
                  <a:lnTo>
                    <a:pt x="78" y="0"/>
                  </a:lnTo>
                  <a:lnTo>
                    <a:pt x="78" y="0"/>
                  </a:lnTo>
                  <a:lnTo>
                    <a:pt x="85" y="1"/>
                  </a:lnTo>
                  <a:lnTo>
                    <a:pt x="93" y="2"/>
                  </a:lnTo>
                  <a:lnTo>
                    <a:pt x="101" y="5"/>
                  </a:lnTo>
                  <a:lnTo>
                    <a:pt x="108" y="7"/>
                  </a:lnTo>
                  <a:lnTo>
                    <a:pt x="115" y="10"/>
                  </a:lnTo>
                  <a:lnTo>
                    <a:pt x="120" y="14"/>
                  </a:lnTo>
                  <a:lnTo>
                    <a:pt x="126" y="18"/>
                  </a:lnTo>
                  <a:lnTo>
                    <a:pt x="132" y="23"/>
                  </a:lnTo>
                  <a:lnTo>
                    <a:pt x="136" y="29"/>
                  </a:lnTo>
                  <a:lnTo>
                    <a:pt x="141" y="34"/>
                  </a:lnTo>
                  <a:lnTo>
                    <a:pt x="145" y="41"/>
                  </a:lnTo>
                  <a:lnTo>
                    <a:pt x="149" y="48"/>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01" name="Google Shape;2801;p23"/>
            <p:cNvSpPr/>
            <p:nvPr/>
          </p:nvSpPr>
          <p:spPr>
            <a:xfrm>
              <a:off x="2655888" y="1989138"/>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9" y="18"/>
                  </a:lnTo>
                  <a:lnTo>
                    <a:pt x="34" y="14"/>
                  </a:lnTo>
                  <a:lnTo>
                    <a:pt x="40" y="9"/>
                  </a:lnTo>
                  <a:lnTo>
                    <a:pt x="47" y="6"/>
                  </a:lnTo>
                  <a:lnTo>
                    <a:pt x="54" y="4"/>
                  </a:lnTo>
                  <a:lnTo>
                    <a:pt x="62" y="2"/>
                  </a:lnTo>
                  <a:lnTo>
                    <a:pt x="69" y="1"/>
                  </a:lnTo>
                  <a:lnTo>
                    <a:pt x="77" y="0"/>
                  </a:lnTo>
                  <a:lnTo>
                    <a:pt x="77" y="0"/>
                  </a:lnTo>
                  <a:lnTo>
                    <a:pt x="85" y="1"/>
                  </a:lnTo>
                  <a:lnTo>
                    <a:pt x="93" y="2"/>
                  </a:lnTo>
                  <a:lnTo>
                    <a:pt x="100" y="4"/>
                  </a:lnTo>
                  <a:lnTo>
                    <a:pt x="108" y="6"/>
                  </a:lnTo>
                  <a:lnTo>
                    <a:pt x="113" y="9"/>
                  </a:lnTo>
                  <a:lnTo>
                    <a:pt x="120" y="14"/>
                  </a:lnTo>
                  <a:lnTo>
                    <a:pt x="126" y="18"/>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02" name="Google Shape;2802;p23"/>
            <p:cNvSpPr/>
            <p:nvPr/>
          </p:nvSpPr>
          <p:spPr>
            <a:xfrm>
              <a:off x="2655888" y="2060576"/>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4"/>
                  </a:lnTo>
                  <a:lnTo>
                    <a:pt x="141" y="120"/>
                  </a:lnTo>
                  <a:lnTo>
                    <a:pt x="136" y="127"/>
                  </a:lnTo>
                  <a:lnTo>
                    <a:pt x="132" y="132"/>
                  </a:lnTo>
                  <a:lnTo>
                    <a:pt x="126" y="137"/>
                  </a:lnTo>
                  <a:lnTo>
                    <a:pt x="120" y="142"/>
                  </a:lnTo>
                  <a:lnTo>
                    <a:pt x="113"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2"/>
                  </a:lnTo>
                  <a:lnTo>
                    <a:pt x="29" y="137"/>
                  </a:lnTo>
                  <a:lnTo>
                    <a:pt x="23" y="132"/>
                  </a:lnTo>
                  <a:lnTo>
                    <a:pt x="17"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9" y="18"/>
                  </a:lnTo>
                  <a:lnTo>
                    <a:pt x="34" y="14"/>
                  </a:lnTo>
                  <a:lnTo>
                    <a:pt x="40" y="10"/>
                  </a:lnTo>
                  <a:lnTo>
                    <a:pt x="47" y="7"/>
                  </a:lnTo>
                  <a:lnTo>
                    <a:pt x="54" y="5"/>
                  </a:lnTo>
                  <a:lnTo>
                    <a:pt x="62" y="2"/>
                  </a:lnTo>
                  <a:lnTo>
                    <a:pt x="69" y="1"/>
                  </a:lnTo>
                  <a:lnTo>
                    <a:pt x="77" y="0"/>
                  </a:lnTo>
                  <a:lnTo>
                    <a:pt x="77" y="0"/>
                  </a:lnTo>
                  <a:lnTo>
                    <a:pt x="85" y="1"/>
                  </a:lnTo>
                  <a:lnTo>
                    <a:pt x="93" y="2"/>
                  </a:lnTo>
                  <a:lnTo>
                    <a:pt x="100" y="5"/>
                  </a:lnTo>
                  <a:lnTo>
                    <a:pt x="108" y="7"/>
                  </a:lnTo>
                  <a:lnTo>
                    <a:pt x="113" y="10"/>
                  </a:lnTo>
                  <a:lnTo>
                    <a:pt x="120" y="14"/>
                  </a:lnTo>
                  <a:lnTo>
                    <a:pt x="126" y="18"/>
                  </a:lnTo>
                  <a:lnTo>
                    <a:pt x="132" y="23"/>
                  </a:lnTo>
                  <a:lnTo>
                    <a:pt x="136" y="29"/>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03" name="Google Shape;2803;p23"/>
            <p:cNvSpPr/>
            <p:nvPr/>
          </p:nvSpPr>
          <p:spPr>
            <a:xfrm>
              <a:off x="2727326" y="1989138"/>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2" y="132"/>
                  </a:lnTo>
                  <a:lnTo>
                    <a:pt x="127" y="136"/>
                  </a:lnTo>
                  <a:lnTo>
                    <a:pt x="120" y="141"/>
                  </a:lnTo>
                  <a:lnTo>
                    <a:pt x="114"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4"/>
                  </a:lnTo>
                  <a:lnTo>
                    <a:pt x="7" y="47"/>
                  </a:lnTo>
                  <a:lnTo>
                    <a:pt x="10" y="40"/>
                  </a:lnTo>
                  <a:lnTo>
                    <a:pt x="14" y="34"/>
                  </a:lnTo>
                  <a:lnTo>
                    <a:pt x="18" y="29"/>
                  </a:lnTo>
                  <a:lnTo>
                    <a:pt x="23" y="23"/>
                  </a:lnTo>
                  <a:lnTo>
                    <a:pt x="29" y="18"/>
                  </a:lnTo>
                  <a:lnTo>
                    <a:pt x="34" y="14"/>
                  </a:lnTo>
                  <a:lnTo>
                    <a:pt x="41" y="9"/>
                  </a:lnTo>
                  <a:lnTo>
                    <a:pt x="48" y="6"/>
                  </a:lnTo>
                  <a:lnTo>
                    <a:pt x="55" y="4"/>
                  </a:lnTo>
                  <a:lnTo>
                    <a:pt x="62" y="2"/>
                  </a:lnTo>
                  <a:lnTo>
                    <a:pt x="70" y="1"/>
                  </a:lnTo>
                  <a:lnTo>
                    <a:pt x="78" y="0"/>
                  </a:lnTo>
                  <a:lnTo>
                    <a:pt x="78" y="0"/>
                  </a:lnTo>
                  <a:lnTo>
                    <a:pt x="86" y="1"/>
                  </a:lnTo>
                  <a:lnTo>
                    <a:pt x="93" y="2"/>
                  </a:lnTo>
                  <a:lnTo>
                    <a:pt x="101" y="4"/>
                  </a:lnTo>
                  <a:lnTo>
                    <a:pt x="108" y="6"/>
                  </a:lnTo>
                  <a:lnTo>
                    <a:pt x="114" y="9"/>
                  </a:lnTo>
                  <a:lnTo>
                    <a:pt x="120" y="14"/>
                  </a:lnTo>
                  <a:lnTo>
                    <a:pt x="127" y="18"/>
                  </a:lnTo>
                  <a:lnTo>
                    <a:pt x="132" y="23"/>
                  </a:lnTo>
                  <a:lnTo>
                    <a:pt x="137" y="29"/>
                  </a:lnTo>
                  <a:lnTo>
                    <a:pt x="142"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04" name="Google Shape;2804;p23"/>
            <p:cNvSpPr/>
            <p:nvPr/>
          </p:nvSpPr>
          <p:spPr>
            <a:xfrm>
              <a:off x="2727326" y="2060576"/>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4"/>
                  </a:lnTo>
                  <a:lnTo>
                    <a:pt x="142" y="120"/>
                  </a:lnTo>
                  <a:lnTo>
                    <a:pt x="137" y="127"/>
                  </a:lnTo>
                  <a:lnTo>
                    <a:pt x="132" y="132"/>
                  </a:lnTo>
                  <a:lnTo>
                    <a:pt x="127" y="137"/>
                  </a:lnTo>
                  <a:lnTo>
                    <a:pt x="120" y="142"/>
                  </a:lnTo>
                  <a:lnTo>
                    <a:pt x="114" y="145"/>
                  </a:lnTo>
                  <a:lnTo>
                    <a:pt x="108" y="149"/>
                  </a:lnTo>
                  <a:lnTo>
                    <a:pt x="101" y="151"/>
                  </a:lnTo>
                  <a:lnTo>
                    <a:pt x="93" y="153"/>
                  </a:lnTo>
                  <a:lnTo>
                    <a:pt x="86" y="155"/>
                  </a:lnTo>
                  <a:lnTo>
                    <a:pt x="78" y="155"/>
                  </a:lnTo>
                  <a:lnTo>
                    <a:pt x="78" y="155"/>
                  </a:lnTo>
                  <a:lnTo>
                    <a:pt x="70" y="155"/>
                  </a:lnTo>
                  <a:lnTo>
                    <a:pt x="62" y="153"/>
                  </a:lnTo>
                  <a:lnTo>
                    <a:pt x="55" y="151"/>
                  </a:lnTo>
                  <a:lnTo>
                    <a:pt x="48" y="149"/>
                  </a:lnTo>
                  <a:lnTo>
                    <a:pt x="41" y="145"/>
                  </a:lnTo>
                  <a:lnTo>
                    <a:pt x="34" y="142"/>
                  </a:lnTo>
                  <a:lnTo>
                    <a:pt x="29" y="137"/>
                  </a:lnTo>
                  <a:lnTo>
                    <a:pt x="23" y="132"/>
                  </a:lnTo>
                  <a:lnTo>
                    <a:pt x="18" y="127"/>
                  </a:lnTo>
                  <a:lnTo>
                    <a:pt x="14" y="120"/>
                  </a:lnTo>
                  <a:lnTo>
                    <a:pt x="10" y="114"/>
                  </a:lnTo>
                  <a:lnTo>
                    <a:pt x="7" y="108"/>
                  </a:lnTo>
                  <a:lnTo>
                    <a:pt x="3" y="101"/>
                  </a:lnTo>
                  <a:lnTo>
                    <a:pt x="2" y="93"/>
                  </a:lnTo>
                  <a:lnTo>
                    <a:pt x="1" y="86"/>
                  </a:lnTo>
                  <a:lnTo>
                    <a:pt x="0" y="78"/>
                  </a:lnTo>
                  <a:lnTo>
                    <a:pt x="0" y="78"/>
                  </a:lnTo>
                  <a:lnTo>
                    <a:pt x="1" y="70"/>
                  </a:lnTo>
                  <a:lnTo>
                    <a:pt x="2" y="62"/>
                  </a:lnTo>
                  <a:lnTo>
                    <a:pt x="3" y="55"/>
                  </a:lnTo>
                  <a:lnTo>
                    <a:pt x="7" y="48"/>
                  </a:lnTo>
                  <a:lnTo>
                    <a:pt x="10" y="41"/>
                  </a:lnTo>
                  <a:lnTo>
                    <a:pt x="14" y="34"/>
                  </a:lnTo>
                  <a:lnTo>
                    <a:pt x="18" y="29"/>
                  </a:lnTo>
                  <a:lnTo>
                    <a:pt x="23" y="23"/>
                  </a:lnTo>
                  <a:lnTo>
                    <a:pt x="29" y="18"/>
                  </a:lnTo>
                  <a:lnTo>
                    <a:pt x="34" y="14"/>
                  </a:lnTo>
                  <a:lnTo>
                    <a:pt x="41" y="10"/>
                  </a:lnTo>
                  <a:lnTo>
                    <a:pt x="48" y="7"/>
                  </a:lnTo>
                  <a:lnTo>
                    <a:pt x="55" y="5"/>
                  </a:lnTo>
                  <a:lnTo>
                    <a:pt x="62" y="2"/>
                  </a:lnTo>
                  <a:lnTo>
                    <a:pt x="70" y="1"/>
                  </a:lnTo>
                  <a:lnTo>
                    <a:pt x="78" y="0"/>
                  </a:lnTo>
                  <a:lnTo>
                    <a:pt x="78" y="0"/>
                  </a:lnTo>
                  <a:lnTo>
                    <a:pt x="86" y="1"/>
                  </a:lnTo>
                  <a:lnTo>
                    <a:pt x="93" y="2"/>
                  </a:lnTo>
                  <a:lnTo>
                    <a:pt x="101" y="5"/>
                  </a:lnTo>
                  <a:lnTo>
                    <a:pt x="108" y="7"/>
                  </a:lnTo>
                  <a:lnTo>
                    <a:pt x="114" y="10"/>
                  </a:lnTo>
                  <a:lnTo>
                    <a:pt x="120" y="14"/>
                  </a:lnTo>
                  <a:lnTo>
                    <a:pt x="127" y="18"/>
                  </a:lnTo>
                  <a:lnTo>
                    <a:pt x="132" y="23"/>
                  </a:lnTo>
                  <a:lnTo>
                    <a:pt x="137" y="29"/>
                  </a:lnTo>
                  <a:lnTo>
                    <a:pt x="142"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05" name="Google Shape;2805;p23"/>
            <p:cNvSpPr/>
            <p:nvPr/>
          </p:nvSpPr>
          <p:spPr>
            <a:xfrm>
              <a:off x="2797176" y="1989138"/>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6"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6"/>
                  </a:lnTo>
                  <a:lnTo>
                    <a:pt x="53" y="4"/>
                  </a:lnTo>
                  <a:lnTo>
                    <a:pt x="60" y="2"/>
                  </a:lnTo>
                  <a:lnTo>
                    <a:pt x="68" y="1"/>
                  </a:lnTo>
                  <a:lnTo>
                    <a:pt x="76" y="0"/>
                  </a:lnTo>
                  <a:lnTo>
                    <a:pt x="76" y="0"/>
                  </a:lnTo>
                  <a:lnTo>
                    <a:pt x="84" y="1"/>
                  </a:lnTo>
                  <a:lnTo>
                    <a:pt x="91" y="2"/>
                  </a:lnTo>
                  <a:lnTo>
                    <a:pt x="99" y="4"/>
                  </a:lnTo>
                  <a:lnTo>
                    <a:pt x="106" y="6"/>
                  </a:lnTo>
                  <a:lnTo>
                    <a:pt x="113" y="9"/>
                  </a:lnTo>
                  <a:lnTo>
                    <a:pt x="119" y="14"/>
                  </a:lnTo>
                  <a:lnTo>
                    <a:pt x="126" y="18"/>
                  </a:lnTo>
                  <a:lnTo>
                    <a:pt x="130"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06" name="Google Shape;2806;p23"/>
            <p:cNvSpPr/>
            <p:nvPr/>
          </p:nvSpPr>
          <p:spPr>
            <a:xfrm>
              <a:off x="2797176" y="2060576"/>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4"/>
                  </a:lnTo>
                  <a:lnTo>
                    <a:pt x="140" y="120"/>
                  </a:lnTo>
                  <a:lnTo>
                    <a:pt x="136" y="127"/>
                  </a:lnTo>
                  <a:lnTo>
                    <a:pt x="130" y="132"/>
                  </a:lnTo>
                  <a:lnTo>
                    <a:pt x="126" y="137"/>
                  </a:lnTo>
                  <a:lnTo>
                    <a:pt x="119" y="142"/>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5"/>
                  </a:lnTo>
                  <a:lnTo>
                    <a:pt x="60" y="2"/>
                  </a:lnTo>
                  <a:lnTo>
                    <a:pt x="68" y="1"/>
                  </a:lnTo>
                  <a:lnTo>
                    <a:pt x="76" y="0"/>
                  </a:lnTo>
                  <a:lnTo>
                    <a:pt x="76" y="0"/>
                  </a:lnTo>
                  <a:lnTo>
                    <a:pt x="84" y="1"/>
                  </a:lnTo>
                  <a:lnTo>
                    <a:pt x="91" y="2"/>
                  </a:lnTo>
                  <a:lnTo>
                    <a:pt x="99" y="5"/>
                  </a:lnTo>
                  <a:lnTo>
                    <a:pt x="106" y="7"/>
                  </a:lnTo>
                  <a:lnTo>
                    <a:pt x="113" y="10"/>
                  </a:lnTo>
                  <a:lnTo>
                    <a:pt x="119"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07" name="Google Shape;2807;p23"/>
            <p:cNvSpPr/>
            <p:nvPr/>
          </p:nvSpPr>
          <p:spPr>
            <a:xfrm>
              <a:off x="2166938" y="19891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4" y="151"/>
                  </a:lnTo>
                  <a:lnTo>
                    <a:pt x="47" y="148"/>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6"/>
                  </a:lnTo>
                  <a:lnTo>
                    <a:pt x="54" y="4"/>
                  </a:lnTo>
                  <a:lnTo>
                    <a:pt x="60"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08" name="Google Shape;2808;p23"/>
            <p:cNvSpPr/>
            <p:nvPr/>
          </p:nvSpPr>
          <p:spPr>
            <a:xfrm>
              <a:off x="2166938" y="2060576"/>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4"/>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5"/>
                  </a:lnTo>
                  <a:lnTo>
                    <a:pt x="60" y="2"/>
                  </a:lnTo>
                  <a:lnTo>
                    <a:pt x="68" y="1"/>
                  </a:lnTo>
                  <a:lnTo>
                    <a:pt x="76" y="0"/>
                  </a:lnTo>
                  <a:lnTo>
                    <a:pt x="76" y="0"/>
                  </a:lnTo>
                  <a:lnTo>
                    <a:pt x="84" y="1"/>
                  </a:lnTo>
                  <a:lnTo>
                    <a:pt x="92" y="2"/>
                  </a:lnTo>
                  <a:lnTo>
                    <a:pt x="99" y="5"/>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09" name="Google Shape;2809;p23"/>
            <p:cNvSpPr/>
            <p:nvPr/>
          </p:nvSpPr>
          <p:spPr>
            <a:xfrm>
              <a:off x="2236788" y="1989138"/>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1" y="152"/>
                  </a:lnTo>
                  <a:lnTo>
                    <a:pt x="54" y="151"/>
                  </a:lnTo>
                  <a:lnTo>
                    <a:pt x="47" y="148"/>
                  </a:lnTo>
                  <a:lnTo>
                    <a:pt x="40" y="145"/>
                  </a:lnTo>
                  <a:lnTo>
                    <a:pt x="34"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4" y="14"/>
                  </a:lnTo>
                  <a:lnTo>
                    <a:pt x="40" y="9"/>
                  </a:lnTo>
                  <a:lnTo>
                    <a:pt x="47" y="6"/>
                  </a:lnTo>
                  <a:lnTo>
                    <a:pt x="54" y="4"/>
                  </a:lnTo>
                  <a:lnTo>
                    <a:pt x="61" y="2"/>
                  </a:lnTo>
                  <a:lnTo>
                    <a:pt x="69" y="1"/>
                  </a:lnTo>
                  <a:lnTo>
                    <a:pt x="77" y="0"/>
                  </a:lnTo>
                  <a:lnTo>
                    <a:pt x="77" y="0"/>
                  </a:lnTo>
                  <a:lnTo>
                    <a:pt x="85" y="1"/>
                  </a:lnTo>
                  <a:lnTo>
                    <a:pt x="93" y="2"/>
                  </a:lnTo>
                  <a:lnTo>
                    <a:pt x="100" y="4"/>
                  </a:lnTo>
                  <a:lnTo>
                    <a:pt x="107" y="6"/>
                  </a:lnTo>
                  <a:lnTo>
                    <a:pt x="114" y="9"/>
                  </a:lnTo>
                  <a:lnTo>
                    <a:pt x="120" y="14"/>
                  </a:lnTo>
                  <a:lnTo>
                    <a:pt x="126" y="18"/>
                  </a:lnTo>
                  <a:lnTo>
                    <a:pt x="132" y="23"/>
                  </a:lnTo>
                  <a:lnTo>
                    <a:pt x="137" y="29"/>
                  </a:lnTo>
                  <a:lnTo>
                    <a:pt x="141" y="34"/>
                  </a:lnTo>
                  <a:lnTo>
                    <a:pt x="145" y="40"/>
                  </a:lnTo>
                  <a:lnTo>
                    <a:pt x="148" y="47"/>
                  </a:lnTo>
                  <a:lnTo>
                    <a:pt x="150"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10" name="Google Shape;2810;p23"/>
            <p:cNvSpPr/>
            <p:nvPr/>
          </p:nvSpPr>
          <p:spPr>
            <a:xfrm>
              <a:off x="2236788" y="2060576"/>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4"/>
                  </a:lnTo>
                  <a:lnTo>
                    <a:pt x="141" y="120"/>
                  </a:lnTo>
                  <a:lnTo>
                    <a:pt x="137"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4"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4" y="14"/>
                  </a:lnTo>
                  <a:lnTo>
                    <a:pt x="40" y="10"/>
                  </a:lnTo>
                  <a:lnTo>
                    <a:pt x="47" y="7"/>
                  </a:lnTo>
                  <a:lnTo>
                    <a:pt x="54" y="5"/>
                  </a:lnTo>
                  <a:lnTo>
                    <a:pt x="61"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11" name="Google Shape;2811;p23"/>
            <p:cNvSpPr/>
            <p:nvPr/>
          </p:nvSpPr>
          <p:spPr>
            <a:xfrm>
              <a:off x="2306638" y="1989138"/>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1" y="132"/>
                  </a:lnTo>
                  <a:lnTo>
                    <a:pt x="126" y="136"/>
                  </a:lnTo>
                  <a:lnTo>
                    <a:pt x="119" y="141"/>
                  </a:lnTo>
                  <a:lnTo>
                    <a:pt x="113" y="145"/>
                  </a:lnTo>
                  <a:lnTo>
                    <a:pt x="107" y="148"/>
                  </a:lnTo>
                  <a:lnTo>
                    <a:pt x="100" y="151"/>
                  </a:lnTo>
                  <a:lnTo>
                    <a:pt x="92" y="152"/>
                  </a:lnTo>
                  <a:lnTo>
                    <a:pt x="85" y="153"/>
                  </a:lnTo>
                  <a:lnTo>
                    <a:pt x="77" y="155"/>
                  </a:lnTo>
                  <a:lnTo>
                    <a:pt x="77" y="155"/>
                  </a:lnTo>
                  <a:lnTo>
                    <a:pt x="69" y="153"/>
                  </a:lnTo>
                  <a:lnTo>
                    <a:pt x="61" y="152"/>
                  </a:lnTo>
                  <a:lnTo>
                    <a:pt x="54" y="151"/>
                  </a:lnTo>
                  <a:lnTo>
                    <a:pt x="47" y="148"/>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6"/>
                  </a:lnTo>
                  <a:lnTo>
                    <a:pt x="54" y="4"/>
                  </a:lnTo>
                  <a:lnTo>
                    <a:pt x="61" y="2"/>
                  </a:lnTo>
                  <a:lnTo>
                    <a:pt x="69" y="1"/>
                  </a:lnTo>
                  <a:lnTo>
                    <a:pt x="77" y="0"/>
                  </a:lnTo>
                  <a:lnTo>
                    <a:pt x="77" y="0"/>
                  </a:lnTo>
                  <a:lnTo>
                    <a:pt x="85" y="1"/>
                  </a:lnTo>
                  <a:lnTo>
                    <a:pt x="92" y="2"/>
                  </a:lnTo>
                  <a:lnTo>
                    <a:pt x="100" y="4"/>
                  </a:lnTo>
                  <a:lnTo>
                    <a:pt x="107" y="6"/>
                  </a:lnTo>
                  <a:lnTo>
                    <a:pt x="113" y="9"/>
                  </a:lnTo>
                  <a:lnTo>
                    <a:pt x="119" y="14"/>
                  </a:lnTo>
                  <a:lnTo>
                    <a:pt x="126" y="18"/>
                  </a:lnTo>
                  <a:lnTo>
                    <a:pt x="131"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12" name="Google Shape;2812;p23"/>
            <p:cNvSpPr/>
            <p:nvPr/>
          </p:nvSpPr>
          <p:spPr>
            <a:xfrm>
              <a:off x="2306638" y="2060576"/>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4"/>
                  </a:lnTo>
                  <a:lnTo>
                    <a:pt x="141" y="120"/>
                  </a:lnTo>
                  <a:lnTo>
                    <a:pt x="136" y="127"/>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5"/>
                  </a:lnTo>
                  <a:lnTo>
                    <a:pt x="61" y="2"/>
                  </a:lnTo>
                  <a:lnTo>
                    <a:pt x="69" y="1"/>
                  </a:lnTo>
                  <a:lnTo>
                    <a:pt x="77" y="0"/>
                  </a:lnTo>
                  <a:lnTo>
                    <a:pt x="77" y="0"/>
                  </a:lnTo>
                  <a:lnTo>
                    <a:pt x="85" y="1"/>
                  </a:lnTo>
                  <a:lnTo>
                    <a:pt x="92" y="2"/>
                  </a:lnTo>
                  <a:lnTo>
                    <a:pt x="100" y="5"/>
                  </a:lnTo>
                  <a:lnTo>
                    <a:pt x="107" y="7"/>
                  </a:lnTo>
                  <a:lnTo>
                    <a:pt x="113" y="10"/>
                  </a:lnTo>
                  <a:lnTo>
                    <a:pt x="119" y="14"/>
                  </a:lnTo>
                  <a:lnTo>
                    <a:pt x="126" y="18"/>
                  </a:lnTo>
                  <a:lnTo>
                    <a:pt x="131"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13" name="Google Shape;2813;p23"/>
            <p:cNvSpPr/>
            <p:nvPr/>
          </p:nvSpPr>
          <p:spPr>
            <a:xfrm>
              <a:off x="2378076" y="1989138"/>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8"/>
                  </a:lnTo>
                  <a:lnTo>
                    <a:pt x="35" y="14"/>
                  </a:lnTo>
                  <a:lnTo>
                    <a:pt x="40" y="9"/>
                  </a:lnTo>
                  <a:lnTo>
                    <a:pt x="47" y="6"/>
                  </a:lnTo>
                  <a:lnTo>
                    <a:pt x="54" y="4"/>
                  </a:lnTo>
                  <a:lnTo>
                    <a:pt x="62" y="2"/>
                  </a:lnTo>
                  <a:lnTo>
                    <a:pt x="69" y="1"/>
                  </a:lnTo>
                  <a:lnTo>
                    <a:pt x="77" y="0"/>
                  </a:lnTo>
                  <a:lnTo>
                    <a:pt x="77" y="0"/>
                  </a:lnTo>
                  <a:lnTo>
                    <a:pt x="85" y="1"/>
                  </a:lnTo>
                  <a:lnTo>
                    <a:pt x="93" y="2"/>
                  </a:lnTo>
                  <a:lnTo>
                    <a:pt x="100" y="4"/>
                  </a:lnTo>
                  <a:lnTo>
                    <a:pt x="107" y="6"/>
                  </a:lnTo>
                  <a:lnTo>
                    <a:pt x="114" y="9"/>
                  </a:lnTo>
                  <a:lnTo>
                    <a:pt x="120" y="14"/>
                  </a:lnTo>
                  <a:lnTo>
                    <a:pt x="126" y="18"/>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14" name="Google Shape;2814;p23"/>
            <p:cNvSpPr/>
            <p:nvPr/>
          </p:nvSpPr>
          <p:spPr>
            <a:xfrm>
              <a:off x="2378076" y="2060576"/>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15" name="Google Shape;2815;p23"/>
            <p:cNvSpPr/>
            <p:nvPr/>
          </p:nvSpPr>
          <p:spPr>
            <a:xfrm>
              <a:off x="2446338" y="198913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2" y="152"/>
                  </a:lnTo>
                  <a:lnTo>
                    <a:pt x="54" y="151"/>
                  </a:lnTo>
                  <a:lnTo>
                    <a:pt x="47" y="148"/>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6"/>
                  </a:lnTo>
                  <a:lnTo>
                    <a:pt x="54" y="4"/>
                  </a:lnTo>
                  <a:lnTo>
                    <a:pt x="62"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1" y="34"/>
                  </a:lnTo>
                  <a:lnTo>
                    <a:pt x="144"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16" name="Google Shape;2816;p23"/>
            <p:cNvSpPr/>
            <p:nvPr/>
          </p:nvSpPr>
          <p:spPr>
            <a:xfrm>
              <a:off x="2446338" y="2060576"/>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4"/>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5"/>
                  </a:lnTo>
                  <a:lnTo>
                    <a:pt x="62" y="2"/>
                  </a:lnTo>
                  <a:lnTo>
                    <a:pt x="68" y="1"/>
                  </a:lnTo>
                  <a:lnTo>
                    <a:pt x="76" y="0"/>
                  </a:lnTo>
                  <a:lnTo>
                    <a:pt x="76" y="0"/>
                  </a:lnTo>
                  <a:lnTo>
                    <a:pt x="84" y="1"/>
                  </a:lnTo>
                  <a:lnTo>
                    <a:pt x="92" y="2"/>
                  </a:lnTo>
                  <a:lnTo>
                    <a:pt x="99" y="5"/>
                  </a:lnTo>
                  <a:lnTo>
                    <a:pt x="106" y="7"/>
                  </a:lnTo>
                  <a:lnTo>
                    <a:pt x="113" y="10"/>
                  </a:lnTo>
                  <a:lnTo>
                    <a:pt x="120" y="14"/>
                  </a:lnTo>
                  <a:lnTo>
                    <a:pt x="126" y="18"/>
                  </a:lnTo>
                  <a:lnTo>
                    <a:pt x="131" y="23"/>
                  </a:lnTo>
                  <a:lnTo>
                    <a:pt x="136" y="29"/>
                  </a:lnTo>
                  <a:lnTo>
                    <a:pt x="141"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17" name="Google Shape;2817;p23"/>
            <p:cNvSpPr/>
            <p:nvPr/>
          </p:nvSpPr>
          <p:spPr>
            <a:xfrm>
              <a:off x="1955801" y="1989138"/>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5"/>
                  </a:lnTo>
                  <a:lnTo>
                    <a:pt x="77" y="155"/>
                  </a:lnTo>
                  <a:lnTo>
                    <a:pt x="69" y="153"/>
                  </a:lnTo>
                  <a:lnTo>
                    <a:pt x="61" y="152"/>
                  </a:lnTo>
                  <a:lnTo>
                    <a:pt x="54" y="151"/>
                  </a:lnTo>
                  <a:lnTo>
                    <a:pt x="46" y="148"/>
                  </a:lnTo>
                  <a:lnTo>
                    <a:pt x="41" y="145"/>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4"/>
                  </a:lnTo>
                  <a:lnTo>
                    <a:pt x="6" y="47"/>
                  </a:lnTo>
                  <a:lnTo>
                    <a:pt x="10" y="40"/>
                  </a:lnTo>
                  <a:lnTo>
                    <a:pt x="13" y="34"/>
                  </a:lnTo>
                  <a:lnTo>
                    <a:pt x="18" y="29"/>
                  </a:lnTo>
                  <a:lnTo>
                    <a:pt x="22" y="23"/>
                  </a:lnTo>
                  <a:lnTo>
                    <a:pt x="28" y="18"/>
                  </a:lnTo>
                  <a:lnTo>
                    <a:pt x="34" y="14"/>
                  </a:lnTo>
                  <a:lnTo>
                    <a:pt x="41" y="9"/>
                  </a:lnTo>
                  <a:lnTo>
                    <a:pt x="46" y="6"/>
                  </a:lnTo>
                  <a:lnTo>
                    <a:pt x="54" y="4"/>
                  </a:lnTo>
                  <a:lnTo>
                    <a:pt x="61" y="2"/>
                  </a:lnTo>
                  <a:lnTo>
                    <a:pt x="69" y="1"/>
                  </a:lnTo>
                  <a:lnTo>
                    <a:pt x="77" y="0"/>
                  </a:lnTo>
                  <a:lnTo>
                    <a:pt x="77" y="0"/>
                  </a:lnTo>
                  <a:lnTo>
                    <a:pt x="85" y="1"/>
                  </a:lnTo>
                  <a:lnTo>
                    <a:pt x="92" y="2"/>
                  </a:lnTo>
                  <a:lnTo>
                    <a:pt x="100" y="4"/>
                  </a:lnTo>
                  <a:lnTo>
                    <a:pt x="107" y="6"/>
                  </a:lnTo>
                  <a:lnTo>
                    <a:pt x="114" y="9"/>
                  </a:lnTo>
                  <a:lnTo>
                    <a:pt x="120" y="14"/>
                  </a:lnTo>
                  <a:lnTo>
                    <a:pt x="127" y="18"/>
                  </a:lnTo>
                  <a:lnTo>
                    <a:pt x="131" y="23"/>
                  </a:lnTo>
                  <a:lnTo>
                    <a:pt x="137" y="29"/>
                  </a:lnTo>
                  <a:lnTo>
                    <a:pt x="141" y="34"/>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18" name="Google Shape;2818;p23"/>
            <p:cNvSpPr/>
            <p:nvPr/>
          </p:nvSpPr>
          <p:spPr>
            <a:xfrm>
              <a:off x="1955801" y="2060576"/>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4"/>
                  </a:lnTo>
                  <a:lnTo>
                    <a:pt x="141"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6" y="149"/>
                  </a:lnTo>
                  <a:lnTo>
                    <a:pt x="41" y="145"/>
                  </a:lnTo>
                  <a:lnTo>
                    <a:pt x="34" y="142"/>
                  </a:lnTo>
                  <a:lnTo>
                    <a:pt x="28" y="137"/>
                  </a:lnTo>
                  <a:lnTo>
                    <a:pt x="22" y="132"/>
                  </a:lnTo>
                  <a:lnTo>
                    <a:pt x="18" y="127"/>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6" y="7"/>
                  </a:lnTo>
                  <a:lnTo>
                    <a:pt x="54" y="5"/>
                  </a:lnTo>
                  <a:lnTo>
                    <a:pt x="61" y="2"/>
                  </a:lnTo>
                  <a:lnTo>
                    <a:pt x="69" y="1"/>
                  </a:lnTo>
                  <a:lnTo>
                    <a:pt x="77" y="0"/>
                  </a:lnTo>
                  <a:lnTo>
                    <a:pt x="77" y="0"/>
                  </a:lnTo>
                  <a:lnTo>
                    <a:pt x="85" y="1"/>
                  </a:lnTo>
                  <a:lnTo>
                    <a:pt x="92" y="2"/>
                  </a:lnTo>
                  <a:lnTo>
                    <a:pt x="100" y="5"/>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19" name="Google Shape;2819;p23"/>
            <p:cNvSpPr/>
            <p:nvPr/>
          </p:nvSpPr>
          <p:spPr>
            <a:xfrm>
              <a:off x="2025651" y="1989138"/>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4" y="34"/>
                  </a:lnTo>
                  <a:lnTo>
                    <a:pt x="18" y="29"/>
                  </a:lnTo>
                  <a:lnTo>
                    <a:pt x="23" y="23"/>
                  </a:lnTo>
                  <a:lnTo>
                    <a:pt x="29" y="18"/>
                  </a:lnTo>
                  <a:lnTo>
                    <a:pt x="34" y="14"/>
                  </a:lnTo>
                  <a:lnTo>
                    <a:pt x="41" y="9"/>
                  </a:lnTo>
                  <a:lnTo>
                    <a:pt x="48" y="6"/>
                  </a:lnTo>
                  <a:lnTo>
                    <a:pt x="55" y="4"/>
                  </a:lnTo>
                  <a:lnTo>
                    <a:pt x="62" y="2"/>
                  </a:lnTo>
                  <a:lnTo>
                    <a:pt x="70" y="1"/>
                  </a:lnTo>
                  <a:lnTo>
                    <a:pt x="78" y="0"/>
                  </a:lnTo>
                  <a:lnTo>
                    <a:pt x="78" y="0"/>
                  </a:lnTo>
                  <a:lnTo>
                    <a:pt x="86" y="1"/>
                  </a:lnTo>
                  <a:lnTo>
                    <a:pt x="93" y="2"/>
                  </a:lnTo>
                  <a:lnTo>
                    <a:pt x="101" y="4"/>
                  </a:lnTo>
                  <a:lnTo>
                    <a:pt x="108" y="6"/>
                  </a:lnTo>
                  <a:lnTo>
                    <a:pt x="115" y="9"/>
                  </a:lnTo>
                  <a:lnTo>
                    <a:pt x="120" y="14"/>
                  </a:lnTo>
                  <a:lnTo>
                    <a:pt x="127" y="18"/>
                  </a:lnTo>
                  <a:lnTo>
                    <a:pt x="132" y="23"/>
                  </a:lnTo>
                  <a:lnTo>
                    <a:pt x="137" y="29"/>
                  </a:lnTo>
                  <a:lnTo>
                    <a:pt x="142" y="34"/>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20" name="Google Shape;2820;p23"/>
            <p:cNvSpPr/>
            <p:nvPr/>
          </p:nvSpPr>
          <p:spPr>
            <a:xfrm>
              <a:off x="2025651" y="2060576"/>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4"/>
                  </a:lnTo>
                  <a:lnTo>
                    <a:pt x="142" y="120"/>
                  </a:lnTo>
                  <a:lnTo>
                    <a:pt x="137" y="127"/>
                  </a:lnTo>
                  <a:lnTo>
                    <a:pt x="132" y="132"/>
                  </a:lnTo>
                  <a:lnTo>
                    <a:pt x="127"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1" y="145"/>
                  </a:lnTo>
                  <a:lnTo>
                    <a:pt x="34" y="142"/>
                  </a:lnTo>
                  <a:lnTo>
                    <a:pt x="29" y="137"/>
                  </a:lnTo>
                  <a:lnTo>
                    <a:pt x="23" y="132"/>
                  </a:lnTo>
                  <a:lnTo>
                    <a:pt x="18" y="127"/>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8"/>
                  </a:lnTo>
                  <a:lnTo>
                    <a:pt x="10" y="41"/>
                  </a:lnTo>
                  <a:lnTo>
                    <a:pt x="14" y="34"/>
                  </a:lnTo>
                  <a:lnTo>
                    <a:pt x="18" y="29"/>
                  </a:lnTo>
                  <a:lnTo>
                    <a:pt x="23" y="23"/>
                  </a:lnTo>
                  <a:lnTo>
                    <a:pt x="29" y="18"/>
                  </a:lnTo>
                  <a:lnTo>
                    <a:pt x="34" y="14"/>
                  </a:lnTo>
                  <a:lnTo>
                    <a:pt x="41" y="10"/>
                  </a:lnTo>
                  <a:lnTo>
                    <a:pt x="48" y="7"/>
                  </a:lnTo>
                  <a:lnTo>
                    <a:pt x="55" y="5"/>
                  </a:lnTo>
                  <a:lnTo>
                    <a:pt x="62" y="2"/>
                  </a:lnTo>
                  <a:lnTo>
                    <a:pt x="70" y="1"/>
                  </a:lnTo>
                  <a:lnTo>
                    <a:pt x="78" y="0"/>
                  </a:lnTo>
                  <a:lnTo>
                    <a:pt x="78" y="0"/>
                  </a:lnTo>
                  <a:lnTo>
                    <a:pt x="86" y="1"/>
                  </a:lnTo>
                  <a:lnTo>
                    <a:pt x="93" y="2"/>
                  </a:lnTo>
                  <a:lnTo>
                    <a:pt x="101" y="5"/>
                  </a:lnTo>
                  <a:lnTo>
                    <a:pt x="108" y="7"/>
                  </a:lnTo>
                  <a:lnTo>
                    <a:pt x="115" y="10"/>
                  </a:lnTo>
                  <a:lnTo>
                    <a:pt x="120" y="14"/>
                  </a:lnTo>
                  <a:lnTo>
                    <a:pt x="127" y="18"/>
                  </a:lnTo>
                  <a:lnTo>
                    <a:pt x="132" y="23"/>
                  </a:lnTo>
                  <a:lnTo>
                    <a:pt x="137" y="29"/>
                  </a:lnTo>
                  <a:lnTo>
                    <a:pt x="142"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21" name="Google Shape;2821;p23"/>
            <p:cNvSpPr/>
            <p:nvPr/>
          </p:nvSpPr>
          <p:spPr>
            <a:xfrm>
              <a:off x="2095501" y="1989138"/>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6" y="126"/>
                  </a:lnTo>
                  <a:lnTo>
                    <a:pt x="132" y="132"/>
                  </a:lnTo>
                  <a:lnTo>
                    <a:pt x="126" y="136"/>
                  </a:lnTo>
                  <a:lnTo>
                    <a:pt x="120" y="141"/>
                  </a:lnTo>
                  <a:lnTo>
                    <a:pt x="114"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1"/>
                  </a:lnTo>
                  <a:lnTo>
                    <a:pt x="78" y="0"/>
                  </a:lnTo>
                  <a:lnTo>
                    <a:pt x="78" y="0"/>
                  </a:lnTo>
                  <a:lnTo>
                    <a:pt x="85" y="1"/>
                  </a:lnTo>
                  <a:lnTo>
                    <a:pt x="93" y="2"/>
                  </a:lnTo>
                  <a:lnTo>
                    <a:pt x="101" y="4"/>
                  </a:lnTo>
                  <a:lnTo>
                    <a:pt x="108" y="6"/>
                  </a:lnTo>
                  <a:lnTo>
                    <a:pt x="114" y="9"/>
                  </a:lnTo>
                  <a:lnTo>
                    <a:pt x="120" y="14"/>
                  </a:lnTo>
                  <a:lnTo>
                    <a:pt x="126" y="18"/>
                  </a:lnTo>
                  <a:lnTo>
                    <a:pt x="132" y="23"/>
                  </a:lnTo>
                  <a:lnTo>
                    <a:pt x="136" y="29"/>
                  </a:lnTo>
                  <a:lnTo>
                    <a:pt x="141" y="34"/>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22" name="Google Shape;2822;p23"/>
            <p:cNvSpPr/>
            <p:nvPr/>
          </p:nvSpPr>
          <p:spPr>
            <a:xfrm>
              <a:off x="2095501" y="2060576"/>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4"/>
                  </a:lnTo>
                  <a:lnTo>
                    <a:pt x="141" y="120"/>
                  </a:lnTo>
                  <a:lnTo>
                    <a:pt x="136" y="127"/>
                  </a:lnTo>
                  <a:lnTo>
                    <a:pt x="132" y="132"/>
                  </a:lnTo>
                  <a:lnTo>
                    <a:pt x="126" y="137"/>
                  </a:lnTo>
                  <a:lnTo>
                    <a:pt x="120" y="142"/>
                  </a:lnTo>
                  <a:lnTo>
                    <a:pt x="114"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2"/>
                  </a:lnTo>
                  <a:lnTo>
                    <a:pt x="29" y="137"/>
                  </a:lnTo>
                  <a:lnTo>
                    <a:pt x="23" y="132"/>
                  </a:lnTo>
                  <a:lnTo>
                    <a:pt x="18" y="127"/>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0" y="10"/>
                  </a:lnTo>
                  <a:lnTo>
                    <a:pt x="47" y="7"/>
                  </a:lnTo>
                  <a:lnTo>
                    <a:pt x="55" y="5"/>
                  </a:lnTo>
                  <a:lnTo>
                    <a:pt x="62" y="2"/>
                  </a:lnTo>
                  <a:lnTo>
                    <a:pt x="70" y="1"/>
                  </a:lnTo>
                  <a:lnTo>
                    <a:pt x="78" y="0"/>
                  </a:lnTo>
                  <a:lnTo>
                    <a:pt x="78" y="0"/>
                  </a:lnTo>
                  <a:lnTo>
                    <a:pt x="85" y="1"/>
                  </a:lnTo>
                  <a:lnTo>
                    <a:pt x="93" y="2"/>
                  </a:lnTo>
                  <a:lnTo>
                    <a:pt x="101" y="5"/>
                  </a:lnTo>
                  <a:lnTo>
                    <a:pt x="108" y="7"/>
                  </a:lnTo>
                  <a:lnTo>
                    <a:pt x="114" y="10"/>
                  </a:lnTo>
                  <a:lnTo>
                    <a:pt x="120" y="14"/>
                  </a:lnTo>
                  <a:lnTo>
                    <a:pt x="126" y="18"/>
                  </a:lnTo>
                  <a:lnTo>
                    <a:pt x="132" y="23"/>
                  </a:lnTo>
                  <a:lnTo>
                    <a:pt x="136" y="29"/>
                  </a:lnTo>
                  <a:lnTo>
                    <a:pt x="141"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23" name="Google Shape;2823;p23"/>
            <p:cNvSpPr/>
            <p:nvPr/>
          </p:nvSpPr>
          <p:spPr>
            <a:xfrm>
              <a:off x="1885951" y="198913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4" y="145"/>
                  </a:lnTo>
                  <a:lnTo>
                    <a:pt x="107" y="148"/>
                  </a:lnTo>
                  <a:lnTo>
                    <a:pt x="99" y="151"/>
                  </a:lnTo>
                  <a:lnTo>
                    <a:pt x="93" y="152"/>
                  </a:lnTo>
                  <a:lnTo>
                    <a:pt x="85" y="153"/>
                  </a:lnTo>
                  <a:lnTo>
                    <a:pt x="77" y="155"/>
                  </a:lnTo>
                  <a:lnTo>
                    <a:pt x="77" y="155"/>
                  </a:lnTo>
                  <a:lnTo>
                    <a:pt x="70" y="153"/>
                  </a:lnTo>
                  <a:lnTo>
                    <a:pt x="62" y="152"/>
                  </a:lnTo>
                  <a:lnTo>
                    <a:pt x="54" y="151"/>
                  </a:lnTo>
                  <a:lnTo>
                    <a:pt x="47" y="148"/>
                  </a:lnTo>
                  <a:lnTo>
                    <a:pt x="40" y="145"/>
                  </a:lnTo>
                  <a:lnTo>
                    <a:pt x="34" y="141"/>
                  </a:lnTo>
                  <a:lnTo>
                    <a:pt x="28" y="136"/>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4"/>
                  </a:lnTo>
                  <a:lnTo>
                    <a:pt x="18" y="29"/>
                  </a:lnTo>
                  <a:lnTo>
                    <a:pt x="23" y="23"/>
                  </a:lnTo>
                  <a:lnTo>
                    <a:pt x="28" y="18"/>
                  </a:lnTo>
                  <a:lnTo>
                    <a:pt x="34" y="14"/>
                  </a:lnTo>
                  <a:lnTo>
                    <a:pt x="40" y="9"/>
                  </a:lnTo>
                  <a:lnTo>
                    <a:pt x="47" y="6"/>
                  </a:lnTo>
                  <a:lnTo>
                    <a:pt x="54" y="4"/>
                  </a:lnTo>
                  <a:lnTo>
                    <a:pt x="62" y="2"/>
                  </a:lnTo>
                  <a:lnTo>
                    <a:pt x="70" y="1"/>
                  </a:lnTo>
                  <a:lnTo>
                    <a:pt x="77" y="0"/>
                  </a:lnTo>
                  <a:lnTo>
                    <a:pt x="77" y="0"/>
                  </a:lnTo>
                  <a:lnTo>
                    <a:pt x="85" y="1"/>
                  </a:lnTo>
                  <a:lnTo>
                    <a:pt x="93" y="2"/>
                  </a:lnTo>
                  <a:lnTo>
                    <a:pt x="99" y="4"/>
                  </a:lnTo>
                  <a:lnTo>
                    <a:pt x="107" y="6"/>
                  </a:lnTo>
                  <a:lnTo>
                    <a:pt x="114" y="9"/>
                  </a:lnTo>
                  <a:lnTo>
                    <a:pt x="120" y="14"/>
                  </a:lnTo>
                  <a:lnTo>
                    <a:pt x="126" y="18"/>
                  </a:lnTo>
                  <a:lnTo>
                    <a:pt x="131" y="23"/>
                  </a:lnTo>
                  <a:lnTo>
                    <a:pt x="136" y="29"/>
                  </a:lnTo>
                  <a:lnTo>
                    <a:pt x="141" y="34"/>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24" name="Google Shape;2824;p23"/>
            <p:cNvSpPr/>
            <p:nvPr/>
          </p:nvSpPr>
          <p:spPr>
            <a:xfrm>
              <a:off x="1885951" y="2060576"/>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4"/>
                  </a:lnTo>
                  <a:lnTo>
                    <a:pt x="141" y="120"/>
                  </a:lnTo>
                  <a:lnTo>
                    <a:pt x="136" y="127"/>
                  </a:lnTo>
                  <a:lnTo>
                    <a:pt x="131" y="132"/>
                  </a:lnTo>
                  <a:lnTo>
                    <a:pt x="126" y="137"/>
                  </a:lnTo>
                  <a:lnTo>
                    <a:pt x="120" y="142"/>
                  </a:lnTo>
                  <a:lnTo>
                    <a:pt x="114" y="145"/>
                  </a:lnTo>
                  <a:lnTo>
                    <a:pt x="107" y="149"/>
                  </a:lnTo>
                  <a:lnTo>
                    <a:pt x="99" y="151"/>
                  </a:lnTo>
                  <a:lnTo>
                    <a:pt x="93" y="153"/>
                  </a:lnTo>
                  <a:lnTo>
                    <a:pt x="85" y="155"/>
                  </a:lnTo>
                  <a:lnTo>
                    <a:pt x="77" y="155"/>
                  </a:lnTo>
                  <a:lnTo>
                    <a:pt x="77" y="155"/>
                  </a:lnTo>
                  <a:lnTo>
                    <a:pt x="70" y="155"/>
                  </a:lnTo>
                  <a:lnTo>
                    <a:pt x="62" y="153"/>
                  </a:lnTo>
                  <a:lnTo>
                    <a:pt x="54" y="151"/>
                  </a:lnTo>
                  <a:lnTo>
                    <a:pt x="47" y="149"/>
                  </a:lnTo>
                  <a:lnTo>
                    <a:pt x="40" y="145"/>
                  </a:lnTo>
                  <a:lnTo>
                    <a:pt x="34" y="142"/>
                  </a:lnTo>
                  <a:lnTo>
                    <a:pt x="28" y="137"/>
                  </a:lnTo>
                  <a:lnTo>
                    <a:pt x="23" y="132"/>
                  </a:lnTo>
                  <a:lnTo>
                    <a:pt x="18"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8" y="29"/>
                  </a:lnTo>
                  <a:lnTo>
                    <a:pt x="23" y="23"/>
                  </a:lnTo>
                  <a:lnTo>
                    <a:pt x="28" y="18"/>
                  </a:lnTo>
                  <a:lnTo>
                    <a:pt x="34" y="14"/>
                  </a:lnTo>
                  <a:lnTo>
                    <a:pt x="40" y="10"/>
                  </a:lnTo>
                  <a:lnTo>
                    <a:pt x="47" y="7"/>
                  </a:lnTo>
                  <a:lnTo>
                    <a:pt x="54" y="5"/>
                  </a:lnTo>
                  <a:lnTo>
                    <a:pt x="62" y="2"/>
                  </a:lnTo>
                  <a:lnTo>
                    <a:pt x="70" y="1"/>
                  </a:lnTo>
                  <a:lnTo>
                    <a:pt x="77" y="0"/>
                  </a:lnTo>
                  <a:lnTo>
                    <a:pt x="77" y="0"/>
                  </a:lnTo>
                  <a:lnTo>
                    <a:pt x="85" y="1"/>
                  </a:lnTo>
                  <a:lnTo>
                    <a:pt x="93" y="2"/>
                  </a:lnTo>
                  <a:lnTo>
                    <a:pt x="99" y="5"/>
                  </a:lnTo>
                  <a:lnTo>
                    <a:pt x="107" y="7"/>
                  </a:lnTo>
                  <a:lnTo>
                    <a:pt x="114"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25" name="Google Shape;2825;p23"/>
            <p:cNvSpPr/>
            <p:nvPr/>
          </p:nvSpPr>
          <p:spPr>
            <a:xfrm>
              <a:off x="1816101" y="1989138"/>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8" y="136"/>
                  </a:lnTo>
                  <a:lnTo>
                    <a:pt x="22"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3" y="34"/>
                  </a:lnTo>
                  <a:lnTo>
                    <a:pt x="18" y="29"/>
                  </a:lnTo>
                  <a:lnTo>
                    <a:pt x="22" y="23"/>
                  </a:lnTo>
                  <a:lnTo>
                    <a:pt x="28" y="18"/>
                  </a:lnTo>
                  <a:lnTo>
                    <a:pt x="34" y="14"/>
                  </a:lnTo>
                  <a:lnTo>
                    <a:pt x="40" y="9"/>
                  </a:lnTo>
                  <a:lnTo>
                    <a:pt x="47" y="6"/>
                  </a:lnTo>
                  <a:lnTo>
                    <a:pt x="54" y="4"/>
                  </a:lnTo>
                  <a:lnTo>
                    <a:pt x="62" y="2"/>
                  </a:lnTo>
                  <a:lnTo>
                    <a:pt x="69" y="1"/>
                  </a:lnTo>
                  <a:lnTo>
                    <a:pt x="77" y="0"/>
                  </a:lnTo>
                  <a:lnTo>
                    <a:pt x="77" y="0"/>
                  </a:lnTo>
                  <a:lnTo>
                    <a:pt x="85" y="1"/>
                  </a:lnTo>
                  <a:lnTo>
                    <a:pt x="93" y="2"/>
                  </a:lnTo>
                  <a:lnTo>
                    <a:pt x="100" y="4"/>
                  </a:lnTo>
                  <a:lnTo>
                    <a:pt x="107" y="6"/>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26" name="Google Shape;2826;p23"/>
            <p:cNvSpPr/>
            <p:nvPr/>
          </p:nvSpPr>
          <p:spPr>
            <a:xfrm>
              <a:off x="1816101" y="2060576"/>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4"/>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2"/>
                  </a:lnTo>
                  <a:lnTo>
                    <a:pt x="28" y="137"/>
                  </a:lnTo>
                  <a:lnTo>
                    <a:pt x="22" y="132"/>
                  </a:lnTo>
                  <a:lnTo>
                    <a:pt x="18" y="127"/>
                  </a:lnTo>
                  <a:lnTo>
                    <a:pt x="13" y="120"/>
                  </a:lnTo>
                  <a:lnTo>
                    <a:pt x="10" y="114"/>
                  </a:lnTo>
                  <a:lnTo>
                    <a:pt x="6" y="108"/>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2" y="23"/>
                  </a:lnTo>
                  <a:lnTo>
                    <a:pt x="28" y="18"/>
                  </a:lnTo>
                  <a:lnTo>
                    <a:pt x="34"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27" name="Google Shape;2827;p23"/>
            <p:cNvSpPr/>
            <p:nvPr/>
          </p:nvSpPr>
          <p:spPr>
            <a:xfrm>
              <a:off x="2516188" y="18510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4"/>
                  </a:lnTo>
                  <a:lnTo>
                    <a:pt x="77" y="154"/>
                  </a:lnTo>
                  <a:lnTo>
                    <a:pt x="69" y="154"/>
                  </a:lnTo>
                  <a:lnTo>
                    <a:pt x="61" y="153"/>
                  </a:lnTo>
                  <a:lnTo>
                    <a:pt x="54" y="150"/>
                  </a:lnTo>
                  <a:lnTo>
                    <a:pt x="46"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2" y="23"/>
                  </a:lnTo>
                  <a:lnTo>
                    <a:pt x="28" y="18"/>
                  </a:lnTo>
                  <a:lnTo>
                    <a:pt x="34" y="13"/>
                  </a:lnTo>
                  <a:lnTo>
                    <a:pt x="40" y="10"/>
                  </a:lnTo>
                  <a:lnTo>
                    <a:pt x="46" y="6"/>
                  </a:lnTo>
                  <a:lnTo>
                    <a:pt x="54"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3"/>
                  </a:lnTo>
                  <a:lnTo>
                    <a:pt x="136" y="28"/>
                  </a:lnTo>
                  <a:lnTo>
                    <a:pt x="140"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28" name="Google Shape;2828;p23"/>
            <p:cNvSpPr/>
            <p:nvPr/>
          </p:nvSpPr>
          <p:spPr>
            <a:xfrm>
              <a:off x="2516188" y="1922463"/>
              <a:ext cx="49213" cy="49213"/>
            </a:xfrm>
            <a:custGeom>
              <a:avLst/>
              <a:gdLst/>
              <a:ahLst/>
              <a:cxnLst/>
              <a:rect l="l" t="t" r="r" b="b"/>
              <a:pathLst>
                <a:path w="154" h="155" extrusionOk="0">
                  <a:moveTo>
                    <a:pt x="154" y="77"/>
                  </a:moveTo>
                  <a:lnTo>
                    <a:pt x="154" y="77"/>
                  </a:lnTo>
                  <a:lnTo>
                    <a:pt x="153" y="85"/>
                  </a:lnTo>
                  <a:lnTo>
                    <a:pt x="152" y="93"/>
                  </a:lnTo>
                  <a:lnTo>
                    <a:pt x="151" y="101"/>
                  </a:lnTo>
                  <a:lnTo>
                    <a:pt x="148" y="108"/>
                  </a:lnTo>
                  <a:lnTo>
                    <a:pt x="145" y="115"/>
                  </a:lnTo>
                  <a:lnTo>
                    <a:pt x="140" y="121"/>
                  </a:lnTo>
                  <a:lnTo>
                    <a:pt x="136" y="126"/>
                  </a:lnTo>
                  <a:lnTo>
                    <a:pt x="131" y="132"/>
                  </a:lnTo>
                  <a:lnTo>
                    <a:pt x="125" y="137"/>
                  </a:lnTo>
                  <a:lnTo>
                    <a:pt x="120" y="141"/>
                  </a:lnTo>
                  <a:lnTo>
                    <a:pt x="114" y="146"/>
                  </a:lnTo>
                  <a:lnTo>
                    <a:pt x="107" y="149"/>
                  </a:lnTo>
                  <a:lnTo>
                    <a:pt x="100" y="151"/>
                  </a:lnTo>
                  <a:lnTo>
                    <a:pt x="92" y="153"/>
                  </a:lnTo>
                  <a:lnTo>
                    <a:pt x="84" y="154"/>
                  </a:lnTo>
                  <a:lnTo>
                    <a:pt x="77" y="155"/>
                  </a:lnTo>
                  <a:lnTo>
                    <a:pt x="77" y="155"/>
                  </a:lnTo>
                  <a:lnTo>
                    <a:pt x="69" y="154"/>
                  </a:lnTo>
                  <a:lnTo>
                    <a:pt x="61" y="153"/>
                  </a:lnTo>
                  <a:lnTo>
                    <a:pt x="54" y="151"/>
                  </a:lnTo>
                  <a:lnTo>
                    <a:pt x="46" y="149"/>
                  </a:lnTo>
                  <a:lnTo>
                    <a:pt x="40" y="146"/>
                  </a:lnTo>
                  <a:lnTo>
                    <a:pt x="34" y="141"/>
                  </a:lnTo>
                  <a:lnTo>
                    <a:pt x="28" y="137"/>
                  </a:lnTo>
                  <a:lnTo>
                    <a:pt x="22" y="132"/>
                  </a:lnTo>
                  <a:lnTo>
                    <a:pt x="18" y="126"/>
                  </a:lnTo>
                  <a:lnTo>
                    <a:pt x="13" y="121"/>
                  </a:lnTo>
                  <a:lnTo>
                    <a:pt x="9" y="115"/>
                  </a:lnTo>
                  <a:lnTo>
                    <a:pt x="6" y="108"/>
                  </a:lnTo>
                  <a:lnTo>
                    <a:pt x="3" y="101"/>
                  </a:lnTo>
                  <a:lnTo>
                    <a:pt x="2" y="93"/>
                  </a:lnTo>
                  <a:lnTo>
                    <a:pt x="1" y="85"/>
                  </a:lnTo>
                  <a:lnTo>
                    <a:pt x="0" y="77"/>
                  </a:lnTo>
                  <a:lnTo>
                    <a:pt x="0" y="77"/>
                  </a:lnTo>
                  <a:lnTo>
                    <a:pt x="1" y="70"/>
                  </a:lnTo>
                  <a:lnTo>
                    <a:pt x="2" y="62"/>
                  </a:lnTo>
                  <a:lnTo>
                    <a:pt x="3" y="55"/>
                  </a:lnTo>
                  <a:lnTo>
                    <a:pt x="6" y="47"/>
                  </a:lnTo>
                  <a:lnTo>
                    <a:pt x="9" y="40"/>
                  </a:lnTo>
                  <a:lnTo>
                    <a:pt x="13" y="35"/>
                  </a:lnTo>
                  <a:lnTo>
                    <a:pt x="18" y="29"/>
                  </a:lnTo>
                  <a:lnTo>
                    <a:pt x="22" y="23"/>
                  </a:lnTo>
                  <a:lnTo>
                    <a:pt x="28" y="19"/>
                  </a:lnTo>
                  <a:lnTo>
                    <a:pt x="34" y="14"/>
                  </a:lnTo>
                  <a:lnTo>
                    <a:pt x="40" y="10"/>
                  </a:lnTo>
                  <a:lnTo>
                    <a:pt x="46" y="7"/>
                  </a:lnTo>
                  <a:lnTo>
                    <a:pt x="54" y="4"/>
                  </a:lnTo>
                  <a:lnTo>
                    <a:pt x="61" y="3"/>
                  </a:lnTo>
                  <a:lnTo>
                    <a:pt x="69" y="2"/>
                  </a:lnTo>
                  <a:lnTo>
                    <a:pt x="77" y="0"/>
                  </a:lnTo>
                  <a:lnTo>
                    <a:pt x="77" y="0"/>
                  </a:lnTo>
                  <a:lnTo>
                    <a:pt x="84" y="2"/>
                  </a:lnTo>
                  <a:lnTo>
                    <a:pt x="92" y="3"/>
                  </a:lnTo>
                  <a:lnTo>
                    <a:pt x="100" y="4"/>
                  </a:lnTo>
                  <a:lnTo>
                    <a:pt x="107" y="7"/>
                  </a:lnTo>
                  <a:lnTo>
                    <a:pt x="114" y="10"/>
                  </a:lnTo>
                  <a:lnTo>
                    <a:pt x="120" y="14"/>
                  </a:lnTo>
                  <a:lnTo>
                    <a:pt x="125" y="19"/>
                  </a:lnTo>
                  <a:lnTo>
                    <a:pt x="131" y="23"/>
                  </a:lnTo>
                  <a:lnTo>
                    <a:pt x="136" y="29"/>
                  </a:lnTo>
                  <a:lnTo>
                    <a:pt x="140" y="35"/>
                  </a:lnTo>
                  <a:lnTo>
                    <a:pt x="145" y="40"/>
                  </a:lnTo>
                  <a:lnTo>
                    <a:pt x="148" y="47"/>
                  </a:lnTo>
                  <a:lnTo>
                    <a:pt x="151" y="55"/>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29" name="Google Shape;2829;p23"/>
            <p:cNvSpPr/>
            <p:nvPr/>
          </p:nvSpPr>
          <p:spPr>
            <a:xfrm>
              <a:off x="2586038" y="1851026"/>
              <a:ext cx="49213" cy="49213"/>
            </a:xfrm>
            <a:custGeom>
              <a:avLst/>
              <a:gdLst/>
              <a:ahLst/>
              <a:cxnLst/>
              <a:rect l="l" t="t" r="r" b="b"/>
              <a:pathLst>
                <a:path w="155" h="154" extrusionOk="0">
                  <a:moveTo>
                    <a:pt x="155" y="77"/>
                  </a:moveTo>
                  <a:lnTo>
                    <a:pt x="155" y="77"/>
                  </a:lnTo>
                  <a:lnTo>
                    <a:pt x="155" y="85"/>
                  </a:lnTo>
                  <a:lnTo>
                    <a:pt x="152" y="93"/>
                  </a:lnTo>
                  <a:lnTo>
                    <a:pt x="151" y="100"/>
                  </a:lnTo>
                  <a:lnTo>
                    <a:pt x="149" y="107"/>
                  </a:lnTo>
                  <a:lnTo>
                    <a:pt x="145"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3"/>
                  </a:lnTo>
                  <a:lnTo>
                    <a:pt x="136" y="28"/>
                  </a:lnTo>
                  <a:lnTo>
                    <a:pt x="141" y="35"/>
                  </a:lnTo>
                  <a:lnTo>
                    <a:pt x="145" y="40"/>
                  </a:lnTo>
                  <a:lnTo>
                    <a:pt x="149" y="47"/>
                  </a:lnTo>
                  <a:lnTo>
                    <a:pt x="151" y="54"/>
                  </a:lnTo>
                  <a:lnTo>
                    <a:pt x="152"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30" name="Google Shape;2830;p23"/>
            <p:cNvSpPr/>
            <p:nvPr/>
          </p:nvSpPr>
          <p:spPr>
            <a:xfrm>
              <a:off x="2586038" y="1922463"/>
              <a:ext cx="49213" cy="49213"/>
            </a:xfrm>
            <a:custGeom>
              <a:avLst/>
              <a:gdLst/>
              <a:ahLst/>
              <a:cxnLst/>
              <a:rect l="l" t="t" r="r" b="b"/>
              <a:pathLst>
                <a:path w="155" h="155" extrusionOk="0">
                  <a:moveTo>
                    <a:pt x="155" y="77"/>
                  </a:moveTo>
                  <a:lnTo>
                    <a:pt x="155" y="77"/>
                  </a:lnTo>
                  <a:lnTo>
                    <a:pt x="155" y="85"/>
                  </a:lnTo>
                  <a:lnTo>
                    <a:pt x="152" y="93"/>
                  </a:lnTo>
                  <a:lnTo>
                    <a:pt x="151" y="101"/>
                  </a:lnTo>
                  <a:lnTo>
                    <a:pt x="149" y="108"/>
                  </a:lnTo>
                  <a:lnTo>
                    <a:pt x="145" y="115"/>
                  </a:lnTo>
                  <a:lnTo>
                    <a:pt x="141" y="121"/>
                  </a:lnTo>
                  <a:lnTo>
                    <a:pt x="136" y="126"/>
                  </a:lnTo>
                  <a:lnTo>
                    <a:pt x="132" y="132"/>
                  </a:lnTo>
                  <a:lnTo>
                    <a:pt x="126" y="137"/>
                  </a:lnTo>
                  <a:lnTo>
                    <a:pt x="120" y="141"/>
                  </a:lnTo>
                  <a:lnTo>
                    <a:pt x="115"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4" y="101"/>
                  </a:lnTo>
                  <a:lnTo>
                    <a:pt x="2" y="93"/>
                  </a:lnTo>
                  <a:lnTo>
                    <a:pt x="1" y="85"/>
                  </a:lnTo>
                  <a:lnTo>
                    <a:pt x="0" y="77"/>
                  </a:lnTo>
                  <a:lnTo>
                    <a:pt x="0" y="77"/>
                  </a:lnTo>
                  <a:lnTo>
                    <a:pt x="1" y="70"/>
                  </a:lnTo>
                  <a:lnTo>
                    <a:pt x="2" y="62"/>
                  </a:lnTo>
                  <a:lnTo>
                    <a:pt x="4" y="55"/>
                  </a:lnTo>
                  <a:lnTo>
                    <a:pt x="7" y="47"/>
                  </a:lnTo>
                  <a:lnTo>
                    <a:pt x="9" y="40"/>
                  </a:lnTo>
                  <a:lnTo>
                    <a:pt x="14" y="35"/>
                  </a:lnTo>
                  <a:lnTo>
                    <a:pt x="18" y="29"/>
                  </a:lnTo>
                  <a:lnTo>
                    <a:pt x="23" y="23"/>
                  </a:lnTo>
                  <a:lnTo>
                    <a:pt x="29" y="19"/>
                  </a:lnTo>
                  <a:lnTo>
                    <a:pt x="34" y="14"/>
                  </a:lnTo>
                  <a:lnTo>
                    <a:pt x="40" y="10"/>
                  </a:lnTo>
                  <a:lnTo>
                    <a:pt x="47" y="7"/>
                  </a:lnTo>
                  <a:lnTo>
                    <a:pt x="55" y="4"/>
                  </a:lnTo>
                  <a:lnTo>
                    <a:pt x="62" y="3"/>
                  </a:lnTo>
                  <a:lnTo>
                    <a:pt x="70" y="2"/>
                  </a:lnTo>
                  <a:lnTo>
                    <a:pt x="78" y="0"/>
                  </a:lnTo>
                  <a:lnTo>
                    <a:pt x="78" y="0"/>
                  </a:lnTo>
                  <a:lnTo>
                    <a:pt x="85" y="2"/>
                  </a:lnTo>
                  <a:lnTo>
                    <a:pt x="93" y="3"/>
                  </a:lnTo>
                  <a:lnTo>
                    <a:pt x="101" y="4"/>
                  </a:lnTo>
                  <a:lnTo>
                    <a:pt x="108" y="7"/>
                  </a:lnTo>
                  <a:lnTo>
                    <a:pt x="115" y="10"/>
                  </a:lnTo>
                  <a:lnTo>
                    <a:pt x="120" y="14"/>
                  </a:lnTo>
                  <a:lnTo>
                    <a:pt x="126" y="19"/>
                  </a:lnTo>
                  <a:lnTo>
                    <a:pt x="132" y="23"/>
                  </a:lnTo>
                  <a:lnTo>
                    <a:pt x="136" y="29"/>
                  </a:lnTo>
                  <a:lnTo>
                    <a:pt x="141" y="35"/>
                  </a:lnTo>
                  <a:lnTo>
                    <a:pt x="145" y="40"/>
                  </a:lnTo>
                  <a:lnTo>
                    <a:pt x="149" y="47"/>
                  </a:lnTo>
                  <a:lnTo>
                    <a:pt x="151" y="55"/>
                  </a:lnTo>
                  <a:lnTo>
                    <a:pt x="152"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31" name="Google Shape;2831;p23"/>
            <p:cNvSpPr/>
            <p:nvPr/>
          </p:nvSpPr>
          <p:spPr>
            <a:xfrm>
              <a:off x="2655888" y="18510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32" name="Google Shape;2832;p23"/>
            <p:cNvSpPr/>
            <p:nvPr/>
          </p:nvSpPr>
          <p:spPr>
            <a:xfrm>
              <a:off x="2655888" y="1922463"/>
              <a:ext cx="49213" cy="49213"/>
            </a:xfrm>
            <a:custGeom>
              <a:avLst/>
              <a:gdLst/>
              <a:ahLst/>
              <a:cxnLst/>
              <a:rect l="l" t="t" r="r" b="b"/>
              <a:pathLst>
                <a:path w="154" h="155" extrusionOk="0">
                  <a:moveTo>
                    <a:pt x="154" y="77"/>
                  </a:moveTo>
                  <a:lnTo>
                    <a:pt x="154" y="77"/>
                  </a:lnTo>
                  <a:lnTo>
                    <a:pt x="153" y="85"/>
                  </a:lnTo>
                  <a:lnTo>
                    <a:pt x="152" y="93"/>
                  </a:lnTo>
                  <a:lnTo>
                    <a:pt x="151" y="101"/>
                  </a:lnTo>
                  <a:lnTo>
                    <a:pt x="148" y="108"/>
                  </a:lnTo>
                  <a:lnTo>
                    <a:pt x="145" y="115"/>
                  </a:lnTo>
                  <a:lnTo>
                    <a:pt x="141" y="121"/>
                  </a:lnTo>
                  <a:lnTo>
                    <a:pt x="136" y="126"/>
                  </a:lnTo>
                  <a:lnTo>
                    <a:pt x="132" y="132"/>
                  </a:lnTo>
                  <a:lnTo>
                    <a:pt x="126" y="137"/>
                  </a:lnTo>
                  <a:lnTo>
                    <a:pt x="120" y="141"/>
                  </a:lnTo>
                  <a:lnTo>
                    <a:pt x="113" y="146"/>
                  </a:lnTo>
                  <a:lnTo>
                    <a:pt x="108" y="149"/>
                  </a:lnTo>
                  <a:lnTo>
                    <a:pt x="100" y="151"/>
                  </a:lnTo>
                  <a:lnTo>
                    <a:pt x="93" y="153"/>
                  </a:lnTo>
                  <a:lnTo>
                    <a:pt x="85" y="154"/>
                  </a:lnTo>
                  <a:lnTo>
                    <a:pt x="77" y="155"/>
                  </a:lnTo>
                  <a:lnTo>
                    <a:pt x="77" y="155"/>
                  </a:lnTo>
                  <a:lnTo>
                    <a:pt x="69" y="154"/>
                  </a:lnTo>
                  <a:lnTo>
                    <a:pt x="62" y="153"/>
                  </a:lnTo>
                  <a:lnTo>
                    <a:pt x="54" y="151"/>
                  </a:lnTo>
                  <a:lnTo>
                    <a:pt x="47" y="149"/>
                  </a:lnTo>
                  <a:lnTo>
                    <a:pt x="40" y="146"/>
                  </a:lnTo>
                  <a:lnTo>
                    <a:pt x="34" y="141"/>
                  </a:lnTo>
                  <a:lnTo>
                    <a:pt x="29" y="137"/>
                  </a:lnTo>
                  <a:lnTo>
                    <a:pt x="23" y="132"/>
                  </a:lnTo>
                  <a:lnTo>
                    <a:pt x="17" y="126"/>
                  </a:lnTo>
                  <a:lnTo>
                    <a:pt x="14"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4" y="35"/>
                  </a:lnTo>
                  <a:lnTo>
                    <a:pt x="17" y="29"/>
                  </a:lnTo>
                  <a:lnTo>
                    <a:pt x="23" y="23"/>
                  </a:lnTo>
                  <a:lnTo>
                    <a:pt x="29" y="19"/>
                  </a:lnTo>
                  <a:lnTo>
                    <a:pt x="34" y="14"/>
                  </a:lnTo>
                  <a:lnTo>
                    <a:pt x="40" y="10"/>
                  </a:lnTo>
                  <a:lnTo>
                    <a:pt x="47" y="7"/>
                  </a:lnTo>
                  <a:lnTo>
                    <a:pt x="54" y="4"/>
                  </a:lnTo>
                  <a:lnTo>
                    <a:pt x="62" y="3"/>
                  </a:lnTo>
                  <a:lnTo>
                    <a:pt x="69" y="2"/>
                  </a:lnTo>
                  <a:lnTo>
                    <a:pt x="77" y="0"/>
                  </a:lnTo>
                  <a:lnTo>
                    <a:pt x="77" y="0"/>
                  </a:lnTo>
                  <a:lnTo>
                    <a:pt x="85" y="2"/>
                  </a:lnTo>
                  <a:lnTo>
                    <a:pt x="93" y="3"/>
                  </a:lnTo>
                  <a:lnTo>
                    <a:pt x="100" y="4"/>
                  </a:lnTo>
                  <a:lnTo>
                    <a:pt x="108" y="7"/>
                  </a:lnTo>
                  <a:lnTo>
                    <a:pt x="113" y="10"/>
                  </a:lnTo>
                  <a:lnTo>
                    <a:pt x="120" y="14"/>
                  </a:lnTo>
                  <a:lnTo>
                    <a:pt x="126" y="19"/>
                  </a:lnTo>
                  <a:lnTo>
                    <a:pt x="132" y="23"/>
                  </a:lnTo>
                  <a:lnTo>
                    <a:pt x="136" y="29"/>
                  </a:lnTo>
                  <a:lnTo>
                    <a:pt x="141" y="35"/>
                  </a:lnTo>
                  <a:lnTo>
                    <a:pt x="145" y="40"/>
                  </a:lnTo>
                  <a:lnTo>
                    <a:pt x="148" y="47"/>
                  </a:lnTo>
                  <a:lnTo>
                    <a:pt x="151" y="55"/>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33" name="Google Shape;2833;p23"/>
            <p:cNvSpPr/>
            <p:nvPr/>
          </p:nvSpPr>
          <p:spPr>
            <a:xfrm>
              <a:off x="2727326" y="1851026"/>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34" name="Google Shape;2834;p23"/>
            <p:cNvSpPr/>
            <p:nvPr/>
          </p:nvSpPr>
          <p:spPr>
            <a:xfrm>
              <a:off x="2727326" y="1922463"/>
              <a:ext cx="47625" cy="49213"/>
            </a:xfrm>
            <a:custGeom>
              <a:avLst/>
              <a:gdLst/>
              <a:ahLst/>
              <a:cxnLst/>
              <a:rect l="l" t="t" r="r" b="b"/>
              <a:pathLst>
                <a:path w="154" h="155" extrusionOk="0">
                  <a:moveTo>
                    <a:pt x="154" y="77"/>
                  </a:moveTo>
                  <a:lnTo>
                    <a:pt x="154" y="77"/>
                  </a:lnTo>
                  <a:lnTo>
                    <a:pt x="154" y="85"/>
                  </a:lnTo>
                  <a:lnTo>
                    <a:pt x="153" y="93"/>
                  </a:lnTo>
                  <a:lnTo>
                    <a:pt x="151" y="101"/>
                  </a:lnTo>
                  <a:lnTo>
                    <a:pt x="149" y="108"/>
                  </a:lnTo>
                  <a:lnTo>
                    <a:pt x="145" y="115"/>
                  </a:lnTo>
                  <a:lnTo>
                    <a:pt x="142" y="121"/>
                  </a:lnTo>
                  <a:lnTo>
                    <a:pt x="137" y="126"/>
                  </a:lnTo>
                  <a:lnTo>
                    <a:pt x="132" y="132"/>
                  </a:lnTo>
                  <a:lnTo>
                    <a:pt x="127" y="137"/>
                  </a:lnTo>
                  <a:lnTo>
                    <a:pt x="120" y="141"/>
                  </a:lnTo>
                  <a:lnTo>
                    <a:pt x="114" y="146"/>
                  </a:lnTo>
                  <a:lnTo>
                    <a:pt x="108" y="149"/>
                  </a:lnTo>
                  <a:lnTo>
                    <a:pt x="101" y="151"/>
                  </a:lnTo>
                  <a:lnTo>
                    <a:pt x="93" y="153"/>
                  </a:lnTo>
                  <a:lnTo>
                    <a:pt x="86" y="154"/>
                  </a:lnTo>
                  <a:lnTo>
                    <a:pt x="78" y="155"/>
                  </a:lnTo>
                  <a:lnTo>
                    <a:pt x="78" y="155"/>
                  </a:lnTo>
                  <a:lnTo>
                    <a:pt x="70" y="154"/>
                  </a:lnTo>
                  <a:lnTo>
                    <a:pt x="62" y="153"/>
                  </a:lnTo>
                  <a:lnTo>
                    <a:pt x="55" y="151"/>
                  </a:lnTo>
                  <a:lnTo>
                    <a:pt x="48" y="149"/>
                  </a:lnTo>
                  <a:lnTo>
                    <a:pt x="41" y="146"/>
                  </a:lnTo>
                  <a:lnTo>
                    <a:pt x="34" y="141"/>
                  </a:lnTo>
                  <a:lnTo>
                    <a:pt x="29" y="137"/>
                  </a:lnTo>
                  <a:lnTo>
                    <a:pt x="23" y="132"/>
                  </a:lnTo>
                  <a:lnTo>
                    <a:pt x="18" y="126"/>
                  </a:lnTo>
                  <a:lnTo>
                    <a:pt x="14" y="121"/>
                  </a:lnTo>
                  <a:lnTo>
                    <a:pt x="10" y="115"/>
                  </a:lnTo>
                  <a:lnTo>
                    <a:pt x="7" y="108"/>
                  </a:lnTo>
                  <a:lnTo>
                    <a:pt x="3" y="101"/>
                  </a:lnTo>
                  <a:lnTo>
                    <a:pt x="2" y="93"/>
                  </a:lnTo>
                  <a:lnTo>
                    <a:pt x="1" y="85"/>
                  </a:lnTo>
                  <a:lnTo>
                    <a:pt x="0" y="77"/>
                  </a:lnTo>
                  <a:lnTo>
                    <a:pt x="0" y="77"/>
                  </a:lnTo>
                  <a:lnTo>
                    <a:pt x="1" y="70"/>
                  </a:lnTo>
                  <a:lnTo>
                    <a:pt x="2" y="62"/>
                  </a:lnTo>
                  <a:lnTo>
                    <a:pt x="3" y="55"/>
                  </a:lnTo>
                  <a:lnTo>
                    <a:pt x="7" y="47"/>
                  </a:lnTo>
                  <a:lnTo>
                    <a:pt x="10" y="40"/>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4" y="10"/>
                  </a:lnTo>
                  <a:lnTo>
                    <a:pt x="120" y="14"/>
                  </a:lnTo>
                  <a:lnTo>
                    <a:pt x="127" y="19"/>
                  </a:lnTo>
                  <a:lnTo>
                    <a:pt x="132" y="23"/>
                  </a:lnTo>
                  <a:lnTo>
                    <a:pt x="137" y="29"/>
                  </a:lnTo>
                  <a:lnTo>
                    <a:pt x="142" y="35"/>
                  </a:lnTo>
                  <a:lnTo>
                    <a:pt x="145" y="40"/>
                  </a:lnTo>
                  <a:lnTo>
                    <a:pt x="149" y="47"/>
                  </a:lnTo>
                  <a:lnTo>
                    <a:pt x="151" y="55"/>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35" name="Google Shape;2835;p23"/>
            <p:cNvSpPr/>
            <p:nvPr/>
          </p:nvSpPr>
          <p:spPr>
            <a:xfrm>
              <a:off x="2797176" y="1851026"/>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36" name="Google Shape;2836;p23"/>
            <p:cNvSpPr/>
            <p:nvPr/>
          </p:nvSpPr>
          <p:spPr>
            <a:xfrm>
              <a:off x="2797176" y="1922463"/>
              <a:ext cx="47625" cy="49213"/>
            </a:xfrm>
            <a:custGeom>
              <a:avLst/>
              <a:gdLst/>
              <a:ahLst/>
              <a:cxnLst/>
              <a:rect l="l" t="t" r="r" b="b"/>
              <a:pathLst>
                <a:path w="153" h="155" extrusionOk="0">
                  <a:moveTo>
                    <a:pt x="153" y="77"/>
                  </a:moveTo>
                  <a:lnTo>
                    <a:pt x="153" y="77"/>
                  </a:lnTo>
                  <a:lnTo>
                    <a:pt x="153" y="85"/>
                  </a:lnTo>
                  <a:lnTo>
                    <a:pt x="152" y="93"/>
                  </a:lnTo>
                  <a:lnTo>
                    <a:pt x="150" y="101"/>
                  </a:lnTo>
                  <a:lnTo>
                    <a:pt x="147" y="108"/>
                  </a:lnTo>
                  <a:lnTo>
                    <a:pt x="144" y="115"/>
                  </a:lnTo>
                  <a:lnTo>
                    <a:pt x="140" y="121"/>
                  </a:lnTo>
                  <a:lnTo>
                    <a:pt x="136" y="126"/>
                  </a:lnTo>
                  <a:lnTo>
                    <a:pt x="130" y="132"/>
                  </a:lnTo>
                  <a:lnTo>
                    <a:pt x="126" y="137"/>
                  </a:lnTo>
                  <a:lnTo>
                    <a:pt x="119" y="141"/>
                  </a:lnTo>
                  <a:lnTo>
                    <a:pt x="113" y="146"/>
                  </a:lnTo>
                  <a:lnTo>
                    <a:pt x="106" y="149"/>
                  </a:lnTo>
                  <a:lnTo>
                    <a:pt x="99" y="151"/>
                  </a:lnTo>
                  <a:lnTo>
                    <a:pt x="91" y="153"/>
                  </a:lnTo>
                  <a:lnTo>
                    <a:pt x="84" y="154"/>
                  </a:lnTo>
                  <a:lnTo>
                    <a:pt x="76" y="155"/>
                  </a:lnTo>
                  <a:lnTo>
                    <a:pt x="76" y="155"/>
                  </a:lnTo>
                  <a:lnTo>
                    <a:pt x="68" y="154"/>
                  </a:lnTo>
                  <a:lnTo>
                    <a:pt x="60" y="153"/>
                  </a:lnTo>
                  <a:lnTo>
                    <a:pt x="53" y="151"/>
                  </a:lnTo>
                  <a:lnTo>
                    <a:pt x="47" y="149"/>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5"/>
                  </a:lnTo>
                  <a:lnTo>
                    <a:pt x="5" y="47"/>
                  </a:lnTo>
                  <a:lnTo>
                    <a:pt x="9" y="40"/>
                  </a:lnTo>
                  <a:lnTo>
                    <a:pt x="12" y="35"/>
                  </a:lnTo>
                  <a:lnTo>
                    <a:pt x="17" y="29"/>
                  </a:lnTo>
                  <a:lnTo>
                    <a:pt x="21" y="23"/>
                  </a:lnTo>
                  <a:lnTo>
                    <a:pt x="27" y="19"/>
                  </a:lnTo>
                  <a:lnTo>
                    <a:pt x="33" y="14"/>
                  </a:lnTo>
                  <a:lnTo>
                    <a:pt x="40" y="10"/>
                  </a:lnTo>
                  <a:lnTo>
                    <a:pt x="47" y="7"/>
                  </a:lnTo>
                  <a:lnTo>
                    <a:pt x="53" y="4"/>
                  </a:lnTo>
                  <a:lnTo>
                    <a:pt x="60" y="3"/>
                  </a:lnTo>
                  <a:lnTo>
                    <a:pt x="68" y="2"/>
                  </a:lnTo>
                  <a:lnTo>
                    <a:pt x="76" y="0"/>
                  </a:lnTo>
                  <a:lnTo>
                    <a:pt x="76" y="0"/>
                  </a:lnTo>
                  <a:lnTo>
                    <a:pt x="84" y="2"/>
                  </a:lnTo>
                  <a:lnTo>
                    <a:pt x="91" y="3"/>
                  </a:lnTo>
                  <a:lnTo>
                    <a:pt x="99" y="4"/>
                  </a:lnTo>
                  <a:lnTo>
                    <a:pt x="106" y="7"/>
                  </a:lnTo>
                  <a:lnTo>
                    <a:pt x="113" y="10"/>
                  </a:lnTo>
                  <a:lnTo>
                    <a:pt x="119" y="14"/>
                  </a:lnTo>
                  <a:lnTo>
                    <a:pt x="126" y="19"/>
                  </a:lnTo>
                  <a:lnTo>
                    <a:pt x="130" y="23"/>
                  </a:lnTo>
                  <a:lnTo>
                    <a:pt x="136" y="29"/>
                  </a:lnTo>
                  <a:lnTo>
                    <a:pt x="140" y="35"/>
                  </a:lnTo>
                  <a:lnTo>
                    <a:pt x="144" y="40"/>
                  </a:lnTo>
                  <a:lnTo>
                    <a:pt x="147"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37" name="Google Shape;2837;p23"/>
            <p:cNvSpPr/>
            <p:nvPr/>
          </p:nvSpPr>
          <p:spPr>
            <a:xfrm>
              <a:off x="2166938" y="1851026"/>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38" name="Google Shape;2838;p23"/>
            <p:cNvSpPr/>
            <p:nvPr/>
          </p:nvSpPr>
          <p:spPr>
            <a:xfrm>
              <a:off x="2166938" y="1922463"/>
              <a:ext cx="49213" cy="49213"/>
            </a:xfrm>
            <a:custGeom>
              <a:avLst/>
              <a:gdLst/>
              <a:ahLst/>
              <a:cxnLst/>
              <a:rect l="l" t="t" r="r" b="b"/>
              <a:pathLst>
                <a:path w="153" h="155" extrusionOk="0">
                  <a:moveTo>
                    <a:pt x="153" y="77"/>
                  </a:moveTo>
                  <a:lnTo>
                    <a:pt x="153" y="77"/>
                  </a:lnTo>
                  <a:lnTo>
                    <a:pt x="153" y="85"/>
                  </a:lnTo>
                  <a:lnTo>
                    <a:pt x="152" y="93"/>
                  </a:lnTo>
                  <a:lnTo>
                    <a:pt x="150" y="101"/>
                  </a:lnTo>
                  <a:lnTo>
                    <a:pt x="147" y="108"/>
                  </a:lnTo>
                  <a:lnTo>
                    <a:pt x="144" y="115"/>
                  </a:lnTo>
                  <a:lnTo>
                    <a:pt x="141"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0" y="153"/>
                  </a:lnTo>
                  <a:lnTo>
                    <a:pt x="54" y="151"/>
                  </a:lnTo>
                  <a:lnTo>
                    <a:pt x="47" y="149"/>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5"/>
                  </a:lnTo>
                  <a:lnTo>
                    <a:pt x="5" y="47"/>
                  </a:lnTo>
                  <a:lnTo>
                    <a:pt x="9" y="40"/>
                  </a:lnTo>
                  <a:lnTo>
                    <a:pt x="12" y="35"/>
                  </a:lnTo>
                  <a:lnTo>
                    <a:pt x="17" y="29"/>
                  </a:lnTo>
                  <a:lnTo>
                    <a:pt x="21" y="23"/>
                  </a:lnTo>
                  <a:lnTo>
                    <a:pt x="27" y="19"/>
                  </a:lnTo>
                  <a:lnTo>
                    <a:pt x="33" y="14"/>
                  </a:lnTo>
                  <a:lnTo>
                    <a:pt x="40" y="10"/>
                  </a:lnTo>
                  <a:lnTo>
                    <a:pt x="47" y="7"/>
                  </a:lnTo>
                  <a:lnTo>
                    <a:pt x="54" y="4"/>
                  </a:lnTo>
                  <a:lnTo>
                    <a:pt x="60" y="3"/>
                  </a:lnTo>
                  <a:lnTo>
                    <a:pt x="68" y="2"/>
                  </a:lnTo>
                  <a:lnTo>
                    <a:pt x="76" y="0"/>
                  </a:lnTo>
                  <a:lnTo>
                    <a:pt x="76" y="0"/>
                  </a:lnTo>
                  <a:lnTo>
                    <a:pt x="84" y="2"/>
                  </a:lnTo>
                  <a:lnTo>
                    <a:pt x="92" y="3"/>
                  </a:lnTo>
                  <a:lnTo>
                    <a:pt x="99" y="4"/>
                  </a:lnTo>
                  <a:lnTo>
                    <a:pt x="106" y="7"/>
                  </a:lnTo>
                  <a:lnTo>
                    <a:pt x="113" y="10"/>
                  </a:lnTo>
                  <a:lnTo>
                    <a:pt x="120" y="14"/>
                  </a:lnTo>
                  <a:lnTo>
                    <a:pt x="126" y="19"/>
                  </a:lnTo>
                  <a:lnTo>
                    <a:pt x="131" y="23"/>
                  </a:lnTo>
                  <a:lnTo>
                    <a:pt x="136" y="29"/>
                  </a:lnTo>
                  <a:lnTo>
                    <a:pt x="141" y="35"/>
                  </a:lnTo>
                  <a:lnTo>
                    <a:pt x="144" y="40"/>
                  </a:lnTo>
                  <a:lnTo>
                    <a:pt x="147"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39" name="Google Shape;2839;p23"/>
            <p:cNvSpPr/>
            <p:nvPr/>
          </p:nvSpPr>
          <p:spPr>
            <a:xfrm>
              <a:off x="2236788" y="1851026"/>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40" name="Google Shape;2840;p23"/>
            <p:cNvSpPr/>
            <p:nvPr/>
          </p:nvSpPr>
          <p:spPr>
            <a:xfrm>
              <a:off x="2236788" y="1922463"/>
              <a:ext cx="49213" cy="49213"/>
            </a:xfrm>
            <a:custGeom>
              <a:avLst/>
              <a:gdLst/>
              <a:ahLst/>
              <a:cxnLst/>
              <a:rect l="l" t="t" r="r" b="b"/>
              <a:pathLst>
                <a:path w="154" h="155" extrusionOk="0">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0" y="141"/>
                  </a:lnTo>
                  <a:lnTo>
                    <a:pt x="114" y="146"/>
                  </a:lnTo>
                  <a:lnTo>
                    <a:pt x="107" y="149"/>
                  </a:lnTo>
                  <a:lnTo>
                    <a:pt x="100" y="151"/>
                  </a:lnTo>
                  <a:lnTo>
                    <a:pt x="93" y="153"/>
                  </a:lnTo>
                  <a:lnTo>
                    <a:pt x="85" y="154"/>
                  </a:lnTo>
                  <a:lnTo>
                    <a:pt x="77" y="155"/>
                  </a:lnTo>
                  <a:lnTo>
                    <a:pt x="77" y="155"/>
                  </a:lnTo>
                  <a:lnTo>
                    <a:pt x="69" y="154"/>
                  </a:lnTo>
                  <a:lnTo>
                    <a:pt x="61" y="153"/>
                  </a:lnTo>
                  <a:lnTo>
                    <a:pt x="54" y="151"/>
                  </a:lnTo>
                  <a:lnTo>
                    <a:pt x="47" y="149"/>
                  </a:lnTo>
                  <a:lnTo>
                    <a:pt x="40" y="146"/>
                  </a:lnTo>
                  <a:lnTo>
                    <a:pt x="34"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5"/>
                  </a:lnTo>
                  <a:lnTo>
                    <a:pt x="6" y="47"/>
                  </a:lnTo>
                  <a:lnTo>
                    <a:pt x="9" y="40"/>
                  </a:lnTo>
                  <a:lnTo>
                    <a:pt x="13" y="35"/>
                  </a:lnTo>
                  <a:lnTo>
                    <a:pt x="17" y="29"/>
                  </a:lnTo>
                  <a:lnTo>
                    <a:pt x="22" y="23"/>
                  </a:lnTo>
                  <a:lnTo>
                    <a:pt x="28" y="19"/>
                  </a:lnTo>
                  <a:lnTo>
                    <a:pt x="34" y="14"/>
                  </a:lnTo>
                  <a:lnTo>
                    <a:pt x="40" y="10"/>
                  </a:lnTo>
                  <a:lnTo>
                    <a:pt x="47" y="7"/>
                  </a:lnTo>
                  <a:lnTo>
                    <a:pt x="54" y="4"/>
                  </a:lnTo>
                  <a:lnTo>
                    <a:pt x="61"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7" y="29"/>
                  </a:lnTo>
                  <a:lnTo>
                    <a:pt x="141" y="35"/>
                  </a:lnTo>
                  <a:lnTo>
                    <a:pt x="145" y="40"/>
                  </a:lnTo>
                  <a:lnTo>
                    <a:pt x="148" y="47"/>
                  </a:lnTo>
                  <a:lnTo>
                    <a:pt x="150" y="55"/>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41" name="Google Shape;2841;p23"/>
            <p:cNvSpPr/>
            <p:nvPr/>
          </p:nvSpPr>
          <p:spPr>
            <a:xfrm>
              <a:off x="2306638" y="1851026"/>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42" name="Google Shape;2842;p23"/>
            <p:cNvSpPr/>
            <p:nvPr/>
          </p:nvSpPr>
          <p:spPr>
            <a:xfrm>
              <a:off x="2306638" y="1922463"/>
              <a:ext cx="49213" cy="49213"/>
            </a:xfrm>
            <a:custGeom>
              <a:avLst/>
              <a:gdLst/>
              <a:ahLst/>
              <a:cxnLst/>
              <a:rect l="l" t="t" r="r" b="b"/>
              <a:pathLst>
                <a:path w="154" h="155" extrusionOk="0">
                  <a:moveTo>
                    <a:pt x="154" y="77"/>
                  </a:moveTo>
                  <a:lnTo>
                    <a:pt x="154" y="77"/>
                  </a:lnTo>
                  <a:lnTo>
                    <a:pt x="154" y="85"/>
                  </a:lnTo>
                  <a:lnTo>
                    <a:pt x="152" y="93"/>
                  </a:lnTo>
                  <a:lnTo>
                    <a:pt x="150" y="101"/>
                  </a:lnTo>
                  <a:lnTo>
                    <a:pt x="148" y="108"/>
                  </a:lnTo>
                  <a:lnTo>
                    <a:pt x="144" y="115"/>
                  </a:lnTo>
                  <a:lnTo>
                    <a:pt x="141" y="121"/>
                  </a:lnTo>
                  <a:lnTo>
                    <a:pt x="136" y="126"/>
                  </a:lnTo>
                  <a:lnTo>
                    <a:pt x="131" y="132"/>
                  </a:lnTo>
                  <a:lnTo>
                    <a:pt x="126" y="137"/>
                  </a:lnTo>
                  <a:lnTo>
                    <a:pt x="119" y="141"/>
                  </a:lnTo>
                  <a:lnTo>
                    <a:pt x="113" y="146"/>
                  </a:lnTo>
                  <a:lnTo>
                    <a:pt x="107" y="149"/>
                  </a:lnTo>
                  <a:lnTo>
                    <a:pt x="100" y="151"/>
                  </a:lnTo>
                  <a:lnTo>
                    <a:pt x="92" y="153"/>
                  </a:lnTo>
                  <a:lnTo>
                    <a:pt x="85" y="154"/>
                  </a:lnTo>
                  <a:lnTo>
                    <a:pt x="77" y="155"/>
                  </a:lnTo>
                  <a:lnTo>
                    <a:pt x="77" y="155"/>
                  </a:lnTo>
                  <a:lnTo>
                    <a:pt x="69" y="154"/>
                  </a:lnTo>
                  <a:lnTo>
                    <a:pt x="61" y="153"/>
                  </a:lnTo>
                  <a:lnTo>
                    <a:pt x="54" y="151"/>
                  </a:lnTo>
                  <a:lnTo>
                    <a:pt x="47" y="149"/>
                  </a:lnTo>
                  <a:lnTo>
                    <a:pt x="40" y="146"/>
                  </a:lnTo>
                  <a:lnTo>
                    <a:pt x="33"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5"/>
                  </a:lnTo>
                  <a:lnTo>
                    <a:pt x="6" y="47"/>
                  </a:lnTo>
                  <a:lnTo>
                    <a:pt x="9" y="40"/>
                  </a:lnTo>
                  <a:lnTo>
                    <a:pt x="13" y="35"/>
                  </a:lnTo>
                  <a:lnTo>
                    <a:pt x="17" y="29"/>
                  </a:lnTo>
                  <a:lnTo>
                    <a:pt x="22" y="23"/>
                  </a:lnTo>
                  <a:lnTo>
                    <a:pt x="28" y="19"/>
                  </a:lnTo>
                  <a:lnTo>
                    <a:pt x="33" y="14"/>
                  </a:lnTo>
                  <a:lnTo>
                    <a:pt x="40" y="10"/>
                  </a:lnTo>
                  <a:lnTo>
                    <a:pt x="47" y="7"/>
                  </a:lnTo>
                  <a:lnTo>
                    <a:pt x="54" y="4"/>
                  </a:lnTo>
                  <a:lnTo>
                    <a:pt x="61" y="3"/>
                  </a:lnTo>
                  <a:lnTo>
                    <a:pt x="69" y="2"/>
                  </a:lnTo>
                  <a:lnTo>
                    <a:pt x="77" y="0"/>
                  </a:lnTo>
                  <a:lnTo>
                    <a:pt x="77" y="0"/>
                  </a:lnTo>
                  <a:lnTo>
                    <a:pt x="85" y="2"/>
                  </a:lnTo>
                  <a:lnTo>
                    <a:pt x="92" y="3"/>
                  </a:lnTo>
                  <a:lnTo>
                    <a:pt x="100" y="4"/>
                  </a:lnTo>
                  <a:lnTo>
                    <a:pt x="107" y="7"/>
                  </a:lnTo>
                  <a:lnTo>
                    <a:pt x="113" y="10"/>
                  </a:lnTo>
                  <a:lnTo>
                    <a:pt x="119" y="14"/>
                  </a:lnTo>
                  <a:lnTo>
                    <a:pt x="126" y="19"/>
                  </a:lnTo>
                  <a:lnTo>
                    <a:pt x="131" y="23"/>
                  </a:lnTo>
                  <a:lnTo>
                    <a:pt x="136" y="29"/>
                  </a:lnTo>
                  <a:lnTo>
                    <a:pt x="141" y="35"/>
                  </a:lnTo>
                  <a:lnTo>
                    <a:pt x="144" y="40"/>
                  </a:lnTo>
                  <a:lnTo>
                    <a:pt x="148" y="47"/>
                  </a:lnTo>
                  <a:lnTo>
                    <a:pt x="150" y="55"/>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43" name="Google Shape;2843;p23"/>
            <p:cNvSpPr/>
            <p:nvPr/>
          </p:nvSpPr>
          <p:spPr>
            <a:xfrm>
              <a:off x="2378076" y="1851026"/>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44" name="Google Shape;2844;p23"/>
            <p:cNvSpPr/>
            <p:nvPr/>
          </p:nvSpPr>
          <p:spPr>
            <a:xfrm>
              <a:off x="2378076" y="1922463"/>
              <a:ext cx="47625" cy="49213"/>
            </a:xfrm>
            <a:custGeom>
              <a:avLst/>
              <a:gdLst/>
              <a:ahLst/>
              <a:cxnLst/>
              <a:rect l="l" t="t" r="r" b="b"/>
              <a:pathLst>
                <a:path w="154" h="155" extrusionOk="0">
                  <a:moveTo>
                    <a:pt x="154" y="77"/>
                  </a:moveTo>
                  <a:lnTo>
                    <a:pt x="154" y="77"/>
                  </a:lnTo>
                  <a:lnTo>
                    <a:pt x="154" y="85"/>
                  </a:lnTo>
                  <a:lnTo>
                    <a:pt x="152" y="93"/>
                  </a:lnTo>
                  <a:lnTo>
                    <a:pt x="150" y="101"/>
                  </a:lnTo>
                  <a:lnTo>
                    <a:pt x="148" y="108"/>
                  </a:lnTo>
                  <a:lnTo>
                    <a:pt x="144" y="115"/>
                  </a:lnTo>
                  <a:lnTo>
                    <a:pt x="141" y="121"/>
                  </a:lnTo>
                  <a:lnTo>
                    <a:pt x="136" y="126"/>
                  </a:lnTo>
                  <a:lnTo>
                    <a:pt x="132" y="132"/>
                  </a:lnTo>
                  <a:lnTo>
                    <a:pt x="126" y="137"/>
                  </a:lnTo>
                  <a:lnTo>
                    <a:pt x="120" y="141"/>
                  </a:lnTo>
                  <a:lnTo>
                    <a:pt x="114"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8" y="137"/>
                  </a:lnTo>
                  <a:lnTo>
                    <a:pt x="23"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5"/>
                  </a:lnTo>
                  <a:lnTo>
                    <a:pt x="6" y="47"/>
                  </a:lnTo>
                  <a:lnTo>
                    <a:pt x="9" y="40"/>
                  </a:lnTo>
                  <a:lnTo>
                    <a:pt x="13" y="35"/>
                  </a:lnTo>
                  <a:lnTo>
                    <a:pt x="17"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6" y="29"/>
                  </a:lnTo>
                  <a:lnTo>
                    <a:pt x="141" y="35"/>
                  </a:lnTo>
                  <a:lnTo>
                    <a:pt x="144" y="40"/>
                  </a:lnTo>
                  <a:lnTo>
                    <a:pt x="148" y="47"/>
                  </a:lnTo>
                  <a:lnTo>
                    <a:pt x="150" y="55"/>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45" name="Google Shape;2845;p23"/>
            <p:cNvSpPr/>
            <p:nvPr/>
          </p:nvSpPr>
          <p:spPr>
            <a:xfrm>
              <a:off x="2446338" y="1851026"/>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46" name="Google Shape;2846;p23"/>
            <p:cNvSpPr/>
            <p:nvPr/>
          </p:nvSpPr>
          <p:spPr>
            <a:xfrm>
              <a:off x="2446338" y="1922463"/>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4" y="115"/>
                  </a:lnTo>
                  <a:lnTo>
                    <a:pt x="141"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2" y="153"/>
                  </a:lnTo>
                  <a:lnTo>
                    <a:pt x="54" y="151"/>
                  </a:lnTo>
                  <a:lnTo>
                    <a:pt x="47" y="149"/>
                  </a:lnTo>
                  <a:lnTo>
                    <a:pt x="40" y="146"/>
                  </a:lnTo>
                  <a:lnTo>
                    <a:pt x="34" y="141"/>
                  </a:lnTo>
                  <a:lnTo>
                    <a:pt x="27" y="137"/>
                  </a:lnTo>
                  <a:lnTo>
                    <a:pt x="23" y="132"/>
                  </a:lnTo>
                  <a:lnTo>
                    <a:pt x="17" y="126"/>
                  </a:lnTo>
                  <a:lnTo>
                    <a:pt x="12"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2" y="35"/>
                  </a:lnTo>
                  <a:lnTo>
                    <a:pt x="17" y="29"/>
                  </a:lnTo>
                  <a:lnTo>
                    <a:pt x="23" y="23"/>
                  </a:lnTo>
                  <a:lnTo>
                    <a:pt x="27" y="19"/>
                  </a:lnTo>
                  <a:lnTo>
                    <a:pt x="34" y="14"/>
                  </a:lnTo>
                  <a:lnTo>
                    <a:pt x="40" y="10"/>
                  </a:lnTo>
                  <a:lnTo>
                    <a:pt x="47" y="7"/>
                  </a:lnTo>
                  <a:lnTo>
                    <a:pt x="54" y="4"/>
                  </a:lnTo>
                  <a:lnTo>
                    <a:pt x="62" y="3"/>
                  </a:lnTo>
                  <a:lnTo>
                    <a:pt x="68" y="2"/>
                  </a:lnTo>
                  <a:lnTo>
                    <a:pt x="76" y="0"/>
                  </a:lnTo>
                  <a:lnTo>
                    <a:pt x="76" y="0"/>
                  </a:lnTo>
                  <a:lnTo>
                    <a:pt x="84" y="2"/>
                  </a:lnTo>
                  <a:lnTo>
                    <a:pt x="92" y="3"/>
                  </a:lnTo>
                  <a:lnTo>
                    <a:pt x="99" y="4"/>
                  </a:lnTo>
                  <a:lnTo>
                    <a:pt x="106" y="7"/>
                  </a:lnTo>
                  <a:lnTo>
                    <a:pt x="113" y="10"/>
                  </a:lnTo>
                  <a:lnTo>
                    <a:pt x="120" y="14"/>
                  </a:lnTo>
                  <a:lnTo>
                    <a:pt x="126" y="19"/>
                  </a:lnTo>
                  <a:lnTo>
                    <a:pt x="131" y="23"/>
                  </a:lnTo>
                  <a:lnTo>
                    <a:pt x="136" y="29"/>
                  </a:lnTo>
                  <a:lnTo>
                    <a:pt x="141" y="35"/>
                  </a:lnTo>
                  <a:lnTo>
                    <a:pt x="144" y="40"/>
                  </a:lnTo>
                  <a:lnTo>
                    <a:pt x="147" y="47"/>
                  </a:lnTo>
                  <a:lnTo>
                    <a:pt x="151" y="55"/>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47" name="Google Shape;2847;p23"/>
            <p:cNvSpPr/>
            <p:nvPr/>
          </p:nvSpPr>
          <p:spPr>
            <a:xfrm>
              <a:off x="1955801" y="1851026"/>
              <a:ext cx="49213"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6" y="148"/>
                  </a:lnTo>
                  <a:lnTo>
                    <a:pt x="41" y="145"/>
                  </a:lnTo>
                  <a:lnTo>
                    <a:pt x="34" y="141"/>
                  </a:lnTo>
                  <a:lnTo>
                    <a:pt x="28" y="137"/>
                  </a:lnTo>
                  <a:lnTo>
                    <a:pt x="22" y="132"/>
                  </a:lnTo>
                  <a:lnTo>
                    <a:pt x="18" y="126"/>
                  </a:lnTo>
                  <a:lnTo>
                    <a:pt x="13" y="121"/>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8"/>
                  </a:lnTo>
                  <a:lnTo>
                    <a:pt x="34" y="13"/>
                  </a:lnTo>
                  <a:lnTo>
                    <a:pt x="41" y="10"/>
                  </a:lnTo>
                  <a:lnTo>
                    <a:pt x="46"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48" name="Google Shape;2848;p23"/>
            <p:cNvSpPr/>
            <p:nvPr/>
          </p:nvSpPr>
          <p:spPr>
            <a:xfrm>
              <a:off x="1955801" y="1922463"/>
              <a:ext cx="49213" cy="49213"/>
            </a:xfrm>
            <a:custGeom>
              <a:avLst/>
              <a:gdLst/>
              <a:ahLst/>
              <a:cxnLst/>
              <a:rect l="l" t="t" r="r" b="b"/>
              <a:pathLst>
                <a:path w="154" h="155" extrusionOk="0">
                  <a:moveTo>
                    <a:pt x="154" y="77"/>
                  </a:moveTo>
                  <a:lnTo>
                    <a:pt x="154" y="77"/>
                  </a:lnTo>
                  <a:lnTo>
                    <a:pt x="154" y="85"/>
                  </a:lnTo>
                  <a:lnTo>
                    <a:pt x="153" y="93"/>
                  </a:lnTo>
                  <a:lnTo>
                    <a:pt x="151" y="101"/>
                  </a:lnTo>
                  <a:lnTo>
                    <a:pt x="148" y="108"/>
                  </a:lnTo>
                  <a:lnTo>
                    <a:pt x="145" y="115"/>
                  </a:lnTo>
                  <a:lnTo>
                    <a:pt x="141" y="121"/>
                  </a:lnTo>
                  <a:lnTo>
                    <a:pt x="137" y="126"/>
                  </a:lnTo>
                  <a:lnTo>
                    <a:pt x="131" y="132"/>
                  </a:lnTo>
                  <a:lnTo>
                    <a:pt x="127" y="137"/>
                  </a:lnTo>
                  <a:lnTo>
                    <a:pt x="120" y="141"/>
                  </a:lnTo>
                  <a:lnTo>
                    <a:pt x="114" y="146"/>
                  </a:lnTo>
                  <a:lnTo>
                    <a:pt x="107" y="149"/>
                  </a:lnTo>
                  <a:lnTo>
                    <a:pt x="100" y="151"/>
                  </a:lnTo>
                  <a:lnTo>
                    <a:pt x="92" y="153"/>
                  </a:lnTo>
                  <a:lnTo>
                    <a:pt x="85" y="154"/>
                  </a:lnTo>
                  <a:lnTo>
                    <a:pt x="77" y="155"/>
                  </a:lnTo>
                  <a:lnTo>
                    <a:pt x="77" y="155"/>
                  </a:lnTo>
                  <a:lnTo>
                    <a:pt x="69" y="154"/>
                  </a:lnTo>
                  <a:lnTo>
                    <a:pt x="61" y="153"/>
                  </a:lnTo>
                  <a:lnTo>
                    <a:pt x="54" y="151"/>
                  </a:lnTo>
                  <a:lnTo>
                    <a:pt x="46" y="149"/>
                  </a:lnTo>
                  <a:lnTo>
                    <a:pt x="41" y="146"/>
                  </a:lnTo>
                  <a:lnTo>
                    <a:pt x="34" y="141"/>
                  </a:lnTo>
                  <a:lnTo>
                    <a:pt x="28" y="137"/>
                  </a:lnTo>
                  <a:lnTo>
                    <a:pt x="22" y="132"/>
                  </a:lnTo>
                  <a:lnTo>
                    <a:pt x="18" y="126"/>
                  </a:lnTo>
                  <a:lnTo>
                    <a:pt x="13" y="121"/>
                  </a:lnTo>
                  <a:lnTo>
                    <a:pt x="10" y="115"/>
                  </a:lnTo>
                  <a:lnTo>
                    <a:pt x="6" y="108"/>
                  </a:lnTo>
                  <a:lnTo>
                    <a:pt x="3" y="101"/>
                  </a:lnTo>
                  <a:lnTo>
                    <a:pt x="2" y="93"/>
                  </a:lnTo>
                  <a:lnTo>
                    <a:pt x="1" y="85"/>
                  </a:lnTo>
                  <a:lnTo>
                    <a:pt x="0" y="77"/>
                  </a:lnTo>
                  <a:lnTo>
                    <a:pt x="0" y="77"/>
                  </a:lnTo>
                  <a:lnTo>
                    <a:pt x="1" y="70"/>
                  </a:lnTo>
                  <a:lnTo>
                    <a:pt x="2" y="62"/>
                  </a:lnTo>
                  <a:lnTo>
                    <a:pt x="3" y="55"/>
                  </a:lnTo>
                  <a:lnTo>
                    <a:pt x="6" y="47"/>
                  </a:lnTo>
                  <a:lnTo>
                    <a:pt x="10" y="40"/>
                  </a:lnTo>
                  <a:lnTo>
                    <a:pt x="13" y="35"/>
                  </a:lnTo>
                  <a:lnTo>
                    <a:pt x="18" y="29"/>
                  </a:lnTo>
                  <a:lnTo>
                    <a:pt x="22" y="23"/>
                  </a:lnTo>
                  <a:lnTo>
                    <a:pt x="28" y="19"/>
                  </a:lnTo>
                  <a:lnTo>
                    <a:pt x="34" y="14"/>
                  </a:lnTo>
                  <a:lnTo>
                    <a:pt x="41" y="10"/>
                  </a:lnTo>
                  <a:lnTo>
                    <a:pt x="46" y="7"/>
                  </a:lnTo>
                  <a:lnTo>
                    <a:pt x="54" y="4"/>
                  </a:lnTo>
                  <a:lnTo>
                    <a:pt x="61" y="3"/>
                  </a:lnTo>
                  <a:lnTo>
                    <a:pt x="69" y="2"/>
                  </a:lnTo>
                  <a:lnTo>
                    <a:pt x="77" y="0"/>
                  </a:lnTo>
                  <a:lnTo>
                    <a:pt x="77" y="0"/>
                  </a:lnTo>
                  <a:lnTo>
                    <a:pt x="85" y="2"/>
                  </a:lnTo>
                  <a:lnTo>
                    <a:pt x="92" y="3"/>
                  </a:lnTo>
                  <a:lnTo>
                    <a:pt x="100" y="4"/>
                  </a:lnTo>
                  <a:lnTo>
                    <a:pt x="107" y="7"/>
                  </a:lnTo>
                  <a:lnTo>
                    <a:pt x="114" y="10"/>
                  </a:lnTo>
                  <a:lnTo>
                    <a:pt x="120" y="14"/>
                  </a:lnTo>
                  <a:lnTo>
                    <a:pt x="127" y="19"/>
                  </a:lnTo>
                  <a:lnTo>
                    <a:pt x="131" y="23"/>
                  </a:lnTo>
                  <a:lnTo>
                    <a:pt x="137" y="29"/>
                  </a:lnTo>
                  <a:lnTo>
                    <a:pt x="141" y="35"/>
                  </a:lnTo>
                  <a:lnTo>
                    <a:pt x="145" y="40"/>
                  </a:lnTo>
                  <a:lnTo>
                    <a:pt x="148" y="47"/>
                  </a:lnTo>
                  <a:lnTo>
                    <a:pt x="151" y="55"/>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49" name="Google Shape;2849;p23"/>
            <p:cNvSpPr/>
            <p:nvPr/>
          </p:nvSpPr>
          <p:spPr>
            <a:xfrm>
              <a:off x="2025651" y="1851026"/>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50" name="Google Shape;2850;p23"/>
            <p:cNvSpPr/>
            <p:nvPr/>
          </p:nvSpPr>
          <p:spPr>
            <a:xfrm>
              <a:off x="2025651" y="1922463"/>
              <a:ext cx="49213" cy="49213"/>
            </a:xfrm>
            <a:custGeom>
              <a:avLst/>
              <a:gdLst/>
              <a:ahLst/>
              <a:cxnLst/>
              <a:rect l="l" t="t" r="r" b="b"/>
              <a:pathLst>
                <a:path w="155" h="155" extrusionOk="0">
                  <a:moveTo>
                    <a:pt x="155" y="77"/>
                  </a:moveTo>
                  <a:lnTo>
                    <a:pt x="155" y="77"/>
                  </a:lnTo>
                  <a:lnTo>
                    <a:pt x="155" y="85"/>
                  </a:lnTo>
                  <a:lnTo>
                    <a:pt x="153" y="93"/>
                  </a:lnTo>
                  <a:lnTo>
                    <a:pt x="151" y="101"/>
                  </a:lnTo>
                  <a:lnTo>
                    <a:pt x="149" y="108"/>
                  </a:lnTo>
                  <a:lnTo>
                    <a:pt x="145" y="115"/>
                  </a:lnTo>
                  <a:lnTo>
                    <a:pt x="142" y="121"/>
                  </a:lnTo>
                  <a:lnTo>
                    <a:pt x="137" y="126"/>
                  </a:lnTo>
                  <a:lnTo>
                    <a:pt x="132" y="132"/>
                  </a:lnTo>
                  <a:lnTo>
                    <a:pt x="127" y="137"/>
                  </a:lnTo>
                  <a:lnTo>
                    <a:pt x="120" y="141"/>
                  </a:lnTo>
                  <a:lnTo>
                    <a:pt x="115" y="146"/>
                  </a:lnTo>
                  <a:lnTo>
                    <a:pt x="108" y="149"/>
                  </a:lnTo>
                  <a:lnTo>
                    <a:pt x="101" y="151"/>
                  </a:lnTo>
                  <a:lnTo>
                    <a:pt x="93" y="153"/>
                  </a:lnTo>
                  <a:lnTo>
                    <a:pt x="86" y="154"/>
                  </a:lnTo>
                  <a:lnTo>
                    <a:pt x="78" y="155"/>
                  </a:lnTo>
                  <a:lnTo>
                    <a:pt x="78" y="155"/>
                  </a:lnTo>
                  <a:lnTo>
                    <a:pt x="70" y="154"/>
                  </a:lnTo>
                  <a:lnTo>
                    <a:pt x="62" y="153"/>
                  </a:lnTo>
                  <a:lnTo>
                    <a:pt x="55" y="151"/>
                  </a:lnTo>
                  <a:lnTo>
                    <a:pt x="48" y="149"/>
                  </a:lnTo>
                  <a:lnTo>
                    <a:pt x="41" y="146"/>
                  </a:lnTo>
                  <a:lnTo>
                    <a:pt x="34" y="141"/>
                  </a:lnTo>
                  <a:lnTo>
                    <a:pt x="29" y="137"/>
                  </a:lnTo>
                  <a:lnTo>
                    <a:pt x="23" y="132"/>
                  </a:lnTo>
                  <a:lnTo>
                    <a:pt x="18" y="126"/>
                  </a:lnTo>
                  <a:lnTo>
                    <a:pt x="14" y="121"/>
                  </a:lnTo>
                  <a:lnTo>
                    <a:pt x="10" y="115"/>
                  </a:lnTo>
                  <a:lnTo>
                    <a:pt x="7" y="108"/>
                  </a:lnTo>
                  <a:lnTo>
                    <a:pt x="4" y="101"/>
                  </a:lnTo>
                  <a:lnTo>
                    <a:pt x="2" y="93"/>
                  </a:lnTo>
                  <a:lnTo>
                    <a:pt x="1" y="85"/>
                  </a:lnTo>
                  <a:lnTo>
                    <a:pt x="0" y="77"/>
                  </a:lnTo>
                  <a:lnTo>
                    <a:pt x="0" y="77"/>
                  </a:lnTo>
                  <a:lnTo>
                    <a:pt x="1" y="70"/>
                  </a:lnTo>
                  <a:lnTo>
                    <a:pt x="2" y="62"/>
                  </a:lnTo>
                  <a:lnTo>
                    <a:pt x="4" y="55"/>
                  </a:lnTo>
                  <a:lnTo>
                    <a:pt x="7" y="47"/>
                  </a:lnTo>
                  <a:lnTo>
                    <a:pt x="10" y="40"/>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7" y="19"/>
                  </a:lnTo>
                  <a:lnTo>
                    <a:pt x="132" y="23"/>
                  </a:lnTo>
                  <a:lnTo>
                    <a:pt x="137" y="29"/>
                  </a:lnTo>
                  <a:lnTo>
                    <a:pt x="142" y="35"/>
                  </a:lnTo>
                  <a:lnTo>
                    <a:pt x="145" y="40"/>
                  </a:lnTo>
                  <a:lnTo>
                    <a:pt x="149" y="47"/>
                  </a:lnTo>
                  <a:lnTo>
                    <a:pt x="151" y="55"/>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51" name="Google Shape;2851;p23"/>
            <p:cNvSpPr/>
            <p:nvPr/>
          </p:nvSpPr>
          <p:spPr>
            <a:xfrm>
              <a:off x="2095501" y="1851026"/>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52" name="Google Shape;2852;p23"/>
            <p:cNvSpPr/>
            <p:nvPr/>
          </p:nvSpPr>
          <p:spPr>
            <a:xfrm>
              <a:off x="2095501" y="1922463"/>
              <a:ext cx="49213" cy="49213"/>
            </a:xfrm>
            <a:custGeom>
              <a:avLst/>
              <a:gdLst/>
              <a:ahLst/>
              <a:cxnLst/>
              <a:rect l="l" t="t" r="r" b="b"/>
              <a:pathLst>
                <a:path w="155" h="155" extrusionOk="0">
                  <a:moveTo>
                    <a:pt x="155" y="77"/>
                  </a:moveTo>
                  <a:lnTo>
                    <a:pt x="155" y="77"/>
                  </a:lnTo>
                  <a:lnTo>
                    <a:pt x="155" y="85"/>
                  </a:lnTo>
                  <a:lnTo>
                    <a:pt x="153" y="93"/>
                  </a:lnTo>
                  <a:lnTo>
                    <a:pt x="151" y="101"/>
                  </a:lnTo>
                  <a:lnTo>
                    <a:pt x="149" y="108"/>
                  </a:lnTo>
                  <a:lnTo>
                    <a:pt x="145" y="115"/>
                  </a:lnTo>
                  <a:lnTo>
                    <a:pt x="141" y="121"/>
                  </a:lnTo>
                  <a:lnTo>
                    <a:pt x="136" y="126"/>
                  </a:lnTo>
                  <a:lnTo>
                    <a:pt x="132" y="132"/>
                  </a:lnTo>
                  <a:lnTo>
                    <a:pt x="126" y="137"/>
                  </a:lnTo>
                  <a:lnTo>
                    <a:pt x="120" y="141"/>
                  </a:lnTo>
                  <a:lnTo>
                    <a:pt x="114"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5"/>
                  </a:lnTo>
                  <a:lnTo>
                    <a:pt x="7" y="47"/>
                  </a:lnTo>
                  <a:lnTo>
                    <a:pt x="9" y="40"/>
                  </a:lnTo>
                  <a:lnTo>
                    <a:pt x="14" y="35"/>
                  </a:lnTo>
                  <a:lnTo>
                    <a:pt x="18" y="29"/>
                  </a:lnTo>
                  <a:lnTo>
                    <a:pt x="23" y="23"/>
                  </a:lnTo>
                  <a:lnTo>
                    <a:pt x="29" y="19"/>
                  </a:lnTo>
                  <a:lnTo>
                    <a:pt x="34" y="14"/>
                  </a:lnTo>
                  <a:lnTo>
                    <a:pt x="40" y="10"/>
                  </a:lnTo>
                  <a:lnTo>
                    <a:pt x="47" y="7"/>
                  </a:lnTo>
                  <a:lnTo>
                    <a:pt x="55" y="4"/>
                  </a:lnTo>
                  <a:lnTo>
                    <a:pt x="62" y="3"/>
                  </a:lnTo>
                  <a:lnTo>
                    <a:pt x="70" y="2"/>
                  </a:lnTo>
                  <a:lnTo>
                    <a:pt x="78" y="0"/>
                  </a:lnTo>
                  <a:lnTo>
                    <a:pt x="78" y="0"/>
                  </a:lnTo>
                  <a:lnTo>
                    <a:pt x="85" y="2"/>
                  </a:lnTo>
                  <a:lnTo>
                    <a:pt x="93" y="3"/>
                  </a:lnTo>
                  <a:lnTo>
                    <a:pt x="101" y="4"/>
                  </a:lnTo>
                  <a:lnTo>
                    <a:pt x="108" y="7"/>
                  </a:lnTo>
                  <a:lnTo>
                    <a:pt x="114" y="10"/>
                  </a:lnTo>
                  <a:lnTo>
                    <a:pt x="120" y="14"/>
                  </a:lnTo>
                  <a:lnTo>
                    <a:pt x="126" y="19"/>
                  </a:lnTo>
                  <a:lnTo>
                    <a:pt x="132" y="23"/>
                  </a:lnTo>
                  <a:lnTo>
                    <a:pt x="136" y="29"/>
                  </a:lnTo>
                  <a:lnTo>
                    <a:pt x="141" y="35"/>
                  </a:lnTo>
                  <a:lnTo>
                    <a:pt x="145" y="40"/>
                  </a:lnTo>
                  <a:lnTo>
                    <a:pt x="149" y="47"/>
                  </a:lnTo>
                  <a:lnTo>
                    <a:pt x="151" y="55"/>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53" name="Google Shape;2853;p23"/>
            <p:cNvSpPr/>
            <p:nvPr/>
          </p:nvSpPr>
          <p:spPr>
            <a:xfrm>
              <a:off x="1816101" y="1851026"/>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6"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3" y="93"/>
                  </a:lnTo>
                  <a:lnTo>
                    <a:pt x="1" y="85"/>
                  </a:lnTo>
                  <a:lnTo>
                    <a:pt x="0" y="77"/>
                  </a:lnTo>
                  <a:lnTo>
                    <a:pt x="0" y="77"/>
                  </a:lnTo>
                  <a:lnTo>
                    <a:pt x="1" y="69"/>
                  </a:lnTo>
                  <a:lnTo>
                    <a:pt x="3"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0" y="13"/>
                  </a:lnTo>
                  <a:lnTo>
                    <a:pt x="126" y="18"/>
                  </a:lnTo>
                  <a:lnTo>
                    <a:pt x="132" y="23"/>
                  </a:lnTo>
                  <a:lnTo>
                    <a:pt x="136" y="28"/>
                  </a:lnTo>
                  <a:lnTo>
                    <a:pt x="141" y="35"/>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54" name="Google Shape;2854;p23"/>
            <p:cNvSpPr/>
            <p:nvPr/>
          </p:nvSpPr>
          <p:spPr>
            <a:xfrm>
              <a:off x="1816101" y="1922463"/>
              <a:ext cx="49213" cy="49213"/>
            </a:xfrm>
            <a:custGeom>
              <a:avLst/>
              <a:gdLst/>
              <a:ahLst/>
              <a:cxnLst/>
              <a:rect l="l" t="t" r="r" b="b"/>
              <a:pathLst>
                <a:path w="155" h="155" extrusionOk="0">
                  <a:moveTo>
                    <a:pt x="155" y="77"/>
                  </a:moveTo>
                  <a:lnTo>
                    <a:pt x="155" y="77"/>
                  </a:lnTo>
                  <a:lnTo>
                    <a:pt x="154" y="85"/>
                  </a:lnTo>
                  <a:lnTo>
                    <a:pt x="152" y="93"/>
                  </a:lnTo>
                  <a:lnTo>
                    <a:pt x="151" y="101"/>
                  </a:lnTo>
                  <a:lnTo>
                    <a:pt x="148" y="108"/>
                  </a:lnTo>
                  <a:lnTo>
                    <a:pt x="146" y="115"/>
                  </a:lnTo>
                  <a:lnTo>
                    <a:pt x="141" y="121"/>
                  </a:lnTo>
                  <a:lnTo>
                    <a:pt x="136" y="126"/>
                  </a:lnTo>
                  <a:lnTo>
                    <a:pt x="132" y="132"/>
                  </a:lnTo>
                  <a:lnTo>
                    <a:pt x="126" y="137"/>
                  </a:lnTo>
                  <a:lnTo>
                    <a:pt x="120" y="141"/>
                  </a:lnTo>
                  <a:lnTo>
                    <a:pt x="114" y="146"/>
                  </a:lnTo>
                  <a:lnTo>
                    <a:pt x="108" y="149"/>
                  </a:lnTo>
                  <a:lnTo>
                    <a:pt x="100" y="151"/>
                  </a:lnTo>
                  <a:lnTo>
                    <a:pt x="93" y="153"/>
                  </a:lnTo>
                  <a:lnTo>
                    <a:pt x="85" y="154"/>
                  </a:lnTo>
                  <a:lnTo>
                    <a:pt x="77" y="155"/>
                  </a:lnTo>
                  <a:lnTo>
                    <a:pt x="77" y="155"/>
                  </a:lnTo>
                  <a:lnTo>
                    <a:pt x="70" y="154"/>
                  </a:lnTo>
                  <a:lnTo>
                    <a:pt x="62" y="153"/>
                  </a:lnTo>
                  <a:lnTo>
                    <a:pt x="54" y="151"/>
                  </a:lnTo>
                  <a:lnTo>
                    <a:pt x="47" y="149"/>
                  </a:lnTo>
                  <a:lnTo>
                    <a:pt x="40" y="146"/>
                  </a:lnTo>
                  <a:lnTo>
                    <a:pt x="35" y="141"/>
                  </a:lnTo>
                  <a:lnTo>
                    <a:pt x="29" y="137"/>
                  </a:lnTo>
                  <a:lnTo>
                    <a:pt x="23" y="132"/>
                  </a:lnTo>
                  <a:lnTo>
                    <a:pt x="17" y="126"/>
                  </a:lnTo>
                  <a:lnTo>
                    <a:pt x="14" y="121"/>
                  </a:lnTo>
                  <a:lnTo>
                    <a:pt x="9" y="115"/>
                  </a:lnTo>
                  <a:lnTo>
                    <a:pt x="6" y="108"/>
                  </a:lnTo>
                  <a:lnTo>
                    <a:pt x="4" y="101"/>
                  </a:lnTo>
                  <a:lnTo>
                    <a:pt x="3" y="93"/>
                  </a:lnTo>
                  <a:lnTo>
                    <a:pt x="1" y="85"/>
                  </a:lnTo>
                  <a:lnTo>
                    <a:pt x="0" y="77"/>
                  </a:lnTo>
                  <a:lnTo>
                    <a:pt x="0" y="77"/>
                  </a:lnTo>
                  <a:lnTo>
                    <a:pt x="1" y="70"/>
                  </a:lnTo>
                  <a:lnTo>
                    <a:pt x="3" y="62"/>
                  </a:lnTo>
                  <a:lnTo>
                    <a:pt x="4" y="55"/>
                  </a:lnTo>
                  <a:lnTo>
                    <a:pt x="6" y="47"/>
                  </a:lnTo>
                  <a:lnTo>
                    <a:pt x="9" y="40"/>
                  </a:lnTo>
                  <a:lnTo>
                    <a:pt x="14" y="35"/>
                  </a:lnTo>
                  <a:lnTo>
                    <a:pt x="17" y="29"/>
                  </a:lnTo>
                  <a:lnTo>
                    <a:pt x="23" y="23"/>
                  </a:lnTo>
                  <a:lnTo>
                    <a:pt x="29" y="19"/>
                  </a:lnTo>
                  <a:lnTo>
                    <a:pt x="35" y="14"/>
                  </a:lnTo>
                  <a:lnTo>
                    <a:pt x="40" y="10"/>
                  </a:lnTo>
                  <a:lnTo>
                    <a:pt x="47" y="7"/>
                  </a:lnTo>
                  <a:lnTo>
                    <a:pt x="54" y="4"/>
                  </a:lnTo>
                  <a:lnTo>
                    <a:pt x="62" y="3"/>
                  </a:lnTo>
                  <a:lnTo>
                    <a:pt x="70" y="2"/>
                  </a:lnTo>
                  <a:lnTo>
                    <a:pt x="77" y="0"/>
                  </a:lnTo>
                  <a:lnTo>
                    <a:pt x="77" y="0"/>
                  </a:lnTo>
                  <a:lnTo>
                    <a:pt x="85" y="2"/>
                  </a:lnTo>
                  <a:lnTo>
                    <a:pt x="93" y="3"/>
                  </a:lnTo>
                  <a:lnTo>
                    <a:pt x="100" y="4"/>
                  </a:lnTo>
                  <a:lnTo>
                    <a:pt x="108" y="7"/>
                  </a:lnTo>
                  <a:lnTo>
                    <a:pt x="114" y="10"/>
                  </a:lnTo>
                  <a:lnTo>
                    <a:pt x="120" y="14"/>
                  </a:lnTo>
                  <a:lnTo>
                    <a:pt x="126" y="19"/>
                  </a:lnTo>
                  <a:lnTo>
                    <a:pt x="132" y="23"/>
                  </a:lnTo>
                  <a:lnTo>
                    <a:pt x="136" y="29"/>
                  </a:lnTo>
                  <a:lnTo>
                    <a:pt x="141" y="35"/>
                  </a:lnTo>
                  <a:lnTo>
                    <a:pt x="146" y="40"/>
                  </a:lnTo>
                  <a:lnTo>
                    <a:pt x="148" y="47"/>
                  </a:lnTo>
                  <a:lnTo>
                    <a:pt x="151" y="55"/>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55" name="Google Shape;2855;p23"/>
            <p:cNvSpPr/>
            <p:nvPr/>
          </p:nvSpPr>
          <p:spPr>
            <a:xfrm>
              <a:off x="1885951" y="1851026"/>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4" y="145"/>
                  </a:lnTo>
                  <a:lnTo>
                    <a:pt x="107" y="148"/>
                  </a:lnTo>
                  <a:lnTo>
                    <a:pt x="99" y="150"/>
                  </a:lnTo>
                  <a:lnTo>
                    <a:pt x="93" y="153"/>
                  </a:lnTo>
                  <a:lnTo>
                    <a:pt x="85" y="154"/>
                  </a:lnTo>
                  <a:lnTo>
                    <a:pt x="77" y="154"/>
                  </a:lnTo>
                  <a:lnTo>
                    <a:pt x="77"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8" y="28"/>
                  </a:lnTo>
                  <a:lnTo>
                    <a:pt x="23" y="23"/>
                  </a:lnTo>
                  <a:lnTo>
                    <a:pt x="28"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56" name="Google Shape;2856;p23"/>
            <p:cNvSpPr/>
            <p:nvPr/>
          </p:nvSpPr>
          <p:spPr>
            <a:xfrm>
              <a:off x="1885951" y="1922463"/>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5" y="115"/>
                  </a:lnTo>
                  <a:lnTo>
                    <a:pt x="141" y="121"/>
                  </a:lnTo>
                  <a:lnTo>
                    <a:pt x="136" y="126"/>
                  </a:lnTo>
                  <a:lnTo>
                    <a:pt x="131" y="132"/>
                  </a:lnTo>
                  <a:lnTo>
                    <a:pt x="126" y="137"/>
                  </a:lnTo>
                  <a:lnTo>
                    <a:pt x="120" y="141"/>
                  </a:lnTo>
                  <a:lnTo>
                    <a:pt x="114" y="146"/>
                  </a:lnTo>
                  <a:lnTo>
                    <a:pt x="107" y="149"/>
                  </a:lnTo>
                  <a:lnTo>
                    <a:pt x="99" y="151"/>
                  </a:lnTo>
                  <a:lnTo>
                    <a:pt x="93" y="153"/>
                  </a:lnTo>
                  <a:lnTo>
                    <a:pt x="85" y="154"/>
                  </a:lnTo>
                  <a:lnTo>
                    <a:pt x="77" y="155"/>
                  </a:lnTo>
                  <a:lnTo>
                    <a:pt x="77" y="155"/>
                  </a:lnTo>
                  <a:lnTo>
                    <a:pt x="70" y="154"/>
                  </a:lnTo>
                  <a:lnTo>
                    <a:pt x="62" y="153"/>
                  </a:lnTo>
                  <a:lnTo>
                    <a:pt x="54" y="151"/>
                  </a:lnTo>
                  <a:lnTo>
                    <a:pt x="47" y="149"/>
                  </a:lnTo>
                  <a:lnTo>
                    <a:pt x="40" y="146"/>
                  </a:lnTo>
                  <a:lnTo>
                    <a:pt x="34" y="141"/>
                  </a:lnTo>
                  <a:lnTo>
                    <a:pt x="28" y="137"/>
                  </a:lnTo>
                  <a:lnTo>
                    <a:pt x="23" y="132"/>
                  </a:lnTo>
                  <a:lnTo>
                    <a:pt x="18" y="126"/>
                  </a:lnTo>
                  <a:lnTo>
                    <a:pt x="14"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4" y="35"/>
                  </a:lnTo>
                  <a:lnTo>
                    <a:pt x="18" y="29"/>
                  </a:lnTo>
                  <a:lnTo>
                    <a:pt x="23" y="23"/>
                  </a:lnTo>
                  <a:lnTo>
                    <a:pt x="28" y="19"/>
                  </a:lnTo>
                  <a:lnTo>
                    <a:pt x="34" y="14"/>
                  </a:lnTo>
                  <a:lnTo>
                    <a:pt x="40" y="10"/>
                  </a:lnTo>
                  <a:lnTo>
                    <a:pt x="47" y="7"/>
                  </a:lnTo>
                  <a:lnTo>
                    <a:pt x="54" y="4"/>
                  </a:lnTo>
                  <a:lnTo>
                    <a:pt x="62" y="3"/>
                  </a:lnTo>
                  <a:lnTo>
                    <a:pt x="70" y="2"/>
                  </a:lnTo>
                  <a:lnTo>
                    <a:pt x="77" y="0"/>
                  </a:lnTo>
                  <a:lnTo>
                    <a:pt x="77" y="0"/>
                  </a:lnTo>
                  <a:lnTo>
                    <a:pt x="85" y="2"/>
                  </a:lnTo>
                  <a:lnTo>
                    <a:pt x="93" y="3"/>
                  </a:lnTo>
                  <a:lnTo>
                    <a:pt x="99" y="4"/>
                  </a:lnTo>
                  <a:lnTo>
                    <a:pt x="107" y="7"/>
                  </a:lnTo>
                  <a:lnTo>
                    <a:pt x="114" y="10"/>
                  </a:lnTo>
                  <a:lnTo>
                    <a:pt x="120" y="14"/>
                  </a:lnTo>
                  <a:lnTo>
                    <a:pt x="126" y="19"/>
                  </a:lnTo>
                  <a:lnTo>
                    <a:pt x="131" y="23"/>
                  </a:lnTo>
                  <a:lnTo>
                    <a:pt x="136" y="29"/>
                  </a:lnTo>
                  <a:lnTo>
                    <a:pt x="141" y="35"/>
                  </a:lnTo>
                  <a:lnTo>
                    <a:pt x="145" y="40"/>
                  </a:lnTo>
                  <a:lnTo>
                    <a:pt x="147" y="47"/>
                  </a:lnTo>
                  <a:lnTo>
                    <a:pt x="151" y="55"/>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57" name="Google Shape;2857;p23"/>
            <p:cNvSpPr/>
            <p:nvPr/>
          </p:nvSpPr>
          <p:spPr>
            <a:xfrm>
              <a:off x="2516188" y="1708151"/>
              <a:ext cx="49213" cy="47625"/>
            </a:xfrm>
            <a:custGeom>
              <a:avLst/>
              <a:gdLst/>
              <a:ahLst/>
              <a:cxnLst/>
              <a:rect l="l" t="t" r="r" b="b"/>
              <a:pathLst>
                <a:path w="154" h="153" extrusionOk="0">
                  <a:moveTo>
                    <a:pt x="154" y="77"/>
                  </a:moveTo>
                  <a:lnTo>
                    <a:pt x="154" y="77"/>
                  </a:lnTo>
                  <a:lnTo>
                    <a:pt x="153" y="85"/>
                  </a:lnTo>
                  <a:lnTo>
                    <a:pt x="152" y="93"/>
                  </a:lnTo>
                  <a:lnTo>
                    <a:pt x="151" y="100"/>
                  </a:lnTo>
                  <a:lnTo>
                    <a:pt x="148" y="107"/>
                  </a:lnTo>
                  <a:lnTo>
                    <a:pt x="145" y="113"/>
                  </a:lnTo>
                  <a:lnTo>
                    <a:pt x="140" y="120"/>
                  </a:lnTo>
                  <a:lnTo>
                    <a:pt x="136" y="126"/>
                  </a:lnTo>
                  <a:lnTo>
                    <a:pt x="131" y="132"/>
                  </a:lnTo>
                  <a:lnTo>
                    <a:pt x="125" y="136"/>
                  </a:lnTo>
                  <a:lnTo>
                    <a:pt x="120" y="141"/>
                  </a:lnTo>
                  <a:lnTo>
                    <a:pt x="114" y="144"/>
                  </a:lnTo>
                  <a:lnTo>
                    <a:pt x="107" y="148"/>
                  </a:lnTo>
                  <a:lnTo>
                    <a:pt x="100" y="150"/>
                  </a:lnTo>
                  <a:lnTo>
                    <a:pt x="92" y="152"/>
                  </a:lnTo>
                  <a:lnTo>
                    <a:pt x="84" y="153"/>
                  </a:lnTo>
                  <a:lnTo>
                    <a:pt x="77" y="153"/>
                  </a:lnTo>
                  <a:lnTo>
                    <a:pt x="77" y="153"/>
                  </a:lnTo>
                  <a:lnTo>
                    <a:pt x="69" y="153"/>
                  </a:lnTo>
                  <a:lnTo>
                    <a:pt x="61" y="152"/>
                  </a:lnTo>
                  <a:lnTo>
                    <a:pt x="54" y="150"/>
                  </a:lnTo>
                  <a:lnTo>
                    <a:pt x="46" y="148"/>
                  </a:lnTo>
                  <a:lnTo>
                    <a:pt x="40" y="144"/>
                  </a:lnTo>
                  <a:lnTo>
                    <a:pt x="34" y="141"/>
                  </a:lnTo>
                  <a:lnTo>
                    <a:pt x="28" y="136"/>
                  </a:lnTo>
                  <a:lnTo>
                    <a:pt x="22" y="132"/>
                  </a:lnTo>
                  <a:lnTo>
                    <a:pt x="18" y="126"/>
                  </a:lnTo>
                  <a:lnTo>
                    <a:pt x="13" y="120"/>
                  </a:lnTo>
                  <a:lnTo>
                    <a:pt x="9" y="113"/>
                  </a:lnTo>
                  <a:lnTo>
                    <a:pt x="6" y="107"/>
                  </a:lnTo>
                  <a:lnTo>
                    <a:pt x="3" y="100"/>
                  </a:lnTo>
                  <a:lnTo>
                    <a:pt x="2" y="93"/>
                  </a:lnTo>
                  <a:lnTo>
                    <a:pt x="1" y="85"/>
                  </a:lnTo>
                  <a:lnTo>
                    <a:pt x="0" y="77"/>
                  </a:lnTo>
                  <a:lnTo>
                    <a:pt x="0" y="77"/>
                  </a:lnTo>
                  <a:lnTo>
                    <a:pt x="1" y="69"/>
                  </a:lnTo>
                  <a:lnTo>
                    <a:pt x="2" y="62"/>
                  </a:lnTo>
                  <a:lnTo>
                    <a:pt x="3" y="54"/>
                  </a:lnTo>
                  <a:lnTo>
                    <a:pt x="6" y="47"/>
                  </a:lnTo>
                  <a:lnTo>
                    <a:pt x="9" y="40"/>
                  </a:lnTo>
                  <a:lnTo>
                    <a:pt x="13" y="34"/>
                  </a:lnTo>
                  <a:lnTo>
                    <a:pt x="18" y="28"/>
                  </a:lnTo>
                  <a:lnTo>
                    <a:pt x="22" y="23"/>
                  </a:lnTo>
                  <a:lnTo>
                    <a:pt x="28" y="17"/>
                  </a:lnTo>
                  <a:lnTo>
                    <a:pt x="34" y="13"/>
                  </a:lnTo>
                  <a:lnTo>
                    <a:pt x="40" y="9"/>
                  </a:lnTo>
                  <a:lnTo>
                    <a:pt x="46" y="6"/>
                  </a:lnTo>
                  <a:lnTo>
                    <a:pt x="54" y="4"/>
                  </a:lnTo>
                  <a:lnTo>
                    <a:pt x="61" y="1"/>
                  </a:lnTo>
                  <a:lnTo>
                    <a:pt x="69" y="0"/>
                  </a:lnTo>
                  <a:lnTo>
                    <a:pt x="77" y="0"/>
                  </a:lnTo>
                  <a:lnTo>
                    <a:pt x="77" y="0"/>
                  </a:lnTo>
                  <a:lnTo>
                    <a:pt x="84" y="0"/>
                  </a:lnTo>
                  <a:lnTo>
                    <a:pt x="92" y="1"/>
                  </a:lnTo>
                  <a:lnTo>
                    <a:pt x="100" y="4"/>
                  </a:lnTo>
                  <a:lnTo>
                    <a:pt x="107" y="6"/>
                  </a:lnTo>
                  <a:lnTo>
                    <a:pt x="114" y="9"/>
                  </a:lnTo>
                  <a:lnTo>
                    <a:pt x="120" y="13"/>
                  </a:lnTo>
                  <a:lnTo>
                    <a:pt x="125" y="17"/>
                  </a:lnTo>
                  <a:lnTo>
                    <a:pt x="131" y="23"/>
                  </a:lnTo>
                  <a:lnTo>
                    <a:pt x="136" y="28"/>
                  </a:lnTo>
                  <a:lnTo>
                    <a:pt x="140"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58" name="Google Shape;2858;p23"/>
            <p:cNvSpPr/>
            <p:nvPr/>
          </p:nvSpPr>
          <p:spPr>
            <a:xfrm>
              <a:off x="2516188" y="1778001"/>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0" y="120"/>
                  </a:lnTo>
                  <a:lnTo>
                    <a:pt x="136" y="126"/>
                  </a:lnTo>
                  <a:lnTo>
                    <a:pt x="131" y="132"/>
                  </a:lnTo>
                  <a:lnTo>
                    <a:pt x="125" y="136"/>
                  </a:lnTo>
                  <a:lnTo>
                    <a:pt x="120" y="141"/>
                  </a:lnTo>
                  <a:lnTo>
                    <a:pt x="114" y="145"/>
                  </a:lnTo>
                  <a:lnTo>
                    <a:pt x="107" y="149"/>
                  </a:lnTo>
                  <a:lnTo>
                    <a:pt x="100" y="151"/>
                  </a:lnTo>
                  <a:lnTo>
                    <a:pt x="92" y="152"/>
                  </a:lnTo>
                  <a:lnTo>
                    <a:pt x="84" y="153"/>
                  </a:lnTo>
                  <a:lnTo>
                    <a:pt x="77" y="155"/>
                  </a:lnTo>
                  <a:lnTo>
                    <a:pt x="77" y="155"/>
                  </a:lnTo>
                  <a:lnTo>
                    <a:pt x="69" y="153"/>
                  </a:lnTo>
                  <a:lnTo>
                    <a:pt x="61" y="152"/>
                  </a:lnTo>
                  <a:lnTo>
                    <a:pt x="54" y="151"/>
                  </a:lnTo>
                  <a:lnTo>
                    <a:pt x="46" y="149"/>
                  </a:lnTo>
                  <a:lnTo>
                    <a:pt x="40" y="145"/>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0"/>
                  </a:lnTo>
                  <a:lnTo>
                    <a:pt x="13" y="34"/>
                  </a:lnTo>
                  <a:lnTo>
                    <a:pt x="18" y="29"/>
                  </a:lnTo>
                  <a:lnTo>
                    <a:pt x="22" y="23"/>
                  </a:lnTo>
                  <a:lnTo>
                    <a:pt x="28" y="18"/>
                  </a:lnTo>
                  <a:lnTo>
                    <a:pt x="34" y="14"/>
                  </a:lnTo>
                  <a:lnTo>
                    <a:pt x="40" y="9"/>
                  </a:lnTo>
                  <a:lnTo>
                    <a:pt x="46" y="7"/>
                  </a:lnTo>
                  <a:lnTo>
                    <a:pt x="54" y="4"/>
                  </a:lnTo>
                  <a:lnTo>
                    <a:pt x="61" y="2"/>
                  </a:lnTo>
                  <a:lnTo>
                    <a:pt x="69" y="1"/>
                  </a:lnTo>
                  <a:lnTo>
                    <a:pt x="77" y="0"/>
                  </a:lnTo>
                  <a:lnTo>
                    <a:pt x="77" y="0"/>
                  </a:lnTo>
                  <a:lnTo>
                    <a:pt x="84" y="1"/>
                  </a:lnTo>
                  <a:lnTo>
                    <a:pt x="92" y="2"/>
                  </a:lnTo>
                  <a:lnTo>
                    <a:pt x="100" y="4"/>
                  </a:lnTo>
                  <a:lnTo>
                    <a:pt x="107" y="7"/>
                  </a:lnTo>
                  <a:lnTo>
                    <a:pt x="114" y="9"/>
                  </a:lnTo>
                  <a:lnTo>
                    <a:pt x="120" y="14"/>
                  </a:lnTo>
                  <a:lnTo>
                    <a:pt x="125" y="18"/>
                  </a:lnTo>
                  <a:lnTo>
                    <a:pt x="131" y="23"/>
                  </a:lnTo>
                  <a:lnTo>
                    <a:pt x="136" y="29"/>
                  </a:lnTo>
                  <a:lnTo>
                    <a:pt x="140" y="34"/>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59" name="Google Shape;2859;p23"/>
            <p:cNvSpPr/>
            <p:nvPr/>
          </p:nvSpPr>
          <p:spPr>
            <a:xfrm>
              <a:off x="2586038" y="1708151"/>
              <a:ext cx="49213" cy="47625"/>
            </a:xfrm>
            <a:custGeom>
              <a:avLst/>
              <a:gdLst/>
              <a:ahLst/>
              <a:cxnLst/>
              <a:rect l="l" t="t" r="r" b="b"/>
              <a:pathLst>
                <a:path w="155" h="153" extrusionOk="0">
                  <a:moveTo>
                    <a:pt x="155" y="77"/>
                  </a:moveTo>
                  <a:lnTo>
                    <a:pt x="155" y="77"/>
                  </a:lnTo>
                  <a:lnTo>
                    <a:pt x="155" y="85"/>
                  </a:lnTo>
                  <a:lnTo>
                    <a:pt x="152" y="93"/>
                  </a:lnTo>
                  <a:lnTo>
                    <a:pt x="151" y="100"/>
                  </a:lnTo>
                  <a:lnTo>
                    <a:pt x="149" y="107"/>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4"/>
                  </a:lnTo>
                  <a:lnTo>
                    <a:pt x="145" y="40"/>
                  </a:lnTo>
                  <a:lnTo>
                    <a:pt x="149" y="47"/>
                  </a:lnTo>
                  <a:lnTo>
                    <a:pt x="151" y="54"/>
                  </a:lnTo>
                  <a:lnTo>
                    <a:pt x="152"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60" name="Google Shape;2860;p23"/>
            <p:cNvSpPr/>
            <p:nvPr/>
          </p:nvSpPr>
          <p:spPr>
            <a:xfrm>
              <a:off x="2586038" y="1778001"/>
              <a:ext cx="49213" cy="49213"/>
            </a:xfrm>
            <a:custGeom>
              <a:avLst/>
              <a:gdLst/>
              <a:ahLst/>
              <a:cxnLst/>
              <a:rect l="l" t="t" r="r" b="b"/>
              <a:pathLst>
                <a:path w="155" h="155" extrusionOk="0">
                  <a:moveTo>
                    <a:pt x="155" y="78"/>
                  </a:moveTo>
                  <a:lnTo>
                    <a:pt x="155" y="78"/>
                  </a:lnTo>
                  <a:lnTo>
                    <a:pt x="155" y="85"/>
                  </a:lnTo>
                  <a:lnTo>
                    <a:pt x="152" y="93"/>
                  </a:lnTo>
                  <a:lnTo>
                    <a:pt x="151" y="101"/>
                  </a:lnTo>
                  <a:lnTo>
                    <a:pt x="149" y="108"/>
                  </a:lnTo>
                  <a:lnTo>
                    <a:pt x="145" y="115"/>
                  </a:lnTo>
                  <a:lnTo>
                    <a:pt x="141" y="120"/>
                  </a:lnTo>
                  <a:lnTo>
                    <a:pt x="136" y="126"/>
                  </a:lnTo>
                  <a:lnTo>
                    <a:pt x="132" y="132"/>
                  </a:lnTo>
                  <a:lnTo>
                    <a:pt x="126" y="136"/>
                  </a:lnTo>
                  <a:lnTo>
                    <a:pt x="120" y="141"/>
                  </a:lnTo>
                  <a:lnTo>
                    <a:pt x="115"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0"/>
                  </a:lnTo>
                  <a:lnTo>
                    <a:pt x="14" y="34"/>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1" y="4"/>
                  </a:lnTo>
                  <a:lnTo>
                    <a:pt x="108" y="7"/>
                  </a:lnTo>
                  <a:lnTo>
                    <a:pt x="115" y="9"/>
                  </a:lnTo>
                  <a:lnTo>
                    <a:pt x="120" y="14"/>
                  </a:lnTo>
                  <a:lnTo>
                    <a:pt x="126" y="18"/>
                  </a:lnTo>
                  <a:lnTo>
                    <a:pt x="132" y="23"/>
                  </a:lnTo>
                  <a:lnTo>
                    <a:pt x="136" y="29"/>
                  </a:lnTo>
                  <a:lnTo>
                    <a:pt x="141" y="34"/>
                  </a:lnTo>
                  <a:lnTo>
                    <a:pt x="145" y="40"/>
                  </a:lnTo>
                  <a:lnTo>
                    <a:pt x="149" y="47"/>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61" name="Google Shape;2861;p23"/>
            <p:cNvSpPr/>
            <p:nvPr/>
          </p:nvSpPr>
          <p:spPr>
            <a:xfrm>
              <a:off x="2655888" y="1708151"/>
              <a:ext cx="49213" cy="47625"/>
            </a:xfrm>
            <a:custGeom>
              <a:avLst/>
              <a:gdLst/>
              <a:ahLst/>
              <a:cxnLst/>
              <a:rect l="l" t="t" r="r" b="b"/>
              <a:pathLst>
                <a:path w="154" h="153" extrusionOk="0">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62" name="Google Shape;2862;p23"/>
            <p:cNvSpPr/>
            <p:nvPr/>
          </p:nvSpPr>
          <p:spPr>
            <a:xfrm>
              <a:off x="2655888" y="1778001"/>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5"/>
                  </a:lnTo>
                  <a:lnTo>
                    <a:pt x="108" y="149"/>
                  </a:lnTo>
                  <a:lnTo>
                    <a:pt x="100" y="151"/>
                  </a:lnTo>
                  <a:lnTo>
                    <a:pt x="93" y="152"/>
                  </a:lnTo>
                  <a:lnTo>
                    <a:pt x="85" y="153"/>
                  </a:lnTo>
                  <a:lnTo>
                    <a:pt x="77" y="155"/>
                  </a:lnTo>
                  <a:lnTo>
                    <a:pt x="77" y="155"/>
                  </a:lnTo>
                  <a:lnTo>
                    <a:pt x="69" y="153"/>
                  </a:lnTo>
                  <a:lnTo>
                    <a:pt x="62" y="152"/>
                  </a:lnTo>
                  <a:lnTo>
                    <a:pt x="54" y="151"/>
                  </a:lnTo>
                  <a:lnTo>
                    <a:pt x="47" y="149"/>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7" y="29"/>
                  </a:lnTo>
                  <a:lnTo>
                    <a:pt x="23" y="23"/>
                  </a:lnTo>
                  <a:lnTo>
                    <a:pt x="29" y="18"/>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8"/>
                  </a:lnTo>
                  <a:lnTo>
                    <a:pt x="132" y="23"/>
                  </a:lnTo>
                  <a:lnTo>
                    <a:pt x="136" y="29"/>
                  </a:lnTo>
                  <a:lnTo>
                    <a:pt x="141" y="34"/>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63" name="Google Shape;2863;p23"/>
            <p:cNvSpPr/>
            <p:nvPr/>
          </p:nvSpPr>
          <p:spPr>
            <a:xfrm>
              <a:off x="2727326" y="1708151"/>
              <a:ext cx="47625" cy="47625"/>
            </a:xfrm>
            <a:custGeom>
              <a:avLst/>
              <a:gdLst/>
              <a:ahLst/>
              <a:cxnLst/>
              <a:rect l="l" t="t" r="r" b="b"/>
              <a:pathLst>
                <a:path w="154" h="153" extrusionOk="0">
                  <a:moveTo>
                    <a:pt x="154" y="77"/>
                  </a:moveTo>
                  <a:lnTo>
                    <a:pt x="154" y="77"/>
                  </a:lnTo>
                  <a:lnTo>
                    <a:pt x="154" y="85"/>
                  </a:lnTo>
                  <a:lnTo>
                    <a:pt x="153" y="93"/>
                  </a:lnTo>
                  <a:lnTo>
                    <a:pt x="151" y="100"/>
                  </a:lnTo>
                  <a:lnTo>
                    <a:pt x="149" y="107"/>
                  </a:lnTo>
                  <a:lnTo>
                    <a:pt x="145" y="113"/>
                  </a:lnTo>
                  <a:lnTo>
                    <a:pt x="142" y="120"/>
                  </a:lnTo>
                  <a:lnTo>
                    <a:pt x="137" y="126"/>
                  </a:lnTo>
                  <a:lnTo>
                    <a:pt x="132" y="132"/>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4" y="9"/>
                  </a:lnTo>
                  <a:lnTo>
                    <a:pt x="120" y="13"/>
                  </a:lnTo>
                  <a:lnTo>
                    <a:pt x="127" y="17"/>
                  </a:lnTo>
                  <a:lnTo>
                    <a:pt x="132" y="23"/>
                  </a:lnTo>
                  <a:lnTo>
                    <a:pt x="137" y="28"/>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64" name="Google Shape;2864;p23"/>
            <p:cNvSpPr/>
            <p:nvPr/>
          </p:nvSpPr>
          <p:spPr>
            <a:xfrm>
              <a:off x="2727326" y="1778001"/>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2" y="132"/>
                  </a:lnTo>
                  <a:lnTo>
                    <a:pt x="127" y="136"/>
                  </a:lnTo>
                  <a:lnTo>
                    <a:pt x="120" y="141"/>
                  </a:lnTo>
                  <a:lnTo>
                    <a:pt x="114" y="145"/>
                  </a:lnTo>
                  <a:lnTo>
                    <a:pt x="108" y="149"/>
                  </a:lnTo>
                  <a:lnTo>
                    <a:pt x="101" y="151"/>
                  </a:lnTo>
                  <a:lnTo>
                    <a:pt x="93" y="152"/>
                  </a:lnTo>
                  <a:lnTo>
                    <a:pt x="86" y="153"/>
                  </a:lnTo>
                  <a:lnTo>
                    <a:pt x="78" y="155"/>
                  </a:lnTo>
                  <a:lnTo>
                    <a:pt x="78" y="155"/>
                  </a:lnTo>
                  <a:lnTo>
                    <a:pt x="70" y="153"/>
                  </a:lnTo>
                  <a:lnTo>
                    <a:pt x="62" y="152"/>
                  </a:lnTo>
                  <a:lnTo>
                    <a:pt x="55" y="151"/>
                  </a:lnTo>
                  <a:lnTo>
                    <a:pt x="48" y="149"/>
                  </a:lnTo>
                  <a:lnTo>
                    <a:pt x="41" y="145"/>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4"/>
                  </a:lnTo>
                  <a:lnTo>
                    <a:pt x="18" y="29"/>
                  </a:lnTo>
                  <a:lnTo>
                    <a:pt x="23" y="23"/>
                  </a:lnTo>
                  <a:lnTo>
                    <a:pt x="29" y="18"/>
                  </a:lnTo>
                  <a:lnTo>
                    <a:pt x="34" y="14"/>
                  </a:lnTo>
                  <a:lnTo>
                    <a:pt x="41" y="9"/>
                  </a:lnTo>
                  <a:lnTo>
                    <a:pt x="48" y="7"/>
                  </a:lnTo>
                  <a:lnTo>
                    <a:pt x="55" y="4"/>
                  </a:lnTo>
                  <a:lnTo>
                    <a:pt x="62" y="2"/>
                  </a:lnTo>
                  <a:lnTo>
                    <a:pt x="70" y="1"/>
                  </a:lnTo>
                  <a:lnTo>
                    <a:pt x="78" y="0"/>
                  </a:lnTo>
                  <a:lnTo>
                    <a:pt x="78" y="0"/>
                  </a:lnTo>
                  <a:lnTo>
                    <a:pt x="86" y="1"/>
                  </a:lnTo>
                  <a:lnTo>
                    <a:pt x="93" y="2"/>
                  </a:lnTo>
                  <a:lnTo>
                    <a:pt x="101" y="4"/>
                  </a:lnTo>
                  <a:lnTo>
                    <a:pt x="108" y="7"/>
                  </a:lnTo>
                  <a:lnTo>
                    <a:pt x="114" y="9"/>
                  </a:lnTo>
                  <a:lnTo>
                    <a:pt x="120" y="14"/>
                  </a:lnTo>
                  <a:lnTo>
                    <a:pt x="127" y="18"/>
                  </a:lnTo>
                  <a:lnTo>
                    <a:pt x="132" y="23"/>
                  </a:lnTo>
                  <a:lnTo>
                    <a:pt x="137" y="29"/>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65" name="Google Shape;2865;p23"/>
            <p:cNvSpPr/>
            <p:nvPr/>
          </p:nvSpPr>
          <p:spPr>
            <a:xfrm>
              <a:off x="2797176" y="1708151"/>
              <a:ext cx="47625" cy="47625"/>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66" name="Google Shape;2866;p23"/>
            <p:cNvSpPr/>
            <p:nvPr/>
          </p:nvSpPr>
          <p:spPr>
            <a:xfrm>
              <a:off x="2797176" y="1778001"/>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6" y="136"/>
                  </a:lnTo>
                  <a:lnTo>
                    <a:pt x="119" y="141"/>
                  </a:lnTo>
                  <a:lnTo>
                    <a:pt x="113" y="145"/>
                  </a:lnTo>
                  <a:lnTo>
                    <a:pt x="106" y="149"/>
                  </a:lnTo>
                  <a:lnTo>
                    <a:pt x="99" y="151"/>
                  </a:lnTo>
                  <a:lnTo>
                    <a:pt x="91" y="152"/>
                  </a:lnTo>
                  <a:lnTo>
                    <a:pt x="84" y="153"/>
                  </a:lnTo>
                  <a:lnTo>
                    <a:pt x="76" y="155"/>
                  </a:lnTo>
                  <a:lnTo>
                    <a:pt x="76" y="155"/>
                  </a:lnTo>
                  <a:lnTo>
                    <a:pt x="68" y="153"/>
                  </a:lnTo>
                  <a:lnTo>
                    <a:pt x="60" y="152"/>
                  </a:lnTo>
                  <a:lnTo>
                    <a:pt x="53"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6" y="18"/>
                  </a:lnTo>
                  <a:lnTo>
                    <a:pt x="130"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67" name="Google Shape;2867;p23"/>
            <p:cNvSpPr/>
            <p:nvPr/>
          </p:nvSpPr>
          <p:spPr>
            <a:xfrm>
              <a:off x="2166938" y="1708151"/>
              <a:ext cx="49213" cy="47625"/>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4"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68" name="Google Shape;2868;p23"/>
            <p:cNvSpPr/>
            <p:nvPr/>
          </p:nvSpPr>
          <p:spPr>
            <a:xfrm>
              <a:off x="2166938" y="1778001"/>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0" y="152"/>
                  </a:lnTo>
                  <a:lnTo>
                    <a:pt x="54"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7"/>
                  </a:lnTo>
                  <a:lnTo>
                    <a:pt x="54" y="4"/>
                  </a:lnTo>
                  <a:lnTo>
                    <a:pt x="60"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69" name="Google Shape;2869;p23"/>
            <p:cNvSpPr/>
            <p:nvPr/>
          </p:nvSpPr>
          <p:spPr>
            <a:xfrm>
              <a:off x="2236788" y="1708151"/>
              <a:ext cx="49213" cy="47625"/>
            </a:xfrm>
            <a:custGeom>
              <a:avLst/>
              <a:gdLst/>
              <a:ahLst/>
              <a:cxnLst/>
              <a:rect l="l" t="t" r="r" b="b"/>
              <a:pathLst>
                <a:path w="154" h="153" extrusionOk="0">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4"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70" name="Google Shape;2870;p23"/>
            <p:cNvSpPr/>
            <p:nvPr/>
          </p:nvSpPr>
          <p:spPr>
            <a:xfrm>
              <a:off x="2236788" y="1778001"/>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1" y="152"/>
                  </a:lnTo>
                  <a:lnTo>
                    <a:pt x="54" y="151"/>
                  </a:lnTo>
                  <a:lnTo>
                    <a:pt x="47" y="149"/>
                  </a:lnTo>
                  <a:lnTo>
                    <a:pt x="40" y="145"/>
                  </a:lnTo>
                  <a:lnTo>
                    <a:pt x="34"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4" y="14"/>
                  </a:lnTo>
                  <a:lnTo>
                    <a:pt x="40" y="9"/>
                  </a:lnTo>
                  <a:lnTo>
                    <a:pt x="47" y="7"/>
                  </a:lnTo>
                  <a:lnTo>
                    <a:pt x="54" y="4"/>
                  </a:lnTo>
                  <a:lnTo>
                    <a:pt x="61"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7" y="29"/>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71" name="Google Shape;2871;p23"/>
            <p:cNvSpPr/>
            <p:nvPr/>
          </p:nvSpPr>
          <p:spPr>
            <a:xfrm>
              <a:off x="2306638" y="1708151"/>
              <a:ext cx="49213" cy="47625"/>
            </a:xfrm>
            <a:custGeom>
              <a:avLst/>
              <a:gdLst/>
              <a:ahLst/>
              <a:cxnLst/>
              <a:rect l="l" t="t" r="r" b="b"/>
              <a:pathLst>
                <a:path w="154" h="153" extrusionOk="0">
                  <a:moveTo>
                    <a:pt x="154" y="77"/>
                  </a:moveTo>
                  <a:lnTo>
                    <a:pt x="154" y="77"/>
                  </a:lnTo>
                  <a:lnTo>
                    <a:pt x="154"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72" name="Google Shape;2872;p23"/>
            <p:cNvSpPr/>
            <p:nvPr/>
          </p:nvSpPr>
          <p:spPr>
            <a:xfrm>
              <a:off x="2306638" y="1778001"/>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1" y="132"/>
                  </a:lnTo>
                  <a:lnTo>
                    <a:pt x="126" y="136"/>
                  </a:lnTo>
                  <a:lnTo>
                    <a:pt x="119" y="141"/>
                  </a:lnTo>
                  <a:lnTo>
                    <a:pt x="113" y="145"/>
                  </a:lnTo>
                  <a:lnTo>
                    <a:pt x="107"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19" y="14"/>
                  </a:lnTo>
                  <a:lnTo>
                    <a:pt x="126" y="18"/>
                  </a:lnTo>
                  <a:lnTo>
                    <a:pt x="131" y="23"/>
                  </a:lnTo>
                  <a:lnTo>
                    <a:pt x="136" y="29"/>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73" name="Google Shape;2873;p23"/>
            <p:cNvSpPr/>
            <p:nvPr/>
          </p:nvSpPr>
          <p:spPr>
            <a:xfrm>
              <a:off x="2378076" y="1708151"/>
              <a:ext cx="47625" cy="47625"/>
            </a:xfrm>
            <a:custGeom>
              <a:avLst/>
              <a:gdLst/>
              <a:ahLst/>
              <a:cxnLst/>
              <a:rect l="l" t="t" r="r" b="b"/>
              <a:pathLst>
                <a:path w="154" h="153"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74" name="Google Shape;2874;p23"/>
            <p:cNvSpPr/>
            <p:nvPr/>
          </p:nvSpPr>
          <p:spPr>
            <a:xfrm>
              <a:off x="2378076" y="1778001"/>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75" name="Google Shape;2875;p23"/>
            <p:cNvSpPr/>
            <p:nvPr/>
          </p:nvSpPr>
          <p:spPr>
            <a:xfrm>
              <a:off x="2446338" y="1708151"/>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76" name="Google Shape;2876;p23"/>
            <p:cNvSpPr/>
            <p:nvPr/>
          </p:nvSpPr>
          <p:spPr>
            <a:xfrm>
              <a:off x="2516188" y="1639888"/>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4"/>
                  </a:lnTo>
                  <a:lnTo>
                    <a:pt x="77" y="154"/>
                  </a:lnTo>
                  <a:lnTo>
                    <a:pt x="69" y="154"/>
                  </a:lnTo>
                  <a:lnTo>
                    <a:pt x="61" y="153"/>
                  </a:lnTo>
                  <a:lnTo>
                    <a:pt x="54" y="150"/>
                  </a:lnTo>
                  <a:lnTo>
                    <a:pt x="46"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1"/>
                  </a:lnTo>
                  <a:lnTo>
                    <a:pt x="13" y="35"/>
                  </a:lnTo>
                  <a:lnTo>
                    <a:pt x="18" y="28"/>
                  </a:lnTo>
                  <a:lnTo>
                    <a:pt x="22" y="23"/>
                  </a:lnTo>
                  <a:lnTo>
                    <a:pt x="28" y="18"/>
                  </a:lnTo>
                  <a:lnTo>
                    <a:pt x="34" y="13"/>
                  </a:lnTo>
                  <a:lnTo>
                    <a:pt x="40" y="10"/>
                  </a:lnTo>
                  <a:lnTo>
                    <a:pt x="46" y="6"/>
                  </a:lnTo>
                  <a:lnTo>
                    <a:pt x="54"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3"/>
                  </a:lnTo>
                  <a:lnTo>
                    <a:pt x="136" y="28"/>
                  </a:lnTo>
                  <a:lnTo>
                    <a:pt x="140" y="35"/>
                  </a:lnTo>
                  <a:lnTo>
                    <a:pt x="145" y="41"/>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77" name="Google Shape;2877;p23"/>
            <p:cNvSpPr/>
            <p:nvPr/>
          </p:nvSpPr>
          <p:spPr>
            <a:xfrm>
              <a:off x="2236788" y="1639888"/>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1"/>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78" name="Google Shape;2878;p23"/>
            <p:cNvSpPr/>
            <p:nvPr/>
          </p:nvSpPr>
          <p:spPr>
            <a:xfrm>
              <a:off x="2306638" y="163988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3"/>
                  </a:lnTo>
                  <a:lnTo>
                    <a:pt x="136" y="28"/>
                  </a:lnTo>
                  <a:lnTo>
                    <a:pt x="141" y="35"/>
                  </a:lnTo>
                  <a:lnTo>
                    <a:pt x="144" y="41"/>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79" name="Google Shape;2879;p23"/>
            <p:cNvSpPr/>
            <p:nvPr/>
          </p:nvSpPr>
          <p:spPr>
            <a:xfrm>
              <a:off x="2378076" y="1639888"/>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1"/>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80" name="Google Shape;2880;p23"/>
            <p:cNvSpPr/>
            <p:nvPr/>
          </p:nvSpPr>
          <p:spPr>
            <a:xfrm>
              <a:off x="2446338" y="163988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1"/>
                  </a:lnTo>
                  <a:lnTo>
                    <a:pt x="12" y="35"/>
                  </a:lnTo>
                  <a:lnTo>
                    <a:pt x="17" y="28"/>
                  </a:lnTo>
                  <a:lnTo>
                    <a:pt x="23" y="23"/>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1"/>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81" name="Google Shape;2881;p23"/>
            <p:cNvSpPr/>
            <p:nvPr/>
          </p:nvSpPr>
          <p:spPr>
            <a:xfrm>
              <a:off x="2446338" y="1778001"/>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2" y="152"/>
                  </a:lnTo>
                  <a:lnTo>
                    <a:pt x="54" y="151"/>
                  </a:lnTo>
                  <a:lnTo>
                    <a:pt x="47" y="149"/>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82" name="Google Shape;2882;p23"/>
            <p:cNvSpPr/>
            <p:nvPr/>
          </p:nvSpPr>
          <p:spPr>
            <a:xfrm>
              <a:off x="3071813" y="2546351"/>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2" y="146"/>
                  </a:lnTo>
                  <a:lnTo>
                    <a:pt x="35" y="141"/>
                  </a:lnTo>
                  <a:lnTo>
                    <a:pt x="29" y="137"/>
                  </a:lnTo>
                  <a:lnTo>
                    <a:pt x="23" y="132"/>
                  </a:lnTo>
                  <a:lnTo>
                    <a:pt x="19" y="126"/>
                  </a:lnTo>
                  <a:lnTo>
                    <a:pt x="14" y="120"/>
                  </a:lnTo>
                  <a:lnTo>
                    <a:pt x="11" y="115"/>
                  </a:lnTo>
                  <a:lnTo>
                    <a:pt x="7" y="108"/>
                  </a:lnTo>
                  <a:lnTo>
                    <a:pt x="4" y="101"/>
                  </a:lnTo>
                  <a:lnTo>
                    <a:pt x="3" y="93"/>
                  </a:lnTo>
                  <a:lnTo>
                    <a:pt x="1" y="85"/>
                  </a:lnTo>
                  <a:lnTo>
                    <a:pt x="0" y="78"/>
                  </a:lnTo>
                  <a:lnTo>
                    <a:pt x="0" y="78"/>
                  </a:lnTo>
                  <a:lnTo>
                    <a:pt x="1" y="70"/>
                  </a:lnTo>
                  <a:lnTo>
                    <a:pt x="3" y="62"/>
                  </a:lnTo>
                  <a:lnTo>
                    <a:pt x="4" y="54"/>
                  </a:lnTo>
                  <a:lnTo>
                    <a:pt x="7" y="47"/>
                  </a:lnTo>
                  <a:lnTo>
                    <a:pt x="11" y="40"/>
                  </a:lnTo>
                  <a:lnTo>
                    <a:pt x="14" y="35"/>
                  </a:lnTo>
                  <a:lnTo>
                    <a:pt x="19" y="29"/>
                  </a:lnTo>
                  <a:lnTo>
                    <a:pt x="23" y="23"/>
                  </a:lnTo>
                  <a:lnTo>
                    <a:pt x="29" y="19"/>
                  </a:lnTo>
                  <a:lnTo>
                    <a:pt x="35" y="14"/>
                  </a:lnTo>
                  <a:lnTo>
                    <a:pt x="42" y="9"/>
                  </a:lnTo>
                  <a:lnTo>
                    <a:pt x="48" y="7"/>
                  </a:lnTo>
                  <a:lnTo>
                    <a:pt x="55" y="4"/>
                  </a:lnTo>
                  <a:lnTo>
                    <a:pt x="62" y="3"/>
                  </a:lnTo>
                  <a:lnTo>
                    <a:pt x="70" y="1"/>
                  </a:lnTo>
                  <a:lnTo>
                    <a:pt x="78" y="0"/>
                  </a:lnTo>
                  <a:lnTo>
                    <a:pt x="78" y="0"/>
                  </a:lnTo>
                  <a:lnTo>
                    <a:pt x="86" y="1"/>
                  </a:lnTo>
                  <a:lnTo>
                    <a:pt x="93" y="3"/>
                  </a:lnTo>
                  <a:lnTo>
                    <a:pt x="101" y="4"/>
                  </a:lnTo>
                  <a:lnTo>
                    <a:pt x="108" y="7"/>
                  </a:lnTo>
                  <a:lnTo>
                    <a:pt x="115" y="9"/>
                  </a:lnTo>
                  <a:lnTo>
                    <a:pt x="120" y="14"/>
                  </a:lnTo>
                  <a:lnTo>
                    <a:pt x="126" y="19"/>
                  </a:lnTo>
                  <a:lnTo>
                    <a:pt x="132" y="23"/>
                  </a:lnTo>
                  <a:lnTo>
                    <a:pt x="138" y="29"/>
                  </a:lnTo>
                  <a:lnTo>
                    <a:pt x="142" y="35"/>
                  </a:lnTo>
                  <a:lnTo>
                    <a:pt x="146" y="40"/>
                  </a:lnTo>
                  <a:lnTo>
                    <a:pt x="149" y="47"/>
                  </a:lnTo>
                  <a:lnTo>
                    <a:pt x="151"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83" name="Google Shape;2883;p23"/>
            <p:cNvSpPr/>
            <p:nvPr/>
          </p:nvSpPr>
          <p:spPr>
            <a:xfrm>
              <a:off x="3141663" y="2546351"/>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0" y="132"/>
                  </a:lnTo>
                  <a:lnTo>
                    <a:pt x="126" y="137"/>
                  </a:lnTo>
                  <a:lnTo>
                    <a:pt x="119" y="141"/>
                  </a:lnTo>
                  <a:lnTo>
                    <a:pt x="113" y="146"/>
                  </a:lnTo>
                  <a:lnTo>
                    <a:pt x="106"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7"/>
                  </a:lnTo>
                  <a:lnTo>
                    <a:pt x="54" y="4"/>
                  </a:lnTo>
                  <a:lnTo>
                    <a:pt x="61" y="3"/>
                  </a:lnTo>
                  <a:lnTo>
                    <a:pt x="69" y="1"/>
                  </a:lnTo>
                  <a:lnTo>
                    <a:pt x="77" y="0"/>
                  </a:lnTo>
                  <a:lnTo>
                    <a:pt x="77" y="0"/>
                  </a:lnTo>
                  <a:lnTo>
                    <a:pt x="85" y="1"/>
                  </a:lnTo>
                  <a:lnTo>
                    <a:pt x="92" y="3"/>
                  </a:lnTo>
                  <a:lnTo>
                    <a:pt x="100" y="4"/>
                  </a:lnTo>
                  <a:lnTo>
                    <a:pt x="106" y="7"/>
                  </a:lnTo>
                  <a:lnTo>
                    <a:pt x="113" y="9"/>
                  </a:lnTo>
                  <a:lnTo>
                    <a:pt x="119" y="14"/>
                  </a:lnTo>
                  <a:lnTo>
                    <a:pt x="126" y="19"/>
                  </a:lnTo>
                  <a:lnTo>
                    <a:pt x="130" y="23"/>
                  </a:lnTo>
                  <a:lnTo>
                    <a:pt x="136" y="29"/>
                  </a:lnTo>
                  <a:lnTo>
                    <a:pt x="141" y="35"/>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84" name="Google Shape;2884;p23"/>
            <p:cNvSpPr/>
            <p:nvPr/>
          </p:nvSpPr>
          <p:spPr>
            <a:xfrm>
              <a:off x="2862263" y="2546351"/>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1"/>
                  </a:lnTo>
                  <a:lnTo>
                    <a:pt x="113" y="146"/>
                  </a:lnTo>
                  <a:lnTo>
                    <a:pt x="106"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7"/>
                  </a:lnTo>
                  <a:lnTo>
                    <a:pt x="54" y="4"/>
                  </a:lnTo>
                  <a:lnTo>
                    <a:pt x="61" y="3"/>
                  </a:lnTo>
                  <a:lnTo>
                    <a:pt x="69" y="1"/>
                  </a:lnTo>
                  <a:lnTo>
                    <a:pt x="77" y="0"/>
                  </a:lnTo>
                  <a:lnTo>
                    <a:pt x="77" y="0"/>
                  </a:lnTo>
                  <a:lnTo>
                    <a:pt x="85" y="1"/>
                  </a:lnTo>
                  <a:lnTo>
                    <a:pt x="93" y="3"/>
                  </a:lnTo>
                  <a:lnTo>
                    <a:pt x="100" y="4"/>
                  </a:lnTo>
                  <a:lnTo>
                    <a:pt x="106" y="7"/>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85" name="Google Shape;2885;p23"/>
            <p:cNvSpPr/>
            <p:nvPr/>
          </p:nvSpPr>
          <p:spPr>
            <a:xfrm>
              <a:off x="2933701" y="2546351"/>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4" y="115"/>
                  </a:lnTo>
                  <a:lnTo>
                    <a:pt x="141" y="120"/>
                  </a:lnTo>
                  <a:lnTo>
                    <a:pt x="136" y="126"/>
                  </a:lnTo>
                  <a:lnTo>
                    <a:pt x="132" y="132"/>
                  </a:lnTo>
                  <a:lnTo>
                    <a:pt x="126" y="137"/>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7"/>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4"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86" name="Google Shape;2886;p23"/>
            <p:cNvSpPr/>
            <p:nvPr/>
          </p:nvSpPr>
          <p:spPr>
            <a:xfrm>
              <a:off x="3001963" y="2546351"/>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5" y="137"/>
                  </a:lnTo>
                  <a:lnTo>
                    <a:pt x="120" y="141"/>
                  </a:lnTo>
                  <a:lnTo>
                    <a:pt x="114" y="146"/>
                  </a:lnTo>
                  <a:lnTo>
                    <a:pt x="107" y="148"/>
                  </a:lnTo>
                  <a:lnTo>
                    <a:pt x="99" y="151"/>
                  </a:lnTo>
                  <a:lnTo>
                    <a:pt x="92" y="153"/>
                  </a:lnTo>
                  <a:lnTo>
                    <a:pt x="84" y="154"/>
                  </a:lnTo>
                  <a:lnTo>
                    <a:pt x="76" y="155"/>
                  </a:lnTo>
                  <a:lnTo>
                    <a:pt x="76" y="155"/>
                  </a:lnTo>
                  <a:lnTo>
                    <a:pt x="69" y="154"/>
                  </a:lnTo>
                  <a:lnTo>
                    <a:pt x="61" y="153"/>
                  </a:lnTo>
                  <a:lnTo>
                    <a:pt x="53" y="151"/>
                  </a:lnTo>
                  <a:lnTo>
                    <a:pt x="46" y="148"/>
                  </a:lnTo>
                  <a:lnTo>
                    <a:pt x="40" y="146"/>
                  </a:lnTo>
                  <a:lnTo>
                    <a:pt x="34" y="141"/>
                  </a:lnTo>
                  <a:lnTo>
                    <a:pt x="28" y="137"/>
                  </a:lnTo>
                  <a:lnTo>
                    <a:pt x="22"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3" y="35"/>
                  </a:lnTo>
                  <a:lnTo>
                    <a:pt x="17" y="29"/>
                  </a:lnTo>
                  <a:lnTo>
                    <a:pt x="22" y="23"/>
                  </a:lnTo>
                  <a:lnTo>
                    <a:pt x="28" y="19"/>
                  </a:lnTo>
                  <a:lnTo>
                    <a:pt x="34" y="14"/>
                  </a:lnTo>
                  <a:lnTo>
                    <a:pt x="40" y="9"/>
                  </a:lnTo>
                  <a:lnTo>
                    <a:pt x="46" y="7"/>
                  </a:lnTo>
                  <a:lnTo>
                    <a:pt x="53" y="4"/>
                  </a:lnTo>
                  <a:lnTo>
                    <a:pt x="61" y="3"/>
                  </a:lnTo>
                  <a:lnTo>
                    <a:pt x="69" y="1"/>
                  </a:lnTo>
                  <a:lnTo>
                    <a:pt x="76" y="0"/>
                  </a:lnTo>
                  <a:lnTo>
                    <a:pt x="76" y="0"/>
                  </a:lnTo>
                  <a:lnTo>
                    <a:pt x="84" y="1"/>
                  </a:lnTo>
                  <a:lnTo>
                    <a:pt x="92" y="3"/>
                  </a:lnTo>
                  <a:lnTo>
                    <a:pt x="99" y="4"/>
                  </a:lnTo>
                  <a:lnTo>
                    <a:pt x="107" y="7"/>
                  </a:lnTo>
                  <a:lnTo>
                    <a:pt x="114" y="9"/>
                  </a:lnTo>
                  <a:lnTo>
                    <a:pt x="120" y="14"/>
                  </a:lnTo>
                  <a:lnTo>
                    <a:pt x="125" y="19"/>
                  </a:lnTo>
                  <a:lnTo>
                    <a:pt x="131" y="23"/>
                  </a:lnTo>
                  <a:lnTo>
                    <a:pt x="136" y="29"/>
                  </a:lnTo>
                  <a:lnTo>
                    <a:pt x="140" y="35"/>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87" name="Google Shape;2887;p23"/>
            <p:cNvSpPr/>
            <p:nvPr/>
          </p:nvSpPr>
          <p:spPr>
            <a:xfrm>
              <a:off x="3071813" y="2617788"/>
              <a:ext cx="49213" cy="49213"/>
            </a:xfrm>
            <a:custGeom>
              <a:avLst/>
              <a:gdLst/>
              <a:ahLst/>
              <a:cxnLst/>
              <a:rect l="l" t="t" r="r" b="b"/>
              <a:pathLst>
                <a:path w="155" h="154" extrusionOk="0">
                  <a:moveTo>
                    <a:pt x="155" y="76"/>
                  </a:moveTo>
                  <a:lnTo>
                    <a:pt x="155" y="76"/>
                  </a:lnTo>
                  <a:lnTo>
                    <a:pt x="155" y="84"/>
                  </a:lnTo>
                  <a:lnTo>
                    <a:pt x="154" y="92"/>
                  </a:lnTo>
                  <a:lnTo>
                    <a:pt x="151" y="99"/>
                  </a:lnTo>
                  <a:lnTo>
                    <a:pt x="149" y="106"/>
                  </a:lnTo>
                  <a:lnTo>
                    <a:pt x="146" y="113"/>
                  </a:lnTo>
                  <a:lnTo>
                    <a:pt x="142" y="120"/>
                  </a:lnTo>
                  <a:lnTo>
                    <a:pt x="138" y="125"/>
                  </a:lnTo>
                  <a:lnTo>
                    <a:pt x="132" y="131"/>
                  </a:lnTo>
                  <a:lnTo>
                    <a:pt x="126" y="136"/>
                  </a:lnTo>
                  <a:lnTo>
                    <a:pt x="120" y="140"/>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2" y="144"/>
                  </a:lnTo>
                  <a:lnTo>
                    <a:pt x="35" y="140"/>
                  </a:lnTo>
                  <a:lnTo>
                    <a:pt x="29" y="136"/>
                  </a:lnTo>
                  <a:lnTo>
                    <a:pt x="23" y="131"/>
                  </a:lnTo>
                  <a:lnTo>
                    <a:pt x="19" y="125"/>
                  </a:lnTo>
                  <a:lnTo>
                    <a:pt x="14" y="120"/>
                  </a:lnTo>
                  <a:lnTo>
                    <a:pt x="11" y="113"/>
                  </a:lnTo>
                  <a:lnTo>
                    <a:pt x="7" y="106"/>
                  </a:lnTo>
                  <a:lnTo>
                    <a:pt x="4" y="99"/>
                  </a:lnTo>
                  <a:lnTo>
                    <a:pt x="3" y="92"/>
                  </a:lnTo>
                  <a:lnTo>
                    <a:pt x="1" y="84"/>
                  </a:lnTo>
                  <a:lnTo>
                    <a:pt x="0" y="76"/>
                  </a:lnTo>
                  <a:lnTo>
                    <a:pt x="0" y="76"/>
                  </a:lnTo>
                  <a:lnTo>
                    <a:pt x="1" y="68"/>
                  </a:lnTo>
                  <a:lnTo>
                    <a:pt x="3" y="61"/>
                  </a:lnTo>
                  <a:lnTo>
                    <a:pt x="4" y="53"/>
                  </a:lnTo>
                  <a:lnTo>
                    <a:pt x="7" y="47"/>
                  </a:lnTo>
                  <a:lnTo>
                    <a:pt x="11" y="40"/>
                  </a:lnTo>
                  <a:lnTo>
                    <a:pt x="14" y="34"/>
                  </a:lnTo>
                  <a:lnTo>
                    <a:pt x="19" y="27"/>
                  </a:lnTo>
                  <a:lnTo>
                    <a:pt x="23" y="23"/>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3"/>
                  </a:lnTo>
                  <a:lnTo>
                    <a:pt x="138" y="27"/>
                  </a:lnTo>
                  <a:lnTo>
                    <a:pt x="142" y="34"/>
                  </a:lnTo>
                  <a:lnTo>
                    <a:pt x="146" y="40"/>
                  </a:lnTo>
                  <a:lnTo>
                    <a:pt x="149" y="47"/>
                  </a:lnTo>
                  <a:lnTo>
                    <a:pt x="151" y="53"/>
                  </a:lnTo>
                  <a:lnTo>
                    <a:pt x="154"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88" name="Google Shape;2888;p23"/>
            <p:cNvSpPr/>
            <p:nvPr/>
          </p:nvSpPr>
          <p:spPr>
            <a:xfrm>
              <a:off x="2933701" y="2617788"/>
              <a:ext cx="47625" cy="49213"/>
            </a:xfrm>
            <a:custGeom>
              <a:avLst/>
              <a:gdLst/>
              <a:ahLst/>
              <a:cxnLst/>
              <a:rect l="l" t="t" r="r" b="b"/>
              <a:pathLst>
                <a:path w="154" h="154" extrusionOk="0">
                  <a:moveTo>
                    <a:pt x="154" y="76"/>
                  </a:moveTo>
                  <a:lnTo>
                    <a:pt x="154" y="76"/>
                  </a:lnTo>
                  <a:lnTo>
                    <a:pt x="153" y="84"/>
                  </a:lnTo>
                  <a:lnTo>
                    <a:pt x="152" y="92"/>
                  </a:lnTo>
                  <a:lnTo>
                    <a:pt x="151" y="99"/>
                  </a:lnTo>
                  <a:lnTo>
                    <a:pt x="148" y="106"/>
                  </a:lnTo>
                  <a:lnTo>
                    <a:pt x="144" y="113"/>
                  </a:lnTo>
                  <a:lnTo>
                    <a:pt x="141" y="120"/>
                  </a:lnTo>
                  <a:lnTo>
                    <a:pt x="136" y="125"/>
                  </a:lnTo>
                  <a:lnTo>
                    <a:pt x="132" y="131"/>
                  </a:lnTo>
                  <a:lnTo>
                    <a:pt x="126" y="136"/>
                  </a:lnTo>
                  <a:lnTo>
                    <a:pt x="120" y="140"/>
                  </a:lnTo>
                  <a:lnTo>
                    <a:pt x="113" y="144"/>
                  </a:lnTo>
                  <a:lnTo>
                    <a:pt x="108"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9" y="136"/>
                  </a:lnTo>
                  <a:lnTo>
                    <a:pt x="23" y="131"/>
                  </a:lnTo>
                  <a:lnTo>
                    <a:pt x="17" y="125"/>
                  </a:lnTo>
                  <a:lnTo>
                    <a:pt x="14"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4" y="34"/>
                  </a:lnTo>
                  <a:lnTo>
                    <a:pt x="17" y="27"/>
                  </a:lnTo>
                  <a:lnTo>
                    <a:pt x="23" y="23"/>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3"/>
                  </a:lnTo>
                  <a:lnTo>
                    <a:pt x="136" y="27"/>
                  </a:lnTo>
                  <a:lnTo>
                    <a:pt x="141" y="34"/>
                  </a:lnTo>
                  <a:lnTo>
                    <a:pt x="144" y="40"/>
                  </a:lnTo>
                  <a:lnTo>
                    <a:pt x="148"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89" name="Google Shape;2889;p23"/>
            <p:cNvSpPr/>
            <p:nvPr/>
          </p:nvSpPr>
          <p:spPr>
            <a:xfrm>
              <a:off x="3001963" y="2617788"/>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5" y="113"/>
                  </a:lnTo>
                  <a:lnTo>
                    <a:pt x="140" y="120"/>
                  </a:lnTo>
                  <a:lnTo>
                    <a:pt x="136" y="125"/>
                  </a:lnTo>
                  <a:lnTo>
                    <a:pt x="131" y="131"/>
                  </a:lnTo>
                  <a:lnTo>
                    <a:pt x="125" y="136"/>
                  </a:lnTo>
                  <a:lnTo>
                    <a:pt x="120" y="140"/>
                  </a:lnTo>
                  <a:lnTo>
                    <a:pt x="114" y="144"/>
                  </a:lnTo>
                  <a:lnTo>
                    <a:pt x="107" y="147"/>
                  </a:lnTo>
                  <a:lnTo>
                    <a:pt x="99" y="151"/>
                  </a:lnTo>
                  <a:lnTo>
                    <a:pt x="92" y="152"/>
                  </a:lnTo>
                  <a:lnTo>
                    <a:pt x="84" y="153"/>
                  </a:lnTo>
                  <a:lnTo>
                    <a:pt x="76" y="154"/>
                  </a:lnTo>
                  <a:lnTo>
                    <a:pt x="76" y="154"/>
                  </a:lnTo>
                  <a:lnTo>
                    <a:pt x="69" y="153"/>
                  </a:lnTo>
                  <a:lnTo>
                    <a:pt x="61" y="152"/>
                  </a:lnTo>
                  <a:lnTo>
                    <a:pt x="53" y="151"/>
                  </a:lnTo>
                  <a:lnTo>
                    <a:pt x="46" y="147"/>
                  </a:lnTo>
                  <a:lnTo>
                    <a:pt x="40" y="144"/>
                  </a:lnTo>
                  <a:lnTo>
                    <a:pt x="34" y="140"/>
                  </a:lnTo>
                  <a:lnTo>
                    <a:pt x="28" y="136"/>
                  </a:lnTo>
                  <a:lnTo>
                    <a:pt x="22" y="131"/>
                  </a:lnTo>
                  <a:lnTo>
                    <a:pt x="17" y="125"/>
                  </a:lnTo>
                  <a:lnTo>
                    <a:pt x="13"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3" y="34"/>
                  </a:lnTo>
                  <a:lnTo>
                    <a:pt x="17" y="27"/>
                  </a:lnTo>
                  <a:lnTo>
                    <a:pt x="22" y="23"/>
                  </a:lnTo>
                  <a:lnTo>
                    <a:pt x="28" y="17"/>
                  </a:lnTo>
                  <a:lnTo>
                    <a:pt x="34" y="12"/>
                  </a:lnTo>
                  <a:lnTo>
                    <a:pt x="40" y="9"/>
                  </a:lnTo>
                  <a:lnTo>
                    <a:pt x="46" y="5"/>
                  </a:lnTo>
                  <a:lnTo>
                    <a:pt x="53" y="3"/>
                  </a:lnTo>
                  <a:lnTo>
                    <a:pt x="61" y="1"/>
                  </a:lnTo>
                  <a:lnTo>
                    <a:pt x="69" y="0"/>
                  </a:lnTo>
                  <a:lnTo>
                    <a:pt x="76" y="0"/>
                  </a:lnTo>
                  <a:lnTo>
                    <a:pt x="76" y="0"/>
                  </a:lnTo>
                  <a:lnTo>
                    <a:pt x="84" y="0"/>
                  </a:lnTo>
                  <a:lnTo>
                    <a:pt x="92" y="1"/>
                  </a:lnTo>
                  <a:lnTo>
                    <a:pt x="99" y="3"/>
                  </a:lnTo>
                  <a:lnTo>
                    <a:pt x="107" y="5"/>
                  </a:lnTo>
                  <a:lnTo>
                    <a:pt x="114" y="9"/>
                  </a:lnTo>
                  <a:lnTo>
                    <a:pt x="120" y="12"/>
                  </a:lnTo>
                  <a:lnTo>
                    <a:pt x="125" y="17"/>
                  </a:lnTo>
                  <a:lnTo>
                    <a:pt x="131" y="23"/>
                  </a:lnTo>
                  <a:lnTo>
                    <a:pt x="136" y="27"/>
                  </a:lnTo>
                  <a:lnTo>
                    <a:pt x="140" y="34"/>
                  </a:lnTo>
                  <a:lnTo>
                    <a:pt x="145"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90" name="Google Shape;2890;p23"/>
            <p:cNvSpPr/>
            <p:nvPr/>
          </p:nvSpPr>
          <p:spPr>
            <a:xfrm>
              <a:off x="3071813" y="2406651"/>
              <a:ext cx="49213" cy="49213"/>
            </a:xfrm>
            <a:custGeom>
              <a:avLst/>
              <a:gdLst/>
              <a:ahLst/>
              <a:cxnLst/>
              <a:rect l="l" t="t" r="r" b="b"/>
              <a:pathLst>
                <a:path w="155" h="154" extrusionOk="0">
                  <a:moveTo>
                    <a:pt x="155" y="77"/>
                  </a:moveTo>
                  <a:lnTo>
                    <a:pt x="155" y="77"/>
                  </a:lnTo>
                  <a:lnTo>
                    <a:pt x="155" y="84"/>
                  </a:lnTo>
                  <a:lnTo>
                    <a:pt x="154" y="92"/>
                  </a:lnTo>
                  <a:lnTo>
                    <a:pt x="151" y="100"/>
                  </a:lnTo>
                  <a:lnTo>
                    <a:pt x="149" y="107"/>
                  </a:lnTo>
                  <a:lnTo>
                    <a:pt x="146" y="114"/>
                  </a:lnTo>
                  <a:lnTo>
                    <a:pt x="142" y="120"/>
                  </a:lnTo>
                  <a:lnTo>
                    <a:pt x="138" y="126"/>
                  </a:lnTo>
                  <a:lnTo>
                    <a:pt x="132" y="131"/>
                  </a:lnTo>
                  <a:lnTo>
                    <a:pt x="126"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2" y="145"/>
                  </a:lnTo>
                  <a:lnTo>
                    <a:pt x="35" y="140"/>
                  </a:lnTo>
                  <a:lnTo>
                    <a:pt x="29" y="136"/>
                  </a:lnTo>
                  <a:lnTo>
                    <a:pt x="23" y="131"/>
                  </a:lnTo>
                  <a:lnTo>
                    <a:pt x="19" y="126"/>
                  </a:lnTo>
                  <a:lnTo>
                    <a:pt x="14" y="120"/>
                  </a:lnTo>
                  <a:lnTo>
                    <a:pt x="11" y="114"/>
                  </a:lnTo>
                  <a:lnTo>
                    <a:pt x="7" y="107"/>
                  </a:lnTo>
                  <a:lnTo>
                    <a:pt x="4" y="100"/>
                  </a:lnTo>
                  <a:lnTo>
                    <a:pt x="3" y="92"/>
                  </a:lnTo>
                  <a:lnTo>
                    <a:pt x="1" y="84"/>
                  </a:lnTo>
                  <a:lnTo>
                    <a:pt x="0" y="77"/>
                  </a:lnTo>
                  <a:lnTo>
                    <a:pt x="0" y="77"/>
                  </a:lnTo>
                  <a:lnTo>
                    <a:pt x="1" y="69"/>
                  </a:lnTo>
                  <a:lnTo>
                    <a:pt x="3" y="61"/>
                  </a:lnTo>
                  <a:lnTo>
                    <a:pt x="4" y="55"/>
                  </a:lnTo>
                  <a:lnTo>
                    <a:pt x="7" y="47"/>
                  </a:lnTo>
                  <a:lnTo>
                    <a:pt x="11" y="40"/>
                  </a:lnTo>
                  <a:lnTo>
                    <a:pt x="14" y="34"/>
                  </a:lnTo>
                  <a:lnTo>
                    <a:pt x="19" y="28"/>
                  </a:lnTo>
                  <a:lnTo>
                    <a:pt x="23" y="23"/>
                  </a:lnTo>
                  <a:lnTo>
                    <a:pt x="29" y="18"/>
                  </a:lnTo>
                  <a:lnTo>
                    <a:pt x="35" y="13"/>
                  </a:lnTo>
                  <a:lnTo>
                    <a:pt x="42" y="9"/>
                  </a:lnTo>
                  <a:lnTo>
                    <a:pt x="48" y="5"/>
                  </a:lnTo>
                  <a:lnTo>
                    <a:pt x="55" y="3"/>
                  </a:lnTo>
                  <a:lnTo>
                    <a:pt x="62" y="2"/>
                  </a:lnTo>
                  <a:lnTo>
                    <a:pt x="70" y="1"/>
                  </a:lnTo>
                  <a:lnTo>
                    <a:pt x="78" y="0"/>
                  </a:lnTo>
                  <a:lnTo>
                    <a:pt x="78" y="0"/>
                  </a:lnTo>
                  <a:lnTo>
                    <a:pt x="86" y="1"/>
                  </a:lnTo>
                  <a:lnTo>
                    <a:pt x="93" y="2"/>
                  </a:lnTo>
                  <a:lnTo>
                    <a:pt x="101" y="3"/>
                  </a:lnTo>
                  <a:lnTo>
                    <a:pt x="108" y="5"/>
                  </a:lnTo>
                  <a:lnTo>
                    <a:pt x="115" y="9"/>
                  </a:lnTo>
                  <a:lnTo>
                    <a:pt x="120" y="13"/>
                  </a:lnTo>
                  <a:lnTo>
                    <a:pt x="126" y="18"/>
                  </a:lnTo>
                  <a:lnTo>
                    <a:pt x="132" y="23"/>
                  </a:lnTo>
                  <a:lnTo>
                    <a:pt x="138" y="28"/>
                  </a:lnTo>
                  <a:lnTo>
                    <a:pt x="142" y="34"/>
                  </a:lnTo>
                  <a:lnTo>
                    <a:pt x="146" y="40"/>
                  </a:lnTo>
                  <a:lnTo>
                    <a:pt x="149" y="47"/>
                  </a:lnTo>
                  <a:lnTo>
                    <a:pt x="151" y="55"/>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91" name="Google Shape;2891;p23"/>
            <p:cNvSpPr/>
            <p:nvPr/>
          </p:nvSpPr>
          <p:spPr>
            <a:xfrm>
              <a:off x="3071813" y="2478088"/>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2"/>
                  </a:lnTo>
                  <a:lnTo>
                    <a:pt x="1" y="84"/>
                  </a:lnTo>
                  <a:lnTo>
                    <a:pt x="0" y="76"/>
                  </a:lnTo>
                  <a:lnTo>
                    <a:pt x="0" y="76"/>
                  </a:lnTo>
                  <a:lnTo>
                    <a:pt x="1" y="68"/>
                  </a:lnTo>
                  <a:lnTo>
                    <a:pt x="3" y="60"/>
                  </a:lnTo>
                  <a:lnTo>
                    <a:pt x="4" y="54"/>
                  </a:lnTo>
                  <a:lnTo>
                    <a:pt x="7" y="47"/>
                  </a:lnTo>
                  <a:lnTo>
                    <a:pt x="11" y="40"/>
                  </a:lnTo>
                  <a:lnTo>
                    <a:pt x="14" y="33"/>
                  </a:lnTo>
                  <a:lnTo>
                    <a:pt x="19" y="27"/>
                  </a:lnTo>
                  <a:lnTo>
                    <a:pt x="23" y="22"/>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2"/>
                  </a:lnTo>
                  <a:lnTo>
                    <a:pt x="138" y="27"/>
                  </a:lnTo>
                  <a:lnTo>
                    <a:pt x="142" y="33"/>
                  </a:lnTo>
                  <a:lnTo>
                    <a:pt x="146" y="40"/>
                  </a:lnTo>
                  <a:lnTo>
                    <a:pt x="149" y="47"/>
                  </a:lnTo>
                  <a:lnTo>
                    <a:pt x="151" y="54"/>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92" name="Google Shape;2892;p23"/>
            <p:cNvSpPr/>
            <p:nvPr/>
          </p:nvSpPr>
          <p:spPr>
            <a:xfrm>
              <a:off x="3141663" y="2406651"/>
              <a:ext cx="49213"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6"/>
                  </a:lnTo>
                  <a:lnTo>
                    <a:pt x="130" y="131"/>
                  </a:lnTo>
                  <a:lnTo>
                    <a:pt x="126" y="136"/>
                  </a:lnTo>
                  <a:lnTo>
                    <a:pt x="119" y="140"/>
                  </a:lnTo>
                  <a:lnTo>
                    <a:pt x="113" y="145"/>
                  </a:lnTo>
                  <a:lnTo>
                    <a:pt x="106"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7" y="136"/>
                  </a:lnTo>
                  <a:lnTo>
                    <a:pt x="22" y="131"/>
                  </a:lnTo>
                  <a:lnTo>
                    <a:pt x="17" y="126"/>
                  </a:lnTo>
                  <a:lnTo>
                    <a:pt x="13"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3" y="34"/>
                  </a:lnTo>
                  <a:lnTo>
                    <a:pt x="17" y="28"/>
                  </a:lnTo>
                  <a:lnTo>
                    <a:pt x="22" y="23"/>
                  </a:lnTo>
                  <a:lnTo>
                    <a:pt x="27" y="18"/>
                  </a:lnTo>
                  <a:lnTo>
                    <a:pt x="33" y="13"/>
                  </a:lnTo>
                  <a:lnTo>
                    <a:pt x="40" y="9"/>
                  </a:lnTo>
                  <a:lnTo>
                    <a:pt x="47" y="5"/>
                  </a:lnTo>
                  <a:lnTo>
                    <a:pt x="54" y="3"/>
                  </a:lnTo>
                  <a:lnTo>
                    <a:pt x="61" y="2"/>
                  </a:lnTo>
                  <a:lnTo>
                    <a:pt x="69" y="1"/>
                  </a:lnTo>
                  <a:lnTo>
                    <a:pt x="77" y="0"/>
                  </a:lnTo>
                  <a:lnTo>
                    <a:pt x="77" y="0"/>
                  </a:lnTo>
                  <a:lnTo>
                    <a:pt x="85" y="1"/>
                  </a:lnTo>
                  <a:lnTo>
                    <a:pt x="92" y="2"/>
                  </a:lnTo>
                  <a:lnTo>
                    <a:pt x="100" y="3"/>
                  </a:lnTo>
                  <a:lnTo>
                    <a:pt x="106" y="5"/>
                  </a:lnTo>
                  <a:lnTo>
                    <a:pt x="113" y="9"/>
                  </a:lnTo>
                  <a:lnTo>
                    <a:pt x="119" y="13"/>
                  </a:lnTo>
                  <a:lnTo>
                    <a:pt x="126" y="18"/>
                  </a:lnTo>
                  <a:lnTo>
                    <a:pt x="130" y="23"/>
                  </a:lnTo>
                  <a:lnTo>
                    <a:pt x="136" y="28"/>
                  </a:lnTo>
                  <a:lnTo>
                    <a:pt x="141" y="34"/>
                  </a:lnTo>
                  <a:lnTo>
                    <a:pt x="144" y="40"/>
                  </a:lnTo>
                  <a:lnTo>
                    <a:pt x="148"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93" name="Google Shape;2893;p23"/>
            <p:cNvSpPr/>
            <p:nvPr/>
          </p:nvSpPr>
          <p:spPr>
            <a:xfrm>
              <a:off x="3141663" y="2478088"/>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1"/>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2"/>
                  </a:lnTo>
                  <a:lnTo>
                    <a:pt x="126" y="17"/>
                  </a:lnTo>
                  <a:lnTo>
                    <a:pt x="130"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94" name="Google Shape;2894;p23"/>
            <p:cNvSpPr/>
            <p:nvPr/>
          </p:nvSpPr>
          <p:spPr>
            <a:xfrm>
              <a:off x="3211513" y="2406651"/>
              <a:ext cx="49213" cy="49213"/>
            </a:xfrm>
            <a:custGeom>
              <a:avLst/>
              <a:gdLst/>
              <a:ahLst/>
              <a:cxnLst/>
              <a:rect l="l" t="t" r="r" b="b"/>
              <a:pathLst>
                <a:path w="154" h="154" extrusionOk="0">
                  <a:moveTo>
                    <a:pt x="154" y="77"/>
                  </a:moveTo>
                  <a:lnTo>
                    <a:pt x="154" y="77"/>
                  </a:lnTo>
                  <a:lnTo>
                    <a:pt x="153" y="84"/>
                  </a:lnTo>
                  <a:lnTo>
                    <a:pt x="152" y="92"/>
                  </a:lnTo>
                  <a:lnTo>
                    <a:pt x="151" y="100"/>
                  </a:lnTo>
                  <a:lnTo>
                    <a:pt x="149" y="107"/>
                  </a:lnTo>
                  <a:lnTo>
                    <a:pt x="145" y="114"/>
                  </a:lnTo>
                  <a:lnTo>
                    <a:pt x="141" y="120"/>
                  </a:lnTo>
                  <a:lnTo>
                    <a:pt x="136" y="126"/>
                  </a:lnTo>
                  <a:lnTo>
                    <a:pt x="131" y="131"/>
                  </a:lnTo>
                  <a:lnTo>
                    <a:pt x="126" y="136"/>
                  </a:lnTo>
                  <a:lnTo>
                    <a:pt x="120" y="140"/>
                  </a:lnTo>
                  <a:lnTo>
                    <a:pt x="114" y="145"/>
                  </a:lnTo>
                  <a:lnTo>
                    <a:pt x="107" y="147"/>
                  </a:lnTo>
                  <a:lnTo>
                    <a:pt x="100" y="151"/>
                  </a:lnTo>
                  <a:lnTo>
                    <a:pt x="92" y="152"/>
                  </a:lnTo>
                  <a:lnTo>
                    <a:pt x="84" y="153"/>
                  </a:lnTo>
                  <a:lnTo>
                    <a:pt x="78" y="154"/>
                  </a:lnTo>
                  <a:lnTo>
                    <a:pt x="78" y="154"/>
                  </a:lnTo>
                  <a:lnTo>
                    <a:pt x="70" y="153"/>
                  </a:lnTo>
                  <a:lnTo>
                    <a:pt x="62" y="152"/>
                  </a:lnTo>
                  <a:lnTo>
                    <a:pt x="55" y="151"/>
                  </a:lnTo>
                  <a:lnTo>
                    <a:pt x="47" y="147"/>
                  </a:lnTo>
                  <a:lnTo>
                    <a:pt x="40" y="145"/>
                  </a:lnTo>
                  <a:lnTo>
                    <a:pt x="34" y="140"/>
                  </a:lnTo>
                  <a:lnTo>
                    <a:pt x="28" y="136"/>
                  </a:lnTo>
                  <a:lnTo>
                    <a:pt x="23" y="131"/>
                  </a:lnTo>
                  <a:lnTo>
                    <a:pt x="18" y="126"/>
                  </a:lnTo>
                  <a:lnTo>
                    <a:pt x="13"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3" y="34"/>
                  </a:lnTo>
                  <a:lnTo>
                    <a:pt x="18" y="28"/>
                  </a:lnTo>
                  <a:lnTo>
                    <a:pt x="23" y="23"/>
                  </a:lnTo>
                  <a:lnTo>
                    <a:pt x="28" y="18"/>
                  </a:lnTo>
                  <a:lnTo>
                    <a:pt x="34" y="13"/>
                  </a:lnTo>
                  <a:lnTo>
                    <a:pt x="40" y="9"/>
                  </a:lnTo>
                  <a:lnTo>
                    <a:pt x="47" y="5"/>
                  </a:lnTo>
                  <a:lnTo>
                    <a:pt x="55" y="3"/>
                  </a:lnTo>
                  <a:lnTo>
                    <a:pt x="62" y="2"/>
                  </a:lnTo>
                  <a:lnTo>
                    <a:pt x="70" y="1"/>
                  </a:lnTo>
                  <a:lnTo>
                    <a:pt x="78" y="0"/>
                  </a:lnTo>
                  <a:lnTo>
                    <a:pt x="78" y="0"/>
                  </a:lnTo>
                  <a:lnTo>
                    <a:pt x="84" y="1"/>
                  </a:lnTo>
                  <a:lnTo>
                    <a:pt x="92" y="2"/>
                  </a:lnTo>
                  <a:lnTo>
                    <a:pt x="100" y="3"/>
                  </a:lnTo>
                  <a:lnTo>
                    <a:pt x="107" y="5"/>
                  </a:lnTo>
                  <a:lnTo>
                    <a:pt x="114" y="9"/>
                  </a:lnTo>
                  <a:lnTo>
                    <a:pt x="120" y="13"/>
                  </a:lnTo>
                  <a:lnTo>
                    <a:pt x="126" y="18"/>
                  </a:lnTo>
                  <a:lnTo>
                    <a:pt x="131" y="23"/>
                  </a:lnTo>
                  <a:lnTo>
                    <a:pt x="136" y="28"/>
                  </a:lnTo>
                  <a:lnTo>
                    <a:pt x="141" y="34"/>
                  </a:lnTo>
                  <a:lnTo>
                    <a:pt x="145" y="40"/>
                  </a:lnTo>
                  <a:lnTo>
                    <a:pt x="149"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95" name="Google Shape;2895;p23"/>
            <p:cNvSpPr/>
            <p:nvPr/>
          </p:nvSpPr>
          <p:spPr>
            <a:xfrm>
              <a:off x="3211513" y="2478088"/>
              <a:ext cx="49213" cy="47625"/>
            </a:xfrm>
            <a:custGeom>
              <a:avLst/>
              <a:gdLst/>
              <a:ahLst/>
              <a:cxnLst/>
              <a:rect l="l" t="t" r="r" b="b"/>
              <a:pathLst>
                <a:path w="154" h="153" extrusionOk="0">
                  <a:moveTo>
                    <a:pt x="154" y="76"/>
                  </a:moveTo>
                  <a:lnTo>
                    <a:pt x="154" y="76"/>
                  </a:lnTo>
                  <a:lnTo>
                    <a:pt x="153" y="84"/>
                  </a:lnTo>
                  <a:lnTo>
                    <a:pt x="152" y="92"/>
                  </a:lnTo>
                  <a:lnTo>
                    <a:pt x="151" y="99"/>
                  </a:lnTo>
                  <a:lnTo>
                    <a:pt x="149" y="106"/>
                  </a:lnTo>
                  <a:lnTo>
                    <a:pt x="145" y="113"/>
                  </a:lnTo>
                  <a:lnTo>
                    <a:pt x="141" y="120"/>
                  </a:lnTo>
                  <a:lnTo>
                    <a:pt x="136" y="126"/>
                  </a:lnTo>
                  <a:lnTo>
                    <a:pt x="131" y="131"/>
                  </a:lnTo>
                  <a:lnTo>
                    <a:pt x="126" y="136"/>
                  </a:lnTo>
                  <a:lnTo>
                    <a:pt x="120" y="141"/>
                  </a:lnTo>
                  <a:lnTo>
                    <a:pt x="114" y="144"/>
                  </a:lnTo>
                  <a:lnTo>
                    <a:pt x="107" y="147"/>
                  </a:lnTo>
                  <a:lnTo>
                    <a:pt x="100" y="150"/>
                  </a:lnTo>
                  <a:lnTo>
                    <a:pt x="92" y="152"/>
                  </a:lnTo>
                  <a:lnTo>
                    <a:pt x="84" y="153"/>
                  </a:lnTo>
                  <a:lnTo>
                    <a:pt x="78" y="153"/>
                  </a:lnTo>
                  <a:lnTo>
                    <a:pt x="78" y="153"/>
                  </a:lnTo>
                  <a:lnTo>
                    <a:pt x="70" y="153"/>
                  </a:lnTo>
                  <a:lnTo>
                    <a:pt x="62" y="152"/>
                  </a:lnTo>
                  <a:lnTo>
                    <a:pt x="55" y="150"/>
                  </a:lnTo>
                  <a:lnTo>
                    <a:pt x="47" y="147"/>
                  </a:lnTo>
                  <a:lnTo>
                    <a:pt x="40" y="144"/>
                  </a:lnTo>
                  <a:lnTo>
                    <a:pt x="34" y="141"/>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3" y="33"/>
                  </a:lnTo>
                  <a:lnTo>
                    <a:pt x="18" y="27"/>
                  </a:lnTo>
                  <a:lnTo>
                    <a:pt x="23" y="22"/>
                  </a:lnTo>
                  <a:lnTo>
                    <a:pt x="28" y="17"/>
                  </a:lnTo>
                  <a:lnTo>
                    <a:pt x="34" y="12"/>
                  </a:lnTo>
                  <a:lnTo>
                    <a:pt x="40" y="9"/>
                  </a:lnTo>
                  <a:lnTo>
                    <a:pt x="47" y="6"/>
                  </a:lnTo>
                  <a:lnTo>
                    <a:pt x="55" y="3"/>
                  </a:lnTo>
                  <a:lnTo>
                    <a:pt x="62" y="1"/>
                  </a:lnTo>
                  <a:lnTo>
                    <a:pt x="70" y="0"/>
                  </a:lnTo>
                  <a:lnTo>
                    <a:pt x="78" y="0"/>
                  </a:lnTo>
                  <a:lnTo>
                    <a:pt x="78" y="0"/>
                  </a:lnTo>
                  <a:lnTo>
                    <a:pt x="84" y="0"/>
                  </a:lnTo>
                  <a:lnTo>
                    <a:pt x="92" y="1"/>
                  </a:lnTo>
                  <a:lnTo>
                    <a:pt x="100" y="3"/>
                  </a:lnTo>
                  <a:lnTo>
                    <a:pt x="107" y="6"/>
                  </a:lnTo>
                  <a:lnTo>
                    <a:pt x="114" y="9"/>
                  </a:lnTo>
                  <a:lnTo>
                    <a:pt x="120" y="12"/>
                  </a:lnTo>
                  <a:lnTo>
                    <a:pt x="126" y="17"/>
                  </a:lnTo>
                  <a:lnTo>
                    <a:pt x="131" y="22"/>
                  </a:lnTo>
                  <a:lnTo>
                    <a:pt x="136" y="27"/>
                  </a:lnTo>
                  <a:lnTo>
                    <a:pt x="141" y="33"/>
                  </a:lnTo>
                  <a:lnTo>
                    <a:pt x="145" y="40"/>
                  </a:lnTo>
                  <a:lnTo>
                    <a:pt x="149"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96" name="Google Shape;2896;p23"/>
            <p:cNvSpPr/>
            <p:nvPr/>
          </p:nvSpPr>
          <p:spPr>
            <a:xfrm>
              <a:off x="3282951" y="2406651"/>
              <a:ext cx="47625"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6"/>
                  </a:lnTo>
                  <a:lnTo>
                    <a:pt x="132" y="131"/>
                  </a:lnTo>
                  <a:lnTo>
                    <a:pt x="126" y="136"/>
                  </a:lnTo>
                  <a:lnTo>
                    <a:pt x="120" y="140"/>
                  </a:lnTo>
                  <a:lnTo>
                    <a:pt x="113" y="145"/>
                  </a:lnTo>
                  <a:lnTo>
                    <a:pt x="106" y="147"/>
                  </a:lnTo>
                  <a:lnTo>
                    <a:pt x="99" y="151"/>
                  </a:lnTo>
                  <a:lnTo>
                    <a:pt x="91" y="152"/>
                  </a:lnTo>
                  <a:lnTo>
                    <a:pt x="85" y="153"/>
                  </a:lnTo>
                  <a:lnTo>
                    <a:pt x="77" y="154"/>
                  </a:lnTo>
                  <a:lnTo>
                    <a:pt x="77" y="154"/>
                  </a:lnTo>
                  <a:lnTo>
                    <a:pt x="69" y="153"/>
                  </a:lnTo>
                  <a:lnTo>
                    <a:pt x="61" y="152"/>
                  </a:lnTo>
                  <a:lnTo>
                    <a:pt x="54" y="151"/>
                  </a:lnTo>
                  <a:lnTo>
                    <a:pt x="47" y="147"/>
                  </a:lnTo>
                  <a:lnTo>
                    <a:pt x="40" y="145"/>
                  </a:lnTo>
                  <a:lnTo>
                    <a:pt x="33" y="140"/>
                  </a:lnTo>
                  <a:lnTo>
                    <a:pt x="27" y="136"/>
                  </a:lnTo>
                  <a:lnTo>
                    <a:pt x="22" y="131"/>
                  </a:lnTo>
                  <a:lnTo>
                    <a:pt x="17" y="126"/>
                  </a:lnTo>
                  <a:lnTo>
                    <a:pt x="12"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2" y="34"/>
                  </a:lnTo>
                  <a:lnTo>
                    <a:pt x="17" y="28"/>
                  </a:lnTo>
                  <a:lnTo>
                    <a:pt x="22" y="23"/>
                  </a:lnTo>
                  <a:lnTo>
                    <a:pt x="27" y="18"/>
                  </a:lnTo>
                  <a:lnTo>
                    <a:pt x="33" y="13"/>
                  </a:lnTo>
                  <a:lnTo>
                    <a:pt x="40" y="9"/>
                  </a:lnTo>
                  <a:lnTo>
                    <a:pt x="47" y="5"/>
                  </a:lnTo>
                  <a:lnTo>
                    <a:pt x="54" y="3"/>
                  </a:lnTo>
                  <a:lnTo>
                    <a:pt x="61" y="2"/>
                  </a:lnTo>
                  <a:lnTo>
                    <a:pt x="69" y="1"/>
                  </a:lnTo>
                  <a:lnTo>
                    <a:pt x="77" y="0"/>
                  </a:lnTo>
                  <a:lnTo>
                    <a:pt x="77" y="0"/>
                  </a:lnTo>
                  <a:lnTo>
                    <a:pt x="85" y="1"/>
                  </a:lnTo>
                  <a:lnTo>
                    <a:pt x="91" y="2"/>
                  </a:lnTo>
                  <a:lnTo>
                    <a:pt x="99" y="3"/>
                  </a:lnTo>
                  <a:lnTo>
                    <a:pt x="106" y="5"/>
                  </a:lnTo>
                  <a:lnTo>
                    <a:pt x="113" y="9"/>
                  </a:lnTo>
                  <a:lnTo>
                    <a:pt x="120" y="13"/>
                  </a:lnTo>
                  <a:lnTo>
                    <a:pt x="126" y="18"/>
                  </a:lnTo>
                  <a:lnTo>
                    <a:pt x="132" y="23"/>
                  </a:lnTo>
                  <a:lnTo>
                    <a:pt x="136" y="28"/>
                  </a:lnTo>
                  <a:lnTo>
                    <a:pt x="141" y="34"/>
                  </a:lnTo>
                  <a:lnTo>
                    <a:pt x="144" y="40"/>
                  </a:lnTo>
                  <a:lnTo>
                    <a:pt x="148"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97" name="Google Shape;2897;p23"/>
            <p:cNvSpPr/>
            <p:nvPr/>
          </p:nvSpPr>
          <p:spPr>
            <a:xfrm>
              <a:off x="3351213" y="2406651"/>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1" y="145"/>
                  </a:lnTo>
                  <a:lnTo>
                    <a:pt x="34" y="140"/>
                  </a:lnTo>
                  <a:lnTo>
                    <a:pt x="28" y="136"/>
                  </a:lnTo>
                  <a:lnTo>
                    <a:pt x="22" y="131"/>
                  </a:lnTo>
                  <a:lnTo>
                    <a:pt x="18" y="126"/>
                  </a:lnTo>
                  <a:lnTo>
                    <a:pt x="13" y="120"/>
                  </a:lnTo>
                  <a:lnTo>
                    <a:pt x="10" y="114"/>
                  </a:lnTo>
                  <a:lnTo>
                    <a:pt x="6" y="107"/>
                  </a:lnTo>
                  <a:lnTo>
                    <a:pt x="4" y="100"/>
                  </a:lnTo>
                  <a:lnTo>
                    <a:pt x="2" y="92"/>
                  </a:lnTo>
                  <a:lnTo>
                    <a:pt x="0" y="84"/>
                  </a:lnTo>
                  <a:lnTo>
                    <a:pt x="0" y="77"/>
                  </a:lnTo>
                  <a:lnTo>
                    <a:pt x="0" y="77"/>
                  </a:lnTo>
                  <a:lnTo>
                    <a:pt x="0" y="69"/>
                  </a:lnTo>
                  <a:lnTo>
                    <a:pt x="2" y="61"/>
                  </a:lnTo>
                  <a:lnTo>
                    <a:pt x="4" y="55"/>
                  </a:lnTo>
                  <a:lnTo>
                    <a:pt x="6" y="47"/>
                  </a:lnTo>
                  <a:lnTo>
                    <a:pt x="10" y="40"/>
                  </a:lnTo>
                  <a:lnTo>
                    <a:pt x="13" y="34"/>
                  </a:lnTo>
                  <a:lnTo>
                    <a:pt x="18" y="28"/>
                  </a:lnTo>
                  <a:lnTo>
                    <a:pt x="22" y="23"/>
                  </a:lnTo>
                  <a:lnTo>
                    <a:pt x="28" y="18"/>
                  </a:lnTo>
                  <a:lnTo>
                    <a:pt x="34" y="13"/>
                  </a:lnTo>
                  <a:lnTo>
                    <a:pt x="41" y="9"/>
                  </a:lnTo>
                  <a:lnTo>
                    <a:pt x="47" y="5"/>
                  </a:lnTo>
                  <a:lnTo>
                    <a:pt x="54" y="3"/>
                  </a:lnTo>
                  <a:lnTo>
                    <a:pt x="61" y="2"/>
                  </a:lnTo>
                  <a:lnTo>
                    <a:pt x="69" y="1"/>
                  </a:lnTo>
                  <a:lnTo>
                    <a:pt x="77" y="0"/>
                  </a:lnTo>
                  <a:lnTo>
                    <a:pt x="77" y="0"/>
                  </a:lnTo>
                  <a:lnTo>
                    <a:pt x="85" y="1"/>
                  </a:lnTo>
                  <a:lnTo>
                    <a:pt x="93"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98" name="Google Shape;2898;p23"/>
            <p:cNvSpPr/>
            <p:nvPr/>
          </p:nvSpPr>
          <p:spPr>
            <a:xfrm>
              <a:off x="2862263" y="2406651"/>
              <a:ext cx="49213"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6"/>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7" y="136"/>
                  </a:lnTo>
                  <a:lnTo>
                    <a:pt x="22" y="131"/>
                  </a:lnTo>
                  <a:lnTo>
                    <a:pt x="17" y="126"/>
                  </a:lnTo>
                  <a:lnTo>
                    <a:pt x="13"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3" y="34"/>
                  </a:lnTo>
                  <a:lnTo>
                    <a:pt x="17" y="28"/>
                  </a:lnTo>
                  <a:lnTo>
                    <a:pt x="22" y="23"/>
                  </a:lnTo>
                  <a:lnTo>
                    <a:pt x="27" y="18"/>
                  </a:lnTo>
                  <a:lnTo>
                    <a:pt x="33" y="13"/>
                  </a:lnTo>
                  <a:lnTo>
                    <a:pt x="40" y="9"/>
                  </a:lnTo>
                  <a:lnTo>
                    <a:pt x="47" y="5"/>
                  </a:lnTo>
                  <a:lnTo>
                    <a:pt x="54" y="3"/>
                  </a:lnTo>
                  <a:lnTo>
                    <a:pt x="61" y="2"/>
                  </a:lnTo>
                  <a:lnTo>
                    <a:pt x="69" y="1"/>
                  </a:lnTo>
                  <a:lnTo>
                    <a:pt x="77" y="0"/>
                  </a:lnTo>
                  <a:lnTo>
                    <a:pt x="77" y="0"/>
                  </a:lnTo>
                  <a:lnTo>
                    <a:pt x="85" y="1"/>
                  </a:lnTo>
                  <a:lnTo>
                    <a:pt x="93" y="2"/>
                  </a:lnTo>
                  <a:lnTo>
                    <a:pt x="100" y="3"/>
                  </a:lnTo>
                  <a:lnTo>
                    <a:pt x="106" y="5"/>
                  </a:lnTo>
                  <a:lnTo>
                    <a:pt x="113" y="9"/>
                  </a:lnTo>
                  <a:lnTo>
                    <a:pt x="120" y="13"/>
                  </a:lnTo>
                  <a:lnTo>
                    <a:pt x="126" y="18"/>
                  </a:lnTo>
                  <a:lnTo>
                    <a:pt x="132" y="23"/>
                  </a:lnTo>
                  <a:lnTo>
                    <a:pt x="136" y="28"/>
                  </a:lnTo>
                  <a:lnTo>
                    <a:pt x="141" y="34"/>
                  </a:lnTo>
                  <a:lnTo>
                    <a:pt x="144" y="40"/>
                  </a:lnTo>
                  <a:lnTo>
                    <a:pt x="148"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899" name="Google Shape;2899;p23"/>
            <p:cNvSpPr/>
            <p:nvPr/>
          </p:nvSpPr>
          <p:spPr>
            <a:xfrm>
              <a:off x="2862263" y="2478088"/>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00" name="Google Shape;2900;p23"/>
            <p:cNvSpPr/>
            <p:nvPr/>
          </p:nvSpPr>
          <p:spPr>
            <a:xfrm>
              <a:off x="2933701" y="2406651"/>
              <a:ext cx="47625"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6"/>
                  </a:lnTo>
                  <a:lnTo>
                    <a:pt x="14"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4" y="34"/>
                  </a:lnTo>
                  <a:lnTo>
                    <a:pt x="17" y="28"/>
                  </a:lnTo>
                  <a:lnTo>
                    <a:pt x="23" y="23"/>
                  </a:lnTo>
                  <a:lnTo>
                    <a:pt x="29" y="18"/>
                  </a:lnTo>
                  <a:lnTo>
                    <a:pt x="34" y="13"/>
                  </a:lnTo>
                  <a:lnTo>
                    <a:pt x="40" y="9"/>
                  </a:lnTo>
                  <a:lnTo>
                    <a:pt x="47" y="5"/>
                  </a:lnTo>
                  <a:lnTo>
                    <a:pt x="54" y="3"/>
                  </a:lnTo>
                  <a:lnTo>
                    <a:pt x="62" y="2"/>
                  </a:lnTo>
                  <a:lnTo>
                    <a:pt x="69" y="1"/>
                  </a:lnTo>
                  <a:lnTo>
                    <a:pt x="77" y="0"/>
                  </a:lnTo>
                  <a:lnTo>
                    <a:pt x="77" y="0"/>
                  </a:lnTo>
                  <a:lnTo>
                    <a:pt x="85" y="1"/>
                  </a:lnTo>
                  <a:lnTo>
                    <a:pt x="93" y="2"/>
                  </a:lnTo>
                  <a:lnTo>
                    <a:pt x="100" y="3"/>
                  </a:lnTo>
                  <a:lnTo>
                    <a:pt x="108" y="5"/>
                  </a:lnTo>
                  <a:lnTo>
                    <a:pt x="113" y="9"/>
                  </a:lnTo>
                  <a:lnTo>
                    <a:pt x="120" y="13"/>
                  </a:lnTo>
                  <a:lnTo>
                    <a:pt x="126" y="18"/>
                  </a:lnTo>
                  <a:lnTo>
                    <a:pt x="132" y="23"/>
                  </a:lnTo>
                  <a:lnTo>
                    <a:pt x="136" y="28"/>
                  </a:lnTo>
                  <a:lnTo>
                    <a:pt x="141" y="34"/>
                  </a:lnTo>
                  <a:lnTo>
                    <a:pt x="144" y="40"/>
                  </a:lnTo>
                  <a:lnTo>
                    <a:pt x="148"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01" name="Google Shape;2901;p23"/>
            <p:cNvSpPr/>
            <p:nvPr/>
          </p:nvSpPr>
          <p:spPr>
            <a:xfrm>
              <a:off x="2933701" y="2478088"/>
              <a:ext cx="47625" cy="47625"/>
            </a:xfrm>
            <a:custGeom>
              <a:avLst/>
              <a:gdLst/>
              <a:ahLst/>
              <a:cxnLst/>
              <a:rect l="l" t="t" r="r" b="b"/>
              <a:pathLst>
                <a:path w="154" h="153" extrusionOk="0">
                  <a:moveTo>
                    <a:pt x="154" y="76"/>
                  </a:moveTo>
                  <a:lnTo>
                    <a:pt x="154" y="76"/>
                  </a:lnTo>
                  <a:lnTo>
                    <a:pt x="153" y="84"/>
                  </a:lnTo>
                  <a:lnTo>
                    <a:pt x="152" y="92"/>
                  </a:lnTo>
                  <a:lnTo>
                    <a:pt x="151" y="99"/>
                  </a:lnTo>
                  <a:lnTo>
                    <a:pt x="148" y="106"/>
                  </a:lnTo>
                  <a:lnTo>
                    <a:pt x="144"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4"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02" name="Google Shape;2902;p23"/>
            <p:cNvSpPr/>
            <p:nvPr/>
          </p:nvSpPr>
          <p:spPr>
            <a:xfrm>
              <a:off x="3001963" y="2406651"/>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5" y="114"/>
                  </a:lnTo>
                  <a:lnTo>
                    <a:pt x="140" y="120"/>
                  </a:lnTo>
                  <a:lnTo>
                    <a:pt x="136" y="126"/>
                  </a:lnTo>
                  <a:lnTo>
                    <a:pt x="131" y="131"/>
                  </a:lnTo>
                  <a:lnTo>
                    <a:pt x="125" y="136"/>
                  </a:lnTo>
                  <a:lnTo>
                    <a:pt x="120" y="140"/>
                  </a:lnTo>
                  <a:lnTo>
                    <a:pt x="114" y="145"/>
                  </a:lnTo>
                  <a:lnTo>
                    <a:pt x="107" y="147"/>
                  </a:lnTo>
                  <a:lnTo>
                    <a:pt x="99" y="151"/>
                  </a:lnTo>
                  <a:lnTo>
                    <a:pt x="92" y="152"/>
                  </a:lnTo>
                  <a:lnTo>
                    <a:pt x="84" y="153"/>
                  </a:lnTo>
                  <a:lnTo>
                    <a:pt x="76" y="154"/>
                  </a:lnTo>
                  <a:lnTo>
                    <a:pt x="76" y="154"/>
                  </a:lnTo>
                  <a:lnTo>
                    <a:pt x="69" y="153"/>
                  </a:lnTo>
                  <a:lnTo>
                    <a:pt x="61" y="152"/>
                  </a:lnTo>
                  <a:lnTo>
                    <a:pt x="53" y="151"/>
                  </a:lnTo>
                  <a:lnTo>
                    <a:pt x="46" y="147"/>
                  </a:lnTo>
                  <a:lnTo>
                    <a:pt x="40" y="145"/>
                  </a:lnTo>
                  <a:lnTo>
                    <a:pt x="34" y="140"/>
                  </a:lnTo>
                  <a:lnTo>
                    <a:pt x="28" y="136"/>
                  </a:lnTo>
                  <a:lnTo>
                    <a:pt x="22" y="131"/>
                  </a:lnTo>
                  <a:lnTo>
                    <a:pt x="17" y="126"/>
                  </a:lnTo>
                  <a:lnTo>
                    <a:pt x="13" y="120"/>
                  </a:lnTo>
                  <a:lnTo>
                    <a:pt x="9" y="114"/>
                  </a:lnTo>
                  <a:lnTo>
                    <a:pt x="5" y="107"/>
                  </a:lnTo>
                  <a:lnTo>
                    <a:pt x="3" y="100"/>
                  </a:lnTo>
                  <a:lnTo>
                    <a:pt x="1" y="92"/>
                  </a:lnTo>
                  <a:lnTo>
                    <a:pt x="0" y="84"/>
                  </a:lnTo>
                  <a:lnTo>
                    <a:pt x="0" y="77"/>
                  </a:lnTo>
                  <a:lnTo>
                    <a:pt x="0" y="77"/>
                  </a:lnTo>
                  <a:lnTo>
                    <a:pt x="0" y="69"/>
                  </a:lnTo>
                  <a:lnTo>
                    <a:pt x="1" y="61"/>
                  </a:lnTo>
                  <a:lnTo>
                    <a:pt x="3" y="55"/>
                  </a:lnTo>
                  <a:lnTo>
                    <a:pt x="5" y="47"/>
                  </a:lnTo>
                  <a:lnTo>
                    <a:pt x="9" y="40"/>
                  </a:lnTo>
                  <a:lnTo>
                    <a:pt x="13" y="34"/>
                  </a:lnTo>
                  <a:lnTo>
                    <a:pt x="17" y="28"/>
                  </a:lnTo>
                  <a:lnTo>
                    <a:pt x="22" y="23"/>
                  </a:lnTo>
                  <a:lnTo>
                    <a:pt x="28" y="18"/>
                  </a:lnTo>
                  <a:lnTo>
                    <a:pt x="34" y="13"/>
                  </a:lnTo>
                  <a:lnTo>
                    <a:pt x="40" y="9"/>
                  </a:lnTo>
                  <a:lnTo>
                    <a:pt x="46" y="5"/>
                  </a:lnTo>
                  <a:lnTo>
                    <a:pt x="53" y="3"/>
                  </a:lnTo>
                  <a:lnTo>
                    <a:pt x="61" y="2"/>
                  </a:lnTo>
                  <a:lnTo>
                    <a:pt x="69" y="1"/>
                  </a:lnTo>
                  <a:lnTo>
                    <a:pt x="76" y="0"/>
                  </a:lnTo>
                  <a:lnTo>
                    <a:pt x="76" y="0"/>
                  </a:lnTo>
                  <a:lnTo>
                    <a:pt x="84" y="1"/>
                  </a:lnTo>
                  <a:lnTo>
                    <a:pt x="92" y="2"/>
                  </a:lnTo>
                  <a:lnTo>
                    <a:pt x="99" y="3"/>
                  </a:lnTo>
                  <a:lnTo>
                    <a:pt x="107" y="5"/>
                  </a:lnTo>
                  <a:lnTo>
                    <a:pt x="114" y="9"/>
                  </a:lnTo>
                  <a:lnTo>
                    <a:pt x="120" y="13"/>
                  </a:lnTo>
                  <a:lnTo>
                    <a:pt x="125" y="18"/>
                  </a:lnTo>
                  <a:lnTo>
                    <a:pt x="131" y="23"/>
                  </a:lnTo>
                  <a:lnTo>
                    <a:pt x="136" y="28"/>
                  </a:lnTo>
                  <a:lnTo>
                    <a:pt x="140" y="34"/>
                  </a:lnTo>
                  <a:lnTo>
                    <a:pt x="145" y="40"/>
                  </a:lnTo>
                  <a:lnTo>
                    <a:pt x="147"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03" name="Google Shape;2903;p23"/>
            <p:cNvSpPr/>
            <p:nvPr/>
          </p:nvSpPr>
          <p:spPr>
            <a:xfrm>
              <a:off x="3001963" y="24780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0" y="120"/>
                  </a:lnTo>
                  <a:lnTo>
                    <a:pt x="136" y="126"/>
                  </a:lnTo>
                  <a:lnTo>
                    <a:pt x="131" y="131"/>
                  </a:lnTo>
                  <a:lnTo>
                    <a:pt x="125" y="136"/>
                  </a:lnTo>
                  <a:lnTo>
                    <a:pt x="120" y="141"/>
                  </a:lnTo>
                  <a:lnTo>
                    <a:pt x="114" y="144"/>
                  </a:lnTo>
                  <a:lnTo>
                    <a:pt x="107" y="147"/>
                  </a:lnTo>
                  <a:lnTo>
                    <a:pt x="99" y="150"/>
                  </a:lnTo>
                  <a:lnTo>
                    <a:pt x="92" y="152"/>
                  </a:lnTo>
                  <a:lnTo>
                    <a:pt x="84" y="153"/>
                  </a:lnTo>
                  <a:lnTo>
                    <a:pt x="76" y="153"/>
                  </a:lnTo>
                  <a:lnTo>
                    <a:pt x="76" y="153"/>
                  </a:lnTo>
                  <a:lnTo>
                    <a:pt x="69" y="153"/>
                  </a:lnTo>
                  <a:lnTo>
                    <a:pt x="61" y="152"/>
                  </a:lnTo>
                  <a:lnTo>
                    <a:pt x="53" y="150"/>
                  </a:lnTo>
                  <a:lnTo>
                    <a:pt x="46" y="147"/>
                  </a:lnTo>
                  <a:lnTo>
                    <a:pt x="40" y="144"/>
                  </a:lnTo>
                  <a:lnTo>
                    <a:pt x="34" y="141"/>
                  </a:lnTo>
                  <a:lnTo>
                    <a:pt x="28" y="136"/>
                  </a:lnTo>
                  <a:lnTo>
                    <a:pt x="22" y="131"/>
                  </a:lnTo>
                  <a:lnTo>
                    <a:pt x="17" y="126"/>
                  </a:lnTo>
                  <a:lnTo>
                    <a:pt x="13"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3" y="33"/>
                  </a:lnTo>
                  <a:lnTo>
                    <a:pt x="17" y="27"/>
                  </a:lnTo>
                  <a:lnTo>
                    <a:pt x="22" y="22"/>
                  </a:lnTo>
                  <a:lnTo>
                    <a:pt x="28" y="17"/>
                  </a:lnTo>
                  <a:lnTo>
                    <a:pt x="34" y="12"/>
                  </a:lnTo>
                  <a:lnTo>
                    <a:pt x="40" y="9"/>
                  </a:lnTo>
                  <a:lnTo>
                    <a:pt x="46" y="6"/>
                  </a:lnTo>
                  <a:lnTo>
                    <a:pt x="53" y="3"/>
                  </a:lnTo>
                  <a:lnTo>
                    <a:pt x="61" y="1"/>
                  </a:lnTo>
                  <a:lnTo>
                    <a:pt x="69" y="0"/>
                  </a:lnTo>
                  <a:lnTo>
                    <a:pt x="76" y="0"/>
                  </a:lnTo>
                  <a:lnTo>
                    <a:pt x="76" y="0"/>
                  </a:lnTo>
                  <a:lnTo>
                    <a:pt x="84" y="0"/>
                  </a:lnTo>
                  <a:lnTo>
                    <a:pt x="92" y="1"/>
                  </a:lnTo>
                  <a:lnTo>
                    <a:pt x="99" y="3"/>
                  </a:lnTo>
                  <a:lnTo>
                    <a:pt x="107" y="6"/>
                  </a:lnTo>
                  <a:lnTo>
                    <a:pt x="114" y="9"/>
                  </a:lnTo>
                  <a:lnTo>
                    <a:pt x="120" y="12"/>
                  </a:lnTo>
                  <a:lnTo>
                    <a:pt x="125" y="17"/>
                  </a:lnTo>
                  <a:lnTo>
                    <a:pt x="131" y="22"/>
                  </a:lnTo>
                  <a:lnTo>
                    <a:pt x="136" y="27"/>
                  </a:lnTo>
                  <a:lnTo>
                    <a:pt x="140" y="33"/>
                  </a:lnTo>
                  <a:lnTo>
                    <a:pt x="145"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04" name="Google Shape;2904;p23"/>
            <p:cNvSpPr/>
            <p:nvPr/>
          </p:nvSpPr>
          <p:spPr>
            <a:xfrm>
              <a:off x="3071813" y="2268538"/>
              <a:ext cx="49213" cy="49213"/>
            </a:xfrm>
            <a:custGeom>
              <a:avLst/>
              <a:gdLst/>
              <a:ahLst/>
              <a:cxnLst/>
              <a:rect l="l" t="t" r="r" b="b"/>
              <a:pathLst>
                <a:path w="155" h="153" extrusionOk="0">
                  <a:moveTo>
                    <a:pt x="155" y="77"/>
                  </a:moveTo>
                  <a:lnTo>
                    <a:pt x="155" y="77"/>
                  </a:lnTo>
                  <a:lnTo>
                    <a:pt x="155" y="85"/>
                  </a:lnTo>
                  <a:lnTo>
                    <a:pt x="154" y="93"/>
                  </a:lnTo>
                  <a:lnTo>
                    <a:pt x="151" y="100"/>
                  </a:lnTo>
                  <a:lnTo>
                    <a:pt x="149" y="106"/>
                  </a:lnTo>
                  <a:lnTo>
                    <a:pt x="146" y="113"/>
                  </a:lnTo>
                  <a:lnTo>
                    <a:pt x="142" y="120"/>
                  </a:lnTo>
                  <a:lnTo>
                    <a:pt x="138"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2" y="144"/>
                  </a:lnTo>
                  <a:lnTo>
                    <a:pt x="35" y="141"/>
                  </a:lnTo>
                  <a:lnTo>
                    <a:pt x="29" y="136"/>
                  </a:lnTo>
                  <a:lnTo>
                    <a:pt x="23" y="132"/>
                  </a:lnTo>
                  <a:lnTo>
                    <a:pt x="19" y="126"/>
                  </a:lnTo>
                  <a:lnTo>
                    <a:pt x="14" y="120"/>
                  </a:lnTo>
                  <a:lnTo>
                    <a:pt x="11" y="113"/>
                  </a:lnTo>
                  <a:lnTo>
                    <a:pt x="7" y="106"/>
                  </a:lnTo>
                  <a:lnTo>
                    <a:pt x="4" y="100"/>
                  </a:lnTo>
                  <a:lnTo>
                    <a:pt x="3" y="93"/>
                  </a:lnTo>
                  <a:lnTo>
                    <a:pt x="1" y="85"/>
                  </a:lnTo>
                  <a:lnTo>
                    <a:pt x="0" y="77"/>
                  </a:lnTo>
                  <a:lnTo>
                    <a:pt x="0" y="77"/>
                  </a:lnTo>
                  <a:lnTo>
                    <a:pt x="1" y="69"/>
                  </a:lnTo>
                  <a:lnTo>
                    <a:pt x="3" y="62"/>
                  </a:lnTo>
                  <a:lnTo>
                    <a:pt x="4" y="54"/>
                  </a:lnTo>
                  <a:lnTo>
                    <a:pt x="7" y="47"/>
                  </a:lnTo>
                  <a:lnTo>
                    <a:pt x="11" y="40"/>
                  </a:lnTo>
                  <a:lnTo>
                    <a:pt x="14" y="34"/>
                  </a:lnTo>
                  <a:lnTo>
                    <a:pt x="19" y="27"/>
                  </a:lnTo>
                  <a:lnTo>
                    <a:pt x="23" y="23"/>
                  </a:lnTo>
                  <a:lnTo>
                    <a:pt x="29" y="17"/>
                  </a:lnTo>
                  <a:lnTo>
                    <a:pt x="35" y="13"/>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3"/>
                  </a:lnTo>
                  <a:lnTo>
                    <a:pt x="126"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05" name="Google Shape;2905;p23"/>
            <p:cNvSpPr/>
            <p:nvPr/>
          </p:nvSpPr>
          <p:spPr>
            <a:xfrm>
              <a:off x="3071813" y="2339976"/>
              <a:ext cx="49213" cy="47625"/>
            </a:xfrm>
            <a:custGeom>
              <a:avLst/>
              <a:gdLst/>
              <a:ahLst/>
              <a:cxnLst/>
              <a:rect l="l" t="t" r="r" b="b"/>
              <a:pathLst>
                <a:path w="155" h="154" extrusionOk="0">
                  <a:moveTo>
                    <a:pt x="155" y="78"/>
                  </a:moveTo>
                  <a:lnTo>
                    <a:pt x="155" y="78"/>
                  </a:lnTo>
                  <a:lnTo>
                    <a:pt x="155" y="86"/>
                  </a:lnTo>
                  <a:lnTo>
                    <a:pt x="154" y="93"/>
                  </a:lnTo>
                  <a:lnTo>
                    <a:pt x="151" y="101"/>
                  </a:lnTo>
                  <a:lnTo>
                    <a:pt x="149" y="108"/>
                  </a:lnTo>
                  <a:lnTo>
                    <a:pt x="146" y="114"/>
                  </a:lnTo>
                  <a:lnTo>
                    <a:pt x="142" y="120"/>
                  </a:lnTo>
                  <a:lnTo>
                    <a:pt x="138" y="126"/>
                  </a:lnTo>
                  <a:lnTo>
                    <a:pt x="132" y="132"/>
                  </a:lnTo>
                  <a:lnTo>
                    <a:pt x="126" y="136"/>
                  </a:lnTo>
                  <a:lnTo>
                    <a:pt x="120" y="141"/>
                  </a:lnTo>
                  <a:lnTo>
                    <a:pt x="115" y="145"/>
                  </a:lnTo>
                  <a:lnTo>
                    <a:pt x="108" y="149"/>
                  </a:lnTo>
                  <a:lnTo>
                    <a:pt x="101" y="151"/>
                  </a:lnTo>
                  <a:lnTo>
                    <a:pt x="93" y="152"/>
                  </a:lnTo>
                  <a:lnTo>
                    <a:pt x="86" y="154"/>
                  </a:lnTo>
                  <a:lnTo>
                    <a:pt x="78" y="154"/>
                  </a:lnTo>
                  <a:lnTo>
                    <a:pt x="78" y="154"/>
                  </a:lnTo>
                  <a:lnTo>
                    <a:pt x="70" y="154"/>
                  </a:lnTo>
                  <a:lnTo>
                    <a:pt x="62" y="152"/>
                  </a:lnTo>
                  <a:lnTo>
                    <a:pt x="55" y="151"/>
                  </a:lnTo>
                  <a:lnTo>
                    <a:pt x="48" y="149"/>
                  </a:lnTo>
                  <a:lnTo>
                    <a:pt x="42" y="145"/>
                  </a:lnTo>
                  <a:lnTo>
                    <a:pt x="35" y="141"/>
                  </a:lnTo>
                  <a:lnTo>
                    <a:pt x="29" y="136"/>
                  </a:lnTo>
                  <a:lnTo>
                    <a:pt x="23" y="132"/>
                  </a:lnTo>
                  <a:lnTo>
                    <a:pt x="19" y="126"/>
                  </a:lnTo>
                  <a:lnTo>
                    <a:pt x="14" y="120"/>
                  </a:lnTo>
                  <a:lnTo>
                    <a:pt x="11" y="114"/>
                  </a:lnTo>
                  <a:lnTo>
                    <a:pt x="7" y="108"/>
                  </a:lnTo>
                  <a:lnTo>
                    <a:pt x="4" y="101"/>
                  </a:lnTo>
                  <a:lnTo>
                    <a:pt x="3" y="93"/>
                  </a:lnTo>
                  <a:lnTo>
                    <a:pt x="1" y="86"/>
                  </a:lnTo>
                  <a:lnTo>
                    <a:pt x="0" y="78"/>
                  </a:lnTo>
                  <a:lnTo>
                    <a:pt x="0" y="78"/>
                  </a:lnTo>
                  <a:lnTo>
                    <a:pt x="1" y="70"/>
                  </a:lnTo>
                  <a:lnTo>
                    <a:pt x="3" y="62"/>
                  </a:lnTo>
                  <a:lnTo>
                    <a:pt x="4" y="55"/>
                  </a:lnTo>
                  <a:lnTo>
                    <a:pt x="7" y="47"/>
                  </a:lnTo>
                  <a:lnTo>
                    <a:pt x="11" y="41"/>
                  </a:lnTo>
                  <a:lnTo>
                    <a:pt x="14" y="34"/>
                  </a:lnTo>
                  <a:lnTo>
                    <a:pt x="19" y="29"/>
                  </a:lnTo>
                  <a:lnTo>
                    <a:pt x="23" y="23"/>
                  </a:lnTo>
                  <a:lnTo>
                    <a:pt x="29" y="18"/>
                  </a:lnTo>
                  <a:lnTo>
                    <a:pt x="35" y="14"/>
                  </a:lnTo>
                  <a:lnTo>
                    <a:pt x="42"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6"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06" name="Google Shape;2906;p23"/>
            <p:cNvSpPr/>
            <p:nvPr/>
          </p:nvSpPr>
          <p:spPr>
            <a:xfrm>
              <a:off x="3141663" y="2268538"/>
              <a:ext cx="49213"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0" y="132"/>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6" y="17"/>
                  </a:lnTo>
                  <a:lnTo>
                    <a:pt x="130"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07" name="Google Shape;2907;p23"/>
            <p:cNvSpPr/>
            <p:nvPr/>
          </p:nvSpPr>
          <p:spPr>
            <a:xfrm>
              <a:off x="3141663" y="2339976"/>
              <a:ext cx="49213" cy="47625"/>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6"/>
                  </a:lnTo>
                  <a:lnTo>
                    <a:pt x="130" y="132"/>
                  </a:lnTo>
                  <a:lnTo>
                    <a:pt x="126" y="136"/>
                  </a:lnTo>
                  <a:lnTo>
                    <a:pt x="119" y="141"/>
                  </a:lnTo>
                  <a:lnTo>
                    <a:pt x="113" y="145"/>
                  </a:lnTo>
                  <a:lnTo>
                    <a:pt x="106" y="149"/>
                  </a:lnTo>
                  <a:lnTo>
                    <a:pt x="100" y="151"/>
                  </a:lnTo>
                  <a:lnTo>
                    <a:pt x="92"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2" y="2"/>
                  </a:lnTo>
                  <a:lnTo>
                    <a:pt x="100" y="3"/>
                  </a:lnTo>
                  <a:lnTo>
                    <a:pt x="106" y="7"/>
                  </a:lnTo>
                  <a:lnTo>
                    <a:pt x="113" y="9"/>
                  </a:lnTo>
                  <a:lnTo>
                    <a:pt x="119" y="14"/>
                  </a:lnTo>
                  <a:lnTo>
                    <a:pt x="126" y="18"/>
                  </a:lnTo>
                  <a:lnTo>
                    <a:pt x="130"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08" name="Google Shape;2908;p23"/>
            <p:cNvSpPr/>
            <p:nvPr/>
          </p:nvSpPr>
          <p:spPr>
            <a:xfrm>
              <a:off x="3211513" y="2268538"/>
              <a:ext cx="49213" cy="49213"/>
            </a:xfrm>
            <a:custGeom>
              <a:avLst/>
              <a:gdLst/>
              <a:ahLst/>
              <a:cxnLst/>
              <a:rect l="l" t="t" r="r" b="b"/>
              <a:pathLst>
                <a:path w="154" h="153" extrusionOk="0">
                  <a:moveTo>
                    <a:pt x="154" y="77"/>
                  </a:moveTo>
                  <a:lnTo>
                    <a:pt x="154" y="77"/>
                  </a:lnTo>
                  <a:lnTo>
                    <a:pt x="153" y="85"/>
                  </a:lnTo>
                  <a:lnTo>
                    <a:pt x="152" y="93"/>
                  </a:lnTo>
                  <a:lnTo>
                    <a:pt x="151" y="100"/>
                  </a:lnTo>
                  <a:lnTo>
                    <a:pt x="149" y="106"/>
                  </a:lnTo>
                  <a:lnTo>
                    <a:pt x="145" y="113"/>
                  </a:lnTo>
                  <a:lnTo>
                    <a:pt x="141" y="120"/>
                  </a:lnTo>
                  <a:lnTo>
                    <a:pt x="136" y="126"/>
                  </a:lnTo>
                  <a:lnTo>
                    <a:pt x="131" y="132"/>
                  </a:lnTo>
                  <a:lnTo>
                    <a:pt x="126" y="136"/>
                  </a:lnTo>
                  <a:lnTo>
                    <a:pt x="120" y="141"/>
                  </a:lnTo>
                  <a:lnTo>
                    <a:pt x="114" y="144"/>
                  </a:lnTo>
                  <a:lnTo>
                    <a:pt x="107" y="148"/>
                  </a:lnTo>
                  <a:lnTo>
                    <a:pt x="100" y="150"/>
                  </a:lnTo>
                  <a:lnTo>
                    <a:pt x="92" y="152"/>
                  </a:lnTo>
                  <a:lnTo>
                    <a:pt x="84"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7"/>
                  </a:lnTo>
                  <a:lnTo>
                    <a:pt x="23" y="23"/>
                  </a:lnTo>
                  <a:lnTo>
                    <a:pt x="28" y="17"/>
                  </a:lnTo>
                  <a:lnTo>
                    <a:pt x="34" y="13"/>
                  </a:lnTo>
                  <a:lnTo>
                    <a:pt x="40" y="9"/>
                  </a:lnTo>
                  <a:lnTo>
                    <a:pt x="47" y="6"/>
                  </a:lnTo>
                  <a:lnTo>
                    <a:pt x="55" y="3"/>
                  </a:lnTo>
                  <a:lnTo>
                    <a:pt x="62" y="1"/>
                  </a:lnTo>
                  <a:lnTo>
                    <a:pt x="70" y="0"/>
                  </a:lnTo>
                  <a:lnTo>
                    <a:pt x="78" y="0"/>
                  </a:lnTo>
                  <a:lnTo>
                    <a:pt x="78" y="0"/>
                  </a:lnTo>
                  <a:lnTo>
                    <a:pt x="84" y="0"/>
                  </a:lnTo>
                  <a:lnTo>
                    <a:pt x="92" y="1"/>
                  </a:lnTo>
                  <a:lnTo>
                    <a:pt x="100" y="3"/>
                  </a:lnTo>
                  <a:lnTo>
                    <a:pt x="107" y="6"/>
                  </a:lnTo>
                  <a:lnTo>
                    <a:pt x="114" y="9"/>
                  </a:lnTo>
                  <a:lnTo>
                    <a:pt x="120" y="13"/>
                  </a:lnTo>
                  <a:lnTo>
                    <a:pt x="126" y="17"/>
                  </a:lnTo>
                  <a:lnTo>
                    <a:pt x="131" y="23"/>
                  </a:lnTo>
                  <a:lnTo>
                    <a:pt x="136" y="27"/>
                  </a:lnTo>
                  <a:lnTo>
                    <a:pt x="141" y="34"/>
                  </a:lnTo>
                  <a:lnTo>
                    <a:pt x="145" y="40"/>
                  </a:lnTo>
                  <a:lnTo>
                    <a:pt x="149"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09" name="Google Shape;2909;p23"/>
            <p:cNvSpPr/>
            <p:nvPr/>
          </p:nvSpPr>
          <p:spPr>
            <a:xfrm>
              <a:off x="3211513" y="2339976"/>
              <a:ext cx="49213" cy="47625"/>
            </a:xfrm>
            <a:custGeom>
              <a:avLst/>
              <a:gdLst/>
              <a:ahLst/>
              <a:cxnLst/>
              <a:rect l="l" t="t" r="r" b="b"/>
              <a:pathLst>
                <a:path w="154" h="154" extrusionOk="0">
                  <a:moveTo>
                    <a:pt x="154" y="78"/>
                  </a:moveTo>
                  <a:lnTo>
                    <a:pt x="154" y="78"/>
                  </a:lnTo>
                  <a:lnTo>
                    <a:pt x="153" y="86"/>
                  </a:lnTo>
                  <a:lnTo>
                    <a:pt x="152" y="93"/>
                  </a:lnTo>
                  <a:lnTo>
                    <a:pt x="151" y="101"/>
                  </a:lnTo>
                  <a:lnTo>
                    <a:pt x="149" y="108"/>
                  </a:lnTo>
                  <a:lnTo>
                    <a:pt x="145" y="114"/>
                  </a:lnTo>
                  <a:lnTo>
                    <a:pt x="141" y="120"/>
                  </a:lnTo>
                  <a:lnTo>
                    <a:pt x="136" y="126"/>
                  </a:lnTo>
                  <a:lnTo>
                    <a:pt x="131" y="132"/>
                  </a:lnTo>
                  <a:lnTo>
                    <a:pt x="126" y="136"/>
                  </a:lnTo>
                  <a:lnTo>
                    <a:pt x="120" y="141"/>
                  </a:lnTo>
                  <a:lnTo>
                    <a:pt x="114" y="145"/>
                  </a:lnTo>
                  <a:lnTo>
                    <a:pt x="107" y="149"/>
                  </a:lnTo>
                  <a:lnTo>
                    <a:pt x="100" y="151"/>
                  </a:lnTo>
                  <a:lnTo>
                    <a:pt x="92" y="152"/>
                  </a:lnTo>
                  <a:lnTo>
                    <a:pt x="84" y="154"/>
                  </a:lnTo>
                  <a:lnTo>
                    <a:pt x="78" y="154"/>
                  </a:lnTo>
                  <a:lnTo>
                    <a:pt x="78" y="154"/>
                  </a:lnTo>
                  <a:lnTo>
                    <a:pt x="70" y="154"/>
                  </a:lnTo>
                  <a:lnTo>
                    <a:pt x="62" y="152"/>
                  </a:lnTo>
                  <a:lnTo>
                    <a:pt x="55" y="151"/>
                  </a:lnTo>
                  <a:lnTo>
                    <a:pt x="47" y="149"/>
                  </a:lnTo>
                  <a:lnTo>
                    <a:pt x="40" y="145"/>
                  </a:lnTo>
                  <a:lnTo>
                    <a:pt x="34" y="141"/>
                  </a:lnTo>
                  <a:lnTo>
                    <a:pt x="28" y="136"/>
                  </a:lnTo>
                  <a:lnTo>
                    <a:pt x="23" y="132"/>
                  </a:lnTo>
                  <a:lnTo>
                    <a:pt x="18" y="126"/>
                  </a:lnTo>
                  <a:lnTo>
                    <a:pt x="13"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3" y="34"/>
                  </a:lnTo>
                  <a:lnTo>
                    <a:pt x="18" y="29"/>
                  </a:lnTo>
                  <a:lnTo>
                    <a:pt x="23" y="23"/>
                  </a:lnTo>
                  <a:lnTo>
                    <a:pt x="28" y="18"/>
                  </a:lnTo>
                  <a:lnTo>
                    <a:pt x="34" y="14"/>
                  </a:lnTo>
                  <a:lnTo>
                    <a:pt x="40" y="9"/>
                  </a:lnTo>
                  <a:lnTo>
                    <a:pt x="47" y="7"/>
                  </a:lnTo>
                  <a:lnTo>
                    <a:pt x="55" y="3"/>
                  </a:lnTo>
                  <a:lnTo>
                    <a:pt x="62" y="2"/>
                  </a:lnTo>
                  <a:lnTo>
                    <a:pt x="70" y="1"/>
                  </a:lnTo>
                  <a:lnTo>
                    <a:pt x="78" y="0"/>
                  </a:lnTo>
                  <a:lnTo>
                    <a:pt x="78" y="0"/>
                  </a:lnTo>
                  <a:lnTo>
                    <a:pt x="84" y="1"/>
                  </a:lnTo>
                  <a:lnTo>
                    <a:pt x="92" y="2"/>
                  </a:lnTo>
                  <a:lnTo>
                    <a:pt x="100" y="3"/>
                  </a:lnTo>
                  <a:lnTo>
                    <a:pt x="107" y="7"/>
                  </a:lnTo>
                  <a:lnTo>
                    <a:pt x="114" y="9"/>
                  </a:lnTo>
                  <a:lnTo>
                    <a:pt x="120" y="14"/>
                  </a:lnTo>
                  <a:lnTo>
                    <a:pt x="126" y="18"/>
                  </a:lnTo>
                  <a:lnTo>
                    <a:pt x="131" y="23"/>
                  </a:lnTo>
                  <a:lnTo>
                    <a:pt x="136" y="29"/>
                  </a:lnTo>
                  <a:lnTo>
                    <a:pt x="141" y="34"/>
                  </a:lnTo>
                  <a:lnTo>
                    <a:pt x="145" y="41"/>
                  </a:lnTo>
                  <a:lnTo>
                    <a:pt x="149"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10" name="Google Shape;2910;p23"/>
            <p:cNvSpPr/>
            <p:nvPr/>
          </p:nvSpPr>
          <p:spPr>
            <a:xfrm>
              <a:off x="3282951" y="2268538"/>
              <a:ext cx="47625"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99" y="150"/>
                  </a:lnTo>
                  <a:lnTo>
                    <a:pt x="91"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11" name="Google Shape;2911;p23"/>
            <p:cNvSpPr/>
            <p:nvPr/>
          </p:nvSpPr>
          <p:spPr>
            <a:xfrm>
              <a:off x="3282951" y="2339976"/>
              <a:ext cx="47625" cy="47625"/>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6"/>
                  </a:lnTo>
                  <a:lnTo>
                    <a:pt x="132" y="132"/>
                  </a:lnTo>
                  <a:lnTo>
                    <a:pt x="126" y="136"/>
                  </a:lnTo>
                  <a:lnTo>
                    <a:pt x="120" y="141"/>
                  </a:lnTo>
                  <a:lnTo>
                    <a:pt x="113" y="145"/>
                  </a:lnTo>
                  <a:lnTo>
                    <a:pt x="106" y="149"/>
                  </a:lnTo>
                  <a:lnTo>
                    <a:pt x="99" y="151"/>
                  </a:lnTo>
                  <a:lnTo>
                    <a:pt x="91"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12" name="Google Shape;2912;p23"/>
            <p:cNvSpPr/>
            <p:nvPr/>
          </p:nvSpPr>
          <p:spPr>
            <a:xfrm>
              <a:off x="3351213" y="2268538"/>
              <a:ext cx="49213"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3" y="34"/>
                  </a:lnTo>
                  <a:lnTo>
                    <a:pt x="18" y="27"/>
                  </a:lnTo>
                  <a:lnTo>
                    <a:pt x="22" y="23"/>
                  </a:lnTo>
                  <a:lnTo>
                    <a:pt x="28" y="17"/>
                  </a:lnTo>
                  <a:lnTo>
                    <a:pt x="34" y="13"/>
                  </a:lnTo>
                  <a:lnTo>
                    <a:pt x="41"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13" name="Google Shape;2913;p23"/>
            <p:cNvSpPr/>
            <p:nvPr/>
          </p:nvSpPr>
          <p:spPr>
            <a:xfrm>
              <a:off x="3351213" y="2339976"/>
              <a:ext cx="49213" cy="47625"/>
            </a:xfrm>
            <a:custGeom>
              <a:avLst/>
              <a:gdLst/>
              <a:ahLst/>
              <a:cxnLst/>
              <a:rect l="l" t="t" r="r" b="b"/>
              <a:pathLst>
                <a:path w="154" h="154" extrusionOk="0">
                  <a:moveTo>
                    <a:pt x="154" y="78"/>
                  </a:moveTo>
                  <a:lnTo>
                    <a:pt x="154" y="78"/>
                  </a:lnTo>
                  <a:lnTo>
                    <a:pt x="154" y="86"/>
                  </a:lnTo>
                  <a:lnTo>
                    <a:pt x="153" y="93"/>
                  </a:lnTo>
                  <a:lnTo>
                    <a:pt x="150" y="101"/>
                  </a:lnTo>
                  <a:lnTo>
                    <a:pt x="148" y="108"/>
                  </a:lnTo>
                  <a:lnTo>
                    <a:pt x="145" y="114"/>
                  </a:lnTo>
                  <a:lnTo>
                    <a:pt x="141" y="120"/>
                  </a:lnTo>
                  <a:lnTo>
                    <a:pt x="137" y="126"/>
                  </a:lnTo>
                  <a:lnTo>
                    <a:pt x="132" y="132"/>
                  </a:lnTo>
                  <a:lnTo>
                    <a:pt x="126" y="136"/>
                  </a:lnTo>
                  <a:lnTo>
                    <a:pt x="121"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1" y="145"/>
                  </a:lnTo>
                  <a:lnTo>
                    <a:pt x="34" y="141"/>
                  </a:lnTo>
                  <a:lnTo>
                    <a:pt x="28" y="136"/>
                  </a:lnTo>
                  <a:lnTo>
                    <a:pt x="22" y="132"/>
                  </a:lnTo>
                  <a:lnTo>
                    <a:pt x="18" y="126"/>
                  </a:lnTo>
                  <a:lnTo>
                    <a:pt x="13" y="120"/>
                  </a:lnTo>
                  <a:lnTo>
                    <a:pt x="10" y="114"/>
                  </a:lnTo>
                  <a:lnTo>
                    <a:pt x="6" y="108"/>
                  </a:lnTo>
                  <a:lnTo>
                    <a:pt x="4" y="101"/>
                  </a:lnTo>
                  <a:lnTo>
                    <a:pt x="2" y="93"/>
                  </a:lnTo>
                  <a:lnTo>
                    <a:pt x="0" y="86"/>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14" name="Google Shape;2914;p23"/>
            <p:cNvSpPr/>
            <p:nvPr/>
          </p:nvSpPr>
          <p:spPr>
            <a:xfrm>
              <a:off x="2862263" y="2268538"/>
              <a:ext cx="49213"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15" name="Google Shape;2915;p23"/>
            <p:cNvSpPr/>
            <p:nvPr/>
          </p:nvSpPr>
          <p:spPr>
            <a:xfrm>
              <a:off x="2862263" y="2339976"/>
              <a:ext cx="49213" cy="47625"/>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6"/>
                  </a:lnTo>
                  <a:lnTo>
                    <a:pt x="132" y="132"/>
                  </a:lnTo>
                  <a:lnTo>
                    <a:pt x="126" y="136"/>
                  </a:lnTo>
                  <a:lnTo>
                    <a:pt x="120" y="141"/>
                  </a:lnTo>
                  <a:lnTo>
                    <a:pt x="113" y="145"/>
                  </a:lnTo>
                  <a:lnTo>
                    <a:pt x="106" y="149"/>
                  </a:lnTo>
                  <a:lnTo>
                    <a:pt x="100" y="151"/>
                  </a:lnTo>
                  <a:lnTo>
                    <a:pt x="93"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16" name="Google Shape;2916;p23"/>
            <p:cNvSpPr/>
            <p:nvPr/>
          </p:nvSpPr>
          <p:spPr>
            <a:xfrm>
              <a:off x="2933701" y="2268538"/>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4"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7"/>
                  </a:lnTo>
                  <a:lnTo>
                    <a:pt x="141" y="34"/>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17" name="Google Shape;2917;p23"/>
            <p:cNvSpPr/>
            <p:nvPr/>
          </p:nvSpPr>
          <p:spPr>
            <a:xfrm>
              <a:off x="2933701" y="2339976"/>
              <a:ext cx="47625" cy="47625"/>
            </a:xfrm>
            <a:custGeom>
              <a:avLst/>
              <a:gdLst/>
              <a:ahLst/>
              <a:cxnLst/>
              <a:rect l="l" t="t" r="r" b="b"/>
              <a:pathLst>
                <a:path w="154" h="154" extrusionOk="0">
                  <a:moveTo>
                    <a:pt x="154" y="78"/>
                  </a:moveTo>
                  <a:lnTo>
                    <a:pt x="154" y="78"/>
                  </a:lnTo>
                  <a:lnTo>
                    <a:pt x="153" y="86"/>
                  </a:lnTo>
                  <a:lnTo>
                    <a:pt x="152" y="93"/>
                  </a:lnTo>
                  <a:lnTo>
                    <a:pt x="151" y="101"/>
                  </a:lnTo>
                  <a:lnTo>
                    <a:pt x="148" y="108"/>
                  </a:lnTo>
                  <a:lnTo>
                    <a:pt x="144" y="114"/>
                  </a:lnTo>
                  <a:lnTo>
                    <a:pt x="141" y="120"/>
                  </a:lnTo>
                  <a:lnTo>
                    <a:pt x="136" y="126"/>
                  </a:lnTo>
                  <a:lnTo>
                    <a:pt x="132" y="132"/>
                  </a:lnTo>
                  <a:lnTo>
                    <a:pt x="126" y="136"/>
                  </a:lnTo>
                  <a:lnTo>
                    <a:pt x="120" y="141"/>
                  </a:lnTo>
                  <a:lnTo>
                    <a:pt x="113" y="145"/>
                  </a:lnTo>
                  <a:lnTo>
                    <a:pt x="108" y="149"/>
                  </a:lnTo>
                  <a:lnTo>
                    <a:pt x="100" y="151"/>
                  </a:lnTo>
                  <a:lnTo>
                    <a:pt x="93" y="152"/>
                  </a:lnTo>
                  <a:lnTo>
                    <a:pt x="85" y="154"/>
                  </a:lnTo>
                  <a:lnTo>
                    <a:pt x="77" y="154"/>
                  </a:lnTo>
                  <a:lnTo>
                    <a:pt x="77" y="154"/>
                  </a:lnTo>
                  <a:lnTo>
                    <a:pt x="69" y="154"/>
                  </a:lnTo>
                  <a:lnTo>
                    <a:pt x="62" y="152"/>
                  </a:lnTo>
                  <a:lnTo>
                    <a:pt x="54" y="151"/>
                  </a:lnTo>
                  <a:lnTo>
                    <a:pt x="47" y="149"/>
                  </a:lnTo>
                  <a:lnTo>
                    <a:pt x="40" y="145"/>
                  </a:lnTo>
                  <a:lnTo>
                    <a:pt x="34" y="141"/>
                  </a:lnTo>
                  <a:lnTo>
                    <a:pt x="29" y="136"/>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18" name="Google Shape;2918;p23"/>
            <p:cNvSpPr/>
            <p:nvPr/>
          </p:nvSpPr>
          <p:spPr>
            <a:xfrm>
              <a:off x="3001963" y="226853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0" y="120"/>
                  </a:lnTo>
                  <a:lnTo>
                    <a:pt x="136" y="126"/>
                  </a:lnTo>
                  <a:lnTo>
                    <a:pt x="131" y="132"/>
                  </a:lnTo>
                  <a:lnTo>
                    <a:pt x="125" y="136"/>
                  </a:lnTo>
                  <a:lnTo>
                    <a:pt x="120" y="141"/>
                  </a:lnTo>
                  <a:lnTo>
                    <a:pt x="114" y="144"/>
                  </a:lnTo>
                  <a:lnTo>
                    <a:pt x="107" y="148"/>
                  </a:lnTo>
                  <a:lnTo>
                    <a:pt x="99" y="150"/>
                  </a:lnTo>
                  <a:lnTo>
                    <a:pt x="92" y="152"/>
                  </a:lnTo>
                  <a:lnTo>
                    <a:pt x="84" y="153"/>
                  </a:lnTo>
                  <a:lnTo>
                    <a:pt x="76" y="153"/>
                  </a:lnTo>
                  <a:lnTo>
                    <a:pt x="76" y="153"/>
                  </a:lnTo>
                  <a:lnTo>
                    <a:pt x="69" y="153"/>
                  </a:lnTo>
                  <a:lnTo>
                    <a:pt x="61" y="152"/>
                  </a:lnTo>
                  <a:lnTo>
                    <a:pt x="53" y="150"/>
                  </a:lnTo>
                  <a:lnTo>
                    <a:pt x="46" y="148"/>
                  </a:lnTo>
                  <a:lnTo>
                    <a:pt x="40" y="144"/>
                  </a:lnTo>
                  <a:lnTo>
                    <a:pt x="34" y="141"/>
                  </a:lnTo>
                  <a:lnTo>
                    <a:pt x="28" y="136"/>
                  </a:lnTo>
                  <a:lnTo>
                    <a:pt x="22" y="132"/>
                  </a:lnTo>
                  <a:lnTo>
                    <a:pt x="17" y="126"/>
                  </a:lnTo>
                  <a:lnTo>
                    <a:pt x="13"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3" y="34"/>
                  </a:lnTo>
                  <a:lnTo>
                    <a:pt x="17" y="27"/>
                  </a:lnTo>
                  <a:lnTo>
                    <a:pt x="22" y="23"/>
                  </a:lnTo>
                  <a:lnTo>
                    <a:pt x="28" y="17"/>
                  </a:lnTo>
                  <a:lnTo>
                    <a:pt x="34" y="13"/>
                  </a:lnTo>
                  <a:lnTo>
                    <a:pt x="40" y="9"/>
                  </a:lnTo>
                  <a:lnTo>
                    <a:pt x="46" y="6"/>
                  </a:lnTo>
                  <a:lnTo>
                    <a:pt x="53" y="3"/>
                  </a:lnTo>
                  <a:lnTo>
                    <a:pt x="61" y="1"/>
                  </a:lnTo>
                  <a:lnTo>
                    <a:pt x="69" y="0"/>
                  </a:lnTo>
                  <a:lnTo>
                    <a:pt x="76" y="0"/>
                  </a:lnTo>
                  <a:lnTo>
                    <a:pt x="76" y="0"/>
                  </a:lnTo>
                  <a:lnTo>
                    <a:pt x="84" y="0"/>
                  </a:lnTo>
                  <a:lnTo>
                    <a:pt x="92" y="1"/>
                  </a:lnTo>
                  <a:lnTo>
                    <a:pt x="99" y="3"/>
                  </a:lnTo>
                  <a:lnTo>
                    <a:pt x="107" y="6"/>
                  </a:lnTo>
                  <a:lnTo>
                    <a:pt x="114" y="9"/>
                  </a:lnTo>
                  <a:lnTo>
                    <a:pt x="120" y="13"/>
                  </a:lnTo>
                  <a:lnTo>
                    <a:pt x="125"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19" name="Google Shape;2919;p23"/>
            <p:cNvSpPr/>
            <p:nvPr/>
          </p:nvSpPr>
          <p:spPr>
            <a:xfrm>
              <a:off x="3001963" y="2339976"/>
              <a:ext cx="49213" cy="47625"/>
            </a:xfrm>
            <a:custGeom>
              <a:avLst/>
              <a:gdLst/>
              <a:ahLst/>
              <a:cxnLst/>
              <a:rect l="l" t="t" r="r" b="b"/>
              <a:pathLst>
                <a:path w="154" h="154" extrusionOk="0">
                  <a:moveTo>
                    <a:pt x="154" y="78"/>
                  </a:moveTo>
                  <a:lnTo>
                    <a:pt x="154" y="78"/>
                  </a:lnTo>
                  <a:lnTo>
                    <a:pt x="153" y="86"/>
                  </a:lnTo>
                  <a:lnTo>
                    <a:pt x="152" y="93"/>
                  </a:lnTo>
                  <a:lnTo>
                    <a:pt x="151" y="101"/>
                  </a:lnTo>
                  <a:lnTo>
                    <a:pt x="147" y="108"/>
                  </a:lnTo>
                  <a:lnTo>
                    <a:pt x="145" y="114"/>
                  </a:lnTo>
                  <a:lnTo>
                    <a:pt x="140" y="120"/>
                  </a:lnTo>
                  <a:lnTo>
                    <a:pt x="136" y="126"/>
                  </a:lnTo>
                  <a:lnTo>
                    <a:pt x="131" y="132"/>
                  </a:lnTo>
                  <a:lnTo>
                    <a:pt x="125" y="136"/>
                  </a:lnTo>
                  <a:lnTo>
                    <a:pt x="120" y="141"/>
                  </a:lnTo>
                  <a:lnTo>
                    <a:pt x="114" y="145"/>
                  </a:lnTo>
                  <a:lnTo>
                    <a:pt x="107" y="149"/>
                  </a:lnTo>
                  <a:lnTo>
                    <a:pt x="99" y="151"/>
                  </a:lnTo>
                  <a:lnTo>
                    <a:pt x="92" y="152"/>
                  </a:lnTo>
                  <a:lnTo>
                    <a:pt x="84" y="154"/>
                  </a:lnTo>
                  <a:lnTo>
                    <a:pt x="76" y="154"/>
                  </a:lnTo>
                  <a:lnTo>
                    <a:pt x="76" y="154"/>
                  </a:lnTo>
                  <a:lnTo>
                    <a:pt x="69" y="154"/>
                  </a:lnTo>
                  <a:lnTo>
                    <a:pt x="61" y="152"/>
                  </a:lnTo>
                  <a:lnTo>
                    <a:pt x="53" y="151"/>
                  </a:lnTo>
                  <a:lnTo>
                    <a:pt x="46" y="149"/>
                  </a:lnTo>
                  <a:lnTo>
                    <a:pt x="40" y="145"/>
                  </a:lnTo>
                  <a:lnTo>
                    <a:pt x="34" y="141"/>
                  </a:lnTo>
                  <a:lnTo>
                    <a:pt x="28" y="136"/>
                  </a:lnTo>
                  <a:lnTo>
                    <a:pt x="22" y="132"/>
                  </a:lnTo>
                  <a:lnTo>
                    <a:pt x="17" y="126"/>
                  </a:lnTo>
                  <a:lnTo>
                    <a:pt x="13"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3" y="34"/>
                  </a:lnTo>
                  <a:lnTo>
                    <a:pt x="17" y="29"/>
                  </a:lnTo>
                  <a:lnTo>
                    <a:pt x="22" y="23"/>
                  </a:lnTo>
                  <a:lnTo>
                    <a:pt x="28" y="18"/>
                  </a:lnTo>
                  <a:lnTo>
                    <a:pt x="34" y="14"/>
                  </a:lnTo>
                  <a:lnTo>
                    <a:pt x="40" y="9"/>
                  </a:lnTo>
                  <a:lnTo>
                    <a:pt x="46" y="7"/>
                  </a:lnTo>
                  <a:lnTo>
                    <a:pt x="53" y="3"/>
                  </a:lnTo>
                  <a:lnTo>
                    <a:pt x="61" y="2"/>
                  </a:lnTo>
                  <a:lnTo>
                    <a:pt x="69" y="1"/>
                  </a:lnTo>
                  <a:lnTo>
                    <a:pt x="76" y="0"/>
                  </a:lnTo>
                  <a:lnTo>
                    <a:pt x="76" y="0"/>
                  </a:lnTo>
                  <a:lnTo>
                    <a:pt x="84" y="1"/>
                  </a:lnTo>
                  <a:lnTo>
                    <a:pt x="92" y="2"/>
                  </a:lnTo>
                  <a:lnTo>
                    <a:pt x="99" y="3"/>
                  </a:lnTo>
                  <a:lnTo>
                    <a:pt x="107" y="7"/>
                  </a:lnTo>
                  <a:lnTo>
                    <a:pt x="114" y="9"/>
                  </a:lnTo>
                  <a:lnTo>
                    <a:pt x="120" y="14"/>
                  </a:lnTo>
                  <a:lnTo>
                    <a:pt x="125" y="18"/>
                  </a:lnTo>
                  <a:lnTo>
                    <a:pt x="131" y="23"/>
                  </a:lnTo>
                  <a:lnTo>
                    <a:pt x="136" y="29"/>
                  </a:lnTo>
                  <a:lnTo>
                    <a:pt x="140"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20" name="Google Shape;2920;p23"/>
            <p:cNvSpPr/>
            <p:nvPr/>
          </p:nvSpPr>
          <p:spPr>
            <a:xfrm>
              <a:off x="3211513" y="2124076"/>
              <a:ext cx="49213" cy="49213"/>
            </a:xfrm>
            <a:custGeom>
              <a:avLst/>
              <a:gdLst/>
              <a:ahLst/>
              <a:cxnLst/>
              <a:rect l="l" t="t" r="r" b="b"/>
              <a:pathLst>
                <a:path w="154" h="154" extrusionOk="0">
                  <a:moveTo>
                    <a:pt x="154" y="76"/>
                  </a:moveTo>
                  <a:lnTo>
                    <a:pt x="154" y="76"/>
                  </a:lnTo>
                  <a:lnTo>
                    <a:pt x="153" y="84"/>
                  </a:lnTo>
                  <a:lnTo>
                    <a:pt x="152" y="92"/>
                  </a:lnTo>
                  <a:lnTo>
                    <a:pt x="151" y="99"/>
                  </a:lnTo>
                  <a:lnTo>
                    <a:pt x="149" y="106"/>
                  </a:lnTo>
                  <a:lnTo>
                    <a:pt x="145" y="113"/>
                  </a:lnTo>
                  <a:lnTo>
                    <a:pt x="141" y="120"/>
                  </a:lnTo>
                  <a:lnTo>
                    <a:pt x="136" y="126"/>
                  </a:lnTo>
                  <a:lnTo>
                    <a:pt x="131" y="131"/>
                  </a:lnTo>
                  <a:lnTo>
                    <a:pt x="126" y="136"/>
                  </a:lnTo>
                  <a:lnTo>
                    <a:pt x="120" y="140"/>
                  </a:lnTo>
                  <a:lnTo>
                    <a:pt x="114" y="144"/>
                  </a:lnTo>
                  <a:lnTo>
                    <a:pt x="107" y="147"/>
                  </a:lnTo>
                  <a:lnTo>
                    <a:pt x="100" y="150"/>
                  </a:lnTo>
                  <a:lnTo>
                    <a:pt x="92" y="152"/>
                  </a:lnTo>
                  <a:lnTo>
                    <a:pt x="84" y="153"/>
                  </a:lnTo>
                  <a:lnTo>
                    <a:pt x="78" y="154"/>
                  </a:lnTo>
                  <a:lnTo>
                    <a:pt x="78" y="154"/>
                  </a:lnTo>
                  <a:lnTo>
                    <a:pt x="70" y="153"/>
                  </a:lnTo>
                  <a:lnTo>
                    <a:pt x="62" y="152"/>
                  </a:lnTo>
                  <a:lnTo>
                    <a:pt x="55" y="150"/>
                  </a:lnTo>
                  <a:lnTo>
                    <a:pt x="47" y="147"/>
                  </a:lnTo>
                  <a:lnTo>
                    <a:pt x="40" y="144"/>
                  </a:lnTo>
                  <a:lnTo>
                    <a:pt x="34" y="140"/>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4"/>
                  </a:lnTo>
                  <a:lnTo>
                    <a:pt x="18" y="27"/>
                  </a:lnTo>
                  <a:lnTo>
                    <a:pt x="23" y="23"/>
                  </a:lnTo>
                  <a:lnTo>
                    <a:pt x="28" y="17"/>
                  </a:lnTo>
                  <a:lnTo>
                    <a:pt x="34" y="12"/>
                  </a:lnTo>
                  <a:lnTo>
                    <a:pt x="40" y="9"/>
                  </a:lnTo>
                  <a:lnTo>
                    <a:pt x="47" y="5"/>
                  </a:lnTo>
                  <a:lnTo>
                    <a:pt x="55" y="3"/>
                  </a:lnTo>
                  <a:lnTo>
                    <a:pt x="62" y="1"/>
                  </a:lnTo>
                  <a:lnTo>
                    <a:pt x="70" y="0"/>
                  </a:lnTo>
                  <a:lnTo>
                    <a:pt x="78" y="0"/>
                  </a:lnTo>
                  <a:lnTo>
                    <a:pt x="78" y="0"/>
                  </a:lnTo>
                  <a:lnTo>
                    <a:pt x="84" y="0"/>
                  </a:lnTo>
                  <a:lnTo>
                    <a:pt x="92" y="1"/>
                  </a:lnTo>
                  <a:lnTo>
                    <a:pt x="100" y="3"/>
                  </a:lnTo>
                  <a:lnTo>
                    <a:pt x="107" y="5"/>
                  </a:lnTo>
                  <a:lnTo>
                    <a:pt x="114" y="9"/>
                  </a:lnTo>
                  <a:lnTo>
                    <a:pt x="120" y="12"/>
                  </a:lnTo>
                  <a:lnTo>
                    <a:pt x="126" y="17"/>
                  </a:lnTo>
                  <a:lnTo>
                    <a:pt x="131" y="23"/>
                  </a:lnTo>
                  <a:lnTo>
                    <a:pt x="136" y="27"/>
                  </a:lnTo>
                  <a:lnTo>
                    <a:pt x="141" y="34"/>
                  </a:lnTo>
                  <a:lnTo>
                    <a:pt x="145" y="40"/>
                  </a:lnTo>
                  <a:lnTo>
                    <a:pt x="149"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21" name="Google Shape;2921;p23"/>
            <p:cNvSpPr/>
            <p:nvPr/>
          </p:nvSpPr>
          <p:spPr>
            <a:xfrm>
              <a:off x="3211513" y="2195513"/>
              <a:ext cx="49213" cy="49213"/>
            </a:xfrm>
            <a:custGeom>
              <a:avLst/>
              <a:gdLst/>
              <a:ahLst/>
              <a:cxnLst/>
              <a:rect l="l" t="t" r="r" b="b"/>
              <a:pathLst>
                <a:path w="154" h="154" extrusionOk="0">
                  <a:moveTo>
                    <a:pt x="154" y="78"/>
                  </a:moveTo>
                  <a:lnTo>
                    <a:pt x="154" y="78"/>
                  </a:lnTo>
                  <a:lnTo>
                    <a:pt x="153" y="86"/>
                  </a:lnTo>
                  <a:lnTo>
                    <a:pt x="152" y="92"/>
                  </a:lnTo>
                  <a:lnTo>
                    <a:pt x="151" y="100"/>
                  </a:lnTo>
                  <a:lnTo>
                    <a:pt x="149" y="107"/>
                  </a:lnTo>
                  <a:lnTo>
                    <a:pt x="145" y="114"/>
                  </a:lnTo>
                  <a:lnTo>
                    <a:pt x="141" y="120"/>
                  </a:lnTo>
                  <a:lnTo>
                    <a:pt x="136" y="126"/>
                  </a:lnTo>
                  <a:lnTo>
                    <a:pt x="131" y="131"/>
                  </a:lnTo>
                  <a:lnTo>
                    <a:pt x="126" y="137"/>
                  </a:lnTo>
                  <a:lnTo>
                    <a:pt x="120" y="140"/>
                  </a:lnTo>
                  <a:lnTo>
                    <a:pt x="114" y="145"/>
                  </a:lnTo>
                  <a:lnTo>
                    <a:pt x="107" y="148"/>
                  </a:lnTo>
                  <a:lnTo>
                    <a:pt x="100" y="151"/>
                  </a:lnTo>
                  <a:lnTo>
                    <a:pt x="92" y="152"/>
                  </a:lnTo>
                  <a:lnTo>
                    <a:pt x="84" y="153"/>
                  </a:lnTo>
                  <a:lnTo>
                    <a:pt x="78" y="154"/>
                  </a:lnTo>
                  <a:lnTo>
                    <a:pt x="78" y="154"/>
                  </a:lnTo>
                  <a:lnTo>
                    <a:pt x="70" y="153"/>
                  </a:lnTo>
                  <a:lnTo>
                    <a:pt x="62" y="152"/>
                  </a:lnTo>
                  <a:lnTo>
                    <a:pt x="55" y="151"/>
                  </a:lnTo>
                  <a:lnTo>
                    <a:pt x="47" y="148"/>
                  </a:lnTo>
                  <a:lnTo>
                    <a:pt x="40" y="145"/>
                  </a:lnTo>
                  <a:lnTo>
                    <a:pt x="34" y="140"/>
                  </a:lnTo>
                  <a:lnTo>
                    <a:pt x="28" y="137"/>
                  </a:lnTo>
                  <a:lnTo>
                    <a:pt x="23" y="131"/>
                  </a:lnTo>
                  <a:lnTo>
                    <a:pt x="18" y="126"/>
                  </a:lnTo>
                  <a:lnTo>
                    <a:pt x="13" y="120"/>
                  </a:lnTo>
                  <a:lnTo>
                    <a:pt x="9" y="114"/>
                  </a:lnTo>
                  <a:lnTo>
                    <a:pt x="7" y="107"/>
                  </a:lnTo>
                  <a:lnTo>
                    <a:pt x="3" y="100"/>
                  </a:lnTo>
                  <a:lnTo>
                    <a:pt x="2" y="92"/>
                  </a:lnTo>
                  <a:lnTo>
                    <a:pt x="1" y="86"/>
                  </a:lnTo>
                  <a:lnTo>
                    <a:pt x="0" y="78"/>
                  </a:lnTo>
                  <a:lnTo>
                    <a:pt x="0" y="78"/>
                  </a:lnTo>
                  <a:lnTo>
                    <a:pt x="1" y="70"/>
                  </a:lnTo>
                  <a:lnTo>
                    <a:pt x="2" y="62"/>
                  </a:lnTo>
                  <a:lnTo>
                    <a:pt x="3" y="55"/>
                  </a:lnTo>
                  <a:lnTo>
                    <a:pt x="7" y="47"/>
                  </a:lnTo>
                  <a:lnTo>
                    <a:pt x="9" y="41"/>
                  </a:lnTo>
                  <a:lnTo>
                    <a:pt x="13" y="34"/>
                  </a:lnTo>
                  <a:lnTo>
                    <a:pt x="18" y="28"/>
                  </a:lnTo>
                  <a:lnTo>
                    <a:pt x="23" y="23"/>
                  </a:lnTo>
                  <a:lnTo>
                    <a:pt x="28" y="18"/>
                  </a:lnTo>
                  <a:lnTo>
                    <a:pt x="34" y="13"/>
                  </a:lnTo>
                  <a:lnTo>
                    <a:pt x="40" y="9"/>
                  </a:lnTo>
                  <a:lnTo>
                    <a:pt x="47" y="7"/>
                  </a:lnTo>
                  <a:lnTo>
                    <a:pt x="55" y="3"/>
                  </a:lnTo>
                  <a:lnTo>
                    <a:pt x="62" y="2"/>
                  </a:lnTo>
                  <a:lnTo>
                    <a:pt x="70" y="1"/>
                  </a:lnTo>
                  <a:lnTo>
                    <a:pt x="78" y="0"/>
                  </a:lnTo>
                  <a:lnTo>
                    <a:pt x="78" y="0"/>
                  </a:lnTo>
                  <a:lnTo>
                    <a:pt x="84" y="1"/>
                  </a:lnTo>
                  <a:lnTo>
                    <a:pt x="92" y="2"/>
                  </a:lnTo>
                  <a:lnTo>
                    <a:pt x="100" y="3"/>
                  </a:lnTo>
                  <a:lnTo>
                    <a:pt x="107" y="7"/>
                  </a:lnTo>
                  <a:lnTo>
                    <a:pt x="114" y="9"/>
                  </a:lnTo>
                  <a:lnTo>
                    <a:pt x="120" y="13"/>
                  </a:lnTo>
                  <a:lnTo>
                    <a:pt x="126" y="18"/>
                  </a:lnTo>
                  <a:lnTo>
                    <a:pt x="131" y="23"/>
                  </a:lnTo>
                  <a:lnTo>
                    <a:pt x="136" y="28"/>
                  </a:lnTo>
                  <a:lnTo>
                    <a:pt x="141" y="34"/>
                  </a:lnTo>
                  <a:lnTo>
                    <a:pt x="145" y="41"/>
                  </a:lnTo>
                  <a:lnTo>
                    <a:pt x="149"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22" name="Google Shape;2922;p23"/>
            <p:cNvSpPr/>
            <p:nvPr/>
          </p:nvSpPr>
          <p:spPr>
            <a:xfrm>
              <a:off x="3282950" y="2124075"/>
              <a:ext cx="47625" cy="49213"/>
            </a:xfrm>
            <a:custGeom>
              <a:avLst/>
              <a:gdLst/>
              <a:ahLst/>
              <a:cxnLst/>
              <a:rect l="l" t="t" r="r" b="b"/>
              <a:pathLst>
                <a:path w="153" h="154"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99" y="150"/>
                  </a:lnTo>
                  <a:lnTo>
                    <a:pt x="91" y="152"/>
                  </a:lnTo>
                  <a:lnTo>
                    <a:pt x="85" y="153"/>
                  </a:lnTo>
                  <a:lnTo>
                    <a:pt x="77" y="154"/>
                  </a:lnTo>
                  <a:lnTo>
                    <a:pt x="77" y="154"/>
                  </a:lnTo>
                  <a:lnTo>
                    <a:pt x="69" y="153"/>
                  </a:lnTo>
                  <a:lnTo>
                    <a:pt x="61"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2" y="23"/>
                  </a:lnTo>
                  <a:lnTo>
                    <a:pt x="27" y="17"/>
                  </a:lnTo>
                  <a:lnTo>
                    <a:pt x="33" y="12"/>
                  </a:lnTo>
                  <a:lnTo>
                    <a:pt x="40" y="9"/>
                  </a:lnTo>
                  <a:lnTo>
                    <a:pt x="47" y="5"/>
                  </a:lnTo>
                  <a:lnTo>
                    <a:pt x="54" y="3"/>
                  </a:lnTo>
                  <a:lnTo>
                    <a:pt x="61" y="1"/>
                  </a:lnTo>
                  <a:lnTo>
                    <a:pt x="69" y="0"/>
                  </a:lnTo>
                  <a:lnTo>
                    <a:pt x="77" y="0"/>
                  </a:lnTo>
                  <a:lnTo>
                    <a:pt x="77" y="0"/>
                  </a:lnTo>
                  <a:lnTo>
                    <a:pt x="85" y="0"/>
                  </a:lnTo>
                  <a:lnTo>
                    <a:pt x="91" y="1"/>
                  </a:lnTo>
                  <a:lnTo>
                    <a:pt x="99" y="3"/>
                  </a:lnTo>
                  <a:lnTo>
                    <a:pt x="106" y="5"/>
                  </a:lnTo>
                  <a:lnTo>
                    <a:pt x="113" y="9"/>
                  </a:lnTo>
                  <a:lnTo>
                    <a:pt x="120" y="12"/>
                  </a:lnTo>
                  <a:lnTo>
                    <a:pt x="126" y="17"/>
                  </a:lnTo>
                  <a:lnTo>
                    <a:pt x="132" y="23"/>
                  </a:lnTo>
                  <a:lnTo>
                    <a:pt x="136" y="27"/>
                  </a:lnTo>
                  <a:lnTo>
                    <a:pt x="141" y="34"/>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23" name="Google Shape;2923;p23"/>
            <p:cNvSpPr/>
            <p:nvPr/>
          </p:nvSpPr>
          <p:spPr>
            <a:xfrm>
              <a:off x="3282950" y="2195513"/>
              <a:ext cx="47625" cy="49213"/>
            </a:xfrm>
            <a:custGeom>
              <a:avLst/>
              <a:gdLst/>
              <a:ahLst/>
              <a:cxnLst/>
              <a:rect l="l" t="t" r="r" b="b"/>
              <a:pathLst>
                <a:path w="153" h="154" extrusionOk="0">
                  <a:moveTo>
                    <a:pt x="153" y="78"/>
                  </a:moveTo>
                  <a:lnTo>
                    <a:pt x="153" y="78"/>
                  </a:lnTo>
                  <a:lnTo>
                    <a:pt x="153" y="86"/>
                  </a:lnTo>
                  <a:lnTo>
                    <a:pt x="152" y="92"/>
                  </a:lnTo>
                  <a:lnTo>
                    <a:pt x="150" y="100"/>
                  </a:lnTo>
                  <a:lnTo>
                    <a:pt x="148" y="107"/>
                  </a:lnTo>
                  <a:lnTo>
                    <a:pt x="144" y="114"/>
                  </a:lnTo>
                  <a:lnTo>
                    <a:pt x="141" y="120"/>
                  </a:lnTo>
                  <a:lnTo>
                    <a:pt x="136" y="126"/>
                  </a:lnTo>
                  <a:lnTo>
                    <a:pt x="132" y="131"/>
                  </a:lnTo>
                  <a:lnTo>
                    <a:pt x="126" y="137"/>
                  </a:lnTo>
                  <a:lnTo>
                    <a:pt x="120" y="140"/>
                  </a:lnTo>
                  <a:lnTo>
                    <a:pt x="113" y="145"/>
                  </a:lnTo>
                  <a:lnTo>
                    <a:pt x="106" y="148"/>
                  </a:lnTo>
                  <a:lnTo>
                    <a:pt x="99" y="151"/>
                  </a:lnTo>
                  <a:lnTo>
                    <a:pt x="91" y="152"/>
                  </a:lnTo>
                  <a:lnTo>
                    <a:pt x="85" y="153"/>
                  </a:lnTo>
                  <a:lnTo>
                    <a:pt x="77" y="154"/>
                  </a:lnTo>
                  <a:lnTo>
                    <a:pt x="77" y="154"/>
                  </a:lnTo>
                  <a:lnTo>
                    <a:pt x="69" y="153"/>
                  </a:lnTo>
                  <a:lnTo>
                    <a:pt x="61" y="152"/>
                  </a:lnTo>
                  <a:lnTo>
                    <a:pt x="54" y="151"/>
                  </a:lnTo>
                  <a:lnTo>
                    <a:pt x="47" y="148"/>
                  </a:lnTo>
                  <a:lnTo>
                    <a:pt x="40" y="145"/>
                  </a:lnTo>
                  <a:lnTo>
                    <a:pt x="33" y="140"/>
                  </a:lnTo>
                  <a:lnTo>
                    <a:pt x="27" y="137"/>
                  </a:lnTo>
                  <a:lnTo>
                    <a:pt x="22"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3"/>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3"/>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24" name="Google Shape;2924;p23"/>
            <p:cNvSpPr/>
            <p:nvPr/>
          </p:nvSpPr>
          <p:spPr>
            <a:xfrm>
              <a:off x="3351213" y="2124075"/>
              <a:ext cx="49213"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4"/>
                  </a:lnTo>
                  <a:lnTo>
                    <a:pt x="77" y="154"/>
                  </a:lnTo>
                  <a:lnTo>
                    <a:pt x="69" y="153"/>
                  </a:lnTo>
                  <a:lnTo>
                    <a:pt x="61" y="152"/>
                  </a:lnTo>
                  <a:lnTo>
                    <a:pt x="54" y="150"/>
                  </a:lnTo>
                  <a:lnTo>
                    <a:pt x="47" y="147"/>
                  </a:lnTo>
                  <a:lnTo>
                    <a:pt x="41" y="144"/>
                  </a:lnTo>
                  <a:lnTo>
                    <a:pt x="34" y="140"/>
                  </a:lnTo>
                  <a:lnTo>
                    <a:pt x="28" y="136"/>
                  </a:lnTo>
                  <a:lnTo>
                    <a:pt x="22" y="131"/>
                  </a:lnTo>
                  <a:lnTo>
                    <a:pt x="18" y="126"/>
                  </a:lnTo>
                  <a:lnTo>
                    <a:pt x="13" y="120"/>
                  </a:lnTo>
                  <a:lnTo>
                    <a:pt x="10" y="113"/>
                  </a:lnTo>
                  <a:lnTo>
                    <a:pt x="6" y="106"/>
                  </a:lnTo>
                  <a:lnTo>
                    <a:pt x="4" y="99"/>
                  </a:lnTo>
                  <a:lnTo>
                    <a:pt x="2" y="92"/>
                  </a:lnTo>
                  <a:lnTo>
                    <a:pt x="0" y="84"/>
                  </a:lnTo>
                  <a:lnTo>
                    <a:pt x="0" y="76"/>
                  </a:lnTo>
                  <a:lnTo>
                    <a:pt x="0" y="76"/>
                  </a:lnTo>
                  <a:lnTo>
                    <a:pt x="0" y="68"/>
                  </a:lnTo>
                  <a:lnTo>
                    <a:pt x="2" y="62"/>
                  </a:lnTo>
                  <a:lnTo>
                    <a:pt x="4" y="54"/>
                  </a:lnTo>
                  <a:lnTo>
                    <a:pt x="6" y="47"/>
                  </a:lnTo>
                  <a:lnTo>
                    <a:pt x="10" y="40"/>
                  </a:lnTo>
                  <a:lnTo>
                    <a:pt x="13" y="34"/>
                  </a:lnTo>
                  <a:lnTo>
                    <a:pt x="18" y="27"/>
                  </a:lnTo>
                  <a:lnTo>
                    <a:pt x="22" y="23"/>
                  </a:lnTo>
                  <a:lnTo>
                    <a:pt x="28" y="17"/>
                  </a:lnTo>
                  <a:lnTo>
                    <a:pt x="34" y="12"/>
                  </a:lnTo>
                  <a:lnTo>
                    <a:pt x="41"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25" name="Google Shape;2925;p23"/>
            <p:cNvSpPr/>
            <p:nvPr/>
          </p:nvSpPr>
          <p:spPr>
            <a:xfrm>
              <a:off x="3351213" y="2195513"/>
              <a:ext cx="49213" cy="49213"/>
            </a:xfrm>
            <a:custGeom>
              <a:avLst/>
              <a:gdLst/>
              <a:ahLst/>
              <a:cxnLst/>
              <a:rect l="l" t="t" r="r" b="b"/>
              <a:pathLst>
                <a:path w="154" h="154" extrusionOk="0">
                  <a:moveTo>
                    <a:pt x="154" y="78"/>
                  </a:moveTo>
                  <a:lnTo>
                    <a:pt x="154" y="78"/>
                  </a:lnTo>
                  <a:lnTo>
                    <a:pt x="154" y="86"/>
                  </a:lnTo>
                  <a:lnTo>
                    <a:pt x="153" y="92"/>
                  </a:lnTo>
                  <a:lnTo>
                    <a:pt x="150" y="100"/>
                  </a:lnTo>
                  <a:lnTo>
                    <a:pt x="148" y="107"/>
                  </a:lnTo>
                  <a:lnTo>
                    <a:pt x="145" y="114"/>
                  </a:lnTo>
                  <a:lnTo>
                    <a:pt x="141" y="120"/>
                  </a:lnTo>
                  <a:lnTo>
                    <a:pt x="137" y="126"/>
                  </a:lnTo>
                  <a:lnTo>
                    <a:pt x="132" y="131"/>
                  </a:lnTo>
                  <a:lnTo>
                    <a:pt x="126" y="137"/>
                  </a:lnTo>
                  <a:lnTo>
                    <a:pt x="121" y="140"/>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1" y="145"/>
                  </a:lnTo>
                  <a:lnTo>
                    <a:pt x="34" y="140"/>
                  </a:lnTo>
                  <a:lnTo>
                    <a:pt x="28" y="137"/>
                  </a:lnTo>
                  <a:lnTo>
                    <a:pt x="22" y="131"/>
                  </a:lnTo>
                  <a:lnTo>
                    <a:pt x="18" y="126"/>
                  </a:lnTo>
                  <a:lnTo>
                    <a:pt x="13" y="120"/>
                  </a:lnTo>
                  <a:lnTo>
                    <a:pt x="10" y="114"/>
                  </a:lnTo>
                  <a:lnTo>
                    <a:pt x="6" y="107"/>
                  </a:lnTo>
                  <a:lnTo>
                    <a:pt x="4" y="100"/>
                  </a:lnTo>
                  <a:lnTo>
                    <a:pt x="2" y="92"/>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3"/>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26" name="Google Shape;2926;p23"/>
            <p:cNvSpPr/>
            <p:nvPr/>
          </p:nvSpPr>
          <p:spPr>
            <a:xfrm>
              <a:off x="3421063" y="2406650"/>
              <a:ext cx="47625"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0" y="120"/>
                  </a:lnTo>
                  <a:lnTo>
                    <a:pt x="136" y="126"/>
                  </a:lnTo>
                  <a:lnTo>
                    <a:pt x="131" y="131"/>
                  </a:lnTo>
                  <a:lnTo>
                    <a:pt x="126" y="136"/>
                  </a:lnTo>
                  <a:lnTo>
                    <a:pt x="120" y="140"/>
                  </a:lnTo>
                  <a:lnTo>
                    <a:pt x="114" y="145"/>
                  </a:lnTo>
                  <a:lnTo>
                    <a:pt x="107" y="147"/>
                  </a:lnTo>
                  <a:lnTo>
                    <a:pt x="100" y="151"/>
                  </a:lnTo>
                  <a:lnTo>
                    <a:pt x="92" y="152"/>
                  </a:lnTo>
                  <a:lnTo>
                    <a:pt x="84" y="153"/>
                  </a:lnTo>
                  <a:lnTo>
                    <a:pt x="77" y="154"/>
                  </a:lnTo>
                  <a:lnTo>
                    <a:pt x="77" y="154"/>
                  </a:lnTo>
                  <a:lnTo>
                    <a:pt x="69" y="153"/>
                  </a:lnTo>
                  <a:lnTo>
                    <a:pt x="61" y="152"/>
                  </a:lnTo>
                  <a:lnTo>
                    <a:pt x="55" y="151"/>
                  </a:lnTo>
                  <a:lnTo>
                    <a:pt x="47" y="147"/>
                  </a:lnTo>
                  <a:lnTo>
                    <a:pt x="40" y="145"/>
                  </a:lnTo>
                  <a:lnTo>
                    <a:pt x="34" y="140"/>
                  </a:lnTo>
                  <a:lnTo>
                    <a:pt x="28" y="136"/>
                  </a:lnTo>
                  <a:lnTo>
                    <a:pt x="23" y="131"/>
                  </a:lnTo>
                  <a:lnTo>
                    <a:pt x="18" y="126"/>
                  </a:lnTo>
                  <a:lnTo>
                    <a:pt x="13"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3" y="34"/>
                  </a:lnTo>
                  <a:lnTo>
                    <a:pt x="18" y="28"/>
                  </a:lnTo>
                  <a:lnTo>
                    <a:pt x="23" y="23"/>
                  </a:lnTo>
                  <a:lnTo>
                    <a:pt x="28" y="18"/>
                  </a:lnTo>
                  <a:lnTo>
                    <a:pt x="34" y="13"/>
                  </a:lnTo>
                  <a:lnTo>
                    <a:pt x="40" y="9"/>
                  </a:lnTo>
                  <a:lnTo>
                    <a:pt x="47" y="5"/>
                  </a:lnTo>
                  <a:lnTo>
                    <a:pt x="55" y="3"/>
                  </a:lnTo>
                  <a:lnTo>
                    <a:pt x="61" y="2"/>
                  </a:lnTo>
                  <a:lnTo>
                    <a:pt x="69" y="1"/>
                  </a:lnTo>
                  <a:lnTo>
                    <a:pt x="77" y="0"/>
                  </a:lnTo>
                  <a:lnTo>
                    <a:pt x="77" y="0"/>
                  </a:lnTo>
                  <a:lnTo>
                    <a:pt x="84" y="1"/>
                  </a:lnTo>
                  <a:lnTo>
                    <a:pt x="92" y="2"/>
                  </a:lnTo>
                  <a:lnTo>
                    <a:pt x="100" y="3"/>
                  </a:lnTo>
                  <a:lnTo>
                    <a:pt x="107" y="5"/>
                  </a:lnTo>
                  <a:lnTo>
                    <a:pt x="114" y="9"/>
                  </a:lnTo>
                  <a:lnTo>
                    <a:pt x="120" y="13"/>
                  </a:lnTo>
                  <a:lnTo>
                    <a:pt x="126" y="18"/>
                  </a:lnTo>
                  <a:lnTo>
                    <a:pt x="131" y="23"/>
                  </a:lnTo>
                  <a:lnTo>
                    <a:pt x="136" y="28"/>
                  </a:lnTo>
                  <a:lnTo>
                    <a:pt x="140" y="34"/>
                  </a:lnTo>
                  <a:lnTo>
                    <a:pt x="145" y="40"/>
                  </a:lnTo>
                  <a:lnTo>
                    <a:pt x="148"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27" name="Google Shape;2927;p23"/>
            <p:cNvSpPr/>
            <p:nvPr/>
          </p:nvSpPr>
          <p:spPr>
            <a:xfrm>
              <a:off x="3490913" y="2406650"/>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2" y="34"/>
                  </a:lnTo>
                  <a:lnTo>
                    <a:pt x="17" y="28"/>
                  </a:lnTo>
                  <a:lnTo>
                    <a:pt x="22" y="23"/>
                  </a:lnTo>
                  <a:lnTo>
                    <a:pt x="27" y="18"/>
                  </a:lnTo>
                  <a:lnTo>
                    <a:pt x="33" y="13"/>
                  </a:lnTo>
                  <a:lnTo>
                    <a:pt x="40" y="9"/>
                  </a:lnTo>
                  <a:lnTo>
                    <a:pt x="47" y="5"/>
                  </a:lnTo>
                  <a:lnTo>
                    <a:pt x="54" y="3"/>
                  </a:lnTo>
                  <a:lnTo>
                    <a:pt x="60"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1" y="34"/>
                  </a:lnTo>
                  <a:lnTo>
                    <a:pt x="144" y="40"/>
                  </a:lnTo>
                  <a:lnTo>
                    <a:pt x="147"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28" name="Google Shape;2928;p23"/>
            <p:cNvSpPr/>
            <p:nvPr/>
          </p:nvSpPr>
          <p:spPr>
            <a:xfrm>
              <a:off x="3421063" y="2268538"/>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0" y="120"/>
                  </a:lnTo>
                  <a:lnTo>
                    <a:pt x="136" y="126"/>
                  </a:lnTo>
                  <a:lnTo>
                    <a:pt x="131" y="132"/>
                  </a:lnTo>
                  <a:lnTo>
                    <a:pt x="126" y="136"/>
                  </a:lnTo>
                  <a:lnTo>
                    <a:pt x="120" y="141"/>
                  </a:lnTo>
                  <a:lnTo>
                    <a:pt x="114" y="144"/>
                  </a:lnTo>
                  <a:lnTo>
                    <a:pt x="107" y="148"/>
                  </a:lnTo>
                  <a:lnTo>
                    <a:pt x="100" y="150"/>
                  </a:lnTo>
                  <a:lnTo>
                    <a:pt x="92" y="152"/>
                  </a:lnTo>
                  <a:lnTo>
                    <a:pt x="84" y="153"/>
                  </a:lnTo>
                  <a:lnTo>
                    <a:pt x="77" y="153"/>
                  </a:lnTo>
                  <a:lnTo>
                    <a:pt x="77" y="153"/>
                  </a:lnTo>
                  <a:lnTo>
                    <a:pt x="69" y="153"/>
                  </a:lnTo>
                  <a:lnTo>
                    <a:pt x="61" y="152"/>
                  </a:lnTo>
                  <a:lnTo>
                    <a:pt x="55" y="150"/>
                  </a:lnTo>
                  <a:lnTo>
                    <a:pt x="47" y="148"/>
                  </a:lnTo>
                  <a:lnTo>
                    <a:pt x="40"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7"/>
                  </a:lnTo>
                  <a:lnTo>
                    <a:pt x="23" y="23"/>
                  </a:lnTo>
                  <a:lnTo>
                    <a:pt x="28" y="17"/>
                  </a:lnTo>
                  <a:lnTo>
                    <a:pt x="34" y="13"/>
                  </a:lnTo>
                  <a:lnTo>
                    <a:pt x="40" y="9"/>
                  </a:lnTo>
                  <a:lnTo>
                    <a:pt x="47" y="6"/>
                  </a:lnTo>
                  <a:lnTo>
                    <a:pt x="55" y="3"/>
                  </a:lnTo>
                  <a:lnTo>
                    <a:pt x="61" y="1"/>
                  </a:lnTo>
                  <a:lnTo>
                    <a:pt x="69" y="0"/>
                  </a:lnTo>
                  <a:lnTo>
                    <a:pt x="77" y="0"/>
                  </a:lnTo>
                  <a:lnTo>
                    <a:pt x="77" y="0"/>
                  </a:lnTo>
                  <a:lnTo>
                    <a:pt x="84" y="0"/>
                  </a:lnTo>
                  <a:lnTo>
                    <a:pt x="92" y="1"/>
                  </a:lnTo>
                  <a:lnTo>
                    <a:pt x="100" y="3"/>
                  </a:lnTo>
                  <a:lnTo>
                    <a:pt x="107" y="6"/>
                  </a:lnTo>
                  <a:lnTo>
                    <a:pt x="114" y="9"/>
                  </a:lnTo>
                  <a:lnTo>
                    <a:pt x="120" y="13"/>
                  </a:lnTo>
                  <a:lnTo>
                    <a:pt x="126" y="17"/>
                  </a:lnTo>
                  <a:lnTo>
                    <a:pt x="131" y="23"/>
                  </a:lnTo>
                  <a:lnTo>
                    <a:pt x="136" y="27"/>
                  </a:lnTo>
                  <a:lnTo>
                    <a:pt x="140"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29" name="Google Shape;2929;p23"/>
            <p:cNvSpPr/>
            <p:nvPr/>
          </p:nvSpPr>
          <p:spPr>
            <a:xfrm>
              <a:off x="3421063" y="2339975"/>
              <a:ext cx="47625" cy="47625"/>
            </a:xfrm>
            <a:custGeom>
              <a:avLst/>
              <a:gdLst/>
              <a:ahLst/>
              <a:cxnLst/>
              <a:rect l="l" t="t" r="r" b="b"/>
              <a:pathLst>
                <a:path w="154" h="154" extrusionOk="0">
                  <a:moveTo>
                    <a:pt x="154" y="78"/>
                  </a:moveTo>
                  <a:lnTo>
                    <a:pt x="154" y="78"/>
                  </a:lnTo>
                  <a:lnTo>
                    <a:pt x="153" y="86"/>
                  </a:lnTo>
                  <a:lnTo>
                    <a:pt x="152" y="93"/>
                  </a:lnTo>
                  <a:lnTo>
                    <a:pt x="151" y="101"/>
                  </a:lnTo>
                  <a:lnTo>
                    <a:pt x="148" y="108"/>
                  </a:lnTo>
                  <a:lnTo>
                    <a:pt x="145" y="114"/>
                  </a:lnTo>
                  <a:lnTo>
                    <a:pt x="140" y="120"/>
                  </a:lnTo>
                  <a:lnTo>
                    <a:pt x="136" y="126"/>
                  </a:lnTo>
                  <a:lnTo>
                    <a:pt x="131" y="132"/>
                  </a:lnTo>
                  <a:lnTo>
                    <a:pt x="126" y="136"/>
                  </a:lnTo>
                  <a:lnTo>
                    <a:pt x="120" y="141"/>
                  </a:lnTo>
                  <a:lnTo>
                    <a:pt x="114" y="145"/>
                  </a:lnTo>
                  <a:lnTo>
                    <a:pt x="107" y="149"/>
                  </a:lnTo>
                  <a:lnTo>
                    <a:pt x="100" y="151"/>
                  </a:lnTo>
                  <a:lnTo>
                    <a:pt x="92" y="152"/>
                  </a:lnTo>
                  <a:lnTo>
                    <a:pt x="84" y="154"/>
                  </a:lnTo>
                  <a:lnTo>
                    <a:pt x="77" y="154"/>
                  </a:lnTo>
                  <a:lnTo>
                    <a:pt x="77" y="154"/>
                  </a:lnTo>
                  <a:lnTo>
                    <a:pt x="69" y="154"/>
                  </a:lnTo>
                  <a:lnTo>
                    <a:pt x="61" y="152"/>
                  </a:lnTo>
                  <a:lnTo>
                    <a:pt x="55" y="151"/>
                  </a:lnTo>
                  <a:lnTo>
                    <a:pt x="47" y="149"/>
                  </a:lnTo>
                  <a:lnTo>
                    <a:pt x="40" y="145"/>
                  </a:lnTo>
                  <a:lnTo>
                    <a:pt x="34" y="141"/>
                  </a:lnTo>
                  <a:lnTo>
                    <a:pt x="28" y="136"/>
                  </a:lnTo>
                  <a:lnTo>
                    <a:pt x="23" y="132"/>
                  </a:lnTo>
                  <a:lnTo>
                    <a:pt x="18" y="126"/>
                  </a:lnTo>
                  <a:lnTo>
                    <a:pt x="13"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3" y="34"/>
                  </a:lnTo>
                  <a:lnTo>
                    <a:pt x="18" y="29"/>
                  </a:lnTo>
                  <a:lnTo>
                    <a:pt x="23" y="23"/>
                  </a:lnTo>
                  <a:lnTo>
                    <a:pt x="28" y="18"/>
                  </a:lnTo>
                  <a:lnTo>
                    <a:pt x="34" y="14"/>
                  </a:lnTo>
                  <a:lnTo>
                    <a:pt x="40" y="9"/>
                  </a:lnTo>
                  <a:lnTo>
                    <a:pt x="47" y="7"/>
                  </a:lnTo>
                  <a:lnTo>
                    <a:pt x="55" y="3"/>
                  </a:lnTo>
                  <a:lnTo>
                    <a:pt x="61" y="2"/>
                  </a:lnTo>
                  <a:lnTo>
                    <a:pt x="69" y="1"/>
                  </a:lnTo>
                  <a:lnTo>
                    <a:pt x="77" y="0"/>
                  </a:lnTo>
                  <a:lnTo>
                    <a:pt x="77" y="0"/>
                  </a:lnTo>
                  <a:lnTo>
                    <a:pt x="84" y="1"/>
                  </a:lnTo>
                  <a:lnTo>
                    <a:pt x="92" y="2"/>
                  </a:lnTo>
                  <a:lnTo>
                    <a:pt x="100" y="3"/>
                  </a:lnTo>
                  <a:lnTo>
                    <a:pt x="107" y="7"/>
                  </a:lnTo>
                  <a:lnTo>
                    <a:pt x="114" y="9"/>
                  </a:lnTo>
                  <a:lnTo>
                    <a:pt x="120" y="14"/>
                  </a:lnTo>
                  <a:lnTo>
                    <a:pt x="126" y="18"/>
                  </a:lnTo>
                  <a:lnTo>
                    <a:pt x="131" y="23"/>
                  </a:lnTo>
                  <a:lnTo>
                    <a:pt x="136" y="29"/>
                  </a:lnTo>
                  <a:lnTo>
                    <a:pt x="140"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30" name="Google Shape;2930;p23"/>
            <p:cNvSpPr/>
            <p:nvPr/>
          </p:nvSpPr>
          <p:spPr>
            <a:xfrm>
              <a:off x="3421063" y="2124075"/>
              <a:ext cx="47625" cy="49213"/>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0" y="120"/>
                  </a:lnTo>
                  <a:lnTo>
                    <a:pt x="136" y="126"/>
                  </a:lnTo>
                  <a:lnTo>
                    <a:pt x="131" y="131"/>
                  </a:lnTo>
                  <a:lnTo>
                    <a:pt x="126" y="136"/>
                  </a:lnTo>
                  <a:lnTo>
                    <a:pt x="120" y="140"/>
                  </a:lnTo>
                  <a:lnTo>
                    <a:pt x="114" y="144"/>
                  </a:lnTo>
                  <a:lnTo>
                    <a:pt x="107" y="147"/>
                  </a:lnTo>
                  <a:lnTo>
                    <a:pt x="100" y="150"/>
                  </a:lnTo>
                  <a:lnTo>
                    <a:pt x="92" y="152"/>
                  </a:lnTo>
                  <a:lnTo>
                    <a:pt x="84" y="153"/>
                  </a:lnTo>
                  <a:lnTo>
                    <a:pt x="77" y="154"/>
                  </a:lnTo>
                  <a:lnTo>
                    <a:pt x="77" y="154"/>
                  </a:lnTo>
                  <a:lnTo>
                    <a:pt x="69" y="153"/>
                  </a:lnTo>
                  <a:lnTo>
                    <a:pt x="61" y="152"/>
                  </a:lnTo>
                  <a:lnTo>
                    <a:pt x="55" y="150"/>
                  </a:lnTo>
                  <a:lnTo>
                    <a:pt x="47" y="147"/>
                  </a:lnTo>
                  <a:lnTo>
                    <a:pt x="40" y="144"/>
                  </a:lnTo>
                  <a:lnTo>
                    <a:pt x="34" y="140"/>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4"/>
                  </a:lnTo>
                  <a:lnTo>
                    <a:pt x="18" y="27"/>
                  </a:lnTo>
                  <a:lnTo>
                    <a:pt x="23" y="23"/>
                  </a:lnTo>
                  <a:lnTo>
                    <a:pt x="28" y="17"/>
                  </a:lnTo>
                  <a:lnTo>
                    <a:pt x="34" y="12"/>
                  </a:lnTo>
                  <a:lnTo>
                    <a:pt x="40" y="9"/>
                  </a:lnTo>
                  <a:lnTo>
                    <a:pt x="47" y="5"/>
                  </a:lnTo>
                  <a:lnTo>
                    <a:pt x="55" y="3"/>
                  </a:lnTo>
                  <a:lnTo>
                    <a:pt x="61" y="1"/>
                  </a:lnTo>
                  <a:lnTo>
                    <a:pt x="69" y="0"/>
                  </a:lnTo>
                  <a:lnTo>
                    <a:pt x="77" y="0"/>
                  </a:lnTo>
                  <a:lnTo>
                    <a:pt x="77" y="0"/>
                  </a:lnTo>
                  <a:lnTo>
                    <a:pt x="84" y="0"/>
                  </a:lnTo>
                  <a:lnTo>
                    <a:pt x="92" y="1"/>
                  </a:lnTo>
                  <a:lnTo>
                    <a:pt x="100" y="3"/>
                  </a:lnTo>
                  <a:lnTo>
                    <a:pt x="107" y="5"/>
                  </a:lnTo>
                  <a:lnTo>
                    <a:pt x="114" y="9"/>
                  </a:lnTo>
                  <a:lnTo>
                    <a:pt x="120" y="12"/>
                  </a:lnTo>
                  <a:lnTo>
                    <a:pt x="126" y="17"/>
                  </a:lnTo>
                  <a:lnTo>
                    <a:pt x="131" y="23"/>
                  </a:lnTo>
                  <a:lnTo>
                    <a:pt x="136" y="27"/>
                  </a:lnTo>
                  <a:lnTo>
                    <a:pt x="140" y="34"/>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31" name="Google Shape;2931;p23"/>
            <p:cNvSpPr/>
            <p:nvPr/>
          </p:nvSpPr>
          <p:spPr>
            <a:xfrm>
              <a:off x="3421063" y="2195513"/>
              <a:ext cx="47625" cy="49213"/>
            </a:xfrm>
            <a:custGeom>
              <a:avLst/>
              <a:gdLst/>
              <a:ahLst/>
              <a:cxnLst/>
              <a:rect l="l" t="t" r="r" b="b"/>
              <a:pathLst>
                <a:path w="154" h="154" extrusionOk="0">
                  <a:moveTo>
                    <a:pt x="154" y="78"/>
                  </a:moveTo>
                  <a:lnTo>
                    <a:pt x="154" y="78"/>
                  </a:lnTo>
                  <a:lnTo>
                    <a:pt x="153" y="86"/>
                  </a:lnTo>
                  <a:lnTo>
                    <a:pt x="152" y="92"/>
                  </a:lnTo>
                  <a:lnTo>
                    <a:pt x="151" y="100"/>
                  </a:lnTo>
                  <a:lnTo>
                    <a:pt x="148" y="107"/>
                  </a:lnTo>
                  <a:lnTo>
                    <a:pt x="145" y="114"/>
                  </a:lnTo>
                  <a:lnTo>
                    <a:pt x="140" y="120"/>
                  </a:lnTo>
                  <a:lnTo>
                    <a:pt x="136" y="126"/>
                  </a:lnTo>
                  <a:lnTo>
                    <a:pt x="131" y="131"/>
                  </a:lnTo>
                  <a:lnTo>
                    <a:pt x="126" y="137"/>
                  </a:lnTo>
                  <a:lnTo>
                    <a:pt x="120" y="140"/>
                  </a:lnTo>
                  <a:lnTo>
                    <a:pt x="114" y="145"/>
                  </a:lnTo>
                  <a:lnTo>
                    <a:pt x="107" y="148"/>
                  </a:lnTo>
                  <a:lnTo>
                    <a:pt x="100" y="151"/>
                  </a:lnTo>
                  <a:lnTo>
                    <a:pt x="92" y="152"/>
                  </a:lnTo>
                  <a:lnTo>
                    <a:pt x="84" y="153"/>
                  </a:lnTo>
                  <a:lnTo>
                    <a:pt x="77" y="154"/>
                  </a:lnTo>
                  <a:lnTo>
                    <a:pt x="77" y="154"/>
                  </a:lnTo>
                  <a:lnTo>
                    <a:pt x="69" y="153"/>
                  </a:lnTo>
                  <a:lnTo>
                    <a:pt x="61" y="152"/>
                  </a:lnTo>
                  <a:lnTo>
                    <a:pt x="55" y="151"/>
                  </a:lnTo>
                  <a:lnTo>
                    <a:pt x="47" y="148"/>
                  </a:lnTo>
                  <a:lnTo>
                    <a:pt x="40" y="145"/>
                  </a:lnTo>
                  <a:lnTo>
                    <a:pt x="34" y="140"/>
                  </a:lnTo>
                  <a:lnTo>
                    <a:pt x="28" y="137"/>
                  </a:lnTo>
                  <a:lnTo>
                    <a:pt x="23" y="131"/>
                  </a:lnTo>
                  <a:lnTo>
                    <a:pt x="18" y="126"/>
                  </a:lnTo>
                  <a:lnTo>
                    <a:pt x="13" y="120"/>
                  </a:lnTo>
                  <a:lnTo>
                    <a:pt x="9" y="114"/>
                  </a:lnTo>
                  <a:lnTo>
                    <a:pt x="7" y="107"/>
                  </a:lnTo>
                  <a:lnTo>
                    <a:pt x="3" y="100"/>
                  </a:lnTo>
                  <a:lnTo>
                    <a:pt x="2" y="92"/>
                  </a:lnTo>
                  <a:lnTo>
                    <a:pt x="1" y="86"/>
                  </a:lnTo>
                  <a:lnTo>
                    <a:pt x="0" y="78"/>
                  </a:lnTo>
                  <a:lnTo>
                    <a:pt x="0" y="78"/>
                  </a:lnTo>
                  <a:lnTo>
                    <a:pt x="1" y="70"/>
                  </a:lnTo>
                  <a:lnTo>
                    <a:pt x="2" y="62"/>
                  </a:lnTo>
                  <a:lnTo>
                    <a:pt x="3" y="55"/>
                  </a:lnTo>
                  <a:lnTo>
                    <a:pt x="7" y="47"/>
                  </a:lnTo>
                  <a:lnTo>
                    <a:pt x="9" y="41"/>
                  </a:lnTo>
                  <a:lnTo>
                    <a:pt x="13" y="34"/>
                  </a:lnTo>
                  <a:lnTo>
                    <a:pt x="18" y="28"/>
                  </a:lnTo>
                  <a:lnTo>
                    <a:pt x="23" y="23"/>
                  </a:lnTo>
                  <a:lnTo>
                    <a:pt x="28" y="18"/>
                  </a:lnTo>
                  <a:lnTo>
                    <a:pt x="34" y="13"/>
                  </a:lnTo>
                  <a:lnTo>
                    <a:pt x="40" y="9"/>
                  </a:lnTo>
                  <a:lnTo>
                    <a:pt x="47" y="7"/>
                  </a:lnTo>
                  <a:lnTo>
                    <a:pt x="55" y="3"/>
                  </a:lnTo>
                  <a:lnTo>
                    <a:pt x="61" y="2"/>
                  </a:lnTo>
                  <a:lnTo>
                    <a:pt x="69" y="1"/>
                  </a:lnTo>
                  <a:lnTo>
                    <a:pt x="77" y="0"/>
                  </a:lnTo>
                  <a:lnTo>
                    <a:pt x="77" y="0"/>
                  </a:lnTo>
                  <a:lnTo>
                    <a:pt x="84" y="1"/>
                  </a:lnTo>
                  <a:lnTo>
                    <a:pt x="92" y="2"/>
                  </a:lnTo>
                  <a:lnTo>
                    <a:pt x="100" y="3"/>
                  </a:lnTo>
                  <a:lnTo>
                    <a:pt x="107" y="7"/>
                  </a:lnTo>
                  <a:lnTo>
                    <a:pt x="114" y="9"/>
                  </a:lnTo>
                  <a:lnTo>
                    <a:pt x="120" y="13"/>
                  </a:lnTo>
                  <a:lnTo>
                    <a:pt x="126" y="18"/>
                  </a:lnTo>
                  <a:lnTo>
                    <a:pt x="131" y="23"/>
                  </a:lnTo>
                  <a:lnTo>
                    <a:pt x="136" y="28"/>
                  </a:lnTo>
                  <a:lnTo>
                    <a:pt x="140"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32" name="Google Shape;2932;p23"/>
            <p:cNvSpPr/>
            <p:nvPr/>
          </p:nvSpPr>
          <p:spPr>
            <a:xfrm>
              <a:off x="3490913" y="2124075"/>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4"/>
                  </a:lnTo>
                  <a:lnTo>
                    <a:pt x="76" y="154"/>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2" y="23"/>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33" name="Google Shape;2933;p23"/>
            <p:cNvSpPr/>
            <p:nvPr/>
          </p:nvSpPr>
          <p:spPr>
            <a:xfrm>
              <a:off x="3490913" y="2195513"/>
              <a:ext cx="49213" cy="49213"/>
            </a:xfrm>
            <a:custGeom>
              <a:avLst/>
              <a:gdLst/>
              <a:ahLst/>
              <a:cxnLst/>
              <a:rect l="l" t="t" r="r" b="b"/>
              <a:pathLst>
                <a:path w="153" h="154" extrusionOk="0">
                  <a:moveTo>
                    <a:pt x="153" y="78"/>
                  </a:moveTo>
                  <a:lnTo>
                    <a:pt x="153" y="78"/>
                  </a:lnTo>
                  <a:lnTo>
                    <a:pt x="153" y="86"/>
                  </a:lnTo>
                  <a:lnTo>
                    <a:pt x="152" y="92"/>
                  </a:lnTo>
                  <a:lnTo>
                    <a:pt x="150"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0"/>
                  </a:lnTo>
                  <a:lnTo>
                    <a:pt x="27" y="137"/>
                  </a:lnTo>
                  <a:lnTo>
                    <a:pt x="22"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3"/>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34" name="Google Shape;2934;p23"/>
            <p:cNvSpPr/>
            <p:nvPr/>
          </p:nvSpPr>
          <p:spPr>
            <a:xfrm>
              <a:off x="3560763" y="2124075"/>
              <a:ext cx="49213"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4"/>
                  </a:lnTo>
                  <a:lnTo>
                    <a:pt x="77" y="154"/>
                  </a:lnTo>
                  <a:lnTo>
                    <a:pt x="69" y="153"/>
                  </a:lnTo>
                  <a:lnTo>
                    <a:pt x="61" y="152"/>
                  </a:lnTo>
                  <a:lnTo>
                    <a:pt x="54" y="150"/>
                  </a:lnTo>
                  <a:lnTo>
                    <a:pt x="47" y="147"/>
                  </a:lnTo>
                  <a:lnTo>
                    <a:pt x="40" y="144"/>
                  </a:lnTo>
                  <a:lnTo>
                    <a:pt x="34" y="140"/>
                  </a:lnTo>
                  <a:lnTo>
                    <a:pt x="28" y="136"/>
                  </a:lnTo>
                  <a:lnTo>
                    <a:pt x="22" y="131"/>
                  </a:lnTo>
                  <a:lnTo>
                    <a:pt x="18" y="126"/>
                  </a:lnTo>
                  <a:lnTo>
                    <a:pt x="13" y="120"/>
                  </a:lnTo>
                  <a:lnTo>
                    <a:pt x="10" y="113"/>
                  </a:lnTo>
                  <a:lnTo>
                    <a:pt x="6" y="106"/>
                  </a:lnTo>
                  <a:lnTo>
                    <a:pt x="4" y="99"/>
                  </a:lnTo>
                  <a:lnTo>
                    <a:pt x="2" y="92"/>
                  </a:lnTo>
                  <a:lnTo>
                    <a:pt x="0" y="84"/>
                  </a:lnTo>
                  <a:lnTo>
                    <a:pt x="0" y="76"/>
                  </a:lnTo>
                  <a:lnTo>
                    <a:pt x="0" y="76"/>
                  </a:lnTo>
                  <a:lnTo>
                    <a:pt x="0" y="68"/>
                  </a:lnTo>
                  <a:lnTo>
                    <a:pt x="2" y="62"/>
                  </a:lnTo>
                  <a:lnTo>
                    <a:pt x="4" y="54"/>
                  </a:lnTo>
                  <a:lnTo>
                    <a:pt x="6" y="47"/>
                  </a:lnTo>
                  <a:lnTo>
                    <a:pt x="10" y="40"/>
                  </a:lnTo>
                  <a:lnTo>
                    <a:pt x="13" y="34"/>
                  </a:lnTo>
                  <a:lnTo>
                    <a:pt x="18" y="27"/>
                  </a:lnTo>
                  <a:lnTo>
                    <a:pt x="22" y="23"/>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35" name="Google Shape;2935;p23"/>
            <p:cNvSpPr/>
            <p:nvPr/>
          </p:nvSpPr>
          <p:spPr>
            <a:xfrm>
              <a:off x="3560763" y="2195513"/>
              <a:ext cx="49213" cy="49213"/>
            </a:xfrm>
            <a:custGeom>
              <a:avLst/>
              <a:gdLst/>
              <a:ahLst/>
              <a:cxnLst/>
              <a:rect l="l" t="t" r="r" b="b"/>
              <a:pathLst>
                <a:path w="154" h="154" extrusionOk="0">
                  <a:moveTo>
                    <a:pt x="154" y="78"/>
                  </a:moveTo>
                  <a:lnTo>
                    <a:pt x="154" y="78"/>
                  </a:lnTo>
                  <a:lnTo>
                    <a:pt x="154" y="86"/>
                  </a:lnTo>
                  <a:lnTo>
                    <a:pt x="153" y="92"/>
                  </a:lnTo>
                  <a:lnTo>
                    <a:pt x="150" y="100"/>
                  </a:lnTo>
                  <a:lnTo>
                    <a:pt x="148" y="107"/>
                  </a:lnTo>
                  <a:lnTo>
                    <a:pt x="145" y="114"/>
                  </a:lnTo>
                  <a:lnTo>
                    <a:pt x="141" y="120"/>
                  </a:lnTo>
                  <a:lnTo>
                    <a:pt x="137" y="126"/>
                  </a:lnTo>
                  <a:lnTo>
                    <a:pt x="132" y="131"/>
                  </a:lnTo>
                  <a:lnTo>
                    <a:pt x="126" y="137"/>
                  </a:lnTo>
                  <a:lnTo>
                    <a:pt x="121" y="140"/>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4" y="140"/>
                  </a:lnTo>
                  <a:lnTo>
                    <a:pt x="28" y="137"/>
                  </a:lnTo>
                  <a:lnTo>
                    <a:pt x="22" y="131"/>
                  </a:lnTo>
                  <a:lnTo>
                    <a:pt x="18" y="126"/>
                  </a:lnTo>
                  <a:lnTo>
                    <a:pt x="13" y="120"/>
                  </a:lnTo>
                  <a:lnTo>
                    <a:pt x="10" y="114"/>
                  </a:lnTo>
                  <a:lnTo>
                    <a:pt x="6" y="107"/>
                  </a:lnTo>
                  <a:lnTo>
                    <a:pt x="4" y="100"/>
                  </a:lnTo>
                  <a:lnTo>
                    <a:pt x="2" y="92"/>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3"/>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36" name="Google Shape;2936;p23"/>
            <p:cNvSpPr/>
            <p:nvPr/>
          </p:nvSpPr>
          <p:spPr>
            <a:xfrm>
              <a:off x="3702050" y="2268538"/>
              <a:ext cx="49213"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2" y="120"/>
                  </a:lnTo>
                  <a:lnTo>
                    <a:pt x="137" y="126"/>
                  </a:lnTo>
                  <a:lnTo>
                    <a:pt x="131" y="132"/>
                  </a:lnTo>
                  <a:lnTo>
                    <a:pt x="127"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8"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7" y="17"/>
                  </a:lnTo>
                  <a:lnTo>
                    <a:pt x="131" y="23"/>
                  </a:lnTo>
                  <a:lnTo>
                    <a:pt x="137" y="27"/>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37" name="Google Shape;2937;p23"/>
            <p:cNvSpPr/>
            <p:nvPr/>
          </p:nvSpPr>
          <p:spPr>
            <a:xfrm>
              <a:off x="3702050" y="2339975"/>
              <a:ext cx="49213" cy="47625"/>
            </a:xfrm>
            <a:custGeom>
              <a:avLst/>
              <a:gdLst/>
              <a:ahLst/>
              <a:cxnLst/>
              <a:rect l="l" t="t" r="r" b="b"/>
              <a:pathLst>
                <a:path w="154" h="154" extrusionOk="0">
                  <a:moveTo>
                    <a:pt x="154" y="78"/>
                  </a:moveTo>
                  <a:lnTo>
                    <a:pt x="154" y="78"/>
                  </a:lnTo>
                  <a:lnTo>
                    <a:pt x="154" y="86"/>
                  </a:lnTo>
                  <a:lnTo>
                    <a:pt x="153" y="93"/>
                  </a:lnTo>
                  <a:lnTo>
                    <a:pt x="151" y="101"/>
                  </a:lnTo>
                  <a:lnTo>
                    <a:pt x="149" y="108"/>
                  </a:lnTo>
                  <a:lnTo>
                    <a:pt x="145" y="114"/>
                  </a:lnTo>
                  <a:lnTo>
                    <a:pt x="142" y="120"/>
                  </a:lnTo>
                  <a:lnTo>
                    <a:pt x="137" y="126"/>
                  </a:lnTo>
                  <a:lnTo>
                    <a:pt x="131" y="132"/>
                  </a:lnTo>
                  <a:lnTo>
                    <a:pt x="127" y="136"/>
                  </a:lnTo>
                  <a:lnTo>
                    <a:pt x="120" y="141"/>
                  </a:lnTo>
                  <a:lnTo>
                    <a:pt x="114" y="145"/>
                  </a:lnTo>
                  <a:lnTo>
                    <a:pt x="107" y="149"/>
                  </a:lnTo>
                  <a:lnTo>
                    <a:pt x="101" y="151"/>
                  </a:lnTo>
                  <a:lnTo>
                    <a:pt x="93" y="152"/>
                  </a:lnTo>
                  <a:lnTo>
                    <a:pt x="86" y="154"/>
                  </a:lnTo>
                  <a:lnTo>
                    <a:pt x="78" y="154"/>
                  </a:lnTo>
                  <a:lnTo>
                    <a:pt x="78" y="154"/>
                  </a:lnTo>
                  <a:lnTo>
                    <a:pt x="70" y="154"/>
                  </a:lnTo>
                  <a:lnTo>
                    <a:pt x="62" y="152"/>
                  </a:lnTo>
                  <a:lnTo>
                    <a:pt x="55" y="151"/>
                  </a:lnTo>
                  <a:lnTo>
                    <a:pt x="47" y="149"/>
                  </a:lnTo>
                  <a:lnTo>
                    <a:pt x="41" y="145"/>
                  </a:lnTo>
                  <a:lnTo>
                    <a:pt x="34" y="141"/>
                  </a:lnTo>
                  <a:lnTo>
                    <a:pt x="28" y="136"/>
                  </a:lnTo>
                  <a:lnTo>
                    <a:pt x="23" y="132"/>
                  </a:lnTo>
                  <a:lnTo>
                    <a:pt x="18" y="126"/>
                  </a:lnTo>
                  <a:lnTo>
                    <a:pt x="14" y="120"/>
                  </a:lnTo>
                  <a:lnTo>
                    <a:pt x="10" y="114"/>
                  </a:lnTo>
                  <a:lnTo>
                    <a:pt x="7" y="108"/>
                  </a:lnTo>
                  <a:lnTo>
                    <a:pt x="3" y="101"/>
                  </a:lnTo>
                  <a:lnTo>
                    <a:pt x="2" y="93"/>
                  </a:lnTo>
                  <a:lnTo>
                    <a:pt x="1" y="86"/>
                  </a:lnTo>
                  <a:lnTo>
                    <a:pt x="0" y="78"/>
                  </a:lnTo>
                  <a:lnTo>
                    <a:pt x="0" y="78"/>
                  </a:lnTo>
                  <a:lnTo>
                    <a:pt x="1" y="70"/>
                  </a:lnTo>
                  <a:lnTo>
                    <a:pt x="2" y="62"/>
                  </a:lnTo>
                  <a:lnTo>
                    <a:pt x="3" y="55"/>
                  </a:lnTo>
                  <a:lnTo>
                    <a:pt x="7" y="47"/>
                  </a:lnTo>
                  <a:lnTo>
                    <a:pt x="10" y="41"/>
                  </a:lnTo>
                  <a:lnTo>
                    <a:pt x="14" y="34"/>
                  </a:lnTo>
                  <a:lnTo>
                    <a:pt x="18" y="29"/>
                  </a:lnTo>
                  <a:lnTo>
                    <a:pt x="23" y="23"/>
                  </a:lnTo>
                  <a:lnTo>
                    <a:pt x="28"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7" y="18"/>
                  </a:lnTo>
                  <a:lnTo>
                    <a:pt x="131" y="23"/>
                  </a:lnTo>
                  <a:lnTo>
                    <a:pt x="137" y="29"/>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38" name="Google Shape;2938;p23"/>
            <p:cNvSpPr/>
            <p:nvPr/>
          </p:nvSpPr>
          <p:spPr>
            <a:xfrm>
              <a:off x="3771900" y="2339975"/>
              <a:ext cx="49213" cy="47625"/>
            </a:xfrm>
            <a:custGeom>
              <a:avLst/>
              <a:gdLst/>
              <a:ahLst/>
              <a:cxnLst/>
              <a:rect l="l" t="t" r="r" b="b"/>
              <a:pathLst>
                <a:path w="155" h="154" extrusionOk="0">
                  <a:moveTo>
                    <a:pt x="155" y="78"/>
                  </a:moveTo>
                  <a:lnTo>
                    <a:pt x="155" y="78"/>
                  </a:lnTo>
                  <a:lnTo>
                    <a:pt x="155" y="86"/>
                  </a:lnTo>
                  <a:lnTo>
                    <a:pt x="154" y="93"/>
                  </a:lnTo>
                  <a:lnTo>
                    <a:pt x="151" y="101"/>
                  </a:lnTo>
                  <a:lnTo>
                    <a:pt x="149" y="108"/>
                  </a:lnTo>
                  <a:lnTo>
                    <a:pt x="146" y="114"/>
                  </a:lnTo>
                  <a:lnTo>
                    <a:pt x="142" y="120"/>
                  </a:lnTo>
                  <a:lnTo>
                    <a:pt x="138" y="126"/>
                  </a:lnTo>
                  <a:lnTo>
                    <a:pt x="132" y="132"/>
                  </a:lnTo>
                  <a:lnTo>
                    <a:pt x="127" y="136"/>
                  </a:lnTo>
                  <a:lnTo>
                    <a:pt x="121" y="141"/>
                  </a:lnTo>
                  <a:lnTo>
                    <a:pt x="115" y="145"/>
                  </a:lnTo>
                  <a:lnTo>
                    <a:pt x="108" y="149"/>
                  </a:lnTo>
                  <a:lnTo>
                    <a:pt x="101" y="151"/>
                  </a:lnTo>
                  <a:lnTo>
                    <a:pt x="93" y="152"/>
                  </a:lnTo>
                  <a:lnTo>
                    <a:pt x="86" y="154"/>
                  </a:lnTo>
                  <a:lnTo>
                    <a:pt x="78" y="154"/>
                  </a:lnTo>
                  <a:lnTo>
                    <a:pt x="78" y="154"/>
                  </a:lnTo>
                  <a:lnTo>
                    <a:pt x="70" y="154"/>
                  </a:lnTo>
                  <a:lnTo>
                    <a:pt x="62" y="152"/>
                  </a:lnTo>
                  <a:lnTo>
                    <a:pt x="55" y="151"/>
                  </a:lnTo>
                  <a:lnTo>
                    <a:pt x="48" y="149"/>
                  </a:lnTo>
                  <a:lnTo>
                    <a:pt x="42" y="145"/>
                  </a:lnTo>
                  <a:lnTo>
                    <a:pt x="35" y="141"/>
                  </a:lnTo>
                  <a:lnTo>
                    <a:pt x="29" y="136"/>
                  </a:lnTo>
                  <a:lnTo>
                    <a:pt x="23" y="132"/>
                  </a:lnTo>
                  <a:lnTo>
                    <a:pt x="19" y="126"/>
                  </a:lnTo>
                  <a:lnTo>
                    <a:pt x="14" y="120"/>
                  </a:lnTo>
                  <a:lnTo>
                    <a:pt x="11" y="114"/>
                  </a:lnTo>
                  <a:lnTo>
                    <a:pt x="7" y="108"/>
                  </a:lnTo>
                  <a:lnTo>
                    <a:pt x="4" y="101"/>
                  </a:lnTo>
                  <a:lnTo>
                    <a:pt x="3" y="93"/>
                  </a:lnTo>
                  <a:lnTo>
                    <a:pt x="2" y="86"/>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9"/>
                  </a:lnTo>
                  <a:lnTo>
                    <a:pt x="48" y="7"/>
                  </a:lnTo>
                  <a:lnTo>
                    <a:pt x="55" y="3"/>
                  </a:lnTo>
                  <a:lnTo>
                    <a:pt x="62" y="2"/>
                  </a:lnTo>
                  <a:lnTo>
                    <a:pt x="70" y="1"/>
                  </a:lnTo>
                  <a:lnTo>
                    <a:pt x="78" y="0"/>
                  </a:lnTo>
                  <a:lnTo>
                    <a:pt x="78" y="0"/>
                  </a:lnTo>
                  <a:lnTo>
                    <a:pt x="86" y="1"/>
                  </a:lnTo>
                  <a:lnTo>
                    <a:pt x="93" y="2"/>
                  </a:lnTo>
                  <a:lnTo>
                    <a:pt x="101" y="3"/>
                  </a:lnTo>
                  <a:lnTo>
                    <a:pt x="108" y="7"/>
                  </a:lnTo>
                  <a:lnTo>
                    <a:pt x="115" y="9"/>
                  </a:lnTo>
                  <a:lnTo>
                    <a:pt x="121" y="14"/>
                  </a:lnTo>
                  <a:lnTo>
                    <a:pt x="127"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39" name="Google Shape;2939;p23"/>
            <p:cNvSpPr/>
            <p:nvPr/>
          </p:nvSpPr>
          <p:spPr>
            <a:xfrm>
              <a:off x="3632200" y="2124075"/>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6" y="154"/>
                  </a:lnTo>
                  <a:lnTo>
                    <a:pt x="76" y="154"/>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5"/>
                  </a:lnTo>
                  <a:lnTo>
                    <a:pt x="54" y="3"/>
                  </a:lnTo>
                  <a:lnTo>
                    <a:pt x="62" y="1"/>
                  </a:lnTo>
                  <a:lnTo>
                    <a:pt x="68" y="0"/>
                  </a:lnTo>
                  <a:lnTo>
                    <a:pt x="76" y="0"/>
                  </a:lnTo>
                  <a:lnTo>
                    <a:pt x="76" y="0"/>
                  </a:lnTo>
                  <a:lnTo>
                    <a:pt x="85" y="0"/>
                  </a:lnTo>
                  <a:lnTo>
                    <a:pt x="93" y="1"/>
                  </a:lnTo>
                  <a:lnTo>
                    <a:pt x="99" y="3"/>
                  </a:lnTo>
                  <a:lnTo>
                    <a:pt x="106" y="5"/>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40" name="Google Shape;2940;p23"/>
            <p:cNvSpPr/>
            <p:nvPr/>
          </p:nvSpPr>
          <p:spPr>
            <a:xfrm>
              <a:off x="3632200" y="2195513"/>
              <a:ext cx="49213" cy="49213"/>
            </a:xfrm>
            <a:custGeom>
              <a:avLst/>
              <a:gdLst/>
              <a:ahLst/>
              <a:cxnLst/>
              <a:rect l="l" t="t" r="r" b="b"/>
              <a:pathLst>
                <a:path w="154" h="154" extrusionOk="0">
                  <a:moveTo>
                    <a:pt x="154" y="78"/>
                  </a:moveTo>
                  <a:lnTo>
                    <a:pt x="154" y="78"/>
                  </a:lnTo>
                  <a:lnTo>
                    <a:pt x="153" y="86"/>
                  </a:lnTo>
                  <a:lnTo>
                    <a:pt x="152" y="92"/>
                  </a:lnTo>
                  <a:lnTo>
                    <a:pt x="151"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3" y="152"/>
                  </a:lnTo>
                  <a:lnTo>
                    <a:pt x="85" y="153"/>
                  </a:lnTo>
                  <a:lnTo>
                    <a:pt x="76" y="154"/>
                  </a:lnTo>
                  <a:lnTo>
                    <a:pt x="76" y="154"/>
                  </a:lnTo>
                  <a:lnTo>
                    <a:pt x="68" y="153"/>
                  </a:lnTo>
                  <a:lnTo>
                    <a:pt x="62" y="152"/>
                  </a:lnTo>
                  <a:lnTo>
                    <a:pt x="54" y="151"/>
                  </a:lnTo>
                  <a:lnTo>
                    <a:pt x="47" y="148"/>
                  </a:lnTo>
                  <a:lnTo>
                    <a:pt x="40" y="145"/>
                  </a:lnTo>
                  <a:lnTo>
                    <a:pt x="34" y="140"/>
                  </a:lnTo>
                  <a:lnTo>
                    <a:pt x="27" y="137"/>
                  </a:lnTo>
                  <a:lnTo>
                    <a:pt x="23"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3"/>
                  </a:lnTo>
                  <a:lnTo>
                    <a:pt x="40" y="9"/>
                  </a:lnTo>
                  <a:lnTo>
                    <a:pt x="47" y="7"/>
                  </a:lnTo>
                  <a:lnTo>
                    <a:pt x="54" y="3"/>
                  </a:lnTo>
                  <a:lnTo>
                    <a:pt x="62" y="2"/>
                  </a:lnTo>
                  <a:lnTo>
                    <a:pt x="68" y="1"/>
                  </a:lnTo>
                  <a:lnTo>
                    <a:pt x="76" y="0"/>
                  </a:lnTo>
                  <a:lnTo>
                    <a:pt x="76" y="0"/>
                  </a:lnTo>
                  <a:lnTo>
                    <a:pt x="85" y="1"/>
                  </a:lnTo>
                  <a:lnTo>
                    <a:pt x="93" y="2"/>
                  </a:lnTo>
                  <a:lnTo>
                    <a:pt x="99" y="3"/>
                  </a:lnTo>
                  <a:lnTo>
                    <a:pt x="106" y="7"/>
                  </a:lnTo>
                  <a:lnTo>
                    <a:pt x="113" y="9"/>
                  </a:lnTo>
                  <a:lnTo>
                    <a:pt x="120" y="13"/>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41" name="Google Shape;2941;p23"/>
            <p:cNvSpPr/>
            <p:nvPr/>
          </p:nvSpPr>
          <p:spPr>
            <a:xfrm>
              <a:off x="3702050" y="2124075"/>
              <a:ext cx="49213"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2" y="120"/>
                  </a:lnTo>
                  <a:lnTo>
                    <a:pt x="137" y="126"/>
                  </a:lnTo>
                  <a:lnTo>
                    <a:pt x="131" y="131"/>
                  </a:lnTo>
                  <a:lnTo>
                    <a:pt x="127" y="136"/>
                  </a:lnTo>
                  <a:lnTo>
                    <a:pt x="120" y="140"/>
                  </a:lnTo>
                  <a:lnTo>
                    <a:pt x="114" y="144"/>
                  </a:lnTo>
                  <a:lnTo>
                    <a:pt x="107" y="147"/>
                  </a:lnTo>
                  <a:lnTo>
                    <a:pt x="101" y="150"/>
                  </a:lnTo>
                  <a:lnTo>
                    <a:pt x="93" y="152"/>
                  </a:lnTo>
                  <a:lnTo>
                    <a:pt x="86" y="153"/>
                  </a:lnTo>
                  <a:lnTo>
                    <a:pt x="78" y="154"/>
                  </a:lnTo>
                  <a:lnTo>
                    <a:pt x="78" y="154"/>
                  </a:lnTo>
                  <a:lnTo>
                    <a:pt x="70" y="153"/>
                  </a:lnTo>
                  <a:lnTo>
                    <a:pt x="62" y="152"/>
                  </a:lnTo>
                  <a:lnTo>
                    <a:pt x="55" y="150"/>
                  </a:lnTo>
                  <a:lnTo>
                    <a:pt x="47" y="147"/>
                  </a:lnTo>
                  <a:lnTo>
                    <a:pt x="41" y="144"/>
                  </a:lnTo>
                  <a:lnTo>
                    <a:pt x="34" y="140"/>
                  </a:lnTo>
                  <a:lnTo>
                    <a:pt x="28"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7" y="17"/>
                  </a:lnTo>
                  <a:lnTo>
                    <a:pt x="131" y="23"/>
                  </a:lnTo>
                  <a:lnTo>
                    <a:pt x="137" y="27"/>
                  </a:lnTo>
                  <a:lnTo>
                    <a:pt x="142"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42" name="Google Shape;2942;p23"/>
            <p:cNvSpPr/>
            <p:nvPr/>
          </p:nvSpPr>
          <p:spPr>
            <a:xfrm>
              <a:off x="3702050" y="2195513"/>
              <a:ext cx="49213" cy="49213"/>
            </a:xfrm>
            <a:custGeom>
              <a:avLst/>
              <a:gdLst/>
              <a:ahLst/>
              <a:cxnLst/>
              <a:rect l="l" t="t" r="r" b="b"/>
              <a:pathLst>
                <a:path w="154" h="154" extrusionOk="0">
                  <a:moveTo>
                    <a:pt x="154" y="78"/>
                  </a:moveTo>
                  <a:lnTo>
                    <a:pt x="154" y="78"/>
                  </a:lnTo>
                  <a:lnTo>
                    <a:pt x="154" y="86"/>
                  </a:lnTo>
                  <a:lnTo>
                    <a:pt x="153" y="92"/>
                  </a:lnTo>
                  <a:lnTo>
                    <a:pt x="151" y="100"/>
                  </a:lnTo>
                  <a:lnTo>
                    <a:pt x="149" y="107"/>
                  </a:lnTo>
                  <a:lnTo>
                    <a:pt x="145" y="114"/>
                  </a:lnTo>
                  <a:lnTo>
                    <a:pt x="142" y="120"/>
                  </a:lnTo>
                  <a:lnTo>
                    <a:pt x="137" y="126"/>
                  </a:lnTo>
                  <a:lnTo>
                    <a:pt x="131" y="131"/>
                  </a:lnTo>
                  <a:lnTo>
                    <a:pt x="127" y="137"/>
                  </a:lnTo>
                  <a:lnTo>
                    <a:pt x="120" y="140"/>
                  </a:lnTo>
                  <a:lnTo>
                    <a:pt x="114" y="145"/>
                  </a:lnTo>
                  <a:lnTo>
                    <a:pt x="107" y="148"/>
                  </a:lnTo>
                  <a:lnTo>
                    <a:pt x="101" y="151"/>
                  </a:lnTo>
                  <a:lnTo>
                    <a:pt x="93" y="152"/>
                  </a:lnTo>
                  <a:lnTo>
                    <a:pt x="86" y="153"/>
                  </a:lnTo>
                  <a:lnTo>
                    <a:pt x="78" y="154"/>
                  </a:lnTo>
                  <a:lnTo>
                    <a:pt x="78" y="154"/>
                  </a:lnTo>
                  <a:lnTo>
                    <a:pt x="70" y="153"/>
                  </a:lnTo>
                  <a:lnTo>
                    <a:pt x="62" y="152"/>
                  </a:lnTo>
                  <a:lnTo>
                    <a:pt x="55" y="151"/>
                  </a:lnTo>
                  <a:lnTo>
                    <a:pt x="47" y="148"/>
                  </a:lnTo>
                  <a:lnTo>
                    <a:pt x="41" y="145"/>
                  </a:lnTo>
                  <a:lnTo>
                    <a:pt x="34" y="140"/>
                  </a:lnTo>
                  <a:lnTo>
                    <a:pt x="28" y="137"/>
                  </a:lnTo>
                  <a:lnTo>
                    <a:pt x="23" y="131"/>
                  </a:lnTo>
                  <a:lnTo>
                    <a:pt x="18" y="126"/>
                  </a:lnTo>
                  <a:lnTo>
                    <a:pt x="14" y="120"/>
                  </a:lnTo>
                  <a:lnTo>
                    <a:pt x="10" y="114"/>
                  </a:lnTo>
                  <a:lnTo>
                    <a:pt x="7" y="107"/>
                  </a:lnTo>
                  <a:lnTo>
                    <a:pt x="3" y="100"/>
                  </a:lnTo>
                  <a:lnTo>
                    <a:pt x="2" y="92"/>
                  </a:lnTo>
                  <a:lnTo>
                    <a:pt x="1" y="86"/>
                  </a:lnTo>
                  <a:lnTo>
                    <a:pt x="0" y="78"/>
                  </a:lnTo>
                  <a:lnTo>
                    <a:pt x="0" y="78"/>
                  </a:lnTo>
                  <a:lnTo>
                    <a:pt x="1" y="70"/>
                  </a:lnTo>
                  <a:lnTo>
                    <a:pt x="2" y="62"/>
                  </a:lnTo>
                  <a:lnTo>
                    <a:pt x="3" y="55"/>
                  </a:lnTo>
                  <a:lnTo>
                    <a:pt x="7" y="47"/>
                  </a:lnTo>
                  <a:lnTo>
                    <a:pt x="10" y="41"/>
                  </a:lnTo>
                  <a:lnTo>
                    <a:pt x="14" y="34"/>
                  </a:lnTo>
                  <a:lnTo>
                    <a:pt x="18" y="28"/>
                  </a:lnTo>
                  <a:lnTo>
                    <a:pt x="23" y="23"/>
                  </a:lnTo>
                  <a:lnTo>
                    <a:pt x="28" y="18"/>
                  </a:lnTo>
                  <a:lnTo>
                    <a:pt x="34" y="13"/>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3"/>
                  </a:lnTo>
                  <a:lnTo>
                    <a:pt x="127" y="18"/>
                  </a:lnTo>
                  <a:lnTo>
                    <a:pt x="131" y="23"/>
                  </a:lnTo>
                  <a:lnTo>
                    <a:pt x="137" y="28"/>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43" name="Google Shape;2943;p23"/>
            <p:cNvSpPr/>
            <p:nvPr/>
          </p:nvSpPr>
          <p:spPr>
            <a:xfrm>
              <a:off x="3771900" y="2124075"/>
              <a:ext cx="49213" cy="49213"/>
            </a:xfrm>
            <a:custGeom>
              <a:avLst/>
              <a:gdLst/>
              <a:ahLst/>
              <a:cxnLst/>
              <a:rect l="l" t="t" r="r" b="b"/>
              <a:pathLst>
                <a:path w="155" h="154"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0"/>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2" y="144"/>
                  </a:lnTo>
                  <a:lnTo>
                    <a:pt x="35" y="140"/>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2"/>
                  </a:lnTo>
                  <a:lnTo>
                    <a:pt x="4" y="54"/>
                  </a:lnTo>
                  <a:lnTo>
                    <a:pt x="7" y="47"/>
                  </a:lnTo>
                  <a:lnTo>
                    <a:pt x="11" y="40"/>
                  </a:lnTo>
                  <a:lnTo>
                    <a:pt x="14" y="34"/>
                  </a:lnTo>
                  <a:lnTo>
                    <a:pt x="19" y="27"/>
                  </a:lnTo>
                  <a:lnTo>
                    <a:pt x="23" y="23"/>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3"/>
                  </a:lnTo>
                  <a:lnTo>
                    <a:pt x="138" y="27"/>
                  </a:lnTo>
                  <a:lnTo>
                    <a:pt x="142" y="34"/>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44" name="Google Shape;2944;p23"/>
            <p:cNvSpPr/>
            <p:nvPr/>
          </p:nvSpPr>
          <p:spPr>
            <a:xfrm>
              <a:off x="3421063" y="2057400"/>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0" y="120"/>
                  </a:lnTo>
                  <a:lnTo>
                    <a:pt x="136" y="126"/>
                  </a:lnTo>
                  <a:lnTo>
                    <a:pt x="131" y="132"/>
                  </a:lnTo>
                  <a:lnTo>
                    <a:pt x="126" y="136"/>
                  </a:lnTo>
                  <a:lnTo>
                    <a:pt x="120" y="141"/>
                  </a:lnTo>
                  <a:lnTo>
                    <a:pt x="114" y="144"/>
                  </a:lnTo>
                  <a:lnTo>
                    <a:pt x="107" y="148"/>
                  </a:lnTo>
                  <a:lnTo>
                    <a:pt x="100" y="150"/>
                  </a:lnTo>
                  <a:lnTo>
                    <a:pt x="92" y="152"/>
                  </a:lnTo>
                  <a:lnTo>
                    <a:pt x="84" y="153"/>
                  </a:lnTo>
                  <a:lnTo>
                    <a:pt x="77" y="153"/>
                  </a:lnTo>
                  <a:lnTo>
                    <a:pt x="77" y="153"/>
                  </a:lnTo>
                  <a:lnTo>
                    <a:pt x="69" y="153"/>
                  </a:lnTo>
                  <a:lnTo>
                    <a:pt x="61" y="152"/>
                  </a:lnTo>
                  <a:lnTo>
                    <a:pt x="55" y="150"/>
                  </a:lnTo>
                  <a:lnTo>
                    <a:pt x="47" y="148"/>
                  </a:lnTo>
                  <a:lnTo>
                    <a:pt x="40"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0" y="9"/>
                  </a:lnTo>
                  <a:lnTo>
                    <a:pt x="47" y="6"/>
                  </a:lnTo>
                  <a:lnTo>
                    <a:pt x="55" y="3"/>
                  </a:lnTo>
                  <a:lnTo>
                    <a:pt x="61" y="1"/>
                  </a:lnTo>
                  <a:lnTo>
                    <a:pt x="69" y="0"/>
                  </a:lnTo>
                  <a:lnTo>
                    <a:pt x="77" y="0"/>
                  </a:lnTo>
                  <a:lnTo>
                    <a:pt x="77" y="0"/>
                  </a:lnTo>
                  <a:lnTo>
                    <a:pt x="84" y="0"/>
                  </a:lnTo>
                  <a:lnTo>
                    <a:pt x="92" y="1"/>
                  </a:lnTo>
                  <a:lnTo>
                    <a:pt x="100" y="3"/>
                  </a:lnTo>
                  <a:lnTo>
                    <a:pt x="107" y="6"/>
                  </a:lnTo>
                  <a:lnTo>
                    <a:pt x="114" y="9"/>
                  </a:lnTo>
                  <a:lnTo>
                    <a:pt x="120" y="13"/>
                  </a:lnTo>
                  <a:lnTo>
                    <a:pt x="126" y="17"/>
                  </a:lnTo>
                  <a:lnTo>
                    <a:pt x="131" y="23"/>
                  </a:lnTo>
                  <a:lnTo>
                    <a:pt x="136" y="28"/>
                  </a:lnTo>
                  <a:lnTo>
                    <a:pt x="140"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45" name="Google Shape;2945;p23"/>
            <p:cNvSpPr/>
            <p:nvPr/>
          </p:nvSpPr>
          <p:spPr>
            <a:xfrm>
              <a:off x="3490913" y="2057400"/>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46" name="Google Shape;2946;p23"/>
            <p:cNvSpPr/>
            <p:nvPr/>
          </p:nvSpPr>
          <p:spPr>
            <a:xfrm>
              <a:off x="3560763" y="2057400"/>
              <a:ext cx="49213"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2" y="23"/>
                  </a:lnTo>
                  <a:lnTo>
                    <a:pt x="28" y="17"/>
                  </a:lnTo>
                  <a:lnTo>
                    <a:pt x="34"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47" name="Google Shape;2947;p23"/>
            <p:cNvSpPr/>
            <p:nvPr/>
          </p:nvSpPr>
          <p:spPr>
            <a:xfrm>
              <a:off x="3632200" y="2057400"/>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3"/>
                  </a:lnTo>
                  <a:lnTo>
                    <a:pt x="62" y="1"/>
                  </a:lnTo>
                  <a:lnTo>
                    <a:pt x="68" y="0"/>
                  </a:lnTo>
                  <a:lnTo>
                    <a:pt x="76" y="0"/>
                  </a:lnTo>
                  <a:lnTo>
                    <a:pt x="76" y="0"/>
                  </a:lnTo>
                  <a:lnTo>
                    <a:pt x="85" y="0"/>
                  </a:lnTo>
                  <a:lnTo>
                    <a:pt x="93" y="1"/>
                  </a:lnTo>
                  <a:lnTo>
                    <a:pt x="99" y="3"/>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48" name="Google Shape;2948;p23"/>
            <p:cNvSpPr/>
            <p:nvPr/>
          </p:nvSpPr>
          <p:spPr>
            <a:xfrm>
              <a:off x="3421063" y="1987550"/>
              <a:ext cx="47625" cy="49213"/>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0" y="120"/>
                  </a:lnTo>
                  <a:lnTo>
                    <a:pt x="136" y="125"/>
                  </a:lnTo>
                  <a:lnTo>
                    <a:pt x="131" y="130"/>
                  </a:lnTo>
                  <a:lnTo>
                    <a:pt x="126" y="136"/>
                  </a:lnTo>
                  <a:lnTo>
                    <a:pt x="120" y="140"/>
                  </a:lnTo>
                  <a:lnTo>
                    <a:pt x="114" y="144"/>
                  </a:lnTo>
                  <a:lnTo>
                    <a:pt x="107" y="147"/>
                  </a:lnTo>
                  <a:lnTo>
                    <a:pt x="100" y="149"/>
                  </a:lnTo>
                  <a:lnTo>
                    <a:pt x="92" y="152"/>
                  </a:lnTo>
                  <a:lnTo>
                    <a:pt x="84" y="153"/>
                  </a:lnTo>
                  <a:lnTo>
                    <a:pt x="77" y="153"/>
                  </a:lnTo>
                  <a:lnTo>
                    <a:pt x="77" y="153"/>
                  </a:lnTo>
                  <a:lnTo>
                    <a:pt x="69" y="153"/>
                  </a:lnTo>
                  <a:lnTo>
                    <a:pt x="61" y="152"/>
                  </a:lnTo>
                  <a:lnTo>
                    <a:pt x="55" y="149"/>
                  </a:lnTo>
                  <a:lnTo>
                    <a:pt x="47" y="147"/>
                  </a:lnTo>
                  <a:lnTo>
                    <a:pt x="40" y="144"/>
                  </a:lnTo>
                  <a:lnTo>
                    <a:pt x="34" y="140"/>
                  </a:lnTo>
                  <a:lnTo>
                    <a:pt x="28" y="136"/>
                  </a:lnTo>
                  <a:lnTo>
                    <a:pt x="23" y="130"/>
                  </a:lnTo>
                  <a:lnTo>
                    <a:pt x="18" y="125"/>
                  </a:lnTo>
                  <a:lnTo>
                    <a:pt x="13"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3" y="33"/>
                  </a:lnTo>
                  <a:lnTo>
                    <a:pt x="18" y="27"/>
                  </a:lnTo>
                  <a:lnTo>
                    <a:pt x="23" y="21"/>
                  </a:lnTo>
                  <a:lnTo>
                    <a:pt x="28" y="17"/>
                  </a:lnTo>
                  <a:lnTo>
                    <a:pt x="34" y="12"/>
                  </a:lnTo>
                  <a:lnTo>
                    <a:pt x="40" y="9"/>
                  </a:lnTo>
                  <a:lnTo>
                    <a:pt x="47" y="5"/>
                  </a:lnTo>
                  <a:lnTo>
                    <a:pt x="55" y="3"/>
                  </a:lnTo>
                  <a:lnTo>
                    <a:pt x="61" y="1"/>
                  </a:lnTo>
                  <a:lnTo>
                    <a:pt x="69" y="0"/>
                  </a:lnTo>
                  <a:lnTo>
                    <a:pt x="77" y="0"/>
                  </a:lnTo>
                  <a:lnTo>
                    <a:pt x="77" y="0"/>
                  </a:lnTo>
                  <a:lnTo>
                    <a:pt x="84" y="0"/>
                  </a:lnTo>
                  <a:lnTo>
                    <a:pt x="92" y="1"/>
                  </a:lnTo>
                  <a:lnTo>
                    <a:pt x="100" y="3"/>
                  </a:lnTo>
                  <a:lnTo>
                    <a:pt x="107" y="5"/>
                  </a:lnTo>
                  <a:lnTo>
                    <a:pt x="114" y="9"/>
                  </a:lnTo>
                  <a:lnTo>
                    <a:pt x="120" y="12"/>
                  </a:lnTo>
                  <a:lnTo>
                    <a:pt x="126" y="17"/>
                  </a:lnTo>
                  <a:lnTo>
                    <a:pt x="131" y="21"/>
                  </a:lnTo>
                  <a:lnTo>
                    <a:pt x="136" y="27"/>
                  </a:lnTo>
                  <a:lnTo>
                    <a:pt x="140" y="33"/>
                  </a:lnTo>
                  <a:lnTo>
                    <a:pt x="145" y="40"/>
                  </a:lnTo>
                  <a:lnTo>
                    <a:pt x="148"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49" name="Google Shape;2949;p23"/>
            <p:cNvSpPr/>
            <p:nvPr/>
          </p:nvSpPr>
          <p:spPr>
            <a:xfrm>
              <a:off x="3490913" y="1987550"/>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2" y="152"/>
                  </a:lnTo>
                  <a:lnTo>
                    <a:pt x="84" y="153"/>
                  </a:lnTo>
                  <a:lnTo>
                    <a:pt x="76" y="153"/>
                  </a:lnTo>
                  <a:lnTo>
                    <a:pt x="76" y="153"/>
                  </a:lnTo>
                  <a:lnTo>
                    <a:pt x="68" y="153"/>
                  </a:lnTo>
                  <a:lnTo>
                    <a:pt x="60" y="152"/>
                  </a:lnTo>
                  <a:lnTo>
                    <a:pt x="54" y="149"/>
                  </a:lnTo>
                  <a:lnTo>
                    <a:pt x="47" y="147"/>
                  </a:lnTo>
                  <a:lnTo>
                    <a:pt x="40" y="144"/>
                  </a:lnTo>
                  <a:lnTo>
                    <a:pt x="33" y="140"/>
                  </a:lnTo>
                  <a:lnTo>
                    <a:pt x="27" y="136"/>
                  </a:lnTo>
                  <a:lnTo>
                    <a:pt x="22" y="130"/>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50" name="Google Shape;2950;p23"/>
            <p:cNvSpPr/>
            <p:nvPr/>
          </p:nvSpPr>
          <p:spPr>
            <a:xfrm>
              <a:off x="3560763" y="1987550"/>
              <a:ext cx="49213" cy="49213"/>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5"/>
                  </a:lnTo>
                  <a:lnTo>
                    <a:pt x="132" y="130"/>
                  </a:lnTo>
                  <a:lnTo>
                    <a:pt x="126" y="136"/>
                  </a:lnTo>
                  <a:lnTo>
                    <a:pt x="121"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4" y="140"/>
                  </a:lnTo>
                  <a:lnTo>
                    <a:pt x="28" y="136"/>
                  </a:lnTo>
                  <a:lnTo>
                    <a:pt x="22" y="130"/>
                  </a:lnTo>
                  <a:lnTo>
                    <a:pt x="18" y="125"/>
                  </a:lnTo>
                  <a:lnTo>
                    <a:pt x="13" y="120"/>
                  </a:lnTo>
                  <a:lnTo>
                    <a:pt x="10" y="113"/>
                  </a:lnTo>
                  <a:lnTo>
                    <a:pt x="6" y="106"/>
                  </a:lnTo>
                  <a:lnTo>
                    <a:pt x="4" y="99"/>
                  </a:lnTo>
                  <a:lnTo>
                    <a:pt x="2" y="92"/>
                  </a:lnTo>
                  <a:lnTo>
                    <a:pt x="0" y="84"/>
                  </a:lnTo>
                  <a:lnTo>
                    <a:pt x="0" y="76"/>
                  </a:lnTo>
                  <a:lnTo>
                    <a:pt x="0" y="76"/>
                  </a:lnTo>
                  <a:lnTo>
                    <a:pt x="0" y="68"/>
                  </a:lnTo>
                  <a:lnTo>
                    <a:pt x="2" y="60"/>
                  </a:lnTo>
                  <a:lnTo>
                    <a:pt x="4" y="53"/>
                  </a:lnTo>
                  <a:lnTo>
                    <a:pt x="6" y="46"/>
                  </a:lnTo>
                  <a:lnTo>
                    <a:pt x="10" y="40"/>
                  </a:lnTo>
                  <a:lnTo>
                    <a:pt x="13" y="33"/>
                  </a:lnTo>
                  <a:lnTo>
                    <a:pt x="18"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51" name="Google Shape;2951;p23"/>
            <p:cNvSpPr/>
            <p:nvPr/>
          </p:nvSpPr>
          <p:spPr>
            <a:xfrm>
              <a:off x="3632200" y="1987550"/>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3" y="152"/>
                  </a:lnTo>
                  <a:lnTo>
                    <a:pt x="85" y="153"/>
                  </a:lnTo>
                  <a:lnTo>
                    <a:pt x="76" y="153"/>
                  </a:lnTo>
                  <a:lnTo>
                    <a:pt x="76" y="153"/>
                  </a:lnTo>
                  <a:lnTo>
                    <a:pt x="68" y="153"/>
                  </a:lnTo>
                  <a:lnTo>
                    <a:pt x="62" y="152"/>
                  </a:lnTo>
                  <a:lnTo>
                    <a:pt x="54" y="149"/>
                  </a:lnTo>
                  <a:lnTo>
                    <a:pt x="47" y="147"/>
                  </a:lnTo>
                  <a:lnTo>
                    <a:pt x="40" y="144"/>
                  </a:lnTo>
                  <a:lnTo>
                    <a:pt x="34" y="140"/>
                  </a:lnTo>
                  <a:lnTo>
                    <a:pt x="27" y="136"/>
                  </a:lnTo>
                  <a:lnTo>
                    <a:pt x="23" y="130"/>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52" name="Google Shape;2952;p23"/>
            <p:cNvSpPr/>
            <p:nvPr/>
          </p:nvSpPr>
          <p:spPr>
            <a:xfrm>
              <a:off x="3421063" y="1920875"/>
              <a:ext cx="47625" cy="49213"/>
            </a:xfrm>
            <a:custGeom>
              <a:avLst/>
              <a:gdLst/>
              <a:ahLst/>
              <a:cxnLst/>
              <a:rect l="l" t="t" r="r" b="b"/>
              <a:pathLst>
                <a:path w="154" h="153" extrusionOk="0">
                  <a:moveTo>
                    <a:pt x="154" y="77"/>
                  </a:moveTo>
                  <a:lnTo>
                    <a:pt x="154" y="77"/>
                  </a:lnTo>
                  <a:lnTo>
                    <a:pt x="153" y="85"/>
                  </a:lnTo>
                  <a:lnTo>
                    <a:pt x="152" y="93"/>
                  </a:lnTo>
                  <a:lnTo>
                    <a:pt x="151" y="100"/>
                  </a:lnTo>
                  <a:lnTo>
                    <a:pt x="148" y="107"/>
                  </a:lnTo>
                  <a:lnTo>
                    <a:pt x="145" y="113"/>
                  </a:lnTo>
                  <a:lnTo>
                    <a:pt x="140" y="120"/>
                  </a:lnTo>
                  <a:lnTo>
                    <a:pt x="136" y="126"/>
                  </a:lnTo>
                  <a:lnTo>
                    <a:pt x="131" y="132"/>
                  </a:lnTo>
                  <a:lnTo>
                    <a:pt x="126" y="136"/>
                  </a:lnTo>
                  <a:lnTo>
                    <a:pt x="120" y="141"/>
                  </a:lnTo>
                  <a:lnTo>
                    <a:pt x="114" y="144"/>
                  </a:lnTo>
                  <a:lnTo>
                    <a:pt x="107" y="148"/>
                  </a:lnTo>
                  <a:lnTo>
                    <a:pt x="100" y="150"/>
                  </a:lnTo>
                  <a:lnTo>
                    <a:pt x="92" y="152"/>
                  </a:lnTo>
                  <a:lnTo>
                    <a:pt x="84" y="153"/>
                  </a:lnTo>
                  <a:lnTo>
                    <a:pt x="77" y="153"/>
                  </a:lnTo>
                  <a:lnTo>
                    <a:pt x="77" y="153"/>
                  </a:lnTo>
                  <a:lnTo>
                    <a:pt x="69" y="153"/>
                  </a:lnTo>
                  <a:lnTo>
                    <a:pt x="61" y="152"/>
                  </a:lnTo>
                  <a:lnTo>
                    <a:pt x="55" y="150"/>
                  </a:lnTo>
                  <a:lnTo>
                    <a:pt x="47" y="148"/>
                  </a:lnTo>
                  <a:lnTo>
                    <a:pt x="40"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3"/>
                  </a:lnTo>
                  <a:lnTo>
                    <a:pt x="126" y="17"/>
                  </a:lnTo>
                  <a:lnTo>
                    <a:pt x="131" y="23"/>
                  </a:lnTo>
                  <a:lnTo>
                    <a:pt x="136" y="28"/>
                  </a:lnTo>
                  <a:lnTo>
                    <a:pt x="140"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53" name="Google Shape;2953;p23"/>
            <p:cNvSpPr/>
            <p:nvPr/>
          </p:nvSpPr>
          <p:spPr>
            <a:xfrm>
              <a:off x="3490913" y="1920875"/>
              <a:ext cx="49213" cy="49213"/>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54" name="Google Shape;2954;p23"/>
            <p:cNvSpPr/>
            <p:nvPr/>
          </p:nvSpPr>
          <p:spPr>
            <a:xfrm>
              <a:off x="3771900" y="2195513"/>
              <a:ext cx="49213" cy="49213"/>
            </a:xfrm>
            <a:custGeom>
              <a:avLst/>
              <a:gdLst/>
              <a:ahLst/>
              <a:cxnLst/>
              <a:rect l="l" t="t" r="r" b="b"/>
              <a:pathLst>
                <a:path w="155" h="154" extrusionOk="0">
                  <a:moveTo>
                    <a:pt x="155" y="78"/>
                  </a:moveTo>
                  <a:lnTo>
                    <a:pt x="155" y="78"/>
                  </a:lnTo>
                  <a:lnTo>
                    <a:pt x="155" y="86"/>
                  </a:lnTo>
                  <a:lnTo>
                    <a:pt x="154" y="92"/>
                  </a:lnTo>
                  <a:lnTo>
                    <a:pt x="151" y="100"/>
                  </a:lnTo>
                  <a:lnTo>
                    <a:pt x="149" y="107"/>
                  </a:lnTo>
                  <a:lnTo>
                    <a:pt x="146" y="114"/>
                  </a:lnTo>
                  <a:lnTo>
                    <a:pt x="142" y="120"/>
                  </a:lnTo>
                  <a:lnTo>
                    <a:pt x="138" y="126"/>
                  </a:lnTo>
                  <a:lnTo>
                    <a:pt x="132" y="131"/>
                  </a:lnTo>
                  <a:lnTo>
                    <a:pt x="127" y="137"/>
                  </a:lnTo>
                  <a:lnTo>
                    <a:pt x="121" y="140"/>
                  </a:lnTo>
                  <a:lnTo>
                    <a:pt x="115" y="145"/>
                  </a:lnTo>
                  <a:lnTo>
                    <a:pt x="108" y="148"/>
                  </a:lnTo>
                  <a:lnTo>
                    <a:pt x="101" y="151"/>
                  </a:lnTo>
                  <a:lnTo>
                    <a:pt x="93" y="152"/>
                  </a:lnTo>
                  <a:lnTo>
                    <a:pt x="86" y="153"/>
                  </a:lnTo>
                  <a:lnTo>
                    <a:pt x="78" y="154"/>
                  </a:lnTo>
                  <a:lnTo>
                    <a:pt x="78" y="154"/>
                  </a:lnTo>
                  <a:lnTo>
                    <a:pt x="70" y="153"/>
                  </a:lnTo>
                  <a:lnTo>
                    <a:pt x="62" y="152"/>
                  </a:lnTo>
                  <a:lnTo>
                    <a:pt x="55" y="151"/>
                  </a:lnTo>
                  <a:lnTo>
                    <a:pt x="48" y="148"/>
                  </a:lnTo>
                  <a:lnTo>
                    <a:pt x="42" y="145"/>
                  </a:lnTo>
                  <a:lnTo>
                    <a:pt x="35" y="140"/>
                  </a:lnTo>
                  <a:lnTo>
                    <a:pt x="29" y="137"/>
                  </a:lnTo>
                  <a:lnTo>
                    <a:pt x="23" y="131"/>
                  </a:lnTo>
                  <a:lnTo>
                    <a:pt x="19" y="126"/>
                  </a:lnTo>
                  <a:lnTo>
                    <a:pt x="14" y="120"/>
                  </a:lnTo>
                  <a:lnTo>
                    <a:pt x="11" y="114"/>
                  </a:lnTo>
                  <a:lnTo>
                    <a:pt x="7" y="107"/>
                  </a:lnTo>
                  <a:lnTo>
                    <a:pt x="4" y="100"/>
                  </a:lnTo>
                  <a:lnTo>
                    <a:pt x="3" y="92"/>
                  </a:lnTo>
                  <a:lnTo>
                    <a:pt x="2" y="86"/>
                  </a:lnTo>
                  <a:lnTo>
                    <a:pt x="0" y="78"/>
                  </a:lnTo>
                  <a:lnTo>
                    <a:pt x="0" y="78"/>
                  </a:lnTo>
                  <a:lnTo>
                    <a:pt x="2" y="70"/>
                  </a:lnTo>
                  <a:lnTo>
                    <a:pt x="3" y="62"/>
                  </a:lnTo>
                  <a:lnTo>
                    <a:pt x="4" y="55"/>
                  </a:lnTo>
                  <a:lnTo>
                    <a:pt x="7" y="47"/>
                  </a:lnTo>
                  <a:lnTo>
                    <a:pt x="11" y="41"/>
                  </a:lnTo>
                  <a:lnTo>
                    <a:pt x="14" y="34"/>
                  </a:lnTo>
                  <a:lnTo>
                    <a:pt x="19" y="28"/>
                  </a:lnTo>
                  <a:lnTo>
                    <a:pt x="23" y="23"/>
                  </a:lnTo>
                  <a:lnTo>
                    <a:pt x="29" y="18"/>
                  </a:lnTo>
                  <a:lnTo>
                    <a:pt x="35" y="13"/>
                  </a:lnTo>
                  <a:lnTo>
                    <a:pt x="42" y="9"/>
                  </a:lnTo>
                  <a:lnTo>
                    <a:pt x="48" y="7"/>
                  </a:lnTo>
                  <a:lnTo>
                    <a:pt x="55" y="3"/>
                  </a:lnTo>
                  <a:lnTo>
                    <a:pt x="62" y="2"/>
                  </a:lnTo>
                  <a:lnTo>
                    <a:pt x="70" y="1"/>
                  </a:lnTo>
                  <a:lnTo>
                    <a:pt x="78" y="0"/>
                  </a:lnTo>
                  <a:lnTo>
                    <a:pt x="78" y="0"/>
                  </a:lnTo>
                  <a:lnTo>
                    <a:pt x="86" y="1"/>
                  </a:lnTo>
                  <a:lnTo>
                    <a:pt x="93" y="2"/>
                  </a:lnTo>
                  <a:lnTo>
                    <a:pt x="101" y="3"/>
                  </a:lnTo>
                  <a:lnTo>
                    <a:pt x="108" y="7"/>
                  </a:lnTo>
                  <a:lnTo>
                    <a:pt x="115" y="9"/>
                  </a:lnTo>
                  <a:lnTo>
                    <a:pt x="121" y="13"/>
                  </a:lnTo>
                  <a:lnTo>
                    <a:pt x="127" y="18"/>
                  </a:lnTo>
                  <a:lnTo>
                    <a:pt x="132" y="23"/>
                  </a:lnTo>
                  <a:lnTo>
                    <a:pt x="138" y="28"/>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55" name="Google Shape;2955;p23"/>
            <p:cNvSpPr/>
            <p:nvPr/>
          </p:nvSpPr>
          <p:spPr>
            <a:xfrm>
              <a:off x="2862263" y="2124075"/>
              <a:ext cx="49213" cy="49213"/>
            </a:xfrm>
            <a:custGeom>
              <a:avLst/>
              <a:gdLst/>
              <a:ahLst/>
              <a:cxnLst/>
              <a:rect l="l" t="t" r="r" b="b"/>
              <a:pathLst>
                <a:path w="153" h="154"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4"/>
                  </a:lnTo>
                  <a:lnTo>
                    <a:pt x="77" y="154"/>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4"/>
                  </a:lnTo>
                  <a:lnTo>
                    <a:pt x="17" y="27"/>
                  </a:lnTo>
                  <a:lnTo>
                    <a:pt x="22" y="23"/>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3"/>
                  </a:lnTo>
                  <a:lnTo>
                    <a:pt x="136" y="27"/>
                  </a:lnTo>
                  <a:lnTo>
                    <a:pt x="141" y="34"/>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56" name="Google Shape;2956;p23"/>
            <p:cNvSpPr/>
            <p:nvPr/>
          </p:nvSpPr>
          <p:spPr>
            <a:xfrm>
              <a:off x="2862263" y="2195513"/>
              <a:ext cx="49213" cy="49213"/>
            </a:xfrm>
            <a:custGeom>
              <a:avLst/>
              <a:gdLst/>
              <a:ahLst/>
              <a:cxnLst/>
              <a:rect l="l" t="t" r="r" b="b"/>
              <a:pathLst>
                <a:path w="153" h="154" extrusionOk="0">
                  <a:moveTo>
                    <a:pt x="153" y="78"/>
                  </a:moveTo>
                  <a:lnTo>
                    <a:pt x="153" y="78"/>
                  </a:lnTo>
                  <a:lnTo>
                    <a:pt x="153" y="86"/>
                  </a:lnTo>
                  <a:lnTo>
                    <a:pt x="152" y="92"/>
                  </a:lnTo>
                  <a:lnTo>
                    <a:pt x="150"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0"/>
                  </a:lnTo>
                  <a:lnTo>
                    <a:pt x="27" y="137"/>
                  </a:lnTo>
                  <a:lnTo>
                    <a:pt x="22" y="131"/>
                  </a:lnTo>
                  <a:lnTo>
                    <a:pt x="17" y="126"/>
                  </a:lnTo>
                  <a:lnTo>
                    <a:pt x="13"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3" y="34"/>
                  </a:lnTo>
                  <a:lnTo>
                    <a:pt x="17" y="28"/>
                  </a:lnTo>
                  <a:lnTo>
                    <a:pt x="22" y="23"/>
                  </a:lnTo>
                  <a:lnTo>
                    <a:pt x="27" y="18"/>
                  </a:lnTo>
                  <a:lnTo>
                    <a:pt x="33" y="13"/>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57" name="Google Shape;2957;p23"/>
            <p:cNvSpPr/>
            <p:nvPr/>
          </p:nvSpPr>
          <p:spPr>
            <a:xfrm>
              <a:off x="2933700" y="2124075"/>
              <a:ext cx="47625" cy="49213"/>
            </a:xfrm>
            <a:custGeom>
              <a:avLst/>
              <a:gdLst/>
              <a:ahLst/>
              <a:cxnLst/>
              <a:rect l="l" t="t" r="r" b="b"/>
              <a:pathLst>
                <a:path w="154" h="154" extrusionOk="0">
                  <a:moveTo>
                    <a:pt x="154" y="76"/>
                  </a:moveTo>
                  <a:lnTo>
                    <a:pt x="154" y="76"/>
                  </a:lnTo>
                  <a:lnTo>
                    <a:pt x="153" y="84"/>
                  </a:lnTo>
                  <a:lnTo>
                    <a:pt x="152" y="92"/>
                  </a:lnTo>
                  <a:lnTo>
                    <a:pt x="151" y="99"/>
                  </a:lnTo>
                  <a:lnTo>
                    <a:pt x="148" y="106"/>
                  </a:lnTo>
                  <a:lnTo>
                    <a:pt x="144" y="113"/>
                  </a:lnTo>
                  <a:lnTo>
                    <a:pt x="141" y="120"/>
                  </a:lnTo>
                  <a:lnTo>
                    <a:pt x="136" y="126"/>
                  </a:lnTo>
                  <a:lnTo>
                    <a:pt x="132" y="131"/>
                  </a:lnTo>
                  <a:lnTo>
                    <a:pt x="126" y="136"/>
                  </a:lnTo>
                  <a:lnTo>
                    <a:pt x="120" y="140"/>
                  </a:lnTo>
                  <a:lnTo>
                    <a:pt x="113" y="144"/>
                  </a:lnTo>
                  <a:lnTo>
                    <a:pt x="108" y="147"/>
                  </a:lnTo>
                  <a:lnTo>
                    <a:pt x="100" y="150"/>
                  </a:lnTo>
                  <a:lnTo>
                    <a:pt x="93" y="152"/>
                  </a:lnTo>
                  <a:lnTo>
                    <a:pt x="85" y="153"/>
                  </a:lnTo>
                  <a:lnTo>
                    <a:pt x="77" y="154"/>
                  </a:lnTo>
                  <a:lnTo>
                    <a:pt x="77" y="154"/>
                  </a:lnTo>
                  <a:lnTo>
                    <a:pt x="69"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7" y="27"/>
                  </a:lnTo>
                  <a:lnTo>
                    <a:pt x="23" y="23"/>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3"/>
                  </a:lnTo>
                  <a:lnTo>
                    <a:pt x="136" y="27"/>
                  </a:lnTo>
                  <a:lnTo>
                    <a:pt x="141" y="34"/>
                  </a:lnTo>
                  <a:lnTo>
                    <a:pt x="144"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58" name="Google Shape;2958;p23"/>
            <p:cNvSpPr/>
            <p:nvPr/>
          </p:nvSpPr>
          <p:spPr>
            <a:xfrm>
              <a:off x="2933700" y="2195513"/>
              <a:ext cx="47625" cy="49213"/>
            </a:xfrm>
            <a:custGeom>
              <a:avLst/>
              <a:gdLst/>
              <a:ahLst/>
              <a:cxnLst/>
              <a:rect l="l" t="t" r="r" b="b"/>
              <a:pathLst>
                <a:path w="154" h="154" extrusionOk="0">
                  <a:moveTo>
                    <a:pt x="154" y="78"/>
                  </a:moveTo>
                  <a:lnTo>
                    <a:pt x="154" y="78"/>
                  </a:lnTo>
                  <a:lnTo>
                    <a:pt x="153" y="86"/>
                  </a:lnTo>
                  <a:lnTo>
                    <a:pt x="152" y="92"/>
                  </a:lnTo>
                  <a:lnTo>
                    <a:pt x="151" y="100"/>
                  </a:lnTo>
                  <a:lnTo>
                    <a:pt x="148" y="107"/>
                  </a:lnTo>
                  <a:lnTo>
                    <a:pt x="144" y="114"/>
                  </a:lnTo>
                  <a:lnTo>
                    <a:pt x="141" y="120"/>
                  </a:lnTo>
                  <a:lnTo>
                    <a:pt x="136" y="126"/>
                  </a:lnTo>
                  <a:lnTo>
                    <a:pt x="132" y="131"/>
                  </a:lnTo>
                  <a:lnTo>
                    <a:pt x="126" y="137"/>
                  </a:lnTo>
                  <a:lnTo>
                    <a:pt x="120" y="140"/>
                  </a:lnTo>
                  <a:lnTo>
                    <a:pt x="113"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3"/>
                  </a:lnTo>
                  <a:lnTo>
                    <a:pt x="126" y="18"/>
                  </a:lnTo>
                  <a:lnTo>
                    <a:pt x="132" y="23"/>
                  </a:lnTo>
                  <a:lnTo>
                    <a:pt x="136" y="28"/>
                  </a:lnTo>
                  <a:lnTo>
                    <a:pt x="141" y="34"/>
                  </a:lnTo>
                  <a:lnTo>
                    <a:pt x="144"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59" name="Google Shape;2959;p23"/>
            <p:cNvSpPr/>
            <p:nvPr/>
          </p:nvSpPr>
          <p:spPr>
            <a:xfrm>
              <a:off x="3001963" y="2124075"/>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5" y="113"/>
                  </a:lnTo>
                  <a:lnTo>
                    <a:pt x="140" y="120"/>
                  </a:lnTo>
                  <a:lnTo>
                    <a:pt x="136" y="126"/>
                  </a:lnTo>
                  <a:lnTo>
                    <a:pt x="131" y="131"/>
                  </a:lnTo>
                  <a:lnTo>
                    <a:pt x="125" y="136"/>
                  </a:lnTo>
                  <a:lnTo>
                    <a:pt x="120" y="140"/>
                  </a:lnTo>
                  <a:lnTo>
                    <a:pt x="114" y="144"/>
                  </a:lnTo>
                  <a:lnTo>
                    <a:pt x="107" y="147"/>
                  </a:lnTo>
                  <a:lnTo>
                    <a:pt x="99" y="150"/>
                  </a:lnTo>
                  <a:lnTo>
                    <a:pt x="92" y="152"/>
                  </a:lnTo>
                  <a:lnTo>
                    <a:pt x="84" y="153"/>
                  </a:lnTo>
                  <a:lnTo>
                    <a:pt x="76" y="154"/>
                  </a:lnTo>
                  <a:lnTo>
                    <a:pt x="76" y="154"/>
                  </a:lnTo>
                  <a:lnTo>
                    <a:pt x="69" y="153"/>
                  </a:lnTo>
                  <a:lnTo>
                    <a:pt x="61" y="152"/>
                  </a:lnTo>
                  <a:lnTo>
                    <a:pt x="53" y="150"/>
                  </a:lnTo>
                  <a:lnTo>
                    <a:pt x="46" y="147"/>
                  </a:lnTo>
                  <a:lnTo>
                    <a:pt x="40" y="144"/>
                  </a:lnTo>
                  <a:lnTo>
                    <a:pt x="34" y="140"/>
                  </a:lnTo>
                  <a:lnTo>
                    <a:pt x="28" y="136"/>
                  </a:lnTo>
                  <a:lnTo>
                    <a:pt x="22" y="131"/>
                  </a:lnTo>
                  <a:lnTo>
                    <a:pt x="17"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4"/>
                  </a:lnTo>
                  <a:lnTo>
                    <a:pt x="17" y="27"/>
                  </a:lnTo>
                  <a:lnTo>
                    <a:pt x="22" y="23"/>
                  </a:lnTo>
                  <a:lnTo>
                    <a:pt x="28" y="17"/>
                  </a:lnTo>
                  <a:lnTo>
                    <a:pt x="34" y="12"/>
                  </a:lnTo>
                  <a:lnTo>
                    <a:pt x="40" y="9"/>
                  </a:lnTo>
                  <a:lnTo>
                    <a:pt x="46" y="5"/>
                  </a:lnTo>
                  <a:lnTo>
                    <a:pt x="53" y="3"/>
                  </a:lnTo>
                  <a:lnTo>
                    <a:pt x="61" y="1"/>
                  </a:lnTo>
                  <a:lnTo>
                    <a:pt x="69" y="0"/>
                  </a:lnTo>
                  <a:lnTo>
                    <a:pt x="76" y="0"/>
                  </a:lnTo>
                  <a:lnTo>
                    <a:pt x="76" y="0"/>
                  </a:lnTo>
                  <a:lnTo>
                    <a:pt x="84" y="0"/>
                  </a:lnTo>
                  <a:lnTo>
                    <a:pt x="92" y="1"/>
                  </a:lnTo>
                  <a:lnTo>
                    <a:pt x="99" y="3"/>
                  </a:lnTo>
                  <a:lnTo>
                    <a:pt x="107" y="5"/>
                  </a:lnTo>
                  <a:lnTo>
                    <a:pt x="114" y="9"/>
                  </a:lnTo>
                  <a:lnTo>
                    <a:pt x="120" y="12"/>
                  </a:lnTo>
                  <a:lnTo>
                    <a:pt x="125" y="17"/>
                  </a:lnTo>
                  <a:lnTo>
                    <a:pt x="131" y="23"/>
                  </a:lnTo>
                  <a:lnTo>
                    <a:pt x="136" y="27"/>
                  </a:lnTo>
                  <a:lnTo>
                    <a:pt x="140" y="34"/>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60" name="Google Shape;2960;p23"/>
            <p:cNvSpPr/>
            <p:nvPr/>
          </p:nvSpPr>
          <p:spPr>
            <a:xfrm>
              <a:off x="3001963" y="2195513"/>
              <a:ext cx="49213" cy="49213"/>
            </a:xfrm>
            <a:custGeom>
              <a:avLst/>
              <a:gdLst/>
              <a:ahLst/>
              <a:cxnLst/>
              <a:rect l="l" t="t" r="r" b="b"/>
              <a:pathLst>
                <a:path w="154" h="154" extrusionOk="0">
                  <a:moveTo>
                    <a:pt x="154" y="78"/>
                  </a:moveTo>
                  <a:lnTo>
                    <a:pt x="154" y="78"/>
                  </a:lnTo>
                  <a:lnTo>
                    <a:pt x="153" y="86"/>
                  </a:lnTo>
                  <a:lnTo>
                    <a:pt x="152" y="92"/>
                  </a:lnTo>
                  <a:lnTo>
                    <a:pt x="151" y="100"/>
                  </a:lnTo>
                  <a:lnTo>
                    <a:pt x="147" y="107"/>
                  </a:lnTo>
                  <a:lnTo>
                    <a:pt x="145" y="114"/>
                  </a:lnTo>
                  <a:lnTo>
                    <a:pt x="140" y="120"/>
                  </a:lnTo>
                  <a:lnTo>
                    <a:pt x="136" y="126"/>
                  </a:lnTo>
                  <a:lnTo>
                    <a:pt x="131" y="131"/>
                  </a:lnTo>
                  <a:lnTo>
                    <a:pt x="125" y="137"/>
                  </a:lnTo>
                  <a:lnTo>
                    <a:pt x="120" y="140"/>
                  </a:lnTo>
                  <a:lnTo>
                    <a:pt x="114" y="145"/>
                  </a:lnTo>
                  <a:lnTo>
                    <a:pt x="107" y="148"/>
                  </a:lnTo>
                  <a:lnTo>
                    <a:pt x="99" y="151"/>
                  </a:lnTo>
                  <a:lnTo>
                    <a:pt x="92" y="152"/>
                  </a:lnTo>
                  <a:lnTo>
                    <a:pt x="84" y="153"/>
                  </a:lnTo>
                  <a:lnTo>
                    <a:pt x="76" y="154"/>
                  </a:lnTo>
                  <a:lnTo>
                    <a:pt x="76" y="154"/>
                  </a:lnTo>
                  <a:lnTo>
                    <a:pt x="69" y="153"/>
                  </a:lnTo>
                  <a:lnTo>
                    <a:pt x="61" y="152"/>
                  </a:lnTo>
                  <a:lnTo>
                    <a:pt x="53" y="151"/>
                  </a:lnTo>
                  <a:lnTo>
                    <a:pt x="46" y="148"/>
                  </a:lnTo>
                  <a:lnTo>
                    <a:pt x="40" y="145"/>
                  </a:lnTo>
                  <a:lnTo>
                    <a:pt x="34" y="140"/>
                  </a:lnTo>
                  <a:lnTo>
                    <a:pt x="28" y="137"/>
                  </a:lnTo>
                  <a:lnTo>
                    <a:pt x="22" y="131"/>
                  </a:lnTo>
                  <a:lnTo>
                    <a:pt x="17" y="126"/>
                  </a:lnTo>
                  <a:lnTo>
                    <a:pt x="13" y="120"/>
                  </a:lnTo>
                  <a:lnTo>
                    <a:pt x="9" y="114"/>
                  </a:lnTo>
                  <a:lnTo>
                    <a:pt x="5" y="107"/>
                  </a:lnTo>
                  <a:lnTo>
                    <a:pt x="3" y="100"/>
                  </a:lnTo>
                  <a:lnTo>
                    <a:pt x="1" y="92"/>
                  </a:lnTo>
                  <a:lnTo>
                    <a:pt x="0" y="86"/>
                  </a:lnTo>
                  <a:lnTo>
                    <a:pt x="0" y="78"/>
                  </a:lnTo>
                  <a:lnTo>
                    <a:pt x="0" y="78"/>
                  </a:lnTo>
                  <a:lnTo>
                    <a:pt x="0" y="70"/>
                  </a:lnTo>
                  <a:lnTo>
                    <a:pt x="1" y="62"/>
                  </a:lnTo>
                  <a:lnTo>
                    <a:pt x="3" y="55"/>
                  </a:lnTo>
                  <a:lnTo>
                    <a:pt x="5" y="47"/>
                  </a:lnTo>
                  <a:lnTo>
                    <a:pt x="9" y="41"/>
                  </a:lnTo>
                  <a:lnTo>
                    <a:pt x="13" y="34"/>
                  </a:lnTo>
                  <a:lnTo>
                    <a:pt x="17" y="28"/>
                  </a:lnTo>
                  <a:lnTo>
                    <a:pt x="22" y="23"/>
                  </a:lnTo>
                  <a:lnTo>
                    <a:pt x="28" y="18"/>
                  </a:lnTo>
                  <a:lnTo>
                    <a:pt x="34" y="13"/>
                  </a:lnTo>
                  <a:lnTo>
                    <a:pt x="40" y="9"/>
                  </a:lnTo>
                  <a:lnTo>
                    <a:pt x="46" y="7"/>
                  </a:lnTo>
                  <a:lnTo>
                    <a:pt x="53" y="3"/>
                  </a:lnTo>
                  <a:lnTo>
                    <a:pt x="61" y="2"/>
                  </a:lnTo>
                  <a:lnTo>
                    <a:pt x="69" y="1"/>
                  </a:lnTo>
                  <a:lnTo>
                    <a:pt x="76" y="0"/>
                  </a:lnTo>
                  <a:lnTo>
                    <a:pt x="76" y="0"/>
                  </a:lnTo>
                  <a:lnTo>
                    <a:pt x="84" y="1"/>
                  </a:lnTo>
                  <a:lnTo>
                    <a:pt x="92" y="2"/>
                  </a:lnTo>
                  <a:lnTo>
                    <a:pt x="99" y="3"/>
                  </a:lnTo>
                  <a:lnTo>
                    <a:pt x="107" y="7"/>
                  </a:lnTo>
                  <a:lnTo>
                    <a:pt x="114" y="9"/>
                  </a:lnTo>
                  <a:lnTo>
                    <a:pt x="120" y="13"/>
                  </a:lnTo>
                  <a:lnTo>
                    <a:pt x="125" y="18"/>
                  </a:lnTo>
                  <a:lnTo>
                    <a:pt x="131" y="23"/>
                  </a:lnTo>
                  <a:lnTo>
                    <a:pt x="136" y="28"/>
                  </a:lnTo>
                  <a:lnTo>
                    <a:pt x="140"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61" name="Google Shape;2961;p23"/>
            <p:cNvSpPr/>
            <p:nvPr/>
          </p:nvSpPr>
          <p:spPr>
            <a:xfrm>
              <a:off x="3351213" y="1989138"/>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5"/>
                  </a:lnTo>
                  <a:lnTo>
                    <a:pt x="77" y="155"/>
                  </a:lnTo>
                  <a:lnTo>
                    <a:pt x="69" y="153"/>
                  </a:lnTo>
                  <a:lnTo>
                    <a:pt x="61" y="152"/>
                  </a:lnTo>
                  <a:lnTo>
                    <a:pt x="54" y="151"/>
                  </a:lnTo>
                  <a:lnTo>
                    <a:pt x="47" y="148"/>
                  </a:lnTo>
                  <a:lnTo>
                    <a:pt x="41" y="145"/>
                  </a:lnTo>
                  <a:lnTo>
                    <a:pt x="34" y="141"/>
                  </a:lnTo>
                  <a:lnTo>
                    <a:pt x="28" y="136"/>
                  </a:lnTo>
                  <a:lnTo>
                    <a:pt x="22"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3" y="34"/>
                  </a:lnTo>
                  <a:lnTo>
                    <a:pt x="18" y="29"/>
                  </a:lnTo>
                  <a:lnTo>
                    <a:pt x="22" y="23"/>
                  </a:lnTo>
                  <a:lnTo>
                    <a:pt x="28" y="18"/>
                  </a:lnTo>
                  <a:lnTo>
                    <a:pt x="34" y="14"/>
                  </a:lnTo>
                  <a:lnTo>
                    <a:pt x="41" y="9"/>
                  </a:lnTo>
                  <a:lnTo>
                    <a:pt x="47" y="6"/>
                  </a:lnTo>
                  <a:lnTo>
                    <a:pt x="54" y="4"/>
                  </a:lnTo>
                  <a:lnTo>
                    <a:pt x="61" y="2"/>
                  </a:lnTo>
                  <a:lnTo>
                    <a:pt x="69" y="1"/>
                  </a:lnTo>
                  <a:lnTo>
                    <a:pt x="77" y="0"/>
                  </a:lnTo>
                  <a:lnTo>
                    <a:pt x="77" y="0"/>
                  </a:lnTo>
                  <a:lnTo>
                    <a:pt x="85" y="1"/>
                  </a:lnTo>
                  <a:lnTo>
                    <a:pt x="93" y="2"/>
                  </a:lnTo>
                  <a:lnTo>
                    <a:pt x="100" y="4"/>
                  </a:lnTo>
                  <a:lnTo>
                    <a:pt x="107" y="6"/>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62" name="Google Shape;2962;p23"/>
            <p:cNvSpPr/>
            <p:nvPr/>
          </p:nvSpPr>
          <p:spPr>
            <a:xfrm>
              <a:off x="3351213" y="2060575"/>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4"/>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2"/>
                  </a:lnTo>
                  <a:lnTo>
                    <a:pt x="28" y="137"/>
                  </a:lnTo>
                  <a:lnTo>
                    <a:pt x="22" y="132"/>
                  </a:lnTo>
                  <a:lnTo>
                    <a:pt x="18" y="127"/>
                  </a:lnTo>
                  <a:lnTo>
                    <a:pt x="13" y="120"/>
                  </a:lnTo>
                  <a:lnTo>
                    <a:pt x="10" y="114"/>
                  </a:lnTo>
                  <a:lnTo>
                    <a:pt x="6" y="108"/>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2" y="23"/>
                  </a:lnTo>
                  <a:lnTo>
                    <a:pt x="28" y="18"/>
                  </a:lnTo>
                  <a:lnTo>
                    <a:pt x="34" y="14"/>
                  </a:lnTo>
                  <a:lnTo>
                    <a:pt x="41" y="10"/>
                  </a:lnTo>
                  <a:lnTo>
                    <a:pt x="47" y="7"/>
                  </a:lnTo>
                  <a:lnTo>
                    <a:pt x="54" y="5"/>
                  </a:lnTo>
                  <a:lnTo>
                    <a:pt x="61" y="2"/>
                  </a:lnTo>
                  <a:lnTo>
                    <a:pt x="69" y="1"/>
                  </a:lnTo>
                  <a:lnTo>
                    <a:pt x="77" y="0"/>
                  </a:lnTo>
                  <a:lnTo>
                    <a:pt x="77" y="0"/>
                  </a:lnTo>
                  <a:lnTo>
                    <a:pt x="85" y="1"/>
                  </a:lnTo>
                  <a:lnTo>
                    <a:pt x="93" y="2"/>
                  </a:lnTo>
                  <a:lnTo>
                    <a:pt x="100" y="5"/>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63" name="Google Shape;2963;p23"/>
            <p:cNvSpPr/>
            <p:nvPr/>
          </p:nvSpPr>
          <p:spPr>
            <a:xfrm>
              <a:off x="3560763" y="1785938"/>
              <a:ext cx="49213" cy="47625"/>
            </a:xfrm>
            <a:custGeom>
              <a:avLst/>
              <a:gdLst/>
              <a:ahLst/>
              <a:cxnLst/>
              <a:rect l="l" t="t" r="r" b="b"/>
              <a:pathLst>
                <a:path w="153" h="153" extrusionOk="0">
                  <a:moveTo>
                    <a:pt x="153" y="77"/>
                  </a:moveTo>
                  <a:lnTo>
                    <a:pt x="153" y="77"/>
                  </a:lnTo>
                  <a:lnTo>
                    <a:pt x="153" y="85"/>
                  </a:lnTo>
                  <a:lnTo>
                    <a:pt x="152" y="93"/>
                  </a:lnTo>
                  <a:lnTo>
                    <a:pt x="149" y="100"/>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3"/>
                  </a:lnTo>
                  <a:lnTo>
                    <a:pt x="125" y="17"/>
                  </a:lnTo>
                  <a:lnTo>
                    <a:pt x="131" y="23"/>
                  </a:lnTo>
                  <a:lnTo>
                    <a:pt x="136" y="27"/>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64" name="Google Shape;2964;p23"/>
            <p:cNvSpPr/>
            <p:nvPr/>
          </p:nvSpPr>
          <p:spPr>
            <a:xfrm>
              <a:off x="3632200" y="1785938"/>
              <a:ext cx="47625" cy="47625"/>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0" y="120"/>
                  </a:lnTo>
                  <a:lnTo>
                    <a:pt x="136" y="126"/>
                  </a:lnTo>
                  <a:lnTo>
                    <a:pt x="131" y="132"/>
                  </a:lnTo>
                  <a:lnTo>
                    <a:pt x="125" y="136"/>
                  </a:lnTo>
                  <a:lnTo>
                    <a:pt x="120" y="141"/>
                  </a:lnTo>
                  <a:lnTo>
                    <a:pt x="114" y="144"/>
                  </a:lnTo>
                  <a:lnTo>
                    <a:pt x="107" y="148"/>
                  </a:lnTo>
                  <a:lnTo>
                    <a:pt x="99" y="150"/>
                  </a:lnTo>
                  <a:lnTo>
                    <a:pt x="92" y="152"/>
                  </a:lnTo>
                  <a:lnTo>
                    <a:pt x="84" y="153"/>
                  </a:lnTo>
                  <a:lnTo>
                    <a:pt x="76" y="153"/>
                  </a:lnTo>
                  <a:lnTo>
                    <a:pt x="76" y="153"/>
                  </a:lnTo>
                  <a:lnTo>
                    <a:pt x="69" y="153"/>
                  </a:lnTo>
                  <a:lnTo>
                    <a:pt x="61" y="152"/>
                  </a:lnTo>
                  <a:lnTo>
                    <a:pt x="53" y="150"/>
                  </a:lnTo>
                  <a:lnTo>
                    <a:pt x="46" y="148"/>
                  </a:lnTo>
                  <a:lnTo>
                    <a:pt x="40" y="144"/>
                  </a:lnTo>
                  <a:lnTo>
                    <a:pt x="34" y="141"/>
                  </a:lnTo>
                  <a:lnTo>
                    <a:pt x="28" y="136"/>
                  </a:lnTo>
                  <a:lnTo>
                    <a:pt x="22" y="132"/>
                  </a:lnTo>
                  <a:lnTo>
                    <a:pt x="18" y="126"/>
                  </a:lnTo>
                  <a:lnTo>
                    <a:pt x="13" y="120"/>
                  </a:lnTo>
                  <a:lnTo>
                    <a:pt x="9" y="113"/>
                  </a:lnTo>
                  <a:lnTo>
                    <a:pt x="5" y="106"/>
                  </a:lnTo>
                  <a:lnTo>
                    <a:pt x="3" y="100"/>
                  </a:lnTo>
                  <a:lnTo>
                    <a:pt x="2" y="93"/>
                  </a:lnTo>
                  <a:lnTo>
                    <a:pt x="0" y="85"/>
                  </a:lnTo>
                  <a:lnTo>
                    <a:pt x="0" y="77"/>
                  </a:lnTo>
                  <a:lnTo>
                    <a:pt x="0" y="77"/>
                  </a:lnTo>
                  <a:lnTo>
                    <a:pt x="0" y="69"/>
                  </a:lnTo>
                  <a:lnTo>
                    <a:pt x="2" y="62"/>
                  </a:lnTo>
                  <a:lnTo>
                    <a:pt x="3" y="54"/>
                  </a:lnTo>
                  <a:lnTo>
                    <a:pt x="5" y="47"/>
                  </a:lnTo>
                  <a:lnTo>
                    <a:pt x="9" y="40"/>
                  </a:lnTo>
                  <a:lnTo>
                    <a:pt x="13" y="34"/>
                  </a:lnTo>
                  <a:lnTo>
                    <a:pt x="18" y="27"/>
                  </a:lnTo>
                  <a:lnTo>
                    <a:pt x="22" y="23"/>
                  </a:lnTo>
                  <a:lnTo>
                    <a:pt x="28" y="17"/>
                  </a:lnTo>
                  <a:lnTo>
                    <a:pt x="34" y="13"/>
                  </a:lnTo>
                  <a:lnTo>
                    <a:pt x="40" y="9"/>
                  </a:lnTo>
                  <a:lnTo>
                    <a:pt x="46" y="6"/>
                  </a:lnTo>
                  <a:lnTo>
                    <a:pt x="53" y="3"/>
                  </a:lnTo>
                  <a:lnTo>
                    <a:pt x="61" y="1"/>
                  </a:lnTo>
                  <a:lnTo>
                    <a:pt x="69" y="0"/>
                  </a:lnTo>
                  <a:lnTo>
                    <a:pt x="76" y="0"/>
                  </a:lnTo>
                  <a:lnTo>
                    <a:pt x="76" y="0"/>
                  </a:lnTo>
                  <a:lnTo>
                    <a:pt x="84" y="0"/>
                  </a:lnTo>
                  <a:lnTo>
                    <a:pt x="92" y="1"/>
                  </a:lnTo>
                  <a:lnTo>
                    <a:pt x="99" y="3"/>
                  </a:lnTo>
                  <a:lnTo>
                    <a:pt x="107" y="6"/>
                  </a:lnTo>
                  <a:lnTo>
                    <a:pt x="114" y="9"/>
                  </a:lnTo>
                  <a:lnTo>
                    <a:pt x="120" y="13"/>
                  </a:lnTo>
                  <a:lnTo>
                    <a:pt x="125"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65" name="Google Shape;2965;p23"/>
            <p:cNvSpPr/>
            <p:nvPr/>
          </p:nvSpPr>
          <p:spPr>
            <a:xfrm>
              <a:off x="3632200" y="1852613"/>
              <a:ext cx="47625" cy="47625"/>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0" y="120"/>
                  </a:lnTo>
                  <a:lnTo>
                    <a:pt x="136" y="125"/>
                  </a:lnTo>
                  <a:lnTo>
                    <a:pt x="131" y="131"/>
                  </a:lnTo>
                  <a:lnTo>
                    <a:pt x="125" y="136"/>
                  </a:lnTo>
                  <a:lnTo>
                    <a:pt x="120" y="140"/>
                  </a:lnTo>
                  <a:lnTo>
                    <a:pt x="114" y="144"/>
                  </a:lnTo>
                  <a:lnTo>
                    <a:pt x="107" y="147"/>
                  </a:lnTo>
                  <a:lnTo>
                    <a:pt x="99" y="149"/>
                  </a:lnTo>
                  <a:lnTo>
                    <a:pt x="92" y="152"/>
                  </a:lnTo>
                  <a:lnTo>
                    <a:pt x="84" y="153"/>
                  </a:lnTo>
                  <a:lnTo>
                    <a:pt x="76" y="153"/>
                  </a:lnTo>
                  <a:lnTo>
                    <a:pt x="76" y="153"/>
                  </a:lnTo>
                  <a:lnTo>
                    <a:pt x="69" y="153"/>
                  </a:lnTo>
                  <a:lnTo>
                    <a:pt x="61" y="152"/>
                  </a:lnTo>
                  <a:lnTo>
                    <a:pt x="53" y="149"/>
                  </a:lnTo>
                  <a:lnTo>
                    <a:pt x="46" y="147"/>
                  </a:lnTo>
                  <a:lnTo>
                    <a:pt x="40" y="144"/>
                  </a:lnTo>
                  <a:lnTo>
                    <a:pt x="34" y="140"/>
                  </a:lnTo>
                  <a:lnTo>
                    <a:pt x="28" y="136"/>
                  </a:lnTo>
                  <a:lnTo>
                    <a:pt x="22" y="131"/>
                  </a:lnTo>
                  <a:lnTo>
                    <a:pt x="18" y="125"/>
                  </a:lnTo>
                  <a:lnTo>
                    <a:pt x="13" y="120"/>
                  </a:lnTo>
                  <a:lnTo>
                    <a:pt x="9" y="113"/>
                  </a:lnTo>
                  <a:lnTo>
                    <a:pt x="5" y="106"/>
                  </a:lnTo>
                  <a:lnTo>
                    <a:pt x="3" y="99"/>
                  </a:lnTo>
                  <a:lnTo>
                    <a:pt x="2" y="91"/>
                  </a:lnTo>
                  <a:lnTo>
                    <a:pt x="0" y="84"/>
                  </a:lnTo>
                  <a:lnTo>
                    <a:pt x="0" y="76"/>
                  </a:lnTo>
                  <a:lnTo>
                    <a:pt x="0" y="76"/>
                  </a:lnTo>
                  <a:lnTo>
                    <a:pt x="0" y="68"/>
                  </a:lnTo>
                  <a:lnTo>
                    <a:pt x="2" y="60"/>
                  </a:lnTo>
                  <a:lnTo>
                    <a:pt x="3" y="53"/>
                  </a:lnTo>
                  <a:lnTo>
                    <a:pt x="5" y="46"/>
                  </a:lnTo>
                  <a:lnTo>
                    <a:pt x="9" y="40"/>
                  </a:lnTo>
                  <a:lnTo>
                    <a:pt x="13" y="33"/>
                  </a:lnTo>
                  <a:lnTo>
                    <a:pt x="18" y="27"/>
                  </a:lnTo>
                  <a:lnTo>
                    <a:pt x="22" y="21"/>
                  </a:lnTo>
                  <a:lnTo>
                    <a:pt x="28" y="17"/>
                  </a:lnTo>
                  <a:lnTo>
                    <a:pt x="34" y="12"/>
                  </a:lnTo>
                  <a:lnTo>
                    <a:pt x="40" y="9"/>
                  </a:lnTo>
                  <a:lnTo>
                    <a:pt x="46" y="5"/>
                  </a:lnTo>
                  <a:lnTo>
                    <a:pt x="53" y="3"/>
                  </a:lnTo>
                  <a:lnTo>
                    <a:pt x="61" y="1"/>
                  </a:lnTo>
                  <a:lnTo>
                    <a:pt x="69" y="0"/>
                  </a:lnTo>
                  <a:lnTo>
                    <a:pt x="76" y="0"/>
                  </a:lnTo>
                  <a:lnTo>
                    <a:pt x="76" y="0"/>
                  </a:lnTo>
                  <a:lnTo>
                    <a:pt x="84" y="0"/>
                  </a:lnTo>
                  <a:lnTo>
                    <a:pt x="92" y="1"/>
                  </a:lnTo>
                  <a:lnTo>
                    <a:pt x="99" y="3"/>
                  </a:lnTo>
                  <a:lnTo>
                    <a:pt x="107" y="5"/>
                  </a:lnTo>
                  <a:lnTo>
                    <a:pt x="114" y="9"/>
                  </a:lnTo>
                  <a:lnTo>
                    <a:pt x="120" y="12"/>
                  </a:lnTo>
                  <a:lnTo>
                    <a:pt x="125" y="17"/>
                  </a:lnTo>
                  <a:lnTo>
                    <a:pt x="131" y="21"/>
                  </a:lnTo>
                  <a:lnTo>
                    <a:pt x="136" y="27"/>
                  </a:lnTo>
                  <a:lnTo>
                    <a:pt x="140"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66" name="Google Shape;2966;p23"/>
            <p:cNvSpPr/>
            <p:nvPr/>
          </p:nvSpPr>
          <p:spPr>
            <a:xfrm>
              <a:off x="3700463" y="1785938"/>
              <a:ext cx="49213" cy="47625"/>
            </a:xfrm>
            <a:custGeom>
              <a:avLst/>
              <a:gdLst/>
              <a:ahLst/>
              <a:cxnLst/>
              <a:rect l="l" t="t" r="r" b="b"/>
              <a:pathLst>
                <a:path w="155" h="153" extrusionOk="0">
                  <a:moveTo>
                    <a:pt x="155" y="77"/>
                  </a:moveTo>
                  <a:lnTo>
                    <a:pt x="155" y="77"/>
                  </a:lnTo>
                  <a:lnTo>
                    <a:pt x="155" y="85"/>
                  </a:lnTo>
                  <a:lnTo>
                    <a:pt x="153" y="93"/>
                  </a:lnTo>
                  <a:lnTo>
                    <a:pt x="151" y="100"/>
                  </a:lnTo>
                  <a:lnTo>
                    <a:pt x="149" y="106"/>
                  </a:lnTo>
                  <a:lnTo>
                    <a:pt x="145" y="113"/>
                  </a:lnTo>
                  <a:lnTo>
                    <a:pt x="141" y="120"/>
                  </a:lnTo>
                  <a:lnTo>
                    <a:pt x="137"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4" y="100"/>
                  </a:lnTo>
                  <a:lnTo>
                    <a:pt x="2" y="93"/>
                  </a:lnTo>
                  <a:lnTo>
                    <a:pt x="1" y="85"/>
                  </a:lnTo>
                  <a:lnTo>
                    <a:pt x="0" y="77"/>
                  </a:lnTo>
                  <a:lnTo>
                    <a:pt x="0" y="77"/>
                  </a:lnTo>
                  <a:lnTo>
                    <a:pt x="1" y="69"/>
                  </a:lnTo>
                  <a:lnTo>
                    <a:pt x="2" y="62"/>
                  </a:lnTo>
                  <a:lnTo>
                    <a:pt x="4" y="54"/>
                  </a:lnTo>
                  <a:lnTo>
                    <a:pt x="7" y="47"/>
                  </a:lnTo>
                  <a:lnTo>
                    <a:pt x="9" y="40"/>
                  </a:lnTo>
                  <a:lnTo>
                    <a:pt x="14" y="34"/>
                  </a:lnTo>
                  <a:lnTo>
                    <a:pt x="18" y="27"/>
                  </a:lnTo>
                  <a:lnTo>
                    <a:pt x="23" y="23"/>
                  </a:lnTo>
                  <a:lnTo>
                    <a:pt x="29" y="17"/>
                  </a:lnTo>
                  <a:lnTo>
                    <a:pt x="34" y="13"/>
                  </a:lnTo>
                  <a:lnTo>
                    <a:pt x="41"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3"/>
                  </a:lnTo>
                  <a:lnTo>
                    <a:pt x="126" y="17"/>
                  </a:lnTo>
                  <a:lnTo>
                    <a:pt x="132" y="23"/>
                  </a:lnTo>
                  <a:lnTo>
                    <a:pt x="137" y="27"/>
                  </a:lnTo>
                  <a:lnTo>
                    <a:pt x="141"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67" name="Google Shape;2967;p23"/>
            <p:cNvSpPr/>
            <p:nvPr/>
          </p:nvSpPr>
          <p:spPr>
            <a:xfrm>
              <a:off x="3700463" y="1714500"/>
              <a:ext cx="49213" cy="49213"/>
            </a:xfrm>
            <a:custGeom>
              <a:avLst/>
              <a:gdLst/>
              <a:ahLst/>
              <a:cxnLst/>
              <a:rect l="l" t="t" r="r" b="b"/>
              <a:pathLst>
                <a:path w="155" h="154" extrusionOk="0">
                  <a:moveTo>
                    <a:pt x="155" y="78"/>
                  </a:moveTo>
                  <a:lnTo>
                    <a:pt x="155" y="78"/>
                  </a:lnTo>
                  <a:lnTo>
                    <a:pt x="155" y="86"/>
                  </a:lnTo>
                  <a:lnTo>
                    <a:pt x="153" y="93"/>
                  </a:lnTo>
                  <a:lnTo>
                    <a:pt x="151" y="101"/>
                  </a:lnTo>
                  <a:lnTo>
                    <a:pt x="149" y="107"/>
                  </a:lnTo>
                  <a:lnTo>
                    <a:pt x="145" y="114"/>
                  </a:lnTo>
                  <a:lnTo>
                    <a:pt x="141" y="120"/>
                  </a:lnTo>
                  <a:lnTo>
                    <a:pt x="137" y="127"/>
                  </a:lnTo>
                  <a:lnTo>
                    <a:pt x="132" y="131"/>
                  </a:lnTo>
                  <a:lnTo>
                    <a:pt x="126" y="137"/>
                  </a:lnTo>
                  <a:lnTo>
                    <a:pt x="120"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8"/>
                  </a:lnTo>
                  <a:lnTo>
                    <a:pt x="9" y="41"/>
                  </a:lnTo>
                  <a:lnTo>
                    <a:pt x="14" y="34"/>
                  </a:lnTo>
                  <a:lnTo>
                    <a:pt x="18" y="29"/>
                  </a:lnTo>
                  <a:lnTo>
                    <a:pt x="23" y="23"/>
                  </a:lnTo>
                  <a:lnTo>
                    <a:pt x="29" y="18"/>
                  </a:lnTo>
                  <a:lnTo>
                    <a:pt x="34" y="14"/>
                  </a:lnTo>
                  <a:lnTo>
                    <a:pt x="41" y="10"/>
                  </a:lnTo>
                  <a:lnTo>
                    <a:pt x="47" y="7"/>
                  </a:lnTo>
                  <a:lnTo>
                    <a:pt x="55" y="4"/>
                  </a:lnTo>
                  <a:lnTo>
                    <a:pt x="62" y="2"/>
                  </a:lnTo>
                  <a:lnTo>
                    <a:pt x="70" y="1"/>
                  </a:lnTo>
                  <a:lnTo>
                    <a:pt x="78" y="0"/>
                  </a:lnTo>
                  <a:lnTo>
                    <a:pt x="78" y="0"/>
                  </a:lnTo>
                  <a:lnTo>
                    <a:pt x="85" y="1"/>
                  </a:lnTo>
                  <a:lnTo>
                    <a:pt x="93" y="2"/>
                  </a:lnTo>
                  <a:lnTo>
                    <a:pt x="101" y="4"/>
                  </a:lnTo>
                  <a:lnTo>
                    <a:pt x="108" y="7"/>
                  </a:lnTo>
                  <a:lnTo>
                    <a:pt x="115" y="10"/>
                  </a:lnTo>
                  <a:lnTo>
                    <a:pt x="120" y="14"/>
                  </a:lnTo>
                  <a:lnTo>
                    <a:pt x="126" y="18"/>
                  </a:lnTo>
                  <a:lnTo>
                    <a:pt x="132" y="23"/>
                  </a:lnTo>
                  <a:lnTo>
                    <a:pt x="137" y="29"/>
                  </a:lnTo>
                  <a:lnTo>
                    <a:pt x="141"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68" name="Google Shape;2968;p23"/>
            <p:cNvSpPr/>
            <p:nvPr/>
          </p:nvSpPr>
          <p:spPr>
            <a:xfrm>
              <a:off x="3773488" y="1714500"/>
              <a:ext cx="47625"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0" y="120"/>
                  </a:lnTo>
                  <a:lnTo>
                    <a:pt x="136" y="127"/>
                  </a:lnTo>
                  <a:lnTo>
                    <a:pt x="130" y="131"/>
                  </a:lnTo>
                  <a:lnTo>
                    <a:pt x="126"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1" y="2"/>
                  </a:lnTo>
                  <a:lnTo>
                    <a:pt x="99" y="4"/>
                  </a:lnTo>
                  <a:lnTo>
                    <a:pt x="106" y="7"/>
                  </a:lnTo>
                  <a:lnTo>
                    <a:pt x="113" y="10"/>
                  </a:lnTo>
                  <a:lnTo>
                    <a:pt x="119"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69" name="Google Shape;2969;p23"/>
            <p:cNvSpPr/>
            <p:nvPr/>
          </p:nvSpPr>
          <p:spPr>
            <a:xfrm>
              <a:off x="3700463" y="1646238"/>
              <a:ext cx="49213" cy="49213"/>
            </a:xfrm>
            <a:custGeom>
              <a:avLst/>
              <a:gdLst/>
              <a:ahLst/>
              <a:cxnLst/>
              <a:rect l="l" t="t" r="r" b="b"/>
              <a:pathLst>
                <a:path w="155" h="154" extrusionOk="0">
                  <a:moveTo>
                    <a:pt x="155" y="78"/>
                  </a:moveTo>
                  <a:lnTo>
                    <a:pt x="155" y="78"/>
                  </a:lnTo>
                  <a:lnTo>
                    <a:pt x="155" y="86"/>
                  </a:lnTo>
                  <a:lnTo>
                    <a:pt x="153" y="93"/>
                  </a:lnTo>
                  <a:lnTo>
                    <a:pt x="151" y="101"/>
                  </a:lnTo>
                  <a:lnTo>
                    <a:pt x="149" y="107"/>
                  </a:lnTo>
                  <a:lnTo>
                    <a:pt x="145" y="114"/>
                  </a:lnTo>
                  <a:lnTo>
                    <a:pt x="141" y="120"/>
                  </a:lnTo>
                  <a:lnTo>
                    <a:pt x="137" y="126"/>
                  </a:lnTo>
                  <a:lnTo>
                    <a:pt x="132" y="132"/>
                  </a:lnTo>
                  <a:lnTo>
                    <a:pt x="126" y="137"/>
                  </a:lnTo>
                  <a:lnTo>
                    <a:pt x="120" y="141"/>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1"/>
                  </a:lnTo>
                  <a:lnTo>
                    <a:pt x="29" y="137"/>
                  </a:lnTo>
                  <a:lnTo>
                    <a:pt x="23" y="132"/>
                  </a:lnTo>
                  <a:lnTo>
                    <a:pt x="18" y="126"/>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7"/>
                  </a:lnTo>
                  <a:lnTo>
                    <a:pt x="9" y="41"/>
                  </a:lnTo>
                  <a:lnTo>
                    <a:pt x="14" y="34"/>
                  </a:lnTo>
                  <a:lnTo>
                    <a:pt x="18" y="29"/>
                  </a:lnTo>
                  <a:lnTo>
                    <a:pt x="23" y="23"/>
                  </a:lnTo>
                  <a:lnTo>
                    <a:pt x="29" y="18"/>
                  </a:lnTo>
                  <a:lnTo>
                    <a:pt x="34" y="14"/>
                  </a:lnTo>
                  <a:lnTo>
                    <a:pt x="41"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4"/>
                  </a:lnTo>
                  <a:lnTo>
                    <a:pt x="126" y="18"/>
                  </a:lnTo>
                  <a:lnTo>
                    <a:pt x="132" y="23"/>
                  </a:lnTo>
                  <a:lnTo>
                    <a:pt x="137" y="29"/>
                  </a:lnTo>
                  <a:lnTo>
                    <a:pt x="141" y="34"/>
                  </a:lnTo>
                  <a:lnTo>
                    <a:pt x="145"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70" name="Google Shape;2970;p23"/>
            <p:cNvSpPr/>
            <p:nvPr/>
          </p:nvSpPr>
          <p:spPr>
            <a:xfrm>
              <a:off x="3773488" y="1646238"/>
              <a:ext cx="47625"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0" y="120"/>
                  </a:lnTo>
                  <a:lnTo>
                    <a:pt x="136" y="126"/>
                  </a:lnTo>
                  <a:lnTo>
                    <a:pt x="130" y="132"/>
                  </a:lnTo>
                  <a:lnTo>
                    <a:pt x="126" y="137"/>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6"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71" name="Google Shape;2971;p23"/>
            <p:cNvSpPr/>
            <p:nvPr/>
          </p:nvSpPr>
          <p:spPr>
            <a:xfrm>
              <a:off x="3632200" y="1646238"/>
              <a:ext cx="47625" cy="49213"/>
            </a:xfrm>
            <a:custGeom>
              <a:avLst/>
              <a:gdLst/>
              <a:ahLst/>
              <a:cxnLst/>
              <a:rect l="l" t="t" r="r" b="b"/>
              <a:pathLst>
                <a:path w="154" h="154" extrusionOk="0">
                  <a:moveTo>
                    <a:pt x="154" y="78"/>
                  </a:moveTo>
                  <a:lnTo>
                    <a:pt x="154" y="78"/>
                  </a:lnTo>
                  <a:lnTo>
                    <a:pt x="153" y="86"/>
                  </a:lnTo>
                  <a:lnTo>
                    <a:pt x="152" y="93"/>
                  </a:lnTo>
                  <a:lnTo>
                    <a:pt x="151" y="101"/>
                  </a:lnTo>
                  <a:lnTo>
                    <a:pt x="147" y="107"/>
                  </a:lnTo>
                  <a:lnTo>
                    <a:pt x="145" y="114"/>
                  </a:lnTo>
                  <a:lnTo>
                    <a:pt x="140" y="120"/>
                  </a:lnTo>
                  <a:lnTo>
                    <a:pt x="136" y="126"/>
                  </a:lnTo>
                  <a:lnTo>
                    <a:pt x="131" y="132"/>
                  </a:lnTo>
                  <a:lnTo>
                    <a:pt x="125" y="137"/>
                  </a:lnTo>
                  <a:lnTo>
                    <a:pt x="120" y="141"/>
                  </a:lnTo>
                  <a:lnTo>
                    <a:pt x="114" y="145"/>
                  </a:lnTo>
                  <a:lnTo>
                    <a:pt x="107" y="149"/>
                  </a:lnTo>
                  <a:lnTo>
                    <a:pt x="99" y="151"/>
                  </a:lnTo>
                  <a:lnTo>
                    <a:pt x="92" y="153"/>
                  </a:lnTo>
                  <a:lnTo>
                    <a:pt x="84" y="154"/>
                  </a:lnTo>
                  <a:lnTo>
                    <a:pt x="76" y="154"/>
                  </a:lnTo>
                  <a:lnTo>
                    <a:pt x="76" y="154"/>
                  </a:lnTo>
                  <a:lnTo>
                    <a:pt x="69" y="154"/>
                  </a:lnTo>
                  <a:lnTo>
                    <a:pt x="61" y="153"/>
                  </a:lnTo>
                  <a:lnTo>
                    <a:pt x="53" y="151"/>
                  </a:lnTo>
                  <a:lnTo>
                    <a:pt x="46" y="149"/>
                  </a:lnTo>
                  <a:lnTo>
                    <a:pt x="40" y="145"/>
                  </a:lnTo>
                  <a:lnTo>
                    <a:pt x="34" y="141"/>
                  </a:lnTo>
                  <a:lnTo>
                    <a:pt x="28" y="137"/>
                  </a:lnTo>
                  <a:lnTo>
                    <a:pt x="22" y="132"/>
                  </a:lnTo>
                  <a:lnTo>
                    <a:pt x="18" y="126"/>
                  </a:lnTo>
                  <a:lnTo>
                    <a:pt x="13" y="120"/>
                  </a:lnTo>
                  <a:lnTo>
                    <a:pt x="9" y="114"/>
                  </a:lnTo>
                  <a:lnTo>
                    <a:pt x="5" y="107"/>
                  </a:lnTo>
                  <a:lnTo>
                    <a:pt x="3" y="101"/>
                  </a:lnTo>
                  <a:lnTo>
                    <a:pt x="2" y="93"/>
                  </a:lnTo>
                  <a:lnTo>
                    <a:pt x="0" y="86"/>
                  </a:lnTo>
                  <a:lnTo>
                    <a:pt x="0" y="78"/>
                  </a:lnTo>
                  <a:lnTo>
                    <a:pt x="0" y="78"/>
                  </a:lnTo>
                  <a:lnTo>
                    <a:pt x="0" y="70"/>
                  </a:lnTo>
                  <a:lnTo>
                    <a:pt x="2" y="62"/>
                  </a:lnTo>
                  <a:lnTo>
                    <a:pt x="3" y="55"/>
                  </a:lnTo>
                  <a:lnTo>
                    <a:pt x="5" y="47"/>
                  </a:lnTo>
                  <a:lnTo>
                    <a:pt x="9" y="41"/>
                  </a:lnTo>
                  <a:lnTo>
                    <a:pt x="13" y="34"/>
                  </a:lnTo>
                  <a:lnTo>
                    <a:pt x="18" y="29"/>
                  </a:lnTo>
                  <a:lnTo>
                    <a:pt x="22" y="23"/>
                  </a:lnTo>
                  <a:lnTo>
                    <a:pt x="28" y="18"/>
                  </a:lnTo>
                  <a:lnTo>
                    <a:pt x="34" y="14"/>
                  </a:lnTo>
                  <a:lnTo>
                    <a:pt x="40" y="9"/>
                  </a:lnTo>
                  <a:lnTo>
                    <a:pt x="46" y="7"/>
                  </a:lnTo>
                  <a:lnTo>
                    <a:pt x="53" y="3"/>
                  </a:lnTo>
                  <a:lnTo>
                    <a:pt x="61" y="2"/>
                  </a:lnTo>
                  <a:lnTo>
                    <a:pt x="69" y="1"/>
                  </a:lnTo>
                  <a:lnTo>
                    <a:pt x="76" y="0"/>
                  </a:lnTo>
                  <a:lnTo>
                    <a:pt x="76" y="0"/>
                  </a:lnTo>
                  <a:lnTo>
                    <a:pt x="84" y="1"/>
                  </a:lnTo>
                  <a:lnTo>
                    <a:pt x="92" y="2"/>
                  </a:lnTo>
                  <a:lnTo>
                    <a:pt x="99" y="3"/>
                  </a:lnTo>
                  <a:lnTo>
                    <a:pt x="107" y="7"/>
                  </a:lnTo>
                  <a:lnTo>
                    <a:pt x="114" y="9"/>
                  </a:lnTo>
                  <a:lnTo>
                    <a:pt x="120" y="14"/>
                  </a:lnTo>
                  <a:lnTo>
                    <a:pt x="125" y="18"/>
                  </a:lnTo>
                  <a:lnTo>
                    <a:pt x="131" y="23"/>
                  </a:lnTo>
                  <a:lnTo>
                    <a:pt x="136" y="29"/>
                  </a:lnTo>
                  <a:lnTo>
                    <a:pt x="140"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72" name="Google Shape;2972;p23"/>
            <p:cNvSpPr/>
            <p:nvPr/>
          </p:nvSpPr>
          <p:spPr>
            <a:xfrm>
              <a:off x="3635375" y="1573213"/>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0" y="132"/>
                  </a:lnTo>
                  <a:lnTo>
                    <a:pt x="126" y="137"/>
                  </a:lnTo>
                  <a:lnTo>
                    <a:pt x="120" y="142"/>
                  </a:lnTo>
                  <a:lnTo>
                    <a:pt x="113" y="145"/>
                  </a:lnTo>
                  <a:lnTo>
                    <a:pt x="106" y="149"/>
                  </a:lnTo>
                  <a:lnTo>
                    <a:pt x="99" y="151"/>
                  </a:lnTo>
                  <a:lnTo>
                    <a:pt x="93" y="153"/>
                  </a:lnTo>
                  <a:lnTo>
                    <a:pt x="85" y="155"/>
                  </a:lnTo>
                  <a:lnTo>
                    <a:pt x="77" y="155"/>
                  </a:lnTo>
                  <a:lnTo>
                    <a:pt x="77" y="155"/>
                  </a:lnTo>
                  <a:lnTo>
                    <a:pt x="68" y="155"/>
                  </a:lnTo>
                  <a:lnTo>
                    <a:pt x="60" y="153"/>
                  </a:lnTo>
                  <a:lnTo>
                    <a:pt x="54" y="151"/>
                  </a:lnTo>
                  <a:lnTo>
                    <a:pt x="47" y="149"/>
                  </a:lnTo>
                  <a:lnTo>
                    <a:pt x="40" y="145"/>
                  </a:lnTo>
                  <a:lnTo>
                    <a:pt x="33" y="142"/>
                  </a:lnTo>
                  <a:lnTo>
                    <a:pt x="27" y="137"/>
                  </a:lnTo>
                  <a:lnTo>
                    <a:pt x="22"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2" y="23"/>
                  </a:lnTo>
                  <a:lnTo>
                    <a:pt x="27" y="18"/>
                  </a:lnTo>
                  <a:lnTo>
                    <a:pt x="33" y="14"/>
                  </a:lnTo>
                  <a:lnTo>
                    <a:pt x="40" y="10"/>
                  </a:lnTo>
                  <a:lnTo>
                    <a:pt x="47" y="7"/>
                  </a:lnTo>
                  <a:lnTo>
                    <a:pt x="54" y="4"/>
                  </a:lnTo>
                  <a:lnTo>
                    <a:pt x="60" y="2"/>
                  </a:lnTo>
                  <a:lnTo>
                    <a:pt x="68" y="1"/>
                  </a:lnTo>
                  <a:lnTo>
                    <a:pt x="77" y="0"/>
                  </a:lnTo>
                  <a:lnTo>
                    <a:pt x="77" y="0"/>
                  </a:lnTo>
                  <a:lnTo>
                    <a:pt x="85" y="1"/>
                  </a:lnTo>
                  <a:lnTo>
                    <a:pt x="93" y="2"/>
                  </a:lnTo>
                  <a:lnTo>
                    <a:pt x="99" y="4"/>
                  </a:lnTo>
                  <a:lnTo>
                    <a:pt x="106" y="7"/>
                  </a:lnTo>
                  <a:lnTo>
                    <a:pt x="113" y="10"/>
                  </a:lnTo>
                  <a:lnTo>
                    <a:pt x="120" y="14"/>
                  </a:lnTo>
                  <a:lnTo>
                    <a:pt x="126" y="18"/>
                  </a:lnTo>
                  <a:lnTo>
                    <a:pt x="130"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73" name="Google Shape;2973;p23"/>
            <p:cNvSpPr/>
            <p:nvPr/>
          </p:nvSpPr>
          <p:spPr>
            <a:xfrm>
              <a:off x="3494088" y="1573213"/>
              <a:ext cx="49213" cy="49213"/>
            </a:xfrm>
            <a:custGeom>
              <a:avLst/>
              <a:gdLst/>
              <a:ahLst/>
              <a:cxnLst/>
              <a:rect l="l" t="t" r="r" b="b"/>
              <a:pathLst>
                <a:path w="155" h="155" extrusionOk="0">
                  <a:moveTo>
                    <a:pt x="155" y="78"/>
                  </a:moveTo>
                  <a:lnTo>
                    <a:pt x="155" y="78"/>
                  </a:lnTo>
                  <a:lnTo>
                    <a:pt x="153" y="86"/>
                  </a:lnTo>
                  <a:lnTo>
                    <a:pt x="152" y="93"/>
                  </a:lnTo>
                  <a:lnTo>
                    <a:pt x="151" y="101"/>
                  </a:lnTo>
                  <a:lnTo>
                    <a:pt x="148" y="108"/>
                  </a:lnTo>
                  <a:lnTo>
                    <a:pt x="145" y="115"/>
                  </a:lnTo>
                  <a:lnTo>
                    <a:pt x="141" y="120"/>
                  </a:lnTo>
                  <a:lnTo>
                    <a:pt x="136" y="127"/>
                  </a:lnTo>
                  <a:lnTo>
                    <a:pt x="132" y="132"/>
                  </a:lnTo>
                  <a:lnTo>
                    <a:pt x="126" y="137"/>
                  </a:lnTo>
                  <a:lnTo>
                    <a:pt x="120" y="142"/>
                  </a:lnTo>
                  <a:lnTo>
                    <a:pt x="113"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4"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4"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3" y="10"/>
                  </a:lnTo>
                  <a:lnTo>
                    <a:pt x="120" y="14"/>
                  </a:lnTo>
                  <a:lnTo>
                    <a:pt x="126" y="18"/>
                  </a:lnTo>
                  <a:lnTo>
                    <a:pt x="132" y="23"/>
                  </a:lnTo>
                  <a:lnTo>
                    <a:pt x="136" y="29"/>
                  </a:lnTo>
                  <a:lnTo>
                    <a:pt x="141" y="34"/>
                  </a:lnTo>
                  <a:lnTo>
                    <a:pt x="145" y="41"/>
                  </a:lnTo>
                  <a:lnTo>
                    <a:pt x="148" y="48"/>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74" name="Google Shape;2974;p23"/>
            <p:cNvSpPr/>
            <p:nvPr/>
          </p:nvSpPr>
          <p:spPr>
            <a:xfrm>
              <a:off x="3565525" y="1573213"/>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1" y="132"/>
                  </a:lnTo>
                  <a:lnTo>
                    <a:pt x="126" y="137"/>
                  </a:lnTo>
                  <a:lnTo>
                    <a:pt x="119" y="142"/>
                  </a:lnTo>
                  <a:lnTo>
                    <a:pt x="114"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4" y="10"/>
                  </a:lnTo>
                  <a:lnTo>
                    <a:pt x="119" y="14"/>
                  </a:lnTo>
                  <a:lnTo>
                    <a:pt x="126" y="18"/>
                  </a:lnTo>
                  <a:lnTo>
                    <a:pt x="131"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75" name="Google Shape;2975;p23"/>
            <p:cNvSpPr/>
            <p:nvPr/>
          </p:nvSpPr>
          <p:spPr>
            <a:xfrm>
              <a:off x="2862263" y="1989138"/>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6" y="148"/>
                  </a:lnTo>
                  <a:lnTo>
                    <a:pt x="100" y="151"/>
                  </a:lnTo>
                  <a:lnTo>
                    <a:pt x="93" y="152"/>
                  </a:lnTo>
                  <a:lnTo>
                    <a:pt x="85" y="153"/>
                  </a:lnTo>
                  <a:lnTo>
                    <a:pt x="77" y="155"/>
                  </a:lnTo>
                  <a:lnTo>
                    <a:pt x="77" y="155"/>
                  </a:lnTo>
                  <a:lnTo>
                    <a:pt x="69" y="153"/>
                  </a:lnTo>
                  <a:lnTo>
                    <a:pt x="61" y="152"/>
                  </a:lnTo>
                  <a:lnTo>
                    <a:pt x="54" y="151"/>
                  </a:lnTo>
                  <a:lnTo>
                    <a:pt x="47" y="148"/>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3" y="34"/>
                  </a:lnTo>
                  <a:lnTo>
                    <a:pt x="17" y="29"/>
                  </a:lnTo>
                  <a:lnTo>
                    <a:pt x="22" y="23"/>
                  </a:lnTo>
                  <a:lnTo>
                    <a:pt x="27" y="18"/>
                  </a:lnTo>
                  <a:lnTo>
                    <a:pt x="33" y="14"/>
                  </a:lnTo>
                  <a:lnTo>
                    <a:pt x="40" y="9"/>
                  </a:lnTo>
                  <a:lnTo>
                    <a:pt x="47" y="6"/>
                  </a:lnTo>
                  <a:lnTo>
                    <a:pt x="54" y="4"/>
                  </a:lnTo>
                  <a:lnTo>
                    <a:pt x="61" y="2"/>
                  </a:lnTo>
                  <a:lnTo>
                    <a:pt x="69" y="1"/>
                  </a:lnTo>
                  <a:lnTo>
                    <a:pt x="77" y="0"/>
                  </a:lnTo>
                  <a:lnTo>
                    <a:pt x="77" y="0"/>
                  </a:lnTo>
                  <a:lnTo>
                    <a:pt x="85" y="1"/>
                  </a:lnTo>
                  <a:lnTo>
                    <a:pt x="93" y="2"/>
                  </a:lnTo>
                  <a:lnTo>
                    <a:pt x="100" y="4"/>
                  </a:lnTo>
                  <a:lnTo>
                    <a:pt x="106" y="6"/>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76" name="Google Shape;2976;p23"/>
            <p:cNvSpPr/>
            <p:nvPr/>
          </p:nvSpPr>
          <p:spPr>
            <a:xfrm>
              <a:off x="2862263" y="2060575"/>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4"/>
                  </a:lnTo>
                  <a:lnTo>
                    <a:pt x="141" y="120"/>
                  </a:lnTo>
                  <a:lnTo>
                    <a:pt x="136" y="127"/>
                  </a:lnTo>
                  <a:lnTo>
                    <a:pt x="132" y="132"/>
                  </a:lnTo>
                  <a:lnTo>
                    <a:pt x="126" y="137"/>
                  </a:lnTo>
                  <a:lnTo>
                    <a:pt x="120" y="142"/>
                  </a:lnTo>
                  <a:lnTo>
                    <a:pt x="113" y="145"/>
                  </a:lnTo>
                  <a:lnTo>
                    <a:pt x="106"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7" y="137"/>
                  </a:lnTo>
                  <a:lnTo>
                    <a:pt x="22" y="132"/>
                  </a:lnTo>
                  <a:lnTo>
                    <a:pt x="17" y="127"/>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3" y="34"/>
                  </a:lnTo>
                  <a:lnTo>
                    <a:pt x="17" y="29"/>
                  </a:lnTo>
                  <a:lnTo>
                    <a:pt x="22" y="23"/>
                  </a:lnTo>
                  <a:lnTo>
                    <a:pt x="27" y="18"/>
                  </a:lnTo>
                  <a:lnTo>
                    <a:pt x="33" y="14"/>
                  </a:lnTo>
                  <a:lnTo>
                    <a:pt x="40" y="10"/>
                  </a:lnTo>
                  <a:lnTo>
                    <a:pt x="47" y="7"/>
                  </a:lnTo>
                  <a:lnTo>
                    <a:pt x="54" y="5"/>
                  </a:lnTo>
                  <a:lnTo>
                    <a:pt x="61" y="2"/>
                  </a:lnTo>
                  <a:lnTo>
                    <a:pt x="69" y="1"/>
                  </a:lnTo>
                  <a:lnTo>
                    <a:pt x="77" y="0"/>
                  </a:lnTo>
                  <a:lnTo>
                    <a:pt x="77" y="0"/>
                  </a:lnTo>
                  <a:lnTo>
                    <a:pt x="85" y="1"/>
                  </a:lnTo>
                  <a:lnTo>
                    <a:pt x="93" y="2"/>
                  </a:lnTo>
                  <a:lnTo>
                    <a:pt x="100" y="5"/>
                  </a:lnTo>
                  <a:lnTo>
                    <a:pt x="106"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77" name="Google Shape;2977;p23"/>
            <p:cNvSpPr/>
            <p:nvPr/>
          </p:nvSpPr>
          <p:spPr>
            <a:xfrm>
              <a:off x="2933700" y="2060575"/>
              <a:ext cx="47625" cy="49213"/>
            </a:xfrm>
            <a:custGeom>
              <a:avLst/>
              <a:gdLst/>
              <a:ahLst/>
              <a:cxnLst/>
              <a:rect l="l" t="t" r="r" b="b"/>
              <a:pathLst>
                <a:path w="154" h="155" extrusionOk="0">
                  <a:moveTo>
                    <a:pt x="154" y="78"/>
                  </a:moveTo>
                  <a:lnTo>
                    <a:pt x="154" y="78"/>
                  </a:lnTo>
                  <a:lnTo>
                    <a:pt x="153" y="86"/>
                  </a:lnTo>
                  <a:lnTo>
                    <a:pt x="152" y="93"/>
                  </a:lnTo>
                  <a:lnTo>
                    <a:pt x="151" y="101"/>
                  </a:lnTo>
                  <a:lnTo>
                    <a:pt x="148" y="108"/>
                  </a:lnTo>
                  <a:lnTo>
                    <a:pt x="144" y="114"/>
                  </a:lnTo>
                  <a:lnTo>
                    <a:pt x="141" y="120"/>
                  </a:lnTo>
                  <a:lnTo>
                    <a:pt x="136" y="127"/>
                  </a:lnTo>
                  <a:lnTo>
                    <a:pt x="132" y="132"/>
                  </a:lnTo>
                  <a:lnTo>
                    <a:pt x="126" y="137"/>
                  </a:lnTo>
                  <a:lnTo>
                    <a:pt x="120" y="142"/>
                  </a:lnTo>
                  <a:lnTo>
                    <a:pt x="113"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2"/>
                  </a:lnTo>
                  <a:lnTo>
                    <a:pt x="29" y="137"/>
                  </a:lnTo>
                  <a:lnTo>
                    <a:pt x="23" y="132"/>
                  </a:lnTo>
                  <a:lnTo>
                    <a:pt x="17"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9" y="18"/>
                  </a:lnTo>
                  <a:lnTo>
                    <a:pt x="34" y="14"/>
                  </a:lnTo>
                  <a:lnTo>
                    <a:pt x="40" y="10"/>
                  </a:lnTo>
                  <a:lnTo>
                    <a:pt x="47" y="7"/>
                  </a:lnTo>
                  <a:lnTo>
                    <a:pt x="54" y="5"/>
                  </a:lnTo>
                  <a:lnTo>
                    <a:pt x="62" y="2"/>
                  </a:lnTo>
                  <a:lnTo>
                    <a:pt x="69" y="1"/>
                  </a:lnTo>
                  <a:lnTo>
                    <a:pt x="77" y="0"/>
                  </a:lnTo>
                  <a:lnTo>
                    <a:pt x="77" y="0"/>
                  </a:lnTo>
                  <a:lnTo>
                    <a:pt x="85" y="1"/>
                  </a:lnTo>
                  <a:lnTo>
                    <a:pt x="93" y="2"/>
                  </a:lnTo>
                  <a:lnTo>
                    <a:pt x="100" y="5"/>
                  </a:lnTo>
                  <a:lnTo>
                    <a:pt x="108" y="7"/>
                  </a:lnTo>
                  <a:lnTo>
                    <a:pt x="113" y="10"/>
                  </a:lnTo>
                  <a:lnTo>
                    <a:pt x="120" y="14"/>
                  </a:lnTo>
                  <a:lnTo>
                    <a:pt x="126" y="18"/>
                  </a:lnTo>
                  <a:lnTo>
                    <a:pt x="132" y="23"/>
                  </a:lnTo>
                  <a:lnTo>
                    <a:pt x="136" y="29"/>
                  </a:lnTo>
                  <a:lnTo>
                    <a:pt x="141" y="34"/>
                  </a:lnTo>
                  <a:lnTo>
                    <a:pt x="144"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78" name="Google Shape;2978;p23"/>
            <p:cNvSpPr/>
            <p:nvPr/>
          </p:nvSpPr>
          <p:spPr>
            <a:xfrm>
              <a:off x="2862263" y="1851025"/>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79" name="Google Shape;2979;p23"/>
            <p:cNvSpPr/>
            <p:nvPr/>
          </p:nvSpPr>
          <p:spPr>
            <a:xfrm>
              <a:off x="2862263" y="1922463"/>
              <a:ext cx="49213" cy="49213"/>
            </a:xfrm>
            <a:custGeom>
              <a:avLst/>
              <a:gdLst/>
              <a:ahLst/>
              <a:cxnLst/>
              <a:rect l="l" t="t" r="r" b="b"/>
              <a:pathLst>
                <a:path w="153" h="155" extrusionOk="0">
                  <a:moveTo>
                    <a:pt x="153" y="77"/>
                  </a:moveTo>
                  <a:lnTo>
                    <a:pt x="153" y="77"/>
                  </a:lnTo>
                  <a:lnTo>
                    <a:pt x="153" y="85"/>
                  </a:lnTo>
                  <a:lnTo>
                    <a:pt x="152" y="93"/>
                  </a:lnTo>
                  <a:lnTo>
                    <a:pt x="150" y="101"/>
                  </a:lnTo>
                  <a:lnTo>
                    <a:pt x="148" y="108"/>
                  </a:lnTo>
                  <a:lnTo>
                    <a:pt x="144" y="115"/>
                  </a:lnTo>
                  <a:lnTo>
                    <a:pt x="141" y="121"/>
                  </a:lnTo>
                  <a:lnTo>
                    <a:pt x="136" y="126"/>
                  </a:lnTo>
                  <a:lnTo>
                    <a:pt x="132" y="132"/>
                  </a:lnTo>
                  <a:lnTo>
                    <a:pt x="126" y="137"/>
                  </a:lnTo>
                  <a:lnTo>
                    <a:pt x="120" y="141"/>
                  </a:lnTo>
                  <a:lnTo>
                    <a:pt x="113" y="146"/>
                  </a:lnTo>
                  <a:lnTo>
                    <a:pt x="106" y="149"/>
                  </a:lnTo>
                  <a:lnTo>
                    <a:pt x="100" y="151"/>
                  </a:lnTo>
                  <a:lnTo>
                    <a:pt x="93" y="153"/>
                  </a:lnTo>
                  <a:lnTo>
                    <a:pt x="85" y="154"/>
                  </a:lnTo>
                  <a:lnTo>
                    <a:pt x="77" y="155"/>
                  </a:lnTo>
                  <a:lnTo>
                    <a:pt x="77" y="155"/>
                  </a:lnTo>
                  <a:lnTo>
                    <a:pt x="69" y="154"/>
                  </a:lnTo>
                  <a:lnTo>
                    <a:pt x="61" y="153"/>
                  </a:lnTo>
                  <a:lnTo>
                    <a:pt x="54" y="151"/>
                  </a:lnTo>
                  <a:lnTo>
                    <a:pt x="47" y="149"/>
                  </a:lnTo>
                  <a:lnTo>
                    <a:pt x="40" y="146"/>
                  </a:lnTo>
                  <a:lnTo>
                    <a:pt x="33" y="141"/>
                  </a:lnTo>
                  <a:lnTo>
                    <a:pt x="27" y="137"/>
                  </a:lnTo>
                  <a:lnTo>
                    <a:pt x="22" y="132"/>
                  </a:lnTo>
                  <a:lnTo>
                    <a:pt x="17" y="126"/>
                  </a:lnTo>
                  <a:lnTo>
                    <a:pt x="13"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3" y="35"/>
                  </a:lnTo>
                  <a:lnTo>
                    <a:pt x="17" y="29"/>
                  </a:lnTo>
                  <a:lnTo>
                    <a:pt x="22" y="23"/>
                  </a:lnTo>
                  <a:lnTo>
                    <a:pt x="27" y="19"/>
                  </a:lnTo>
                  <a:lnTo>
                    <a:pt x="33" y="14"/>
                  </a:lnTo>
                  <a:lnTo>
                    <a:pt x="40" y="10"/>
                  </a:lnTo>
                  <a:lnTo>
                    <a:pt x="47" y="7"/>
                  </a:lnTo>
                  <a:lnTo>
                    <a:pt x="54" y="4"/>
                  </a:lnTo>
                  <a:lnTo>
                    <a:pt x="61" y="3"/>
                  </a:lnTo>
                  <a:lnTo>
                    <a:pt x="69" y="2"/>
                  </a:lnTo>
                  <a:lnTo>
                    <a:pt x="77" y="0"/>
                  </a:lnTo>
                  <a:lnTo>
                    <a:pt x="77" y="0"/>
                  </a:lnTo>
                  <a:lnTo>
                    <a:pt x="85" y="2"/>
                  </a:lnTo>
                  <a:lnTo>
                    <a:pt x="93" y="3"/>
                  </a:lnTo>
                  <a:lnTo>
                    <a:pt x="100" y="4"/>
                  </a:lnTo>
                  <a:lnTo>
                    <a:pt x="106" y="7"/>
                  </a:lnTo>
                  <a:lnTo>
                    <a:pt x="113" y="10"/>
                  </a:lnTo>
                  <a:lnTo>
                    <a:pt x="120" y="14"/>
                  </a:lnTo>
                  <a:lnTo>
                    <a:pt x="126" y="19"/>
                  </a:lnTo>
                  <a:lnTo>
                    <a:pt x="132" y="23"/>
                  </a:lnTo>
                  <a:lnTo>
                    <a:pt x="136" y="29"/>
                  </a:lnTo>
                  <a:lnTo>
                    <a:pt x="141" y="35"/>
                  </a:lnTo>
                  <a:lnTo>
                    <a:pt x="144" y="40"/>
                  </a:lnTo>
                  <a:lnTo>
                    <a:pt x="148"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80" name="Google Shape;2980;p23"/>
            <p:cNvSpPr/>
            <p:nvPr/>
          </p:nvSpPr>
          <p:spPr>
            <a:xfrm>
              <a:off x="2933700" y="1851025"/>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81" name="Google Shape;2981;p23"/>
            <p:cNvSpPr/>
            <p:nvPr/>
          </p:nvSpPr>
          <p:spPr>
            <a:xfrm>
              <a:off x="3071813" y="1708150"/>
              <a:ext cx="49213" cy="47625"/>
            </a:xfrm>
            <a:custGeom>
              <a:avLst/>
              <a:gdLst/>
              <a:ahLst/>
              <a:cxnLst/>
              <a:rect l="l" t="t" r="r" b="b"/>
              <a:pathLst>
                <a:path w="155" h="153" extrusionOk="0">
                  <a:moveTo>
                    <a:pt x="155" y="77"/>
                  </a:moveTo>
                  <a:lnTo>
                    <a:pt x="155" y="77"/>
                  </a:lnTo>
                  <a:lnTo>
                    <a:pt x="155" y="85"/>
                  </a:lnTo>
                  <a:lnTo>
                    <a:pt x="154" y="93"/>
                  </a:lnTo>
                  <a:lnTo>
                    <a:pt x="151" y="100"/>
                  </a:lnTo>
                  <a:lnTo>
                    <a:pt x="149" y="107"/>
                  </a:lnTo>
                  <a:lnTo>
                    <a:pt x="146" y="113"/>
                  </a:lnTo>
                  <a:lnTo>
                    <a:pt x="142" y="120"/>
                  </a:lnTo>
                  <a:lnTo>
                    <a:pt x="138"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2" y="144"/>
                  </a:lnTo>
                  <a:lnTo>
                    <a:pt x="35" y="141"/>
                  </a:lnTo>
                  <a:lnTo>
                    <a:pt x="29" y="136"/>
                  </a:lnTo>
                  <a:lnTo>
                    <a:pt x="23" y="132"/>
                  </a:lnTo>
                  <a:lnTo>
                    <a:pt x="19" y="126"/>
                  </a:lnTo>
                  <a:lnTo>
                    <a:pt x="14" y="120"/>
                  </a:lnTo>
                  <a:lnTo>
                    <a:pt x="11" y="113"/>
                  </a:lnTo>
                  <a:lnTo>
                    <a:pt x="7" y="107"/>
                  </a:lnTo>
                  <a:lnTo>
                    <a:pt x="4" y="100"/>
                  </a:lnTo>
                  <a:lnTo>
                    <a:pt x="3" y="93"/>
                  </a:lnTo>
                  <a:lnTo>
                    <a:pt x="1" y="85"/>
                  </a:lnTo>
                  <a:lnTo>
                    <a:pt x="0" y="77"/>
                  </a:lnTo>
                  <a:lnTo>
                    <a:pt x="0" y="77"/>
                  </a:lnTo>
                  <a:lnTo>
                    <a:pt x="1" y="69"/>
                  </a:lnTo>
                  <a:lnTo>
                    <a:pt x="3" y="62"/>
                  </a:lnTo>
                  <a:lnTo>
                    <a:pt x="4" y="54"/>
                  </a:lnTo>
                  <a:lnTo>
                    <a:pt x="7" y="47"/>
                  </a:lnTo>
                  <a:lnTo>
                    <a:pt x="11" y="40"/>
                  </a:lnTo>
                  <a:lnTo>
                    <a:pt x="14" y="34"/>
                  </a:lnTo>
                  <a:lnTo>
                    <a:pt x="19" y="28"/>
                  </a:lnTo>
                  <a:lnTo>
                    <a:pt x="23" y="23"/>
                  </a:lnTo>
                  <a:lnTo>
                    <a:pt x="29" y="17"/>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3"/>
                  </a:lnTo>
                  <a:lnTo>
                    <a:pt x="138" y="28"/>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82" name="Google Shape;2982;p23"/>
            <p:cNvSpPr/>
            <p:nvPr/>
          </p:nvSpPr>
          <p:spPr>
            <a:xfrm>
              <a:off x="3071813" y="1778000"/>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6"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8" y="149"/>
                  </a:lnTo>
                  <a:lnTo>
                    <a:pt x="42" y="145"/>
                  </a:lnTo>
                  <a:lnTo>
                    <a:pt x="35" y="141"/>
                  </a:lnTo>
                  <a:lnTo>
                    <a:pt x="29" y="136"/>
                  </a:lnTo>
                  <a:lnTo>
                    <a:pt x="23" y="132"/>
                  </a:lnTo>
                  <a:lnTo>
                    <a:pt x="19" y="126"/>
                  </a:lnTo>
                  <a:lnTo>
                    <a:pt x="14" y="120"/>
                  </a:lnTo>
                  <a:lnTo>
                    <a:pt x="11" y="115"/>
                  </a:lnTo>
                  <a:lnTo>
                    <a:pt x="7" y="108"/>
                  </a:lnTo>
                  <a:lnTo>
                    <a:pt x="4" y="101"/>
                  </a:lnTo>
                  <a:lnTo>
                    <a:pt x="3" y="93"/>
                  </a:lnTo>
                  <a:lnTo>
                    <a:pt x="1" y="85"/>
                  </a:lnTo>
                  <a:lnTo>
                    <a:pt x="0" y="78"/>
                  </a:lnTo>
                  <a:lnTo>
                    <a:pt x="0" y="78"/>
                  </a:lnTo>
                  <a:lnTo>
                    <a:pt x="1" y="70"/>
                  </a:lnTo>
                  <a:lnTo>
                    <a:pt x="3" y="62"/>
                  </a:lnTo>
                  <a:lnTo>
                    <a:pt x="4" y="55"/>
                  </a:lnTo>
                  <a:lnTo>
                    <a:pt x="7" y="47"/>
                  </a:lnTo>
                  <a:lnTo>
                    <a:pt x="11" y="40"/>
                  </a:lnTo>
                  <a:lnTo>
                    <a:pt x="14" y="34"/>
                  </a:lnTo>
                  <a:lnTo>
                    <a:pt x="19" y="29"/>
                  </a:lnTo>
                  <a:lnTo>
                    <a:pt x="23" y="23"/>
                  </a:lnTo>
                  <a:lnTo>
                    <a:pt x="29" y="18"/>
                  </a:lnTo>
                  <a:lnTo>
                    <a:pt x="35" y="14"/>
                  </a:lnTo>
                  <a:lnTo>
                    <a:pt x="42" y="9"/>
                  </a:lnTo>
                  <a:lnTo>
                    <a:pt x="48"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6" y="18"/>
                  </a:lnTo>
                  <a:lnTo>
                    <a:pt x="132" y="23"/>
                  </a:lnTo>
                  <a:lnTo>
                    <a:pt x="138" y="29"/>
                  </a:lnTo>
                  <a:lnTo>
                    <a:pt x="142" y="34"/>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83" name="Google Shape;2983;p23"/>
            <p:cNvSpPr/>
            <p:nvPr/>
          </p:nvSpPr>
          <p:spPr>
            <a:xfrm>
              <a:off x="3141663" y="1708150"/>
              <a:ext cx="49213"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0" y="132"/>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0"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84" name="Google Shape;2984;p23"/>
            <p:cNvSpPr/>
            <p:nvPr/>
          </p:nvSpPr>
          <p:spPr>
            <a:xfrm>
              <a:off x="3141663" y="1778000"/>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0" y="132"/>
                  </a:lnTo>
                  <a:lnTo>
                    <a:pt x="126" y="136"/>
                  </a:lnTo>
                  <a:lnTo>
                    <a:pt x="119" y="141"/>
                  </a:lnTo>
                  <a:lnTo>
                    <a:pt x="113" y="145"/>
                  </a:lnTo>
                  <a:lnTo>
                    <a:pt x="106"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2" y="2"/>
                  </a:lnTo>
                  <a:lnTo>
                    <a:pt x="100" y="4"/>
                  </a:lnTo>
                  <a:lnTo>
                    <a:pt x="106" y="7"/>
                  </a:lnTo>
                  <a:lnTo>
                    <a:pt x="113" y="9"/>
                  </a:lnTo>
                  <a:lnTo>
                    <a:pt x="119" y="14"/>
                  </a:lnTo>
                  <a:lnTo>
                    <a:pt x="126" y="18"/>
                  </a:lnTo>
                  <a:lnTo>
                    <a:pt x="130"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85" name="Google Shape;2985;p23"/>
            <p:cNvSpPr/>
            <p:nvPr/>
          </p:nvSpPr>
          <p:spPr>
            <a:xfrm>
              <a:off x="3211513" y="1708150"/>
              <a:ext cx="49213" cy="47625"/>
            </a:xfrm>
            <a:custGeom>
              <a:avLst/>
              <a:gdLst/>
              <a:ahLst/>
              <a:cxnLst/>
              <a:rect l="l" t="t" r="r" b="b"/>
              <a:pathLst>
                <a:path w="154" h="153" extrusionOk="0">
                  <a:moveTo>
                    <a:pt x="154" y="77"/>
                  </a:moveTo>
                  <a:lnTo>
                    <a:pt x="154" y="77"/>
                  </a:lnTo>
                  <a:lnTo>
                    <a:pt x="153" y="85"/>
                  </a:lnTo>
                  <a:lnTo>
                    <a:pt x="152" y="93"/>
                  </a:lnTo>
                  <a:lnTo>
                    <a:pt x="151" y="100"/>
                  </a:lnTo>
                  <a:lnTo>
                    <a:pt x="149" y="107"/>
                  </a:lnTo>
                  <a:lnTo>
                    <a:pt x="145" y="113"/>
                  </a:lnTo>
                  <a:lnTo>
                    <a:pt x="141" y="120"/>
                  </a:lnTo>
                  <a:lnTo>
                    <a:pt x="136" y="126"/>
                  </a:lnTo>
                  <a:lnTo>
                    <a:pt x="131" y="132"/>
                  </a:lnTo>
                  <a:lnTo>
                    <a:pt x="126" y="136"/>
                  </a:lnTo>
                  <a:lnTo>
                    <a:pt x="120" y="141"/>
                  </a:lnTo>
                  <a:lnTo>
                    <a:pt x="114" y="144"/>
                  </a:lnTo>
                  <a:lnTo>
                    <a:pt x="107" y="148"/>
                  </a:lnTo>
                  <a:lnTo>
                    <a:pt x="100" y="150"/>
                  </a:lnTo>
                  <a:lnTo>
                    <a:pt x="92" y="152"/>
                  </a:lnTo>
                  <a:lnTo>
                    <a:pt x="84"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0" y="9"/>
                  </a:lnTo>
                  <a:lnTo>
                    <a:pt x="47" y="6"/>
                  </a:lnTo>
                  <a:lnTo>
                    <a:pt x="55" y="4"/>
                  </a:lnTo>
                  <a:lnTo>
                    <a:pt x="62" y="1"/>
                  </a:lnTo>
                  <a:lnTo>
                    <a:pt x="70" y="0"/>
                  </a:lnTo>
                  <a:lnTo>
                    <a:pt x="78" y="0"/>
                  </a:lnTo>
                  <a:lnTo>
                    <a:pt x="78" y="0"/>
                  </a:lnTo>
                  <a:lnTo>
                    <a:pt x="84" y="0"/>
                  </a:lnTo>
                  <a:lnTo>
                    <a:pt x="92" y="1"/>
                  </a:lnTo>
                  <a:lnTo>
                    <a:pt x="100" y="4"/>
                  </a:lnTo>
                  <a:lnTo>
                    <a:pt x="107" y="6"/>
                  </a:lnTo>
                  <a:lnTo>
                    <a:pt x="114" y="9"/>
                  </a:lnTo>
                  <a:lnTo>
                    <a:pt x="120" y="13"/>
                  </a:lnTo>
                  <a:lnTo>
                    <a:pt x="126" y="17"/>
                  </a:lnTo>
                  <a:lnTo>
                    <a:pt x="131" y="23"/>
                  </a:lnTo>
                  <a:lnTo>
                    <a:pt x="136" y="28"/>
                  </a:lnTo>
                  <a:lnTo>
                    <a:pt x="141" y="34"/>
                  </a:lnTo>
                  <a:lnTo>
                    <a:pt x="145" y="40"/>
                  </a:lnTo>
                  <a:lnTo>
                    <a:pt x="149"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86" name="Google Shape;2986;p23"/>
            <p:cNvSpPr/>
            <p:nvPr/>
          </p:nvSpPr>
          <p:spPr>
            <a:xfrm>
              <a:off x="3351213" y="1708150"/>
              <a:ext cx="49213" cy="47625"/>
            </a:xfrm>
            <a:custGeom>
              <a:avLst/>
              <a:gdLst/>
              <a:ahLst/>
              <a:cxnLst/>
              <a:rect l="l" t="t" r="r" b="b"/>
              <a:pathLst>
                <a:path w="154" h="153" extrusionOk="0">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2" y="23"/>
                  </a:lnTo>
                  <a:lnTo>
                    <a:pt x="28" y="17"/>
                  </a:lnTo>
                  <a:lnTo>
                    <a:pt x="34" y="13"/>
                  </a:lnTo>
                  <a:lnTo>
                    <a:pt x="41"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87" name="Google Shape;2987;p23"/>
            <p:cNvSpPr/>
            <p:nvPr/>
          </p:nvSpPr>
          <p:spPr>
            <a:xfrm>
              <a:off x="2862263" y="1708150"/>
              <a:ext cx="49213"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88" name="Google Shape;2988;p23"/>
            <p:cNvSpPr/>
            <p:nvPr/>
          </p:nvSpPr>
          <p:spPr>
            <a:xfrm>
              <a:off x="2862263" y="1778000"/>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6" y="149"/>
                  </a:lnTo>
                  <a:lnTo>
                    <a:pt x="100" y="151"/>
                  </a:lnTo>
                  <a:lnTo>
                    <a:pt x="93"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89" name="Google Shape;2989;p23"/>
            <p:cNvSpPr/>
            <p:nvPr/>
          </p:nvSpPr>
          <p:spPr>
            <a:xfrm>
              <a:off x="2933700" y="1708150"/>
              <a:ext cx="47625" cy="47625"/>
            </a:xfrm>
            <a:custGeom>
              <a:avLst/>
              <a:gdLst/>
              <a:ahLst/>
              <a:cxnLst/>
              <a:rect l="l" t="t" r="r" b="b"/>
              <a:pathLst>
                <a:path w="154" h="153" extrusionOk="0">
                  <a:moveTo>
                    <a:pt x="154" y="77"/>
                  </a:moveTo>
                  <a:lnTo>
                    <a:pt x="154" y="77"/>
                  </a:lnTo>
                  <a:lnTo>
                    <a:pt x="153"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4"/>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90" name="Google Shape;2990;p23"/>
            <p:cNvSpPr/>
            <p:nvPr/>
          </p:nvSpPr>
          <p:spPr>
            <a:xfrm>
              <a:off x="2933700" y="1778000"/>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8" y="149"/>
                  </a:lnTo>
                  <a:lnTo>
                    <a:pt x="100" y="151"/>
                  </a:lnTo>
                  <a:lnTo>
                    <a:pt x="93" y="152"/>
                  </a:lnTo>
                  <a:lnTo>
                    <a:pt x="85" y="153"/>
                  </a:lnTo>
                  <a:lnTo>
                    <a:pt x="77" y="155"/>
                  </a:lnTo>
                  <a:lnTo>
                    <a:pt x="77" y="155"/>
                  </a:lnTo>
                  <a:lnTo>
                    <a:pt x="69" y="153"/>
                  </a:lnTo>
                  <a:lnTo>
                    <a:pt x="62" y="152"/>
                  </a:lnTo>
                  <a:lnTo>
                    <a:pt x="54" y="151"/>
                  </a:lnTo>
                  <a:lnTo>
                    <a:pt x="47" y="149"/>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7" y="29"/>
                  </a:lnTo>
                  <a:lnTo>
                    <a:pt x="23" y="23"/>
                  </a:lnTo>
                  <a:lnTo>
                    <a:pt x="29" y="18"/>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8"/>
                  </a:lnTo>
                  <a:lnTo>
                    <a:pt x="132" y="23"/>
                  </a:lnTo>
                  <a:lnTo>
                    <a:pt x="136" y="29"/>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91" name="Google Shape;2991;p23"/>
            <p:cNvSpPr/>
            <p:nvPr/>
          </p:nvSpPr>
          <p:spPr>
            <a:xfrm>
              <a:off x="3001963" y="1708150"/>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5" y="113"/>
                  </a:lnTo>
                  <a:lnTo>
                    <a:pt x="140" y="120"/>
                  </a:lnTo>
                  <a:lnTo>
                    <a:pt x="136" y="126"/>
                  </a:lnTo>
                  <a:lnTo>
                    <a:pt x="131" y="132"/>
                  </a:lnTo>
                  <a:lnTo>
                    <a:pt x="125" y="136"/>
                  </a:lnTo>
                  <a:lnTo>
                    <a:pt x="120" y="141"/>
                  </a:lnTo>
                  <a:lnTo>
                    <a:pt x="114" y="144"/>
                  </a:lnTo>
                  <a:lnTo>
                    <a:pt x="107" y="148"/>
                  </a:lnTo>
                  <a:lnTo>
                    <a:pt x="99" y="150"/>
                  </a:lnTo>
                  <a:lnTo>
                    <a:pt x="92" y="152"/>
                  </a:lnTo>
                  <a:lnTo>
                    <a:pt x="84" y="153"/>
                  </a:lnTo>
                  <a:lnTo>
                    <a:pt x="76" y="153"/>
                  </a:lnTo>
                  <a:lnTo>
                    <a:pt x="76" y="153"/>
                  </a:lnTo>
                  <a:lnTo>
                    <a:pt x="69" y="153"/>
                  </a:lnTo>
                  <a:lnTo>
                    <a:pt x="61" y="152"/>
                  </a:lnTo>
                  <a:lnTo>
                    <a:pt x="53" y="150"/>
                  </a:lnTo>
                  <a:lnTo>
                    <a:pt x="46" y="148"/>
                  </a:lnTo>
                  <a:lnTo>
                    <a:pt x="40" y="144"/>
                  </a:lnTo>
                  <a:lnTo>
                    <a:pt x="34" y="141"/>
                  </a:lnTo>
                  <a:lnTo>
                    <a:pt x="28" y="136"/>
                  </a:lnTo>
                  <a:lnTo>
                    <a:pt x="22" y="132"/>
                  </a:lnTo>
                  <a:lnTo>
                    <a:pt x="17" y="126"/>
                  </a:lnTo>
                  <a:lnTo>
                    <a:pt x="13"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3" y="34"/>
                  </a:lnTo>
                  <a:lnTo>
                    <a:pt x="17" y="28"/>
                  </a:lnTo>
                  <a:lnTo>
                    <a:pt x="22" y="23"/>
                  </a:lnTo>
                  <a:lnTo>
                    <a:pt x="28" y="17"/>
                  </a:lnTo>
                  <a:lnTo>
                    <a:pt x="34" y="13"/>
                  </a:lnTo>
                  <a:lnTo>
                    <a:pt x="40" y="9"/>
                  </a:lnTo>
                  <a:lnTo>
                    <a:pt x="46" y="6"/>
                  </a:lnTo>
                  <a:lnTo>
                    <a:pt x="53" y="4"/>
                  </a:lnTo>
                  <a:lnTo>
                    <a:pt x="61" y="1"/>
                  </a:lnTo>
                  <a:lnTo>
                    <a:pt x="69" y="0"/>
                  </a:lnTo>
                  <a:lnTo>
                    <a:pt x="76" y="0"/>
                  </a:lnTo>
                  <a:lnTo>
                    <a:pt x="76" y="0"/>
                  </a:lnTo>
                  <a:lnTo>
                    <a:pt x="84" y="0"/>
                  </a:lnTo>
                  <a:lnTo>
                    <a:pt x="92" y="1"/>
                  </a:lnTo>
                  <a:lnTo>
                    <a:pt x="99" y="4"/>
                  </a:lnTo>
                  <a:lnTo>
                    <a:pt x="107" y="6"/>
                  </a:lnTo>
                  <a:lnTo>
                    <a:pt x="114" y="9"/>
                  </a:lnTo>
                  <a:lnTo>
                    <a:pt x="120" y="13"/>
                  </a:lnTo>
                  <a:lnTo>
                    <a:pt x="125" y="17"/>
                  </a:lnTo>
                  <a:lnTo>
                    <a:pt x="131" y="23"/>
                  </a:lnTo>
                  <a:lnTo>
                    <a:pt x="136" y="28"/>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92" name="Google Shape;2992;p23"/>
            <p:cNvSpPr/>
            <p:nvPr/>
          </p:nvSpPr>
          <p:spPr>
            <a:xfrm>
              <a:off x="2727325" y="1639888"/>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1"/>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1"/>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93" name="Google Shape;2993;p23"/>
            <p:cNvSpPr/>
            <p:nvPr/>
          </p:nvSpPr>
          <p:spPr>
            <a:xfrm>
              <a:off x="2797175" y="163988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1"/>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94" name="Google Shape;2994;p23"/>
            <p:cNvSpPr/>
            <p:nvPr/>
          </p:nvSpPr>
          <p:spPr>
            <a:xfrm>
              <a:off x="3211513" y="1639888"/>
              <a:ext cx="49213" cy="49213"/>
            </a:xfrm>
            <a:custGeom>
              <a:avLst/>
              <a:gdLst/>
              <a:ahLst/>
              <a:cxnLst/>
              <a:rect l="l" t="t" r="r" b="b"/>
              <a:pathLst>
                <a:path w="154" h="154" extrusionOk="0">
                  <a:moveTo>
                    <a:pt x="154" y="77"/>
                  </a:moveTo>
                  <a:lnTo>
                    <a:pt x="154" y="77"/>
                  </a:lnTo>
                  <a:lnTo>
                    <a:pt x="153" y="85"/>
                  </a:lnTo>
                  <a:lnTo>
                    <a:pt x="152" y="93"/>
                  </a:lnTo>
                  <a:lnTo>
                    <a:pt x="151" y="100"/>
                  </a:lnTo>
                  <a:lnTo>
                    <a:pt x="149" y="107"/>
                  </a:lnTo>
                  <a:lnTo>
                    <a:pt x="145" y="114"/>
                  </a:lnTo>
                  <a:lnTo>
                    <a:pt x="141" y="121"/>
                  </a:lnTo>
                  <a:lnTo>
                    <a:pt x="136" y="126"/>
                  </a:lnTo>
                  <a:lnTo>
                    <a:pt x="131" y="132"/>
                  </a:lnTo>
                  <a:lnTo>
                    <a:pt x="126" y="137"/>
                  </a:lnTo>
                  <a:lnTo>
                    <a:pt x="120" y="141"/>
                  </a:lnTo>
                  <a:lnTo>
                    <a:pt x="114" y="145"/>
                  </a:lnTo>
                  <a:lnTo>
                    <a:pt x="107" y="148"/>
                  </a:lnTo>
                  <a:lnTo>
                    <a:pt x="100" y="150"/>
                  </a:lnTo>
                  <a:lnTo>
                    <a:pt x="92" y="153"/>
                  </a:lnTo>
                  <a:lnTo>
                    <a:pt x="84" y="154"/>
                  </a:lnTo>
                  <a:lnTo>
                    <a:pt x="78" y="154"/>
                  </a:lnTo>
                  <a:lnTo>
                    <a:pt x="78" y="154"/>
                  </a:lnTo>
                  <a:lnTo>
                    <a:pt x="70" y="154"/>
                  </a:lnTo>
                  <a:lnTo>
                    <a:pt x="62" y="153"/>
                  </a:lnTo>
                  <a:lnTo>
                    <a:pt x="55" y="150"/>
                  </a:lnTo>
                  <a:lnTo>
                    <a:pt x="47" y="148"/>
                  </a:lnTo>
                  <a:lnTo>
                    <a:pt x="40" y="145"/>
                  </a:lnTo>
                  <a:lnTo>
                    <a:pt x="34" y="141"/>
                  </a:lnTo>
                  <a:lnTo>
                    <a:pt x="28" y="137"/>
                  </a:lnTo>
                  <a:lnTo>
                    <a:pt x="23" y="132"/>
                  </a:lnTo>
                  <a:lnTo>
                    <a:pt x="18" y="126"/>
                  </a:lnTo>
                  <a:lnTo>
                    <a:pt x="13"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1"/>
                  </a:lnTo>
                  <a:lnTo>
                    <a:pt x="13" y="35"/>
                  </a:lnTo>
                  <a:lnTo>
                    <a:pt x="18" y="28"/>
                  </a:lnTo>
                  <a:lnTo>
                    <a:pt x="23" y="23"/>
                  </a:lnTo>
                  <a:lnTo>
                    <a:pt x="28" y="18"/>
                  </a:lnTo>
                  <a:lnTo>
                    <a:pt x="34" y="13"/>
                  </a:lnTo>
                  <a:lnTo>
                    <a:pt x="40" y="10"/>
                  </a:lnTo>
                  <a:lnTo>
                    <a:pt x="47" y="6"/>
                  </a:lnTo>
                  <a:lnTo>
                    <a:pt x="55" y="4"/>
                  </a:lnTo>
                  <a:lnTo>
                    <a:pt x="62" y="2"/>
                  </a:lnTo>
                  <a:lnTo>
                    <a:pt x="70" y="0"/>
                  </a:lnTo>
                  <a:lnTo>
                    <a:pt x="78" y="0"/>
                  </a:lnTo>
                  <a:lnTo>
                    <a:pt x="78" y="0"/>
                  </a:lnTo>
                  <a:lnTo>
                    <a:pt x="84" y="0"/>
                  </a:lnTo>
                  <a:lnTo>
                    <a:pt x="92" y="2"/>
                  </a:lnTo>
                  <a:lnTo>
                    <a:pt x="100" y="4"/>
                  </a:lnTo>
                  <a:lnTo>
                    <a:pt x="107" y="6"/>
                  </a:lnTo>
                  <a:lnTo>
                    <a:pt x="114" y="10"/>
                  </a:lnTo>
                  <a:lnTo>
                    <a:pt x="120" y="13"/>
                  </a:lnTo>
                  <a:lnTo>
                    <a:pt x="126" y="18"/>
                  </a:lnTo>
                  <a:lnTo>
                    <a:pt x="131" y="23"/>
                  </a:lnTo>
                  <a:lnTo>
                    <a:pt x="136" y="28"/>
                  </a:lnTo>
                  <a:lnTo>
                    <a:pt x="141" y="35"/>
                  </a:lnTo>
                  <a:lnTo>
                    <a:pt x="145" y="41"/>
                  </a:lnTo>
                  <a:lnTo>
                    <a:pt x="149"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95" name="Google Shape;2995;p23"/>
            <p:cNvSpPr/>
            <p:nvPr/>
          </p:nvSpPr>
          <p:spPr>
            <a:xfrm>
              <a:off x="2933700" y="1639888"/>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1"/>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4" y="41"/>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96" name="Google Shape;2996;p23"/>
            <p:cNvSpPr/>
            <p:nvPr/>
          </p:nvSpPr>
          <p:spPr>
            <a:xfrm>
              <a:off x="2797175" y="1568450"/>
              <a:ext cx="47625"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1" y="23"/>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3"/>
                  </a:lnTo>
                  <a:lnTo>
                    <a:pt x="136" y="27"/>
                  </a:lnTo>
                  <a:lnTo>
                    <a:pt x="140"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97" name="Google Shape;2997;p23"/>
            <p:cNvSpPr/>
            <p:nvPr/>
          </p:nvSpPr>
          <p:spPr>
            <a:xfrm>
              <a:off x="2862263" y="1568450"/>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5"/>
                  </a:lnTo>
                  <a:lnTo>
                    <a:pt x="13"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3" y="34"/>
                  </a:lnTo>
                  <a:lnTo>
                    <a:pt x="17" y="27"/>
                  </a:lnTo>
                  <a:lnTo>
                    <a:pt x="22" y="23"/>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3"/>
                  </a:lnTo>
                  <a:lnTo>
                    <a:pt x="136" y="27"/>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98" name="Google Shape;2998;p23"/>
            <p:cNvSpPr/>
            <p:nvPr/>
          </p:nvSpPr>
          <p:spPr>
            <a:xfrm>
              <a:off x="3001963" y="1778000"/>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5" y="136"/>
                  </a:lnTo>
                  <a:lnTo>
                    <a:pt x="120" y="141"/>
                  </a:lnTo>
                  <a:lnTo>
                    <a:pt x="114" y="145"/>
                  </a:lnTo>
                  <a:lnTo>
                    <a:pt x="107" y="149"/>
                  </a:lnTo>
                  <a:lnTo>
                    <a:pt x="99" y="151"/>
                  </a:lnTo>
                  <a:lnTo>
                    <a:pt x="92" y="152"/>
                  </a:lnTo>
                  <a:lnTo>
                    <a:pt x="84" y="153"/>
                  </a:lnTo>
                  <a:lnTo>
                    <a:pt x="76" y="155"/>
                  </a:lnTo>
                  <a:lnTo>
                    <a:pt x="76" y="155"/>
                  </a:lnTo>
                  <a:lnTo>
                    <a:pt x="69" y="153"/>
                  </a:lnTo>
                  <a:lnTo>
                    <a:pt x="61" y="152"/>
                  </a:lnTo>
                  <a:lnTo>
                    <a:pt x="53" y="151"/>
                  </a:lnTo>
                  <a:lnTo>
                    <a:pt x="46" y="149"/>
                  </a:lnTo>
                  <a:lnTo>
                    <a:pt x="40" y="145"/>
                  </a:lnTo>
                  <a:lnTo>
                    <a:pt x="34" y="141"/>
                  </a:lnTo>
                  <a:lnTo>
                    <a:pt x="28" y="136"/>
                  </a:lnTo>
                  <a:lnTo>
                    <a:pt x="22"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4"/>
                  </a:lnTo>
                  <a:lnTo>
                    <a:pt x="17" y="29"/>
                  </a:lnTo>
                  <a:lnTo>
                    <a:pt x="22" y="23"/>
                  </a:lnTo>
                  <a:lnTo>
                    <a:pt x="28" y="18"/>
                  </a:lnTo>
                  <a:lnTo>
                    <a:pt x="34" y="14"/>
                  </a:lnTo>
                  <a:lnTo>
                    <a:pt x="40" y="9"/>
                  </a:lnTo>
                  <a:lnTo>
                    <a:pt x="46" y="7"/>
                  </a:lnTo>
                  <a:lnTo>
                    <a:pt x="53" y="4"/>
                  </a:lnTo>
                  <a:lnTo>
                    <a:pt x="61" y="2"/>
                  </a:lnTo>
                  <a:lnTo>
                    <a:pt x="69" y="1"/>
                  </a:lnTo>
                  <a:lnTo>
                    <a:pt x="76" y="0"/>
                  </a:lnTo>
                  <a:lnTo>
                    <a:pt x="76" y="0"/>
                  </a:lnTo>
                  <a:lnTo>
                    <a:pt x="84" y="1"/>
                  </a:lnTo>
                  <a:lnTo>
                    <a:pt x="92" y="2"/>
                  </a:lnTo>
                  <a:lnTo>
                    <a:pt x="99" y="4"/>
                  </a:lnTo>
                  <a:lnTo>
                    <a:pt x="107" y="7"/>
                  </a:lnTo>
                  <a:lnTo>
                    <a:pt x="114" y="9"/>
                  </a:lnTo>
                  <a:lnTo>
                    <a:pt x="120" y="14"/>
                  </a:lnTo>
                  <a:lnTo>
                    <a:pt x="125" y="18"/>
                  </a:lnTo>
                  <a:lnTo>
                    <a:pt x="131" y="23"/>
                  </a:lnTo>
                  <a:lnTo>
                    <a:pt x="136" y="29"/>
                  </a:lnTo>
                  <a:lnTo>
                    <a:pt x="140" y="34"/>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2999" name="Google Shape;2999;p23"/>
            <p:cNvSpPr/>
            <p:nvPr/>
          </p:nvSpPr>
          <p:spPr>
            <a:xfrm>
              <a:off x="1955800" y="1708150"/>
              <a:ext cx="49213" cy="47625"/>
            </a:xfrm>
            <a:custGeom>
              <a:avLst/>
              <a:gdLst/>
              <a:ahLst/>
              <a:cxnLst/>
              <a:rect l="l" t="t" r="r" b="b"/>
              <a:pathLst>
                <a:path w="154" h="153" extrusionOk="0">
                  <a:moveTo>
                    <a:pt x="154" y="77"/>
                  </a:moveTo>
                  <a:lnTo>
                    <a:pt x="154" y="77"/>
                  </a:lnTo>
                  <a:lnTo>
                    <a:pt x="154" y="85"/>
                  </a:lnTo>
                  <a:lnTo>
                    <a:pt x="153" y="93"/>
                  </a:lnTo>
                  <a:lnTo>
                    <a:pt x="151" y="100"/>
                  </a:lnTo>
                  <a:lnTo>
                    <a:pt x="148" y="107"/>
                  </a:lnTo>
                  <a:lnTo>
                    <a:pt x="145" y="113"/>
                  </a:lnTo>
                  <a:lnTo>
                    <a:pt x="141"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6" y="148"/>
                  </a:lnTo>
                  <a:lnTo>
                    <a:pt x="41" y="144"/>
                  </a:lnTo>
                  <a:lnTo>
                    <a:pt x="34" y="141"/>
                  </a:lnTo>
                  <a:lnTo>
                    <a:pt x="28" y="136"/>
                  </a:lnTo>
                  <a:lnTo>
                    <a:pt x="22" y="132"/>
                  </a:lnTo>
                  <a:lnTo>
                    <a:pt x="18" y="126"/>
                  </a:lnTo>
                  <a:lnTo>
                    <a:pt x="13" y="120"/>
                  </a:lnTo>
                  <a:lnTo>
                    <a:pt x="10" y="113"/>
                  </a:lnTo>
                  <a:lnTo>
                    <a:pt x="6" y="107"/>
                  </a:lnTo>
                  <a:lnTo>
                    <a:pt x="3" y="100"/>
                  </a:lnTo>
                  <a:lnTo>
                    <a:pt x="2" y="93"/>
                  </a:lnTo>
                  <a:lnTo>
                    <a:pt x="1" y="85"/>
                  </a:lnTo>
                  <a:lnTo>
                    <a:pt x="0" y="77"/>
                  </a:lnTo>
                  <a:lnTo>
                    <a:pt x="0" y="77"/>
                  </a:lnTo>
                  <a:lnTo>
                    <a:pt x="1" y="69"/>
                  </a:lnTo>
                  <a:lnTo>
                    <a:pt x="2" y="62"/>
                  </a:lnTo>
                  <a:lnTo>
                    <a:pt x="3" y="54"/>
                  </a:lnTo>
                  <a:lnTo>
                    <a:pt x="6" y="47"/>
                  </a:lnTo>
                  <a:lnTo>
                    <a:pt x="10" y="40"/>
                  </a:lnTo>
                  <a:lnTo>
                    <a:pt x="13" y="34"/>
                  </a:lnTo>
                  <a:lnTo>
                    <a:pt x="18" y="28"/>
                  </a:lnTo>
                  <a:lnTo>
                    <a:pt x="22" y="23"/>
                  </a:lnTo>
                  <a:lnTo>
                    <a:pt x="28" y="17"/>
                  </a:lnTo>
                  <a:lnTo>
                    <a:pt x="34" y="13"/>
                  </a:lnTo>
                  <a:lnTo>
                    <a:pt x="41" y="9"/>
                  </a:lnTo>
                  <a:lnTo>
                    <a:pt x="46"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3"/>
                  </a:lnTo>
                  <a:lnTo>
                    <a:pt x="137" y="28"/>
                  </a:lnTo>
                  <a:lnTo>
                    <a:pt x="141"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00" name="Google Shape;3000;p23"/>
            <p:cNvSpPr/>
            <p:nvPr/>
          </p:nvSpPr>
          <p:spPr>
            <a:xfrm>
              <a:off x="1955800" y="1778000"/>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1" y="120"/>
                  </a:lnTo>
                  <a:lnTo>
                    <a:pt x="137" y="126"/>
                  </a:lnTo>
                  <a:lnTo>
                    <a:pt x="131" y="132"/>
                  </a:lnTo>
                  <a:lnTo>
                    <a:pt x="127" y="136"/>
                  </a:lnTo>
                  <a:lnTo>
                    <a:pt x="120" y="141"/>
                  </a:lnTo>
                  <a:lnTo>
                    <a:pt x="114" y="145"/>
                  </a:lnTo>
                  <a:lnTo>
                    <a:pt x="107" y="149"/>
                  </a:lnTo>
                  <a:lnTo>
                    <a:pt x="100" y="151"/>
                  </a:lnTo>
                  <a:lnTo>
                    <a:pt x="92" y="152"/>
                  </a:lnTo>
                  <a:lnTo>
                    <a:pt x="85" y="153"/>
                  </a:lnTo>
                  <a:lnTo>
                    <a:pt x="77" y="155"/>
                  </a:lnTo>
                  <a:lnTo>
                    <a:pt x="77" y="155"/>
                  </a:lnTo>
                  <a:lnTo>
                    <a:pt x="69" y="153"/>
                  </a:lnTo>
                  <a:lnTo>
                    <a:pt x="61" y="152"/>
                  </a:lnTo>
                  <a:lnTo>
                    <a:pt x="54" y="151"/>
                  </a:lnTo>
                  <a:lnTo>
                    <a:pt x="46" y="149"/>
                  </a:lnTo>
                  <a:lnTo>
                    <a:pt x="41" y="145"/>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0"/>
                  </a:lnTo>
                  <a:lnTo>
                    <a:pt x="13" y="34"/>
                  </a:lnTo>
                  <a:lnTo>
                    <a:pt x="18" y="29"/>
                  </a:lnTo>
                  <a:lnTo>
                    <a:pt x="22" y="23"/>
                  </a:lnTo>
                  <a:lnTo>
                    <a:pt x="28" y="18"/>
                  </a:lnTo>
                  <a:lnTo>
                    <a:pt x="34" y="14"/>
                  </a:lnTo>
                  <a:lnTo>
                    <a:pt x="41" y="9"/>
                  </a:lnTo>
                  <a:lnTo>
                    <a:pt x="46" y="7"/>
                  </a:lnTo>
                  <a:lnTo>
                    <a:pt x="54" y="4"/>
                  </a:lnTo>
                  <a:lnTo>
                    <a:pt x="61" y="2"/>
                  </a:lnTo>
                  <a:lnTo>
                    <a:pt x="69" y="1"/>
                  </a:lnTo>
                  <a:lnTo>
                    <a:pt x="77" y="0"/>
                  </a:lnTo>
                  <a:lnTo>
                    <a:pt x="77" y="0"/>
                  </a:lnTo>
                  <a:lnTo>
                    <a:pt x="85" y="1"/>
                  </a:lnTo>
                  <a:lnTo>
                    <a:pt x="92" y="2"/>
                  </a:lnTo>
                  <a:lnTo>
                    <a:pt x="100" y="4"/>
                  </a:lnTo>
                  <a:lnTo>
                    <a:pt x="107" y="7"/>
                  </a:lnTo>
                  <a:lnTo>
                    <a:pt x="114" y="9"/>
                  </a:lnTo>
                  <a:lnTo>
                    <a:pt x="120" y="14"/>
                  </a:lnTo>
                  <a:lnTo>
                    <a:pt x="127" y="18"/>
                  </a:lnTo>
                  <a:lnTo>
                    <a:pt x="131" y="23"/>
                  </a:lnTo>
                  <a:lnTo>
                    <a:pt x="137" y="29"/>
                  </a:lnTo>
                  <a:lnTo>
                    <a:pt x="141" y="34"/>
                  </a:lnTo>
                  <a:lnTo>
                    <a:pt x="145" y="40"/>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01" name="Google Shape;3001;p23"/>
            <p:cNvSpPr/>
            <p:nvPr/>
          </p:nvSpPr>
          <p:spPr>
            <a:xfrm>
              <a:off x="2025650" y="1708150"/>
              <a:ext cx="49213" cy="47625"/>
            </a:xfrm>
            <a:custGeom>
              <a:avLst/>
              <a:gdLst/>
              <a:ahLst/>
              <a:cxnLst/>
              <a:rect l="l" t="t" r="r" b="b"/>
              <a:pathLst>
                <a:path w="155" h="153" extrusionOk="0">
                  <a:moveTo>
                    <a:pt x="155" y="77"/>
                  </a:moveTo>
                  <a:lnTo>
                    <a:pt x="155" y="77"/>
                  </a:lnTo>
                  <a:lnTo>
                    <a:pt x="155" y="85"/>
                  </a:lnTo>
                  <a:lnTo>
                    <a:pt x="153" y="93"/>
                  </a:lnTo>
                  <a:lnTo>
                    <a:pt x="151" y="100"/>
                  </a:lnTo>
                  <a:lnTo>
                    <a:pt x="149" y="107"/>
                  </a:lnTo>
                  <a:lnTo>
                    <a:pt x="145" y="113"/>
                  </a:lnTo>
                  <a:lnTo>
                    <a:pt x="142" y="120"/>
                  </a:lnTo>
                  <a:lnTo>
                    <a:pt x="137" y="126"/>
                  </a:lnTo>
                  <a:lnTo>
                    <a:pt x="132" y="132"/>
                  </a:lnTo>
                  <a:lnTo>
                    <a:pt x="127"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4" y="34"/>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3"/>
                  </a:lnTo>
                  <a:lnTo>
                    <a:pt x="137" y="28"/>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02" name="Google Shape;3002;p23"/>
            <p:cNvSpPr/>
            <p:nvPr/>
          </p:nvSpPr>
          <p:spPr>
            <a:xfrm>
              <a:off x="2025650" y="1778000"/>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8" y="149"/>
                  </a:lnTo>
                  <a:lnTo>
                    <a:pt x="41" y="145"/>
                  </a:lnTo>
                  <a:lnTo>
                    <a:pt x="34"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0"/>
                  </a:lnTo>
                  <a:lnTo>
                    <a:pt x="14" y="34"/>
                  </a:lnTo>
                  <a:lnTo>
                    <a:pt x="18" y="29"/>
                  </a:lnTo>
                  <a:lnTo>
                    <a:pt x="23" y="23"/>
                  </a:lnTo>
                  <a:lnTo>
                    <a:pt x="29" y="18"/>
                  </a:lnTo>
                  <a:lnTo>
                    <a:pt x="34" y="14"/>
                  </a:lnTo>
                  <a:lnTo>
                    <a:pt x="41" y="9"/>
                  </a:lnTo>
                  <a:lnTo>
                    <a:pt x="48"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7" y="18"/>
                  </a:lnTo>
                  <a:lnTo>
                    <a:pt x="132" y="23"/>
                  </a:lnTo>
                  <a:lnTo>
                    <a:pt x="137" y="29"/>
                  </a:lnTo>
                  <a:lnTo>
                    <a:pt x="142"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03" name="Google Shape;3003;p23"/>
            <p:cNvSpPr/>
            <p:nvPr/>
          </p:nvSpPr>
          <p:spPr>
            <a:xfrm>
              <a:off x="2095500" y="1708150"/>
              <a:ext cx="49213" cy="47625"/>
            </a:xfrm>
            <a:custGeom>
              <a:avLst/>
              <a:gdLst/>
              <a:ahLst/>
              <a:cxnLst/>
              <a:rect l="l" t="t" r="r" b="b"/>
              <a:pathLst>
                <a:path w="155" h="153" extrusionOk="0">
                  <a:moveTo>
                    <a:pt x="155" y="77"/>
                  </a:moveTo>
                  <a:lnTo>
                    <a:pt x="155" y="77"/>
                  </a:lnTo>
                  <a:lnTo>
                    <a:pt x="155" y="85"/>
                  </a:lnTo>
                  <a:lnTo>
                    <a:pt x="153" y="93"/>
                  </a:lnTo>
                  <a:lnTo>
                    <a:pt x="151" y="100"/>
                  </a:lnTo>
                  <a:lnTo>
                    <a:pt x="149" y="107"/>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6" y="28"/>
                  </a:lnTo>
                  <a:lnTo>
                    <a:pt x="141"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04" name="Google Shape;3004;p23"/>
            <p:cNvSpPr/>
            <p:nvPr/>
          </p:nvSpPr>
          <p:spPr>
            <a:xfrm>
              <a:off x="2095500" y="1778000"/>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6" y="126"/>
                  </a:lnTo>
                  <a:lnTo>
                    <a:pt x="132" y="132"/>
                  </a:lnTo>
                  <a:lnTo>
                    <a:pt x="126" y="136"/>
                  </a:lnTo>
                  <a:lnTo>
                    <a:pt x="120" y="141"/>
                  </a:lnTo>
                  <a:lnTo>
                    <a:pt x="114"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4"/>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1" y="4"/>
                  </a:lnTo>
                  <a:lnTo>
                    <a:pt x="108" y="7"/>
                  </a:lnTo>
                  <a:lnTo>
                    <a:pt x="114" y="9"/>
                  </a:lnTo>
                  <a:lnTo>
                    <a:pt x="120" y="14"/>
                  </a:lnTo>
                  <a:lnTo>
                    <a:pt x="126" y="18"/>
                  </a:lnTo>
                  <a:lnTo>
                    <a:pt x="132" y="23"/>
                  </a:lnTo>
                  <a:lnTo>
                    <a:pt x="136" y="29"/>
                  </a:lnTo>
                  <a:lnTo>
                    <a:pt x="141"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05" name="Google Shape;3005;p23"/>
            <p:cNvSpPr/>
            <p:nvPr/>
          </p:nvSpPr>
          <p:spPr>
            <a:xfrm>
              <a:off x="1816100" y="1708150"/>
              <a:ext cx="49213" cy="47625"/>
            </a:xfrm>
            <a:custGeom>
              <a:avLst/>
              <a:gdLst/>
              <a:ahLst/>
              <a:cxnLst/>
              <a:rect l="l" t="t" r="r" b="b"/>
              <a:pathLst>
                <a:path w="155" h="153" extrusionOk="0">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7"/>
                  </a:lnTo>
                  <a:lnTo>
                    <a:pt x="4" y="100"/>
                  </a:lnTo>
                  <a:lnTo>
                    <a:pt x="3" y="93"/>
                  </a:lnTo>
                  <a:lnTo>
                    <a:pt x="1" y="85"/>
                  </a:lnTo>
                  <a:lnTo>
                    <a:pt x="0" y="77"/>
                  </a:lnTo>
                  <a:lnTo>
                    <a:pt x="0" y="77"/>
                  </a:lnTo>
                  <a:lnTo>
                    <a:pt x="1" y="69"/>
                  </a:lnTo>
                  <a:lnTo>
                    <a:pt x="3" y="62"/>
                  </a:lnTo>
                  <a:lnTo>
                    <a:pt x="4" y="54"/>
                  </a:lnTo>
                  <a:lnTo>
                    <a:pt x="6" y="47"/>
                  </a:lnTo>
                  <a:lnTo>
                    <a:pt x="9" y="40"/>
                  </a:lnTo>
                  <a:lnTo>
                    <a:pt x="14" y="34"/>
                  </a:lnTo>
                  <a:lnTo>
                    <a:pt x="17"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06" name="Google Shape;3006;p23"/>
            <p:cNvSpPr/>
            <p:nvPr/>
          </p:nvSpPr>
          <p:spPr>
            <a:xfrm>
              <a:off x="1816100" y="1778000"/>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5"/>
                  </a:lnTo>
                  <a:lnTo>
                    <a:pt x="77" y="155"/>
                  </a:lnTo>
                  <a:lnTo>
                    <a:pt x="70"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3" y="93"/>
                  </a:lnTo>
                  <a:lnTo>
                    <a:pt x="1" y="85"/>
                  </a:lnTo>
                  <a:lnTo>
                    <a:pt x="0" y="78"/>
                  </a:lnTo>
                  <a:lnTo>
                    <a:pt x="0" y="78"/>
                  </a:lnTo>
                  <a:lnTo>
                    <a:pt x="1" y="70"/>
                  </a:lnTo>
                  <a:lnTo>
                    <a:pt x="3" y="62"/>
                  </a:lnTo>
                  <a:lnTo>
                    <a:pt x="4" y="55"/>
                  </a:lnTo>
                  <a:lnTo>
                    <a:pt x="6" y="47"/>
                  </a:lnTo>
                  <a:lnTo>
                    <a:pt x="9" y="40"/>
                  </a:lnTo>
                  <a:lnTo>
                    <a:pt x="14" y="34"/>
                  </a:lnTo>
                  <a:lnTo>
                    <a:pt x="17" y="29"/>
                  </a:lnTo>
                  <a:lnTo>
                    <a:pt x="23" y="23"/>
                  </a:lnTo>
                  <a:lnTo>
                    <a:pt x="29" y="18"/>
                  </a:lnTo>
                  <a:lnTo>
                    <a:pt x="35" y="14"/>
                  </a:lnTo>
                  <a:lnTo>
                    <a:pt x="40" y="9"/>
                  </a:lnTo>
                  <a:lnTo>
                    <a:pt x="47" y="7"/>
                  </a:lnTo>
                  <a:lnTo>
                    <a:pt x="54" y="4"/>
                  </a:lnTo>
                  <a:lnTo>
                    <a:pt x="62" y="2"/>
                  </a:lnTo>
                  <a:lnTo>
                    <a:pt x="70" y="1"/>
                  </a:lnTo>
                  <a:lnTo>
                    <a:pt x="77" y="0"/>
                  </a:lnTo>
                  <a:lnTo>
                    <a:pt x="77" y="0"/>
                  </a:lnTo>
                  <a:lnTo>
                    <a:pt x="85" y="1"/>
                  </a:lnTo>
                  <a:lnTo>
                    <a:pt x="93" y="2"/>
                  </a:lnTo>
                  <a:lnTo>
                    <a:pt x="100" y="4"/>
                  </a:lnTo>
                  <a:lnTo>
                    <a:pt x="108" y="7"/>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07" name="Google Shape;3007;p23"/>
            <p:cNvSpPr/>
            <p:nvPr/>
          </p:nvSpPr>
          <p:spPr>
            <a:xfrm>
              <a:off x="1885950" y="1708150"/>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5" y="113"/>
                  </a:lnTo>
                  <a:lnTo>
                    <a:pt x="141" y="120"/>
                  </a:lnTo>
                  <a:lnTo>
                    <a:pt x="136" y="126"/>
                  </a:lnTo>
                  <a:lnTo>
                    <a:pt x="131" y="132"/>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8" y="28"/>
                  </a:lnTo>
                  <a:lnTo>
                    <a:pt x="23" y="23"/>
                  </a:lnTo>
                  <a:lnTo>
                    <a:pt x="28"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1" y="23"/>
                  </a:lnTo>
                  <a:lnTo>
                    <a:pt x="136" y="28"/>
                  </a:lnTo>
                  <a:lnTo>
                    <a:pt x="141"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08" name="Google Shape;3008;p23"/>
            <p:cNvSpPr/>
            <p:nvPr/>
          </p:nvSpPr>
          <p:spPr>
            <a:xfrm>
              <a:off x="1885950" y="1778000"/>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4" y="145"/>
                  </a:lnTo>
                  <a:lnTo>
                    <a:pt x="107" y="149"/>
                  </a:lnTo>
                  <a:lnTo>
                    <a:pt x="99" y="151"/>
                  </a:lnTo>
                  <a:lnTo>
                    <a:pt x="93" y="152"/>
                  </a:lnTo>
                  <a:lnTo>
                    <a:pt x="85" y="153"/>
                  </a:lnTo>
                  <a:lnTo>
                    <a:pt x="77" y="155"/>
                  </a:lnTo>
                  <a:lnTo>
                    <a:pt x="77" y="155"/>
                  </a:lnTo>
                  <a:lnTo>
                    <a:pt x="70" y="153"/>
                  </a:lnTo>
                  <a:lnTo>
                    <a:pt x="62" y="152"/>
                  </a:lnTo>
                  <a:lnTo>
                    <a:pt x="54" y="151"/>
                  </a:lnTo>
                  <a:lnTo>
                    <a:pt x="47" y="149"/>
                  </a:lnTo>
                  <a:lnTo>
                    <a:pt x="40" y="145"/>
                  </a:lnTo>
                  <a:lnTo>
                    <a:pt x="34" y="141"/>
                  </a:lnTo>
                  <a:lnTo>
                    <a:pt x="28" y="136"/>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8" y="29"/>
                  </a:lnTo>
                  <a:lnTo>
                    <a:pt x="23" y="23"/>
                  </a:lnTo>
                  <a:lnTo>
                    <a:pt x="28" y="18"/>
                  </a:lnTo>
                  <a:lnTo>
                    <a:pt x="34" y="14"/>
                  </a:lnTo>
                  <a:lnTo>
                    <a:pt x="40" y="9"/>
                  </a:lnTo>
                  <a:lnTo>
                    <a:pt x="47" y="7"/>
                  </a:lnTo>
                  <a:lnTo>
                    <a:pt x="54" y="4"/>
                  </a:lnTo>
                  <a:lnTo>
                    <a:pt x="62" y="2"/>
                  </a:lnTo>
                  <a:lnTo>
                    <a:pt x="70" y="1"/>
                  </a:lnTo>
                  <a:lnTo>
                    <a:pt x="77" y="0"/>
                  </a:lnTo>
                  <a:lnTo>
                    <a:pt x="77" y="0"/>
                  </a:lnTo>
                  <a:lnTo>
                    <a:pt x="85" y="1"/>
                  </a:lnTo>
                  <a:lnTo>
                    <a:pt x="93" y="2"/>
                  </a:lnTo>
                  <a:lnTo>
                    <a:pt x="99" y="4"/>
                  </a:lnTo>
                  <a:lnTo>
                    <a:pt x="107" y="7"/>
                  </a:lnTo>
                  <a:lnTo>
                    <a:pt x="114" y="9"/>
                  </a:lnTo>
                  <a:lnTo>
                    <a:pt x="120" y="14"/>
                  </a:lnTo>
                  <a:lnTo>
                    <a:pt x="126" y="18"/>
                  </a:lnTo>
                  <a:lnTo>
                    <a:pt x="131" y="23"/>
                  </a:lnTo>
                  <a:lnTo>
                    <a:pt x="136" y="29"/>
                  </a:lnTo>
                  <a:lnTo>
                    <a:pt x="141" y="34"/>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09" name="Google Shape;3009;p23"/>
            <p:cNvSpPr/>
            <p:nvPr/>
          </p:nvSpPr>
          <p:spPr>
            <a:xfrm>
              <a:off x="1744663" y="1851025"/>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1" y="132"/>
                  </a:lnTo>
                  <a:lnTo>
                    <a:pt x="125"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6"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10" name="Google Shape;3010;p23"/>
            <p:cNvSpPr/>
            <p:nvPr/>
          </p:nvSpPr>
          <p:spPr>
            <a:xfrm>
              <a:off x="1744663" y="1922463"/>
              <a:ext cx="47625" cy="49213"/>
            </a:xfrm>
            <a:custGeom>
              <a:avLst/>
              <a:gdLst/>
              <a:ahLst/>
              <a:cxnLst/>
              <a:rect l="l" t="t" r="r" b="b"/>
              <a:pathLst>
                <a:path w="153" h="155" extrusionOk="0">
                  <a:moveTo>
                    <a:pt x="153" y="77"/>
                  </a:moveTo>
                  <a:lnTo>
                    <a:pt x="153" y="77"/>
                  </a:lnTo>
                  <a:lnTo>
                    <a:pt x="153" y="85"/>
                  </a:lnTo>
                  <a:lnTo>
                    <a:pt x="152" y="93"/>
                  </a:lnTo>
                  <a:lnTo>
                    <a:pt x="149" y="101"/>
                  </a:lnTo>
                  <a:lnTo>
                    <a:pt x="147" y="108"/>
                  </a:lnTo>
                  <a:lnTo>
                    <a:pt x="144" y="115"/>
                  </a:lnTo>
                  <a:lnTo>
                    <a:pt x="140" y="121"/>
                  </a:lnTo>
                  <a:lnTo>
                    <a:pt x="136" y="126"/>
                  </a:lnTo>
                  <a:lnTo>
                    <a:pt x="131" y="132"/>
                  </a:lnTo>
                  <a:lnTo>
                    <a:pt x="125" y="137"/>
                  </a:lnTo>
                  <a:lnTo>
                    <a:pt x="120" y="141"/>
                  </a:lnTo>
                  <a:lnTo>
                    <a:pt x="113" y="146"/>
                  </a:lnTo>
                  <a:lnTo>
                    <a:pt x="106" y="149"/>
                  </a:lnTo>
                  <a:lnTo>
                    <a:pt x="99" y="151"/>
                  </a:lnTo>
                  <a:lnTo>
                    <a:pt x="92" y="153"/>
                  </a:lnTo>
                  <a:lnTo>
                    <a:pt x="84" y="154"/>
                  </a:lnTo>
                  <a:lnTo>
                    <a:pt x="76" y="155"/>
                  </a:lnTo>
                  <a:lnTo>
                    <a:pt x="76" y="155"/>
                  </a:lnTo>
                  <a:lnTo>
                    <a:pt x="68" y="154"/>
                  </a:lnTo>
                  <a:lnTo>
                    <a:pt x="60" y="153"/>
                  </a:lnTo>
                  <a:lnTo>
                    <a:pt x="53" y="151"/>
                  </a:lnTo>
                  <a:lnTo>
                    <a:pt x="46" y="149"/>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5"/>
                  </a:lnTo>
                  <a:lnTo>
                    <a:pt x="5" y="47"/>
                  </a:lnTo>
                  <a:lnTo>
                    <a:pt x="9" y="40"/>
                  </a:lnTo>
                  <a:lnTo>
                    <a:pt x="12" y="35"/>
                  </a:lnTo>
                  <a:lnTo>
                    <a:pt x="17" y="29"/>
                  </a:lnTo>
                  <a:lnTo>
                    <a:pt x="21" y="23"/>
                  </a:lnTo>
                  <a:lnTo>
                    <a:pt x="27" y="19"/>
                  </a:lnTo>
                  <a:lnTo>
                    <a:pt x="33" y="14"/>
                  </a:lnTo>
                  <a:lnTo>
                    <a:pt x="40" y="10"/>
                  </a:lnTo>
                  <a:lnTo>
                    <a:pt x="46" y="7"/>
                  </a:lnTo>
                  <a:lnTo>
                    <a:pt x="53" y="4"/>
                  </a:lnTo>
                  <a:lnTo>
                    <a:pt x="60" y="3"/>
                  </a:lnTo>
                  <a:lnTo>
                    <a:pt x="68" y="2"/>
                  </a:lnTo>
                  <a:lnTo>
                    <a:pt x="76" y="0"/>
                  </a:lnTo>
                  <a:lnTo>
                    <a:pt x="76" y="0"/>
                  </a:lnTo>
                  <a:lnTo>
                    <a:pt x="84" y="2"/>
                  </a:lnTo>
                  <a:lnTo>
                    <a:pt x="92" y="3"/>
                  </a:lnTo>
                  <a:lnTo>
                    <a:pt x="99" y="4"/>
                  </a:lnTo>
                  <a:lnTo>
                    <a:pt x="106" y="7"/>
                  </a:lnTo>
                  <a:lnTo>
                    <a:pt x="113" y="10"/>
                  </a:lnTo>
                  <a:lnTo>
                    <a:pt x="120" y="14"/>
                  </a:lnTo>
                  <a:lnTo>
                    <a:pt x="125" y="19"/>
                  </a:lnTo>
                  <a:lnTo>
                    <a:pt x="131" y="23"/>
                  </a:lnTo>
                  <a:lnTo>
                    <a:pt x="136" y="29"/>
                  </a:lnTo>
                  <a:lnTo>
                    <a:pt x="140" y="35"/>
                  </a:lnTo>
                  <a:lnTo>
                    <a:pt x="144" y="40"/>
                  </a:lnTo>
                  <a:lnTo>
                    <a:pt x="147" y="47"/>
                  </a:lnTo>
                  <a:lnTo>
                    <a:pt x="149"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11" name="Google Shape;3011;p23"/>
            <p:cNvSpPr/>
            <p:nvPr/>
          </p:nvSpPr>
          <p:spPr>
            <a:xfrm>
              <a:off x="1604963" y="1851025"/>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1"/>
                  </a:lnTo>
                  <a:lnTo>
                    <a:pt x="137" y="126"/>
                  </a:lnTo>
                  <a:lnTo>
                    <a:pt x="132" y="132"/>
                  </a:lnTo>
                  <a:lnTo>
                    <a:pt x="126"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6" y="18"/>
                  </a:lnTo>
                  <a:lnTo>
                    <a:pt x="132" y="23"/>
                  </a:lnTo>
                  <a:lnTo>
                    <a:pt x="137"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12" name="Google Shape;3012;p23"/>
            <p:cNvSpPr/>
            <p:nvPr/>
          </p:nvSpPr>
          <p:spPr>
            <a:xfrm>
              <a:off x="1674813" y="1851025"/>
              <a:ext cx="47625"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2"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5" y="150"/>
                  </a:lnTo>
                  <a:lnTo>
                    <a:pt x="48" y="148"/>
                  </a:lnTo>
                  <a:lnTo>
                    <a:pt x="41" y="145"/>
                  </a:lnTo>
                  <a:lnTo>
                    <a:pt x="34" y="141"/>
                  </a:lnTo>
                  <a:lnTo>
                    <a:pt x="28" y="137"/>
                  </a:lnTo>
                  <a:lnTo>
                    <a:pt x="23" y="132"/>
                  </a:lnTo>
                  <a:lnTo>
                    <a:pt x="18" y="126"/>
                  </a:lnTo>
                  <a:lnTo>
                    <a:pt x="13"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3" y="35"/>
                  </a:lnTo>
                  <a:lnTo>
                    <a:pt x="18" y="28"/>
                  </a:lnTo>
                  <a:lnTo>
                    <a:pt x="23" y="23"/>
                  </a:lnTo>
                  <a:lnTo>
                    <a:pt x="28" y="18"/>
                  </a:lnTo>
                  <a:lnTo>
                    <a:pt x="34" y="13"/>
                  </a:lnTo>
                  <a:lnTo>
                    <a:pt x="41" y="10"/>
                  </a:lnTo>
                  <a:lnTo>
                    <a:pt x="48" y="6"/>
                  </a:lnTo>
                  <a:lnTo>
                    <a:pt x="55"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2"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13" name="Google Shape;3013;p23"/>
            <p:cNvSpPr/>
            <p:nvPr/>
          </p:nvSpPr>
          <p:spPr>
            <a:xfrm>
              <a:off x="1674813" y="1922463"/>
              <a:ext cx="47625" cy="49213"/>
            </a:xfrm>
            <a:custGeom>
              <a:avLst/>
              <a:gdLst/>
              <a:ahLst/>
              <a:cxnLst/>
              <a:rect l="l" t="t" r="r" b="b"/>
              <a:pathLst>
                <a:path w="154" h="155" extrusionOk="0">
                  <a:moveTo>
                    <a:pt x="154" y="77"/>
                  </a:moveTo>
                  <a:lnTo>
                    <a:pt x="154" y="77"/>
                  </a:lnTo>
                  <a:lnTo>
                    <a:pt x="154" y="85"/>
                  </a:lnTo>
                  <a:lnTo>
                    <a:pt x="153" y="93"/>
                  </a:lnTo>
                  <a:lnTo>
                    <a:pt x="151" y="101"/>
                  </a:lnTo>
                  <a:lnTo>
                    <a:pt x="148" y="108"/>
                  </a:lnTo>
                  <a:lnTo>
                    <a:pt x="145" y="115"/>
                  </a:lnTo>
                  <a:lnTo>
                    <a:pt x="142" y="121"/>
                  </a:lnTo>
                  <a:lnTo>
                    <a:pt x="137" y="126"/>
                  </a:lnTo>
                  <a:lnTo>
                    <a:pt x="131" y="132"/>
                  </a:lnTo>
                  <a:lnTo>
                    <a:pt x="127" y="137"/>
                  </a:lnTo>
                  <a:lnTo>
                    <a:pt x="120" y="141"/>
                  </a:lnTo>
                  <a:lnTo>
                    <a:pt x="114" y="146"/>
                  </a:lnTo>
                  <a:lnTo>
                    <a:pt x="107" y="149"/>
                  </a:lnTo>
                  <a:lnTo>
                    <a:pt x="100" y="151"/>
                  </a:lnTo>
                  <a:lnTo>
                    <a:pt x="92" y="153"/>
                  </a:lnTo>
                  <a:lnTo>
                    <a:pt x="85" y="154"/>
                  </a:lnTo>
                  <a:lnTo>
                    <a:pt x="77" y="155"/>
                  </a:lnTo>
                  <a:lnTo>
                    <a:pt x="77" y="155"/>
                  </a:lnTo>
                  <a:lnTo>
                    <a:pt x="69" y="154"/>
                  </a:lnTo>
                  <a:lnTo>
                    <a:pt x="61" y="153"/>
                  </a:lnTo>
                  <a:lnTo>
                    <a:pt x="55" y="151"/>
                  </a:lnTo>
                  <a:lnTo>
                    <a:pt x="48" y="149"/>
                  </a:lnTo>
                  <a:lnTo>
                    <a:pt x="41" y="146"/>
                  </a:lnTo>
                  <a:lnTo>
                    <a:pt x="34" y="141"/>
                  </a:lnTo>
                  <a:lnTo>
                    <a:pt x="28" y="137"/>
                  </a:lnTo>
                  <a:lnTo>
                    <a:pt x="23" y="132"/>
                  </a:lnTo>
                  <a:lnTo>
                    <a:pt x="18" y="126"/>
                  </a:lnTo>
                  <a:lnTo>
                    <a:pt x="13" y="121"/>
                  </a:lnTo>
                  <a:lnTo>
                    <a:pt x="10" y="115"/>
                  </a:lnTo>
                  <a:lnTo>
                    <a:pt x="7" y="108"/>
                  </a:lnTo>
                  <a:lnTo>
                    <a:pt x="4" y="101"/>
                  </a:lnTo>
                  <a:lnTo>
                    <a:pt x="2" y="93"/>
                  </a:lnTo>
                  <a:lnTo>
                    <a:pt x="1" y="85"/>
                  </a:lnTo>
                  <a:lnTo>
                    <a:pt x="0" y="77"/>
                  </a:lnTo>
                  <a:lnTo>
                    <a:pt x="0" y="77"/>
                  </a:lnTo>
                  <a:lnTo>
                    <a:pt x="1" y="70"/>
                  </a:lnTo>
                  <a:lnTo>
                    <a:pt x="2" y="62"/>
                  </a:lnTo>
                  <a:lnTo>
                    <a:pt x="4" y="55"/>
                  </a:lnTo>
                  <a:lnTo>
                    <a:pt x="7" y="47"/>
                  </a:lnTo>
                  <a:lnTo>
                    <a:pt x="10" y="40"/>
                  </a:lnTo>
                  <a:lnTo>
                    <a:pt x="13" y="35"/>
                  </a:lnTo>
                  <a:lnTo>
                    <a:pt x="18" y="29"/>
                  </a:lnTo>
                  <a:lnTo>
                    <a:pt x="23" y="23"/>
                  </a:lnTo>
                  <a:lnTo>
                    <a:pt x="28" y="19"/>
                  </a:lnTo>
                  <a:lnTo>
                    <a:pt x="34" y="14"/>
                  </a:lnTo>
                  <a:lnTo>
                    <a:pt x="41" y="10"/>
                  </a:lnTo>
                  <a:lnTo>
                    <a:pt x="48" y="7"/>
                  </a:lnTo>
                  <a:lnTo>
                    <a:pt x="55" y="4"/>
                  </a:lnTo>
                  <a:lnTo>
                    <a:pt x="61" y="3"/>
                  </a:lnTo>
                  <a:lnTo>
                    <a:pt x="69" y="2"/>
                  </a:lnTo>
                  <a:lnTo>
                    <a:pt x="77" y="0"/>
                  </a:lnTo>
                  <a:lnTo>
                    <a:pt x="77" y="0"/>
                  </a:lnTo>
                  <a:lnTo>
                    <a:pt x="85" y="2"/>
                  </a:lnTo>
                  <a:lnTo>
                    <a:pt x="92" y="3"/>
                  </a:lnTo>
                  <a:lnTo>
                    <a:pt x="100" y="4"/>
                  </a:lnTo>
                  <a:lnTo>
                    <a:pt x="107" y="7"/>
                  </a:lnTo>
                  <a:lnTo>
                    <a:pt x="114" y="10"/>
                  </a:lnTo>
                  <a:lnTo>
                    <a:pt x="120" y="14"/>
                  </a:lnTo>
                  <a:lnTo>
                    <a:pt x="127" y="19"/>
                  </a:lnTo>
                  <a:lnTo>
                    <a:pt x="131" y="23"/>
                  </a:lnTo>
                  <a:lnTo>
                    <a:pt x="137" y="29"/>
                  </a:lnTo>
                  <a:lnTo>
                    <a:pt x="142" y="35"/>
                  </a:lnTo>
                  <a:lnTo>
                    <a:pt x="145" y="40"/>
                  </a:lnTo>
                  <a:lnTo>
                    <a:pt x="148" y="47"/>
                  </a:lnTo>
                  <a:lnTo>
                    <a:pt x="151" y="55"/>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14" name="Google Shape;3014;p23"/>
            <p:cNvSpPr/>
            <p:nvPr/>
          </p:nvSpPr>
          <p:spPr>
            <a:xfrm>
              <a:off x="1744663" y="1708150"/>
              <a:ext cx="47625" cy="47625"/>
            </a:xfrm>
            <a:custGeom>
              <a:avLst/>
              <a:gdLst/>
              <a:ahLst/>
              <a:cxnLst/>
              <a:rect l="l" t="t" r="r" b="b"/>
              <a:pathLst>
                <a:path w="153" h="153" extrusionOk="0">
                  <a:moveTo>
                    <a:pt x="153" y="77"/>
                  </a:moveTo>
                  <a:lnTo>
                    <a:pt x="153" y="77"/>
                  </a:lnTo>
                  <a:lnTo>
                    <a:pt x="153" y="85"/>
                  </a:lnTo>
                  <a:lnTo>
                    <a:pt x="152" y="93"/>
                  </a:lnTo>
                  <a:lnTo>
                    <a:pt x="149" y="100"/>
                  </a:lnTo>
                  <a:lnTo>
                    <a:pt x="147" y="107"/>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15" name="Google Shape;3015;p23"/>
            <p:cNvSpPr/>
            <p:nvPr/>
          </p:nvSpPr>
          <p:spPr>
            <a:xfrm>
              <a:off x="1744663" y="1778000"/>
              <a:ext cx="47625"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1" y="132"/>
                  </a:lnTo>
                  <a:lnTo>
                    <a:pt x="125" y="136"/>
                  </a:lnTo>
                  <a:lnTo>
                    <a:pt x="120" y="141"/>
                  </a:lnTo>
                  <a:lnTo>
                    <a:pt x="113" y="145"/>
                  </a:lnTo>
                  <a:lnTo>
                    <a:pt x="106" y="149"/>
                  </a:lnTo>
                  <a:lnTo>
                    <a:pt x="99" y="151"/>
                  </a:lnTo>
                  <a:lnTo>
                    <a:pt x="92" y="152"/>
                  </a:lnTo>
                  <a:lnTo>
                    <a:pt x="84" y="153"/>
                  </a:lnTo>
                  <a:lnTo>
                    <a:pt x="76" y="155"/>
                  </a:lnTo>
                  <a:lnTo>
                    <a:pt x="76" y="155"/>
                  </a:lnTo>
                  <a:lnTo>
                    <a:pt x="68" y="153"/>
                  </a:lnTo>
                  <a:lnTo>
                    <a:pt x="60" y="152"/>
                  </a:lnTo>
                  <a:lnTo>
                    <a:pt x="53" y="151"/>
                  </a:lnTo>
                  <a:lnTo>
                    <a:pt x="46"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2" y="2"/>
                  </a:lnTo>
                  <a:lnTo>
                    <a:pt x="99" y="4"/>
                  </a:lnTo>
                  <a:lnTo>
                    <a:pt x="106" y="7"/>
                  </a:lnTo>
                  <a:lnTo>
                    <a:pt x="113" y="9"/>
                  </a:lnTo>
                  <a:lnTo>
                    <a:pt x="120" y="14"/>
                  </a:lnTo>
                  <a:lnTo>
                    <a:pt x="125" y="18"/>
                  </a:lnTo>
                  <a:lnTo>
                    <a:pt x="131" y="23"/>
                  </a:lnTo>
                  <a:lnTo>
                    <a:pt x="136" y="29"/>
                  </a:lnTo>
                  <a:lnTo>
                    <a:pt x="140" y="34"/>
                  </a:lnTo>
                  <a:lnTo>
                    <a:pt x="144" y="40"/>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16" name="Google Shape;3016;p23"/>
            <p:cNvSpPr/>
            <p:nvPr/>
          </p:nvSpPr>
          <p:spPr>
            <a:xfrm>
              <a:off x="1604963" y="1708150"/>
              <a:ext cx="49213" cy="47625"/>
            </a:xfrm>
            <a:custGeom>
              <a:avLst/>
              <a:gdLst/>
              <a:ahLst/>
              <a:cxnLst/>
              <a:rect l="l" t="t" r="r" b="b"/>
              <a:pathLst>
                <a:path w="155" h="153" extrusionOk="0">
                  <a:moveTo>
                    <a:pt x="155" y="77"/>
                  </a:moveTo>
                  <a:lnTo>
                    <a:pt x="155" y="77"/>
                  </a:lnTo>
                  <a:lnTo>
                    <a:pt x="155" y="85"/>
                  </a:lnTo>
                  <a:lnTo>
                    <a:pt x="153" y="93"/>
                  </a:lnTo>
                  <a:lnTo>
                    <a:pt x="151" y="100"/>
                  </a:lnTo>
                  <a:lnTo>
                    <a:pt x="149" y="107"/>
                  </a:lnTo>
                  <a:lnTo>
                    <a:pt x="145" y="113"/>
                  </a:lnTo>
                  <a:lnTo>
                    <a:pt x="141" y="120"/>
                  </a:lnTo>
                  <a:lnTo>
                    <a:pt x="137"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3"/>
                  </a:lnTo>
                  <a:lnTo>
                    <a:pt x="137" y="28"/>
                  </a:lnTo>
                  <a:lnTo>
                    <a:pt x="141"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17" name="Google Shape;3017;p23"/>
            <p:cNvSpPr/>
            <p:nvPr/>
          </p:nvSpPr>
          <p:spPr>
            <a:xfrm>
              <a:off x="1604963" y="1778000"/>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7" y="126"/>
                  </a:lnTo>
                  <a:lnTo>
                    <a:pt x="132" y="132"/>
                  </a:lnTo>
                  <a:lnTo>
                    <a:pt x="126"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7" y="149"/>
                  </a:lnTo>
                  <a:lnTo>
                    <a:pt x="41"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0"/>
                  </a:lnTo>
                  <a:lnTo>
                    <a:pt x="14" y="34"/>
                  </a:lnTo>
                  <a:lnTo>
                    <a:pt x="18" y="29"/>
                  </a:lnTo>
                  <a:lnTo>
                    <a:pt x="23" y="23"/>
                  </a:lnTo>
                  <a:lnTo>
                    <a:pt x="29" y="18"/>
                  </a:lnTo>
                  <a:lnTo>
                    <a:pt x="34" y="14"/>
                  </a:lnTo>
                  <a:lnTo>
                    <a:pt x="41" y="9"/>
                  </a:lnTo>
                  <a:lnTo>
                    <a:pt x="47"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6" y="18"/>
                  </a:lnTo>
                  <a:lnTo>
                    <a:pt x="132" y="23"/>
                  </a:lnTo>
                  <a:lnTo>
                    <a:pt x="137" y="29"/>
                  </a:lnTo>
                  <a:lnTo>
                    <a:pt x="141"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18" name="Google Shape;3018;p23"/>
            <p:cNvSpPr/>
            <p:nvPr/>
          </p:nvSpPr>
          <p:spPr>
            <a:xfrm>
              <a:off x="1674813" y="1708150"/>
              <a:ext cx="47625" cy="47625"/>
            </a:xfrm>
            <a:custGeom>
              <a:avLst/>
              <a:gdLst/>
              <a:ahLst/>
              <a:cxnLst/>
              <a:rect l="l" t="t" r="r" b="b"/>
              <a:pathLst>
                <a:path w="154" h="153" extrusionOk="0">
                  <a:moveTo>
                    <a:pt x="154" y="77"/>
                  </a:moveTo>
                  <a:lnTo>
                    <a:pt x="154" y="77"/>
                  </a:lnTo>
                  <a:lnTo>
                    <a:pt x="154" y="85"/>
                  </a:lnTo>
                  <a:lnTo>
                    <a:pt x="153" y="93"/>
                  </a:lnTo>
                  <a:lnTo>
                    <a:pt x="151" y="100"/>
                  </a:lnTo>
                  <a:lnTo>
                    <a:pt x="148" y="107"/>
                  </a:lnTo>
                  <a:lnTo>
                    <a:pt x="145" y="113"/>
                  </a:lnTo>
                  <a:lnTo>
                    <a:pt x="142"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2"/>
                  </a:lnTo>
                  <a:lnTo>
                    <a:pt x="18" y="126"/>
                  </a:lnTo>
                  <a:lnTo>
                    <a:pt x="13"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3" y="34"/>
                  </a:lnTo>
                  <a:lnTo>
                    <a:pt x="18" y="28"/>
                  </a:lnTo>
                  <a:lnTo>
                    <a:pt x="23" y="23"/>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3"/>
                  </a:lnTo>
                  <a:lnTo>
                    <a:pt x="137" y="28"/>
                  </a:lnTo>
                  <a:lnTo>
                    <a:pt x="142"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19" name="Google Shape;3019;p23"/>
            <p:cNvSpPr/>
            <p:nvPr/>
          </p:nvSpPr>
          <p:spPr>
            <a:xfrm>
              <a:off x="1674813" y="1778000"/>
              <a:ext cx="47625"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2" y="120"/>
                  </a:lnTo>
                  <a:lnTo>
                    <a:pt x="137" y="126"/>
                  </a:lnTo>
                  <a:lnTo>
                    <a:pt x="131" y="132"/>
                  </a:lnTo>
                  <a:lnTo>
                    <a:pt x="127" y="136"/>
                  </a:lnTo>
                  <a:lnTo>
                    <a:pt x="120" y="141"/>
                  </a:lnTo>
                  <a:lnTo>
                    <a:pt x="114" y="145"/>
                  </a:lnTo>
                  <a:lnTo>
                    <a:pt x="107" y="149"/>
                  </a:lnTo>
                  <a:lnTo>
                    <a:pt x="100" y="151"/>
                  </a:lnTo>
                  <a:lnTo>
                    <a:pt x="92" y="152"/>
                  </a:lnTo>
                  <a:lnTo>
                    <a:pt x="85" y="153"/>
                  </a:lnTo>
                  <a:lnTo>
                    <a:pt x="77" y="155"/>
                  </a:lnTo>
                  <a:lnTo>
                    <a:pt x="77" y="155"/>
                  </a:lnTo>
                  <a:lnTo>
                    <a:pt x="69" y="153"/>
                  </a:lnTo>
                  <a:lnTo>
                    <a:pt x="61" y="152"/>
                  </a:lnTo>
                  <a:lnTo>
                    <a:pt x="55" y="151"/>
                  </a:lnTo>
                  <a:lnTo>
                    <a:pt x="48" y="149"/>
                  </a:lnTo>
                  <a:lnTo>
                    <a:pt x="41" y="145"/>
                  </a:lnTo>
                  <a:lnTo>
                    <a:pt x="34" y="141"/>
                  </a:lnTo>
                  <a:lnTo>
                    <a:pt x="28" y="136"/>
                  </a:lnTo>
                  <a:lnTo>
                    <a:pt x="23" y="132"/>
                  </a:lnTo>
                  <a:lnTo>
                    <a:pt x="18" y="126"/>
                  </a:lnTo>
                  <a:lnTo>
                    <a:pt x="13"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0"/>
                  </a:lnTo>
                  <a:lnTo>
                    <a:pt x="13" y="34"/>
                  </a:lnTo>
                  <a:lnTo>
                    <a:pt x="18" y="29"/>
                  </a:lnTo>
                  <a:lnTo>
                    <a:pt x="23" y="23"/>
                  </a:lnTo>
                  <a:lnTo>
                    <a:pt x="28" y="18"/>
                  </a:lnTo>
                  <a:lnTo>
                    <a:pt x="34" y="14"/>
                  </a:lnTo>
                  <a:lnTo>
                    <a:pt x="41" y="9"/>
                  </a:lnTo>
                  <a:lnTo>
                    <a:pt x="48" y="7"/>
                  </a:lnTo>
                  <a:lnTo>
                    <a:pt x="55" y="4"/>
                  </a:lnTo>
                  <a:lnTo>
                    <a:pt x="61" y="2"/>
                  </a:lnTo>
                  <a:lnTo>
                    <a:pt x="69" y="1"/>
                  </a:lnTo>
                  <a:lnTo>
                    <a:pt x="77" y="0"/>
                  </a:lnTo>
                  <a:lnTo>
                    <a:pt x="77" y="0"/>
                  </a:lnTo>
                  <a:lnTo>
                    <a:pt x="85" y="1"/>
                  </a:lnTo>
                  <a:lnTo>
                    <a:pt x="92" y="2"/>
                  </a:lnTo>
                  <a:lnTo>
                    <a:pt x="100" y="4"/>
                  </a:lnTo>
                  <a:lnTo>
                    <a:pt x="107" y="7"/>
                  </a:lnTo>
                  <a:lnTo>
                    <a:pt x="114" y="9"/>
                  </a:lnTo>
                  <a:lnTo>
                    <a:pt x="120" y="14"/>
                  </a:lnTo>
                  <a:lnTo>
                    <a:pt x="127" y="18"/>
                  </a:lnTo>
                  <a:lnTo>
                    <a:pt x="131" y="23"/>
                  </a:lnTo>
                  <a:lnTo>
                    <a:pt x="137" y="29"/>
                  </a:lnTo>
                  <a:lnTo>
                    <a:pt x="142" y="34"/>
                  </a:lnTo>
                  <a:lnTo>
                    <a:pt x="145" y="40"/>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20" name="Google Shape;3020;p23"/>
            <p:cNvSpPr/>
            <p:nvPr/>
          </p:nvSpPr>
          <p:spPr>
            <a:xfrm>
              <a:off x="1531938" y="1851025"/>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21" name="Google Shape;3021;p23"/>
            <p:cNvSpPr/>
            <p:nvPr/>
          </p:nvSpPr>
          <p:spPr>
            <a:xfrm>
              <a:off x="1392238" y="1851025"/>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99" y="4"/>
                  </a:lnTo>
                  <a:lnTo>
                    <a:pt x="106" y="6"/>
                  </a:lnTo>
                  <a:lnTo>
                    <a:pt x="113" y="10"/>
                  </a:lnTo>
                  <a:lnTo>
                    <a:pt x="120" y="13"/>
                  </a:lnTo>
                  <a:lnTo>
                    <a:pt x="126" y="18"/>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22" name="Google Shape;3022;p23"/>
            <p:cNvSpPr/>
            <p:nvPr/>
          </p:nvSpPr>
          <p:spPr>
            <a:xfrm>
              <a:off x="1462088" y="1851025"/>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1" y="145"/>
                  </a:lnTo>
                  <a:lnTo>
                    <a:pt x="34" y="141"/>
                  </a:lnTo>
                  <a:lnTo>
                    <a:pt x="28" y="137"/>
                  </a:lnTo>
                  <a:lnTo>
                    <a:pt x="23"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8"/>
                  </a:lnTo>
                  <a:lnTo>
                    <a:pt x="34" y="13"/>
                  </a:lnTo>
                  <a:lnTo>
                    <a:pt x="41"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23" name="Google Shape;3023;p23"/>
            <p:cNvSpPr/>
            <p:nvPr/>
          </p:nvSpPr>
          <p:spPr>
            <a:xfrm>
              <a:off x="1531938" y="1708150"/>
              <a:ext cx="49213" cy="47625"/>
            </a:xfrm>
            <a:custGeom>
              <a:avLst/>
              <a:gdLst/>
              <a:ahLst/>
              <a:cxnLst/>
              <a:rect l="l" t="t" r="r" b="b"/>
              <a:pathLst>
                <a:path w="155" h="153" extrusionOk="0">
                  <a:moveTo>
                    <a:pt x="155" y="77"/>
                  </a:moveTo>
                  <a:lnTo>
                    <a:pt x="155" y="77"/>
                  </a:lnTo>
                  <a:lnTo>
                    <a:pt x="154"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4"/>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24" name="Google Shape;3024;p23"/>
            <p:cNvSpPr/>
            <p:nvPr/>
          </p:nvSpPr>
          <p:spPr>
            <a:xfrm>
              <a:off x="1531938" y="1778000"/>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25" name="Google Shape;3025;p23"/>
            <p:cNvSpPr/>
            <p:nvPr/>
          </p:nvSpPr>
          <p:spPr>
            <a:xfrm>
              <a:off x="1392238" y="1778000"/>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1" y="132"/>
                  </a:lnTo>
                  <a:lnTo>
                    <a:pt x="126" y="136"/>
                  </a:lnTo>
                  <a:lnTo>
                    <a:pt x="120" y="141"/>
                  </a:lnTo>
                  <a:lnTo>
                    <a:pt x="113" y="145"/>
                  </a:lnTo>
                  <a:lnTo>
                    <a:pt x="106" y="149"/>
                  </a:lnTo>
                  <a:lnTo>
                    <a:pt x="99" y="151"/>
                  </a:lnTo>
                  <a:lnTo>
                    <a:pt x="93"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3" y="2"/>
                  </a:lnTo>
                  <a:lnTo>
                    <a:pt x="99" y="4"/>
                  </a:lnTo>
                  <a:lnTo>
                    <a:pt x="106" y="7"/>
                  </a:lnTo>
                  <a:lnTo>
                    <a:pt x="113" y="9"/>
                  </a:lnTo>
                  <a:lnTo>
                    <a:pt x="120" y="14"/>
                  </a:lnTo>
                  <a:lnTo>
                    <a:pt x="126" y="18"/>
                  </a:lnTo>
                  <a:lnTo>
                    <a:pt x="131"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26" name="Google Shape;3026;p23"/>
            <p:cNvSpPr/>
            <p:nvPr/>
          </p:nvSpPr>
          <p:spPr>
            <a:xfrm>
              <a:off x="1462088" y="1708150"/>
              <a:ext cx="49213" cy="47625"/>
            </a:xfrm>
            <a:custGeom>
              <a:avLst/>
              <a:gdLst/>
              <a:ahLst/>
              <a:cxnLst/>
              <a:rect l="l" t="t" r="r" b="b"/>
              <a:pathLst>
                <a:path w="154" h="153" extrusionOk="0">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1" y="144"/>
                  </a:lnTo>
                  <a:lnTo>
                    <a:pt x="34" y="141"/>
                  </a:lnTo>
                  <a:lnTo>
                    <a:pt x="28" y="136"/>
                  </a:lnTo>
                  <a:lnTo>
                    <a:pt x="23"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3" y="23"/>
                  </a:lnTo>
                  <a:lnTo>
                    <a:pt x="28" y="17"/>
                  </a:lnTo>
                  <a:lnTo>
                    <a:pt x="34" y="13"/>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27" name="Google Shape;3027;p23"/>
            <p:cNvSpPr/>
            <p:nvPr/>
          </p:nvSpPr>
          <p:spPr>
            <a:xfrm>
              <a:off x="1955800" y="1636713"/>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1" y="120"/>
                  </a:lnTo>
                  <a:lnTo>
                    <a:pt x="137" y="126"/>
                  </a:lnTo>
                  <a:lnTo>
                    <a:pt x="131" y="132"/>
                  </a:lnTo>
                  <a:lnTo>
                    <a:pt x="127" y="136"/>
                  </a:lnTo>
                  <a:lnTo>
                    <a:pt x="120" y="141"/>
                  </a:lnTo>
                  <a:lnTo>
                    <a:pt x="114" y="145"/>
                  </a:lnTo>
                  <a:lnTo>
                    <a:pt x="107" y="149"/>
                  </a:lnTo>
                  <a:lnTo>
                    <a:pt x="100" y="151"/>
                  </a:lnTo>
                  <a:lnTo>
                    <a:pt x="92" y="152"/>
                  </a:lnTo>
                  <a:lnTo>
                    <a:pt x="85" y="155"/>
                  </a:lnTo>
                  <a:lnTo>
                    <a:pt x="77" y="155"/>
                  </a:lnTo>
                  <a:lnTo>
                    <a:pt x="77" y="155"/>
                  </a:lnTo>
                  <a:lnTo>
                    <a:pt x="69" y="155"/>
                  </a:lnTo>
                  <a:lnTo>
                    <a:pt x="61" y="152"/>
                  </a:lnTo>
                  <a:lnTo>
                    <a:pt x="54" y="151"/>
                  </a:lnTo>
                  <a:lnTo>
                    <a:pt x="46" y="149"/>
                  </a:lnTo>
                  <a:lnTo>
                    <a:pt x="41" y="145"/>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4"/>
                  </a:lnTo>
                  <a:lnTo>
                    <a:pt x="6" y="47"/>
                  </a:lnTo>
                  <a:lnTo>
                    <a:pt x="10" y="40"/>
                  </a:lnTo>
                  <a:lnTo>
                    <a:pt x="13" y="35"/>
                  </a:lnTo>
                  <a:lnTo>
                    <a:pt x="18" y="29"/>
                  </a:lnTo>
                  <a:lnTo>
                    <a:pt x="22" y="23"/>
                  </a:lnTo>
                  <a:lnTo>
                    <a:pt x="28" y="18"/>
                  </a:lnTo>
                  <a:lnTo>
                    <a:pt x="34" y="14"/>
                  </a:lnTo>
                  <a:lnTo>
                    <a:pt x="41" y="9"/>
                  </a:lnTo>
                  <a:lnTo>
                    <a:pt x="46" y="6"/>
                  </a:lnTo>
                  <a:lnTo>
                    <a:pt x="54" y="4"/>
                  </a:lnTo>
                  <a:lnTo>
                    <a:pt x="61" y="2"/>
                  </a:lnTo>
                  <a:lnTo>
                    <a:pt x="69" y="1"/>
                  </a:lnTo>
                  <a:lnTo>
                    <a:pt x="77" y="0"/>
                  </a:lnTo>
                  <a:lnTo>
                    <a:pt x="77" y="0"/>
                  </a:lnTo>
                  <a:lnTo>
                    <a:pt x="85" y="1"/>
                  </a:lnTo>
                  <a:lnTo>
                    <a:pt x="92" y="2"/>
                  </a:lnTo>
                  <a:lnTo>
                    <a:pt x="100" y="4"/>
                  </a:lnTo>
                  <a:lnTo>
                    <a:pt x="107" y="6"/>
                  </a:lnTo>
                  <a:lnTo>
                    <a:pt x="114" y="9"/>
                  </a:lnTo>
                  <a:lnTo>
                    <a:pt x="120" y="14"/>
                  </a:lnTo>
                  <a:lnTo>
                    <a:pt x="127" y="18"/>
                  </a:lnTo>
                  <a:lnTo>
                    <a:pt x="131" y="23"/>
                  </a:lnTo>
                  <a:lnTo>
                    <a:pt x="137" y="29"/>
                  </a:lnTo>
                  <a:lnTo>
                    <a:pt x="141" y="35"/>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28" name="Google Shape;3028;p23"/>
            <p:cNvSpPr/>
            <p:nvPr/>
          </p:nvSpPr>
          <p:spPr>
            <a:xfrm>
              <a:off x="2025650" y="163671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5" y="145"/>
                  </a:lnTo>
                  <a:lnTo>
                    <a:pt x="108" y="149"/>
                  </a:lnTo>
                  <a:lnTo>
                    <a:pt x="101" y="151"/>
                  </a:lnTo>
                  <a:lnTo>
                    <a:pt x="93" y="152"/>
                  </a:lnTo>
                  <a:lnTo>
                    <a:pt x="86" y="155"/>
                  </a:lnTo>
                  <a:lnTo>
                    <a:pt x="78" y="155"/>
                  </a:lnTo>
                  <a:lnTo>
                    <a:pt x="78" y="155"/>
                  </a:lnTo>
                  <a:lnTo>
                    <a:pt x="70" y="155"/>
                  </a:lnTo>
                  <a:lnTo>
                    <a:pt x="62" y="152"/>
                  </a:lnTo>
                  <a:lnTo>
                    <a:pt x="55" y="151"/>
                  </a:lnTo>
                  <a:lnTo>
                    <a:pt x="48" y="149"/>
                  </a:lnTo>
                  <a:lnTo>
                    <a:pt x="41" y="145"/>
                  </a:lnTo>
                  <a:lnTo>
                    <a:pt x="34"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4" y="35"/>
                  </a:lnTo>
                  <a:lnTo>
                    <a:pt x="18" y="29"/>
                  </a:lnTo>
                  <a:lnTo>
                    <a:pt x="23" y="23"/>
                  </a:lnTo>
                  <a:lnTo>
                    <a:pt x="29" y="18"/>
                  </a:lnTo>
                  <a:lnTo>
                    <a:pt x="34" y="14"/>
                  </a:lnTo>
                  <a:lnTo>
                    <a:pt x="41" y="9"/>
                  </a:lnTo>
                  <a:lnTo>
                    <a:pt x="48" y="6"/>
                  </a:lnTo>
                  <a:lnTo>
                    <a:pt x="55" y="4"/>
                  </a:lnTo>
                  <a:lnTo>
                    <a:pt x="62" y="2"/>
                  </a:lnTo>
                  <a:lnTo>
                    <a:pt x="70" y="1"/>
                  </a:lnTo>
                  <a:lnTo>
                    <a:pt x="78" y="0"/>
                  </a:lnTo>
                  <a:lnTo>
                    <a:pt x="78" y="0"/>
                  </a:lnTo>
                  <a:lnTo>
                    <a:pt x="86" y="1"/>
                  </a:lnTo>
                  <a:lnTo>
                    <a:pt x="93" y="2"/>
                  </a:lnTo>
                  <a:lnTo>
                    <a:pt x="101" y="4"/>
                  </a:lnTo>
                  <a:lnTo>
                    <a:pt x="108" y="6"/>
                  </a:lnTo>
                  <a:lnTo>
                    <a:pt x="115" y="9"/>
                  </a:lnTo>
                  <a:lnTo>
                    <a:pt x="120" y="14"/>
                  </a:lnTo>
                  <a:lnTo>
                    <a:pt x="127" y="18"/>
                  </a:lnTo>
                  <a:lnTo>
                    <a:pt x="132" y="23"/>
                  </a:lnTo>
                  <a:lnTo>
                    <a:pt x="137" y="29"/>
                  </a:lnTo>
                  <a:lnTo>
                    <a:pt x="142" y="35"/>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29" name="Google Shape;3029;p23"/>
            <p:cNvSpPr/>
            <p:nvPr/>
          </p:nvSpPr>
          <p:spPr>
            <a:xfrm>
              <a:off x="2095500" y="163671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6" y="126"/>
                  </a:lnTo>
                  <a:lnTo>
                    <a:pt x="132" y="132"/>
                  </a:lnTo>
                  <a:lnTo>
                    <a:pt x="126" y="136"/>
                  </a:lnTo>
                  <a:lnTo>
                    <a:pt x="120" y="141"/>
                  </a:lnTo>
                  <a:lnTo>
                    <a:pt x="114" y="145"/>
                  </a:lnTo>
                  <a:lnTo>
                    <a:pt x="108" y="149"/>
                  </a:lnTo>
                  <a:lnTo>
                    <a:pt x="101" y="151"/>
                  </a:lnTo>
                  <a:lnTo>
                    <a:pt x="93" y="152"/>
                  </a:lnTo>
                  <a:lnTo>
                    <a:pt x="85" y="155"/>
                  </a:lnTo>
                  <a:lnTo>
                    <a:pt x="78" y="155"/>
                  </a:lnTo>
                  <a:lnTo>
                    <a:pt x="78" y="155"/>
                  </a:lnTo>
                  <a:lnTo>
                    <a:pt x="70" y="155"/>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5"/>
                  </a:lnTo>
                  <a:lnTo>
                    <a:pt x="18" y="29"/>
                  </a:lnTo>
                  <a:lnTo>
                    <a:pt x="23" y="23"/>
                  </a:lnTo>
                  <a:lnTo>
                    <a:pt x="29" y="18"/>
                  </a:lnTo>
                  <a:lnTo>
                    <a:pt x="34" y="14"/>
                  </a:lnTo>
                  <a:lnTo>
                    <a:pt x="40" y="9"/>
                  </a:lnTo>
                  <a:lnTo>
                    <a:pt x="47" y="6"/>
                  </a:lnTo>
                  <a:lnTo>
                    <a:pt x="55" y="4"/>
                  </a:lnTo>
                  <a:lnTo>
                    <a:pt x="62" y="2"/>
                  </a:lnTo>
                  <a:lnTo>
                    <a:pt x="70" y="1"/>
                  </a:lnTo>
                  <a:lnTo>
                    <a:pt x="78" y="0"/>
                  </a:lnTo>
                  <a:lnTo>
                    <a:pt x="78" y="0"/>
                  </a:lnTo>
                  <a:lnTo>
                    <a:pt x="85" y="1"/>
                  </a:lnTo>
                  <a:lnTo>
                    <a:pt x="93" y="2"/>
                  </a:lnTo>
                  <a:lnTo>
                    <a:pt x="101" y="4"/>
                  </a:lnTo>
                  <a:lnTo>
                    <a:pt x="108" y="6"/>
                  </a:lnTo>
                  <a:lnTo>
                    <a:pt x="114" y="9"/>
                  </a:lnTo>
                  <a:lnTo>
                    <a:pt x="120" y="14"/>
                  </a:lnTo>
                  <a:lnTo>
                    <a:pt x="126" y="18"/>
                  </a:lnTo>
                  <a:lnTo>
                    <a:pt x="132" y="23"/>
                  </a:lnTo>
                  <a:lnTo>
                    <a:pt x="136" y="29"/>
                  </a:lnTo>
                  <a:lnTo>
                    <a:pt x="141" y="35"/>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30" name="Google Shape;3030;p23"/>
            <p:cNvSpPr/>
            <p:nvPr/>
          </p:nvSpPr>
          <p:spPr>
            <a:xfrm>
              <a:off x="1816100" y="1636713"/>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5"/>
                  </a:lnTo>
                  <a:lnTo>
                    <a:pt x="77" y="155"/>
                  </a:lnTo>
                  <a:lnTo>
                    <a:pt x="77" y="155"/>
                  </a:lnTo>
                  <a:lnTo>
                    <a:pt x="70" y="155"/>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3" y="93"/>
                  </a:lnTo>
                  <a:lnTo>
                    <a:pt x="1" y="85"/>
                  </a:lnTo>
                  <a:lnTo>
                    <a:pt x="0" y="78"/>
                  </a:lnTo>
                  <a:lnTo>
                    <a:pt x="0" y="78"/>
                  </a:lnTo>
                  <a:lnTo>
                    <a:pt x="1" y="70"/>
                  </a:lnTo>
                  <a:lnTo>
                    <a:pt x="3" y="62"/>
                  </a:lnTo>
                  <a:lnTo>
                    <a:pt x="4" y="54"/>
                  </a:lnTo>
                  <a:lnTo>
                    <a:pt x="6" y="47"/>
                  </a:lnTo>
                  <a:lnTo>
                    <a:pt x="9" y="40"/>
                  </a:lnTo>
                  <a:lnTo>
                    <a:pt x="14" y="35"/>
                  </a:lnTo>
                  <a:lnTo>
                    <a:pt x="17" y="29"/>
                  </a:lnTo>
                  <a:lnTo>
                    <a:pt x="23" y="23"/>
                  </a:lnTo>
                  <a:lnTo>
                    <a:pt x="29" y="18"/>
                  </a:lnTo>
                  <a:lnTo>
                    <a:pt x="35" y="14"/>
                  </a:lnTo>
                  <a:lnTo>
                    <a:pt x="40" y="9"/>
                  </a:lnTo>
                  <a:lnTo>
                    <a:pt x="47" y="6"/>
                  </a:lnTo>
                  <a:lnTo>
                    <a:pt x="54" y="4"/>
                  </a:lnTo>
                  <a:lnTo>
                    <a:pt x="62" y="2"/>
                  </a:lnTo>
                  <a:lnTo>
                    <a:pt x="70" y="1"/>
                  </a:lnTo>
                  <a:lnTo>
                    <a:pt x="77" y="0"/>
                  </a:lnTo>
                  <a:lnTo>
                    <a:pt x="77" y="0"/>
                  </a:lnTo>
                  <a:lnTo>
                    <a:pt x="85" y="1"/>
                  </a:lnTo>
                  <a:lnTo>
                    <a:pt x="93" y="2"/>
                  </a:lnTo>
                  <a:lnTo>
                    <a:pt x="100" y="4"/>
                  </a:lnTo>
                  <a:lnTo>
                    <a:pt x="108" y="6"/>
                  </a:lnTo>
                  <a:lnTo>
                    <a:pt x="114" y="9"/>
                  </a:lnTo>
                  <a:lnTo>
                    <a:pt x="120" y="14"/>
                  </a:lnTo>
                  <a:lnTo>
                    <a:pt x="126" y="18"/>
                  </a:lnTo>
                  <a:lnTo>
                    <a:pt x="132" y="23"/>
                  </a:lnTo>
                  <a:lnTo>
                    <a:pt x="136" y="29"/>
                  </a:lnTo>
                  <a:lnTo>
                    <a:pt x="141" y="35"/>
                  </a:lnTo>
                  <a:lnTo>
                    <a:pt x="146"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31" name="Google Shape;3031;p23"/>
            <p:cNvSpPr/>
            <p:nvPr/>
          </p:nvSpPr>
          <p:spPr>
            <a:xfrm>
              <a:off x="1885950" y="16367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4" y="145"/>
                  </a:lnTo>
                  <a:lnTo>
                    <a:pt x="107" y="149"/>
                  </a:lnTo>
                  <a:lnTo>
                    <a:pt x="99" y="151"/>
                  </a:lnTo>
                  <a:lnTo>
                    <a:pt x="93" y="152"/>
                  </a:lnTo>
                  <a:lnTo>
                    <a:pt x="85" y="155"/>
                  </a:lnTo>
                  <a:lnTo>
                    <a:pt x="77" y="155"/>
                  </a:lnTo>
                  <a:lnTo>
                    <a:pt x="77" y="155"/>
                  </a:lnTo>
                  <a:lnTo>
                    <a:pt x="70" y="155"/>
                  </a:lnTo>
                  <a:lnTo>
                    <a:pt x="62" y="152"/>
                  </a:lnTo>
                  <a:lnTo>
                    <a:pt x="54" y="151"/>
                  </a:lnTo>
                  <a:lnTo>
                    <a:pt x="47" y="149"/>
                  </a:lnTo>
                  <a:lnTo>
                    <a:pt x="40" y="145"/>
                  </a:lnTo>
                  <a:lnTo>
                    <a:pt x="34" y="141"/>
                  </a:lnTo>
                  <a:lnTo>
                    <a:pt x="28" y="136"/>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8" y="29"/>
                  </a:lnTo>
                  <a:lnTo>
                    <a:pt x="23" y="23"/>
                  </a:lnTo>
                  <a:lnTo>
                    <a:pt x="28" y="18"/>
                  </a:lnTo>
                  <a:lnTo>
                    <a:pt x="34" y="14"/>
                  </a:lnTo>
                  <a:lnTo>
                    <a:pt x="40" y="9"/>
                  </a:lnTo>
                  <a:lnTo>
                    <a:pt x="47" y="6"/>
                  </a:lnTo>
                  <a:lnTo>
                    <a:pt x="54" y="4"/>
                  </a:lnTo>
                  <a:lnTo>
                    <a:pt x="62" y="2"/>
                  </a:lnTo>
                  <a:lnTo>
                    <a:pt x="70" y="1"/>
                  </a:lnTo>
                  <a:lnTo>
                    <a:pt x="77" y="0"/>
                  </a:lnTo>
                  <a:lnTo>
                    <a:pt x="77" y="0"/>
                  </a:lnTo>
                  <a:lnTo>
                    <a:pt x="85" y="1"/>
                  </a:lnTo>
                  <a:lnTo>
                    <a:pt x="93" y="2"/>
                  </a:lnTo>
                  <a:lnTo>
                    <a:pt x="99" y="4"/>
                  </a:lnTo>
                  <a:lnTo>
                    <a:pt x="107" y="6"/>
                  </a:lnTo>
                  <a:lnTo>
                    <a:pt x="114" y="9"/>
                  </a:lnTo>
                  <a:lnTo>
                    <a:pt x="120" y="14"/>
                  </a:lnTo>
                  <a:lnTo>
                    <a:pt x="126" y="18"/>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32" name="Google Shape;3032;p23"/>
            <p:cNvSpPr/>
            <p:nvPr/>
          </p:nvSpPr>
          <p:spPr>
            <a:xfrm>
              <a:off x="1744663" y="1636713"/>
              <a:ext cx="47625"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1" y="132"/>
                  </a:lnTo>
                  <a:lnTo>
                    <a:pt x="125" y="136"/>
                  </a:lnTo>
                  <a:lnTo>
                    <a:pt x="120" y="141"/>
                  </a:lnTo>
                  <a:lnTo>
                    <a:pt x="113" y="145"/>
                  </a:lnTo>
                  <a:lnTo>
                    <a:pt x="106" y="149"/>
                  </a:lnTo>
                  <a:lnTo>
                    <a:pt x="99" y="151"/>
                  </a:lnTo>
                  <a:lnTo>
                    <a:pt x="92" y="152"/>
                  </a:lnTo>
                  <a:lnTo>
                    <a:pt x="84" y="155"/>
                  </a:lnTo>
                  <a:lnTo>
                    <a:pt x="76" y="155"/>
                  </a:lnTo>
                  <a:lnTo>
                    <a:pt x="76" y="155"/>
                  </a:lnTo>
                  <a:lnTo>
                    <a:pt x="68" y="155"/>
                  </a:lnTo>
                  <a:lnTo>
                    <a:pt x="60" y="152"/>
                  </a:lnTo>
                  <a:lnTo>
                    <a:pt x="53" y="151"/>
                  </a:lnTo>
                  <a:lnTo>
                    <a:pt x="46"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1" y="23"/>
                  </a:lnTo>
                  <a:lnTo>
                    <a:pt x="27" y="18"/>
                  </a:lnTo>
                  <a:lnTo>
                    <a:pt x="33" y="14"/>
                  </a:lnTo>
                  <a:lnTo>
                    <a:pt x="40" y="9"/>
                  </a:lnTo>
                  <a:lnTo>
                    <a:pt x="46" y="6"/>
                  </a:lnTo>
                  <a:lnTo>
                    <a:pt x="53" y="4"/>
                  </a:lnTo>
                  <a:lnTo>
                    <a:pt x="60" y="2"/>
                  </a:lnTo>
                  <a:lnTo>
                    <a:pt x="68" y="1"/>
                  </a:lnTo>
                  <a:lnTo>
                    <a:pt x="76" y="0"/>
                  </a:lnTo>
                  <a:lnTo>
                    <a:pt x="76" y="0"/>
                  </a:lnTo>
                  <a:lnTo>
                    <a:pt x="84" y="1"/>
                  </a:lnTo>
                  <a:lnTo>
                    <a:pt x="92" y="2"/>
                  </a:lnTo>
                  <a:lnTo>
                    <a:pt x="99" y="4"/>
                  </a:lnTo>
                  <a:lnTo>
                    <a:pt x="106" y="6"/>
                  </a:lnTo>
                  <a:lnTo>
                    <a:pt x="113" y="9"/>
                  </a:lnTo>
                  <a:lnTo>
                    <a:pt x="120" y="14"/>
                  </a:lnTo>
                  <a:lnTo>
                    <a:pt x="125" y="18"/>
                  </a:lnTo>
                  <a:lnTo>
                    <a:pt x="131" y="23"/>
                  </a:lnTo>
                  <a:lnTo>
                    <a:pt x="136" y="29"/>
                  </a:lnTo>
                  <a:lnTo>
                    <a:pt x="140" y="35"/>
                  </a:lnTo>
                  <a:lnTo>
                    <a:pt x="144" y="40"/>
                  </a:lnTo>
                  <a:lnTo>
                    <a:pt x="147" y="47"/>
                  </a:lnTo>
                  <a:lnTo>
                    <a:pt x="149"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33" name="Google Shape;3033;p23"/>
            <p:cNvSpPr/>
            <p:nvPr/>
          </p:nvSpPr>
          <p:spPr>
            <a:xfrm>
              <a:off x="1604963" y="163671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7" y="126"/>
                  </a:lnTo>
                  <a:lnTo>
                    <a:pt x="132" y="132"/>
                  </a:lnTo>
                  <a:lnTo>
                    <a:pt x="126" y="136"/>
                  </a:lnTo>
                  <a:lnTo>
                    <a:pt x="120" y="141"/>
                  </a:lnTo>
                  <a:lnTo>
                    <a:pt x="115" y="145"/>
                  </a:lnTo>
                  <a:lnTo>
                    <a:pt x="108" y="149"/>
                  </a:lnTo>
                  <a:lnTo>
                    <a:pt x="101" y="151"/>
                  </a:lnTo>
                  <a:lnTo>
                    <a:pt x="93" y="152"/>
                  </a:lnTo>
                  <a:lnTo>
                    <a:pt x="86" y="155"/>
                  </a:lnTo>
                  <a:lnTo>
                    <a:pt x="78" y="155"/>
                  </a:lnTo>
                  <a:lnTo>
                    <a:pt x="78" y="155"/>
                  </a:lnTo>
                  <a:lnTo>
                    <a:pt x="70" y="155"/>
                  </a:lnTo>
                  <a:lnTo>
                    <a:pt x="62" y="152"/>
                  </a:lnTo>
                  <a:lnTo>
                    <a:pt x="55" y="151"/>
                  </a:lnTo>
                  <a:lnTo>
                    <a:pt x="47" y="149"/>
                  </a:lnTo>
                  <a:lnTo>
                    <a:pt x="41"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4"/>
                  </a:lnTo>
                  <a:lnTo>
                    <a:pt x="7" y="47"/>
                  </a:lnTo>
                  <a:lnTo>
                    <a:pt x="9" y="40"/>
                  </a:lnTo>
                  <a:lnTo>
                    <a:pt x="14" y="35"/>
                  </a:lnTo>
                  <a:lnTo>
                    <a:pt x="18" y="29"/>
                  </a:lnTo>
                  <a:lnTo>
                    <a:pt x="23" y="23"/>
                  </a:lnTo>
                  <a:lnTo>
                    <a:pt x="29" y="18"/>
                  </a:lnTo>
                  <a:lnTo>
                    <a:pt x="34" y="14"/>
                  </a:lnTo>
                  <a:lnTo>
                    <a:pt x="41" y="9"/>
                  </a:lnTo>
                  <a:lnTo>
                    <a:pt x="47" y="6"/>
                  </a:lnTo>
                  <a:lnTo>
                    <a:pt x="55" y="4"/>
                  </a:lnTo>
                  <a:lnTo>
                    <a:pt x="62" y="2"/>
                  </a:lnTo>
                  <a:lnTo>
                    <a:pt x="70" y="1"/>
                  </a:lnTo>
                  <a:lnTo>
                    <a:pt x="78" y="0"/>
                  </a:lnTo>
                  <a:lnTo>
                    <a:pt x="78" y="0"/>
                  </a:lnTo>
                  <a:lnTo>
                    <a:pt x="86" y="1"/>
                  </a:lnTo>
                  <a:lnTo>
                    <a:pt x="93" y="2"/>
                  </a:lnTo>
                  <a:lnTo>
                    <a:pt x="101" y="4"/>
                  </a:lnTo>
                  <a:lnTo>
                    <a:pt x="108" y="6"/>
                  </a:lnTo>
                  <a:lnTo>
                    <a:pt x="115" y="9"/>
                  </a:lnTo>
                  <a:lnTo>
                    <a:pt x="120" y="14"/>
                  </a:lnTo>
                  <a:lnTo>
                    <a:pt x="126" y="18"/>
                  </a:lnTo>
                  <a:lnTo>
                    <a:pt x="132" y="23"/>
                  </a:lnTo>
                  <a:lnTo>
                    <a:pt x="137" y="29"/>
                  </a:lnTo>
                  <a:lnTo>
                    <a:pt x="141" y="35"/>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34" name="Google Shape;3034;p23"/>
            <p:cNvSpPr/>
            <p:nvPr/>
          </p:nvSpPr>
          <p:spPr>
            <a:xfrm>
              <a:off x="1674813" y="1636713"/>
              <a:ext cx="47625"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2" y="120"/>
                  </a:lnTo>
                  <a:lnTo>
                    <a:pt x="137" y="126"/>
                  </a:lnTo>
                  <a:lnTo>
                    <a:pt x="131" y="132"/>
                  </a:lnTo>
                  <a:lnTo>
                    <a:pt x="127" y="136"/>
                  </a:lnTo>
                  <a:lnTo>
                    <a:pt x="120" y="141"/>
                  </a:lnTo>
                  <a:lnTo>
                    <a:pt x="114" y="145"/>
                  </a:lnTo>
                  <a:lnTo>
                    <a:pt x="107" y="149"/>
                  </a:lnTo>
                  <a:lnTo>
                    <a:pt x="100" y="151"/>
                  </a:lnTo>
                  <a:lnTo>
                    <a:pt x="92" y="152"/>
                  </a:lnTo>
                  <a:lnTo>
                    <a:pt x="85" y="155"/>
                  </a:lnTo>
                  <a:lnTo>
                    <a:pt x="77" y="155"/>
                  </a:lnTo>
                  <a:lnTo>
                    <a:pt x="77" y="155"/>
                  </a:lnTo>
                  <a:lnTo>
                    <a:pt x="69" y="155"/>
                  </a:lnTo>
                  <a:lnTo>
                    <a:pt x="61" y="152"/>
                  </a:lnTo>
                  <a:lnTo>
                    <a:pt x="55" y="151"/>
                  </a:lnTo>
                  <a:lnTo>
                    <a:pt x="48" y="149"/>
                  </a:lnTo>
                  <a:lnTo>
                    <a:pt x="41" y="145"/>
                  </a:lnTo>
                  <a:lnTo>
                    <a:pt x="34" y="141"/>
                  </a:lnTo>
                  <a:lnTo>
                    <a:pt x="28" y="136"/>
                  </a:lnTo>
                  <a:lnTo>
                    <a:pt x="23" y="132"/>
                  </a:lnTo>
                  <a:lnTo>
                    <a:pt x="18" y="126"/>
                  </a:lnTo>
                  <a:lnTo>
                    <a:pt x="13"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3" y="35"/>
                  </a:lnTo>
                  <a:lnTo>
                    <a:pt x="18" y="29"/>
                  </a:lnTo>
                  <a:lnTo>
                    <a:pt x="23" y="23"/>
                  </a:lnTo>
                  <a:lnTo>
                    <a:pt x="28" y="18"/>
                  </a:lnTo>
                  <a:lnTo>
                    <a:pt x="34" y="14"/>
                  </a:lnTo>
                  <a:lnTo>
                    <a:pt x="41" y="9"/>
                  </a:lnTo>
                  <a:lnTo>
                    <a:pt x="48" y="6"/>
                  </a:lnTo>
                  <a:lnTo>
                    <a:pt x="55" y="4"/>
                  </a:lnTo>
                  <a:lnTo>
                    <a:pt x="61" y="2"/>
                  </a:lnTo>
                  <a:lnTo>
                    <a:pt x="69" y="1"/>
                  </a:lnTo>
                  <a:lnTo>
                    <a:pt x="77" y="0"/>
                  </a:lnTo>
                  <a:lnTo>
                    <a:pt x="77" y="0"/>
                  </a:lnTo>
                  <a:lnTo>
                    <a:pt x="85" y="1"/>
                  </a:lnTo>
                  <a:lnTo>
                    <a:pt x="92" y="2"/>
                  </a:lnTo>
                  <a:lnTo>
                    <a:pt x="100" y="4"/>
                  </a:lnTo>
                  <a:lnTo>
                    <a:pt x="107" y="6"/>
                  </a:lnTo>
                  <a:lnTo>
                    <a:pt x="114" y="9"/>
                  </a:lnTo>
                  <a:lnTo>
                    <a:pt x="120" y="14"/>
                  </a:lnTo>
                  <a:lnTo>
                    <a:pt x="127" y="18"/>
                  </a:lnTo>
                  <a:lnTo>
                    <a:pt x="131" y="23"/>
                  </a:lnTo>
                  <a:lnTo>
                    <a:pt x="137" y="29"/>
                  </a:lnTo>
                  <a:lnTo>
                    <a:pt x="142" y="35"/>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35" name="Google Shape;3035;p23"/>
            <p:cNvSpPr/>
            <p:nvPr/>
          </p:nvSpPr>
          <p:spPr>
            <a:xfrm>
              <a:off x="1531938" y="1636713"/>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5"/>
                  </a:lnTo>
                  <a:lnTo>
                    <a:pt x="77" y="155"/>
                  </a:lnTo>
                  <a:lnTo>
                    <a:pt x="77" y="155"/>
                  </a:lnTo>
                  <a:lnTo>
                    <a:pt x="69" y="155"/>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4" y="35"/>
                  </a:lnTo>
                  <a:lnTo>
                    <a:pt x="17" y="29"/>
                  </a:lnTo>
                  <a:lnTo>
                    <a:pt x="23" y="23"/>
                  </a:lnTo>
                  <a:lnTo>
                    <a:pt x="29" y="18"/>
                  </a:lnTo>
                  <a:lnTo>
                    <a:pt x="35" y="14"/>
                  </a:lnTo>
                  <a:lnTo>
                    <a:pt x="40" y="9"/>
                  </a:lnTo>
                  <a:lnTo>
                    <a:pt x="47" y="6"/>
                  </a:lnTo>
                  <a:lnTo>
                    <a:pt x="54" y="4"/>
                  </a:lnTo>
                  <a:lnTo>
                    <a:pt x="62" y="2"/>
                  </a:lnTo>
                  <a:lnTo>
                    <a:pt x="69" y="1"/>
                  </a:lnTo>
                  <a:lnTo>
                    <a:pt x="77" y="0"/>
                  </a:lnTo>
                  <a:lnTo>
                    <a:pt x="77" y="0"/>
                  </a:lnTo>
                  <a:lnTo>
                    <a:pt x="85" y="1"/>
                  </a:lnTo>
                  <a:lnTo>
                    <a:pt x="93" y="2"/>
                  </a:lnTo>
                  <a:lnTo>
                    <a:pt x="100" y="4"/>
                  </a:lnTo>
                  <a:lnTo>
                    <a:pt x="107" y="6"/>
                  </a:lnTo>
                  <a:lnTo>
                    <a:pt x="113" y="9"/>
                  </a:lnTo>
                  <a:lnTo>
                    <a:pt x="120" y="14"/>
                  </a:lnTo>
                  <a:lnTo>
                    <a:pt x="126" y="18"/>
                  </a:lnTo>
                  <a:lnTo>
                    <a:pt x="132" y="23"/>
                  </a:lnTo>
                  <a:lnTo>
                    <a:pt x="136" y="29"/>
                  </a:lnTo>
                  <a:lnTo>
                    <a:pt x="141" y="35"/>
                  </a:lnTo>
                  <a:lnTo>
                    <a:pt x="144"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36" name="Google Shape;3036;p23"/>
            <p:cNvSpPr/>
            <p:nvPr/>
          </p:nvSpPr>
          <p:spPr>
            <a:xfrm>
              <a:off x="1462088" y="1778000"/>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1" y="145"/>
                  </a:lnTo>
                  <a:lnTo>
                    <a:pt x="34" y="141"/>
                  </a:lnTo>
                  <a:lnTo>
                    <a:pt x="28" y="136"/>
                  </a:lnTo>
                  <a:lnTo>
                    <a:pt x="23"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3" y="34"/>
                  </a:lnTo>
                  <a:lnTo>
                    <a:pt x="18" y="29"/>
                  </a:lnTo>
                  <a:lnTo>
                    <a:pt x="23" y="23"/>
                  </a:lnTo>
                  <a:lnTo>
                    <a:pt x="28" y="18"/>
                  </a:lnTo>
                  <a:lnTo>
                    <a:pt x="34" y="14"/>
                  </a:lnTo>
                  <a:lnTo>
                    <a:pt x="41"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37" name="Google Shape;3037;p23"/>
            <p:cNvSpPr/>
            <p:nvPr/>
          </p:nvSpPr>
          <p:spPr>
            <a:xfrm>
              <a:off x="1323975" y="1851025"/>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38" name="Google Shape;3038;p23"/>
            <p:cNvSpPr/>
            <p:nvPr/>
          </p:nvSpPr>
          <p:spPr>
            <a:xfrm>
              <a:off x="1184275" y="1851025"/>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39" name="Google Shape;3039;p23"/>
            <p:cNvSpPr/>
            <p:nvPr/>
          </p:nvSpPr>
          <p:spPr>
            <a:xfrm>
              <a:off x="1254125" y="1851025"/>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1" y="132"/>
                  </a:lnTo>
                  <a:lnTo>
                    <a:pt x="125"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40" name="Google Shape;3040;p23"/>
            <p:cNvSpPr/>
            <p:nvPr/>
          </p:nvSpPr>
          <p:spPr>
            <a:xfrm>
              <a:off x="1323975" y="1778000"/>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4" y="115"/>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4"/>
                  </a:lnTo>
                  <a:lnTo>
                    <a:pt x="144"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41" name="Google Shape;3041;p23"/>
            <p:cNvSpPr/>
            <p:nvPr/>
          </p:nvSpPr>
          <p:spPr>
            <a:xfrm>
              <a:off x="1392238" y="1920875"/>
              <a:ext cx="49213" cy="47625"/>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2"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42" name="Google Shape;3042;p23"/>
            <p:cNvSpPr/>
            <p:nvPr/>
          </p:nvSpPr>
          <p:spPr>
            <a:xfrm>
              <a:off x="1462088" y="1920875"/>
              <a:ext cx="49213"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4" y="140"/>
                  </a:lnTo>
                  <a:lnTo>
                    <a:pt x="28" y="136"/>
                  </a:lnTo>
                  <a:lnTo>
                    <a:pt x="23" y="131"/>
                  </a:lnTo>
                  <a:lnTo>
                    <a:pt x="18" y="126"/>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3" y="33"/>
                  </a:lnTo>
                  <a:lnTo>
                    <a:pt x="18" y="27"/>
                  </a:lnTo>
                  <a:lnTo>
                    <a:pt x="23" y="21"/>
                  </a:lnTo>
                  <a:lnTo>
                    <a:pt x="28" y="17"/>
                  </a:lnTo>
                  <a:lnTo>
                    <a:pt x="34"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43" name="Google Shape;3043;p23"/>
            <p:cNvSpPr/>
            <p:nvPr/>
          </p:nvSpPr>
          <p:spPr>
            <a:xfrm>
              <a:off x="1184275" y="1993900"/>
              <a:ext cx="49213" cy="49213"/>
            </a:xfrm>
            <a:custGeom>
              <a:avLst/>
              <a:gdLst/>
              <a:ahLst/>
              <a:cxnLst/>
              <a:rect l="l" t="t" r="r" b="b"/>
              <a:pathLst>
                <a:path w="153" h="154" extrusionOk="0">
                  <a:moveTo>
                    <a:pt x="153" y="76"/>
                  </a:moveTo>
                  <a:lnTo>
                    <a:pt x="153" y="76"/>
                  </a:lnTo>
                  <a:lnTo>
                    <a:pt x="153" y="84"/>
                  </a:lnTo>
                  <a:lnTo>
                    <a:pt x="152" y="93"/>
                  </a:lnTo>
                  <a:lnTo>
                    <a:pt x="150" y="101"/>
                  </a:lnTo>
                  <a:lnTo>
                    <a:pt x="148" y="107"/>
                  </a:lnTo>
                  <a:lnTo>
                    <a:pt x="144" y="114"/>
                  </a:lnTo>
                  <a:lnTo>
                    <a:pt x="141" y="120"/>
                  </a:lnTo>
                  <a:lnTo>
                    <a:pt x="136" y="126"/>
                  </a:lnTo>
                  <a:lnTo>
                    <a:pt x="132" y="131"/>
                  </a:lnTo>
                  <a:lnTo>
                    <a:pt x="126" y="136"/>
                  </a:lnTo>
                  <a:lnTo>
                    <a:pt x="120" y="141"/>
                  </a:lnTo>
                  <a:lnTo>
                    <a:pt x="113" y="145"/>
                  </a:lnTo>
                  <a:lnTo>
                    <a:pt x="106" y="149"/>
                  </a:lnTo>
                  <a:lnTo>
                    <a:pt x="100" y="151"/>
                  </a:lnTo>
                  <a:lnTo>
                    <a:pt x="93" y="152"/>
                  </a:lnTo>
                  <a:lnTo>
                    <a:pt x="85" y="153"/>
                  </a:lnTo>
                  <a:lnTo>
                    <a:pt x="77" y="154"/>
                  </a:lnTo>
                  <a:lnTo>
                    <a:pt x="77" y="154"/>
                  </a:lnTo>
                  <a:lnTo>
                    <a:pt x="69" y="153"/>
                  </a:lnTo>
                  <a:lnTo>
                    <a:pt x="61" y="152"/>
                  </a:lnTo>
                  <a:lnTo>
                    <a:pt x="54" y="151"/>
                  </a:lnTo>
                  <a:lnTo>
                    <a:pt x="47" y="149"/>
                  </a:lnTo>
                  <a:lnTo>
                    <a:pt x="40" y="145"/>
                  </a:lnTo>
                  <a:lnTo>
                    <a:pt x="33" y="141"/>
                  </a:lnTo>
                  <a:lnTo>
                    <a:pt x="27" y="136"/>
                  </a:lnTo>
                  <a:lnTo>
                    <a:pt x="22" y="131"/>
                  </a:lnTo>
                  <a:lnTo>
                    <a:pt x="17" y="126"/>
                  </a:lnTo>
                  <a:lnTo>
                    <a:pt x="13" y="120"/>
                  </a:lnTo>
                  <a:lnTo>
                    <a:pt x="9" y="114"/>
                  </a:lnTo>
                  <a:lnTo>
                    <a:pt x="6" y="107"/>
                  </a:lnTo>
                  <a:lnTo>
                    <a:pt x="3" y="101"/>
                  </a:lnTo>
                  <a:lnTo>
                    <a:pt x="1" y="93"/>
                  </a:lnTo>
                  <a:lnTo>
                    <a:pt x="0" y="84"/>
                  </a:lnTo>
                  <a:lnTo>
                    <a:pt x="0" y="76"/>
                  </a:lnTo>
                  <a:lnTo>
                    <a:pt x="0" y="76"/>
                  </a:lnTo>
                  <a:lnTo>
                    <a:pt x="0" y="70"/>
                  </a:lnTo>
                  <a:lnTo>
                    <a:pt x="1" y="62"/>
                  </a:lnTo>
                  <a:lnTo>
                    <a:pt x="3" y="55"/>
                  </a:lnTo>
                  <a:lnTo>
                    <a:pt x="6" y="47"/>
                  </a:lnTo>
                  <a:lnTo>
                    <a:pt x="9" y="40"/>
                  </a:lnTo>
                  <a:lnTo>
                    <a:pt x="13" y="34"/>
                  </a:lnTo>
                  <a:lnTo>
                    <a:pt x="17" y="28"/>
                  </a:lnTo>
                  <a:lnTo>
                    <a:pt x="22" y="23"/>
                  </a:lnTo>
                  <a:lnTo>
                    <a:pt x="27" y="18"/>
                  </a:lnTo>
                  <a:lnTo>
                    <a:pt x="33" y="14"/>
                  </a:lnTo>
                  <a:lnTo>
                    <a:pt x="40" y="9"/>
                  </a:lnTo>
                  <a:lnTo>
                    <a:pt x="47" y="6"/>
                  </a:lnTo>
                  <a:lnTo>
                    <a:pt x="54" y="3"/>
                  </a:lnTo>
                  <a:lnTo>
                    <a:pt x="61" y="2"/>
                  </a:lnTo>
                  <a:lnTo>
                    <a:pt x="69" y="1"/>
                  </a:lnTo>
                  <a:lnTo>
                    <a:pt x="77" y="0"/>
                  </a:lnTo>
                  <a:lnTo>
                    <a:pt x="77" y="0"/>
                  </a:lnTo>
                  <a:lnTo>
                    <a:pt x="85" y="1"/>
                  </a:lnTo>
                  <a:lnTo>
                    <a:pt x="93" y="2"/>
                  </a:lnTo>
                  <a:lnTo>
                    <a:pt x="100" y="3"/>
                  </a:lnTo>
                  <a:lnTo>
                    <a:pt x="106" y="6"/>
                  </a:lnTo>
                  <a:lnTo>
                    <a:pt x="113" y="9"/>
                  </a:lnTo>
                  <a:lnTo>
                    <a:pt x="120" y="14"/>
                  </a:lnTo>
                  <a:lnTo>
                    <a:pt x="126" y="18"/>
                  </a:lnTo>
                  <a:lnTo>
                    <a:pt x="132" y="23"/>
                  </a:lnTo>
                  <a:lnTo>
                    <a:pt x="136" y="28"/>
                  </a:lnTo>
                  <a:lnTo>
                    <a:pt x="141" y="34"/>
                  </a:lnTo>
                  <a:lnTo>
                    <a:pt x="144" y="40"/>
                  </a:lnTo>
                  <a:lnTo>
                    <a:pt x="148" y="47"/>
                  </a:lnTo>
                  <a:lnTo>
                    <a:pt x="150" y="55"/>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44" name="Google Shape;3044;p23"/>
            <p:cNvSpPr/>
            <p:nvPr/>
          </p:nvSpPr>
          <p:spPr>
            <a:xfrm>
              <a:off x="1254125" y="1993900"/>
              <a:ext cx="47625" cy="49213"/>
            </a:xfrm>
            <a:custGeom>
              <a:avLst/>
              <a:gdLst/>
              <a:ahLst/>
              <a:cxnLst/>
              <a:rect l="l" t="t" r="r" b="b"/>
              <a:pathLst>
                <a:path w="153" h="154" extrusionOk="0">
                  <a:moveTo>
                    <a:pt x="153" y="76"/>
                  </a:moveTo>
                  <a:lnTo>
                    <a:pt x="153" y="76"/>
                  </a:lnTo>
                  <a:lnTo>
                    <a:pt x="153" y="84"/>
                  </a:lnTo>
                  <a:lnTo>
                    <a:pt x="152" y="93"/>
                  </a:lnTo>
                  <a:lnTo>
                    <a:pt x="149" y="101"/>
                  </a:lnTo>
                  <a:lnTo>
                    <a:pt x="147" y="107"/>
                  </a:lnTo>
                  <a:lnTo>
                    <a:pt x="144" y="114"/>
                  </a:lnTo>
                  <a:lnTo>
                    <a:pt x="140" y="120"/>
                  </a:lnTo>
                  <a:lnTo>
                    <a:pt x="136" y="126"/>
                  </a:lnTo>
                  <a:lnTo>
                    <a:pt x="131" y="131"/>
                  </a:lnTo>
                  <a:lnTo>
                    <a:pt x="125" y="136"/>
                  </a:lnTo>
                  <a:lnTo>
                    <a:pt x="120" y="141"/>
                  </a:lnTo>
                  <a:lnTo>
                    <a:pt x="113" y="145"/>
                  </a:lnTo>
                  <a:lnTo>
                    <a:pt x="106" y="149"/>
                  </a:lnTo>
                  <a:lnTo>
                    <a:pt x="99" y="151"/>
                  </a:lnTo>
                  <a:lnTo>
                    <a:pt x="92" y="152"/>
                  </a:lnTo>
                  <a:lnTo>
                    <a:pt x="84" y="153"/>
                  </a:lnTo>
                  <a:lnTo>
                    <a:pt x="76" y="154"/>
                  </a:lnTo>
                  <a:lnTo>
                    <a:pt x="76" y="154"/>
                  </a:lnTo>
                  <a:lnTo>
                    <a:pt x="68" y="153"/>
                  </a:lnTo>
                  <a:lnTo>
                    <a:pt x="60" y="152"/>
                  </a:lnTo>
                  <a:lnTo>
                    <a:pt x="53" y="151"/>
                  </a:lnTo>
                  <a:lnTo>
                    <a:pt x="47" y="149"/>
                  </a:lnTo>
                  <a:lnTo>
                    <a:pt x="40" y="145"/>
                  </a:lnTo>
                  <a:lnTo>
                    <a:pt x="33" y="141"/>
                  </a:lnTo>
                  <a:lnTo>
                    <a:pt x="27" y="136"/>
                  </a:lnTo>
                  <a:lnTo>
                    <a:pt x="21" y="131"/>
                  </a:lnTo>
                  <a:lnTo>
                    <a:pt x="17" y="126"/>
                  </a:lnTo>
                  <a:lnTo>
                    <a:pt x="12" y="120"/>
                  </a:lnTo>
                  <a:lnTo>
                    <a:pt x="9" y="114"/>
                  </a:lnTo>
                  <a:lnTo>
                    <a:pt x="5" y="107"/>
                  </a:lnTo>
                  <a:lnTo>
                    <a:pt x="3" y="101"/>
                  </a:lnTo>
                  <a:lnTo>
                    <a:pt x="1" y="93"/>
                  </a:lnTo>
                  <a:lnTo>
                    <a:pt x="0" y="84"/>
                  </a:lnTo>
                  <a:lnTo>
                    <a:pt x="0" y="76"/>
                  </a:lnTo>
                  <a:lnTo>
                    <a:pt x="0" y="76"/>
                  </a:lnTo>
                  <a:lnTo>
                    <a:pt x="0" y="70"/>
                  </a:lnTo>
                  <a:lnTo>
                    <a:pt x="1" y="62"/>
                  </a:lnTo>
                  <a:lnTo>
                    <a:pt x="3" y="55"/>
                  </a:lnTo>
                  <a:lnTo>
                    <a:pt x="5" y="47"/>
                  </a:lnTo>
                  <a:lnTo>
                    <a:pt x="9" y="40"/>
                  </a:lnTo>
                  <a:lnTo>
                    <a:pt x="12" y="34"/>
                  </a:lnTo>
                  <a:lnTo>
                    <a:pt x="17" y="28"/>
                  </a:lnTo>
                  <a:lnTo>
                    <a:pt x="21" y="23"/>
                  </a:lnTo>
                  <a:lnTo>
                    <a:pt x="27" y="18"/>
                  </a:lnTo>
                  <a:lnTo>
                    <a:pt x="33" y="14"/>
                  </a:lnTo>
                  <a:lnTo>
                    <a:pt x="40" y="9"/>
                  </a:lnTo>
                  <a:lnTo>
                    <a:pt x="47" y="6"/>
                  </a:lnTo>
                  <a:lnTo>
                    <a:pt x="53" y="3"/>
                  </a:lnTo>
                  <a:lnTo>
                    <a:pt x="60" y="2"/>
                  </a:lnTo>
                  <a:lnTo>
                    <a:pt x="68" y="1"/>
                  </a:lnTo>
                  <a:lnTo>
                    <a:pt x="76" y="0"/>
                  </a:lnTo>
                  <a:lnTo>
                    <a:pt x="76" y="0"/>
                  </a:lnTo>
                  <a:lnTo>
                    <a:pt x="84" y="1"/>
                  </a:lnTo>
                  <a:lnTo>
                    <a:pt x="92" y="2"/>
                  </a:lnTo>
                  <a:lnTo>
                    <a:pt x="99" y="3"/>
                  </a:lnTo>
                  <a:lnTo>
                    <a:pt x="106" y="6"/>
                  </a:lnTo>
                  <a:lnTo>
                    <a:pt x="113" y="9"/>
                  </a:lnTo>
                  <a:lnTo>
                    <a:pt x="120" y="14"/>
                  </a:lnTo>
                  <a:lnTo>
                    <a:pt x="125" y="18"/>
                  </a:lnTo>
                  <a:lnTo>
                    <a:pt x="131" y="23"/>
                  </a:lnTo>
                  <a:lnTo>
                    <a:pt x="136" y="28"/>
                  </a:lnTo>
                  <a:lnTo>
                    <a:pt x="140" y="34"/>
                  </a:lnTo>
                  <a:lnTo>
                    <a:pt x="144" y="40"/>
                  </a:lnTo>
                  <a:lnTo>
                    <a:pt x="147" y="47"/>
                  </a:lnTo>
                  <a:lnTo>
                    <a:pt x="149" y="55"/>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45" name="Google Shape;3045;p23"/>
            <p:cNvSpPr/>
            <p:nvPr/>
          </p:nvSpPr>
          <p:spPr>
            <a:xfrm>
              <a:off x="1323975" y="1920875"/>
              <a:ext cx="49213" cy="47625"/>
            </a:xfrm>
            <a:custGeom>
              <a:avLst/>
              <a:gdLst/>
              <a:ahLst/>
              <a:cxnLst/>
              <a:rect l="l" t="t" r="r" b="b"/>
              <a:pathLst>
                <a:path w="155" h="153" extrusionOk="0">
                  <a:moveTo>
                    <a:pt x="155" y="76"/>
                  </a:moveTo>
                  <a:lnTo>
                    <a:pt x="155" y="76"/>
                  </a:lnTo>
                  <a:lnTo>
                    <a:pt x="154" y="84"/>
                  </a:lnTo>
                  <a:lnTo>
                    <a:pt x="153" y="91"/>
                  </a:lnTo>
                  <a:lnTo>
                    <a:pt x="151"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46" name="Google Shape;3046;p23"/>
            <p:cNvSpPr/>
            <p:nvPr/>
          </p:nvSpPr>
          <p:spPr>
            <a:xfrm>
              <a:off x="1254125" y="1920875"/>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47" name="Google Shape;3047;p23"/>
            <p:cNvSpPr/>
            <p:nvPr/>
          </p:nvSpPr>
          <p:spPr>
            <a:xfrm>
              <a:off x="1184275" y="1920875"/>
              <a:ext cx="49213" cy="47625"/>
            </a:xfrm>
            <a:custGeom>
              <a:avLst/>
              <a:gdLst/>
              <a:ahLst/>
              <a:cxnLst/>
              <a:rect l="l" t="t" r="r" b="b"/>
              <a:pathLst>
                <a:path w="155" h="153" extrusionOk="0">
                  <a:moveTo>
                    <a:pt x="155" y="76"/>
                  </a:moveTo>
                  <a:lnTo>
                    <a:pt x="155" y="76"/>
                  </a:lnTo>
                  <a:lnTo>
                    <a:pt x="153" y="84"/>
                  </a:lnTo>
                  <a:lnTo>
                    <a:pt x="152" y="91"/>
                  </a:lnTo>
                  <a:lnTo>
                    <a:pt x="151"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1" y="53"/>
                  </a:lnTo>
                  <a:lnTo>
                    <a:pt x="152" y="60"/>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48" name="Google Shape;3048;p23"/>
            <p:cNvSpPr/>
            <p:nvPr/>
          </p:nvSpPr>
          <p:spPr>
            <a:xfrm>
              <a:off x="1674813" y="2690813"/>
              <a:ext cx="47625"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2" y="34"/>
                  </a:lnTo>
                  <a:lnTo>
                    <a:pt x="17" y="28"/>
                  </a:lnTo>
                  <a:lnTo>
                    <a:pt x="22" y="22"/>
                  </a:lnTo>
                  <a:lnTo>
                    <a:pt x="27" y="17"/>
                  </a:lnTo>
                  <a:lnTo>
                    <a:pt x="33" y="13"/>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1" y="34"/>
                  </a:lnTo>
                  <a:lnTo>
                    <a:pt x="144" y="40"/>
                  </a:lnTo>
                  <a:lnTo>
                    <a:pt x="147" y="47"/>
                  </a:lnTo>
                  <a:lnTo>
                    <a:pt x="150" y="53"/>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49" name="Google Shape;3049;p23"/>
            <p:cNvSpPr/>
            <p:nvPr/>
          </p:nvSpPr>
          <p:spPr>
            <a:xfrm>
              <a:off x="1674813" y="2762250"/>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2" y="130"/>
                  </a:lnTo>
                  <a:lnTo>
                    <a:pt x="17" y="126"/>
                  </a:lnTo>
                  <a:lnTo>
                    <a:pt x="12"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50" name="Google Shape;3050;p23"/>
            <p:cNvSpPr/>
            <p:nvPr/>
          </p:nvSpPr>
          <p:spPr>
            <a:xfrm>
              <a:off x="1743075" y="2690813"/>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3" y="131"/>
                  </a:lnTo>
                  <a:lnTo>
                    <a:pt x="18" y="125"/>
                  </a:lnTo>
                  <a:lnTo>
                    <a:pt x="13"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3" y="34"/>
                  </a:lnTo>
                  <a:lnTo>
                    <a:pt x="18" y="28"/>
                  </a:lnTo>
                  <a:lnTo>
                    <a:pt x="23" y="22"/>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3"/>
                  </a:lnTo>
                  <a:lnTo>
                    <a:pt x="126" y="17"/>
                  </a:lnTo>
                  <a:lnTo>
                    <a:pt x="132" y="22"/>
                  </a:lnTo>
                  <a:lnTo>
                    <a:pt x="137" y="28"/>
                  </a:lnTo>
                  <a:lnTo>
                    <a:pt x="141" y="34"/>
                  </a:lnTo>
                  <a:lnTo>
                    <a:pt x="145" y="40"/>
                  </a:lnTo>
                  <a:lnTo>
                    <a:pt x="148" y="47"/>
                  </a:lnTo>
                  <a:lnTo>
                    <a:pt x="150"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51" name="Google Shape;3051;p23"/>
            <p:cNvSpPr/>
            <p:nvPr/>
          </p:nvSpPr>
          <p:spPr>
            <a:xfrm>
              <a:off x="1743075" y="2762250"/>
              <a:ext cx="49213"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0"/>
                  </a:lnTo>
                  <a:lnTo>
                    <a:pt x="18" y="126"/>
                  </a:lnTo>
                  <a:lnTo>
                    <a:pt x="13" y="119"/>
                  </a:lnTo>
                  <a:lnTo>
                    <a:pt x="10" y="113"/>
                  </a:lnTo>
                  <a:lnTo>
                    <a:pt x="6" y="106"/>
                  </a:lnTo>
                  <a:lnTo>
                    <a:pt x="4" y="99"/>
                  </a:lnTo>
                  <a:lnTo>
                    <a:pt x="2" y="91"/>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52" name="Google Shape;3052;p23"/>
            <p:cNvSpPr/>
            <p:nvPr/>
          </p:nvSpPr>
          <p:spPr>
            <a:xfrm>
              <a:off x="1674813" y="2546350"/>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2" y="23"/>
                  </a:lnTo>
                  <a:lnTo>
                    <a:pt x="27" y="19"/>
                  </a:lnTo>
                  <a:lnTo>
                    <a:pt x="33" y="14"/>
                  </a:lnTo>
                  <a:lnTo>
                    <a:pt x="40" y="9"/>
                  </a:lnTo>
                  <a:lnTo>
                    <a:pt x="47" y="7"/>
                  </a:lnTo>
                  <a:lnTo>
                    <a:pt x="54"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53" name="Google Shape;3053;p23"/>
            <p:cNvSpPr/>
            <p:nvPr/>
          </p:nvSpPr>
          <p:spPr>
            <a:xfrm>
              <a:off x="1674813" y="2617788"/>
              <a:ext cx="47625" cy="49213"/>
            </a:xfrm>
            <a:custGeom>
              <a:avLst/>
              <a:gdLst/>
              <a:ahLst/>
              <a:cxnLst/>
              <a:rect l="l" t="t" r="r" b="b"/>
              <a:pathLst>
                <a:path w="153" h="155" extrusionOk="0">
                  <a:moveTo>
                    <a:pt x="153" y="78"/>
                  </a:moveTo>
                  <a:lnTo>
                    <a:pt x="153" y="78"/>
                  </a:lnTo>
                  <a:lnTo>
                    <a:pt x="153" y="86"/>
                  </a:lnTo>
                  <a:lnTo>
                    <a:pt x="152" y="94"/>
                  </a:lnTo>
                  <a:lnTo>
                    <a:pt x="150" y="101"/>
                  </a:lnTo>
                  <a:lnTo>
                    <a:pt x="147" y="108"/>
                  </a:lnTo>
                  <a:lnTo>
                    <a:pt x="144" y="115"/>
                  </a:lnTo>
                  <a:lnTo>
                    <a:pt x="141" y="122"/>
                  </a:lnTo>
                  <a:lnTo>
                    <a:pt x="136" y="127"/>
                  </a:lnTo>
                  <a:lnTo>
                    <a:pt x="131" y="133"/>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2" y="133"/>
                  </a:lnTo>
                  <a:lnTo>
                    <a:pt x="17" y="127"/>
                  </a:lnTo>
                  <a:lnTo>
                    <a:pt x="12"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2" y="35"/>
                  </a:lnTo>
                  <a:lnTo>
                    <a:pt x="17" y="29"/>
                  </a:lnTo>
                  <a:lnTo>
                    <a:pt x="22" y="23"/>
                  </a:lnTo>
                  <a:lnTo>
                    <a:pt x="27" y="19"/>
                  </a:lnTo>
                  <a:lnTo>
                    <a:pt x="33" y="14"/>
                  </a:lnTo>
                  <a:lnTo>
                    <a:pt x="40" y="11"/>
                  </a:lnTo>
                  <a:lnTo>
                    <a:pt x="47" y="7"/>
                  </a:lnTo>
                  <a:lnTo>
                    <a:pt x="54" y="5"/>
                  </a:lnTo>
                  <a:lnTo>
                    <a:pt x="60"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54" name="Google Shape;3054;p23"/>
            <p:cNvSpPr/>
            <p:nvPr/>
          </p:nvSpPr>
          <p:spPr>
            <a:xfrm>
              <a:off x="1608138" y="2617788"/>
              <a:ext cx="49213" cy="49213"/>
            </a:xfrm>
            <a:custGeom>
              <a:avLst/>
              <a:gdLst/>
              <a:ahLst/>
              <a:cxnLst/>
              <a:rect l="l" t="t" r="r" b="b"/>
              <a:pathLst>
                <a:path w="155" h="155" extrusionOk="0">
                  <a:moveTo>
                    <a:pt x="155" y="78"/>
                  </a:moveTo>
                  <a:lnTo>
                    <a:pt x="155" y="78"/>
                  </a:lnTo>
                  <a:lnTo>
                    <a:pt x="154" y="86"/>
                  </a:lnTo>
                  <a:lnTo>
                    <a:pt x="153" y="94"/>
                  </a:lnTo>
                  <a:lnTo>
                    <a:pt x="151" y="101"/>
                  </a:lnTo>
                  <a:lnTo>
                    <a:pt x="148" y="108"/>
                  </a:lnTo>
                  <a:lnTo>
                    <a:pt x="145" y="115"/>
                  </a:lnTo>
                  <a:lnTo>
                    <a:pt x="141" y="122"/>
                  </a:lnTo>
                  <a:lnTo>
                    <a:pt x="137" y="127"/>
                  </a:lnTo>
                  <a:lnTo>
                    <a:pt x="132" y="133"/>
                  </a:lnTo>
                  <a:lnTo>
                    <a:pt x="126" y="138"/>
                  </a:lnTo>
                  <a:lnTo>
                    <a:pt x="121"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3"/>
                  </a:lnTo>
                  <a:lnTo>
                    <a:pt x="18" y="127"/>
                  </a:lnTo>
                  <a:lnTo>
                    <a:pt x="14" y="122"/>
                  </a:lnTo>
                  <a:lnTo>
                    <a:pt x="10" y="115"/>
                  </a:lnTo>
                  <a:lnTo>
                    <a:pt x="6" y="108"/>
                  </a:lnTo>
                  <a:lnTo>
                    <a:pt x="4" y="101"/>
                  </a:lnTo>
                  <a:lnTo>
                    <a:pt x="2" y="94"/>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5"/>
                  </a:lnTo>
                  <a:lnTo>
                    <a:pt x="62" y="3"/>
                  </a:lnTo>
                  <a:lnTo>
                    <a:pt x="69" y="1"/>
                  </a:lnTo>
                  <a:lnTo>
                    <a:pt x="77" y="0"/>
                  </a:lnTo>
                  <a:lnTo>
                    <a:pt x="77" y="0"/>
                  </a:lnTo>
                  <a:lnTo>
                    <a:pt x="85" y="1"/>
                  </a:lnTo>
                  <a:lnTo>
                    <a:pt x="93" y="3"/>
                  </a:lnTo>
                  <a:lnTo>
                    <a:pt x="100" y="5"/>
                  </a:lnTo>
                  <a:lnTo>
                    <a:pt x="108" y="7"/>
                  </a:lnTo>
                  <a:lnTo>
                    <a:pt x="114" y="11"/>
                  </a:lnTo>
                  <a:lnTo>
                    <a:pt x="121"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55" name="Google Shape;3055;p23"/>
            <p:cNvSpPr/>
            <p:nvPr/>
          </p:nvSpPr>
          <p:spPr>
            <a:xfrm>
              <a:off x="1743075" y="2546350"/>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8" y="137"/>
                  </a:lnTo>
                  <a:lnTo>
                    <a:pt x="23"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3" y="35"/>
                  </a:lnTo>
                  <a:lnTo>
                    <a:pt x="18" y="29"/>
                  </a:lnTo>
                  <a:lnTo>
                    <a:pt x="23" y="23"/>
                  </a:lnTo>
                  <a:lnTo>
                    <a:pt x="28" y="19"/>
                  </a:lnTo>
                  <a:lnTo>
                    <a:pt x="34"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1" y="14"/>
                  </a:lnTo>
                  <a:lnTo>
                    <a:pt x="126" y="19"/>
                  </a:lnTo>
                  <a:lnTo>
                    <a:pt x="132" y="23"/>
                  </a:lnTo>
                  <a:lnTo>
                    <a:pt x="137" y="29"/>
                  </a:lnTo>
                  <a:lnTo>
                    <a:pt x="141" y="35"/>
                  </a:lnTo>
                  <a:lnTo>
                    <a:pt x="145" y="40"/>
                  </a:lnTo>
                  <a:lnTo>
                    <a:pt x="148" y="47"/>
                  </a:lnTo>
                  <a:lnTo>
                    <a:pt x="150"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56" name="Google Shape;3056;p23"/>
            <p:cNvSpPr/>
            <p:nvPr/>
          </p:nvSpPr>
          <p:spPr>
            <a:xfrm>
              <a:off x="1743075" y="2617788"/>
              <a:ext cx="49213" cy="49213"/>
            </a:xfrm>
            <a:custGeom>
              <a:avLst/>
              <a:gdLst/>
              <a:ahLst/>
              <a:cxnLst/>
              <a:rect l="l" t="t" r="r" b="b"/>
              <a:pathLst>
                <a:path w="154" h="155" extrusionOk="0">
                  <a:moveTo>
                    <a:pt x="154" y="78"/>
                  </a:moveTo>
                  <a:lnTo>
                    <a:pt x="154" y="78"/>
                  </a:lnTo>
                  <a:lnTo>
                    <a:pt x="154" y="86"/>
                  </a:lnTo>
                  <a:lnTo>
                    <a:pt x="153" y="94"/>
                  </a:lnTo>
                  <a:lnTo>
                    <a:pt x="150" y="101"/>
                  </a:lnTo>
                  <a:lnTo>
                    <a:pt x="148" y="108"/>
                  </a:lnTo>
                  <a:lnTo>
                    <a:pt x="145" y="115"/>
                  </a:lnTo>
                  <a:lnTo>
                    <a:pt x="141" y="122"/>
                  </a:lnTo>
                  <a:lnTo>
                    <a:pt x="137" y="127"/>
                  </a:lnTo>
                  <a:lnTo>
                    <a:pt x="132" y="133"/>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3"/>
                  </a:lnTo>
                  <a:lnTo>
                    <a:pt x="18" y="127"/>
                  </a:lnTo>
                  <a:lnTo>
                    <a:pt x="13" y="122"/>
                  </a:lnTo>
                  <a:lnTo>
                    <a:pt x="10" y="115"/>
                  </a:lnTo>
                  <a:lnTo>
                    <a:pt x="6" y="108"/>
                  </a:lnTo>
                  <a:lnTo>
                    <a:pt x="4" y="101"/>
                  </a:lnTo>
                  <a:lnTo>
                    <a:pt x="2" y="94"/>
                  </a:lnTo>
                  <a:lnTo>
                    <a:pt x="0" y="86"/>
                  </a:lnTo>
                  <a:lnTo>
                    <a:pt x="0" y="78"/>
                  </a:lnTo>
                  <a:lnTo>
                    <a:pt x="0" y="78"/>
                  </a:lnTo>
                  <a:lnTo>
                    <a:pt x="0" y="70"/>
                  </a:lnTo>
                  <a:lnTo>
                    <a:pt x="2" y="62"/>
                  </a:lnTo>
                  <a:lnTo>
                    <a:pt x="4" y="55"/>
                  </a:lnTo>
                  <a:lnTo>
                    <a:pt x="6" y="48"/>
                  </a:lnTo>
                  <a:lnTo>
                    <a:pt x="10" y="42"/>
                  </a:lnTo>
                  <a:lnTo>
                    <a:pt x="13" y="35"/>
                  </a:lnTo>
                  <a:lnTo>
                    <a:pt x="18" y="29"/>
                  </a:lnTo>
                  <a:lnTo>
                    <a:pt x="23" y="23"/>
                  </a:lnTo>
                  <a:lnTo>
                    <a:pt x="28" y="19"/>
                  </a:lnTo>
                  <a:lnTo>
                    <a:pt x="34" y="14"/>
                  </a:lnTo>
                  <a:lnTo>
                    <a:pt x="40" y="11"/>
                  </a:lnTo>
                  <a:lnTo>
                    <a:pt x="47" y="7"/>
                  </a:lnTo>
                  <a:lnTo>
                    <a:pt x="54" y="5"/>
                  </a:lnTo>
                  <a:lnTo>
                    <a:pt x="62" y="3"/>
                  </a:lnTo>
                  <a:lnTo>
                    <a:pt x="69" y="1"/>
                  </a:lnTo>
                  <a:lnTo>
                    <a:pt x="77" y="0"/>
                  </a:lnTo>
                  <a:lnTo>
                    <a:pt x="77" y="0"/>
                  </a:lnTo>
                  <a:lnTo>
                    <a:pt x="85" y="1"/>
                  </a:lnTo>
                  <a:lnTo>
                    <a:pt x="93" y="3"/>
                  </a:lnTo>
                  <a:lnTo>
                    <a:pt x="100" y="5"/>
                  </a:lnTo>
                  <a:lnTo>
                    <a:pt x="107" y="7"/>
                  </a:lnTo>
                  <a:lnTo>
                    <a:pt x="114" y="11"/>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57" name="Google Shape;3057;p23"/>
            <p:cNvSpPr/>
            <p:nvPr/>
          </p:nvSpPr>
          <p:spPr>
            <a:xfrm>
              <a:off x="2166938" y="3390900"/>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1"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58" name="Google Shape;3058;p23"/>
            <p:cNvSpPr/>
            <p:nvPr/>
          </p:nvSpPr>
          <p:spPr>
            <a:xfrm>
              <a:off x="2095500" y="3390900"/>
              <a:ext cx="49213" cy="49213"/>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1" y="119"/>
                  </a:lnTo>
                  <a:lnTo>
                    <a:pt x="136" y="126"/>
                  </a:lnTo>
                  <a:lnTo>
                    <a:pt x="132" y="130"/>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59" name="Google Shape;3059;p23"/>
            <p:cNvSpPr/>
            <p:nvPr/>
          </p:nvSpPr>
          <p:spPr>
            <a:xfrm>
              <a:off x="2166938" y="3246438"/>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4" y="5"/>
                  </a:lnTo>
                  <a:lnTo>
                    <a:pt x="60"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60" name="Google Shape;3060;p23"/>
            <p:cNvSpPr/>
            <p:nvPr/>
          </p:nvSpPr>
          <p:spPr>
            <a:xfrm>
              <a:off x="2166938" y="3317875"/>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1"/>
                  </a:lnTo>
                  <a:lnTo>
                    <a:pt x="92" y="153"/>
                  </a:lnTo>
                  <a:lnTo>
                    <a:pt x="84" y="154"/>
                  </a:lnTo>
                  <a:lnTo>
                    <a:pt x="76" y="155"/>
                  </a:lnTo>
                  <a:lnTo>
                    <a:pt x="76" y="155"/>
                  </a:lnTo>
                  <a:lnTo>
                    <a:pt x="68" y="154"/>
                  </a:lnTo>
                  <a:lnTo>
                    <a:pt x="60" y="153"/>
                  </a:lnTo>
                  <a:lnTo>
                    <a:pt x="54" y="151"/>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61" name="Google Shape;3061;p23"/>
            <p:cNvSpPr/>
            <p:nvPr/>
          </p:nvSpPr>
          <p:spPr>
            <a:xfrm>
              <a:off x="1955800" y="3246438"/>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0"/>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2"/>
                  </a:lnTo>
                  <a:lnTo>
                    <a:pt x="18" y="127"/>
                  </a:lnTo>
                  <a:lnTo>
                    <a:pt x="13" y="120"/>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1"/>
                  </a:lnTo>
                  <a:lnTo>
                    <a:pt x="13" y="35"/>
                  </a:lnTo>
                  <a:lnTo>
                    <a:pt x="18" y="29"/>
                  </a:lnTo>
                  <a:lnTo>
                    <a:pt x="22" y="23"/>
                  </a:lnTo>
                  <a:lnTo>
                    <a:pt x="28" y="19"/>
                  </a:lnTo>
                  <a:lnTo>
                    <a:pt x="34" y="14"/>
                  </a:lnTo>
                  <a:lnTo>
                    <a:pt x="41" y="11"/>
                  </a:lnTo>
                  <a:lnTo>
                    <a:pt x="46" y="7"/>
                  </a:lnTo>
                  <a:lnTo>
                    <a:pt x="54" y="5"/>
                  </a:lnTo>
                  <a:lnTo>
                    <a:pt x="61" y="3"/>
                  </a:lnTo>
                  <a:lnTo>
                    <a:pt x="69" y="1"/>
                  </a:lnTo>
                  <a:lnTo>
                    <a:pt x="77" y="0"/>
                  </a:lnTo>
                  <a:lnTo>
                    <a:pt x="77" y="0"/>
                  </a:lnTo>
                  <a:lnTo>
                    <a:pt x="85" y="1"/>
                  </a:lnTo>
                  <a:lnTo>
                    <a:pt x="92" y="3"/>
                  </a:lnTo>
                  <a:lnTo>
                    <a:pt x="100" y="5"/>
                  </a:lnTo>
                  <a:lnTo>
                    <a:pt x="107" y="7"/>
                  </a:lnTo>
                  <a:lnTo>
                    <a:pt x="114" y="11"/>
                  </a:lnTo>
                  <a:lnTo>
                    <a:pt x="120" y="14"/>
                  </a:lnTo>
                  <a:lnTo>
                    <a:pt x="127" y="19"/>
                  </a:lnTo>
                  <a:lnTo>
                    <a:pt x="131" y="23"/>
                  </a:lnTo>
                  <a:lnTo>
                    <a:pt x="137" y="29"/>
                  </a:lnTo>
                  <a:lnTo>
                    <a:pt x="141" y="35"/>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62" name="Google Shape;3062;p23"/>
            <p:cNvSpPr/>
            <p:nvPr/>
          </p:nvSpPr>
          <p:spPr>
            <a:xfrm>
              <a:off x="1955800" y="3317875"/>
              <a:ext cx="49213" cy="49213"/>
            </a:xfrm>
            <a:custGeom>
              <a:avLst/>
              <a:gdLst/>
              <a:ahLst/>
              <a:cxnLst/>
              <a:rect l="l" t="t" r="r" b="b"/>
              <a:pathLst>
                <a:path w="154" h="155" extrusionOk="0">
                  <a:moveTo>
                    <a:pt x="154" y="77"/>
                  </a:moveTo>
                  <a:lnTo>
                    <a:pt x="154" y="77"/>
                  </a:lnTo>
                  <a:lnTo>
                    <a:pt x="154" y="85"/>
                  </a:lnTo>
                  <a:lnTo>
                    <a:pt x="153" y="93"/>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1"/>
                  </a:lnTo>
                  <a:lnTo>
                    <a:pt x="92" y="153"/>
                  </a:lnTo>
                  <a:lnTo>
                    <a:pt x="85" y="154"/>
                  </a:lnTo>
                  <a:lnTo>
                    <a:pt x="77" y="155"/>
                  </a:lnTo>
                  <a:lnTo>
                    <a:pt x="77" y="155"/>
                  </a:lnTo>
                  <a:lnTo>
                    <a:pt x="69" y="154"/>
                  </a:lnTo>
                  <a:lnTo>
                    <a:pt x="61" y="153"/>
                  </a:lnTo>
                  <a:lnTo>
                    <a:pt x="54" y="151"/>
                  </a:lnTo>
                  <a:lnTo>
                    <a:pt x="46" y="148"/>
                  </a:lnTo>
                  <a:lnTo>
                    <a:pt x="41" y="145"/>
                  </a:lnTo>
                  <a:lnTo>
                    <a:pt x="34" y="141"/>
                  </a:lnTo>
                  <a:lnTo>
                    <a:pt x="28" y="137"/>
                  </a:lnTo>
                  <a:lnTo>
                    <a:pt x="22" y="132"/>
                  </a:lnTo>
                  <a:lnTo>
                    <a:pt x="18" y="126"/>
                  </a:lnTo>
                  <a:lnTo>
                    <a:pt x="13" y="121"/>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8"/>
                  </a:lnTo>
                  <a:lnTo>
                    <a:pt x="34" y="13"/>
                  </a:lnTo>
                  <a:lnTo>
                    <a:pt x="41" y="10"/>
                  </a:lnTo>
                  <a:lnTo>
                    <a:pt x="46"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63" name="Google Shape;3063;p23"/>
            <p:cNvSpPr/>
            <p:nvPr/>
          </p:nvSpPr>
          <p:spPr>
            <a:xfrm>
              <a:off x="2025650" y="3246438"/>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2" y="120"/>
                  </a:lnTo>
                  <a:lnTo>
                    <a:pt x="137" y="127"/>
                  </a:lnTo>
                  <a:lnTo>
                    <a:pt x="132" y="132"/>
                  </a:lnTo>
                  <a:lnTo>
                    <a:pt x="127"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2"/>
                  </a:lnTo>
                  <a:lnTo>
                    <a:pt x="18" y="127"/>
                  </a:lnTo>
                  <a:lnTo>
                    <a:pt x="14" y="120"/>
                  </a:lnTo>
                  <a:lnTo>
                    <a:pt x="10" y="115"/>
                  </a:lnTo>
                  <a:lnTo>
                    <a:pt x="7" y="108"/>
                  </a:lnTo>
                  <a:lnTo>
                    <a:pt x="4" y="101"/>
                  </a:lnTo>
                  <a:lnTo>
                    <a:pt x="2" y="93"/>
                  </a:lnTo>
                  <a:lnTo>
                    <a:pt x="1" y="86"/>
                  </a:lnTo>
                  <a:lnTo>
                    <a:pt x="0" y="78"/>
                  </a:lnTo>
                  <a:lnTo>
                    <a:pt x="0" y="78"/>
                  </a:lnTo>
                  <a:lnTo>
                    <a:pt x="1" y="70"/>
                  </a:lnTo>
                  <a:lnTo>
                    <a:pt x="2" y="62"/>
                  </a:lnTo>
                  <a:lnTo>
                    <a:pt x="4" y="55"/>
                  </a:lnTo>
                  <a:lnTo>
                    <a:pt x="7" y="48"/>
                  </a:lnTo>
                  <a:lnTo>
                    <a:pt x="10" y="41"/>
                  </a:lnTo>
                  <a:lnTo>
                    <a:pt x="14" y="35"/>
                  </a:lnTo>
                  <a:lnTo>
                    <a:pt x="18" y="29"/>
                  </a:lnTo>
                  <a:lnTo>
                    <a:pt x="23" y="23"/>
                  </a:lnTo>
                  <a:lnTo>
                    <a:pt x="29" y="19"/>
                  </a:lnTo>
                  <a:lnTo>
                    <a:pt x="34" y="14"/>
                  </a:lnTo>
                  <a:lnTo>
                    <a:pt x="41" y="11"/>
                  </a:lnTo>
                  <a:lnTo>
                    <a:pt x="48" y="7"/>
                  </a:lnTo>
                  <a:lnTo>
                    <a:pt x="55" y="5"/>
                  </a:lnTo>
                  <a:lnTo>
                    <a:pt x="62" y="3"/>
                  </a:lnTo>
                  <a:lnTo>
                    <a:pt x="70" y="1"/>
                  </a:lnTo>
                  <a:lnTo>
                    <a:pt x="78" y="0"/>
                  </a:lnTo>
                  <a:lnTo>
                    <a:pt x="78" y="0"/>
                  </a:lnTo>
                  <a:lnTo>
                    <a:pt x="86" y="1"/>
                  </a:lnTo>
                  <a:lnTo>
                    <a:pt x="93" y="3"/>
                  </a:lnTo>
                  <a:lnTo>
                    <a:pt x="101" y="5"/>
                  </a:lnTo>
                  <a:lnTo>
                    <a:pt x="108" y="7"/>
                  </a:lnTo>
                  <a:lnTo>
                    <a:pt x="115" y="11"/>
                  </a:lnTo>
                  <a:lnTo>
                    <a:pt x="120" y="14"/>
                  </a:lnTo>
                  <a:lnTo>
                    <a:pt x="127" y="19"/>
                  </a:lnTo>
                  <a:lnTo>
                    <a:pt x="132" y="23"/>
                  </a:lnTo>
                  <a:lnTo>
                    <a:pt x="137" y="29"/>
                  </a:lnTo>
                  <a:lnTo>
                    <a:pt x="142" y="35"/>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64" name="Google Shape;3064;p23"/>
            <p:cNvSpPr/>
            <p:nvPr/>
          </p:nvSpPr>
          <p:spPr>
            <a:xfrm>
              <a:off x="2025650" y="3317875"/>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5" y="145"/>
                  </a:lnTo>
                  <a:lnTo>
                    <a:pt x="108" y="148"/>
                  </a:lnTo>
                  <a:lnTo>
                    <a:pt x="101" y="151"/>
                  </a:lnTo>
                  <a:lnTo>
                    <a:pt x="93" y="153"/>
                  </a:lnTo>
                  <a:lnTo>
                    <a:pt x="86" y="154"/>
                  </a:lnTo>
                  <a:lnTo>
                    <a:pt x="78" y="155"/>
                  </a:lnTo>
                  <a:lnTo>
                    <a:pt x="78" y="155"/>
                  </a:lnTo>
                  <a:lnTo>
                    <a:pt x="70" y="154"/>
                  </a:lnTo>
                  <a:lnTo>
                    <a:pt x="62" y="153"/>
                  </a:lnTo>
                  <a:lnTo>
                    <a:pt x="55" y="151"/>
                  </a:lnTo>
                  <a:lnTo>
                    <a:pt x="48" y="148"/>
                  </a:lnTo>
                  <a:lnTo>
                    <a:pt x="41" y="145"/>
                  </a:lnTo>
                  <a:lnTo>
                    <a:pt x="34"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65" name="Google Shape;3065;p23"/>
            <p:cNvSpPr/>
            <p:nvPr/>
          </p:nvSpPr>
          <p:spPr>
            <a:xfrm>
              <a:off x="2095500" y="3246438"/>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1" y="120"/>
                  </a:lnTo>
                  <a:lnTo>
                    <a:pt x="136"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5"/>
                  </a:lnTo>
                  <a:lnTo>
                    <a:pt x="18" y="29"/>
                  </a:lnTo>
                  <a:lnTo>
                    <a:pt x="23" y="23"/>
                  </a:lnTo>
                  <a:lnTo>
                    <a:pt x="29" y="19"/>
                  </a:lnTo>
                  <a:lnTo>
                    <a:pt x="34" y="14"/>
                  </a:lnTo>
                  <a:lnTo>
                    <a:pt x="40" y="11"/>
                  </a:lnTo>
                  <a:lnTo>
                    <a:pt x="47" y="7"/>
                  </a:lnTo>
                  <a:lnTo>
                    <a:pt x="55" y="5"/>
                  </a:lnTo>
                  <a:lnTo>
                    <a:pt x="62" y="3"/>
                  </a:lnTo>
                  <a:lnTo>
                    <a:pt x="70" y="1"/>
                  </a:lnTo>
                  <a:lnTo>
                    <a:pt x="78" y="0"/>
                  </a:lnTo>
                  <a:lnTo>
                    <a:pt x="78" y="0"/>
                  </a:lnTo>
                  <a:lnTo>
                    <a:pt x="85" y="1"/>
                  </a:lnTo>
                  <a:lnTo>
                    <a:pt x="93" y="3"/>
                  </a:lnTo>
                  <a:lnTo>
                    <a:pt x="101" y="5"/>
                  </a:lnTo>
                  <a:lnTo>
                    <a:pt x="108" y="7"/>
                  </a:lnTo>
                  <a:lnTo>
                    <a:pt x="114" y="11"/>
                  </a:lnTo>
                  <a:lnTo>
                    <a:pt x="120" y="14"/>
                  </a:lnTo>
                  <a:lnTo>
                    <a:pt x="126" y="19"/>
                  </a:lnTo>
                  <a:lnTo>
                    <a:pt x="132" y="23"/>
                  </a:lnTo>
                  <a:lnTo>
                    <a:pt x="136" y="29"/>
                  </a:lnTo>
                  <a:lnTo>
                    <a:pt x="141" y="35"/>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66" name="Google Shape;3066;p23"/>
            <p:cNvSpPr/>
            <p:nvPr/>
          </p:nvSpPr>
          <p:spPr>
            <a:xfrm>
              <a:off x="1812925" y="3182938"/>
              <a:ext cx="49213" cy="47625"/>
            </a:xfrm>
            <a:custGeom>
              <a:avLst/>
              <a:gdLst/>
              <a:ahLst/>
              <a:cxnLst/>
              <a:rect l="l" t="t" r="r" b="b"/>
              <a:pathLst>
                <a:path w="155" h="154" extrusionOk="0">
                  <a:moveTo>
                    <a:pt x="155" y="77"/>
                  </a:moveTo>
                  <a:lnTo>
                    <a:pt x="155"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4" y="34"/>
                  </a:lnTo>
                  <a:lnTo>
                    <a:pt x="17" y="28"/>
                  </a:lnTo>
                  <a:lnTo>
                    <a:pt x="23" y="22"/>
                  </a:lnTo>
                  <a:lnTo>
                    <a:pt x="29" y="18"/>
                  </a:lnTo>
                  <a:lnTo>
                    <a:pt x="34" y="13"/>
                  </a:lnTo>
                  <a:lnTo>
                    <a:pt x="40" y="9"/>
                  </a:lnTo>
                  <a:lnTo>
                    <a:pt x="47" y="6"/>
                  </a:lnTo>
                  <a:lnTo>
                    <a:pt x="54" y="3"/>
                  </a:lnTo>
                  <a:lnTo>
                    <a:pt x="62" y="2"/>
                  </a:lnTo>
                  <a:lnTo>
                    <a:pt x="69" y="1"/>
                  </a:lnTo>
                  <a:lnTo>
                    <a:pt x="77" y="0"/>
                  </a:lnTo>
                  <a:lnTo>
                    <a:pt x="77" y="0"/>
                  </a:lnTo>
                  <a:lnTo>
                    <a:pt x="85" y="1"/>
                  </a:lnTo>
                  <a:lnTo>
                    <a:pt x="93" y="2"/>
                  </a:lnTo>
                  <a:lnTo>
                    <a:pt x="100" y="3"/>
                  </a:lnTo>
                  <a:lnTo>
                    <a:pt x="107" y="6"/>
                  </a:lnTo>
                  <a:lnTo>
                    <a:pt x="113" y="9"/>
                  </a:lnTo>
                  <a:lnTo>
                    <a:pt x="120" y="13"/>
                  </a:lnTo>
                  <a:lnTo>
                    <a:pt x="126" y="18"/>
                  </a:lnTo>
                  <a:lnTo>
                    <a:pt x="132" y="22"/>
                  </a:lnTo>
                  <a:lnTo>
                    <a:pt x="136" y="28"/>
                  </a:lnTo>
                  <a:lnTo>
                    <a:pt x="141" y="34"/>
                  </a:lnTo>
                  <a:lnTo>
                    <a:pt x="144" y="40"/>
                  </a:lnTo>
                  <a:lnTo>
                    <a:pt x="148" y="47"/>
                  </a:lnTo>
                  <a:lnTo>
                    <a:pt x="151" y="55"/>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67" name="Google Shape;3067;p23"/>
            <p:cNvSpPr/>
            <p:nvPr/>
          </p:nvSpPr>
          <p:spPr>
            <a:xfrm>
              <a:off x="2095500" y="3182938"/>
              <a:ext cx="49213" cy="47625"/>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1" y="120"/>
                  </a:lnTo>
                  <a:lnTo>
                    <a:pt x="136"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4" y="34"/>
                  </a:lnTo>
                  <a:lnTo>
                    <a:pt x="18" y="28"/>
                  </a:lnTo>
                  <a:lnTo>
                    <a:pt x="23" y="22"/>
                  </a:lnTo>
                  <a:lnTo>
                    <a:pt x="29" y="18"/>
                  </a:lnTo>
                  <a:lnTo>
                    <a:pt x="34" y="13"/>
                  </a:lnTo>
                  <a:lnTo>
                    <a:pt x="40" y="9"/>
                  </a:lnTo>
                  <a:lnTo>
                    <a:pt x="47" y="6"/>
                  </a:lnTo>
                  <a:lnTo>
                    <a:pt x="55" y="3"/>
                  </a:lnTo>
                  <a:lnTo>
                    <a:pt x="62" y="2"/>
                  </a:lnTo>
                  <a:lnTo>
                    <a:pt x="70" y="1"/>
                  </a:lnTo>
                  <a:lnTo>
                    <a:pt x="78" y="0"/>
                  </a:lnTo>
                  <a:lnTo>
                    <a:pt x="78" y="0"/>
                  </a:lnTo>
                  <a:lnTo>
                    <a:pt x="85" y="1"/>
                  </a:lnTo>
                  <a:lnTo>
                    <a:pt x="93" y="2"/>
                  </a:lnTo>
                  <a:lnTo>
                    <a:pt x="101" y="3"/>
                  </a:lnTo>
                  <a:lnTo>
                    <a:pt x="108" y="6"/>
                  </a:lnTo>
                  <a:lnTo>
                    <a:pt x="114" y="9"/>
                  </a:lnTo>
                  <a:lnTo>
                    <a:pt x="120" y="13"/>
                  </a:lnTo>
                  <a:lnTo>
                    <a:pt x="126" y="18"/>
                  </a:lnTo>
                  <a:lnTo>
                    <a:pt x="132" y="22"/>
                  </a:lnTo>
                  <a:lnTo>
                    <a:pt x="136" y="28"/>
                  </a:lnTo>
                  <a:lnTo>
                    <a:pt x="141" y="34"/>
                  </a:lnTo>
                  <a:lnTo>
                    <a:pt x="145" y="40"/>
                  </a:lnTo>
                  <a:lnTo>
                    <a:pt x="149" y="47"/>
                  </a:lnTo>
                  <a:lnTo>
                    <a:pt x="151" y="55"/>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68" name="Google Shape;3068;p23"/>
            <p:cNvSpPr/>
            <p:nvPr/>
          </p:nvSpPr>
          <p:spPr>
            <a:xfrm>
              <a:off x="2166938" y="2968625"/>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1" y="120"/>
                  </a:lnTo>
                  <a:lnTo>
                    <a:pt x="136" y="126"/>
                  </a:lnTo>
                  <a:lnTo>
                    <a:pt x="131" y="131"/>
                  </a:lnTo>
                  <a:lnTo>
                    <a:pt x="126" y="137"/>
                  </a:lnTo>
                  <a:lnTo>
                    <a:pt x="120" y="141"/>
                  </a:lnTo>
                  <a:lnTo>
                    <a:pt x="113" y="145"/>
                  </a:lnTo>
                  <a:lnTo>
                    <a:pt x="106" y="149"/>
                  </a:lnTo>
                  <a:lnTo>
                    <a:pt x="99" y="151"/>
                  </a:lnTo>
                  <a:lnTo>
                    <a:pt x="92" y="153"/>
                  </a:lnTo>
                  <a:lnTo>
                    <a:pt x="84" y="154"/>
                  </a:lnTo>
                  <a:lnTo>
                    <a:pt x="76" y="154"/>
                  </a:lnTo>
                  <a:lnTo>
                    <a:pt x="76" y="154"/>
                  </a:lnTo>
                  <a:lnTo>
                    <a:pt x="68" y="154"/>
                  </a:lnTo>
                  <a:lnTo>
                    <a:pt x="60" y="153"/>
                  </a:lnTo>
                  <a:lnTo>
                    <a:pt x="54" y="151"/>
                  </a:lnTo>
                  <a:lnTo>
                    <a:pt x="47" y="149"/>
                  </a:lnTo>
                  <a:lnTo>
                    <a:pt x="40" y="145"/>
                  </a:lnTo>
                  <a:lnTo>
                    <a:pt x="33" y="141"/>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4"/>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1"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69" name="Google Shape;3069;p23"/>
            <p:cNvSpPr/>
            <p:nvPr/>
          </p:nvSpPr>
          <p:spPr>
            <a:xfrm>
              <a:off x="2166938" y="304006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70" name="Google Shape;3070;p23"/>
            <p:cNvSpPr/>
            <p:nvPr/>
          </p:nvSpPr>
          <p:spPr>
            <a:xfrm>
              <a:off x="2095500" y="2968625"/>
              <a:ext cx="49213" cy="49213"/>
            </a:xfrm>
            <a:custGeom>
              <a:avLst/>
              <a:gdLst/>
              <a:ahLst/>
              <a:cxnLst/>
              <a:rect l="l" t="t" r="r" b="b"/>
              <a:pathLst>
                <a:path w="155" h="154" extrusionOk="0">
                  <a:moveTo>
                    <a:pt x="155" y="78"/>
                  </a:moveTo>
                  <a:lnTo>
                    <a:pt x="155" y="78"/>
                  </a:lnTo>
                  <a:lnTo>
                    <a:pt x="155" y="84"/>
                  </a:lnTo>
                  <a:lnTo>
                    <a:pt x="153" y="92"/>
                  </a:lnTo>
                  <a:lnTo>
                    <a:pt x="151" y="100"/>
                  </a:lnTo>
                  <a:lnTo>
                    <a:pt x="149" y="107"/>
                  </a:lnTo>
                  <a:lnTo>
                    <a:pt x="145" y="114"/>
                  </a:lnTo>
                  <a:lnTo>
                    <a:pt x="141" y="120"/>
                  </a:lnTo>
                  <a:lnTo>
                    <a:pt x="136" y="126"/>
                  </a:lnTo>
                  <a:lnTo>
                    <a:pt x="132" y="131"/>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8"/>
                  </a:lnTo>
                  <a:lnTo>
                    <a:pt x="141"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71" name="Google Shape;3071;p23"/>
            <p:cNvSpPr/>
            <p:nvPr/>
          </p:nvSpPr>
          <p:spPr>
            <a:xfrm>
              <a:off x="2095500" y="3043238"/>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1" y="121"/>
                  </a:lnTo>
                  <a:lnTo>
                    <a:pt x="136"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0" y="11"/>
                  </a:lnTo>
                  <a:lnTo>
                    <a:pt x="47" y="7"/>
                  </a:lnTo>
                  <a:lnTo>
                    <a:pt x="55" y="5"/>
                  </a:lnTo>
                  <a:lnTo>
                    <a:pt x="62" y="3"/>
                  </a:lnTo>
                  <a:lnTo>
                    <a:pt x="70" y="2"/>
                  </a:lnTo>
                  <a:lnTo>
                    <a:pt x="78" y="0"/>
                  </a:lnTo>
                  <a:lnTo>
                    <a:pt x="78" y="0"/>
                  </a:lnTo>
                  <a:lnTo>
                    <a:pt x="85" y="2"/>
                  </a:lnTo>
                  <a:lnTo>
                    <a:pt x="93" y="3"/>
                  </a:lnTo>
                  <a:lnTo>
                    <a:pt x="101" y="5"/>
                  </a:lnTo>
                  <a:lnTo>
                    <a:pt x="108" y="7"/>
                  </a:lnTo>
                  <a:lnTo>
                    <a:pt x="114" y="11"/>
                  </a:lnTo>
                  <a:lnTo>
                    <a:pt x="120" y="14"/>
                  </a:lnTo>
                  <a:lnTo>
                    <a:pt x="126" y="19"/>
                  </a:lnTo>
                  <a:lnTo>
                    <a:pt x="132" y="23"/>
                  </a:lnTo>
                  <a:lnTo>
                    <a:pt x="136" y="29"/>
                  </a:lnTo>
                  <a:lnTo>
                    <a:pt x="141" y="35"/>
                  </a:lnTo>
                  <a:lnTo>
                    <a:pt x="145"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72" name="Google Shape;3072;p23"/>
            <p:cNvSpPr/>
            <p:nvPr/>
          </p:nvSpPr>
          <p:spPr>
            <a:xfrm>
              <a:off x="2095500" y="3317875"/>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1"/>
                  </a:lnTo>
                  <a:lnTo>
                    <a:pt x="93" y="153"/>
                  </a:lnTo>
                  <a:lnTo>
                    <a:pt x="85" y="154"/>
                  </a:lnTo>
                  <a:lnTo>
                    <a:pt x="78" y="155"/>
                  </a:lnTo>
                  <a:lnTo>
                    <a:pt x="78" y="155"/>
                  </a:lnTo>
                  <a:lnTo>
                    <a:pt x="70" y="154"/>
                  </a:lnTo>
                  <a:lnTo>
                    <a:pt x="62" y="153"/>
                  </a:lnTo>
                  <a:lnTo>
                    <a:pt x="55" y="151"/>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73" name="Google Shape;3073;p23"/>
            <p:cNvSpPr/>
            <p:nvPr/>
          </p:nvSpPr>
          <p:spPr>
            <a:xfrm>
              <a:off x="2444750" y="3317875"/>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7"/>
                  </a:lnTo>
                  <a:lnTo>
                    <a:pt x="120" y="140"/>
                  </a:lnTo>
                  <a:lnTo>
                    <a:pt x="113" y="145"/>
                  </a:lnTo>
                  <a:lnTo>
                    <a:pt x="107" y="148"/>
                  </a:lnTo>
                  <a:lnTo>
                    <a:pt x="99" y="151"/>
                  </a:lnTo>
                  <a:lnTo>
                    <a:pt x="93" y="153"/>
                  </a:lnTo>
                  <a:lnTo>
                    <a:pt x="85" y="154"/>
                  </a:lnTo>
                  <a:lnTo>
                    <a:pt x="77" y="154"/>
                  </a:lnTo>
                  <a:lnTo>
                    <a:pt x="77" y="154"/>
                  </a:lnTo>
                  <a:lnTo>
                    <a:pt x="70" y="154"/>
                  </a:lnTo>
                  <a:lnTo>
                    <a:pt x="62" y="153"/>
                  </a:lnTo>
                  <a:lnTo>
                    <a:pt x="54" y="151"/>
                  </a:lnTo>
                  <a:lnTo>
                    <a:pt x="47" y="148"/>
                  </a:lnTo>
                  <a:lnTo>
                    <a:pt x="40" y="145"/>
                  </a:lnTo>
                  <a:lnTo>
                    <a:pt x="34" y="140"/>
                  </a:lnTo>
                  <a:lnTo>
                    <a:pt x="29" y="137"/>
                  </a:lnTo>
                  <a:lnTo>
                    <a:pt x="23" y="131"/>
                  </a:lnTo>
                  <a:lnTo>
                    <a:pt x="17" y="125"/>
                  </a:lnTo>
                  <a:lnTo>
                    <a:pt x="14"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4" y="34"/>
                  </a:lnTo>
                  <a:lnTo>
                    <a:pt x="17" y="28"/>
                  </a:lnTo>
                  <a:lnTo>
                    <a:pt x="23" y="22"/>
                  </a:lnTo>
                  <a:lnTo>
                    <a:pt x="29" y="18"/>
                  </a:lnTo>
                  <a:lnTo>
                    <a:pt x="34" y="13"/>
                  </a:lnTo>
                  <a:lnTo>
                    <a:pt x="40" y="9"/>
                  </a:lnTo>
                  <a:lnTo>
                    <a:pt x="47" y="6"/>
                  </a:lnTo>
                  <a:lnTo>
                    <a:pt x="54" y="3"/>
                  </a:lnTo>
                  <a:lnTo>
                    <a:pt x="62" y="2"/>
                  </a:lnTo>
                  <a:lnTo>
                    <a:pt x="70" y="1"/>
                  </a:lnTo>
                  <a:lnTo>
                    <a:pt x="77" y="0"/>
                  </a:lnTo>
                  <a:lnTo>
                    <a:pt x="77" y="0"/>
                  </a:lnTo>
                  <a:lnTo>
                    <a:pt x="85" y="1"/>
                  </a:lnTo>
                  <a:lnTo>
                    <a:pt x="93" y="2"/>
                  </a:lnTo>
                  <a:lnTo>
                    <a:pt x="99" y="3"/>
                  </a:lnTo>
                  <a:lnTo>
                    <a:pt x="107" y="6"/>
                  </a:lnTo>
                  <a:lnTo>
                    <a:pt x="113" y="9"/>
                  </a:lnTo>
                  <a:lnTo>
                    <a:pt x="120" y="13"/>
                  </a:lnTo>
                  <a:lnTo>
                    <a:pt x="126" y="18"/>
                  </a:lnTo>
                  <a:lnTo>
                    <a:pt x="132" y="22"/>
                  </a:lnTo>
                  <a:lnTo>
                    <a:pt x="136" y="28"/>
                  </a:lnTo>
                  <a:lnTo>
                    <a:pt x="141" y="34"/>
                  </a:lnTo>
                  <a:lnTo>
                    <a:pt x="145" y="40"/>
                  </a:lnTo>
                  <a:lnTo>
                    <a:pt x="148" y="46"/>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74" name="Google Shape;3074;p23"/>
            <p:cNvSpPr/>
            <p:nvPr/>
          </p:nvSpPr>
          <p:spPr>
            <a:xfrm>
              <a:off x="2505075" y="3317875"/>
              <a:ext cx="49213"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5"/>
                  </a:lnTo>
                  <a:lnTo>
                    <a:pt x="131" y="131"/>
                  </a:lnTo>
                  <a:lnTo>
                    <a:pt x="126" y="137"/>
                  </a:lnTo>
                  <a:lnTo>
                    <a:pt x="119" y="140"/>
                  </a:lnTo>
                  <a:lnTo>
                    <a:pt x="113" y="145"/>
                  </a:lnTo>
                  <a:lnTo>
                    <a:pt x="106"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0"/>
                  </a:lnTo>
                  <a:lnTo>
                    <a:pt x="28" y="137"/>
                  </a:lnTo>
                  <a:lnTo>
                    <a:pt x="22"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2" y="2"/>
                  </a:lnTo>
                  <a:lnTo>
                    <a:pt x="100" y="3"/>
                  </a:lnTo>
                  <a:lnTo>
                    <a:pt x="106" y="6"/>
                  </a:lnTo>
                  <a:lnTo>
                    <a:pt x="113" y="9"/>
                  </a:lnTo>
                  <a:lnTo>
                    <a:pt x="119" y="13"/>
                  </a:lnTo>
                  <a:lnTo>
                    <a:pt x="126" y="18"/>
                  </a:lnTo>
                  <a:lnTo>
                    <a:pt x="131" y="22"/>
                  </a:lnTo>
                  <a:lnTo>
                    <a:pt x="136" y="28"/>
                  </a:lnTo>
                  <a:lnTo>
                    <a:pt x="141" y="34"/>
                  </a:lnTo>
                  <a:lnTo>
                    <a:pt x="144" y="40"/>
                  </a:lnTo>
                  <a:lnTo>
                    <a:pt x="148"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75" name="Google Shape;3075;p23"/>
            <p:cNvSpPr/>
            <p:nvPr/>
          </p:nvSpPr>
          <p:spPr>
            <a:xfrm>
              <a:off x="2505075" y="3246438"/>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0"/>
                  </a:lnTo>
                  <a:lnTo>
                    <a:pt x="136" y="127"/>
                  </a:lnTo>
                  <a:lnTo>
                    <a:pt x="131" y="132"/>
                  </a:lnTo>
                  <a:lnTo>
                    <a:pt x="126" y="138"/>
                  </a:lnTo>
                  <a:lnTo>
                    <a:pt x="119" y="142"/>
                  </a:lnTo>
                  <a:lnTo>
                    <a:pt x="113" y="146"/>
                  </a:lnTo>
                  <a:lnTo>
                    <a:pt x="106"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3" y="35"/>
                  </a:lnTo>
                  <a:lnTo>
                    <a:pt x="17" y="29"/>
                  </a:lnTo>
                  <a:lnTo>
                    <a:pt x="22" y="23"/>
                  </a:lnTo>
                  <a:lnTo>
                    <a:pt x="28" y="19"/>
                  </a:lnTo>
                  <a:lnTo>
                    <a:pt x="33" y="14"/>
                  </a:lnTo>
                  <a:lnTo>
                    <a:pt x="40" y="11"/>
                  </a:lnTo>
                  <a:lnTo>
                    <a:pt x="47" y="7"/>
                  </a:lnTo>
                  <a:lnTo>
                    <a:pt x="54" y="5"/>
                  </a:lnTo>
                  <a:lnTo>
                    <a:pt x="61" y="3"/>
                  </a:lnTo>
                  <a:lnTo>
                    <a:pt x="69" y="1"/>
                  </a:lnTo>
                  <a:lnTo>
                    <a:pt x="77" y="0"/>
                  </a:lnTo>
                  <a:lnTo>
                    <a:pt x="77" y="0"/>
                  </a:lnTo>
                  <a:lnTo>
                    <a:pt x="85" y="1"/>
                  </a:lnTo>
                  <a:lnTo>
                    <a:pt x="92" y="3"/>
                  </a:lnTo>
                  <a:lnTo>
                    <a:pt x="100" y="5"/>
                  </a:lnTo>
                  <a:lnTo>
                    <a:pt x="106" y="7"/>
                  </a:lnTo>
                  <a:lnTo>
                    <a:pt x="113" y="11"/>
                  </a:lnTo>
                  <a:lnTo>
                    <a:pt x="119" y="14"/>
                  </a:lnTo>
                  <a:lnTo>
                    <a:pt x="126" y="19"/>
                  </a:lnTo>
                  <a:lnTo>
                    <a:pt x="131" y="23"/>
                  </a:lnTo>
                  <a:lnTo>
                    <a:pt x="136" y="29"/>
                  </a:lnTo>
                  <a:lnTo>
                    <a:pt x="141" y="35"/>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76" name="Google Shape;3076;p23"/>
            <p:cNvSpPr/>
            <p:nvPr/>
          </p:nvSpPr>
          <p:spPr>
            <a:xfrm>
              <a:off x="2444750" y="3389313"/>
              <a:ext cx="49213" cy="47625"/>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3"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4" y="33"/>
                  </a:lnTo>
                  <a:lnTo>
                    <a:pt x="17" y="27"/>
                  </a:lnTo>
                  <a:lnTo>
                    <a:pt x="23" y="21"/>
                  </a:lnTo>
                  <a:lnTo>
                    <a:pt x="29"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3"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77" name="Google Shape;3077;p23"/>
            <p:cNvSpPr/>
            <p:nvPr/>
          </p:nvSpPr>
          <p:spPr>
            <a:xfrm>
              <a:off x="2444750" y="3459163"/>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7" y="148"/>
                  </a:lnTo>
                  <a:lnTo>
                    <a:pt x="99" y="151"/>
                  </a:lnTo>
                  <a:lnTo>
                    <a:pt x="93" y="153"/>
                  </a:lnTo>
                  <a:lnTo>
                    <a:pt x="85" y="154"/>
                  </a:lnTo>
                  <a:lnTo>
                    <a:pt x="77" y="155"/>
                  </a:lnTo>
                  <a:lnTo>
                    <a:pt x="77" y="155"/>
                  </a:lnTo>
                  <a:lnTo>
                    <a:pt x="70" y="154"/>
                  </a:lnTo>
                  <a:lnTo>
                    <a:pt x="62" y="153"/>
                  </a:lnTo>
                  <a:lnTo>
                    <a:pt x="54" y="151"/>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78" name="Google Shape;3078;p23"/>
            <p:cNvSpPr/>
            <p:nvPr/>
          </p:nvSpPr>
          <p:spPr>
            <a:xfrm>
              <a:off x="2444750" y="3529013"/>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1"/>
                  </a:lnTo>
                  <a:lnTo>
                    <a:pt x="136" y="126"/>
                  </a:lnTo>
                  <a:lnTo>
                    <a:pt x="132" y="132"/>
                  </a:lnTo>
                  <a:lnTo>
                    <a:pt x="126" y="138"/>
                  </a:lnTo>
                  <a:lnTo>
                    <a:pt x="120" y="141"/>
                  </a:lnTo>
                  <a:lnTo>
                    <a:pt x="113"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1"/>
                  </a:lnTo>
                  <a:lnTo>
                    <a:pt x="29" y="138"/>
                  </a:lnTo>
                  <a:lnTo>
                    <a:pt x="23" y="132"/>
                  </a:lnTo>
                  <a:lnTo>
                    <a:pt x="17" y="126"/>
                  </a:lnTo>
                  <a:lnTo>
                    <a:pt x="14"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4" y="35"/>
                  </a:lnTo>
                  <a:lnTo>
                    <a:pt x="17" y="29"/>
                  </a:lnTo>
                  <a:lnTo>
                    <a:pt x="23" y="23"/>
                  </a:lnTo>
                  <a:lnTo>
                    <a:pt x="29" y="19"/>
                  </a:lnTo>
                  <a:lnTo>
                    <a:pt x="34" y="14"/>
                  </a:lnTo>
                  <a:lnTo>
                    <a:pt x="40" y="10"/>
                  </a:lnTo>
                  <a:lnTo>
                    <a:pt x="47" y="7"/>
                  </a:lnTo>
                  <a:lnTo>
                    <a:pt x="54" y="4"/>
                  </a:lnTo>
                  <a:lnTo>
                    <a:pt x="62" y="3"/>
                  </a:lnTo>
                  <a:lnTo>
                    <a:pt x="70" y="2"/>
                  </a:lnTo>
                  <a:lnTo>
                    <a:pt x="77" y="0"/>
                  </a:lnTo>
                  <a:lnTo>
                    <a:pt x="77" y="0"/>
                  </a:lnTo>
                  <a:lnTo>
                    <a:pt x="85" y="2"/>
                  </a:lnTo>
                  <a:lnTo>
                    <a:pt x="93" y="3"/>
                  </a:lnTo>
                  <a:lnTo>
                    <a:pt x="99" y="4"/>
                  </a:lnTo>
                  <a:lnTo>
                    <a:pt x="107" y="7"/>
                  </a:lnTo>
                  <a:lnTo>
                    <a:pt x="113" y="10"/>
                  </a:lnTo>
                  <a:lnTo>
                    <a:pt x="120" y="14"/>
                  </a:lnTo>
                  <a:lnTo>
                    <a:pt x="126" y="19"/>
                  </a:lnTo>
                  <a:lnTo>
                    <a:pt x="132" y="23"/>
                  </a:lnTo>
                  <a:lnTo>
                    <a:pt x="136" y="29"/>
                  </a:lnTo>
                  <a:lnTo>
                    <a:pt x="141" y="35"/>
                  </a:lnTo>
                  <a:lnTo>
                    <a:pt x="145" y="42"/>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79" name="Google Shape;3079;p23"/>
            <p:cNvSpPr/>
            <p:nvPr/>
          </p:nvSpPr>
          <p:spPr>
            <a:xfrm>
              <a:off x="2374900" y="3459163"/>
              <a:ext cx="49213" cy="49213"/>
            </a:xfrm>
            <a:custGeom>
              <a:avLst/>
              <a:gdLst/>
              <a:ahLst/>
              <a:cxnLst/>
              <a:rect l="l" t="t" r="r" b="b"/>
              <a:pathLst>
                <a:path w="155" h="155" extrusionOk="0">
                  <a:moveTo>
                    <a:pt x="155" y="77"/>
                  </a:moveTo>
                  <a:lnTo>
                    <a:pt x="155" y="77"/>
                  </a:lnTo>
                  <a:lnTo>
                    <a:pt x="155" y="85"/>
                  </a:lnTo>
                  <a:lnTo>
                    <a:pt x="154" y="93"/>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1"/>
                  </a:lnTo>
                  <a:lnTo>
                    <a:pt x="93" y="153"/>
                  </a:lnTo>
                  <a:lnTo>
                    <a:pt x="85" y="154"/>
                  </a:lnTo>
                  <a:lnTo>
                    <a:pt x="77" y="155"/>
                  </a:lnTo>
                  <a:lnTo>
                    <a:pt x="77" y="155"/>
                  </a:lnTo>
                  <a:lnTo>
                    <a:pt x="70" y="154"/>
                  </a:lnTo>
                  <a:lnTo>
                    <a:pt x="62" y="153"/>
                  </a:lnTo>
                  <a:lnTo>
                    <a:pt x="54" y="151"/>
                  </a:lnTo>
                  <a:lnTo>
                    <a:pt x="47" y="148"/>
                  </a:lnTo>
                  <a:lnTo>
                    <a:pt x="40"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8"/>
                  </a:lnTo>
                  <a:lnTo>
                    <a:pt x="35" y="13"/>
                  </a:lnTo>
                  <a:lnTo>
                    <a:pt x="40" y="10"/>
                  </a:lnTo>
                  <a:lnTo>
                    <a:pt x="47" y="6"/>
                  </a:lnTo>
                  <a:lnTo>
                    <a:pt x="54" y="4"/>
                  </a:lnTo>
                  <a:lnTo>
                    <a:pt x="62" y="2"/>
                  </a:lnTo>
                  <a:lnTo>
                    <a:pt x="70" y="0"/>
                  </a:lnTo>
                  <a:lnTo>
                    <a:pt x="77" y="0"/>
                  </a:lnTo>
                  <a:lnTo>
                    <a:pt x="77" y="0"/>
                  </a:lnTo>
                  <a:lnTo>
                    <a:pt x="85" y="0"/>
                  </a:lnTo>
                  <a:lnTo>
                    <a:pt x="93" y="2"/>
                  </a:lnTo>
                  <a:lnTo>
                    <a:pt x="101" y="4"/>
                  </a:lnTo>
                  <a:lnTo>
                    <a:pt x="108" y="6"/>
                  </a:lnTo>
                  <a:lnTo>
                    <a:pt x="115" y="10"/>
                  </a:lnTo>
                  <a:lnTo>
                    <a:pt x="121" y="13"/>
                  </a:lnTo>
                  <a:lnTo>
                    <a:pt x="126" y="18"/>
                  </a:lnTo>
                  <a:lnTo>
                    <a:pt x="132" y="23"/>
                  </a:lnTo>
                  <a:lnTo>
                    <a:pt x="137"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80" name="Google Shape;3080;p23"/>
            <p:cNvSpPr/>
            <p:nvPr/>
          </p:nvSpPr>
          <p:spPr>
            <a:xfrm>
              <a:off x="2303463" y="3459163"/>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1"/>
                  </a:lnTo>
                  <a:lnTo>
                    <a:pt x="93" y="153"/>
                  </a:lnTo>
                  <a:lnTo>
                    <a:pt x="86" y="154"/>
                  </a:lnTo>
                  <a:lnTo>
                    <a:pt x="78" y="155"/>
                  </a:lnTo>
                  <a:lnTo>
                    <a:pt x="78" y="155"/>
                  </a:lnTo>
                  <a:lnTo>
                    <a:pt x="70" y="154"/>
                  </a:lnTo>
                  <a:lnTo>
                    <a:pt x="62" y="153"/>
                  </a:lnTo>
                  <a:lnTo>
                    <a:pt x="55" y="151"/>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81" name="Google Shape;3081;p23"/>
            <p:cNvSpPr/>
            <p:nvPr/>
          </p:nvSpPr>
          <p:spPr>
            <a:xfrm>
              <a:off x="2374900" y="35290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1"/>
                  </a:lnTo>
                  <a:lnTo>
                    <a:pt x="137" y="126"/>
                  </a:lnTo>
                  <a:lnTo>
                    <a:pt x="132" y="132"/>
                  </a:lnTo>
                  <a:lnTo>
                    <a:pt x="126" y="138"/>
                  </a:lnTo>
                  <a:lnTo>
                    <a:pt x="121" y="141"/>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9" y="126"/>
                  </a:lnTo>
                  <a:lnTo>
                    <a:pt x="14" y="121"/>
                  </a:lnTo>
                  <a:lnTo>
                    <a:pt x="9" y="115"/>
                  </a:lnTo>
                  <a:lnTo>
                    <a:pt x="7" y="108"/>
                  </a:lnTo>
                  <a:lnTo>
                    <a:pt x="4" y="101"/>
                  </a:lnTo>
                  <a:lnTo>
                    <a:pt x="3" y="93"/>
                  </a:lnTo>
                  <a:lnTo>
                    <a:pt x="1" y="85"/>
                  </a:lnTo>
                  <a:lnTo>
                    <a:pt x="0" y="78"/>
                  </a:lnTo>
                  <a:lnTo>
                    <a:pt x="0" y="78"/>
                  </a:lnTo>
                  <a:lnTo>
                    <a:pt x="1" y="70"/>
                  </a:lnTo>
                  <a:lnTo>
                    <a:pt x="3" y="62"/>
                  </a:lnTo>
                  <a:lnTo>
                    <a:pt x="4" y="55"/>
                  </a:lnTo>
                  <a:lnTo>
                    <a:pt x="7" y="47"/>
                  </a:lnTo>
                  <a:lnTo>
                    <a:pt x="9" y="42"/>
                  </a:lnTo>
                  <a:lnTo>
                    <a:pt x="14" y="35"/>
                  </a:lnTo>
                  <a:lnTo>
                    <a:pt x="19" y="29"/>
                  </a:lnTo>
                  <a:lnTo>
                    <a:pt x="23" y="23"/>
                  </a:lnTo>
                  <a:lnTo>
                    <a:pt x="29" y="19"/>
                  </a:lnTo>
                  <a:lnTo>
                    <a:pt x="35" y="14"/>
                  </a:lnTo>
                  <a:lnTo>
                    <a:pt x="40" y="10"/>
                  </a:lnTo>
                  <a:lnTo>
                    <a:pt x="47" y="7"/>
                  </a:lnTo>
                  <a:lnTo>
                    <a:pt x="54" y="4"/>
                  </a:lnTo>
                  <a:lnTo>
                    <a:pt x="62" y="3"/>
                  </a:lnTo>
                  <a:lnTo>
                    <a:pt x="70" y="2"/>
                  </a:lnTo>
                  <a:lnTo>
                    <a:pt x="77" y="0"/>
                  </a:lnTo>
                  <a:lnTo>
                    <a:pt x="77" y="0"/>
                  </a:lnTo>
                  <a:lnTo>
                    <a:pt x="85" y="2"/>
                  </a:lnTo>
                  <a:lnTo>
                    <a:pt x="93" y="3"/>
                  </a:lnTo>
                  <a:lnTo>
                    <a:pt x="101" y="4"/>
                  </a:lnTo>
                  <a:lnTo>
                    <a:pt x="108" y="7"/>
                  </a:lnTo>
                  <a:lnTo>
                    <a:pt x="115" y="10"/>
                  </a:lnTo>
                  <a:lnTo>
                    <a:pt x="121" y="14"/>
                  </a:lnTo>
                  <a:lnTo>
                    <a:pt x="126" y="19"/>
                  </a:lnTo>
                  <a:lnTo>
                    <a:pt x="132" y="23"/>
                  </a:lnTo>
                  <a:lnTo>
                    <a:pt x="137" y="29"/>
                  </a:lnTo>
                  <a:lnTo>
                    <a:pt x="141" y="35"/>
                  </a:lnTo>
                  <a:lnTo>
                    <a:pt x="146" y="42"/>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82" name="Google Shape;3082;p23"/>
            <p:cNvSpPr/>
            <p:nvPr/>
          </p:nvSpPr>
          <p:spPr>
            <a:xfrm>
              <a:off x="2586038" y="3459163"/>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1"/>
                  </a:lnTo>
                  <a:lnTo>
                    <a:pt x="93" y="153"/>
                  </a:lnTo>
                  <a:lnTo>
                    <a:pt x="84" y="154"/>
                  </a:lnTo>
                  <a:lnTo>
                    <a:pt x="76" y="155"/>
                  </a:lnTo>
                  <a:lnTo>
                    <a:pt x="76" y="155"/>
                  </a:lnTo>
                  <a:lnTo>
                    <a:pt x="68" y="154"/>
                  </a:lnTo>
                  <a:lnTo>
                    <a:pt x="60" y="153"/>
                  </a:lnTo>
                  <a:lnTo>
                    <a:pt x="54" y="151"/>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8"/>
                  </a:lnTo>
                  <a:lnTo>
                    <a:pt x="33" y="13"/>
                  </a:lnTo>
                  <a:lnTo>
                    <a:pt x="40" y="10"/>
                  </a:lnTo>
                  <a:lnTo>
                    <a:pt x="47" y="6"/>
                  </a:lnTo>
                  <a:lnTo>
                    <a:pt x="54" y="4"/>
                  </a:lnTo>
                  <a:lnTo>
                    <a:pt x="60" y="2"/>
                  </a:lnTo>
                  <a:lnTo>
                    <a:pt x="68" y="0"/>
                  </a:lnTo>
                  <a:lnTo>
                    <a:pt x="76" y="0"/>
                  </a:lnTo>
                  <a:lnTo>
                    <a:pt x="76" y="0"/>
                  </a:lnTo>
                  <a:lnTo>
                    <a:pt x="84" y="0"/>
                  </a:lnTo>
                  <a:lnTo>
                    <a:pt x="93"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83" name="Google Shape;3083;p23"/>
            <p:cNvSpPr/>
            <p:nvPr/>
          </p:nvSpPr>
          <p:spPr>
            <a:xfrm>
              <a:off x="2586038" y="3529013"/>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1"/>
                  </a:lnTo>
                  <a:lnTo>
                    <a:pt x="136" y="126"/>
                  </a:lnTo>
                  <a:lnTo>
                    <a:pt x="131" y="132"/>
                  </a:lnTo>
                  <a:lnTo>
                    <a:pt x="126" y="138"/>
                  </a:lnTo>
                  <a:lnTo>
                    <a:pt x="120" y="141"/>
                  </a:lnTo>
                  <a:lnTo>
                    <a:pt x="113" y="146"/>
                  </a:lnTo>
                  <a:lnTo>
                    <a:pt x="106" y="149"/>
                  </a:lnTo>
                  <a:lnTo>
                    <a:pt x="99" y="151"/>
                  </a:lnTo>
                  <a:lnTo>
                    <a:pt x="93" y="154"/>
                  </a:lnTo>
                  <a:lnTo>
                    <a:pt x="84" y="155"/>
                  </a:lnTo>
                  <a:lnTo>
                    <a:pt x="76" y="155"/>
                  </a:lnTo>
                  <a:lnTo>
                    <a:pt x="76" y="155"/>
                  </a:lnTo>
                  <a:lnTo>
                    <a:pt x="68" y="155"/>
                  </a:lnTo>
                  <a:lnTo>
                    <a:pt x="60" y="154"/>
                  </a:lnTo>
                  <a:lnTo>
                    <a:pt x="54" y="151"/>
                  </a:lnTo>
                  <a:lnTo>
                    <a:pt x="47" y="149"/>
                  </a:lnTo>
                  <a:lnTo>
                    <a:pt x="40" y="146"/>
                  </a:lnTo>
                  <a:lnTo>
                    <a:pt x="33" y="141"/>
                  </a:lnTo>
                  <a:lnTo>
                    <a:pt x="27" y="138"/>
                  </a:lnTo>
                  <a:lnTo>
                    <a:pt x="22" y="132"/>
                  </a:lnTo>
                  <a:lnTo>
                    <a:pt x="17" y="126"/>
                  </a:lnTo>
                  <a:lnTo>
                    <a:pt x="12"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2" y="35"/>
                  </a:lnTo>
                  <a:lnTo>
                    <a:pt x="17" y="29"/>
                  </a:lnTo>
                  <a:lnTo>
                    <a:pt x="22" y="23"/>
                  </a:lnTo>
                  <a:lnTo>
                    <a:pt x="27" y="19"/>
                  </a:lnTo>
                  <a:lnTo>
                    <a:pt x="33" y="14"/>
                  </a:lnTo>
                  <a:lnTo>
                    <a:pt x="40" y="10"/>
                  </a:lnTo>
                  <a:lnTo>
                    <a:pt x="47" y="7"/>
                  </a:lnTo>
                  <a:lnTo>
                    <a:pt x="54" y="4"/>
                  </a:lnTo>
                  <a:lnTo>
                    <a:pt x="60" y="3"/>
                  </a:lnTo>
                  <a:lnTo>
                    <a:pt x="68" y="2"/>
                  </a:lnTo>
                  <a:lnTo>
                    <a:pt x="76" y="0"/>
                  </a:lnTo>
                  <a:lnTo>
                    <a:pt x="76" y="0"/>
                  </a:lnTo>
                  <a:lnTo>
                    <a:pt x="84" y="2"/>
                  </a:lnTo>
                  <a:lnTo>
                    <a:pt x="93" y="3"/>
                  </a:lnTo>
                  <a:lnTo>
                    <a:pt x="99" y="4"/>
                  </a:lnTo>
                  <a:lnTo>
                    <a:pt x="106" y="7"/>
                  </a:lnTo>
                  <a:lnTo>
                    <a:pt x="113" y="10"/>
                  </a:lnTo>
                  <a:lnTo>
                    <a:pt x="120" y="14"/>
                  </a:lnTo>
                  <a:lnTo>
                    <a:pt x="126" y="19"/>
                  </a:lnTo>
                  <a:lnTo>
                    <a:pt x="131" y="23"/>
                  </a:lnTo>
                  <a:lnTo>
                    <a:pt x="136" y="29"/>
                  </a:lnTo>
                  <a:lnTo>
                    <a:pt x="141" y="35"/>
                  </a:lnTo>
                  <a:lnTo>
                    <a:pt x="144" y="42"/>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84" name="Google Shape;3084;p23"/>
            <p:cNvSpPr/>
            <p:nvPr/>
          </p:nvSpPr>
          <p:spPr>
            <a:xfrm>
              <a:off x="2516188" y="3459163"/>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85" name="Google Shape;3085;p23"/>
            <p:cNvSpPr/>
            <p:nvPr/>
          </p:nvSpPr>
          <p:spPr>
            <a:xfrm>
              <a:off x="2516188" y="3529013"/>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1"/>
                  </a:lnTo>
                  <a:lnTo>
                    <a:pt x="136"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6" y="29"/>
                  </a:lnTo>
                  <a:lnTo>
                    <a:pt x="141" y="35"/>
                  </a:lnTo>
                  <a:lnTo>
                    <a:pt x="144" y="42"/>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86" name="Google Shape;3086;p23"/>
            <p:cNvSpPr/>
            <p:nvPr/>
          </p:nvSpPr>
          <p:spPr>
            <a:xfrm>
              <a:off x="2586038" y="3595688"/>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4" y="153"/>
                  </a:lnTo>
                  <a:lnTo>
                    <a:pt x="76" y="153"/>
                  </a:lnTo>
                  <a:lnTo>
                    <a:pt x="76" y="153"/>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87" name="Google Shape;3087;p23"/>
            <p:cNvSpPr/>
            <p:nvPr/>
          </p:nvSpPr>
          <p:spPr>
            <a:xfrm>
              <a:off x="2586038" y="3665538"/>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1" y="120"/>
                  </a:lnTo>
                  <a:lnTo>
                    <a:pt x="136" y="126"/>
                  </a:lnTo>
                  <a:lnTo>
                    <a:pt x="131" y="131"/>
                  </a:lnTo>
                  <a:lnTo>
                    <a:pt x="126" y="136"/>
                  </a:lnTo>
                  <a:lnTo>
                    <a:pt x="120" y="140"/>
                  </a:lnTo>
                  <a:lnTo>
                    <a:pt x="113" y="145"/>
                  </a:lnTo>
                  <a:lnTo>
                    <a:pt x="106" y="147"/>
                  </a:lnTo>
                  <a:lnTo>
                    <a:pt x="99" y="151"/>
                  </a:lnTo>
                  <a:lnTo>
                    <a:pt x="93"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3"/>
                  </a:lnTo>
                  <a:lnTo>
                    <a:pt x="6" y="107"/>
                  </a:lnTo>
                  <a:lnTo>
                    <a:pt x="3" y="99"/>
                  </a:lnTo>
                  <a:lnTo>
                    <a:pt x="1" y="92"/>
                  </a:lnTo>
                  <a:lnTo>
                    <a:pt x="0" y="84"/>
                  </a:lnTo>
                  <a:lnTo>
                    <a:pt x="0" y="76"/>
                  </a:lnTo>
                  <a:lnTo>
                    <a:pt x="0" y="76"/>
                  </a:lnTo>
                  <a:lnTo>
                    <a:pt x="0" y="68"/>
                  </a:lnTo>
                  <a:lnTo>
                    <a:pt x="1" y="62"/>
                  </a:lnTo>
                  <a:lnTo>
                    <a:pt x="3" y="54"/>
                  </a:lnTo>
                  <a:lnTo>
                    <a:pt x="6" y="47"/>
                  </a:lnTo>
                  <a:lnTo>
                    <a:pt x="9" y="40"/>
                  </a:lnTo>
                  <a:lnTo>
                    <a:pt x="12" y="34"/>
                  </a:lnTo>
                  <a:lnTo>
                    <a:pt x="17" y="28"/>
                  </a:lnTo>
                  <a:lnTo>
                    <a:pt x="22" y="23"/>
                  </a:lnTo>
                  <a:lnTo>
                    <a:pt x="27" y="18"/>
                  </a:lnTo>
                  <a:lnTo>
                    <a:pt x="33" y="13"/>
                  </a:lnTo>
                  <a:lnTo>
                    <a:pt x="40" y="9"/>
                  </a:lnTo>
                  <a:lnTo>
                    <a:pt x="47" y="5"/>
                  </a:lnTo>
                  <a:lnTo>
                    <a:pt x="54" y="3"/>
                  </a:lnTo>
                  <a:lnTo>
                    <a:pt x="60" y="1"/>
                  </a:lnTo>
                  <a:lnTo>
                    <a:pt x="68" y="0"/>
                  </a:lnTo>
                  <a:lnTo>
                    <a:pt x="76" y="0"/>
                  </a:lnTo>
                  <a:lnTo>
                    <a:pt x="76" y="0"/>
                  </a:lnTo>
                  <a:lnTo>
                    <a:pt x="84" y="0"/>
                  </a:lnTo>
                  <a:lnTo>
                    <a:pt x="93" y="1"/>
                  </a:lnTo>
                  <a:lnTo>
                    <a:pt x="99" y="3"/>
                  </a:lnTo>
                  <a:lnTo>
                    <a:pt x="106" y="5"/>
                  </a:lnTo>
                  <a:lnTo>
                    <a:pt x="113" y="9"/>
                  </a:lnTo>
                  <a:lnTo>
                    <a:pt x="120" y="13"/>
                  </a:lnTo>
                  <a:lnTo>
                    <a:pt x="126" y="18"/>
                  </a:lnTo>
                  <a:lnTo>
                    <a:pt x="131" y="23"/>
                  </a:lnTo>
                  <a:lnTo>
                    <a:pt x="136" y="28"/>
                  </a:lnTo>
                  <a:lnTo>
                    <a:pt x="141"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88" name="Google Shape;3088;p23"/>
            <p:cNvSpPr/>
            <p:nvPr/>
          </p:nvSpPr>
          <p:spPr>
            <a:xfrm>
              <a:off x="2516188" y="3595688"/>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89" name="Google Shape;3089;p23"/>
            <p:cNvSpPr/>
            <p:nvPr/>
          </p:nvSpPr>
          <p:spPr>
            <a:xfrm>
              <a:off x="2233613" y="3317875"/>
              <a:ext cx="47625"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1" y="22"/>
                  </a:lnTo>
                  <a:lnTo>
                    <a:pt x="136" y="28"/>
                  </a:lnTo>
                  <a:lnTo>
                    <a:pt x="141" y="34"/>
                  </a:lnTo>
                  <a:lnTo>
                    <a:pt x="144" y="40"/>
                  </a:lnTo>
                  <a:lnTo>
                    <a:pt x="148"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90" name="Google Shape;3090;p23"/>
            <p:cNvSpPr/>
            <p:nvPr/>
          </p:nvSpPr>
          <p:spPr>
            <a:xfrm>
              <a:off x="2233613" y="3389313"/>
              <a:ext cx="47625"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91" name="Google Shape;3091;p23"/>
            <p:cNvSpPr/>
            <p:nvPr/>
          </p:nvSpPr>
          <p:spPr>
            <a:xfrm>
              <a:off x="2301875" y="3389313"/>
              <a:ext cx="49213" cy="47625"/>
            </a:xfrm>
            <a:custGeom>
              <a:avLst/>
              <a:gdLst/>
              <a:ahLst/>
              <a:cxnLst/>
              <a:rect l="l" t="t" r="r" b="b"/>
              <a:pathLst>
                <a:path w="155" h="153" extrusionOk="0">
                  <a:moveTo>
                    <a:pt x="155" y="76"/>
                  </a:moveTo>
                  <a:lnTo>
                    <a:pt x="155" y="76"/>
                  </a:lnTo>
                  <a:lnTo>
                    <a:pt x="154" y="84"/>
                  </a:lnTo>
                  <a:lnTo>
                    <a:pt x="153" y="92"/>
                  </a:lnTo>
                  <a:lnTo>
                    <a:pt x="152"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5" y="140"/>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3"/>
                  </a:lnTo>
                  <a:lnTo>
                    <a:pt x="6" y="47"/>
                  </a:lnTo>
                  <a:lnTo>
                    <a:pt x="10" y="40"/>
                  </a:lnTo>
                  <a:lnTo>
                    <a:pt x="13" y="33"/>
                  </a:lnTo>
                  <a:lnTo>
                    <a:pt x="18" y="27"/>
                  </a:lnTo>
                  <a:lnTo>
                    <a:pt x="23" y="21"/>
                  </a:lnTo>
                  <a:lnTo>
                    <a:pt x="28" y="17"/>
                  </a:lnTo>
                  <a:lnTo>
                    <a:pt x="35"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2"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92" name="Google Shape;3092;p23"/>
            <p:cNvSpPr/>
            <p:nvPr/>
          </p:nvSpPr>
          <p:spPr>
            <a:xfrm>
              <a:off x="2373313" y="3389313"/>
              <a:ext cx="47625" cy="47625"/>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93" name="Google Shape;3093;p23"/>
            <p:cNvSpPr/>
            <p:nvPr/>
          </p:nvSpPr>
          <p:spPr>
            <a:xfrm>
              <a:off x="2865438" y="2617788"/>
              <a:ext cx="49213" cy="49213"/>
            </a:xfrm>
            <a:custGeom>
              <a:avLst/>
              <a:gdLst/>
              <a:ahLst/>
              <a:cxnLst/>
              <a:rect l="l" t="t" r="r" b="b"/>
              <a:pathLst>
                <a:path w="154" h="155" extrusionOk="0">
                  <a:moveTo>
                    <a:pt x="154" y="78"/>
                  </a:moveTo>
                  <a:lnTo>
                    <a:pt x="154" y="78"/>
                  </a:lnTo>
                  <a:lnTo>
                    <a:pt x="154" y="86"/>
                  </a:lnTo>
                  <a:lnTo>
                    <a:pt x="153" y="94"/>
                  </a:lnTo>
                  <a:lnTo>
                    <a:pt x="150" y="101"/>
                  </a:lnTo>
                  <a:lnTo>
                    <a:pt x="148" y="108"/>
                  </a:lnTo>
                  <a:lnTo>
                    <a:pt x="145" y="115"/>
                  </a:lnTo>
                  <a:lnTo>
                    <a:pt x="141" y="122"/>
                  </a:lnTo>
                  <a:lnTo>
                    <a:pt x="137" y="127"/>
                  </a:lnTo>
                  <a:lnTo>
                    <a:pt x="132" y="133"/>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3"/>
                  </a:lnTo>
                  <a:lnTo>
                    <a:pt x="18" y="127"/>
                  </a:lnTo>
                  <a:lnTo>
                    <a:pt x="13" y="122"/>
                  </a:lnTo>
                  <a:lnTo>
                    <a:pt x="10" y="115"/>
                  </a:lnTo>
                  <a:lnTo>
                    <a:pt x="6" y="108"/>
                  </a:lnTo>
                  <a:lnTo>
                    <a:pt x="4" y="101"/>
                  </a:lnTo>
                  <a:lnTo>
                    <a:pt x="2" y="94"/>
                  </a:lnTo>
                  <a:lnTo>
                    <a:pt x="0" y="86"/>
                  </a:lnTo>
                  <a:lnTo>
                    <a:pt x="0" y="78"/>
                  </a:lnTo>
                  <a:lnTo>
                    <a:pt x="0" y="78"/>
                  </a:lnTo>
                  <a:lnTo>
                    <a:pt x="0" y="70"/>
                  </a:lnTo>
                  <a:lnTo>
                    <a:pt x="2" y="62"/>
                  </a:lnTo>
                  <a:lnTo>
                    <a:pt x="4" y="55"/>
                  </a:lnTo>
                  <a:lnTo>
                    <a:pt x="6" y="48"/>
                  </a:lnTo>
                  <a:lnTo>
                    <a:pt x="10" y="42"/>
                  </a:lnTo>
                  <a:lnTo>
                    <a:pt x="13" y="35"/>
                  </a:lnTo>
                  <a:lnTo>
                    <a:pt x="18" y="29"/>
                  </a:lnTo>
                  <a:lnTo>
                    <a:pt x="23" y="23"/>
                  </a:lnTo>
                  <a:lnTo>
                    <a:pt x="28" y="19"/>
                  </a:lnTo>
                  <a:lnTo>
                    <a:pt x="34" y="14"/>
                  </a:lnTo>
                  <a:lnTo>
                    <a:pt x="40" y="11"/>
                  </a:lnTo>
                  <a:lnTo>
                    <a:pt x="47" y="7"/>
                  </a:lnTo>
                  <a:lnTo>
                    <a:pt x="54" y="5"/>
                  </a:lnTo>
                  <a:lnTo>
                    <a:pt x="62" y="3"/>
                  </a:lnTo>
                  <a:lnTo>
                    <a:pt x="69" y="1"/>
                  </a:lnTo>
                  <a:lnTo>
                    <a:pt x="77" y="0"/>
                  </a:lnTo>
                  <a:lnTo>
                    <a:pt x="77" y="0"/>
                  </a:lnTo>
                  <a:lnTo>
                    <a:pt x="85" y="1"/>
                  </a:lnTo>
                  <a:lnTo>
                    <a:pt x="93" y="3"/>
                  </a:lnTo>
                  <a:lnTo>
                    <a:pt x="100" y="5"/>
                  </a:lnTo>
                  <a:lnTo>
                    <a:pt x="107" y="7"/>
                  </a:lnTo>
                  <a:lnTo>
                    <a:pt x="114" y="11"/>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94" name="Google Shape;3094;p23"/>
            <p:cNvSpPr/>
            <p:nvPr/>
          </p:nvSpPr>
          <p:spPr>
            <a:xfrm>
              <a:off x="3841750" y="4079875"/>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8" y="127"/>
                  </a:lnTo>
                  <a:lnTo>
                    <a:pt x="14" y="120"/>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1"/>
                  </a:lnTo>
                  <a:lnTo>
                    <a:pt x="14" y="34"/>
                  </a:lnTo>
                  <a:lnTo>
                    <a:pt x="18" y="29"/>
                  </a:lnTo>
                  <a:lnTo>
                    <a:pt x="23" y="23"/>
                  </a:lnTo>
                  <a:lnTo>
                    <a:pt x="29"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1"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95" name="Google Shape;3095;p23"/>
            <p:cNvSpPr/>
            <p:nvPr/>
          </p:nvSpPr>
          <p:spPr>
            <a:xfrm>
              <a:off x="3424238" y="3943350"/>
              <a:ext cx="47625"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2" y="120"/>
                  </a:lnTo>
                  <a:lnTo>
                    <a:pt x="137" y="126"/>
                  </a:lnTo>
                  <a:lnTo>
                    <a:pt x="132" y="131"/>
                  </a:lnTo>
                  <a:lnTo>
                    <a:pt x="127" y="136"/>
                  </a:lnTo>
                  <a:lnTo>
                    <a:pt x="120" y="141"/>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70"/>
                  </a:lnTo>
                  <a:lnTo>
                    <a:pt x="2" y="62"/>
                  </a:lnTo>
                  <a:lnTo>
                    <a:pt x="3" y="54"/>
                  </a:lnTo>
                  <a:lnTo>
                    <a:pt x="7" y="47"/>
                  </a:lnTo>
                  <a:lnTo>
                    <a:pt x="9" y="40"/>
                  </a:lnTo>
                  <a:lnTo>
                    <a:pt x="14" y="34"/>
                  </a:lnTo>
                  <a:lnTo>
                    <a:pt x="18" y="28"/>
                  </a:lnTo>
                  <a:lnTo>
                    <a:pt x="23" y="23"/>
                  </a:lnTo>
                  <a:lnTo>
                    <a:pt x="29" y="17"/>
                  </a:lnTo>
                  <a:lnTo>
                    <a:pt x="34" y="14"/>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4"/>
                  </a:lnTo>
                  <a:lnTo>
                    <a:pt x="127" y="17"/>
                  </a:lnTo>
                  <a:lnTo>
                    <a:pt x="132" y="23"/>
                  </a:lnTo>
                  <a:lnTo>
                    <a:pt x="137" y="28"/>
                  </a:lnTo>
                  <a:lnTo>
                    <a:pt x="142" y="34"/>
                  </a:lnTo>
                  <a:lnTo>
                    <a:pt x="145" y="40"/>
                  </a:lnTo>
                  <a:lnTo>
                    <a:pt x="149" y="47"/>
                  </a:lnTo>
                  <a:lnTo>
                    <a:pt x="151"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96" name="Google Shape;3096;p23"/>
            <p:cNvSpPr/>
            <p:nvPr/>
          </p:nvSpPr>
          <p:spPr>
            <a:xfrm>
              <a:off x="3492500" y="3943350"/>
              <a:ext cx="49213" cy="49213"/>
            </a:xfrm>
            <a:custGeom>
              <a:avLst/>
              <a:gdLst/>
              <a:ahLst/>
              <a:cxnLst/>
              <a:rect l="l" t="t" r="r" b="b"/>
              <a:pathLst>
                <a:path w="154" h="154" extrusionOk="0">
                  <a:moveTo>
                    <a:pt x="154" y="76"/>
                  </a:moveTo>
                  <a:lnTo>
                    <a:pt x="154" y="76"/>
                  </a:lnTo>
                  <a:lnTo>
                    <a:pt x="154" y="84"/>
                  </a:lnTo>
                  <a:lnTo>
                    <a:pt x="153" y="92"/>
                  </a:lnTo>
                  <a:lnTo>
                    <a:pt x="151" y="99"/>
                  </a:lnTo>
                  <a:lnTo>
                    <a:pt x="148" y="107"/>
                  </a:lnTo>
                  <a:lnTo>
                    <a:pt x="145" y="113"/>
                  </a:lnTo>
                  <a:lnTo>
                    <a:pt x="141" y="120"/>
                  </a:lnTo>
                  <a:lnTo>
                    <a:pt x="137" y="126"/>
                  </a:lnTo>
                  <a:lnTo>
                    <a:pt x="131" y="131"/>
                  </a:lnTo>
                  <a:lnTo>
                    <a:pt x="127" y="136"/>
                  </a:lnTo>
                  <a:lnTo>
                    <a:pt x="120" y="141"/>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1"/>
                  </a:lnTo>
                  <a:lnTo>
                    <a:pt x="28" y="136"/>
                  </a:lnTo>
                  <a:lnTo>
                    <a:pt x="22" y="131"/>
                  </a:lnTo>
                  <a:lnTo>
                    <a:pt x="18" y="126"/>
                  </a:lnTo>
                  <a:lnTo>
                    <a:pt x="13" y="120"/>
                  </a:lnTo>
                  <a:lnTo>
                    <a:pt x="10" y="113"/>
                  </a:lnTo>
                  <a:lnTo>
                    <a:pt x="6" y="107"/>
                  </a:lnTo>
                  <a:lnTo>
                    <a:pt x="3" y="99"/>
                  </a:lnTo>
                  <a:lnTo>
                    <a:pt x="2" y="92"/>
                  </a:lnTo>
                  <a:lnTo>
                    <a:pt x="1" y="84"/>
                  </a:lnTo>
                  <a:lnTo>
                    <a:pt x="0" y="76"/>
                  </a:lnTo>
                  <a:lnTo>
                    <a:pt x="0" y="76"/>
                  </a:lnTo>
                  <a:lnTo>
                    <a:pt x="1" y="70"/>
                  </a:lnTo>
                  <a:lnTo>
                    <a:pt x="2" y="62"/>
                  </a:lnTo>
                  <a:lnTo>
                    <a:pt x="3" y="54"/>
                  </a:lnTo>
                  <a:lnTo>
                    <a:pt x="6" y="47"/>
                  </a:lnTo>
                  <a:lnTo>
                    <a:pt x="10" y="40"/>
                  </a:lnTo>
                  <a:lnTo>
                    <a:pt x="13" y="34"/>
                  </a:lnTo>
                  <a:lnTo>
                    <a:pt x="18" y="28"/>
                  </a:lnTo>
                  <a:lnTo>
                    <a:pt x="22" y="23"/>
                  </a:lnTo>
                  <a:lnTo>
                    <a:pt x="28" y="17"/>
                  </a:lnTo>
                  <a:lnTo>
                    <a:pt x="34" y="14"/>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4"/>
                  </a:lnTo>
                  <a:lnTo>
                    <a:pt x="127" y="17"/>
                  </a:lnTo>
                  <a:lnTo>
                    <a:pt x="131" y="23"/>
                  </a:lnTo>
                  <a:lnTo>
                    <a:pt x="137" y="28"/>
                  </a:lnTo>
                  <a:lnTo>
                    <a:pt x="141" y="34"/>
                  </a:lnTo>
                  <a:lnTo>
                    <a:pt x="145" y="40"/>
                  </a:lnTo>
                  <a:lnTo>
                    <a:pt x="148" y="47"/>
                  </a:lnTo>
                  <a:lnTo>
                    <a:pt x="151"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97" name="Google Shape;3097;p23"/>
            <p:cNvSpPr/>
            <p:nvPr/>
          </p:nvSpPr>
          <p:spPr>
            <a:xfrm>
              <a:off x="3562350" y="3943350"/>
              <a:ext cx="49213" cy="49213"/>
            </a:xfrm>
            <a:custGeom>
              <a:avLst/>
              <a:gdLst/>
              <a:ahLst/>
              <a:cxnLst/>
              <a:rect l="l" t="t" r="r" b="b"/>
              <a:pathLst>
                <a:path w="155" h="154" extrusionOk="0">
                  <a:moveTo>
                    <a:pt x="155" y="76"/>
                  </a:moveTo>
                  <a:lnTo>
                    <a:pt x="155" y="76"/>
                  </a:lnTo>
                  <a:lnTo>
                    <a:pt x="155" y="84"/>
                  </a:lnTo>
                  <a:lnTo>
                    <a:pt x="154" y="92"/>
                  </a:lnTo>
                  <a:lnTo>
                    <a:pt x="151" y="99"/>
                  </a:lnTo>
                  <a:lnTo>
                    <a:pt x="149" y="107"/>
                  </a:lnTo>
                  <a:lnTo>
                    <a:pt x="146" y="113"/>
                  </a:lnTo>
                  <a:lnTo>
                    <a:pt x="141" y="120"/>
                  </a:lnTo>
                  <a:lnTo>
                    <a:pt x="137" y="126"/>
                  </a:lnTo>
                  <a:lnTo>
                    <a:pt x="132" y="131"/>
                  </a:lnTo>
                  <a:lnTo>
                    <a:pt x="126" y="136"/>
                  </a:lnTo>
                  <a:lnTo>
                    <a:pt x="121"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10" y="113"/>
                  </a:lnTo>
                  <a:lnTo>
                    <a:pt x="6" y="107"/>
                  </a:lnTo>
                  <a:lnTo>
                    <a:pt x="4" y="99"/>
                  </a:lnTo>
                  <a:lnTo>
                    <a:pt x="3" y="92"/>
                  </a:lnTo>
                  <a:lnTo>
                    <a:pt x="2" y="84"/>
                  </a:lnTo>
                  <a:lnTo>
                    <a:pt x="0" y="76"/>
                  </a:lnTo>
                  <a:lnTo>
                    <a:pt x="0" y="76"/>
                  </a:lnTo>
                  <a:lnTo>
                    <a:pt x="2" y="70"/>
                  </a:lnTo>
                  <a:lnTo>
                    <a:pt x="3" y="62"/>
                  </a:lnTo>
                  <a:lnTo>
                    <a:pt x="4" y="54"/>
                  </a:lnTo>
                  <a:lnTo>
                    <a:pt x="6" y="47"/>
                  </a:lnTo>
                  <a:lnTo>
                    <a:pt x="10" y="40"/>
                  </a:lnTo>
                  <a:lnTo>
                    <a:pt x="14" y="34"/>
                  </a:lnTo>
                  <a:lnTo>
                    <a:pt x="19" y="28"/>
                  </a:lnTo>
                  <a:lnTo>
                    <a:pt x="23" y="23"/>
                  </a:lnTo>
                  <a:lnTo>
                    <a:pt x="29" y="17"/>
                  </a:lnTo>
                  <a:lnTo>
                    <a:pt x="35"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4"/>
                  </a:lnTo>
                  <a:lnTo>
                    <a:pt x="126" y="17"/>
                  </a:lnTo>
                  <a:lnTo>
                    <a:pt x="132" y="23"/>
                  </a:lnTo>
                  <a:lnTo>
                    <a:pt x="137" y="28"/>
                  </a:lnTo>
                  <a:lnTo>
                    <a:pt x="141"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98" name="Google Shape;3098;p23"/>
            <p:cNvSpPr/>
            <p:nvPr/>
          </p:nvSpPr>
          <p:spPr>
            <a:xfrm>
              <a:off x="3633788" y="3943350"/>
              <a:ext cx="49213" cy="49213"/>
            </a:xfrm>
            <a:custGeom>
              <a:avLst/>
              <a:gdLst/>
              <a:ahLst/>
              <a:cxnLst/>
              <a:rect l="l" t="t" r="r" b="b"/>
              <a:pathLst>
                <a:path w="153" h="154" extrusionOk="0">
                  <a:moveTo>
                    <a:pt x="153" y="76"/>
                  </a:moveTo>
                  <a:lnTo>
                    <a:pt x="153" y="76"/>
                  </a:lnTo>
                  <a:lnTo>
                    <a:pt x="153" y="84"/>
                  </a:lnTo>
                  <a:lnTo>
                    <a:pt x="152" y="92"/>
                  </a:lnTo>
                  <a:lnTo>
                    <a:pt x="149" y="99"/>
                  </a:lnTo>
                  <a:lnTo>
                    <a:pt x="147" y="107"/>
                  </a:lnTo>
                  <a:lnTo>
                    <a:pt x="144" y="113"/>
                  </a:lnTo>
                  <a:lnTo>
                    <a:pt x="140" y="120"/>
                  </a:lnTo>
                  <a:lnTo>
                    <a:pt x="136" y="126"/>
                  </a:lnTo>
                  <a:lnTo>
                    <a:pt x="130" y="131"/>
                  </a:lnTo>
                  <a:lnTo>
                    <a:pt x="125"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4"/>
                  </a:lnTo>
                  <a:lnTo>
                    <a:pt x="125" y="17"/>
                  </a:lnTo>
                  <a:lnTo>
                    <a:pt x="130" y="23"/>
                  </a:lnTo>
                  <a:lnTo>
                    <a:pt x="136" y="28"/>
                  </a:lnTo>
                  <a:lnTo>
                    <a:pt x="140" y="34"/>
                  </a:lnTo>
                  <a:lnTo>
                    <a:pt x="144" y="40"/>
                  </a:lnTo>
                  <a:lnTo>
                    <a:pt x="147" y="47"/>
                  </a:lnTo>
                  <a:lnTo>
                    <a:pt x="149"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099" name="Google Shape;3099;p23"/>
            <p:cNvSpPr/>
            <p:nvPr/>
          </p:nvSpPr>
          <p:spPr>
            <a:xfrm>
              <a:off x="3074988" y="3943350"/>
              <a:ext cx="47625"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70"/>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0" y="54"/>
                  </a:lnTo>
                  <a:lnTo>
                    <a:pt x="152"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00" name="Google Shape;3100;p23"/>
            <p:cNvSpPr/>
            <p:nvPr/>
          </p:nvSpPr>
          <p:spPr>
            <a:xfrm>
              <a:off x="3143250" y="3943350"/>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4" y="113"/>
                  </a:lnTo>
                  <a:lnTo>
                    <a:pt x="141"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3" y="23"/>
                  </a:lnTo>
                  <a:lnTo>
                    <a:pt x="27" y="17"/>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1" y="34"/>
                  </a:lnTo>
                  <a:lnTo>
                    <a:pt x="144" y="40"/>
                  </a:lnTo>
                  <a:lnTo>
                    <a:pt x="147"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01" name="Google Shape;3101;p23"/>
            <p:cNvSpPr/>
            <p:nvPr/>
          </p:nvSpPr>
          <p:spPr>
            <a:xfrm>
              <a:off x="3214688" y="3943350"/>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02" name="Google Shape;3102;p23"/>
            <p:cNvSpPr/>
            <p:nvPr/>
          </p:nvSpPr>
          <p:spPr>
            <a:xfrm>
              <a:off x="3284538" y="3943350"/>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4" y="113"/>
                  </a:lnTo>
                  <a:lnTo>
                    <a:pt x="140" y="120"/>
                  </a:lnTo>
                  <a:lnTo>
                    <a:pt x="136" y="126"/>
                  </a:lnTo>
                  <a:lnTo>
                    <a:pt x="131" y="131"/>
                  </a:lnTo>
                  <a:lnTo>
                    <a:pt x="126" y="136"/>
                  </a:lnTo>
                  <a:lnTo>
                    <a:pt x="120" y="141"/>
                  </a:lnTo>
                  <a:lnTo>
                    <a:pt x="113" y="145"/>
                  </a:lnTo>
                  <a:lnTo>
                    <a:pt x="107"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8" y="136"/>
                  </a:lnTo>
                  <a:lnTo>
                    <a:pt x="23" y="131"/>
                  </a:lnTo>
                  <a:lnTo>
                    <a:pt x="17" y="126"/>
                  </a:lnTo>
                  <a:lnTo>
                    <a:pt x="13"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3" y="34"/>
                  </a:lnTo>
                  <a:lnTo>
                    <a:pt x="17" y="28"/>
                  </a:lnTo>
                  <a:lnTo>
                    <a:pt x="23" y="23"/>
                  </a:lnTo>
                  <a:lnTo>
                    <a:pt x="28" y="17"/>
                  </a:lnTo>
                  <a:lnTo>
                    <a:pt x="34" y="14"/>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4"/>
                  </a:lnTo>
                  <a:lnTo>
                    <a:pt x="126" y="17"/>
                  </a:lnTo>
                  <a:lnTo>
                    <a:pt x="131" y="23"/>
                  </a:lnTo>
                  <a:lnTo>
                    <a:pt x="136" y="28"/>
                  </a:lnTo>
                  <a:lnTo>
                    <a:pt x="140" y="34"/>
                  </a:lnTo>
                  <a:lnTo>
                    <a:pt x="144" y="40"/>
                  </a:lnTo>
                  <a:lnTo>
                    <a:pt x="147"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03" name="Google Shape;3103;p23"/>
            <p:cNvSpPr/>
            <p:nvPr/>
          </p:nvSpPr>
          <p:spPr>
            <a:xfrm>
              <a:off x="3354388" y="3943350"/>
              <a:ext cx="49213" cy="49213"/>
            </a:xfrm>
            <a:custGeom>
              <a:avLst/>
              <a:gdLst/>
              <a:ahLst/>
              <a:cxnLst/>
              <a:rect l="l" t="t" r="r" b="b"/>
              <a:pathLst>
                <a:path w="155" h="154" extrusionOk="0">
                  <a:moveTo>
                    <a:pt x="155" y="76"/>
                  </a:moveTo>
                  <a:lnTo>
                    <a:pt x="155" y="76"/>
                  </a:lnTo>
                  <a:lnTo>
                    <a:pt x="154" y="84"/>
                  </a:lnTo>
                  <a:lnTo>
                    <a:pt x="152" y="92"/>
                  </a:lnTo>
                  <a:lnTo>
                    <a:pt x="151" y="99"/>
                  </a:lnTo>
                  <a:lnTo>
                    <a:pt x="148" y="107"/>
                  </a:lnTo>
                  <a:lnTo>
                    <a:pt x="146"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9" y="113"/>
                  </a:lnTo>
                  <a:lnTo>
                    <a:pt x="6" y="107"/>
                  </a:lnTo>
                  <a:lnTo>
                    <a:pt x="4" y="99"/>
                  </a:lnTo>
                  <a:lnTo>
                    <a:pt x="1" y="92"/>
                  </a:lnTo>
                  <a:lnTo>
                    <a:pt x="0" y="84"/>
                  </a:lnTo>
                  <a:lnTo>
                    <a:pt x="0" y="76"/>
                  </a:lnTo>
                  <a:lnTo>
                    <a:pt x="0" y="76"/>
                  </a:lnTo>
                  <a:lnTo>
                    <a:pt x="0" y="70"/>
                  </a:lnTo>
                  <a:lnTo>
                    <a:pt x="1" y="62"/>
                  </a:lnTo>
                  <a:lnTo>
                    <a:pt x="4" y="54"/>
                  </a:lnTo>
                  <a:lnTo>
                    <a:pt x="6" y="47"/>
                  </a:lnTo>
                  <a:lnTo>
                    <a:pt x="9" y="40"/>
                  </a:lnTo>
                  <a:lnTo>
                    <a:pt x="14" y="34"/>
                  </a:lnTo>
                  <a:lnTo>
                    <a:pt x="19"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4"/>
                  </a:lnTo>
                  <a:lnTo>
                    <a:pt x="126" y="17"/>
                  </a:lnTo>
                  <a:lnTo>
                    <a:pt x="132" y="23"/>
                  </a:lnTo>
                  <a:lnTo>
                    <a:pt x="136" y="28"/>
                  </a:lnTo>
                  <a:lnTo>
                    <a:pt x="141" y="34"/>
                  </a:lnTo>
                  <a:lnTo>
                    <a:pt x="146" y="40"/>
                  </a:lnTo>
                  <a:lnTo>
                    <a:pt x="148" y="47"/>
                  </a:lnTo>
                  <a:lnTo>
                    <a:pt x="151" y="54"/>
                  </a:lnTo>
                  <a:lnTo>
                    <a:pt x="152"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04" name="Google Shape;3104;p23"/>
            <p:cNvSpPr/>
            <p:nvPr/>
          </p:nvSpPr>
          <p:spPr>
            <a:xfrm>
              <a:off x="2862263" y="3943350"/>
              <a:ext cx="49213"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1" y="131"/>
                  </a:lnTo>
                  <a:lnTo>
                    <a:pt x="126" y="136"/>
                  </a:lnTo>
                  <a:lnTo>
                    <a:pt x="119"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70"/>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4"/>
                  </a:lnTo>
                  <a:lnTo>
                    <a:pt x="126" y="17"/>
                  </a:lnTo>
                  <a:lnTo>
                    <a:pt x="131" y="23"/>
                  </a:lnTo>
                  <a:lnTo>
                    <a:pt x="136" y="28"/>
                  </a:lnTo>
                  <a:lnTo>
                    <a:pt x="141" y="34"/>
                  </a:lnTo>
                  <a:lnTo>
                    <a:pt x="144" y="40"/>
                  </a:lnTo>
                  <a:lnTo>
                    <a:pt x="148"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05" name="Google Shape;3105;p23"/>
            <p:cNvSpPr/>
            <p:nvPr/>
          </p:nvSpPr>
          <p:spPr>
            <a:xfrm>
              <a:off x="2932113" y="3943350"/>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06" name="Google Shape;3106;p23"/>
            <p:cNvSpPr/>
            <p:nvPr/>
          </p:nvSpPr>
          <p:spPr>
            <a:xfrm>
              <a:off x="3001963" y="3943350"/>
              <a:ext cx="49213" cy="49213"/>
            </a:xfrm>
            <a:custGeom>
              <a:avLst/>
              <a:gdLst/>
              <a:ahLst/>
              <a:cxnLst/>
              <a:rect l="l" t="t" r="r" b="b"/>
              <a:pathLst>
                <a:path w="155" h="154" extrusionOk="0">
                  <a:moveTo>
                    <a:pt x="155" y="76"/>
                  </a:moveTo>
                  <a:lnTo>
                    <a:pt x="155" y="76"/>
                  </a:lnTo>
                  <a:lnTo>
                    <a:pt x="155" y="84"/>
                  </a:lnTo>
                  <a:lnTo>
                    <a:pt x="154" y="92"/>
                  </a:lnTo>
                  <a:lnTo>
                    <a:pt x="151" y="99"/>
                  </a:lnTo>
                  <a:lnTo>
                    <a:pt x="149" y="107"/>
                  </a:lnTo>
                  <a:lnTo>
                    <a:pt x="146" y="113"/>
                  </a:lnTo>
                  <a:lnTo>
                    <a:pt x="142" y="120"/>
                  </a:lnTo>
                  <a:lnTo>
                    <a:pt x="138" y="126"/>
                  </a:lnTo>
                  <a:lnTo>
                    <a:pt x="132" y="131"/>
                  </a:lnTo>
                  <a:lnTo>
                    <a:pt x="127" y="136"/>
                  </a:lnTo>
                  <a:lnTo>
                    <a:pt x="121"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2" y="145"/>
                  </a:lnTo>
                  <a:lnTo>
                    <a:pt x="35" y="141"/>
                  </a:lnTo>
                  <a:lnTo>
                    <a:pt x="29" y="136"/>
                  </a:lnTo>
                  <a:lnTo>
                    <a:pt x="23" y="131"/>
                  </a:lnTo>
                  <a:lnTo>
                    <a:pt x="19" y="126"/>
                  </a:lnTo>
                  <a:lnTo>
                    <a:pt x="14" y="120"/>
                  </a:lnTo>
                  <a:lnTo>
                    <a:pt x="11" y="113"/>
                  </a:lnTo>
                  <a:lnTo>
                    <a:pt x="7" y="107"/>
                  </a:lnTo>
                  <a:lnTo>
                    <a:pt x="4" y="99"/>
                  </a:lnTo>
                  <a:lnTo>
                    <a:pt x="3" y="92"/>
                  </a:lnTo>
                  <a:lnTo>
                    <a:pt x="2" y="84"/>
                  </a:lnTo>
                  <a:lnTo>
                    <a:pt x="0" y="76"/>
                  </a:lnTo>
                  <a:lnTo>
                    <a:pt x="0" y="76"/>
                  </a:lnTo>
                  <a:lnTo>
                    <a:pt x="2" y="70"/>
                  </a:lnTo>
                  <a:lnTo>
                    <a:pt x="3" y="62"/>
                  </a:lnTo>
                  <a:lnTo>
                    <a:pt x="4" y="54"/>
                  </a:lnTo>
                  <a:lnTo>
                    <a:pt x="7" y="47"/>
                  </a:lnTo>
                  <a:lnTo>
                    <a:pt x="11" y="40"/>
                  </a:lnTo>
                  <a:lnTo>
                    <a:pt x="14" y="34"/>
                  </a:lnTo>
                  <a:lnTo>
                    <a:pt x="19" y="28"/>
                  </a:lnTo>
                  <a:lnTo>
                    <a:pt x="23" y="23"/>
                  </a:lnTo>
                  <a:lnTo>
                    <a:pt x="29" y="17"/>
                  </a:lnTo>
                  <a:lnTo>
                    <a:pt x="35" y="14"/>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4"/>
                  </a:lnTo>
                  <a:lnTo>
                    <a:pt x="127" y="17"/>
                  </a:lnTo>
                  <a:lnTo>
                    <a:pt x="132" y="23"/>
                  </a:lnTo>
                  <a:lnTo>
                    <a:pt x="138" y="28"/>
                  </a:lnTo>
                  <a:lnTo>
                    <a:pt x="142"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07" name="Google Shape;3107;p23"/>
            <p:cNvSpPr/>
            <p:nvPr/>
          </p:nvSpPr>
          <p:spPr>
            <a:xfrm>
              <a:off x="2724150" y="3943350"/>
              <a:ext cx="47625" cy="49213"/>
            </a:xfrm>
            <a:custGeom>
              <a:avLst/>
              <a:gdLst/>
              <a:ahLst/>
              <a:cxnLst/>
              <a:rect l="l" t="t" r="r" b="b"/>
              <a:pathLst>
                <a:path w="154" h="154" extrusionOk="0">
                  <a:moveTo>
                    <a:pt x="154" y="76"/>
                  </a:moveTo>
                  <a:lnTo>
                    <a:pt x="154" y="76"/>
                  </a:lnTo>
                  <a:lnTo>
                    <a:pt x="153" y="84"/>
                  </a:lnTo>
                  <a:lnTo>
                    <a:pt x="152" y="92"/>
                  </a:lnTo>
                  <a:lnTo>
                    <a:pt x="151" y="99"/>
                  </a:lnTo>
                  <a:lnTo>
                    <a:pt x="148" y="107"/>
                  </a:lnTo>
                  <a:lnTo>
                    <a:pt x="145" y="113"/>
                  </a:lnTo>
                  <a:lnTo>
                    <a:pt x="140" y="120"/>
                  </a:lnTo>
                  <a:lnTo>
                    <a:pt x="136" y="126"/>
                  </a:lnTo>
                  <a:lnTo>
                    <a:pt x="131" y="131"/>
                  </a:lnTo>
                  <a:lnTo>
                    <a:pt x="126" y="136"/>
                  </a:lnTo>
                  <a:lnTo>
                    <a:pt x="120" y="141"/>
                  </a:lnTo>
                  <a:lnTo>
                    <a:pt x="114" y="145"/>
                  </a:lnTo>
                  <a:lnTo>
                    <a:pt x="107" y="147"/>
                  </a:lnTo>
                  <a:lnTo>
                    <a:pt x="100" y="151"/>
                  </a:lnTo>
                  <a:lnTo>
                    <a:pt x="92" y="152"/>
                  </a:lnTo>
                  <a:lnTo>
                    <a:pt x="84" y="153"/>
                  </a:lnTo>
                  <a:lnTo>
                    <a:pt x="76" y="154"/>
                  </a:lnTo>
                  <a:lnTo>
                    <a:pt x="76" y="154"/>
                  </a:lnTo>
                  <a:lnTo>
                    <a:pt x="69" y="153"/>
                  </a:lnTo>
                  <a:lnTo>
                    <a:pt x="61" y="152"/>
                  </a:lnTo>
                  <a:lnTo>
                    <a:pt x="53" y="151"/>
                  </a:lnTo>
                  <a:lnTo>
                    <a:pt x="47" y="147"/>
                  </a:lnTo>
                  <a:lnTo>
                    <a:pt x="40" y="145"/>
                  </a:lnTo>
                  <a:lnTo>
                    <a:pt x="34" y="141"/>
                  </a:lnTo>
                  <a:lnTo>
                    <a:pt x="28" y="136"/>
                  </a:lnTo>
                  <a:lnTo>
                    <a:pt x="23" y="131"/>
                  </a:lnTo>
                  <a:lnTo>
                    <a:pt x="18" y="126"/>
                  </a:lnTo>
                  <a:lnTo>
                    <a:pt x="13" y="120"/>
                  </a:lnTo>
                  <a:lnTo>
                    <a:pt x="9" y="113"/>
                  </a:lnTo>
                  <a:lnTo>
                    <a:pt x="7" y="107"/>
                  </a:lnTo>
                  <a:lnTo>
                    <a:pt x="3" y="99"/>
                  </a:lnTo>
                  <a:lnTo>
                    <a:pt x="2" y="92"/>
                  </a:lnTo>
                  <a:lnTo>
                    <a:pt x="1" y="84"/>
                  </a:lnTo>
                  <a:lnTo>
                    <a:pt x="0" y="76"/>
                  </a:lnTo>
                  <a:lnTo>
                    <a:pt x="0" y="76"/>
                  </a:lnTo>
                  <a:lnTo>
                    <a:pt x="1" y="70"/>
                  </a:lnTo>
                  <a:lnTo>
                    <a:pt x="2" y="62"/>
                  </a:lnTo>
                  <a:lnTo>
                    <a:pt x="3" y="54"/>
                  </a:lnTo>
                  <a:lnTo>
                    <a:pt x="7" y="47"/>
                  </a:lnTo>
                  <a:lnTo>
                    <a:pt x="9" y="40"/>
                  </a:lnTo>
                  <a:lnTo>
                    <a:pt x="13" y="34"/>
                  </a:lnTo>
                  <a:lnTo>
                    <a:pt x="18" y="28"/>
                  </a:lnTo>
                  <a:lnTo>
                    <a:pt x="23" y="23"/>
                  </a:lnTo>
                  <a:lnTo>
                    <a:pt x="28" y="17"/>
                  </a:lnTo>
                  <a:lnTo>
                    <a:pt x="34" y="14"/>
                  </a:lnTo>
                  <a:lnTo>
                    <a:pt x="40" y="9"/>
                  </a:lnTo>
                  <a:lnTo>
                    <a:pt x="47" y="6"/>
                  </a:lnTo>
                  <a:lnTo>
                    <a:pt x="53" y="3"/>
                  </a:lnTo>
                  <a:lnTo>
                    <a:pt x="61" y="1"/>
                  </a:lnTo>
                  <a:lnTo>
                    <a:pt x="69" y="0"/>
                  </a:lnTo>
                  <a:lnTo>
                    <a:pt x="76" y="0"/>
                  </a:lnTo>
                  <a:lnTo>
                    <a:pt x="76" y="0"/>
                  </a:lnTo>
                  <a:lnTo>
                    <a:pt x="84" y="0"/>
                  </a:lnTo>
                  <a:lnTo>
                    <a:pt x="92" y="1"/>
                  </a:lnTo>
                  <a:lnTo>
                    <a:pt x="100" y="3"/>
                  </a:lnTo>
                  <a:lnTo>
                    <a:pt x="107" y="6"/>
                  </a:lnTo>
                  <a:lnTo>
                    <a:pt x="114" y="9"/>
                  </a:lnTo>
                  <a:lnTo>
                    <a:pt x="120" y="14"/>
                  </a:lnTo>
                  <a:lnTo>
                    <a:pt x="126" y="17"/>
                  </a:lnTo>
                  <a:lnTo>
                    <a:pt x="131" y="23"/>
                  </a:lnTo>
                  <a:lnTo>
                    <a:pt x="136" y="28"/>
                  </a:lnTo>
                  <a:lnTo>
                    <a:pt x="140" y="34"/>
                  </a:lnTo>
                  <a:lnTo>
                    <a:pt x="145" y="40"/>
                  </a:lnTo>
                  <a:lnTo>
                    <a:pt x="148"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08" name="Google Shape;3108;p23"/>
            <p:cNvSpPr/>
            <p:nvPr/>
          </p:nvSpPr>
          <p:spPr>
            <a:xfrm>
              <a:off x="2792413" y="3943350"/>
              <a:ext cx="49213" cy="49213"/>
            </a:xfrm>
            <a:custGeom>
              <a:avLst/>
              <a:gdLst/>
              <a:ahLst/>
              <a:cxnLst/>
              <a:rect l="l" t="t" r="r" b="b"/>
              <a:pathLst>
                <a:path w="155" h="154" extrusionOk="0">
                  <a:moveTo>
                    <a:pt x="155" y="76"/>
                  </a:moveTo>
                  <a:lnTo>
                    <a:pt x="155" y="76"/>
                  </a:lnTo>
                  <a:lnTo>
                    <a:pt x="155" y="84"/>
                  </a:lnTo>
                  <a:lnTo>
                    <a:pt x="154" y="92"/>
                  </a:lnTo>
                  <a:lnTo>
                    <a:pt x="151" y="99"/>
                  </a:lnTo>
                  <a:lnTo>
                    <a:pt x="149" y="107"/>
                  </a:lnTo>
                  <a:lnTo>
                    <a:pt x="146" y="113"/>
                  </a:lnTo>
                  <a:lnTo>
                    <a:pt x="141" y="120"/>
                  </a:lnTo>
                  <a:lnTo>
                    <a:pt x="138" y="126"/>
                  </a:lnTo>
                  <a:lnTo>
                    <a:pt x="132" y="131"/>
                  </a:lnTo>
                  <a:lnTo>
                    <a:pt x="126" y="136"/>
                  </a:lnTo>
                  <a:lnTo>
                    <a:pt x="120" y="141"/>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5" y="141"/>
                  </a:lnTo>
                  <a:lnTo>
                    <a:pt x="29" y="136"/>
                  </a:lnTo>
                  <a:lnTo>
                    <a:pt x="23" y="131"/>
                  </a:lnTo>
                  <a:lnTo>
                    <a:pt x="19" y="126"/>
                  </a:lnTo>
                  <a:lnTo>
                    <a:pt x="14" y="120"/>
                  </a:lnTo>
                  <a:lnTo>
                    <a:pt x="9" y="113"/>
                  </a:lnTo>
                  <a:lnTo>
                    <a:pt x="7" y="107"/>
                  </a:lnTo>
                  <a:lnTo>
                    <a:pt x="4" y="99"/>
                  </a:lnTo>
                  <a:lnTo>
                    <a:pt x="3" y="92"/>
                  </a:lnTo>
                  <a:lnTo>
                    <a:pt x="1" y="84"/>
                  </a:lnTo>
                  <a:lnTo>
                    <a:pt x="0" y="76"/>
                  </a:lnTo>
                  <a:lnTo>
                    <a:pt x="0" y="76"/>
                  </a:lnTo>
                  <a:lnTo>
                    <a:pt x="1" y="70"/>
                  </a:lnTo>
                  <a:lnTo>
                    <a:pt x="3" y="62"/>
                  </a:lnTo>
                  <a:lnTo>
                    <a:pt x="4" y="54"/>
                  </a:lnTo>
                  <a:lnTo>
                    <a:pt x="7" y="47"/>
                  </a:lnTo>
                  <a:lnTo>
                    <a:pt x="9" y="40"/>
                  </a:lnTo>
                  <a:lnTo>
                    <a:pt x="14" y="34"/>
                  </a:lnTo>
                  <a:lnTo>
                    <a:pt x="19" y="28"/>
                  </a:lnTo>
                  <a:lnTo>
                    <a:pt x="23" y="23"/>
                  </a:lnTo>
                  <a:lnTo>
                    <a:pt x="29" y="17"/>
                  </a:lnTo>
                  <a:lnTo>
                    <a:pt x="35" y="14"/>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6" y="17"/>
                  </a:lnTo>
                  <a:lnTo>
                    <a:pt x="132" y="23"/>
                  </a:lnTo>
                  <a:lnTo>
                    <a:pt x="138" y="28"/>
                  </a:lnTo>
                  <a:lnTo>
                    <a:pt x="141"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09" name="Google Shape;3109;p23"/>
            <p:cNvSpPr/>
            <p:nvPr/>
          </p:nvSpPr>
          <p:spPr>
            <a:xfrm>
              <a:off x="3424238" y="3873500"/>
              <a:ext cx="47625"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3"/>
                  </a:lnTo>
                  <a:lnTo>
                    <a:pt x="137" y="27"/>
                  </a:lnTo>
                  <a:lnTo>
                    <a:pt x="142"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10" name="Google Shape;3110;p23"/>
            <p:cNvSpPr/>
            <p:nvPr/>
          </p:nvSpPr>
          <p:spPr>
            <a:xfrm>
              <a:off x="3492500" y="3873500"/>
              <a:ext cx="49213" cy="47625"/>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2"/>
                  </a:lnTo>
                  <a:lnTo>
                    <a:pt x="3" y="54"/>
                  </a:lnTo>
                  <a:lnTo>
                    <a:pt x="6" y="47"/>
                  </a:lnTo>
                  <a:lnTo>
                    <a:pt x="10" y="40"/>
                  </a:lnTo>
                  <a:lnTo>
                    <a:pt x="13" y="34"/>
                  </a:lnTo>
                  <a:lnTo>
                    <a:pt x="18" y="27"/>
                  </a:lnTo>
                  <a:lnTo>
                    <a:pt x="22" y="23"/>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3"/>
                  </a:lnTo>
                  <a:lnTo>
                    <a:pt x="137" y="27"/>
                  </a:lnTo>
                  <a:lnTo>
                    <a:pt x="141" y="34"/>
                  </a:lnTo>
                  <a:lnTo>
                    <a:pt x="145" y="40"/>
                  </a:lnTo>
                  <a:lnTo>
                    <a:pt x="148"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11" name="Google Shape;3111;p23"/>
            <p:cNvSpPr/>
            <p:nvPr/>
          </p:nvSpPr>
          <p:spPr>
            <a:xfrm>
              <a:off x="3424238" y="3805238"/>
              <a:ext cx="47625" cy="47625"/>
            </a:xfrm>
            <a:custGeom>
              <a:avLst/>
              <a:gdLst/>
              <a:ahLst/>
              <a:cxnLst/>
              <a:rect l="l" t="t" r="r" b="b"/>
              <a:pathLst>
                <a:path w="154" h="153" extrusionOk="0">
                  <a:moveTo>
                    <a:pt x="154" y="76"/>
                  </a:moveTo>
                  <a:lnTo>
                    <a:pt x="154" y="76"/>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12" name="Google Shape;3112;p23"/>
            <p:cNvSpPr/>
            <p:nvPr/>
          </p:nvSpPr>
          <p:spPr>
            <a:xfrm>
              <a:off x="3492500" y="3805238"/>
              <a:ext cx="49213" cy="47625"/>
            </a:xfrm>
            <a:custGeom>
              <a:avLst/>
              <a:gdLst/>
              <a:ahLst/>
              <a:cxnLst/>
              <a:rect l="l" t="t" r="r" b="b"/>
              <a:pathLst>
                <a:path w="154" h="153" extrusionOk="0">
                  <a:moveTo>
                    <a:pt x="154" y="76"/>
                  </a:moveTo>
                  <a:lnTo>
                    <a:pt x="154" y="76"/>
                  </a:lnTo>
                  <a:lnTo>
                    <a:pt x="154" y="85"/>
                  </a:lnTo>
                  <a:lnTo>
                    <a:pt x="153" y="93"/>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1"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13" name="Google Shape;3113;p23"/>
            <p:cNvSpPr/>
            <p:nvPr/>
          </p:nvSpPr>
          <p:spPr>
            <a:xfrm>
              <a:off x="3562350" y="3873500"/>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1" y="120"/>
                  </a:lnTo>
                  <a:lnTo>
                    <a:pt x="137" y="126"/>
                  </a:lnTo>
                  <a:lnTo>
                    <a:pt x="132" y="131"/>
                  </a:lnTo>
                  <a:lnTo>
                    <a:pt x="126" y="136"/>
                  </a:lnTo>
                  <a:lnTo>
                    <a:pt x="121"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2"/>
                  </a:lnTo>
                  <a:lnTo>
                    <a:pt x="4" y="54"/>
                  </a:lnTo>
                  <a:lnTo>
                    <a:pt x="6" y="47"/>
                  </a:lnTo>
                  <a:lnTo>
                    <a:pt x="10" y="40"/>
                  </a:lnTo>
                  <a:lnTo>
                    <a:pt x="14" y="34"/>
                  </a:lnTo>
                  <a:lnTo>
                    <a:pt x="19" y="27"/>
                  </a:lnTo>
                  <a:lnTo>
                    <a:pt x="23" y="23"/>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2"/>
                  </a:lnTo>
                  <a:lnTo>
                    <a:pt x="126" y="17"/>
                  </a:lnTo>
                  <a:lnTo>
                    <a:pt x="132" y="23"/>
                  </a:lnTo>
                  <a:lnTo>
                    <a:pt x="137" y="27"/>
                  </a:lnTo>
                  <a:lnTo>
                    <a:pt x="141" y="34"/>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14" name="Google Shape;3114;p23"/>
            <p:cNvSpPr/>
            <p:nvPr/>
          </p:nvSpPr>
          <p:spPr>
            <a:xfrm>
              <a:off x="3633788" y="3873500"/>
              <a:ext cx="49213" cy="47625"/>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20"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2"/>
                  </a:lnTo>
                  <a:lnTo>
                    <a:pt x="125" y="17"/>
                  </a:lnTo>
                  <a:lnTo>
                    <a:pt x="130" y="23"/>
                  </a:lnTo>
                  <a:lnTo>
                    <a:pt x="136" y="27"/>
                  </a:lnTo>
                  <a:lnTo>
                    <a:pt x="140" y="34"/>
                  </a:lnTo>
                  <a:lnTo>
                    <a:pt x="144" y="40"/>
                  </a:lnTo>
                  <a:lnTo>
                    <a:pt x="147" y="47"/>
                  </a:lnTo>
                  <a:lnTo>
                    <a:pt x="149"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15" name="Google Shape;3115;p23"/>
            <p:cNvSpPr/>
            <p:nvPr/>
          </p:nvSpPr>
          <p:spPr>
            <a:xfrm>
              <a:off x="3074988" y="3873500"/>
              <a:ext cx="47625"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16" name="Google Shape;3116;p23"/>
            <p:cNvSpPr/>
            <p:nvPr/>
          </p:nvSpPr>
          <p:spPr>
            <a:xfrm>
              <a:off x="3143250" y="3873500"/>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17" name="Google Shape;3117;p23"/>
            <p:cNvSpPr/>
            <p:nvPr/>
          </p:nvSpPr>
          <p:spPr>
            <a:xfrm>
              <a:off x="3214688" y="3873500"/>
              <a:ext cx="47625"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18" name="Google Shape;3118;p23"/>
            <p:cNvSpPr/>
            <p:nvPr/>
          </p:nvSpPr>
          <p:spPr>
            <a:xfrm>
              <a:off x="3284538" y="3873500"/>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0" y="120"/>
                  </a:lnTo>
                  <a:lnTo>
                    <a:pt x="136" y="126"/>
                  </a:lnTo>
                  <a:lnTo>
                    <a:pt x="131" y="131"/>
                  </a:lnTo>
                  <a:lnTo>
                    <a:pt x="126" y="136"/>
                  </a:lnTo>
                  <a:lnTo>
                    <a:pt x="120" y="141"/>
                  </a:lnTo>
                  <a:lnTo>
                    <a:pt x="113" y="144"/>
                  </a:lnTo>
                  <a:lnTo>
                    <a:pt x="107"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8" y="136"/>
                  </a:lnTo>
                  <a:lnTo>
                    <a:pt x="23" y="131"/>
                  </a:lnTo>
                  <a:lnTo>
                    <a:pt x="17"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4"/>
                  </a:lnTo>
                  <a:lnTo>
                    <a:pt x="17" y="27"/>
                  </a:lnTo>
                  <a:lnTo>
                    <a:pt x="23" y="23"/>
                  </a:lnTo>
                  <a:lnTo>
                    <a:pt x="28" y="17"/>
                  </a:lnTo>
                  <a:lnTo>
                    <a:pt x="34" y="12"/>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2"/>
                  </a:lnTo>
                  <a:lnTo>
                    <a:pt x="126" y="17"/>
                  </a:lnTo>
                  <a:lnTo>
                    <a:pt x="131" y="23"/>
                  </a:lnTo>
                  <a:lnTo>
                    <a:pt x="136" y="27"/>
                  </a:lnTo>
                  <a:lnTo>
                    <a:pt x="140" y="34"/>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19" name="Google Shape;3119;p23"/>
            <p:cNvSpPr/>
            <p:nvPr/>
          </p:nvSpPr>
          <p:spPr>
            <a:xfrm>
              <a:off x="3354388" y="3873500"/>
              <a:ext cx="49213" cy="47625"/>
            </a:xfrm>
            <a:custGeom>
              <a:avLst/>
              <a:gdLst/>
              <a:ahLst/>
              <a:cxnLst/>
              <a:rect l="l" t="t" r="r" b="b"/>
              <a:pathLst>
                <a:path w="155" h="153" extrusionOk="0">
                  <a:moveTo>
                    <a:pt x="155" y="76"/>
                  </a:moveTo>
                  <a:lnTo>
                    <a:pt x="155" y="76"/>
                  </a:lnTo>
                  <a:lnTo>
                    <a:pt x="154" y="84"/>
                  </a:lnTo>
                  <a:lnTo>
                    <a:pt x="152" y="92"/>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3"/>
                  </a:lnTo>
                  <a:lnTo>
                    <a:pt x="136" y="27"/>
                  </a:lnTo>
                  <a:lnTo>
                    <a:pt x="141" y="34"/>
                  </a:lnTo>
                  <a:lnTo>
                    <a:pt x="146" y="40"/>
                  </a:lnTo>
                  <a:lnTo>
                    <a:pt x="148" y="47"/>
                  </a:lnTo>
                  <a:lnTo>
                    <a:pt x="151" y="54"/>
                  </a:lnTo>
                  <a:lnTo>
                    <a:pt x="152"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20" name="Google Shape;3120;p23"/>
            <p:cNvSpPr/>
            <p:nvPr/>
          </p:nvSpPr>
          <p:spPr>
            <a:xfrm>
              <a:off x="2862263" y="3873500"/>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3"/>
                  </a:lnTo>
                  <a:lnTo>
                    <a:pt x="136" y="27"/>
                  </a:lnTo>
                  <a:lnTo>
                    <a:pt x="141" y="34"/>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21" name="Google Shape;3121;p23"/>
            <p:cNvSpPr/>
            <p:nvPr/>
          </p:nvSpPr>
          <p:spPr>
            <a:xfrm>
              <a:off x="2932113" y="3873500"/>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22" name="Google Shape;3122;p23"/>
            <p:cNvSpPr/>
            <p:nvPr/>
          </p:nvSpPr>
          <p:spPr>
            <a:xfrm>
              <a:off x="3001963" y="3873500"/>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2"/>
                  </a:lnTo>
                  <a:lnTo>
                    <a:pt x="4" y="54"/>
                  </a:lnTo>
                  <a:lnTo>
                    <a:pt x="7" y="47"/>
                  </a:lnTo>
                  <a:lnTo>
                    <a:pt x="11" y="40"/>
                  </a:lnTo>
                  <a:lnTo>
                    <a:pt x="14" y="34"/>
                  </a:lnTo>
                  <a:lnTo>
                    <a:pt x="19" y="27"/>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7"/>
                  </a:lnTo>
                  <a:lnTo>
                    <a:pt x="142" y="34"/>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23" name="Google Shape;3123;p23"/>
            <p:cNvSpPr/>
            <p:nvPr/>
          </p:nvSpPr>
          <p:spPr>
            <a:xfrm>
              <a:off x="2792413" y="3873500"/>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1"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5" y="141"/>
                  </a:lnTo>
                  <a:lnTo>
                    <a:pt x="29" y="136"/>
                  </a:lnTo>
                  <a:lnTo>
                    <a:pt x="23" y="131"/>
                  </a:lnTo>
                  <a:lnTo>
                    <a:pt x="19" y="126"/>
                  </a:lnTo>
                  <a:lnTo>
                    <a:pt x="14" y="120"/>
                  </a:lnTo>
                  <a:lnTo>
                    <a:pt x="9" y="113"/>
                  </a:lnTo>
                  <a:lnTo>
                    <a:pt x="7" y="106"/>
                  </a:lnTo>
                  <a:lnTo>
                    <a:pt x="4" y="99"/>
                  </a:lnTo>
                  <a:lnTo>
                    <a:pt x="3" y="92"/>
                  </a:lnTo>
                  <a:lnTo>
                    <a:pt x="1" y="84"/>
                  </a:lnTo>
                  <a:lnTo>
                    <a:pt x="0" y="76"/>
                  </a:lnTo>
                  <a:lnTo>
                    <a:pt x="0" y="76"/>
                  </a:lnTo>
                  <a:lnTo>
                    <a:pt x="1" y="68"/>
                  </a:lnTo>
                  <a:lnTo>
                    <a:pt x="3" y="62"/>
                  </a:lnTo>
                  <a:lnTo>
                    <a:pt x="4" y="54"/>
                  </a:lnTo>
                  <a:lnTo>
                    <a:pt x="7" y="47"/>
                  </a:lnTo>
                  <a:lnTo>
                    <a:pt x="9" y="40"/>
                  </a:lnTo>
                  <a:lnTo>
                    <a:pt x="14" y="34"/>
                  </a:lnTo>
                  <a:lnTo>
                    <a:pt x="19" y="27"/>
                  </a:lnTo>
                  <a:lnTo>
                    <a:pt x="23" y="23"/>
                  </a:lnTo>
                  <a:lnTo>
                    <a:pt x="29" y="17"/>
                  </a:lnTo>
                  <a:lnTo>
                    <a:pt x="35"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3"/>
                  </a:lnTo>
                  <a:lnTo>
                    <a:pt x="138" y="27"/>
                  </a:lnTo>
                  <a:lnTo>
                    <a:pt x="141" y="34"/>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24" name="Google Shape;3124;p23"/>
            <p:cNvSpPr/>
            <p:nvPr/>
          </p:nvSpPr>
          <p:spPr>
            <a:xfrm>
              <a:off x="3074988" y="3805238"/>
              <a:ext cx="47625" cy="49213"/>
            </a:xfrm>
            <a:custGeom>
              <a:avLst/>
              <a:gdLst/>
              <a:ahLst/>
              <a:cxnLst/>
              <a:rect l="l" t="t" r="r" b="b"/>
              <a:pathLst>
                <a:path w="154" h="153"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25" name="Google Shape;3125;p23"/>
            <p:cNvSpPr/>
            <p:nvPr/>
          </p:nvSpPr>
          <p:spPr>
            <a:xfrm>
              <a:off x="3143250" y="3805238"/>
              <a:ext cx="49213" cy="49213"/>
            </a:xfrm>
            <a:custGeom>
              <a:avLst/>
              <a:gdLst/>
              <a:ahLst/>
              <a:cxnLst/>
              <a:rect l="l" t="t" r="r" b="b"/>
              <a:pathLst>
                <a:path w="154" h="153" extrusionOk="0">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26" name="Google Shape;3126;p23"/>
            <p:cNvSpPr/>
            <p:nvPr/>
          </p:nvSpPr>
          <p:spPr>
            <a:xfrm>
              <a:off x="3214688" y="3805238"/>
              <a:ext cx="47625" cy="49213"/>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27" name="Google Shape;3127;p23"/>
            <p:cNvSpPr/>
            <p:nvPr/>
          </p:nvSpPr>
          <p:spPr>
            <a:xfrm>
              <a:off x="3284538" y="3805238"/>
              <a:ext cx="49213" cy="49213"/>
            </a:xfrm>
            <a:custGeom>
              <a:avLst/>
              <a:gdLst/>
              <a:ahLst/>
              <a:cxnLst/>
              <a:rect l="l" t="t" r="r" b="b"/>
              <a:pathLst>
                <a:path w="154" h="153" extrusionOk="0">
                  <a:moveTo>
                    <a:pt x="154" y="77"/>
                  </a:moveTo>
                  <a:lnTo>
                    <a:pt x="154" y="77"/>
                  </a:lnTo>
                  <a:lnTo>
                    <a:pt x="153" y="85"/>
                  </a:lnTo>
                  <a:lnTo>
                    <a:pt x="152" y="93"/>
                  </a:lnTo>
                  <a:lnTo>
                    <a:pt x="151" y="100"/>
                  </a:lnTo>
                  <a:lnTo>
                    <a:pt x="147" y="107"/>
                  </a:lnTo>
                  <a:lnTo>
                    <a:pt x="144"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8" y="136"/>
                  </a:lnTo>
                  <a:lnTo>
                    <a:pt x="23" y="132"/>
                  </a:lnTo>
                  <a:lnTo>
                    <a:pt x="17" y="126"/>
                  </a:lnTo>
                  <a:lnTo>
                    <a:pt x="13"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3" y="33"/>
                  </a:lnTo>
                  <a:lnTo>
                    <a:pt x="17" y="28"/>
                  </a:lnTo>
                  <a:lnTo>
                    <a:pt x="23" y="22"/>
                  </a:lnTo>
                  <a:lnTo>
                    <a:pt x="28"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0"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28" name="Google Shape;3128;p23"/>
            <p:cNvSpPr/>
            <p:nvPr/>
          </p:nvSpPr>
          <p:spPr>
            <a:xfrm>
              <a:off x="3354388" y="3805238"/>
              <a:ext cx="49213" cy="49213"/>
            </a:xfrm>
            <a:custGeom>
              <a:avLst/>
              <a:gdLst/>
              <a:ahLst/>
              <a:cxnLst/>
              <a:rect l="l" t="t" r="r" b="b"/>
              <a:pathLst>
                <a:path w="155" h="153" extrusionOk="0">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9" y="113"/>
                  </a:lnTo>
                  <a:lnTo>
                    <a:pt x="6" y="107"/>
                  </a:lnTo>
                  <a:lnTo>
                    <a:pt x="4" y="100"/>
                  </a:lnTo>
                  <a:lnTo>
                    <a:pt x="1" y="93"/>
                  </a:lnTo>
                  <a:lnTo>
                    <a:pt x="0" y="85"/>
                  </a:lnTo>
                  <a:lnTo>
                    <a:pt x="0" y="77"/>
                  </a:lnTo>
                  <a:lnTo>
                    <a:pt x="0" y="77"/>
                  </a:lnTo>
                  <a:lnTo>
                    <a:pt x="0" y="69"/>
                  </a:lnTo>
                  <a:lnTo>
                    <a:pt x="1" y="61"/>
                  </a:lnTo>
                  <a:lnTo>
                    <a:pt x="4" y="54"/>
                  </a:lnTo>
                  <a:lnTo>
                    <a:pt x="6" y="47"/>
                  </a:lnTo>
                  <a:lnTo>
                    <a:pt x="9" y="40"/>
                  </a:lnTo>
                  <a:lnTo>
                    <a:pt x="14" y="33"/>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29" name="Google Shape;3129;p23"/>
            <p:cNvSpPr/>
            <p:nvPr/>
          </p:nvSpPr>
          <p:spPr>
            <a:xfrm>
              <a:off x="3284538" y="373538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0" y="120"/>
                  </a:lnTo>
                  <a:lnTo>
                    <a:pt x="136" y="126"/>
                  </a:lnTo>
                  <a:lnTo>
                    <a:pt x="131" y="132"/>
                  </a:lnTo>
                  <a:lnTo>
                    <a:pt x="126" y="136"/>
                  </a:lnTo>
                  <a:lnTo>
                    <a:pt x="120" y="141"/>
                  </a:lnTo>
                  <a:lnTo>
                    <a:pt x="113" y="145"/>
                  </a:lnTo>
                  <a:lnTo>
                    <a:pt x="107" y="149"/>
                  </a:lnTo>
                  <a:lnTo>
                    <a:pt x="99" y="151"/>
                  </a:lnTo>
                  <a:lnTo>
                    <a:pt x="92" y="152"/>
                  </a:lnTo>
                  <a:lnTo>
                    <a:pt x="84" y="153"/>
                  </a:lnTo>
                  <a:lnTo>
                    <a:pt x="76" y="155"/>
                  </a:lnTo>
                  <a:lnTo>
                    <a:pt x="76" y="155"/>
                  </a:lnTo>
                  <a:lnTo>
                    <a:pt x="68" y="153"/>
                  </a:lnTo>
                  <a:lnTo>
                    <a:pt x="61" y="152"/>
                  </a:lnTo>
                  <a:lnTo>
                    <a:pt x="53" y="151"/>
                  </a:lnTo>
                  <a:lnTo>
                    <a:pt x="47" y="149"/>
                  </a:lnTo>
                  <a:lnTo>
                    <a:pt x="40" y="145"/>
                  </a:lnTo>
                  <a:lnTo>
                    <a:pt x="34" y="141"/>
                  </a:lnTo>
                  <a:lnTo>
                    <a:pt x="28" y="136"/>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4"/>
                  </a:lnTo>
                  <a:lnTo>
                    <a:pt x="17" y="29"/>
                  </a:lnTo>
                  <a:lnTo>
                    <a:pt x="23" y="23"/>
                  </a:lnTo>
                  <a:lnTo>
                    <a:pt x="28" y="18"/>
                  </a:lnTo>
                  <a:lnTo>
                    <a:pt x="34" y="14"/>
                  </a:lnTo>
                  <a:lnTo>
                    <a:pt x="40" y="9"/>
                  </a:lnTo>
                  <a:lnTo>
                    <a:pt x="47" y="7"/>
                  </a:lnTo>
                  <a:lnTo>
                    <a:pt x="53" y="4"/>
                  </a:lnTo>
                  <a:lnTo>
                    <a:pt x="61" y="2"/>
                  </a:lnTo>
                  <a:lnTo>
                    <a:pt x="68" y="1"/>
                  </a:lnTo>
                  <a:lnTo>
                    <a:pt x="76" y="0"/>
                  </a:lnTo>
                  <a:lnTo>
                    <a:pt x="76" y="0"/>
                  </a:lnTo>
                  <a:lnTo>
                    <a:pt x="84" y="1"/>
                  </a:lnTo>
                  <a:lnTo>
                    <a:pt x="92" y="2"/>
                  </a:lnTo>
                  <a:lnTo>
                    <a:pt x="99" y="4"/>
                  </a:lnTo>
                  <a:lnTo>
                    <a:pt x="107" y="7"/>
                  </a:lnTo>
                  <a:lnTo>
                    <a:pt x="113" y="9"/>
                  </a:lnTo>
                  <a:lnTo>
                    <a:pt x="120" y="14"/>
                  </a:lnTo>
                  <a:lnTo>
                    <a:pt x="126" y="18"/>
                  </a:lnTo>
                  <a:lnTo>
                    <a:pt x="131" y="23"/>
                  </a:lnTo>
                  <a:lnTo>
                    <a:pt x="136" y="29"/>
                  </a:lnTo>
                  <a:lnTo>
                    <a:pt x="140"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30" name="Google Shape;3130;p23"/>
            <p:cNvSpPr/>
            <p:nvPr/>
          </p:nvSpPr>
          <p:spPr>
            <a:xfrm>
              <a:off x="3354388" y="3735388"/>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5"/>
                  </a:lnTo>
                  <a:lnTo>
                    <a:pt x="77" y="155"/>
                  </a:lnTo>
                  <a:lnTo>
                    <a:pt x="70" y="153"/>
                  </a:lnTo>
                  <a:lnTo>
                    <a:pt x="62" y="152"/>
                  </a:lnTo>
                  <a:lnTo>
                    <a:pt x="54" y="151"/>
                  </a:lnTo>
                  <a:lnTo>
                    <a:pt x="47" y="149"/>
                  </a:lnTo>
                  <a:lnTo>
                    <a:pt x="40" y="145"/>
                  </a:lnTo>
                  <a:lnTo>
                    <a:pt x="35" y="141"/>
                  </a:lnTo>
                  <a:lnTo>
                    <a:pt x="29" y="136"/>
                  </a:lnTo>
                  <a:lnTo>
                    <a:pt x="23" y="132"/>
                  </a:lnTo>
                  <a:lnTo>
                    <a:pt x="19"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9" y="29"/>
                  </a:lnTo>
                  <a:lnTo>
                    <a:pt x="23" y="23"/>
                  </a:lnTo>
                  <a:lnTo>
                    <a:pt x="29" y="18"/>
                  </a:lnTo>
                  <a:lnTo>
                    <a:pt x="35" y="14"/>
                  </a:lnTo>
                  <a:lnTo>
                    <a:pt x="40" y="9"/>
                  </a:lnTo>
                  <a:lnTo>
                    <a:pt x="47" y="7"/>
                  </a:lnTo>
                  <a:lnTo>
                    <a:pt x="54" y="4"/>
                  </a:lnTo>
                  <a:lnTo>
                    <a:pt x="62" y="2"/>
                  </a:lnTo>
                  <a:lnTo>
                    <a:pt x="70" y="1"/>
                  </a:lnTo>
                  <a:lnTo>
                    <a:pt x="77" y="0"/>
                  </a:lnTo>
                  <a:lnTo>
                    <a:pt x="77" y="0"/>
                  </a:lnTo>
                  <a:lnTo>
                    <a:pt x="85" y="1"/>
                  </a:lnTo>
                  <a:lnTo>
                    <a:pt x="93" y="2"/>
                  </a:lnTo>
                  <a:lnTo>
                    <a:pt x="100" y="4"/>
                  </a:lnTo>
                  <a:lnTo>
                    <a:pt x="108" y="7"/>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31" name="Google Shape;3131;p23"/>
            <p:cNvSpPr/>
            <p:nvPr/>
          </p:nvSpPr>
          <p:spPr>
            <a:xfrm>
              <a:off x="2862263" y="3805238"/>
              <a:ext cx="49213" cy="49213"/>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32" name="Google Shape;3132;p23"/>
            <p:cNvSpPr/>
            <p:nvPr/>
          </p:nvSpPr>
          <p:spPr>
            <a:xfrm>
              <a:off x="2932113" y="3805238"/>
              <a:ext cx="49213" cy="49213"/>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33" name="Google Shape;3133;p23"/>
            <p:cNvSpPr/>
            <p:nvPr/>
          </p:nvSpPr>
          <p:spPr>
            <a:xfrm>
              <a:off x="3001963" y="3805238"/>
              <a:ext cx="49213" cy="49213"/>
            </a:xfrm>
            <a:custGeom>
              <a:avLst/>
              <a:gdLst/>
              <a:ahLst/>
              <a:cxnLst/>
              <a:rect l="l" t="t" r="r" b="b"/>
              <a:pathLst>
                <a:path w="155" h="153" extrusionOk="0">
                  <a:moveTo>
                    <a:pt x="155" y="77"/>
                  </a:moveTo>
                  <a:lnTo>
                    <a:pt x="155" y="77"/>
                  </a:lnTo>
                  <a:lnTo>
                    <a:pt x="155" y="85"/>
                  </a:lnTo>
                  <a:lnTo>
                    <a:pt x="154" y="93"/>
                  </a:lnTo>
                  <a:lnTo>
                    <a:pt x="151" y="100"/>
                  </a:lnTo>
                  <a:lnTo>
                    <a:pt x="149" y="107"/>
                  </a:lnTo>
                  <a:lnTo>
                    <a:pt x="146" y="113"/>
                  </a:lnTo>
                  <a:lnTo>
                    <a:pt x="142" y="120"/>
                  </a:lnTo>
                  <a:lnTo>
                    <a:pt x="138" y="126"/>
                  </a:lnTo>
                  <a:lnTo>
                    <a:pt x="132" y="132"/>
                  </a:lnTo>
                  <a:lnTo>
                    <a:pt x="127" y="136"/>
                  </a:lnTo>
                  <a:lnTo>
                    <a:pt x="121"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2" y="144"/>
                  </a:lnTo>
                  <a:lnTo>
                    <a:pt x="35" y="141"/>
                  </a:lnTo>
                  <a:lnTo>
                    <a:pt x="29" y="136"/>
                  </a:lnTo>
                  <a:lnTo>
                    <a:pt x="23" y="132"/>
                  </a:lnTo>
                  <a:lnTo>
                    <a:pt x="19" y="126"/>
                  </a:lnTo>
                  <a:lnTo>
                    <a:pt x="14" y="120"/>
                  </a:lnTo>
                  <a:lnTo>
                    <a:pt x="11" y="113"/>
                  </a:lnTo>
                  <a:lnTo>
                    <a:pt x="7" y="107"/>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34" name="Google Shape;3134;p23"/>
            <p:cNvSpPr/>
            <p:nvPr/>
          </p:nvSpPr>
          <p:spPr>
            <a:xfrm>
              <a:off x="2792413" y="3805238"/>
              <a:ext cx="49213" cy="49213"/>
            </a:xfrm>
            <a:custGeom>
              <a:avLst/>
              <a:gdLst/>
              <a:ahLst/>
              <a:cxnLst/>
              <a:rect l="l" t="t" r="r" b="b"/>
              <a:pathLst>
                <a:path w="155" h="153" extrusionOk="0">
                  <a:moveTo>
                    <a:pt x="155" y="77"/>
                  </a:moveTo>
                  <a:lnTo>
                    <a:pt x="155" y="77"/>
                  </a:lnTo>
                  <a:lnTo>
                    <a:pt x="155" y="85"/>
                  </a:lnTo>
                  <a:lnTo>
                    <a:pt x="154" y="93"/>
                  </a:lnTo>
                  <a:lnTo>
                    <a:pt x="151" y="100"/>
                  </a:lnTo>
                  <a:lnTo>
                    <a:pt x="149" y="107"/>
                  </a:lnTo>
                  <a:lnTo>
                    <a:pt x="146" y="113"/>
                  </a:lnTo>
                  <a:lnTo>
                    <a:pt x="141" y="120"/>
                  </a:lnTo>
                  <a:lnTo>
                    <a:pt x="138"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5" y="141"/>
                  </a:lnTo>
                  <a:lnTo>
                    <a:pt x="29" y="136"/>
                  </a:lnTo>
                  <a:lnTo>
                    <a:pt x="23" y="132"/>
                  </a:lnTo>
                  <a:lnTo>
                    <a:pt x="19" y="126"/>
                  </a:lnTo>
                  <a:lnTo>
                    <a:pt x="14" y="120"/>
                  </a:lnTo>
                  <a:lnTo>
                    <a:pt x="9" y="113"/>
                  </a:lnTo>
                  <a:lnTo>
                    <a:pt x="7" y="107"/>
                  </a:lnTo>
                  <a:lnTo>
                    <a:pt x="4" y="100"/>
                  </a:lnTo>
                  <a:lnTo>
                    <a:pt x="3" y="93"/>
                  </a:lnTo>
                  <a:lnTo>
                    <a:pt x="1" y="85"/>
                  </a:lnTo>
                  <a:lnTo>
                    <a:pt x="0" y="77"/>
                  </a:lnTo>
                  <a:lnTo>
                    <a:pt x="0" y="77"/>
                  </a:lnTo>
                  <a:lnTo>
                    <a:pt x="1" y="69"/>
                  </a:lnTo>
                  <a:lnTo>
                    <a:pt x="3" y="61"/>
                  </a:lnTo>
                  <a:lnTo>
                    <a:pt x="4" y="54"/>
                  </a:lnTo>
                  <a:lnTo>
                    <a:pt x="7" y="47"/>
                  </a:lnTo>
                  <a:lnTo>
                    <a:pt x="9" y="40"/>
                  </a:lnTo>
                  <a:lnTo>
                    <a:pt x="14" y="33"/>
                  </a:lnTo>
                  <a:lnTo>
                    <a:pt x="19" y="28"/>
                  </a:lnTo>
                  <a:lnTo>
                    <a:pt x="23" y="22"/>
                  </a:lnTo>
                  <a:lnTo>
                    <a:pt x="29" y="17"/>
                  </a:lnTo>
                  <a:lnTo>
                    <a:pt x="35" y="13"/>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2"/>
                  </a:lnTo>
                  <a:lnTo>
                    <a:pt x="138" y="28"/>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35" name="Google Shape;3135;p23"/>
            <p:cNvSpPr/>
            <p:nvPr/>
          </p:nvSpPr>
          <p:spPr>
            <a:xfrm>
              <a:off x="3074988" y="3732213"/>
              <a:ext cx="47625"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36" name="Google Shape;3136;p23"/>
            <p:cNvSpPr/>
            <p:nvPr/>
          </p:nvSpPr>
          <p:spPr>
            <a:xfrm>
              <a:off x="3143250" y="3732213"/>
              <a:ext cx="49213" cy="47625"/>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8"/>
                  </a:lnTo>
                  <a:lnTo>
                    <a:pt x="1" y="62"/>
                  </a:lnTo>
                  <a:lnTo>
                    <a:pt x="3" y="54"/>
                  </a:lnTo>
                  <a:lnTo>
                    <a:pt x="5"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37" name="Google Shape;3137;p23"/>
            <p:cNvSpPr/>
            <p:nvPr/>
          </p:nvSpPr>
          <p:spPr>
            <a:xfrm>
              <a:off x="3214688" y="3732213"/>
              <a:ext cx="47625"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38" name="Google Shape;3138;p23"/>
            <p:cNvSpPr/>
            <p:nvPr/>
          </p:nvSpPr>
          <p:spPr>
            <a:xfrm>
              <a:off x="2862263" y="3732213"/>
              <a:ext cx="49213" cy="47625"/>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3"/>
                  </a:lnTo>
                  <a:lnTo>
                    <a:pt x="136" y="27"/>
                  </a:lnTo>
                  <a:lnTo>
                    <a:pt x="141" y="34"/>
                  </a:lnTo>
                  <a:lnTo>
                    <a:pt x="144" y="40"/>
                  </a:lnTo>
                  <a:lnTo>
                    <a:pt x="148" y="47"/>
                  </a:lnTo>
                  <a:lnTo>
                    <a:pt x="150" y="54"/>
                  </a:lnTo>
                  <a:lnTo>
                    <a:pt x="152" y="62"/>
                  </a:lnTo>
                  <a:lnTo>
                    <a:pt x="153" y="68"/>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39" name="Google Shape;3139;p23"/>
            <p:cNvSpPr/>
            <p:nvPr/>
          </p:nvSpPr>
          <p:spPr>
            <a:xfrm>
              <a:off x="2932113" y="373221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40" name="Google Shape;3140;p23"/>
            <p:cNvSpPr/>
            <p:nvPr/>
          </p:nvSpPr>
          <p:spPr>
            <a:xfrm>
              <a:off x="3001963" y="3732213"/>
              <a:ext cx="49213" cy="47625"/>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8"/>
                  </a:lnTo>
                  <a:lnTo>
                    <a:pt x="3" y="62"/>
                  </a:lnTo>
                  <a:lnTo>
                    <a:pt x="4" y="54"/>
                  </a:lnTo>
                  <a:lnTo>
                    <a:pt x="7" y="47"/>
                  </a:lnTo>
                  <a:lnTo>
                    <a:pt x="11" y="40"/>
                  </a:lnTo>
                  <a:lnTo>
                    <a:pt x="14" y="34"/>
                  </a:lnTo>
                  <a:lnTo>
                    <a:pt x="19" y="27"/>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7"/>
                  </a:lnTo>
                  <a:lnTo>
                    <a:pt x="142" y="34"/>
                  </a:lnTo>
                  <a:lnTo>
                    <a:pt x="146" y="40"/>
                  </a:lnTo>
                  <a:lnTo>
                    <a:pt x="149" y="47"/>
                  </a:lnTo>
                  <a:lnTo>
                    <a:pt x="151" y="54"/>
                  </a:lnTo>
                  <a:lnTo>
                    <a:pt x="154" y="62"/>
                  </a:lnTo>
                  <a:lnTo>
                    <a:pt x="155" y="68"/>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41" name="Google Shape;3141;p23"/>
            <p:cNvSpPr/>
            <p:nvPr/>
          </p:nvSpPr>
          <p:spPr>
            <a:xfrm>
              <a:off x="3074988" y="3662363"/>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42" name="Google Shape;3142;p23"/>
            <p:cNvSpPr/>
            <p:nvPr/>
          </p:nvSpPr>
          <p:spPr>
            <a:xfrm>
              <a:off x="3074988" y="3592513"/>
              <a:ext cx="47625"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2"/>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3"/>
                  </a:lnTo>
                  <a:lnTo>
                    <a:pt x="126" y="17"/>
                  </a:lnTo>
                  <a:lnTo>
                    <a:pt x="132" y="22"/>
                  </a:lnTo>
                  <a:lnTo>
                    <a:pt x="136" y="28"/>
                  </a:lnTo>
                  <a:lnTo>
                    <a:pt x="141" y="34"/>
                  </a:lnTo>
                  <a:lnTo>
                    <a:pt x="144" y="40"/>
                  </a:lnTo>
                  <a:lnTo>
                    <a:pt x="148" y="47"/>
                  </a:lnTo>
                  <a:lnTo>
                    <a:pt x="150"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43" name="Google Shape;3143;p23"/>
            <p:cNvSpPr/>
            <p:nvPr/>
          </p:nvSpPr>
          <p:spPr>
            <a:xfrm>
              <a:off x="3143250" y="3662363"/>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10"/>
                  </a:lnTo>
                  <a:lnTo>
                    <a:pt x="47" y="7"/>
                  </a:lnTo>
                  <a:lnTo>
                    <a:pt x="54" y="4"/>
                  </a:lnTo>
                  <a:lnTo>
                    <a:pt x="62"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1"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44" name="Google Shape;3144;p23"/>
            <p:cNvSpPr/>
            <p:nvPr/>
          </p:nvSpPr>
          <p:spPr>
            <a:xfrm>
              <a:off x="3214688" y="3662363"/>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45" name="Google Shape;3145;p23"/>
            <p:cNvSpPr/>
            <p:nvPr/>
          </p:nvSpPr>
          <p:spPr>
            <a:xfrm>
              <a:off x="3276600" y="3662363"/>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0" y="132"/>
                  </a:lnTo>
                  <a:lnTo>
                    <a:pt x="126" y="137"/>
                  </a:lnTo>
                  <a:lnTo>
                    <a:pt x="120"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4"/>
                  </a:lnTo>
                  <a:lnTo>
                    <a:pt x="60" y="2"/>
                  </a:lnTo>
                  <a:lnTo>
                    <a:pt x="68" y="1"/>
                  </a:lnTo>
                  <a:lnTo>
                    <a:pt x="76" y="0"/>
                  </a:lnTo>
                  <a:lnTo>
                    <a:pt x="76" y="0"/>
                  </a:lnTo>
                  <a:lnTo>
                    <a:pt x="84" y="1"/>
                  </a:lnTo>
                  <a:lnTo>
                    <a:pt x="91" y="2"/>
                  </a:lnTo>
                  <a:lnTo>
                    <a:pt x="99" y="4"/>
                  </a:lnTo>
                  <a:lnTo>
                    <a:pt x="106" y="7"/>
                  </a:lnTo>
                  <a:lnTo>
                    <a:pt x="113" y="10"/>
                  </a:lnTo>
                  <a:lnTo>
                    <a:pt x="120" y="14"/>
                  </a:lnTo>
                  <a:lnTo>
                    <a:pt x="126" y="18"/>
                  </a:lnTo>
                  <a:lnTo>
                    <a:pt x="130"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46" name="Google Shape;3146;p23"/>
            <p:cNvSpPr/>
            <p:nvPr/>
          </p:nvSpPr>
          <p:spPr>
            <a:xfrm>
              <a:off x="2862263" y="3662363"/>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0"/>
                  </a:lnTo>
                  <a:lnTo>
                    <a:pt x="136" y="127"/>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4"/>
                  </a:lnTo>
                  <a:lnTo>
                    <a:pt x="126" y="18"/>
                  </a:lnTo>
                  <a:lnTo>
                    <a:pt x="131"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47" name="Google Shape;3147;p23"/>
            <p:cNvSpPr/>
            <p:nvPr/>
          </p:nvSpPr>
          <p:spPr>
            <a:xfrm>
              <a:off x="2932113" y="3662363"/>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48" name="Google Shape;3148;p23"/>
            <p:cNvSpPr/>
            <p:nvPr/>
          </p:nvSpPr>
          <p:spPr>
            <a:xfrm>
              <a:off x="2932113" y="3592513"/>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7"/>
                  </a:lnTo>
                  <a:lnTo>
                    <a:pt x="33" y="13"/>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49" name="Google Shape;3149;p23"/>
            <p:cNvSpPr/>
            <p:nvPr/>
          </p:nvSpPr>
          <p:spPr>
            <a:xfrm>
              <a:off x="3001963" y="3662363"/>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2" y="120"/>
                  </a:lnTo>
                  <a:lnTo>
                    <a:pt x="138" y="127"/>
                  </a:lnTo>
                  <a:lnTo>
                    <a:pt x="132" y="132"/>
                  </a:lnTo>
                  <a:lnTo>
                    <a:pt x="127" y="137"/>
                  </a:lnTo>
                  <a:lnTo>
                    <a:pt x="121"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2" y="145"/>
                  </a:lnTo>
                  <a:lnTo>
                    <a:pt x="35" y="142"/>
                  </a:lnTo>
                  <a:lnTo>
                    <a:pt x="29" y="137"/>
                  </a:lnTo>
                  <a:lnTo>
                    <a:pt x="23" y="132"/>
                  </a:lnTo>
                  <a:lnTo>
                    <a:pt x="19" y="127"/>
                  </a:lnTo>
                  <a:lnTo>
                    <a:pt x="14" y="120"/>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1"/>
                  </a:lnTo>
                  <a:lnTo>
                    <a:pt x="14" y="34"/>
                  </a:lnTo>
                  <a:lnTo>
                    <a:pt x="19" y="29"/>
                  </a:lnTo>
                  <a:lnTo>
                    <a:pt x="23" y="23"/>
                  </a:lnTo>
                  <a:lnTo>
                    <a:pt x="29" y="18"/>
                  </a:lnTo>
                  <a:lnTo>
                    <a:pt x="35" y="14"/>
                  </a:lnTo>
                  <a:lnTo>
                    <a:pt x="42"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1" y="14"/>
                  </a:lnTo>
                  <a:lnTo>
                    <a:pt x="127" y="18"/>
                  </a:lnTo>
                  <a:lnTo>
                    <a:pt x="132" y="23"/>
                  </a:lnTo>
                  <a:lnTo>
                    <a:pt x="138" y="29"/>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50" name="Google Shape;3150;p23"/>
            <p:cNvSpPr/>
            <p:nvPr/>
          </p:nvSpPr>
          <p:spPr>
            <a:xfrm>
              <a:off x="2792413" y="3732213"/>
              <a:ext cx="49213" cy="47625"/>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1"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8"/>
                  </a:lnTo>
                  <a:lnTo>
                    <a:pt x="3" y="62"/>
                  </a:lnTo>
                  <a:lnTo>
                    <a:pt x="4" y="54"/>
                  </a:lnTo>
                  <a:lnTo>
                    <a:pt x="7" y="47"/>
                  </a:lnTo>
                  <a:lnTo>
                    <a:pt x="9" y="40"/>
                  </a:lnTo>
                  <a:lnTo>
                    <a:pt x="14" y="34"/>
                  </a:lnTo>
                  <a:lnTo>
                    <a:pt x="19" y="27"/>
                  </a:lnTo>
                  <a:lnTo>
                    <a:pt x="23" y="23"/>
                  </a:lnTo>
                  <a:lnTo>
                    <a:pt x="29" y="17"/>
                  </a:lnTo>
                  <a:lnTo>
                    <a:pt x="35"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3"/>
                  </a:lnTo>
                  <a:lnTo>
                    <a:pt x="138" y="27"/>
                  </a:lnTo>
                  <a:lnTo>
                    <a:pt x="141" y="34"/>
                  </a:lnTo>
                  <a:lnTo>
                    <a:pt x="146" y="40"/>
                  </a:lnTo>
                  <a:lnTo>
                    <a:pt x="149" y="47"/>
                  </a:lnTo>
                  <a:lnTo>
                    <a:pt x="151" y="54"/>
                  </a:lnTo>
                  <a:lnTo>
                    <a:pt x="154" y="62"/>
                  </a:lnTo>
                  <a:lnTo>
                    <a:pt x="155" y="68"/>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51" name="Google Shape;3151;p23"/>
            <p:cNvSpPr/>
            <p:nvPr/>
          </p:nvSpPr>
          <p:spPr>
            <a:xfrm>
              <a:off x="2728913" y="3732213"/>
              <a:ext cx="49213" cy="47625"/>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9" y="113"/>
                  </a:lnTo>
                  <a:lnTo>
                    <a:pt x="7" y="106"/>
                  </a:lnTo>
                  <a:lnTo>
                    <a:pt x="4" y="99"/>
                  </a:lnTo>
                  <a:lnTo>
                    <a:pt x="2" y="93"/>
                  </a:lnTo>
                  <a:lnTo>
                    <a:pt x="1" y="85"/>
                  </a:lnTo>
                  <a:lnTo>
                    <a:pt x="0" y="77"/>
                  </a:lnTo>
                  <a:lnTo>
                    <a:pt x="0" y="77"/>
                  </a:lnTo>
                  <a:lnTo>
                    <a:pt x="1" y="68"/>
                  </a:lnTo>
                  <a:lnTo>
                    <a:pt x="2" y="62"/>
                  </a:lnTo>
                  <a:lnTo>
                    <a:pt x="4"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4"/>
                  </a:lnTo>
                  <a:lnTo>
                    <a:pt x="145" y="40"/>
                  </a:lnTo>
                  <a:lnTo>
                    <a:pt x="149" y="47"/>
                  </a:lnTo>
                  <a:lnTo>
                    <a:pt x="151" y="54"/>
                  </a:lnTo>
                  <a:lnTo>
                    <a:pt x="153" y="62"/>
                  </a:lnTo>
                  <a:lnTo>
                    <a:pt x="155" y="68"/>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52" name="Google Shape;3152;p23"/>
            <p:cNvSpPr/>
            <p:nvPr/>
          </p:nvSpPr>
          <p:spPr>
            <a:xfrm>
              <a:off x="2657475" y="3732213"/>
              <a:ext cx="49213" cy="47625"/>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1"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8"/>
                  </a:lnTo>
                  <a:lnTo>
                    <a:pt x="3" y="62"/>
                  </a:lnTo>
                  <a:lnTo>
                    <a:pt x="4" y="54"/>
                  </a:lnTo>
                  <a:lnTo>
                    <a:pt x="7" y="47"/>
                  </a:lnTo>
                  <a:lnTo>
                    <a:pt x="9" y="40"/>
                  </a:lnTo>
                  <a:lnTo>
                    <a:pt x="14" y="34"/>
                  </a:lnTo>
                  <a:lnTo>
                    <a:pt x="19" y="27"/>
                  </a:lnTo>
                  <a:lnTo>
                    <a:pt x="23" y="23"/>
                  </a:lnTo>
                  <a:lnTo>
                    <a:pt x="29" y="17"/>
                  </a:lnTo>
                  <a:lnTo>
                    <a:pt x="35"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3"/>
                  </a:lnTo>
                  <a:lnTo>
                    <a:pt x="138" y="27"/>
                  </a:lnTo>
                  <a:lnTo>
                    <a:pt x="141" y="34"/>
                  </a:lnTo>
                  <a:lnTo>
                    <a:pt x="146" y="40"/>
                  </a:lnTo>
                  <a:lnTo>
                    <a:pt x="149" y="47"/>
                  </a:lnTo>
                  <a:lnTo>
                    <a:pt x="151" y="54"/>
                  </a:lnTo>
                  <a:lnTo>
                    <a:pt x="154" y="62"/>
                  </a:lnTo>
                  <a:lnTo>
                    <a:pt x="155" y="68"/>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53" name="Google Shape;3153;p23"/>
            <p:cNvSpPr/>
            <p:nvPr/>
          </p:nvSpPr>
          <p:spPr>
            <a:xfrm>
              <a:off x="3562350" y="3800475"/>
              <a:ext cx="49213" cy="49213"/>
            </a:xfrm>
            <a:custGeom>
              <a:avLst/>
              <a:gdLst/>
              <a:ahLst/>
              <a:cxnLst/>
              <a:rect l="l" t="t" r="r" b="b"/>
              <a:pathLst>
                <a:path w="155" h="154" extrusionOk="0">
                  <a:moveTo>
                    <a:pt x="155" y="78"/>
                  </a:moveTo>
                  <a:lnTo>
                    <a:pt x="155" y="78"/>
                  </a:lnTo>
                  <a:lnTo>
                    <a:pt x="155" y="86"/>
                  </a:lnTo>
                  <a:lnTo>
                    <a:pt x="154" y="93"/>
                  </a:lnTo>
                  <a:lnTo>
                    <a:pt x="151" y="101"/>
                  </a:lnTo>
                  <a:lnTo>
                    <a:pt x="149" y="108"/>
                  </a:lnTo>
                  <a:lnTo>
                    <a:pt x="146" y="114"/>
                  </a:lnTo>
                  <a:lnTo>
                    <a:pt x="141" y="120"/>
                  </a:lnTo>
                  <a:lnTo>
                    <a:pt x="137" y="126"/>
                  </a:lnTo>
                  <a:lnTo>
                    <a:pt x="132" y="132"/>
                  </a:lnTo>
                  <a:lnTo>
                    <a:pt x="126" y="137"/>
                  </a:lnTo>
                  <a:lnTo>
                    <a:pt x="121" y="141"/>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5" y="141"/>
                  </a:lnTo>
                  <a:lnTo>
                    <a:pt x="29" y="137"/>
                  </a:lnTo>
                  <a:lnTo>
                    <a:pt x="23" y="132"/>
                  </a:lnTo>
                  <a:lnTo>
                    <a:pt x="19" y="126"/>
                  </a:lnTo>
                  <a:lnTo>
                    <a:pt x="14" y="120"/>
                  </a:lnTo>
                  <a:lnTo>
                    <a:pt x="10" y="114"/>
                  </a:lnTo>
                  <a:lnTo>
                    <a:pt x="6" y="108"/>
                  </a:lnTo>
                  <a:lnTo>
                    <a:pt x="4" y="101"/>
                  </a:lnTo>
                  <a:lnTo>
                    <a:pt x="3" y="93"/>
                  </a:lnTo>
                  <a:lnTo>
                    <a:pt x="2" y="86"/>
                  </a:lnTo>
                  <a:lnTo>
                    <a:pt x="0" y="78"/>
                  </a:lnTo>
                  <a:lnTo>
                    <a:pt x="0" y="78"/>
                  </a:lnTo>
                  <a:lnTo>
                    <a:pt x="2" y="70"/>
                  </a:lnTo>
                  <a:lnTo>
                    <a:pt x="3" y="62"/>
                  </a:lnTo>
                  <a:lnTo>
                    <a:pt x="4" y="55"/>
                  </a:lnTo>
                  <a:lnTo>
                    <a:pt x="6" y="47"/>
                  </a:lnTo>
                  <a:lnTo>
                    <a:pt x="10" y="41"/>
                  </a:lnTo>
                  <a:lnTo>
                    <a:pt x="14" y="34"/>
                  </a:lnTo>
                  <a:lnTo>
                    <a:pt x="19" y="29"/>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9"/>
                  </a:lnTo>
                  <a:lnTo>
                    <a:pt x="141"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54" name="Google Shape;3154;p23"/>
            <p:cNvSpPr/>
            <p:nvPr/>
          </p:nvSpPr>
          <p:spPr>
            <a:xfrm>
              <a:off x="3562350" y="5135563"/>
              <a:ext cx="47625" cy="47625"/>
            </a:xfrm>
            <a:custGeom>
              <a:avLst/>
              <a:gdLst/>
              <a:ahLst/>
              <a:cxnLst/>
              <a:rect l="l" t="t" r="r" b="b"/>
              <a:pathLst>
                <a:path w="153" h="153" extrusionOk="0">
                  <a:moveTo>
                    <a:pt x="153" y="77"/>
                  </a:moveTo>
                  <a:lnTo>
                    <a:pt x="153" y="77"/>
                  </a:lnTo>
                  <a:lnTo>
                    <a:pt x="153" y="85"/>
                  </a:lnTo>
                  <a:lnTo>
                    <a:pt x="152" y="91"/>
                  </a:lnTo>
                  <a:lnTo>
                    <a:pt x="150" y="99"/>
                  </a:lnTo>
                  <a:lnTo>
                    <a:pt x="147" y="106"/>
                  </a:lnTo>
                  <a:lnTo>
                    <a:pt x="144" y="113"/>
                  </a:lnTo>
                  <a:lnTo>
                    <a:pt x="141" y="119"/>
                  </a:lnTo>
                  <a:lnTo>
                    <a:pt x="136" y="126"/>
                  </a:lnTo>
                  <a:lnTo>
                    <a:pt x="131" y="130"/>
                  </a:lnTo>
                  <a:lnTo>
                    <a:pt x="126" y="136"/>
                  </a:lnTo>
                  <a:lnTo>
                    <a:pt x="120" y="141"/>
                  </a:lnTo>
                  <a:lnTo>
                    <a:pt x="113" y="144"/>
                  </a:lnTo>
                  <a:lnTo>
                    <a:pt x="106" y="147"/>
                  </a:lnTo>
                  <a:lnTo>
                    <a:pt x="99" y="150"/>
                  </a:lnTo>
                  <a:lnTo>
                    <a:pt x="93" y="152"/>
                  </a:lnTo>
                  <a:lnTo>
                    <a:pt x="84" y="153"/>
                  </a:lnTo>
                  <a:lnTo>
                    <a:pt x="76" y="153"/>
                  </a:lnTo>
                  <a:lnTo>
                    <a:pt x="76" y="153"/>
                  </a:lnTo>
                  <a:lnTo>
                    <a:pt x="68" y="153"/>
                  </a:lnTo>
                  <a:lnTo>
                    <a:pt x="60" y="152"/>
                  </a:lnTo>
                  <a:lnTo>
                    <a:pt x="54" y="150"/>
                  </a:lnTo>
                  <a:lnTo>
                    <a:pt x="47" y="147"/>
                  </a:lnTo>
                  <a:lnTo>
                    <a:pt x="40" y="144"/>
                  </a:lnTo>
                  <a:lnTo>
                    <a:pt x="33" y="141"/>
                  </a:lnTo>
                  <a:lnTo>
                    <a:pt x="27" y="136"/>
                  </a:lnTo>
                  <a:lnTo>
                    <a:pt x="22" y="130"/>
                  </a:lnTo>
                  <a:lnTo>
                    <a:pt x="17" y="126"/>
                  </a:lnTo>
                  <a:lnTo>
                    <a:pt x="12" y="119"/>
                  </a:lnTo>
                  <a:lnTo>
                    <a:pt x="9" y="113"/>
                  </a:lnTo>
                  <a:lnTo>
                    <a:pt x="6" y="106"/>
                  </a:lnTo>
                  <a:lnTo>
                    <a:pt x="3" y="99"/>
                  </a:lnTo>
                  <a:lnTo>
                    <a:pt x="1" y="91"/>
                  </a:lnTo>
                  <a:lnTo>
                    <a:pt x="0" y="85"/>
                  </a:lnTo>
                  <a:lnTo>
                    <a:pt x="0" y="77"/>
                  </a:lnTo>
                  <a:lnTo>
                    <a:pt x="0" y="77"/>
                  </a:lnTo>
                  <a:lnTo>
                    <a:pt x="0" y="69"/>
                  </a:lnTo>
                  <a:lnTo>
                    <a:pt x="1" y="61"/>
                  </a:lnTo>
                  <a:lnTo>
                    <a:pt x="3" y="54"/>
                  </a:lnTo>
                  <a:lnTo>
                    <a:pt x="6"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55" name="Google Shape;3155;p23"/>
            <p:cNvSpPr/>
            <p:nvPr/>
          </p:nvSpPr>
          <p:spPr>
            <a:xfrm>
              <a:off x="3562350" y="5205413"/>
              <a:ext cx="47625"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3" y="152"/>
                  </a:lnTo>
                  <a:lnTo>
                    <a:pt x="84" y="153"/>
                  </a:lnTo>
                  <a:lnTo>
                    <a:pt x="76" y="154"/>
                  </a:lnTo>
                  <a:lnTo>
                    <a:pt x="76" y="154"/>
                  </a:lnTo>
                  <a:lnTo>
                    <a:pt x="68" y="153"/>
                  </a:lnTo>
                  <a:lnTo>
                    <a:pt x="60" y="152"/>
                  </a:lnTo>
                  <a:lnTo>
                    <a:pt x="54" y="151"/>
                  </a:lnTo>
                  <a:lnTo>
                    <a:pt x="47" y="147"/>
                  </a:lnTo>
                  <a:lnTo>
                    <a:pt x="40" y="144"/>
                  </a:lnTo>
                  <a:lnTo>
                    <a:pt x="33" y="141"/>
                  </a:lnTo>
                  <a:lnTo>
                    <a:pt x="27" y="136"/>
                  </a:lnTo>
                  <a:lnTo>
                    <a:pt x="22"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2"/>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2"/>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56" name="Google Shape;3156;p23"/>
            <p:cNvSpPr/>
            <p:nvPr/>
          </p:nvSpPr>
          <p:spPr>
            <a:xfrm>
              <a:off x="3630613" y="5135563"/>
              <a:ext cx="49213" cy="47625"/>
            </a:xfrm>
            <a:custGeom>
              <a:avLst/>
              <a:gdLst/>
              <a:ahLst/>
              <a:cxnLst/>
              <a:rect l="l" t="t" r="r" b="b"/>
              <a:pathLst>
                <a:path w="154" h="153" extrusionOk="0">
                  <a:moveTo>
                    <a:pt x="154" y="77"/>
                  </a:moveTo>
                  <a:lnTo>
                    <a:pt x="154" y="77"/>
                  </a:lnTo>
                  <a:lnTo>
                    <a:pt x="154" y="85"/>
                  </a:lnTo>
                  <a:lnTo>
                    <a:pt x="153" y="91"/>
                  </a:lnTo>
                  <a:lnTo>
                    <a:pt x="150" y="99"/>
                  </a:lnTo>
                  <a:lnTo>
                    <a:pt x="148" y="106"/>
                  </a:lnTo>
                  <a:lnTo>
                    <a:pt x="145" y="113"/>
                  </a:lnTo>
                  <a:lnTo>
                    <a:pt x="141" y="119"/>
                  </a:lnTo>
                  <a:lnTo>
                    <a:pt x="137" y="126"/>
                  </a:lnTo>
                  <a:lnTo>
                    <a:pt x="132" y="130"/>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2" y="130"/>
                  </a:lnTo>
                  <a:lnTo>
                    <a:pt x="18" y="126"/>
                  </a:lnTo>
                  <a:lnTo>
                    <a:pt x="13" y="119"/>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57" name="Google Shape;3157;p23"/>
            <p:cNvSpPr/>
            <p:nvPr/>
          </p:nvSpPr>
          <p:spPr>
            <a:xfrm>
              <a:off x="3630613" y="5205413"/>
              <a:ext cx="49213" cy="49213"/>
            </a:xfrm>
            <a:custGeom>
              <a:avLst/>
              <a:gdLst/>
              <a:ahLst/>
              <a:cxnLst/>
              <a:rect l="l" t="t" r="r" b="b"/>
              <a:pathLst>
                <a:path w="154" h="154" extrusionOk="0">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1"/>
                  </a:lnTo>
                  <a:lnTo>
                    <a:pt x="28" y="136"/>
                  </a:lnTo>
                  <a:lnTo>
                    <a:pt x="22" y="131"/>
                  </a:lnTo>
                  <a:lnTo>
                    <a:pt x="18" y="126"/>
                  </a:lnTo>
                  <a:lnTo>
                    <a:pt x="13"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3" y="34"/>
                  </a:lnTo>
                  <a:lnTo>
                    <a:pt x="18" y="27"/>
                  </a:lnTo>
                  <a:lnTo>
                    <a:pt x="22"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58" name="Google Shape;3158;p23"/>
            <p:cNvSpPr/>
            <p:nvPr/>
          </p:nvSpPr>
          <p:spPr>
            <a:xfrm>
              <a:off x="3700463" y="5135563"/>
              <a:ext cx="49213" cy="47625"/>
            </a:xfrm>
            <a:custGeom>
              <a:avLst/>
              <a:gdLst/>
              <a:ahLst/>
              <a:cxnLst/>
              <a:rect l="l" t="t" r="r" b="b"/>
              <a:pathLst>
                <a:path w="154" h="153" extrusionOk="0">
                  <a:moveTo>
                    <a:pt x="154" y="77"/>
                  </a:moveTo>
                  <a:lnTo>
                    <a:pt x="154" y="77"/>
                  </a:lnTo>
                  <a:lnTo>
                    <a:pt x="154" y="85"/>
                  </a:lnTo>
                  <a:lnTo>
                    <a:pt x="152" y="91"/>
                  </a:lnTo>
                  <a:lnTo>
                    <a:pt x="150" y="99"/>
                  </a:lnTo>
                  <a:lnTo>
                    <a:pt x="148" y="106"/>
                  </a:lnTo>
                  <a:lnTo>
                    <a:pt x="144" y="113"/>
                  </a:lnTo>
                  <a:lnTo>
                    <a:pt x="141" y="119"/>
                  </a:lnTo>
                  <a:lnTo>
                    <a:pt x="136" y="126"/>
                  </a:lnTo>
                  <a:lnTo>
                    <a:pt x="131" y="130"/>
                  </a:lnTo>
                  <a:lnTo>
                    <a:pt x="126" y="136"/>
                  </a:lnTo>
                  <a:lnTo>
                    <a:pt x="119"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2"/>
                  </a:lnTo>
                  <a:lnTo>
                    <a:pt x="126" y="17"/>
                  </a:lnTo>
                  <a:lnTo>
                    <a:pt x="131"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59" name="Google Shape;3159;p23"/>
            <p:cNvSpPr/>
            <p:nvPr/>
          </p:nvSpPr>
          <p:spPr>
            <a:xfrm>
              <a:off x="3352800" y="5135563"/>
              <a:ext cx="49213" cy="47625"/>
            </a:xfrm>
            <a:custGeom>
              <a:avLst/>
              <a:gdLst/>
              <a:ahLst/>
              <a:cxnLst/>
              <a:rect l="l" t="t" r="r" b="b"/>
              <a:pathLst>
                <a:path w="154" h="153" extrusionOk="0">
                  <a:moveTo>
                    <a:pt x="154" y="77"/>
                  </a:moveTo>
                  <a:lnTo>
                    <a:pt x="154" y="77"/>
                  </a:lnTo>
                  <a:lnTo>
                    <a:pt x="153" y="85"/>
                  </a:lnTo>
                  <a:lnTo>
                    <a:pt x="152" y="91"/>
                  </a:lnTo>
                  <a:lnTo>
                    <a:pt x="151" y="99"/>
                  </a:lnTo>
                  <a:lnTo>
                    <a:pt x="148" y="106"/>
                  </a:lnTo>
                  <a:lnTo>
                    <a:pt x="145" y="113"/>
                  </a:lnTo>
                  <a:lnTo>
                    <a:pt x="141" y="119"/>
                  </a:lnTo>
                  <a:lnTo>
                    <a:pt x="136" y="126"/>
                  </a:lnTo>
                  <a:lnTo>
                    <a:pt x="132" y="130"/>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9" y="136"/>
                  </a:lnTo>
                  <a:lnTo>
                    <a:pt x="23" y="130"/>
                  </a:lnTo>
                  <a:lnTo>
                    <a:pt x="17" y="126"/>
                  </a:lnTo>
                  <a:lnTo>
                    <a:pt x="14" y="119"/>
                  </a:lnTo>
                  <a:lnTo>
                    <a:pt x="9" y="113"/>
                  </a:lnTo>
                  <a:lnTo>
                    <a:pt x="6" y="106"/>
                  </a:lnTo>
                  <a:lnTo>
                    <a:pt x="3" y="99"/>
                  </a:lnTo>
                  <a:lnTo>
                    <a:pt x="1" y="91"/>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60" name="Google Shape;3160;p23"/>
            <p:cNvSpPr/>
            <p:nvPr/>
          </p:nvSpPr>
          <p:spPr>
            <a:xfrm>
              <a:off x="3422650" y="5135563"/>
              <a:ext cx="49213" cy="47625"/>
            </a:xfrm>
            <a:custGeom>
              <a:avLst/>
              <a:gdLst/>
              <a:ahLst/>
              <a:cxnLst/>
              <a:rect l="l" t="t" r="r" b="b"/>
              <a:pathLst>
                <a:path w="154" h="153" extrusionOk="0">
                  <a:moveTo>
                    <a:pt x="154" y="77"/>
                  </a:moveTo>
                  <a:lnTo>
                    <a:pt x="154" y="77"/>
                  </a:lnTo>
                  <a:lnTo>
                    <a:pt x="154" y="85"/>
                  </a:lnTo>
                  <a:lnTo>
                    <a:pt x="152" y="91"/>
                  </a:lnTo>
                  <a:lnTo>
                    <a:pt x="151" y="99"/>
                  </a:lnTo>
                  <a:lnTo>
                    <a:pt x="148" y="106"/>
                  </a:lnTo>
                  <a:lnTo>
                    <a:pt x="145" y="113"/>
                  </a:lnTo>
                  <a:lnTo>
                    <a:pt x="140" y="119"/>
                  </a:lnTo>
                  <a:lnTo>
                    <a:pt x="136" y="126"/>
                  </a:lnTo>
                  <a:lnTo>
                    <a:pt x="131" y="130"/>
                  </a:lnTo>
                  <a:lnTo>
                    <a:pt x="125" y="136"/>
                  </a:lnTo>
                  <a:lnTo>
                    <a:pt x="120" y="141"/>
                  </a:lnTo>
                  <a:lnTo>
                    <a:pt x="114" y="144"/>
                  </a:lnTo>
                  <a:lnTo>
                    <a:pt x="107" y="147"/>
                  </a:lnTo>
                  <a:lnTo>
                    <a:pt x="100" y="150"/>
                  </a:lnTo>
                  <a:lnTo>
                    <a:pt x="92" y="152"/>
                  </a:lnTo>
                  <a:lnTo>
                    <a:pt x="84" y="153"/>
                  </a:lnTo>
                  <a:lnTo>
                    <a:pt x="77" y="153"/>
                  </a:lnTo>
                  <a:lnTo>
                    <a:pt x="77" y="153"/>
                  </a:lnTo>
                  <a:lnTo>
                    <a:pt x="69" y="153"/>
                  </a:lnTo>
                  <a:lnTo>
                    <a:pt x="61" y="152"/>
                  </a:lnTo>
                  <a:lnTo>
                    <a:pt x="54" y="150"/>
                  </a:lnTo>
                  <a:lnTo>
                    <a:pt x="46" y="147"/>
                  </a:lnTo>
                  <a:lnTo>
                    <a:pt x="40" y="144"/>
                  </a:lnTo>
                  <a:lnTo>
                    <a:pt x="34" y="141"/>
                  </a:lnTo>
                  <a:lnTo>
                    <a:pt x="28" y="136"/>
                  </a:lnTo>
                  <a:lnTo>
                    <a:pt x="22" y="130"/>
                  </a:lnTo>
                  <a:lnTo>
                    <a:pt x="18" y="126"/>
                  </a:lnTo>
                  <a:lnTo>
                    <a:pt x="13" y="119"/>
                  </a:lnTo>
                  <a:lnTo>
                    <a:pt x="9" y="113"/>
                  </a:lnTo>
                  <a:lnTo>
                    <a:pt x="5" y="106"/>
                  </a:lnTo>
                  <a:lnTo>
                    <a:pt x="3" y="99"/>
                  </a:lnTo>
                  <a:lnTo>
                    <a:pt x="2" y="91"/>
                  </a:lnTo>
                  <a:lnTo>
                    <a:pt x="1" y="85"/>
                  </a:lnTo>
                  <a:lnTo>
                    <a:pt x="0" y="77"/>
                  </a:lnTo>
                  <a:lnTo>
                    <a:pt x="0" y="77"/>
                  </a:lnTo>
                  <a:lnTo>
                    <a:pt x="1" y="69"/>
                  </a:lnTo>
                  <a:lnTo>
                    <a:pt x="2" y="61"/>
                  </a:lnTo>
                  <a:lnTo>
                    <a:pt x="3" y="54"/>
                  </a:lnTo>
                  <a:lnTo>
                    <a:pt x="5" y="47"/>
                  </a:lnTo>
                  <a:lnTo>
                    <a:pt x="9" y="40"/>
                  </a:lnTo>
                  <a:lnTo>
                    <a:pt x="13" y="33"/>
                  </a:lnTo>
                  <a:lnTo>
                    <a:pt x="18" y="27"/>
                  </a:lnTo>
                  <a:lnTo>
                    <a:pt x="22" y="22"/>
                  </a:lnTo>
                  <a:lnTo>
                    <a:pt x="28" y="17"/>
                  </a:lnTo>
                  <a:lnTo>
                    <a:pt x="34" y="12"/>
                  </a:lnTo>
                  <a:lnTo>
                    <a:pt x="40" y="9"/>
                  </a:lnTo>
                  <a:lnTo>
                    <a:pt x="46" y="6"/>
                  </a:lnTo>
                  <a:lnTo>
                    <a:pt x="54" y="3"/>
                  </a:lnTo>
                  <a:lnTo>
                    <a:pt x="61" y="1"/>
                  </a:lnTo>
                  <a:lnTo>
                    <a:pt x="69" y="0"/>
                  </a:lnTo>
                  <a:lnTo>
                    <a:pt x="77" y="0"/>
                  </a:lnTo>
                  <a:lnTo>
                    <a:pt x="77" y="0"/>
                  </a:lnTo>
                  <a:lnTo>
                    <a:pt x="84" y="0"/>
                  </a:lnTo>
                  <a:lnTo>
                    <a:pt x="92" y="1"/>
                  </a:lnTo>
                  <a:lnTo>
                    <a:pt x="100" y="3"/>
                  </a:lnTo>
                  <a:lnTo>
                    <a:pt x="107" y="6"/>
                  </a:lnTo>
                  <a:lnTo>
                    <a:pt x="114" y="9"/>
                  </a:lnTo>
                  <a:lnTo>
                    <a:pt x="120" y="12"/>
                  </a:lnTo>
                  <a:lnTo>
                    <a:pt x="125" y="17"/>
                  </a:lnTo>
                  <a:lnTo>
                    <a:pt x="131" y="22"/>
                  </a:lnTo>
                  <a:lnTo>
                    <a:pt x="136" y="27"/>
                  </a:lnTo>
                  <a:lnTo>
                    <a:pt x="140" y="33"/>
                  </a:lnTo>
                  <a:lnTo>
                    <a:pt x="145" y="40"/>
                  </a:lnTo>
                  <a:lnTo>
                    <a:pt x="148" y="47"/>
                  </a:lnTo>
                  <a:lnTo>
                    <a:pt x="151"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61" name="Google Shape;3161;p23"/>
            <p:cNvSpPr/>
            <p:nvPr/>
          </p:nvSpPr>
          <p:spPr>
            <a:xfrm>
              <a:off x="3492500" y="5135563"/>
              <a:ext cx="49213" cy="47625"/>
            </a:xfrm>
            <a:custGeom>
              <a:avLst/>
              <a:gdLst/>
              <a:ahLst/>
              <a:cxnLst/>
              <a:rect l="l" t="t" r="r" b="b"/>
              <a:pathLst>
                <a:path w="155" h="153" extrusionOk="0">
                  <a:moveTo>
                    <a:pt x="155" y="77"/>
                  </a:moveTo>
                  <a:lnTo>
                    <a:pt x="155" y="77"/>
                  </a:lnTo>
                  <a:lnTo>
                    <a:pt x="154" y="85"/>
                  </a:lnTo>
                  <a:lnTo>
                    <a:pt x="153" y="91"/>
                  </a:lnTo>
                  <a:lnTo>
                    <a:pt x="151" y="99"/>
                  </a:lnTo>
                  <a:lnTo>
                    <a:pt x="148" y="106"/>
                  </a:lnTo>
                  <a:lnTo>
                    <a:pt x="146" y="113"/>
                  </a:lnTo>
                  <a:lnTo>
                    <a:pt x="141" y="119"/>
                  </a:lnTo>
                  <a:lnTo>
                    <a:pt x="137" y="126"/>
                  </a:lnTo>
                  <a:lnTo>
                    <a:pt x="132" y="130"/>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0"/>
                  </a:lnTo>
                  <a:lnTo>
                    <a:pt x="18" y="126"/>
                  </a:lnTo>
                  <a:lnTo>
                    <a:pt x="13" y="119"/>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62" name="Google Shape;3162;p23"/>
            <p:cNvSpPr/>
            <p:nvPr/>
          </p:nvSpPr>
          <p:spPr>
            <a:xfrm>
              <a:off x="3562350" y="5275263"/>
              <a:ext cx="47625"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3" y="153"/>
                  </a:lnTo>
                  <a:lnTo>
                    <a:pt x="84" y="154"/>
                  </a:lnTo>
                  <a:lnTo>
                    <a:pt x="76" y="154"/>
                  </a:lnTo>
                  <a:lnTo>
                    <a:pt x="76" y="154"/>
                  </a:lnTo>
                  <a:lnTo>
                    <a:pt x="68" y="154"/>
                  </a:lnTo>
                  <a:lnTo>
                    <a:pt x="60" y="153"/>
                  </a:lnTo>
                  <a:lnTo>
                    <a:pt x="54" y="151"/>
                  </a:lnTo>
                  <a:lnTo>
                    <a:pt x="47" y="149"/>
                  </a:lnTo>
                  <a:lnTo>
                    <a:pt x="40" y="145"/>
                  </a:lnTo>
                  <a:lnTo>
                    <a:pt x="33" y="141"/>
                  </a:lnTo>
                  <a:lnTo>
                    <a:pt x="27" y="137"/>
                  </a:lnTo>
                  <a:lnTo>
                    <a:pt x="22"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4"/>
                  </a:lnTo>
                  <a:lnTo>
                    <a:pt x="40" y="9"/>
                  </a:lnTo>
                  <a:lnTo>
                    <a:pt x="47" y="7"/>
                  </a:lnTo>
                  <a:lnTo>
                    <a:pt x="54" y="3"/>
                  </a:lnTo>
                  <a:lnTo>
                    <a:pt x="60"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63" name="Google Shape;3163;p23"/>
            <p:cNvSpPr/>
            <p:nvPr/>
          </p:nvSpPr>
          <p:spPr>
            <a:xfrm>
              <a:off x="3562350" y="5346700"/>
              <a:ext cx="47625"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2" y="33"/>
                  </a:lnTo>
                  <a:lnTo>
                    <a:pt x="17" y="27"/>
                  </a:lnTo>
                  <a:lnTo>
                    <a:pt x="22" y="22"/>
                  </a:lnTo>
                  <a:lnTo>
                    <a:pt x="27" y="17"/>
                  </a:lnTo>
                  <a:lnTo>
                    <a:pt x="33" y="13"/>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64" name="Google Shape;3164;p23"/>
            <p:cNvSpPr/>
            <p:nvPr/>
          </p:nvSpPr>
          <p:spPr>
            <a:xfrm>
              <a:off x="3425825" y="5413375"/>
              <a:ext cx="47625" cy="49213"/>
            </a:xfrm>
            <a:custGeom>
              <a:avLst/>
              <a:gdLst/>
              <a:ahLst/>
              <a:cxnLst/>
              <a:rect l="l" t="t" r="r" b="b"/>
              <a:pathLst>
                <a:path w="153" h="154" extrusionOk="0">
                  <a:moveTo>
                    <a:pt x="153" y="76"/>
                  </a:moveTo>
                  <a:lnTo>
                    <a:pt x="153" y="76"/>
                  </a:lnTo>
                  <a:lnTo>
                    <a:pt x="153" y="84"/>
                  </a:lnTo>
                  <a:lnTo>
                    <a:pt x="152" y="92"/>
                  </a:lnTo>
                  <a:lnTo>
                    <a:pt x="149" y="99"/>
                  </a:lnTo>
                  <a:lnTo>
                    <a:pt x="147" y="106"/>
                  </a:lnTo>
                  <a:lnTo>
                    <a:pt x="144" y="113"/>
                  </a:lnTo>
                  <a:lnTo>
                    <a:pt x="140" y="120"/>
                  </a:lnTo>
                  <a:lnTo>
                    <a:pt x="136" y="125"/>
                  </a:lnTo>
                  <a:lnTo>
                    <a:pt x="131" y="131"/>
                  </a:lnTo>
                  <a:lnTo>
                    <a:pt x="125" y="136"/>
                  </a:lnTo>
                  <a:lnTo>
                    <a:pt x="120" y="140"/>
                  </a:lnTo>
                  <a:lnTo>
                    <a:pt x="113" y="144"/>
                  </a:lnTo>
                  <a:lnTo>
                    <a:pt x="106" y="147"/>
                  </a:lnTo>
                  <a:lnTo>
                    <a:pt x="99" y="151"/>
                  </a:lnTo>
                  <a:lnTo>
                    <a:pt x="92" y="152"/>
                  </a:lnTo>
                  <a:lnTo>
                    <a:pt x="84" y="153"/>
                  </a:lnTo>
                  <a:lnTo>
                    <a:pt x="76" y="154"/>
                  </a:lnTo>
                  <a:lnTo>
                    <a:pt x="76" y="154"/>
                  </a:lnTo>
                  <a:lnTo>
                    <a:pt x="68" y="153"/>
                  </a:lnTo>
                  <a:lnTo>
                    <a:pt x="61" y="152"/>
                  </a:lnTo>
                  <a:lnTo>
                    <a:pt x="53" y="151"/>
                  </a:lnTo>
                  <a:lnTo>
                    <a:pt x="46" y="147"/>
                  </a:lnTo>
                  <a:lnTo>
                    <a:pt x="40" y="144"/>
                  </a:lnTo>
                  <a:lnTo>
                    <a:pt x="33" y="140"/>
                  </a:lnTo>
                  <a:lnTo>
                    <a:pt x="27" y="136"/>
                  </a:lnTo>
                  <a:lnTo>
                    <a:pt x="22"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8"/>
                  </a:lnTo>
                  <a:lnTo>
                    <a:pt x="22" y="22"/>
                  </a:lnTo>
                  <a:lnTo>
                    <a:pt x="27" y="17"/>
                  </a:lnTo>
                  <a:lnTo>
                    <a:pt x="33" y="13"/>
                  </a:lnTo>
                  <a:lnTo>
                    <a:pt x="40" y="9"/>
                  </a:lnTo>
                  <a:lnTo>
                    <a:pt x="46"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5" y="17"/>
                  </a:lnTo>
                  <a:lnTo>
                    <a:pt x="131" y="22"/>
                  </a:lnTo>
                  <a:lnTo>
                    <a:pt x="136" y="28"/>
                  </a:lnTo>
                  <a:lnTo>
                    <a:pt x="140" y="34"/>
                  </a:lnTo>
                  <a:lnTo>
                    <a:pt x="144" y="40"/>
                  </a:lnTo>
                  <a:lnTo>
                    <a:pt x="147" y="46"/>
                  </a:lnTo>
                  <a:lnTo>
                    <a:pt x="149"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65" name="Google Shape;3165;p23"/>
            <p:cNvSpPr/>
            <p:nvPr/>
          </p:nvSpPr>
          <p:spPr>
            <a:xfrm>
              <a:off x="3630613" y="5837238"/>
              <a:ext cx="49213"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4"/>
                  </a:lnTo>
                  <a:lnTo>
                    <a:pt x="141" y="120"/>
                  </a:lnTo>
                  <a:lnTo>
                    <a:pt x="137" y="125"/>
                  </a:lnTo>
                  <a:lnTo>
                    <a:pt x="132" y="131"/>
                  </a:lnTo>
                  <a:lnTo>
                    <a:pt x="126" y="136"/>
                  </a:lnTo>
                  <a:lnTo>
                    <a:pt x="121"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8" y="136"/>
                  </a:lnTo>
                  <a:lnTo>
                    <a:pt x="22" y="131"/>
                  </a:lnTo>
                  <a:lnTo>
                    <a:pt x="18" y="125"/>
                  </a:lnTo>
                  <a:lnTo>
                    <a:pt x="13" y="120"/>
                  </a:lnTo>
                  <a:lnTo>
                    <a:pt x="10" y="114"/>
                  </a:lnTo>
                  <a:lnTo>
                    <a:pt x="6" y="107"/>
                  </a:lnTo>
                  <a:lnTo>
                    <a:pt x="4" y="99"/>
                  </a:lnTo>
                  <a:lnTo>
                    <a:pt x="2" y="92"/>
                  </a:lnTo>
                  <a:lnTo>
                    <a:pt x="0" y="84"/>
                  </a:lnTo>
                  <a:lnTo>
                    <a:pt x="0" y="76"/>
                  </a:lnTo>
                  <a:lnTo>
                    <a:pt x="0" y="76"/>
                  </a:lnTo>
                  <a:lnTo>
                    <a:pt x="0" y="69"/>
                  </a:lnTo>
                  <a:lnTo>
                    <a:pt x="2" y="61"/>
                  </a:lnTo>
                  <a:lnTo>
                    <a:pt x="4" y="53"/>
                  </a:lnTo>
                  <a:lnTo>
                    <a:pt x="6" y="46"/>
                  </a:lnTo>
                  <a:lnTo>
                    <a:pt x="10" y="40"/>
                  </a:lnTo>
                  <a:lnTo>
                    <a:pt x="13" y="34"/>
                  </a:lnTo>
                  <a:lnTo>
                    <a:pt x="18" y="28"/>
                  </a:lnTo>
                  <a:lnTo>
                    <a:pt x="22" y="22"/>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8"/>
                  </a:lnTo>
                  <a:lnTo>
                    <a:pt x="132" y="22"/>
                  </a:lnTo>
                  <a:lnTo>
                    <a:pt x="137" y="28"/>
                  </a:lnTo>
                  <a:lnTo>
                    <a:pt x="141" y="34"/>
                  </a:lnTo>
                  <a:lnTo>
                    <a:pt x="145" y="40"/>
                  </a:lnTo>
                  <a:lnTo>
                    <a:pt x="148" y="46"/>
                  </a:lnTo>
                  <a:lnTo>
                    <a:pt x="150"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66" name="Google Shape;3166;p23"/>
            <p:cNvSpPr/>
            <p:nvPr/>
          </p:nvSpPr>
          <p:spPr>
            <a:xfrm>
              <a:off x="3352800" y="5205413"/>
              <a:ext cx="49213"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67" name="Google Shape;3167;p23"/>
            <p:cNvSpPr/>
            <p:nvPr/>
          </p:nvSpPr>
          <p:spPr>
            <a:xfrm>
              <a:off x="3422650" y="5205413"/>
              <a:ext cx="49213" cy="49213"/>
            </a:xfrm>
            <a:custGeom>
              <a:avLst/>
              <a:gdLst/>
              <a:ahLst/>
              <a:cxnLst/>
              <a:rect l="l" t="t" r="r" b="b"/>
              <a:pathLst>
                <a:path w="154" h="154" extrusionOk="0">
                  <a:moveTo>
                    <a:pt x="154" y="77"/>
                  </a:moveTo>
                  <a:lnTo>
                    <a:pt x="154" y="77"/>
                  </a:lnTo>
                  <a:lnTo>
                    <a:pt x="154" y="85"/>
                  </a:lnTo>
                  <a:lnTo>
                    <a:pt x="153" y="93"/>
                  </a:lnTo>
                  <a:lnTo>
                    <a:pt x="151" y="99"/>
                  </a:lnTo>
                  <a:lnTo>
                    <a:pt x="148" y="106"/>
                  </a:lnTo>
                  <a:lnTo>
                    <a:pt x="145" y="113"/>
                  </a:lnTo>
                  <a:lnTo>
                    <a:pt x="140" y="120"/>
                  </a:lnTo>
                  <a:lnTo>
                    <a:pt x="137" y="126"/>
                  </a:lnTo>
                  <a:lnTo>
                    <a:pt x="131" y="131"/>
                  </a:lnTo>
                  <a:lnTo>
                    <a:pt x="125" y="136"/>
                  </a:lnTo>
                  <a:lnTo>
                    <a:pt x="120" y="141"/>
                  </a:lnTo>
                  <a:lnTo>
                    <a:pt x="114" y="144"/>
                  </a:lnTo>
                  <a:lnTo>
                    <a:pt x="107" y="147"/>
                  </a:lnTo>
                  <a:lnTo>
                    <a:pt x="100" y="151"/>
                  </a:lnTo>
                  <a:lnTo>
                    <a:pt x="92" y="152"/>
                  </a:lnTo>
                  <a:lnTo>
                    <a:pt x="85" y="153"/>
                  </a:lnTo>
                  <a:lnTo>
                    <a:pt x="77" y="154"/>
                  </a:lnTo>
                  <a:lnTo>
                    <a:pt x="77" y="154"/>
                  </a:lnTo>
                  <a:lnTo>
                    <a:pt x="69" y="153"/>
                  </a:lnTo>
                  <a:lnTo>
                    <a:pt x="61" y="152"/>
                  </a:lnTo>
                  <a:lnTo>
                    <a:pt x="54" y="151"/>
                  </a:lnTo>
                  <a:lnTo>
                    <a:pt x="46"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2"/>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5" y="17"/>
                  </a:lnTo>
                  <a:lnTo>
                    <a:pt x="131" y="23"/>
                  </a:lnTo>
                  <a:lnTo>
                    <a:pt x="137" y="27"/>
                  </a:lnTo>
                  <a:lnTo>
                    <a:pt x="140"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68" name="Google Shape;3168;p23"/>
            <p:cNvSpPr/>
            <p:nvPr/>
          </p:nvSpPr>
          <p:spPr>
            <a:xfrm>
              <a:off x="3492500" y="5205413"/>
              <a:ext cx="49213" cy="49213"/>
            </a:xfrm>
            <a:custGeom>
              <a:avLst/>
              <a:gdLst/>
              <a:ahLst/>
              <a:cxnLst/>
              <a:rect l="l" t="t" r="r" b="b"/>
              <a:pathLst>
                <a:path w="155" h="154"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1" y="141"/>
                  </a:lnTo>
                  <a:lnTo>
                    <a:pt x="115"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4" y="34"/>
                  </a:lnTo>
                  <a:lnTo>
                    <a:pt x="18"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1" y="12"/>
                  </a:lnTo>
                  <a:lnTo>
                    <a:pt x="126" y="17"/>
                  </a:lnTo>
                  <a:lnTo>
                    <a:pt x="132" y="23"/>
                  </a:lnTo>
                  <a:lnTo>
                    <a:pt x="137" y="27"/>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69" name="Google Shape;3169;p23"/>
            <p:cNvSpPr/>
            <p:nvPr/>
          </p:nvSpPr>
          <p:spPr>
            <a:xfrm>
              <a:off x="3352800" y="5275263"/>
              <a:ext cx="49213" cy="49213"/>
            </a:xfrm>
            <a:custGeom>
              <a:avLst/>
              <a:gdLst/>
              <a:ahLst/>
              <a:cxnLst/>
              <a:rect l="l" t="t" r="r" b="b"/>
              <a:pathLst>
                <a:path w="154" h="154" extrusionOk="0">
                  <a:moveTo>
                    <a:pt x="154" y="78"/>
                  </a:moveTo>
                  <a:lnTo>
                    <a:pt x="154" y="78"/>
                  </a:lnTo>
                  <a:lnTo>
                    <a:pt x="154" y="86"/>
                  </a:lnTo>
                  <a:lnTo>
                    <a:pt x="153" y="93"/>
                  </a:lnTo>
                  <a:lnTo>
                    <a:pt x="151" y="101"/>
                  </a:lnTo>
                  <a:lnTo>
                    <a:pt x="149" y="107"/>
                  </a:lnTo>
                  <a:lnTo>
                    <a:pt x="145" y="114"/>
                  </a:lnTo>
                  <a:lnTo>
                    <a:pt x="141" y="120"/>
                  </a:lnTo>
                  <a:lnTo>
                    <a:pt x="137" y="126"/>
                  </a:lnTo>
                  <a:lnTo>
                    <a:pt x="132" y="131"/>
                  </a:lnTo>
                  <a:lnTo>
                    <a:pt x="126" y="137"/>
                  </a:lnTo>
                  <a:lnTo>
                    <a:pt x="120" y="141"/>
                  </a:lnTo>
                  <a:lnTo>
                    <a:pt x="114" y="145"/>
                  </a:lnTo>
                  <a:lnTo>
                    <a:pt x="107"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1"/>
                  </a:lnTo>
                  <a:lnTo>
                    <a:pt x="29" y="137"/>
                  </a:lnTo>
                  <a:lnTo>
                    <a:pt x="23" y="131"/>
                  </a:lnTo>
                  <a:lnTo>
                    <a:pt x="18" y="126"/>
                  </a:lnTo>
                  <a:lnTo>
                    <a:pt x="14" y="120"/>
                  </a:lnTo>
                  <a:lnTo>
                    <a:pt x="9" y="114"/>
                  </a:lnTo>
                  <a:lnTo>
                    <a:pt x="7" y="107"/>
                  </a:lnTo>
                  <a:lnTo>
                    <a:pt x="3" y="101"/>
                  </a:lnTo>
                  <a:lnTo>
                    <a:pt x="2" y="93"/>
                  </a:lnTo>
                  <a:lnTo>
                    <a:pt x="1" y="86"/>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2" y="23"/>
                  </a:lnTo>
                  <a:lnTo>
                    <a:pt x="137" y="28"/>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70" name="Google Shape;3170;p23"/>
            <p:cNvSpPr/>
            <p:nvPr/>
          </p:nvSpPr>
          <p:spPr>
            <a:xfrm>
              <a:off x="3352800" y="5346700"/>
              <a:ext cx="49213"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2"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1"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71" name="Google Shape;3171;p23"/>
            <p:cNvSpPr/>
            <p:nvPr/>
          </p:nvSpPr>
          <p:spPr>
            <a:xfrm>
              <a:off x="3422650" y="5275263"/>
              <a:ext cx="49213" cy="49213"/>
            </a:xfrm>
            <a:custGeom>
              <a:avLst/>
              <a:gdLst/>
              <a:ahLst/>
              <a:cxnLst/>
              <a:rect l="l" t="t" r="r" b="b"/>
              <a:pathLst>
                <a:path w="154" h="154" extrusionOk="0">
                  <a:moveTo>
                    <a:pt x="154" y="78"/>
                  </a:moveTo>
                  <a:lnTo>
                    <a:pt x="154" y="78"/>
                  </a:lnTo>
                  <a:lnTo>
                    <a:pt x="154" y="86"/>
                  </a:lnTo>
                  <a:lnTo>
                    <a:pt x="153" y="93"/>
                  </a:lnTo>
                  <a:lnTo>
                    <a:pt x="151" y="101"/>
                  </a:lnTo>
                  <a:lnTo>
                    <a:pt x="148" y="107"/>
                  </a:lnTo>
                  <a:lnTo>
                    <a:pt x="145" y="114"/>
                  </a:lnTo>
                  <a:lnTo>
                    <a:pt x="140" y="120"/>
                  </a:lnTo>
                  <a:lnTo>
                    <a:pt x="137" y="126"/>
                  </a:lnTo>
                  <a:lnTo>
                    <a:pt x="131" y="131"/>
                  </a:lnTo>
                  <a:lnTo>
                    <a:pt x="125"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6" y="149"/>
                  </a:lnTo>
                  <a:lnTo>
                    <a:pt x="41" y="145"/>
                  </a:lnTo>
                  <a:lnTo>
                    <a:pt x="34" y="141"/>
                  </a:lnTo>
                  <a:lnTo>
                    <a:pt x="28" y="137"/>
                  </a:lnTo>
                  <a:lnTo>
                    <a:pt x="22" y="131"/>
                  </a:lnTo>
                  <a:lnTo>
                    <a:pt x="18" y="126"/>
                  </a:lnTo>
                  <a:lnTo>
                    <a:pt x="13" y="120"/>
                  </a:lnTo>
                  <a:lnTo>
                    <a:pt x="10" y="114"/>
                  </a:lnTo>
                  <a:lnTo>
                    <a:pt x="6" y="107"/>
                  </a:lnTo>
                  <a:lnTo>
                    <a:pt x="3" y="101"/>
                  </a:lnTo>
                  <a:lnTo>
                    <a:pt x="2" y="93"/>
                  </a:lnTo>
                  <a:lnTo>
                    <a:pt x="1" y="86"/>
                  </a:lnTo>
                  <a:lnTo>
                    <a:pt x="0" y="78"/>
                  </a:lnTo>
                  <a:lnTo>
                    <a:pt x="0" y="78"/>
                  </a:lnTo>
                  <a:lnTo>
                    <a:pt x="1" y="70"/>
                  </a:lnTo>
                  <a:lnTo>
                    <a:pt x="2" y="62"/>
                  </a:lnTo>
                  <a:lnTo>
                    <a:pt x="3" y="55"/>
                  </a:lnTo>
                  <a:lnTo>
                    <a:pt x="6" y="47"/>
                  </a:lnTo>
                  <a:lnTo>
                    <a:pt x="10" y="41"/>
                  </a:lnTo>
                  <a:lnTo>
                    <a:pt x="13" y="34"/>
                  </a:lnTo>
                  <a:lnTo>
                    <a:pt x="18" y="28"/>
                  </a:lnTo>
                  <a:lnTo>
                    <a:pt x="22" y="23"/>
                  </a:lnTo>
                  <a:lnTo>
                    <a:pt x="28" y="18"/>
                  </a:lnTo>
                  <a:lnTo>
                    <a:pt x="34" y="14"/>
                  </a:lnTo>
                  <a:lnTo>
                    <a:pt x="41" y="9"/>
                  </a:lnTo>
                  <a:lnTo>
                    <a:pt x="46"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5" y="18"/>
                  </a:lnTo>
                  <a:lnTo>
                    <a:pt x="131" y="23"/>
                  </a:lnTo>
                  <a:lnTo>
                    <a:pt x="137" y="28"/>
                  </a:lnTo>
                  <a:lnTo>
                    <a:pt x="140"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72" name="Google Shape;3172;p23"/>
            <p:cNvSpPr/>
            <p:nvPr/>
          </p:nvSpPr>
          <p:spPr>
            <a:xfrm>
              <a:off x="3422650" y="5346700"/>
              <a:ext cx="49213" cy="49213"/>
            </a:xfrm>
            <a:custGeom>
              <a:avLst/>
              <a:gdLst/>
              <a:ahLst/>
              <a:cxnLst/>
              <a:rect l="l" t="t" r="r" b="b"/>
              <a:pathLst>
                <a:path w="154" h="153" extrusionOk="0">
                  <a:moveTo>
                    <a:pt x="154" y="77"/>
                  </a:moveTo>
                  <a:lnTo>
                    <a:pt x="154" y="77"/>
                  </a:lnTo>
                  <a:lnTo>
                    <a:pt x="154" y="85"/>
                  </a:lnTo>
                  <a:lnTo>
                    <a:pt x="153" y="93"/>
                  </a:lnTo>
                  <a:lnTo>
                    <a:pt x="151" y="100"/>
                  </a:lnTo>
                  <a:lnTo>
                    <a:pt x="148" y="106"/>
                  </a:lnTo>
                  <a:lnTo>
                    <a:pt x="145" y="113"/>
                  </a:lnTo>
                  <a:lnTo>
                    <a:pt x="140" y="120"/>
                  </a:lnTo>
                  <a:lnTo>
                    <a:pt x="137" y="126"/>
                  </a:lnTo>
                  <a:lnTo>
                    <a:pt x="131" y="132"/>
                  </a:lnTo>
                  <a:lnTo>
                    <a:pt x="125"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6" y="148"/>
                  </a:lnTo>
                  <a:lnTo>
                    <a:pt x="41" y="144"/>
                  </a:lnTo>
                  <a:lnTo>
                    <a:pt x="34" y="141"/>
                  </a:lnTo>
                  <a:lnTo>
                    <a:pt x="28" y="136"/>
                  </a:lnTo>
                  <a:lnTo>
                    <a:pt x="22" y="132"/>
                  </a:lnTo>
                  <a:lnTo>
                    <a:pt x="18" y="126"/>
                  </a:lnTo>
                  <a:lnTo>
                    <a:pt x="13" y="120"/>
                  </a:lnTo>
                  <a:lnTo>
                    <a:pt x="10" y="113"/>
                  </a:lnTo>
                  <a:lnTo>
                    <a:pt x="6" y="106"/>
                  </a:lnTo>
                  <a:lnTo>
                    <a:pt x="3" y="100"/>
                  </a:lnTo>
                  <a:lnTo>
                    <a:pt x="2" y="93"/>
                  </a:lnTo>
                  <a:lnTo>
                    <a:pt x="1" y="85"/>
                  </a:lnTo>
                  <a:lnTo>
                    <a:pt x="0" y="77"/>
                  </a:lnTo>
                  <a:lnTo>
                    <a:pt x="0" y="77"/>
                  </a:lnTo>
                  <a:lnTo>
                    <a:pt x="1" y="69"/>
                  </a:lnTo>
                  <a:lnTo>
                    <a:pt x="2" y="61"/>
                  </a:lnTo>
                  <a:lnTo>
                    <a:pt x="3" y="54"/>
                  </a:lnTo>
                  <a:lnTo>
                    <a:pt x="6" y="47"/>
                  </a:lnTo>
                  <a:lnTo>
                    <a:pt x="10" y="40"/>
                  </a:lnTo>
                  <a:lnTo>
                    <a:pt x="13" y="33"/>
                  </a:lnTo>
                  <a:lnTo>
                    <a:pt x="18" y="27"/>
                  </a:lnTo>
                  <a:lnTo>
                    <a:pt x="22" y="22"/>
                  </a:lnTo>
                  <a:lnTo>
                    <a:pt x="28" y="17"/>
                  </a:lnTo>
                  <a:lnTo>
                    <a:pt x="34" y="13"/>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5" y="17"/>
                  </a:lnTo>
                  <a:lnTo>
                    <a:pt x="131" y="22"/>
                  </a:lnTo>
                  <a:lnTo>
                    <a:pt x="137" y="27"/>
                  </a:lnTo>
                  <a:lnTo>
                    <a:pt x="140"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73" name="Google Shape;3173;p23"/>
            <p:cNvSpPr/>
            <p:nvPr/>
          </p:nvSpPr>
          <p:spPr>
            <a:xfrm>
              <a:off x="3492500" y="5275263"/>
              <a:ext cx="49213" cy="49213"/>
            </a:xfrm>
            <a:custGeom>
              <a:avLst/>
              <a:gdLst/>
              <a:ahLst/>
              <a:cxnLst/>
              <a:rect l="l" t="t" r="r" b="b"/>
              <a:pathLst>
                <a:path w="155" h="154" extrusionOk="0">
                  <a:moveTo>
                    <a:pt x="155" y="78"/>
                  </a:moveTo>
                  <a:lnTo>
                    <a:pt x="155" y="78"/>
                  </a:lnTo>
                  <a:lnTo>
                    <a:pt x="154" y="86"/>
                  </a:lnTo>
                  <a:lnTo>
                    <a:pt x="153" y="93"/>
                  </a:lnTo>
                  <a:lnTo>
                    <a:pt x="151" y="101"/>
                  </a:lnTo>
                  <a:lnTo>
                    <a:pt x="148" y="107"/>
                  </a:lnTo>
                  <a:lnTo>
                    <a:pt x="146" y="114"/>
                  </a:lnTo>
                  <a:lnTo>
                    <a:pt x="141" y="120"/>
                  </a:lnTo>
                  <a:lnTo>
                    <a:pt x="137" y="126"/>
                  </a:lnTo>
                  <a:lnTo>
                    <a:pt x="132" y="131"/>
                  </a:lnTo>
                  <a:lnTo>
                    <a:pt x="126" y="137"/>
                  </a:lnTo>
                  <a:lnTo>
                    <a:pt x="121" y="141"/>
                  </a:lnTo>
                  <a:lnTo>
                    <a:pt x="115"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1"/>
                  </a:lnTo>
                  <a:lnTo>
                    <a:pt x="29" y="137"/>
                  </a:lnTo>
                  <a:lnTo>
                    <a:pt x="23" y="131"/>
                  </a:lnTo>
                  <a:lnTo>
                    <a:pt x="18" y="126"/>
                  </a:lnTo>
                  <a:lnTo>
                    <a:pt x="14"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4" y="34"/>
                  </a:lnTo>
                  <a:lnTo>
                    <a:pt x="18"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5" y="9"/>
                  </a:lnTo>
                  <a:lnTo>
                    <a:pt x="121" y="14"/>
                  </a:lnTo>
                  <a:lnTo>
                    <a:pt x="126" y="18"/>
                  </a:lnTo>
                  <a:lnTo>
                    <a:pt x="132" y="23"/>
                  </a:lnTo>
                  <a:lnTo>
                    <a:pt x="137" y="28"/>
                  </a:lnTo>
                  <a:lnTo>
                    <a:pt x="141" y="34"/>
                  </a:lnTo>
                  <a:lnTo>
                    <a:pt x="146"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74" name="Google Shape;3174;p23"/>
            <p:cNvSpPr/>
            <p:nvPr/>
          </p:nvSpPr>
          <p:spPr>
            <a:xfrm>
              <a:off x="3141663" y="5135563"/>
              <a:ext cx="49213" cy="47625"/>
            </a:xfrm>
            <a:custGeom>
              <a:avLst/>
              <a:gdLst/>
              <a:ahLst/>
              <a:cxnLst/>
              <a:rect l="l" t="t" r="r" b="b"/>
              <a:pathLst>
                <a:path w="154" h="153" extrusionOk="0">
                  <a:moveTo>
                    <a:pt x="154" y="77"/>
                  </a:moveTo>
                  <a:lnTo>
                    <a:pt x="154" y="77"/>
                  </a:lnTo>
                  <a:lnTo>
                    <a:pt x="154" y="85"/>
                  </a:lnTo>
                  <a:lnTo>
                    <a:pt x="153" y="91"/>
                  </a:lnTo>
                  <a:lnTo>
                    <a:pt x="151" y="99"/>
                  </a:lnTo>
                  <a:lnTo>
                    <a:pt x="149" y="106"/>
                  </a:lnTo>
                  <a:lnTo>
                    <a:pt x="145" y="113"/>
                  </a:lnTo>
                  <a:lnTo>
                    <a:pt x="142" y="119"/>
                  </a:lnTo>
                  <a:lnTo>
                    <a:pt x="137" y="126"/>
                  </a:lnTo>
                  <a:lnTo>
                    <a:pt x="131" y="130"/>
                  </a:lnTo>
                  <a:lnTo>
                    <a:pt x="127"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8" y="147"/>
                  </a:lnTo>
                  <a:lnTo>
                    <a:pt x="41" y="144"/>
                  </a:lnTo>
                  <a:lnTo>
                    <a:pt x="34" y="141"/>
                  </a:lnTo>
                  <a:lnTo>
                    <a:pt x="28" y="136"/>
                  </a:lnTo>
                  <a:lnTo>
                    <a:pt x="23" y="130"/>
                  </a:lnTo>
                  <a:lnTo>
                    <a:pt x="18" y="126"/>
                  </a:lnTo>
                  <a:lnTo>
                    <a:pt x="13" y="119"/>
                  </a:lnTo>
                  <a:lnTo>
                    <a:pt x="10" y="113"/>
                  </a:lnTo>
                  <a:lnTo>
                    <a:pt x="7" y="106"/>
                  </a:lnTo>
                  <a:lnTo>
                    <a:pt x="3" y="99"/>
                  </a:lnTo>
                  <a:lnTo>
                    <a:pt x="2" y="91"/>
                  </a:lnTo>
                  <a:lnTo>
                    <a:pt x="1" y="85"/>
                  </a:lnTo>
                  <a:lnTo>
                    <a:pt x="0" y="77"/>
                  </a:lnTo>
                  <a:lnTo>
                    <a:pt x="0" y="77"/>
                  </a:lnTo>
                  <a:lnTo>
                    <a:pt x="1" y="69"/>
                  </a:lnTo>
                  <a:lnTo>
                    <a:pt x="2" y="61"/>
                  </a:lnTo>
                  <a:lnTo>
                    <a:pt x="3" y="54"/>
                  </a:lnTo>
                  <a:lnTo>
                    <a:pt x="7" y="47"/>
                  </a:lnTo>
                  <a:lnTo>
                    <a:pt x="10" y="40"/>
                  </a:lnTo>
                  <a:lnTo>
                    <a:pt x="13"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2" y="1"/>
                  </a:lnTo>
                  <a:lnTo>
                    <a:pt x="100" y="3"/>
                  </a:lnTo>
                  <a:lnTo>
                    <a:pt x="107" y="6"/>
                  </a:lnTo>
                  <a:lnTo>
                    <a:pt x="114" y="9"/>
                  </a:lnTo>
                  <a:lnTo>
                    <a:pt x="120" y="12"/>
                  </a:lnTo>
                  <a:lnTo>
                    <a:pt x="127" y="17"/>
                  </a:lnTo>
                  <a:lnTo>
                    <a:pt x="131" y="22"/>
                  </a:lnTo>
                  <a:lnTo>
                    <a:pt x="137" y="27"/>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75" name="Google Shape;3175;p23"/>
            <p:cNvSpPr/>
            <p:nvPr/>
          </p:nvSpPr>
          <p:spPr>
            <a:xfrm>
              <a:off x="3211513" y="5135563"/>
              <a:ext cx="47625" cy="47625"/>
            </a:xfrm>
            <a:custGeom>
              <a:avLst/>
              <a:gdLst/>
              <a:ahLst/>
              <a:cxnLst/>
              <a:rect l="l" t="t" r="r" b="b"/>
              <a:pathLst>
                <a:path w="154" h="153" extrusionOk="0">
                  <a:moveTo>
                    <a:pt x="154" y="77"/>
                  </a:moveTo>
                  <a:lnTo>
                    <a:pt x="154" y="77"/>
                  </a:lnTo>
                  <a:lnTo>
                    <a:pt x="154" y="85"/>
                  </a:lnTo>
                  <a:lnTo>
                    <a:pt x="153" y="91"/>
                  </a:lnTo>
                  <a:lnTo>
                    <a:pt x="150" y="99"/>
                  </a:lnTo>
                  <a:lnTo>
                    <a:pt x="148" y="106"/>
                  </a:lnTo>
                  <a:lnTo>
                    <a:pt x="145" y="113"/>
                  </a:lnTo>
                  <a:lnTo>
                    <a:pt x="141" y="119"/>
                  </a:lnTo>
                  <a:lnTo>
                    <a:pt x="137" y="126"/>
                  </a:lnTo>
                  <a:lnTo>
                    <a:pt x="131" y="130"/>
                  </a:lnTo>
                  <a:lnTo>
                    <a:pt x="126" y="136"/>
                  </a:lnTo>
                  <a:lnTo>
                    <a:pt x="119"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1" y="144"/>
                  </a:lnTo>
                  <a:lnTo>
                    <a:pt x="34" y="141"/>
                  </a:lnTo>
                  <a:lnTo>
                    <a:pt x="28" y="136"/>
                  </a:lnTo>
                  <a:lnTo>
                    <a:pt x="22" y="130"/>
                  </a:lnTo>
                  <a:lnTo>
                    <a:pt x="18" y="126"/>
                  </a:lnTo>
                  <a:lnTo>
                    <a:pt x="13" y="119"/>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2"/>
                  </a:lnTo>
                  <a:lnTo>
                    <a:pt x="41"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2"/>
                  </a:lnTo>
                  <a:lnTo>
                    <a:pt x="126" y="17"/>
                  </a:lnTo>
                  <a:lnTo>
                    <a:pt x="131"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76" name="Google Shape;3176;p23"/>
            <p:cNvSpPr/>
            <p:nvPr/>
          </p:nvSpPr>
          <p:spPr>
            <a:xfrm>
              <a:off x="3281363" y="5135563"/>
              <a:ext cx="49213" cy="47625"/>
            </a:xfrm>
            <a:custGeom>
              <a:avLst/>
              <a:gdLst/>
              <a:ahLst/>
              <a:cxnLst/>
              <a:rect l="l" t="t" r="r" b="b"/>
              <a:pathLst>
                <a:path w="155" h="153" extrusionOk="0">
                  <a:moveTo>
                    <a:pt x="155" y="77"/>
                  </a:moveTo>
                  <a:lnTo>
                    <a:pt x="155" y="77"/>
                  </a:lnTo>
                  <a:lnTo>
                    <a:pt x="154" y="85"/>
                  </a:lnTo>
                  <a:lnTo>
                    <a:pt x="152" y="91"/>
                  </a:lnTo>
                  <a:lnTo>
                    <a:pt x="151" y="99"/>
                  </a:lnTo>
                  <a:lnTo>
                    <a:pt x="149" y="106"/>
                  </a:lnTo>
                  <a:lnTo>
                    <a:pt x="146" y="113"/>
                  </a:lnTo>
                  <a:lnTo>
                    <a:pt x="141" y="119"/>
                  </a:lnTo>
                  <a:lnTo>
                    <a:pt x="136" y="126"/>
                  </a:lnTo>
                  <a:lnTo>
                    <a:pt x="132" y="130"/>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0"/>
                  </a:lnTo>
                  <a:lnTo>
                    <a:pt x="18" y="126"/>
                  </a:lnTo>
                  <a:lnTo>
                    <a:pt x="14" y="119"/>
                  </a:lnTo>
                  <a:lnTo>
                    <a:pt x="9" y="113"/>
                  </a:lnTo>
                  <a:lnTo>
                    <a:pt x="7" y="106"/>
                  </a:lnTo>
                  <a:lnTo>
                    <a:pt x="4" y="99"/>
                  </a:lnTo>
                  <a:lnTo>
                    <a:pt x="2" y="91"/>
                  </a:lnTo>
                  <a:lnTo>
                    <a:pt x="1" y="85"/>
                  </a:lnTo>
                  <a:lnTo>
                    <a:pt x="0" y="77"/>
                  </a:lnTo>
                  <a:lnTo>
                    <a:pt x="0" y="77"/>
                  </a:lnTo>
                  <a:lnTo>
                    <a:pt x="1" y="69"/>
                  </a:lnTo>
                  <a:lnTo>
                    <a:pt x="2" y="61"/>
                  </a:lnTo>
                  <a:lnTo>
                    <a:pt x="4" y="54"/>
                  </a:lnTo>
                  <a:lnTo>
                    <a:pt x="7" y="47"/>
                  </a:lnTo>
                  <a:lnTo>
                    <a:pt x="9" y="40"/>
                  </a:lnTo>
                  <a:lnTo>
                    <a:pt x="14" y="33"/>
                  </a:lnTo>
                  <a:lnTo>
                    <a:pt x="18" y="27"/>
                  </a:lnTo>
                  <a:lnTo>
                    <a:pt x="23" y="22"/>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6" y="40"/>
                  </a:lnTo>
                  <a:lnTo>
                    <a:pt x="149"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77" name="Google Shape;3177;p23"/>
            <p:cNvSpPr/>
            <p:nvPr/>
          </p:nvSpPr>
          <p:spPr>
            <a:xfrm>
              <a:off x="3141663" y="5205413"/>
              <a:ext cx="49213"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1"/>
                  </a:lnTo>
                  <a:lnTo>
                    <a:pt x="91" y="152"/>
                  </a:lnTo>
                  <a:lnTo>
                    <a:pt x="85" y="153"/>
                  </a:lnTo>
                  <a:lnTo>
                    <a:pt x="77" y="154"/>
                  </a:lnTo>
                  <a:lnTo>
                    <a:pt x="77" y="154"/>
                  </a:lnTo>
                  <a:lnTo>
                    <a:pt x="69" y="153"/>
                  </a:lnTo>
                  <a:lnTo>
                    <a:pt x="61" y="152"/>
                  </a:lnTo>
                  <a:lnTo>
                    <a:pt x="54" y="151"/>
                  </a:lnTo>
                  <a:lnTo>
                    <a:pt x="47" y="147"/>
                  </a:lnTo>
                  <a:lnTo>
                    <a:pt x="40" y="144"/>
                  </a:lnTo>
                  <a:lnTo>
                    <a:pt x="33" y="141"/>
                  </a:lnTo>
                  <a:lnTo>
                    <a:pt x="27" y="136"/>
                  </a:lnTo>
                  <a:lnTo>
                    <a:pt x="22"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2"/>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2"/>
                  </a:lnTo>
                  <a:lnTo>
                    <a:pt x="126" y="17"/>
                  </a:lnTo>
                  <a:lnTo>
                    <a:pt x="130"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78" name="Google Shape;3178;p23"/>
            <p:cNvSpPr/>
            <p:nvPr/>
          </p:nvSpPr>
          <p:spPr>
            <a:xfrm>
              <a:off x="3211513" y="5205413"/>
              <a:ext cx="47625" cy="49213"/>
            </a:xfrm>
            <a:custGeom>
              <a:avLst/>
              <a:gdLst/>
              <a:ahLst/>
              <a:cxnLst/>
              <a:rect l="l" t="t" r="r" b="b"/>
              <a:pathLst>
                <a:path w="154" h="154" extrusionOk="0">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1" y="144"/>
                  </a:lnTo>
                  <a:lnTo>
                    <a:pt x="34" y="141"/>
                  </a:lnTo>
                  <a:lnTo>
                    <a:pt x="28" y="136"/>
                  </a:lnTo>
                  <a:lnTo>
                    <a:pt x="22" y="131"/>
                  </a:lnTo>
                  <a:lnTo>
                    <a:pt x="18" y="126"/>
                  </a:lnTo>
                  <a:lnTo>
                    <a:pt x="13"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3" y="34"/>
                  </a:lnTo>
                  <a:lnTo>
                    <a:pt x="18" y="27"/>
                  </a:lnTo>
                  <a:lnTo>
                    <a:pt x="22" y="23"/>
                  </a:lnTo>
                  <a:lnTo>
                    <a:pt x="28" y="17"/>
                  </a:lnTo>
                  <a:lnTo>
                    <a:pt x="34" y="12"/>
                  </a:lnTo>
                  <a:lnTo>
                    <a:pt x="41"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79" name="Google Shape;3179;p23"/>
            <p:cNvSpPr/>
            <p:nvPr/>
          </p:nvSpPr>
          <p:spPr>
            <a:xfrm>
              <a:off x="3281363" y="5205413"/>
              <a:ext cx="49213" cy="49213"/>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1" y="144"/>
                  </a:lnTo>
                  <a:lnTo>
                    <a:pt x="35"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5"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80" name="Google Shape;3180;p23"/>
            <p:cNvSpPr/>
            <p:nvPr/>
          </p:nvSpPr>
          <p:spPr>
            <a:xfrm>
              <a:off x="3141663" y="5275263"/>
              <a:ext cx="49213"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6"/>
                  </a:lnTo>
                  <a:lnTo>
                    <a:pt x="130" y="131"/>
                  </a:lnTo>
                  <a:lnTo>
                    <a:pt x="126" y="137"/>
                  </a:lnTo>
                  <a:lnTo>
                    <a:pt x="119" y="141"/>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1"/>
                  </a:lnTo>
                  <a:lnTo>
                    <a:pt x="27" y="137"/>
                  </a:lnTo>
                  <a:lnTo>
                    <a:pt x="22"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19" y="14"/>
                  </a:lnTo>
                  <a:lnTo>
                    <a:pt x="126" y="18"/>
                  </a:lnTo>
                  <a:lnTo>
                    <a:pt x="130"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81" name="Google Shape;3181;p23"/>
            <p:cNvSpPr/>
            <p:nvPr/>
          </p:nvSpPr>
          <p:spPr>
            <a:xfrm>
              <a:off x="3211513" y="5275263"/>
              <a:ext cx="47625"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82" name="Google Shape;3182;p23"/>
            <p:cNvSpPr/>
            <p:nvPr/>
          </p:nvSpPr>
          <p:spPr>
            <a:xfrm>
              <a:off x="3281363" y="5275263"/>
              <a:ext cx="49213" cy="49213"/>
            </a:xfrm>
            <a:custGeom>
              <a:avLst/>
              <a:gdLst/>
              <a:ahLst/>
              <a:cxnLst/>
              <a:rect l="l" t="t" r="r" b="b"/>
              <a:pathLst>
                <a:path w="155" h="154" extrusionOk="0">
                  <a:moveTo>
                    <a:pt x="155" y="78"/>
                  </a:moveTo>
                  <a:lnTo>
                    <a:pt x="155" y="78"/>
                  </a:lnTo>
                  <a:lnTo>
                    <a:pt x="155" y="86"/>
                  </a:lnTo>
                  <a:lnTo>
                    <a:pt x="154" y="93"/>
                  </a:lnTo>
                  <a:lnTo>
                    <a:pt x="151" y="101"/>
                  </a:lnTo>
                  <a:lnTo>
                    <a:pt x="149" y="107"/>
                  </a:lnTo>
                  <a:lnTo>
                    <a:pt x="146" y="114"/>
                  </a:lnTo>
                  <a:lnTo>
                    <a:pt x="142" y="120"/>
                  </a:lnTo>
                  <a:lnTo>
                    <a:pt x="138" y="126"/>
                  </a:lnTo>
                  <a:lnTo>
                    <a:pt x="132" y="131"/>
                  </a:lnTo>
                  <a:lnTo>
                    <a:pt x="127" y="137"/>
                  </a:lnTo>
                  <a:lnTo>
                    <a:pt x="120" y="141"/>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1"/>
                  </a:lnTo>
                  <a:lnTo>
                    <a:pt x="29" y="137"/>
                  </a:lnTo>
                  <a:lnTo>
                    <a:pt x="23" y="131"/>
                  </a:lnTo>
                  <a:lnTo>
                    <a:pt x="18" y="126"/>
                  </a:lnTo>
                  <a:lnTo>
                    <a:pt x="14" y="120"/>
                  </a:lnTo>
                  <a:lnTo>
                    <a:pt x="10" y="114"/>
                  </a:lnTo>
                  <a:lnTo>
                    <a:pt x="7" y="107"/>
                  </a:lnTo>
                  <a:lnTo>
                    <a:pt x="4" y="101"/>
                  </a:lnTo>
                  <a:lnTo>
                    <a:pt x="2" y="93"/>
                  </a:lnTo>
                  <a:lnTo>
                    <a:pt x="1" y="86"/>
                  </a:lnTo>
                  <a:lnTo>
                    <a:pt x="0" y="78"/>
                  </a:lnTo>
                  <a:lnTo>
                    <a:pt x="0" y="78"/>
                  </a:lnTo>
                  <a:lnTo>
                    <a:pt x="1" y="70"/>
                  </a:lnTo>
                  <a:lnTo>
                    <a:pt x="2" y="62"/>
                  </a:lnTo>
                  <a:lnTo>
                    <a:pt x="4" y="55"/>
                  </a:lnTo>
                  <a:lnTo>
                    <a:pt x="7" y="47"/>
                  </a:lnTo>
                  <a:lnTo>
                    <a:pt x="10" y="41"/>
                  </a:lnTo>
                  <a:lnTo>
                    <a:pt x="14" y="34"/>
                  </a:lnTo>
                  <a:lnTo>
                    <a:pt x="18" y="28"/>
                  </a:lnTo>
                  <a:lnTo>
                    <a:pt x="23" y="23"/>
                  </a:lnTo>
                  <a:lnTo>
                    <a:pt x="29" y="18"/>
                  </a:lnTo>
                  <a:lnTo>
                    <a:pt x="35" y="14"/>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7" y="18"/>
                  </a:lnTo>
                  <a:lnTo>
                    <a:pt x="132" y="23"/>
                  </a:lnTo>
                  <a:lnTo>
                    <a:pt x="138" y="28"/>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83" name="Google Shape;3183;p23"/>
            <p:cNvSpPr/>
            <p:nvPr/>
          </p:nvSpPr>
          <p:spPr>
            <a:xfrm>
              <a:off x="3492500" y="5346700"/>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1"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4" y="33"/>
                  </a:lnTo>
                  <a:lnTo>
                    <a:pt x="18"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1"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84" name="Google Shape;3184;p23"/>
            <p:cNvSpPr/>
            <p:nvPr/>
          </p:nvSpPr>
          <p:spPr>
            <a:xfrm>
              <a:off x="3352800" y="5413375"/>
              <a:ext cx="49213"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8"/>
                  </a:lnTo>
                  <a:lnTo>
                    <a:pt x="23" y="22"/>
                  </a:lnTo>
                  <a:lnTo>
                    <a:pt x="29" y="17"/>
                  </a:lnTo>
                  <a:lnTo>
                    <a:pt x="34" y="13"/>
                  </a:lnTo>
                  <a:lnTo>
                    <a:pt x="41" y="9"/>
                  </a:lnTo>
                  <a:lnTo>
                    <a:pt x="47" y="5"/>
                  </a:lnTo>
                  <a:lnTo>
                    <a:pt x="55" y="3"/>
                  </a:lnTo>
                  <a:lnTo>
                    <a:pt x="62" y="2"/>
                  </a:lnTo>
                  <a:lnTo>
                    <a:pt x="70" y="1"/>
                  </a:lnTo>
                  <a:lnTo>
                    <a:pt x="78" y="0"/>
                  </a:lnTo>
                  <a:lnTo>
                    <a:pt x="78" y="0"/>
                  </a:lnTo>
                  <a:lnTo>
                    <a:pt x="85" y="1"/>
                  </a:lnTo>
                  <a:lnTo>
                    <a:pt x="93" y="2"/>
                  </a:lnTo>
                  <a:lnTo>
                    <a:pt x="101" y="3"/>
                  </a:lnTo>
                  <a:lnTo>
                    <a:pt x="107" y="5"/>
                  </a:lnTo>
                  <a:lnTo>
                    <a:pt x="114" y="9"/>
                  </a:lnTo>
                  <a:lnTo>
                    <a:pt x="120" y="13"/>
                  </a:lnTo>
                  <a:lnTo>
                    <a:pt x="126" y="17"/>
                  </a:lnTo>
                  <a:lnTo>
                    <a:pt x="132" y="22"/>
                  </a:lnTo>
                  <a:lnTo>
                    <a:pt x="137" y="28"/>
                  </a:lnTo>
                  <a:lnTo>
                    <a:pt x="141" y="34"/>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85" name="Google Shape;3185;p23"/>
            <p:cNvSpPr/>
            <p:nvPr/>
          </p:nvSpPr>
          <p:spPr>
            <a:xfrm>
              <a:off x="3282950" y="5413375"/>
              <a:ext cx="49213"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8"/>
                  </a:lnTo>
                  <a:lnTo>
                    <a:pt x="23" y="22"/>
                  </a:lnTo>
                  <a:lnTo>
                    <a:pt x="29" y="17"/>
                  </a:lnTo>
                  <a:lnTo>
                    <a:pt x="34" y="13"/>
                  </a:lnTo>
                  <a:lnTo>
                    <a:pt x="41" y="9"/>
                  </a:lnTo>
                  <a:lnTo>
                    <a:pt x="47" y="5"/>
                  </a:lnTo>
                  <a:lnTo>
                    <a:pt x="55" y="3"/>
                  </a:lnTo>
                  <a:lnTo>
                    <a:pt x="62" y="2"/>
                  </a:lnTo>
                  <a:lnTo>
                    <a:pt x="70" y="1"/>
                  </a:lnTo>
                  <a:lnTo>
                    <a:pt x="78" y="0"/>
                  </a:lnTo>
                  <a:lnTo>
                    <a:pt x="78" y="0"/>
                  </a:lnTo>
                  <a:lnTo>
                    <a:pt x="86" y="1"/>
                  </a:lnTo>
                  <a:lnTo>
                    <a:pt x="93" y="2"/>
                  </a:lnTo>
                  <a:lnTo>
                    <a:pt x="101" y="3"/>
                  </a:lnTo>
                  <a:lnTo>
                    <a:pt x="107" y="5"/>
                  </a:lnTo>
                  <a:lnTo>
                    <a:pt x="114" y="9"/>
                  </a:lnTo>
                  <a:lnTo>
                    <a:pt x="120" y="13"/>
                  </a:lnTo>
                  <a:lnTo>
                    <a:pt x="126" y="17"/>
                  </a:lnTo>
                  <a:lnTo>
                    <a:pt x="132" y="22"/>
                  </a:lnTo>
                  <a:lnTo>
                    <a:pt x="137" y="28"/>
                  </a:lnTo>
                  <a:lnTo>
                    <a:pt x="141" y="34"/>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86" name="Google Shape;3186;p23"/>
            <p:cNvSpPr/>
            <p:nvPr/>
          </p:nvSpPr>
          <p:spPr>
            <a:xfrm>
              <a:off x="3211513" y="5346700"/>
              <a:ext cx="47625"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1" y="144"/>
                  </a:lnTo>
                  <a:lnTo>
                    <a:pt x="35" y="141"/>
                  </a:lnTo>
                  <a:lnTo>
                    <a:pt x="28" y="136"/>
                  </a:lnTo>
                  <a:lnTo>
                    <a:pt x="23" y="132"/>
                  </a:lnTo>
                  <a:lnTo>
                    <a:pt x="18" y="126"/>
                  </a:lnTo>
                  <a:lnTo>
                    <a:pt x="13"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3" y="33"/>
                  </a:lnTo>
                  <a:lnTo>
                    <a:pt x="18" y="27"/>
                  </a:lnTo>
                  <a:lnTo>
                    <a:pt x="23" y="22"/>
                  </a:lnTo>
                  <a:lnTo>
                    <a:pt x="28" y="17"/>
                  </a:lnTo>
                  <a:lnTo>
                    <a:pt x="35" y="13"/>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87" name="Google Shape;3187;p23"/>
            <p:cNvSpPr/>
            <p:nvPr/>
          </p:nvSpPr>
          <p:spPr>
            <a:xfrm>
              <a:off x="3279775" y="5346700"/>
              <a:ext cx="49213" cy="49213"/>
            </a:xfrm>
            <a:custGeom>
              <a:avLst/>
              <a:gdLst/>
              <a:ahLst/>
              <a:cxnLst/>
              <a:rect l="l" t="t" r="r" b="b"/>
              <a:pathLst>
                <a:path w="155" h="153" extrusionOk="0">
                  <a:moveTo>
                    <a:pt x="155" y="77"/>
                  </a:moveTo>
                  <a:lnTo>
                    <a:pt x="155"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2"/>
                  </a:lnTo>
                  <a:lnTo>
                    <a:pt x="136" y="27"/>
                  </a:lnTo>
                  <a:lnTo>
                    <a:pt x="141" y="33"/>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88" name="Google Shape;3188;p23"/>
            <p:cNvSpPr/>
            <p:nvPr/>
          </p:nvSpPr>
          <p:spPr>
            <a:xfrm>
              <a:off x="3211513" y="5413375"/>
              <a:ext cx="47625"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1"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5" y="140"/>
                  </a:lnTo>
                  <a:lnTo>
                    <a:pt x="28" y="136"/>
                  </a:lnTo>
                  <a:lnTo>
                    <a:pt x="23" y="131"/>
                  </a:lnTo>
                  <a:lnTo>
                    <a:pt x="18" y="125"/>
                  </a:lnTo>
                  <a:lnTo>
                    <a:pt x="13" y="120"/>
                  </a:lnTo>
                  <a:lnTo>
                    <a:pt x="10" y="113"/>
                  </a:lnTo>
                  <a:lnTo>
                    <a:pt x="6" y="106"/>
                  </a:lnTo>
                  <a:lnTo>
                    <a:pt x="4" y="99"/>
                  </a:lnTo>
                  <a:lnTo>
                    <a:pt x="2" y="92"/>
                  </a:lnTo>
                  <a:lnTo>
                    <a:pt x="0" y="84"/>
                  </a:lnTo>
                  <a:lnTo>
                    <a:pt x="0" y="76"/>
                  </a:lnTo>
                  <a:lnTo>
                    <a:pt x="0" y="76"/>
                  </a:lnTo>
                  <a:lnTo>
                    <a:pt x="0" y="68"/>
                  </a:lnTo>
                  <a:lnTo>
                    <a:pt x="2" y="61"/>
                  </a:lnTo>
                  <a:lnTo>
                    <a:pt x="4" y="53"/>
                  </a:lnTo>
                  <a:lnTo>
                    <a:pt x="6" y="46"/>
                  </a:lnTo>
                  <a:lnTo>
                    <a:pt x="10" y="40"/>
                  </a:lnTo>
                  <a:lnTo>
                    <a:pt x="13" y="34"/>
                  </a:lnTo>
                  <a:lnTo>
                    <a:pt x="18" y="28"/>
                  </a:lnTo>
                  <a:lnTo>
                    <a:pt x="23" y="22"/>
                  </a:lnTo>
                  <a:lnTo>
                    <a:pt x="28" y="17"/>
                  </a:lnTo>
                  <a:lnTo>
                    <a:pt x="35" y="13"/>
                  </a:lnTo>
                  <a:lnTo>
                    <a:pt x="41"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7"/>
                  </a:lnTo>
                  <a:lnTo>
                    <a:pt x="132" y="22"/>
                  </a:lnTo>
                  <a:lnTo>
                    <a:pt x="137" y="28"/>
                  </a:lnTo>
                  <a:lnTo>
                    <a:pt x="141" y="34"/>
                  </a:lnTo>
                  <a:lnTo>
                    <a:pt x="145" y="40"/>
                  </a:lnTo>
                  <a:lnTo>
                    <a:pt x="148" y="46"/>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89" name="Google Shape;3189;p23"/>
            <p:cNvSpPr/>
            <p:nvPr/>
          </p:nvSpPr>
          <p:spPr>
            <a:xfrm>
              <a:off x="3211513" y="5480050"/>
              <a:ext cx="47625" cy="49213"/>
            </a:xfrm>
            <a:custGeom>
              <a:avLst/>
              <a:gdLst/>
              <a:ahLst/>
              <a:cxnLst/>
              <a:rect l="l" t="t" r="r" b="b"/>
              <a:pathLst>
                <a:path w="154" h="154" extrusionOk="0">
                  <a:moveTo>
                    <a:pt x="154" y="76"/>
                  </a:moveTo>
                  <a:lnTo>
                    <a:pt x="154" y="76"/>
                  </a:lnTo>
                  <a:lnTo>
                    <a:pt x="154" y="84"/>
                  </a:lnTo>
                  <a:lnTo>
                    <a:pt x="153" y="92"/>
                  </a:lnTo>
                  <a:lnTo>
                    <a:pt x="150" y="100"/>
                  </a:lnTo>
                  <a:lnTo>
                    <a:pt x="148" y="107"/>
                  </a:lnTo>
                  <a:lnTo>
                    <a:pt x="145" y="114"/>
                  </a:lnTo>
                  <a:lnTo>
                    <a:pt x="141" y="120"/>
                  </a:lnTo>
                  <a:lnTo>
                    <a:pt x="137" y="126"/>
                  </a:lnTo>
                  <a:lnTo>
                    <a:pt x="132" y="131"/>
                  </a:lnTo>
                  <a:lnTo>
                    <a:pt x="126" y="136"/>
                  </a:lnTo>
                  <a:lnTo>
                    <a:pt x="121" y="141"/>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1" y="145"/>
                  </a:lnTo>
                  <a:lnTo>
                    <a:pt x="34" y="141"/>
                  </a:lnTo>
                  <a:lnTo>
                    <a:pt x="28" y="136"/>
                  </a:lnTo>
                  <a:lnTo>
                    <a:pt x="22" y="131"/>
                  </a:lnTo>
                  <a:lnTo>
                    <a:pt x="18" y="126"/>
                  </a:lnTo>
                  <a:lnTo>
                    <a:pt x="13" y="120"/>
                  </a:lnTo>
                  <a:lnTo>
                    <a:pt x="10" y="114"/>
                  </a:lnTo>
                  <a:lnTo>
                    <a:pt x="6" y="107"/>
                  </a:lnTo>
                  <a:lnTo>
                    <a:pt x="4" y="100"/>
                  </a:lnTo>
                  <a:lnTo>
                    <a:pt x="2" y="92"/>
                  </a:lnTo>
                  <a:lnTo>
                    <a:pt x="0" y="84"/>
                  </a:lnTo>
                  <a:lnTo>
                    <a:pt x="0" y="76"/>
                  </a:lnTo>
                  <a:lnTo>
                    <a:pt x="0" y="76"/>
                  </a:lnTo>
                  <a:lnTo>
                    <a:pt x="0" y="70"/>
                  </a:lnTo>
                  <a:lnTo>
                    <a:pt x="2" y="62"/>
                  </a:lnTo>
                  <a:lnTo>
                    <a:pt x="4" y="54"/>
                  </a:lnTo>
                  <a:lnTo>
                    <a:pt x="6" y="47"/>
                  </a:lnTo>
                  <a:lnTo>
                    <a:pt x="10" y="40"/>
                  </a:lnTo>
                  <a:lnTo>
                    <a:pt x="13" y="34"/>
                  </a:lnTo>
                  <a:lnTo>
                    <a:pt x="18" y="28"/>
                  </a:lnTo>
                  <a:lnTo>
                    <a:pt x="22" y="23"/>
                  </a:lnTo>
                  <a:lnTo>
                    <a:pt x="28" y="18"/>
                  </a:lnTo>
                  <a:lnTo>
                    <a:pt x="34" y="13"/>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90" name="Google Shape;3190;p23"/>
            <p:cNvSpPr/>
            <p:nvPr/>
          </p:nvSpPr>
          <p:spPr>
            <a:xfrm>
              <a:off x="3211513" y="5549900"/>
              <a:ext cx="47625" cy="49213"/>
            </a:xfrm>
            <a:custGeom>
              <a:avLst/>
              <a:gdLst/>
              <a:ahLst/>
              <a:cxnLst/>
              <a:rect l="l" t="t" r="r" b="b"/>
              <a:pathLst>
                <a:path w="154" h="154" extrusionOk="0">
                  <a:moveTo>
                    <a:pt x="154" y="78"/>
                  </a:moveTo>
                  <a:lnTo>
                    <a:pt x="154" y="78"/>
                  </a:lnTo>
                  <a:lnTo>
                    <a:pt x="154" y="86"/>
                  </a:lnTo>
                  <a:lnTo>
                    <a:pt x="153" y="94"/>
                  </a:lnTo>
                  <a:lnTo>
                    <a:pt x="150" y="100"/>
                  </a:lnTo>
                  <a:lnTo>
                    <a:pt x="148" y="107"/>
                  </a:lnTo>
                  <a:lnTo>
                    <a:pt x="145" y="114"/>
                  </a:lnTo>
                  <a:lnTo>
                    <a:pt x="141" y="121"/>
                  </a:lnTo>
                  <a:lnTo>
                    <a:pt x="137" y="127"/>
                  </a:lnTo>
                  <a:lnTo>
                    <a:pt x="132" y="132"/>
                  </a:lnTo>
                  <a:lnTo>
                    <a:pt x="126" y="137"/>
                  </a:lnTo>
                  <a:lnTo>
                    <a:pt x="121" y="142"/>
                  </a:lnTo>
                  <a:lnTo>
                    <a:pt x="114" y="145"/>
                  </a:lnTo>
                  <a:lnTo>
                    <a:pt x="107" y="148"/>
                  </a:lnTo>
                  <a:lnTo>
                    <a:pt x="100" y="151"/>
                  </a:lnTo>
                  <a:lnTo>
                    <a:pt x="93" y="153"/>
                  </a:lnTo>
                  <a:lnTo>
                    <a:pt x="85" y="154"/>
                  </a:lnTo>
                  <a:lnTo>
                    <a:pt x="77" y="154"/>
                  </a:lnTo>
                  <a:lnTo>
                    <a:pt x="77" y="154"/>
                  </a:lnTo>
                  <a:lnTo>
                    <a:pt x="69" y="154"/>
                  </a:lnTo>
                  <a:lnTo>
                    <a:pt x="61" y="153"/>
                  </a:lnTo>
                  <a:lnTo>
                    <a:pt x="54" y="151"/>
                  </a:lnTo>
                  <a:lnTo>
                    <a:pt x="47" y="148"/>
                  </a:lnTo>
                  <a:lnTo>
                    <a:pt x="41" y="145"/>
                  </a:lnTo>
                  <a:lnTo>
                    <a:pt x="34" y="142"/>
                  </a:lnTo>
                  <a:lnTo>
                    <a:pt x="28" y="137"/>
                  </a:lnTo>
                  <a:lnTo>
                    <a:pt x="22" y="132"/>
                  </a:lnTo>
                  <a:lnTo>
                    <a:pt x="18" y="127"/>
                  </a:lnTo>
                  <a:lnTo>
                    <a:pt x="13" y="121"/>
                  </a:lnTo>
                  <a:lnTo>
                    <a:pt x="10" y="114"/>
                  </a:lnTo>
                  <a:lnTo>
                    <a:pt x="6" y="107"/>
                  </a:lnTo>
                  <a:lnTo>
                    <a:pt x="4" y="100"/>
                  </a:lnTo>
                  <a:lnTo>
                    <a:pt x="2" y="94"/>
                  </a:lnTo>
                  <a:lnTo>
                    <a:pt x="0" y="86"/>
                  </a:lnTo>
                  <a:lnTo>
                    <a:pt x="0" y="78"/>
                  </a:lnTo>
                  <a:lnTo>
                    <a:pt x="0" y="78"/>
                  </a:lnTo>
                  <a:lnTo>
                    <a:pt x="0" y="70"/>
                  </a:lnTo>
                  <a:lnTo>
                    <a:pt x="2" y="62"/>
                  </a:lnTo>
                  <a:lnTo>
                    <a:pt x="4" y="55"/>
                  </a:lnTo>
                  <a:lnTo>
                    <a:pt x="6" y="48"/>
                  </a:lnTo>
                  <a:lnTo>
                    <a:pt x="10" y="41"/>
                  </a:lnTo>
                  <a:lnTo>
                    <a:pt x="13" y="34"/>
                  </a:lnTo>
                  <a:lnTo>
                    <a:pt x="18" y="28"/>
                  </a:lnTo>
                  <a:lnTo>
                    <a:pt x="22" y="23"/>
                  </a:lnTo>
                  <a:lnTo>
                    <a:pt x="28" y="18"/>
                  </a:lnTo>
                  <a:lnTo>
                    <a:pt x="34" y="13"/>
                  </a:lnTo>
                  <a:lnTo>
                    <a:pt x="41" y="10"/>
                  </a:lnTo>
                  <a:lnTo>
                    <a:pt x="47" y="7"/>
                  </a:lnTo>
                  <a:lnTo>
                    <a:pt x="54" y="4"/>
                  </a:lnTo>
                  <a:lnTo>
                    <a:pt x="61" y="2"/>
                  </a:lnTo>
                  <a:lnTo>
                    <a:pt x="69" y="1"/>
                  </a:lnTo>
                  <a:lnTo>
                    <a:pt x="77" y="0"/>
                  </a:lnTo>
                  <a:lnTo>
                    <a:pt x="77" y="0"/>
                  </a:lnTo>
                  <a:lnTo>
                    <a:pt x="85" y="1"/>
                  </a:lnTo>
                  <a:lnTo>
                    <a:pt x="93" y="2"/>
                  </a:lnTo>
                  <a:lnTo>
                    <a:pt x="100" y="4"/>
                  </a:lnTo>
                  <a:lnTo>
                    <a:pt x="107" y="7"/>
                  </a:lnTo>
                  <a:lnTo>
                    <a:pt x="114" y="10"/>
                  </a:lnTo>
                  <a:lnTo>
                    <a:pt x="121" y="13"/>
                  </a:lnTo>
                  <a:lnTo>
                    <a:pt x="126" y="18"/>
                  </a:lnTo>
                  <a:lnTo>
                    <a:pt x="132" y="23"/>
                  </a:lnTo>
                  <a:lnTo>
                    <a:pt x="137" y="28"/>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91" name="Google Shape;3191;p23"/>
            <p:cNvSpPr/>
            <p:nvPr/>
          </p:nvSpPr>
          <p:spPr>
            <a:xfrm>
              <a:off x="3211513" y="5621338"/>
              <a:ext cx="47625" cy="49213"/>
            </a:xfrm>
            <a:custGeom>
              <a:avLst/>
              <a:gdLst/>
              <a:ahLst/>
              <a:cxnLst/>
              <a:rect l="l" t="t" r="r" b="b"/>
              <a:pathLst>
                <a:path w="154" h="154" extrusionOk="0">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5" y="141"/>
                  </a:lnTo>
                  <a:lnTo>
                    <a:pt x="28" y="136"/>
                  </a:lnTo>
                  <a:lnTo>
                    <a:pt x="23" y="131"/>
                  </a:lnTo>
                  <a:lnTo>
                    <a:pt x="18" y="126"/>
                  </a:lnTo>
                  <a:lnTo>
                    <a:pt x="13"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3" y="34"/>
                  </a:lnTo>
                  <a:lnTo>
                    <a:pt x="18" y="27"/>
                  </a:lnTo>
                  <a:lnTo>
                    <a:pt x="23" y="23"/>
                  </a:lnTo>
                  <a:lnTo>
                    <a:pt x="28" y="17"/>
                  </a:lnTo>
                  <a:lnTo>
                    <a:pt x="35" y="12"/>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92" name="Google Shape;3192;p23"/>
            <p:cNvSpPr/>
            <p:nvPr/>
          </p:nvSpPr>
          <p:spPr>
            <a:xfrm>
              <a:off x="3282950" y="5549900"/>
              <a:ext cx="49213" cy="49213"/>
            </a:xfrm>
            <a:custGeom>
              <a:avLst/>
              <a:gdLst/>
              <a:ahLst/>
              <a:cxnLst/>
              <a:rect l="l" t="t" r="r" b="b"/>
              <a:pathLst>
                <a:path w="154" h="154" extrusionOk="0">
                  <a:moveTo>
                    <a:pt x="154" y="78"/>
                  </a:moveTo>
                  <a:lnTo>
                    <a:pt x="154" y="78"/>
                  </a:lnTo>
                  <a:lnTo>
                    <a:pt x="153" y="86"/>
                  </a:lnTo>
                  <a:lnTo>
                    <a:pt x="152" y="94"/>
                  </a:lnTo>
                  <a:lnTo>
                    <a:pt x="151" y="100"/>
                  </a:lnTo>
                  <a:lnTo>
                    <a:pt x="148" y="107"/>
                  </a:lnTo>
                  <a:lnTo>
                    <a:pt x="145" y="114"/>
                  </a:lnTo>
                  <a:lnTo>
                    <a:pt x="141" y="121"/>
                  </a:lnTo>
                  <a:lnTo>
                    <a:pt x="136" y="127"/>
                  </a:lnTo>
                  <a:lnTo>
                    <a:pt x="132" y="132"/>
                  </a:lnTo>
                  <a:lnTo>
                    <a:pt x="126" y="137"/>
                  </a:lnTo>
                  <a:lnTo>
                    <a:pt x="120" y="142"/>
                  </a:lnTo>
                  <a:lnTo>
                    <a:pt x="114" y="145"/>
                  </a:lnTo>
                  <a:lnTo>
                    <a:pt x="107" y="148"/>
                  </a:lnTo>
                  <a:lnTo>
                    <a:pt x="99" y="151"/>
                  </a:lnTo>
                  <a:lnTo>
                    <a:pt x="93" y="153"/>
                  </a:lnTo>
                  <a:lnTo>
                    <a:pt x="85" y="154"/>
                  </a:lnTo>
                  <a:lnTo>
                    <a:pt x="77" y="154"/>
                  </a:lnTo>
                  <a:lnTo>
                    <a:pt x="77" y="154"/>
                  </a:lnTo>
                  <a:lnTo>
                    <a:pt x="70" y="154"/>
                  </a:lnTo>
                  <a:lnTo>
                    <a:pt x="62" y="153"/>
                  </a:lnTo>
                  <a:lnTo>
                    <a:pt x="54" y="151"/>
                  </a:lnTo>
                  <a:lnTo>
                    <a:pt x="47" y="148"/>
                  </a:lnTo>
                  <a:lnTo>
                    <a:pt x="40" y="145"/>
                  </a:lnTo>
                  <a:lnTo>
                    <a:pt x="34" y="142"/>
                  </a:lnTo>
                  <a:lnTo>
                    <a:pt x="29" y="137"/>
                  </a:lnTo>
                  <a:lnTo>
                    <a:pt x="23" y="132"/>
                  </a:lnTo>
                  <a:lnTo>
                    <a:pt x="18" y="127"/>
                  </a:lnTo>
                  <a:lnTo>
                    <a:pt x="14" y="121"/>
                  </a:lnTo>
                  <a:lnTo>
                    <a:pt x="9" y="114"/>
                  </a:lnTo>
                  <a:lnTo>
                    <a:pt x="6" y="107"/>
                  </a:lnTo>
                  <a:lnTo>
                    <a:pt x="3" y="100"/>
                  </a:lnTo>
                  <a:lnTo>
                    <a:pt x="2" y="94"/>
                  </a:lnTo>
                  <a:lnTo>
                    <a:pt x="0" y="86"/>
                  </a:lnTo>
                  <a:lnTo>
                    <a:pt x="0" y="78"/>
                  </a:lnTo>
                  <a:lnTo>
                    <a:pt x="0" y="78"/>
                  </a:lnTo>
                  <a:lnTo>
                    <a:pt x="0" y="70"/>
                  </a:lnTo>
                  <a:lnTo>
                    <a:pt x="2" y="62"/>
                  </a:lnTo>
                  <a:lnTo>
                    <a:pt x="3" y="55"/>
                  </a:lnTo>
                  <a:lnTo>
                    <a:pt x="6" y="48"/>
                  </a:lnTo>
                  <a:lnTo>
                    <a:pt x="9" y="41"/>
                  </a:lnTo>
                  <a:lnTo>
                    <a:pt x="14" y="34"/>
                  </a:lnTo>
                  <a:lnTo>
                    <a:pt x="18" y="28"/>
                  </a:lnTo>
                  <a:lnTo>
                    <a:pt x="23" y="23"/>
                  </a:lnTo>
                  <a:lnTo>
                    <a:pt x="29" y="18"/>
                  </a:lnTo>
                  <a:lnTo>
                    <a:pt x="34" y="13"/>
                  </a:lnTo>
                  <a:lnTo>
                    <a:pt x="40" y="10"/>
                  </a:lnTo>
                  <a:lnTo>
                    <a:pt x="47" y="7"/>
                  </a:lnTo>
                  <a:lnTo>
                    <a:pt x="54" y="4"/>
                  </a:lnTo>
                  <a:lnTo>
                    <a:pt x="62" y="2"/>
                  </a:lnTo>
                  <a:lnTo>
                    <a:pt x="70" y="1"/>
                  </a:lnTo>
                  <a:lnTo>
                    <a:pt x="77" y="0"/>
                  </a:lnTo>
                  <a:lnTo>
                    <a:pt x="77" y="0"/>
                  </a:lnTo>
                  <a:lnTo>
                    <a:pt x="85" y="1"/>
                  </a:lnTo>
                  <a:lnTo>
                    <a:pt x="93" y="2"/>
                  </a:lnTo>
                  <a:lnTo>
                    <a:pt x="99" y="4"/>
                  </a:lnTo>
                  <a:lnTo>
                    <a:pt x="107" y="7"/>
                  </a:lnTo>
                  <a:lnTo>
                    <a:pt x="114" y="10"/>
                  </a:lnTo>
                  <a:lnTo>
                    <a:pt x="120" y="13"/>
                  </a:lnTo>
                  <a:lnTo>
                    <a:pt x="126" y="18"/>
                  </a:lnTo>
                  <a:lnTo>
                    <a:pt x="132" y="23"/>
                  </a:lnTo>
                  <a:lnTo>
                    <a:pt x="136" y="28"/>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93" name="Google Shape;3193;p23"/>
            <p:cNvSpPr/>
            <p:nvPr/>
          </p:nvSpPr>
          <p:spPr>
            <a:xfrm>
              <a:off x="3282950" y="5621338"/>
              <a:ext cx="49213"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94" name="Google Shape;3194;p23"/>
            <p:cNvSpPr/>
            <p:nvPr/>
          </p:nvSpPr>
          <p:spPr>
            <a:xfrm>
              <a:off x="3211513" y="5688013"/>
              <a:ext cx="47625"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1"/>
                  </a:lnTo>
                  <a:lnTo>
                    <a:pt x="137" y="126"/>
                  </a:lnTo>
                  <a:lnTo>
                    <a:pt x="132" y="132"/>
                  </a:lnTo>
                  <a:lnTo>
                    <a:pt x="126" y="137"/>
                  </a:lnTo>
                  <a:lnTo>
                    <a:pt x="121" y="141"/>
                  </a:lnTo>
                  <a:lnTo>
                    <a:pt x="114" y="146"/>
                  </a:lnTo>
                  <a:lnTo>
                    <a:pt x="107" y="149"/>
                  </a:lnTo>
                  <a:lnTo>
                    <a:pt x="100" y="151"/>
                  </a:lnTo>
                  <a:lnTo>
                    <a:pt x="93" y="153"/>
                  </a:lnTo>
                  <a:lnTo>
                    <a:pt x="85" y="154"/>
                  </a:lnTo>
                  <a:lnTo>
                    <a:pt x="77" y="155"/>
                  </a:lnTo>
                  <a:lnTo>
                    <a:pt x="77" y="155"/>
                  </a:lnTo>
                  <a:lnTo>
                    <a:pt x="69" y="154"/>
                  </a:lnTo>
                  <a:lnTo>
                    <a:pt x="62" y="153"/>
                  </a:lnTo>
                  <a:lnTo>
                    <a:pt x="54" y="151"/>
                  </a:lnTo>
                  <a:lnTo>
                    <a:pt x="47" y="149"/>
                  </a:lnTo>
                  <a:lnTo>
                    <a:pt x="41" y="146"/>
                  </a:lnTo>
                  <a:lnTo>
                    <a:pt x="35" y="141"/>
                  </a:lnTo>
                  <a:lnTo>
                    <a:pt x="28" y="137"/>
                  </a:lnTo>
                  <a:lnTo>
                    <a:pt x="23" y="132"/>
                  </a:lnTo>
                  <a:lnTo>
                    <a:pt x="18" y="126"/>
                  </a:lnTo>
                  <a:lnTo>
                    <a:pt x="13" y="121"/>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2"/>
                  </a:lnTo>
                  <a:lnTo>
                    <a:pt x="13" y="35"/>
                  </a:lnTo>
                  <a:lnTo>
                    <a:pt x="18" y="29"/>
                  </a:lnTo>
                  <a:lnTo>
                    <a:pt x="23" y="23"/>
                  </a:lnTo>
                  <a:lnTo>
                    <a:pt x="28" y="19"/>
                  </a:lnTo>
                  <a:lnTo>
                    <a:pt x="35" y="14"/>
                  </a:lnTo>
                  <a:lnTo>
                    <a:pt x="41"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1" y="14"/>
                  </a:lnTo>
                  <a:lnTo>
                    <a:pt x="126" y="19"/>
                  </a:lnTo>
                  <a:lnTo>
                    <a:pt x="132" y="23"/>
                  </a:lnTo>
                  <a:lnTo>
                    <a:pt x="137" y="29"/>
                  </a:lnTo>
                  <a:lnTo>
                    <a:pt x="141" y="35"/>
                  </a:lnTo>
                  <a:lnTo>
                    <a:pt x="145" y="42"/>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95" name="Google Shape;3195;p23"/>
            <p:cNvSpPr/>
            <p:nvPr/>
          </p:nvSpPr>
          <p:spPr>
            <a:xfrm>
              <a:off x="3279775" y="568801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1"/>
                  </a:lnTo>
                  <a:lnTo>
                    <a:pt x="136" y="126"/>
                  </a:lnTo>
                  <a:lnTo>
                    <a:pt x="132" y="132"/>
                  </a:lnTo>
                  <a:lnTo>
                    <a:pt x="126" y="137"/>
                  </a:lnTo>
                  <a:lnTo>
                    <a:pt x="120" y="141"/>
                  </a:lnTo>
                  <a:lnTo>
                    <a:pt x="114"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6" y="108"/>
                  </a:lnTo>
                  <a:lnTo>
                    <a:pt x="3" y="101"/>
                  </a:lnTo>
                  <a:lnTo>
                    <a:pt x="2" y="93"/>
                  </a:lnTo>
                  <a:lnTo>
                    <a:pt x="1" y="85"/>
                  </a:lnTo>
                  <a:lnTo>
                    <a:pt x="0" y="78"/>
                  </a:lnTo>
                  <a:lnTo>
                    <a:pt x="0" y="78"/>
                  </a:lnTo>
                  <a:lnTo>
                    <a:pt x="1" y="70"/>
                  </a:lnTo>
                  <a:lnTo>
                    <a:pt x="2" y="62"/>
                  </a:lnTo>
                  <a:lnTo>
                    <a:pt x="3" y="55"/>
                  </a:lnTo>
                  <a:lnTo>
                    <a:pt x="6" y="47"/>
                  </a:lnTo>
                  <a:lnTo>
                    <a:pt x="9" y="42"/>
                  </a:lnTo>
                  <a:lnTo>
                    <a:pt x="14" y="35"/>
                  </a:lnTo>
                  <a:lnTo>
                    <a:pt x="18" y="29"/>
                  </a:lnTo>
                  <a:lnTo>
                    <a:pt x="23" y="23"/>
                  </a:lnTo>
                  <a:lnTo>
                    <a:pt x="29" y="19"/>
                  </a:lnTo>
                  <a:lnTo>
                    <a:pt x="34" y="14"/>
                  </a:lnTo>
                  <a:lnTo>
                    <a:pt x="40" y="10"/>
                  </a:lnTo>
                  <a:lnTo>
                    <a:pt x="47" y="7"/>
                  </a:lnTo>
                  <a:lnTo>
                    <a:pt x="55" y="4"/>
                  </a:lnTo>
                  <a:lnTo>
                    <a:pt x="62" y="3"/>
                  </a:lnTo>
                  <a:lnTo>
                    <a:pt x="70" y="2"/>
                  </a:lnTo>
                  <a:lnTo>
                    <a:pt x="78" y="0"/>
                  </a:lnTo>
                  <a:lnTo>
                    <a:pt x="78" y="0"/>
                  </a:lnTo>
                  <a:lnTo>
                    <a:pt x="85" y="2"/>
                  </a:lnTo>
                  <a:lnTo>
                    <a:pt x="93" y="3"/>
                  </a:lnTo>
                  <a:lnTo>
                    <a:pt x="101" y="4"/>
                  </a:lnTo>
                  <a:lnTo>
                    <a:pt x="108" y="7"/>
                  </a:lnTo>
                  <a:lnTo>
                    <a:pt x="114" y="10"/>
                  </a:lnTo>
                  <a:lnTo>
                    <a:pt x="120" y="14"/>
                  </a:lnTo>
                  <a:lnTo>
                    <a:pt x="126" y="19"/>
                  </a:lnTo>
                  <a:lnTo>
                    <a:pt x="132" y="23"/>
                  </a:lnTo>
                  <a:lnTo>
                    <a:pt x="136" y="29"/>
                  </a:lnTo>
                  <a:lnTo>
                    <a:pt x="141"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96" name="Google Shape;3196;p23"/>
            <p:cNvSpPr/>
            <p:nvPr/>
          </p:nvSpPr>
          <p:spPr>
            <a:xfrm>
              <a:off x="3141663" y="5413375"/>
              <a:ext cx="49213" cy="49213"/>
            </a:xfrm>
            <a:custGeom>
              <a:avLst/>
              <a:gdLst/>
              <a:ahLst/>
              <a:cxnLst/>
              <a:rect l="l" t="t" r="r" b="b"/>
              <a:pathLst>
                <a:path w="153" h="154" extrusionOk="0">
                  <a:moveTo>
                    <a:pt x="153" y="76"/>
                  </a:moveTo>
                  <a:lnTo>
                    <a:pt x="153" y="76"/>
                  </a:lnTo>
                  <a:lnTo>
                    <a:pt x="153" y="84"/>
                  </a:lnTo>
                  <a:lnTo>
                    <a:pt x="152" y="92"/>
                  </a:lnTo>
                  <a:lnTo>
                    <a:pt x="150" y="99"/>
                  </a:lnTo>
                  <a:lnTo>
                    <a:pt x="148" y="106"/>
                  </a:lnTo>
                  <a:lnTo>
                    <a:pt x="144" y="113"/>
                  </a:lnTo>
                  <a:lnTo>
                    <a:pt x="141" y="120"/>
                  </a:lnTo>
                  <a:lnTo>
                    <a:pt x="136" y="125"/>
                  </a:lnTo>
                  <a:lnTo>
                    <a:pt x="130" y="131"/>
                  </a:lnTo>
                  <a:lnTo>
                    <a:pt x="126" y="136"/>
                  </a:lnTo>
                  <a:lnTo>
                    <a:pt x="119" y="140"/>
                  </a:lnTo>
                  <a:lnTo>
                    <a:pt x="113" y="144"/>
                  </a:lnTo>
                  <a:lnTo>
                    <a:pt x="106" y="147"/>
                  </a:lnTo>
                  <a:lnTo>
                    <a:pt x="99" y="151"/>
                  </a:lnTo>
                  <a:lnTo>
                    <a:pt x="91" y="152"/>
                  </a:lnTo>
                  <a:lnTo>
                    <a:pt x="85" y="153"/>
                  </a:lnTo>
                  <a:lnTo>
                    <a:pt x="77" y="154"/>
                  </a:lnTo>
                  <a:lnTo>
                    <a:pt x="77" y="154"/>
                  </a:lnTo>
                  <a:lnTo>
                    <a:pt x="69" y="153"/>
                  </a:lnTo>
                  <a:lnTo>
                    <a:pt x="61" y="152"/>
                  </a:lnTo>
                  <a:lnTo>
                    <a:pt x="54" y="151"/>
                  </a:lnTo>
                  <a:lnTo>
                    <a:pt x="47" y="147"/>
                  </a:lnTo>
                  <a:lnTo>
                    <a:pt x="40" y="144"/>
                  </a:lnTo>
                  <a:lnTo>
                    <a:pt x="33" y="140"/>
                  </a:lnTo>
                  <a:lnTo>
                    <a:pt x="27" y="136"/>
                  </a:lnTo>
                  <a:lnTo>
                    <a:pt x="22"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8"/>
                  </a:lnTo>
                  <a:lnTo>
                    <a:pt x="22" y="22"/>
                  </a:lnTo>
                  <a:lnTo>
                    <a:pt x="27" y="17"/>
                  </a:lnTo>
                  <a:lnTo>
                    <a:pt x="33" y="13"/>
                  </a:lnTo>
                  <a:lnTo>
                    <a:pt x="40" y="9"/>
                  </a:lnTo>
                  <a:lnTo>
                    <a:pt x="47" y="5"/>
                  </a:lnTo>
                  <a:lnTo>
                    <a:pt x="54" y="3"/>
                  </a:lnTo>
                  <a:lnTo>
                    <a:pt x="61" y="2"/>
                  </a:lnTo>
                  <a:lnTo>
                    <a:pt x="69" y="1"/>
                  </a:lnTo>
                  <a:lnTo>
                    <a:pt x="77" y="0"/>
                  </a:lnTo>
                  <a:lnTo>
                    <a:pt x="77" y="0"/>
                  </a:lnTo>
                  <a:lnTo>
                    <a:pt x="85" y="1"/>
                  </a:lnTo>
                  <a:lnTo>
                    <a:pt x="91" y="2"/>
                  </a:lnTo>
                  <a:lnTo>
                    <a:pt x="99" y="3"/>
                  </a:lnTo>
                  <a:lnTo>
                    <a:pt x="106" y="5"/>
                  </a:lnTo>
                  <a:lnTo>
                    <a:pt x="113" y="9"/>
                  </a:lnTo>
                  <a:lnTo>
                    <a:pt x="119" y="13"/>
                  </a:lnTo>
                  <a:lnTo>
                    <a:pt x="126" y="17"/>
                  </a:lnTo>
                  <a:lnTo>
                    <a:pt x="130" y="22"/>
                  </a:lnTo>
                  <a:lnTo>
                    <a:pt x="136" y="28"/>
                  </a:lnTo>
                  <a:lnTo>
                    <a:pt x="141" y="34"/>
                  </a:lnTo>
                  <a:lnTo>
                    <a:pt x="144" y="40"/>
                  </a:lnTo>
                  <a:lnTo>
                    <a:pt x="148"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97" name="Google Shape;3197;p23"/>
            <p:cNvSpPr/>
            <p:nvPr/>
          </p:nvSpPr>
          <p:spPr>
            <a:xfrm>
              <a:off x="3352800" y="5483225"/>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8"/>
                  </a:lnTo>
                  <a:lnTo>
                    <a:pt x="132" y="132"/>
                  </a:lnTo>
                  <a:lnTo>
                    <a:pt x="126" y="138"/>
                  </a:lnTo>
                  <a:lnTo>
                    <a:pt x="120" y="142"/>
                  </a:lnTo>
                  <a:lnTo>
                    <a:pt x="114" y="146"/>
                  </a:lnTo>
                  <a:lnTo>
                    <a:pt x="107" y="149"/>
                  </a:lnTo>
                  <a:lnTo>
                    <a:pt x="101" y="152"/>
                  </a:lnTo>
                  <a:lnTo>
                    <a:pt x="93" y="154"/>
                  </a:lnTo>
                  <a:lnTo>
                    <a:pt x="85" y="155"/>
                  </a:lnTo>
                  <a:lnTo>
                    <a:pt x="78" y="155"/>
                  </a:lnTo>
                  <a:lnTo>
                    <a:pt x="78" y="155"/>
                  </a:lnTo>
                  <a:lnTo>
                    <a:pt x="70" y="155"/>
                  </a:lnTo>
                  <a:lnTo>
                    <a:pt x="62" y="154"/>
                  </a:lnTo>
                  <a:lnTo>
                    <a:pt x="55" y="152"/>
                  </a:lnTo>
                  <a:lnTo>
                    <a:pt x="47" y="149"/>
                  </a:lnTo>
                  <a:lnTo>
                    <a:pt x="41" y="146"/>
                  </a:lnTo>
                  <a:lnTo>
                    <a:pt x="34" y="142"/>
                  </a:lnTo>
                  <a:lnTo>
                    <a:pt x="29" y="138"/>
                  </a:lnTo>
                  <a:lnTo>
                    <a:pt x="23" y="132"/>
                  </a:lnTo>
                  <a:lnTo>
                    <a:pt x="18" y="128"/>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5" y="2"/>
                  </a:lnTo>
                  <a:lnTo>
                    <a:pt x="93" y="3"/>
                  </a:lnTo>
                  <a:lnTo>
                    <a:pt x="101" y="4"/>
                  </a:lnTo>
                  <a:lnTo>
                    <a:pt x="107" y="7"/>
                  </a:lnTo>
                  <a:lnTo>
                    <a:pt x="114" y="11"/>
                  </a:lnTo>
                  <a:lnTo>
                    <a:pt x="120" y="14"/>
                  </a:lnTo>
                  <a:lnTo>
                    <a:pt x="126" y="19"/>
                  </a:lnTo>
                  <a:lnTo>
                    <a:pt x="132" y="23"/>
                  </a:lnTo>
                  <a:lnTo>
                    <a:pt x="137" y="29"/>
                  </a:lnTo>
                  <a:lnTo>
                    <a:pt x="141" y="35"/>
                  </a:lnTo>
                  <a:lnTo>
                    <a:pt x="145" y="42"/>
                  </a:lnTo>
                  <a:lnTo>
                    <a:pt x="149" y="49"/>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98" name="Google Shape;3198;p23"/>
            <p:cNvSpPr/>
            <p:nvPr/>
          </p:nvSpPr>
          <p:spPr>
            <a:xfrm>
              <a:off x="3287713" y="5483225"/>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1"/>
                  </a:lnTo>
                  <a:lnTo>
                    <a:pt x="137" y="128"/>
                  </a:lnTo>
                  <a:lnTo>
                    <a:pt x="131" y="132"/>
                  </a:lnTo>
                  <a:lnTo>
                    <a:pt x="127" y="138"/>
                  </a:lnTo>
                  <a:lnTo>
                    <a:pt x="120" y="142"/>
                  </a:lnTo>
                  <a:lnTo>
                    <a:pt x="114" y="146"/>
                  </a:lnTo>
                  <a:lnTo>
                    <a:pt x="107" y="149"/>
                  </a:lnTo>
                  <a:lnTo>
                    <a:pt x="100" y="152"/>
                  </a:lnTo>
                  <a:lnTo>
                    <a:pt x="92" y="154"/>
                  </a:lnTo>
                  <a:lnTo>
                    <a:pt x="86" y="155"/>
                  </a:lnTo>
                  <a:lnTo>
                    <a:pt x="78" y="155"/>
                  </a:lnTo>
                  <a:lnTo>
                    <a:pt x="78" y="155"/>
                  </a:lnTo>
                  <a:lnTo>
                    <a:pt x="70" y="155"/>
                  </a:lnTo>
                  <a:lnTo>
                    <a:pt x="62" y="154"/>
                  </a:lnTo>
                  <a:lnTo>
                    <a:pt x="55" y="152"/>
                  </a:lnTo>
                  <a:lnTo>
                    <a:pt x="48" y="149"/>
                  </a:lnTo>
                  <a:lnTo>
                    <a:pt x="41" y="146"/>
                  </a:lnTo>
                  <a:lnTo>
                    <a:pt x="34" y="142"/>
                  </a:lnTo>
                  <a:lnTo>
                    <a:pt x="28" y="138"/>
                  </a:lnTo>
                  <a:lnTo>
                    <a:pt x="23" y="132"/>
                  </a:lnTo>
                  <a:lnTo>
                    <a:pt x="18" y="128"/>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9"/>
                  </a:lnTo>
                  <a:lnTo>
                    <a:pt x="10" y="42"/>
                  </a:lnTo>
                  <a:lnTo>
                    <a:pt x="14" y="35"/>
                  </a:lnTo>
                  <a:lnTo>
                    <a:pt x="18" y="29"/>
                  </a:lnTo>
                  <a:lnTo>
                    <a:pt x="23" y="23"/>
                  </a:lnTo>
                  <a:lnTo>
                    <a:pt x="28" y="19"/>
                  </a:lnTo>
                  <a:lnTo>
                    <a:pt x="34" y="14"/>
                  </a:lnTo>
                  <a:lnTo>
                    <a:pt x="41" y="11"/>
                  </a:lnTo>
                  <a:lnTo>
                    <a:pt x="48" y="7"/>
                  </a:lnTo>
                  <a:lnTo>
                    <a:pt x="55" y="4"/>
                  </a:lnTo>
                  <a:lnTo>
                    <a:pt x="62" y="3"/>
                  </a:lnTo>
                  <a:lnTo>
                    <a:pt x="70" y="2"/>
                  </a:lnTo>
                  <a:lnTo>
                    <a:pt x="78" y="0"/>
                  </a:lnTo>
                  <a:lnTo>
                    <a:pt x="78" y="0"/>
                  </a:lnTo>
                  <a:lnTo>
                    <a:pt x="86" y="2"/>
                  </a:lnTo>
                  <a:lnTo>
                    <a:pt x="92" y="3"/>
                  </a:lnTo>
                  <a:lnTo>
                    <a:pt x="100" y="4"/>
                  </a:lnTo>
                  <a:lnTo>
                    <a:pt x="107" y="7"/>
                  </a:lnTo>
                  <a:lnTo>
                    <a:pt x="114" y="11"/>
                  </a:lnTo>
                  <a:lnTo>
                    <a:pt x="120" y="14"/>
                  </a:lnTo>
                  <a:lnTo>
                    <a:pt x="127" y="19"/>
                  </a:lnTo>
                  <a:lnTo>
                    <a:pt x="131" y="23"/>
                  </a:lnTo>
                  <a:lnTo>
                    <a:pt x="137" y="29"/>
                  </a:lnTo>
                  <a:lnTo>
                    <a:pt x="142" y="35"/>
                  </a:lnTo>
                  <a:lnTo>
                    <a:pt x="145" y="42"/>
                  </a:lnTo>
                  <a:lnTo>
                    <a:pt x="149" y="49"/>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199" name="Google Shape;3199;p23"/>
            <p:cNvSpPr/>
            <p:nvPr/>
          </p:nvSpPr>
          <p:spPr>
            <a:xfrm>
              <a:off x="3140075" y="5343525"/>
              <a:ext cx="49213" cy="49213"/>
            </a:xfrm>
            <a:custGeom>
              <a:avLst/>
              <a:gdLst/>
              <a:ahLst/>
              <a:cxnLst/>
              <a:rect l="l" t="t" r="r" b="b"/>
              <a:pathLst>
                <a:path w="155" h="154" extrusionOk="0">
                  <a:moveTo>
                    <a:pt x="155" y="77"/>
                  </a:moveTo>
                  <a:lnTo>
                    <a:pt x="155" y="77"/>
                  </a:lnTo>
                  <a:lnTo>
                    <a:pt x="154" y="84"/>
                  </a:lnTo>
                  <a:lnTo>
                    <a:pt x="153" y="92"/>
                  </a:lnTo>
                  <a:lnTo>
                    <a:pt x="152"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0"/>
                  </a:lnTo>
                  <a:lnTo>
                    <a:pt x="29" y="136"/>
                  </a:lnTo>
                  <a:lnTo>
                    <a:pt x="23" y="131"/>
                  </a:lnTo>
                  <a:lnTo>
                    <a:pt x="18" y="126"/>
                  </a:lnTo>
                  <a:lnTo>
                    <a:pt x="14" y="120"/>
                  </a:lnTo>
                  <a:lnTo>
                    <a:pt x="10" y="114"/>
                  </a:lnTo>
                  <a:lnTo>
                    <a:pt x="6" y="107"/>
                  </a:lnTo>
                  <a:lnTo>
                    <a:pt x="4" y="100"/>
                  </a:lnTo>
                  <a:lnTo>
                    <a:pt x="2" y="92"/>
                  </a:lnTo>
                  <a:lnTo>
                    <a:pt x="0" y="84"/>
                  </a:lnTo>
                  <a:lnTo>
                    <a:pt x="0" y="77"/>
                  </a:lnTo>
                  <a:lnTo>
                    <a:pt x="0" y="77"/>
                  </a:lnTo>
                  <a:lnTo>
                    <a:pt x="0" y="69"/>
                  </a:lnTo>
                  <a:lnTo>
                    <a:pt x="2" y="61"/>
                  </a:lnTo>
                  <a:lnTo>
                    <a:pt x="4" y="55"/>
                  </a:lnTo>
                  <a:lnTo>
                    <a:pt x="6" y="47"/>
                  </a:lnTo>
                  <a:lnTo>
                    <a:pt x="10" y="40"/>
                  </a:lnTo>
                  <a:lnTo>
                    <a:pt x="14" y="34"/>
                  </a:lnTo>
                  <a:lnTo>
                    <a:pt x="18" y="28"/>
                  </a:lnTo>
                  <a:lnTo>
                    <a:pt x="23" y="23"/>
                  </a:lnTo>
                  <a:lnTo>
                    <a:pt x="29" y="18"/>
                  </a:lnTo>
                  <a:lnTo>
                    <a:pt x="35" y="13"/>
                  </a:lnTo>
                  <a:lnTo>
                    <a:pt x="41"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0"/>
                  </a:lnTo>
                  <a:lnTo>
                    <a:pt x="148" y="47"/>
                  </a:lnTo>
                  <a:lnTo>
                    <a:pt x="152" y="55"/>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00" name="Google Shape;3200;p23"/>
            <p:cNvSpPr/>
            <p:nvPr/>
          </p:nvSpPr>
          <p:spPr>
            <a:xfrm>
              <a:off x="3352800" y="5554663"/>
              <a:ext cx="49213" cy="49213"/>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7"/>
                  </a:lnTo>
                  <a:lnTo>
                    <a:pt x="9" y="40"/>
                  </a:lnTo>
                  <a:lnTo>
                    <a:pt x="14" y="34"/>
                  </a:lnTo>
                  <a:lnTo>
                    <a:pt x="18" y="27"/>
                  </a:lnTo>
                  <a:lnTo>
                    <a:pt x="23" y="23"/>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2" y="23"/>
                  </a:lnTo>
                  <a:lnTo>
                    <a:pt x="137" y="27"/>
                  </a:lnTo>
                  <a:lnTo>
                    <a:pt x="141"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01" name="Google Shape;3201;p23"/>
            <p:cNvSpPr/>
            <p:nvPr/>
          </p:nvSpPr>
          <p:spPr>
            <a:xfrm>
              <a:off x="3352800" y="5626100"/>
              <a:ext cx="49213" cy="47625"/>
            </a:xfrm>
            <a:custGeom>
              <a:avLst/>
              <a:gdLst/>
              <a:ahLst/>
              <a:cxnLst/>
              <a:rect l="l" t="t" r="r" b="b"/>
              <a:pathLst>
                <a:path w="154" h="154" extrusionOk="0">
                  <a:moveTo>
                    <a:pt x="154" y="76"/>
                  </a:moveTo>
                  <a:lnTo>
                    <a:pt x="154" y="76"/>
                  </a:lnTo>
                  <a:lnTo>
                    <a:pt x="154" y="84"/>
                  </a:lnTo>
                  <a:lnTo>
                    <a:pt x="153" y="92"/>
                  </a:lnTo>
                  <a:lnTo>
                    <a:pt x="151" y="100"/>
                  </a:lnTo>
                  <a:lnTo>
                    <a:pt x="149" y="107"/>
                  </a:lnTo>
                  <a:lnTo>
                    <a:pt x="145" y="114"/>
                  </a:lnTo>
                  <a:lnTo>
                    <a:pt x="141" y="120"/>
                  </a:lnTo>
                  <a:lnTo>
                    <a:pt x="137" y="125"/>
                  </a:lnTo>
                  <a:lnTo>
                    <a:pt x="132" y="131"/>
                  </a:lnTo>
                  <a:lnTo>
                    <a:pt x="126" y="137"/>
                  </a:lnTo>
                  <a:lnTo>
                    <a:pt x="120" y="140"/>
                  </a:lnTo>
                  <a:lnTo>
                    <a:pt x="114" y="145"/>
                  </a:lnTo>
                  <a:lnTo>
                    <a:pt x="107" y="148"/>
                  </a:lnTo>
                  <a:lnTo>
                    <a:pt x="101" y="151"/>
                  </a:lnTo>
                  <a:lnTo>
                    <a:pt x="93" y="153"/>
                  </a:lnTo>
                  <a:lnTo>
                    <a:pt x="85" y="154"/>
                  </a:lnTo>
                  <a:lnTo>
                    <a:pt x="78" y="154"/>
                  </a:lnTo>
                  <a:lnTo>
                    <a:pt x="78" y="154"/>
                  </a:lnTo>
                  <a:lnTo>
                    <a:pt x="70" y="154"/>
                  </a:lnTo>
                  <a:lnTo>
                    <a:pt x="62" y="153"/>
                  </a:lnTo>
                  <a:lnTo>
                    <a:pt x="55" y="151"/>
                  </a:lnTo>
                  <a:lnTo>
                    <a:pt x="47" y="148"/>
                  </a:lnTo>
                  <a:lnTo>
                    <a:pt x="41" y="145"/>
                  </a:lnTo>
                  <a:lnTo>
                    <a:pt x="34" y="140"/>
                  </a:lnTo>
                  <a:lnTo>
                    <a:pt x="29" y="137"/>
                  </a:lnTo>
                  <a:lnTo>
                    <a:pt x="23" y="131"/>
                  </a:lnTo>
                  <a:lnTo>
                    <a:pt x="18" y="125"/>
                  </a:lnTo>
                  <a:lnTo>
                    <a:pt x="14" y="120"/>
                  </a:lnTo>
                  <a:lnTo>
                    <a:pt x="9" y="114"/>
                  </a:lnTo>
                  <a:lnTo>
                    <a:pt x="7" y="107"/>
                  </a:lnTo>
                  <a:lnTo>
                    <a:pt x="3" y="100"/>
                  </a:lnTo>
                  <a:lnTo>
                    <a:pt x="2" y="92"/>
                  </a:lnTo>
                  <a:lnTo>
                    <a:pt x="1" y="84"/>
                  </a:lnTo>
                  <a:lnTo>
                    <a:pt x="0" y="76"/>
                  </a:lnTo>
                  <a:lnTo>
                    <a:pt x="0" y="76"/>
                  </a:lnTo>
                  <a:lnTo>
                    <a:pt x="1" y="69"/>
                  </a:lnTo>
                  <a:lnTo>
                    <a:pt x="2" y="61"/>
                  </a:lnTo>
                  <a:lnTo>
                    <a:pt x="3" y="53"/>
                  </a:lnTo>
                  <a:lnTo>
                    <a:pt x="7" y="47"/>
                  </a:lnTo>
                  <a:lnTo>
                    <a:pt x="9" y="40"/>
                  </a:lnTo>
                  <a:lnTo>
                    <a:pt x="14" y="34"/>
                  </a:lnTo>
                  <a:lnTo>
                    <a:pt x="18" y="28"/>
                  </a:lnTo>
                  <a:lnTo>
                    <a:pt x="23" y="22"/>
                  </a:lnTo>
                  <a:lnTo>
                    <a:pt x="29" y="18"/>
                  </a:lnTo>
                  <a:lnTo>
                    <a:pt x="34" y="13"/>
                  </a:lnTo>
                  <a:lnTo>
                    <a:pt x="41" y="9"/>
                  </a:lnTo>
                  <a:lnTo>
                    <a:pt x="47" y="6"/>
                  </a:lnTo>
                  <a:lnTo>
                    <a:pt x="55" y="3"/>
                  </a:lnTo>
                  <a:lnTo>
                    <a:pt x="62" y="2"/>
                  </a:lnTo>
                  <a:lnTo>
                    <a:pt x="70" y="1"/>
                  </a:lnTo>
                  <a:lnTo>
                    <a:pt x="78" y="0"/>
                  </a:lnTo>
                  <a:lnTo>
                    <a:pt x="78" y="0"/>
                  </a:lnTo>
                  <a:lnTo>
                    <a:pt x="85" y="1"/>
                  </a:lnTo>
                  <a:lnTo>
                    <a:pt x="93" y="2"/>
                  </a:lnTo>
                  <a:lnTo>
                    <a:pt x="101" y="3"/>
                  </a:lnTo>
                  <a:lnTo>
                    <a:pt x="107" y="6"/>
                  </a:lnTo>
                  <a:lnTo>
                    <a:pt x="114" y="9"/>
                  </a:lnTo>
                  <a:lnTo>
                    <a:pt x="120" y="13"/>
                  </a:lnTo>
                  <a:lnTo>
                    <a:pt x="126" y="18"/>
                  </a:lnTo>
                  <a:lnTo>
                    <a:pt x="132" y="22"/>
                  </a:lnTo>
                  <a:lnTo>
                    <a:pt x="137" y="28"/>
                  </a:lnTo>
                  <a:lnTo>
                    <a:pt x="141" y="34"/>
                  </a:lnTo>
                  <a:lnTo>
                    <a:pt x="145" y="40"/>
                  </a:lnTo>
                  <a:lnTo>
                    <a:pt x="149"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02" name="Google Shape;3202;p23"/>
            <p:cNvSpPr/>
            <p:nvPr/>
          </p:nvSpPr>
          <p:spPr>
            <a:xfrm>
              <a:off x="3352800" y="5691188"/>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1" y="120"/>
                  </a:lnTo>
                  <a:lnTo>
                    <a:pt x="137" y="126"/>
                  </a:lnTo>
                  <a:lnTo>
                    <a:pt x="132" y="131"/>
                  </a:lnTo>
                  <a:lnTo>
                    <a:pt x="126" y="136"/>
                  </a:lnTo>
                  <a:lnTo>
                    <a:pt x="120" y="140"/>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70"/>
                  </a:lnTo>
                  <a:lnTo>
                    <a:pt x="2" y="61"/>
                  </a:lnTo>
                  <a:lnTo>
                    <a:pt x="3" y="53"/>
                  </a:lnTo>
                  <a:lnTo>
                    <a:pt x="7" y="47"/>
                  </a:lnTo>
                  <a:lnTo>
                    <a:pt x="9" y="40"/>
                  </a:lnTo>
                  <a:lnTo>
                    <a:pt x="14" y="34"/>
                  </a:lnTo>
                  <a:lnTo>
                    <a:pt x="18" y="28"/>
                  </a:lnTo>
                  <a:lnTo>
                    <a:pt x="23" y="23"/>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2" y="23"/>
                  </a:lnTo>
                  <a:lnTo>
                    <a:pt x="137" y="28"/>
                  </a:lnTo>
                  <a:lnTo>
                    <a:pt x="141" y="34"/>
                  </a:lnTo>
                  <a:lnTo>
                    <a:pt x="145" y="40"/>
                  </a:lnTo>
                  <a:lnTo>
                    <a:pt x="149" y="47"/>
                  </a:lnTo>
                  <a:lnTo>
                    <a:pt x="151" y="53"/>
                  </a:lnTo>
                  <a:lnTo>
                    <a:pt x="153" y="61"/>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03" name="Google Shape;3203;p23"/>
            <p:cNvSpPr/>
            <p:nvPr/>
          </p:nvSpPr>
          <p:spPr>
            <a:xfrm>
              <a:off x="3282950" y="5756275"/>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1" y="120"/>
                  </a:lnTo>
                  <a:lnTo>
                    <a:pt x="137" y="125"/>
                  </a:lnTo>
                  <a:lnTo>
                    <a:pt x="132"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9" y="136"/>
                  </a:lnTo>
                  <a:lnTo>
                    <a:pt x="23" y="131"/>
                  </a:lnTo>
                  <a:lnTo>
                    <a:pt x="18" y="125"/>
                  </a:lnTo>
                  <a:lnTo>
                    <a:pt x="14" y="120"/>
                  </a:lnTo>
                  <a:lnTo>
                    <a:pt x="9" y="113"/>
                  </a:lnTo>
                  <a:lnTo>
                    <a:pt x="7" y="107"/>
                  </a:lnTo>
                  <a:lnTo>
                    <a:pt x="3" y="99"/>
                  </a:lnTo>
                  <a:lnTo>
                    <a:pt x="2" y="92"/>
                  </a:lnTo>
                  <a:lnTo>
                    <a:pt x="1" y="84"/>
                  </a:lnTo>
                  <a:lnTo>
                    <a:pt x="0" y="76"/>
                  </a:lnTo>
                  <a:lnTo>
                    <a:pt x="0" y="76"/>
                  </a:lnTo>
                  <a:lnTo>
                    <a:pt x="1" y="68"/>
                  </a:lnTo>
                  <a:lnTo>
                    <a:pt x="2" y="61"/>
                  </a:lnTo>
                  <a:lnTo>
                    <a:pt x="3" y="53"/>
                  </a:lnTo>
                  <a:lnTo>
                    <a:pt x="7" y="46"/>
                  </a:lnTo>
                  <a:lnTo>
                    <a:pt x="9" y="40"/>
                  </a:lnTo>
                  <a:lnTo>
                    <a:pt x="14" y="34"/>
                  </a:lnTo>
                  <a:lnTo>
                    <a:pt x="18" y="28"/>
                  </a:lnTo>
                  <a:lnTo>
                    <a:pt x="23" y="22"/>
                  </a:lnTo>
                  <a:lnTo>
                    <a:pt x="29"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6" y="17"/>
                  </a:lnTo>
                  <a:lnTo>
                    <a:pt x="132" y="22"/>
                  </a:lnTo>
                  <a:lnTo>
                    <a:pt x="137" y="28"/>
                  </a:lnTo>
                  <a:lnTo>
                    <a:pt x="141" y="34"/>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04" name="Google Shape;3204;p23"/>
            <p:cNvSpPr/>
            <p:nvPr/>
          </p:nvSpPr>
          <p:spPr>
            <a:xfrm>
              <a:off x="3352800" y="5761038"/>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6"/>
                  </a:lnTo>
                  <a:lnTo>
                    <a:pt x="107" y="149"/>
                  </a:lnTo>
                  <a:lnTo>
                    <a:pt x="101" y="151"/>
                  </a:lnTo>
                  <a:lnTo>
                    <a:pt x="93" y="152"/>
                  </a:lnTo>
                  <a:lnTo>
                    <a:pt x="85" y="154"/>
                  </a:lnTo>
                  <a:lnTo>
                    <a:pt x="78" y="155"/>
                  </a:lnTo>
                  <a:lnTo>
                    <a:pt x="78" y="155"/>
                  </a:lnTo>
                  <a:lnTo>
                    <a:pt x="70" y="154"/>
                  </a:lnTo>
                  <a:lnTo>
                    <a:pt x="62" y="152"/>
                  </a:lnTo>
                  <a:lnTo>
                    <a:pt x="55" y="151"/>
                  </a:lnTo>
                  <a:lnTo>
                    <a:pt x="47" y="149"/>
                  </a:lnTo>
                  <a:lnTo>
                    <a:pt x="41"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5" y="1"/>
                  </a:lnTo>
                  <a:lnTo>
                    <a:pt x="93" y="3"/>
                  </a:lnTo>
                  <a:lnTo>
                    <a:pt x="101" y="4"/>
                  </a:lnTo>
                  <a:lnTo>
                    <a:pt x="107" y="7"/>
                  </a:lnTo>
                  <a:lnTo>
                    <a:pt x="114" y="9"/>
                  </a:lnTo>
                  <a:lnTo>
                    <a:pt x="120" y="14"/>
                  </a:lnTo>
                  <a:lnTo>
                    <a:pt x="126" y="19"/>
                  </a:lnTo>
                  <a:lnTo>
                    <a:pt x="132" y="23"/>
                  </a:lnTo>
                  <a:lnTo>
                    <a:pt x="137" y="29"/>
                  </a:lnTo>
                  <a:lnTo>
                    <a:pt x="141" y="35"/>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05" name="Google Shape;3205;p23"/>
            <p:cNvSpPr/>
            <p:nvPr/>
          </p:nvSpPr>
          <p:spPr>
            <a:xfrm>
              <a:off x="3352800" y="5826125"/>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2" y="132"/>
                  </a:lnTo>
                  <a:lnTo>
                    <a:pt x="126" y="137"/>
                  </a:lnTo>
                  <a:lnTo>
                    <a:pt x="120" y="141"/>
                  </a:lnTo>
                  <a:lnTo>
                    <a:pt x="114" y="146"/>
                  </a:lnTo>
                  <a:lnTo>
                    <a:pt x="107" y="148"/>
                  </a:lnTo>
                  <a:lnTo>
                    <a:pt x="101" y="151"/>
                  </a:lnTo>
                  <a:lnTo>
                    <a:pt x="93" y="153"/>
                  </a:lnTo>
                  <a:lnTo>
                    <a:pt x="85"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4"/>
                  </a:lnTo>
                  <a:lnTo>
                    <a:pt x="126" y="18"/>
                  </a:lnTo>
                  <a:lnTo>
                    <a:pt x="132" y="23"/>
                  </a:lnTo>
                  <a:lnTo>
                    <a:pt x="137" y="29"/>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06" name="Google Shape;3206;p23"/>
            <p:cNvSpPr/>
            <p:nvPr/>
          </p:nvSpPr>
          <p:spPr>
            <a:xfrm>
              <a:off x="3422650" y="5695950"/>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0" y="121"/>
                  </a:lnTo>
                  <a:lnTo>
                    <a:pt x="137" y="127"/>
                  </a:lnTo>
                  <a:lnTo>
                    <a:pt x="131" y="132"/>
                  </a:lnTo>
                  <a:lnTo>
                    <a:pt x="125"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2"/>
                  </a:lnTo>
                  <a:lnTo>
                    <a:pt x="18" y="127"/>
                  </a:lnTo>
                  <a:lnTo>
                    <a:pt x="13" y="121"/>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0"/>
                  </a:lnTo>
                  <a:lnTo>
                    <a:pt x="46" y="7"/>
                  </a:lnTo>
                  <a:lnTo>
                    <a:pt x="54" y="4"/>
                  </a:lnTo>
                  <a:lnTo>
                    <a:pt x="61" y="3"/>
                  </a:lnTo>
                  <a:lnTo>
                    <a:pt x="69" y="2"/>
                  </a:lnTo>
                  <a:lnTo>
                    <a:pt x="77" y="0"/>
                  </a:lnTo>
                  <a:lnTo>
                    <a:pt x="77" y="0"/>
                  </a:lnTo>
                  <a:lnTo>
                    <a:pt x="85" y="2"/>
                  </a:lnTo>
                  <a:lnTo>
                    <a:pt x="92" y="3"/>
                  </a:lnTo>
                  <a:lnTo>
                    <a:pt x="100" y="4"/>
                  </a:lnTo>
                  <a:lnTo>
                    <a:pt x="107" y="7"/>
                  </a:lnTo>
                  <a:lnTo>
                    <a:pt x="114" y="10"/>
                  </a:lnTo>
                  <a:lnTo>
                    <a:pt x="120" y="14"/>
                  </a:lnTo>
                  <a:lnTo>
                    <a:pt x="125" y="19"/>
                  </a:lnTo>
                  <a:lnTo>
                    <a:pt x="131" y="23"/>
                  </a:lnTo>
                  <a:lnTo>
                    <a:pt x="137" y="29"/>
                  </a:lnTo>
                  <a:lnTo>
                    <a:pt x="140" y="35"/>
                  </a:lnTo>
                  <a:lnTo>
                    <a:pt x="145" y="42"/>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07" name="Google Shape;3207;p23"/>
            <p:cNvSpPr/>
            <p:nvPr/>
          </p:nvSpPr>
          <p:spPr>
            <a:xfrm>
              <a:off x="3422650" y="5907088"/>
              <a:ext cx="49213" cy="49213"/>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0" y="120"/>
                  </a:lnTo>
                  <a:lnTo>
                    <a:pt x="137" y="126"/>
                  </a:lnTo>
                  <a:lnTo>
                    <a:pt x="131" y="131"/>
                  </a:lnTo>
                  <a:lnTo>
                    <a:pt x="125"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0"/>
                  </a:lnTo>
                  <a:lnTo>
                    <a:pt x="28" y="136"/>
                  </a:lnTo>
                  <a:lnTo>
                    <a:pt x="22" y="131"/>
                  </a:lnTo>
                  <a:lnTo>
                    <a:pt x="18" y="126"/>
                  </a:lnTo>
                  <a:lnTo>
                    <a:pt x="13" y="120"/>
                  </a:lnTo>
                  <a:lnTo>
                    <a:pt x="10" y="113"/>
                  </a:lnTo>
                  <a:lnTo>
                    <a:pt x="6" y="106"/>
                  </a:lnTo>
                  <a:lnTo>
                    <a:pt x="3" y="99"/>
                  </a:lnTo>
                  <a:lnTo>
                    <a:pt x="2" y="91"/>
                  </a:lnTo>
                  <a:lnTo>
                    <a:pt x="1" y="84"/>
                  </a:lnTo>
                  <a:lnTo>
                    <a:pt x="0" y="76"/>
                  </a:lnTo>
                  <a:lnTo>
                    <a:pt x="0" y="76"/>
                  </a:lnTo>
                  <a:lnTo>
                    <a:pt x="1" y="68"/>
                  </a:lnTo>
                  <a:lnTo>
                    <a:pt x="2" y="60"/>
                  </a:lnTo>
                  <a:lnTo>
                    <a:pt x="3" y="53"/>
                  </a:lnTo>
                  <a:lnTo>
                    <a:pt x="6" y="47"/>
                  </a:lnTo>
                  <a:lnTo>
                    <a:pt x="10" y="40"/>
                  </a:lnTo>
                  <a:lnTo>
                    <a:pt x="13" y="33"/>
                  </a:lnTo>
                  <a:lnTo>
                    <a:pt x="18" y="27"/>
                  </a:lnTo>
                  <a:lnTo>
                    <a:pt x="22" y="21"/>
                  </a:lnTo>
                  <a:lnTo>
                    <a:pt x="28" y="17"/>
                  </a:lnTo>
                  <a:lnTo>
                    <a:pt x="34" y="12"/>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5" y="17"/>
                  </a:lnTo>
                  <a:lnTo>
                    <a:pt x="131" y="21"/>
                  </a:lnTo>
                  <a:lnTo>
                    <a:pt x="137" y="27"/>
                  </a:lnTo>
                  <a:lnTo>
                    <a:pt x="140" y="33"/>
                  </a:lnTo>
                  <a:lnTo>
                    <a:pt x="145" y="40"/>
                  </a:lnTo>
                  <a:lnTo>
                    <a:pt x="148"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208" name="Google Shape;3208;p23"/>
            <p:cNvSpPr/>
            <p:nvPr/>
          </p:nvSpPr>
          <p:spPr>
            <a:xfrm>
              <a:off x="3492500" y="5907088"/>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1" y="140"/>
                  </a:lnTo>
                  <a:lnTo>
                    <a:pt x="115"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8" y="126"/>
                  </a:lnTo>
                  <a:lnTo>
                    <a:pt x="14"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4" y="33"/>
                  </a:lnTo>
                  <a:lnTo>
                    <a:pt x="18"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5" y="9"/>
                  </a:lnTo>
                  <a:lnTo>
                    <a:pt x="121"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grpSp>
      <p:sp>
        <p:nvSpPr>
          <p:cNvPr id="3209" name="Google Shape;3209;p23"/>
          <p:cNvSpPr/>
          <p:nvPr/>
        </p:nvSpPr>
        <p:spPr>
          <a:xfrm>
            <a:off x="4322768" y="239740"/>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3210" name="Google Shape;3210;p23"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3211" name="Google Shape;3211;p23"/>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lt1"/>
                </a:solidFill>
                <a:latin typeface="Avenir"/>
                <a:ea typeface="Avenir"/>
                <a:cs typeface="Avenir"/>
                <a:sym typeface="Avenir"/>
              </a:rPr>
              <a:t>CONFIDENTIAL</a:t>
            </a:r>
            <a:endParaRPr sz="1100"/>
          </a:p>
        </p:txBody>
      </p:sp>
      <p:sp>
        <p:nvSpPr>
          <p:cNvPr id="3212" name="Google Shape;3212;p23"/>
          <p:cNvSpPr txBox="1">
            <a:spLocks noGrp="1"/>
          </p:cNvSpPr>
          <p:nvPr>
            <p:ph type="body" idx="1"/>
          </p:nvPr>
        </p:nvSpPr>
        <p:spPr>
          <a:xfrm>
            <a:off x="519113" y="416458"/>
            <a:ext cx="8106000" cy="587100"/>
          </a:xfrm>
          <a:prstGeom prst="rect">
            <a:avLst/>
          </a:prstGeom>
          <a:noFill/>
          <a:ln>
            <a:noFill/>
          </a:ln>
        </p:spPr>
        <p:txBody>
          <a:bodyPr spcFirstLastPara="1" wrap="square" lIns="68575" tIns="34275" rIns="68575" bIns="34275" anchor="ctr" anchorCtr="0">
            <a:noAutofit/>
          </a:bodyPr>
          <a:lstStyle>
            <a:lvl1pPr marL="457200" lvl="0" indent="-228600" algn="ctr" rtl="0">
              <a:lnSpc>
                <a:spcPct val="90000"/>
              </a:lnSpc>
              <a:spcBef>
                <a:spcPts val="800"/>
              </a:spcBef>
              <a:spcAft>
                <a:spcPts val="0"/>
              </a:spcAft>
              <a:buClr>
                <a:schemeClr val="lt1"/>
              </a:buClr>
              <a:buSzPts val="2700"/>
              <a:buNone/>
              <a:defRPr sz="2700" b="1">
                <a:solidFill>
                  <a:schemeClr val="lt1"/>
                </a:solidFill>
              </a:defRPr>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 You Slide">
  <p:cSld name="Thank You Slide">
    <p:bg>
      <p:bgPr>
        <a:blipFill>
          <a:blip r:embed="rId2">
            <a:alphaModFix amt="27000"/>
          </a:blip>
          <a:stretch>
            <a:fillRect/>
          </a:stretch>
        </a:blipFill>
        <a:effectLst/>
      </p:bgPr>
    </p:bg>
    <p:spTree>
      <p:nvGrpSpPr>
        <p:cNvPr id="1" name="Shape 3213"/>
        <p:cNvGrpSpPr/>
        <p:nvPr/>
      </p:nvGrpSpPr>
      <p:grpSpPr>
        <a:xfrm>
          <a:off x="0" y="0"/>
          <a:ext cx="0" cy="0"/>
          <a:chOff x="0" y="0"/>
          <a:chExt cx="0" cy="0"/>
        </a:xfrm>
      </p:grpSpPr>
      <p:sp>
        <p:nvSpPr>
          <p:cNvPr id="3214" name="Google Shape;3214;p24"/>
          <p:cNvSpPr txBox="1"/>
          <p:nvPr/>
        </p:nvSpPr>
        <p:spPr>
          <a:xfrm>
            <a:off x="2041313" y="2404541"/>
            <a:ext cx="5061300" cy="756300"/>
          </a:xfrm>
          <a:prstGeom prst="rect">
            <a:avLst/>
          </a:prstGeom>
          <a:noFill/>
          <a:ln>
            <a:noFill/>
          </a:ln>
        </p:spPr>
        <p:txBody>
          <a:bodyPr spcFirstLastPara="1" wrap="square" lIns="68575" tIns="68575" rIns="68575" bIns="68575" anchor="t" anchorCtr="0">
            <a:noAutofit/>
          </a:bodyPr>
          <a:lstStyle/>
          <a:p>
            <a:pPr marL="0" marR="0" lvl="0" indent="0" algn="ctr" rtl="0">
              <a:spcBef>
                <a:spcPts val="0"/>
              </a:spcBef>
              <a:spcAft>
                <a:spcPts val="0"/>
              </a:spcAft>
              <a:buClr>
                <a:schemeClr val="dk1"/>
              </a:buClr>
              <a:buSzPts val="5400"/>
              <a:buFont typeface="Avenir"/>
              <a:buNone/>
            </a:pPr>
            <a:r>
              <a:rPr lang="en" sz="5400" b="1">
                <a:solidFill>
                  <a:schemeClr val="dk1"/>
                </a:solidFill>
                <a:latin typeface="Avenir"/>
                <a:ea typeface="Avenir"/>
                <a:cs typeface="Avenir"/>
                <a:sym typeface="Avenir"/>
              </a:rPr>
              <a:t>Thank You!</a:t>
            </a:r>
            <a:endParaRPr sz="5400" b="1">
              <a:solidFill>
                <a:schemeClr val="dk1"/>
              </a:solidFill>
              <a:latin typeface="Avenir"/>
              <a:ea typeface="Avenir"/>
              <a:cs typeface="Avenir"/>
              <a:sym typeface="Avenir"/>
            </a:endParaRPr>
          </a:p>
        </p:txBody>
      </p:sp>
      <p:sp>
        <p:nvSpPr>
          <p:cNvPr id="3215" name="Google Shape;3215;p24"/>
          <p:cNvSpPr txBox="1"/>
          <p:nvPr/>
        </p:nvSpPr>
        <p:spPr>
          <a:xfrm>
            <a:off x="5475238" y="4105959"/>
            <a:ext cx="2038200" cy="211800"/>
          </a:xfrm>
          <a:prstGeom prst="rect">
            <a:avLst/>
          </a:prstGeom>
          <a:noFill/>
          <a:ln>
            <a:noFill/>
          </a:ln>
        </p:spPr>
        <p:txBody>
          <a:bodyPr spcFirstLastPara="1" wrap="square" lIns="68575" tIns="68575" rIns="68575" bIns="68575" anchor="ctr" anchorCtr="0">
            <a:noAutofit/>
          </a:bodyPr>
          <a:lstStyle/>
          <a:p>
            <a:pPr marL="0" marR="0" lvl="0" indent="0" algn="l" rtl="0">
              <a:spcBef>
                <a:spcPts val="0"/>
              </a:spcBef>
              <a:spcAft>
                <a:spcPts val="0"/>
              </a:spcAft>
              <a:buClr>
                <a:schemeClr val="dk1"/>
              </a:buClr>
              <a:buSzPts val="1800"/>
              <a:buFont typeface="Avenir"/>
              <a:buNone/>
            </a:pPr>
            <a:r>
              <a:rPr lang="en" sz="1800" b="0">
                <a:solidFill>
                  <a:schemeClr val="dk1"/>
                </a:solidFill>
                <a:latin typeface="Avenir"/>
                <a:ea typeface="Avenir"/>
                <a:cs typeface="Avenir"/>
                <a:sym typeface="Avenir"/>
              </a:rPr>
              <a:t>www.poynt.com</a:t>
            </a:r>
            <a:endParaRPr sz="1800" b="0">
              <a:solidFill>
                <a:schemeClr val="dk1"/>
              </a:solidFill>
              <a:latin typeface="Avenir"/>
              <a:ea typeface="Avenir"/>
              <a:cs typeface="Avenir"/>
              <a:sym typeface="Avenir"/>
            </a:endParaRPr>
          </a:p>
        </p:txBody>
      </p:sp>
      <p:pic>
        <p:nvPicPr>
          <p:cNvPr id="3216" name="Google Shape;3216;p24"/>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1896532" y="4083092"/>
            <a:ext cx="342900" cy="274319"/>
          </a:xfrm>
          <a:prstGeom prst="rect">
            <a:avLst/>
          </a:prstGeom>
          <a:noFill/>
          <a:ln>
            <a:noFill/>
          </a:ln>
        </p:spPr>
      </p:pic>
      <p:pic>
        <p:nvPicPr>
          <p:cNvPr id="3217" name="Google Shape;3217;p24"/>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5145118" y="4048802"/>
            <a:ext cx="342900" cy="342900"/>
          </a:xfrm>
          <a:prstGeom prst="rect">
            <a:avLst/>
          </a:prstGeom>
          <a:noFill/>
          <a:ln>
            <a:noFill/>
          </a:ln>
        </p:spPr>
      </p:pic>
      <p:sp>
        <p:nvSpPr>
          <p:cNvPr id="3218" name="Google Shape;3218;p24"/>
          <p:cNvSpPr txBox="1">
            <a:spLocks noGrp="1"/>
          </p:cNvSpPr>
          <p:nvPr>
            <p:ph type="body" idx="1"/>
          </p:nvPr>
        </p:nvSpPr>
        <p:spPr>
          <a:xfrm>
            <a:off x="2176450" y="3160922"/>
            <a:ext cx="5062500" cy="4920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dk1"/>
              </a:buClr>
              <a:buSzPts val="1800"/>
              <a:buFont typeface="Arial"/>
              <a:buNone/>
              <a:defRPr/>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3219" name="Google Shape;3219;p24"/>
          <p:cNvSpPr txBox="1">
            <a:spLocks noGrp="1"/>
          </p:cNvSpPr>
          <p:nvPr>
            <p:ph type="body" idx="2"/>
          </p:nvPr>
        </p:nvSpPr>
        <p:spPr>
          <a:xfrm>
            <a:off x="2322910" y="4082653"/>
            <a:ext cx="2386800" cy="2343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800"/>
              <a:buNone/>
              <a:defRPr/>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dk1"/>
        </a:solidFill>
        <a:effectLst/>
      </p:bgPr>
    </p:bg>
    <p:spTree>
      <p:nvGrpSpPr>
        <p:cNvPr id="1" name="Shape 3220"/>
        <p:cNvGrpSpPr/>
        <p:nvPr/>
      </p:nvGrpSpPr>
      <p:grpSpPr>
        <a:xfrm>
          <a:off x="0" y="0"/>
          <a:ext cx="0" cy="0"/>
          <a:chOff x="0" y="0"/>
          <a:chExt cx="0" cy="0"/>
        </a:xfrm>
      </p:grpSpPr>
      <p:sp>
        <p:nvSpPr>
          <p:cNvPr id="3221" name="Google Shape;3221;p25"/>
          <p:cNvSpPr txBox="1">
            <a:spLocks noGrp="1"/>
          </p:cNvSpPr>
          <p:nvPr>
            <p:ph type="ftr" idx="11"/>
          </p:nvPr>
        </p:nvSpPr>
        <p:spPr>
          <a:xfrm>
            <a:off x="7659963" y="4937686"/>
            <a:ext cx="1078500" cy="137100"/>
          </a:xfrm>
          <a:prstGeom prst="rect">
            <a:avLst/>
          </a:prstGeom>
          <a:noFill/>
          <a:ln>
            <a:noFill/>
          </a:ln>
        </p:spPr>
        <p:txBody>
          <a:bodyPr spcFirstLastPara="1" wrap="square" lIns="68575" tIns="34275" rIns="68575" bIns="34275" anchor="t" anchorCtr="0">
            <a:noAutofit/>
          </a:bodyPr>
          <a:lstStyle>
            <a:lvl1pPr marR="0" lvl="0" algn="r" rtl="0">
              <a:spcBef>
                <a:spcPts val="0"/>
              </a:spcBef>
              <a:spcAft>
                <a:spcPts val="0"/>
              </a:spcAft>
              <a:buSzPts val="1100"/>
              <a:buNone/>
              <a:defRPr sz="600">
                <a:solidFill>
                  <a:schemeClr val="lt1"/>
                </a:solidFill>
                <a:latin typeface="Avenir"/>
                <a:ea typeface="Avenir"/>
                <a:cs typeface="Avenir"/>
                <a:sym typeface="Avenir"/>
              </a:defRPr>
            </a:lvl1pPr>
            <a:lvl2pPr marR="0" lvl="1" algn="l" rtl="0">
              <a:spcBef>
                <a:spcPts val="0"/>
              </a:spcBef>
              <a:spcAft>
                <a:spcPts val="0"/>
              </a:spcAft>
              <a:buSzPts val="1100"/>
              <a:buNone/>
              <a:defRPr sz="1400" b="0" i="0" u="none" strike="noStrike" cap="none">
                <a:solidFill>
                  <a:schemeClr val="dk1"/>
                </a:solidFill>
                <a:latin typeface="Avenir"/>
                <a:ea typeface="Avenir"/>
                <a:cs typeface="Avenir"/>
                <a:sym typeface="Avenir"/>
              </a:defRPr>
            </a:lvl2pPr>
            <a:lvl3pPr marR="0" lvl="2" algn="l" rtl="0">
              <a:spcBef>
                <a:spcPts val="0"/>
              </a:spcBef>
              <a:spcAft>
                <a:spcPts val="0"/>
              </a:spcAft>
              <a:buSzPts val="1100"/>
              <a:buNone/>
              <a:defRPr sz="1400" b="0" i="0" u="none" strike="noStrike" cap="none">
                <a:solidFill>
                  <a:schemeClr val="dk1"/>
                </a:solidFill>
                <a:latin typeface="Avenir"/>
                <a:ea typeface="Avenir"/>
                <a:cs typeface="Avenir"/>
                <a:sym typeface="Avenir"/>
              </a:defRPr>
            </a:lvl3pPr>
            <a:lvl4pPr marR="0" lvl="3" algn="l" rtl="0">
              <a:spcBef>
                <a:spcPts val="0"/>
              </a:spcBef>
              <a:spcAft>
                <a:spcPts val="0"/>
              </a:spcAft>
              <a:buSzPts val="1100"/>
              <a:buNone/>
              <a:defRPr sz="1400" b="0" i="0" u="none" strike="noStrike" cap="none">
                <a:solidFill>
                  <a:schemeClr val="dk1"/>
                </a:solidFill>
                <a:latin typeface="Avenir"/>
                <a:ea typeface="Avenir"/>
                <a:cs typeface="Avenir"/>
                <a:sym typeface="Avenir"/>
              </a:defRPr>
            </a:lvl4pPr>
            <a:lvl5pPr marR="0" lvl="4" algn="l" rtl="0">
              <a:spcBef>
                <a:spcPts val="0"/>
              </a:spcBef>
              <a:spcAft>
                <a:spcPts val="0"/>
              </a:spcAft>
              <a:buSzPts val="1100"/>
              <a:buNone/>
              <a:defRPr sz="1400" b="0" i="0" u="none" strike="noStrike" cap="none">
                <a:solidFill>
                  <a:schemeClr val="dk1"/>
                </a:solidFill>
                <a:latin typeface="Avenir"/>
                <a:ea typeface="Avenir"/>
                <a:cs typeface="Avenir"/>
                <a:sym typeface="Avenir"/>
              </a:defRPr>
            </a:lvl5pPr>
            <a:lvl6pPr marR="0" lvl="5" algn="l" rtl="0">
              <a:spcBef>
                <a:spcPts val="0"/>
              </a:spcBef>
              <a:spcAft>
                <a:spcPts val="0"/>
              </a:spcAft>
              <a:buSzPts val="1100"/>
              <a:buNone/>
              <a:defRPr sz="1400" b="0" i="0" u="none" strike="noStrike" cap="none">
                <a:solidFill>
                  <a:schemeClr val="dk1"/>
                </a:solidFill>
                <a:latin typeface="Avenir"/>
                <a:ea typeface="Avenir"/>
                <a:cs typeface="Avenir"/>
                <a:sym typeface="Avenir"/>
              </a:defRPr>
            </a:lvl6pPr>
            <a:lvl7pPr marR="0" lvl="6" algn="l" rtl="0">
              <a:spcBef>
                <a:spcPts val="0"/>
              </a:spcBef>
              <a:spcAft>
                <a:spcPts val="0"/>
              </a:spcAft>
              <a:buSzPts val="1100"/>
              <a:buNone/>
              <a:defRPr sz="1400" b="0" i="0" u="none" strike="noStrike" cap="none">
                <a:solidFill>
                  <a:schemeClr val="dk1"/>
                </a:solidFill>
                <a:latin typeface="Avenir"/>
                <a:ea typeface="Avenir"/>
                <a:cs typeface="Avenir"/>
                <a:sym typeface="Avenir"/>
              </a:defRPr>
            </a:lvl7pPr>
            <a:lvl8pPr marR="0" lvl="7" algn="l" rtl="0">
              <a:spcBef>
                <a:spcPts val="0"/>
              </a:spcBef>
              <a:spcAft>
                <a:spcPts val="0"/>
              </a:spcAft>
              <a:buSzPts val="1100"/>
              <a:buNone/>
              <a:defRPr sz="1400" b="0" i="0" u="none" strike="noStrike" cap="none">
                <a:solidFill>
                  <a:schemeClr val="dk1"/>
                </a:solidFill>
                <a:latin typeface="Avenir"/>
                <a:ea typeface="Avenir"/>
                <a:cs typeface="Avenir"/>
                <a:sym typeface="Avenir"/>
              </a:defRPr>
            </a:lvl8pPr>
            <a:lvl9pPr marR="0" lvl="8" algn="l" rtl="0">
              <a:spcBef>
                <a:spcPts val="0"/>
              </a:spcBef>
              <a:spcAft>
                <a:spcPts val="0"/>
              </a:spcAft>
              <a:buSzPts val="1100"/>
              <a:buNone/>
              <a:defRPr sz="1400" b="0" i="0" u="none" strike="noStrike" cap="none">
                <a:solidFill>
                  <a:schemeClr val="dk1"/>
                </a:solidFill>
                <a:latin typeface="Avenir"/>
                <a:ea typeface="Avenir"/>
                <a:cs typeface="Avenir"/>
                <a:sym typeface="Avenir"/>
              </a:defRPr>
            </a:lvl9pPr>
          </a:lstStyle>
          <a:p>
            <a:endParaRPr/>
          </a:p>
        </p:txBody>
      </p:sp>
      <p:pic>
        <p:nvPicPr>
          <p:cNvPr id="3222" name="Google Shape;3222;p25"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3223" name="Google Shape;3223;p25"/>
          <p:cNvSpPr txBox="1">
            <a:spLocks noGrp="1"/>
          </p:cNvSpPr>
          <p:nvPr>
            <p:ph type="title"/>
          </p:nvPr>
        </p:nvSpPr>
        <p:spPr>
          <a:xfrm>
            <a:off x="1077685" y="1327520"/>
            <a:ext cx="7432800" cy="1860900"/>
          </a:xfrm>
          <a:prstGeom prst="rect">
            <a:avLst/>
          </a:prstGeom>
          <a:noFill/>
          <a:ln>
            <a:noFill/>
          </a:ln>
        </p:spPr>
        <p:txBody>
          <a:bodyPr spcFirstLastPara="1" wrap="square" lIns="68575" tIns="34275" rIns="68575" bIns="34275" anchor="ctr" anchorCtr="0">
            <a:noAutofit/>
          </a:bodyPr>
          <a:lstStyle>
            <a:lvl1pPr lvl="0" algn="l" rtl="0">
              <a:lnSpc>
                <a:spcPct val="90000"/>
              </a:lnSpc>
              <a:spcBef>
                <a:spcPts val="0"/>
              </a:spcBef>
              <a:spcAft>
                <a:spcPts val="0"/>
              </a:spcAft>
              <a:buClr>
                <a:schemeClr val="lt1"/>
              </a:buClr>
              <a:buSzPts val="2700"/>
              <a:buFont typeface="Avenir"/>
              <a:buNone/>
              <a:defRPr>
                <a:solidFill>
                  <a:schemeClr val="lt1"/>
                </a:solidFill>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cxnSp>
        <p:nvCxnSpPr>
          <p:cNvPr id="3224" name="Google Shape;3224;p25"/>
          <p:cNvCxnSpPr/>
          <p:nvPr/>
        </p:nvCxnSpPr>
        <p:spPr>
          <a:xfrm>
            <a:off x="1137974" y="1858732"/>
            <a:ext cx="1028700" cy="0"/>
          </a:xfrm>
          <a:prstGeom prst="straightConnector1">
            <a:avLst/>
          </a:prstGeom>
          <a:noFill/>
          <a:ln w="76200" cap="flat" cmpd="sng">
            <a:solidFill>
              <a:schemeClr val="accent4"/>
            </a:solidFill>
            <a:prstDash val="solid"/>
            <a:miter lim="800000"/>
            <a:headEnd type="none" w="sm" len="sm"/>
            <a:tailEnd type="none" w="sm" len="sm"/>
          </a:ln>
        </p:spPr>
      </p:cxnSp>
      <p:cxnSp>
        <p:nvCxnSpPr>
          <p:cNvPr id="3225" name="Google Shape;3225;p25"/>
          <p:cNvCxnSpPr/>
          <p:nvPr/>
        </p:nvCxnSpPr>
        <p:spPr>
          <a:xfrm>
            <a:off x="1138927" y="2603727"/>
            <a:ext cx="1028700" cy="0"/>
          </a:xfrm>
          <a:prstGeom prst="straightConnector1">
            <a:avLst/>
          </a:prstGeom>
          <a:noFill/>
          <a:ln w="76200" cap="flat" cmpd="sng">
            <a:solidFill>
              <a:schemeClr val="accent4"/>
            </a:solidFill>
            <a:prstDash val="solid"/>
            <a:miter lim="800000"/>
            <a:headEnd type="none" w="sm" len="sm"/>
            <a:tailEnd type="none" w="sm" len="sm"/>
          </a:ln>
        </p:spPr>
      </p:cxn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Intro Quote Slide">
  <p:cSld name="Intro Quote Slide">
    <p:bg>
      <p:bgPr>
        <a:solidFill>
          <a:schemeClr val="dk1"/>
        </a:solidFill>
        <a:effectLst/>
      </p:bgPr>
    </p:bg>
    <p:spTree>
      <p:nvGrpSpPr>
        <p:cNvPr id="1" name="Shape 3226"/>
        <p:cNvGrpSpPr/>
        <p:nvPr/>
      </p:nvGrpSpPr>
      <p:grpSpPr>
        <a:xfrm>
          <a:off x="0" y="0"/>
          <a:ext cx="0" cy="0"/>
          <a:chOff x="0" y="0"/>
          <a:chExt cx="0" cy="0"/>
        </a:xfrm>
      </p:grpSpPr>
      <p:sp>
        <p:nvSpPr>
          <p:cNvPr id="3227" name="Google Shape;3227;p26"/>
          <p:cNvSpPr txBox="1">
            <a:spLocks noGrp="1"/>
          </p:cNvSpPr>
          <p:nvPr>
            <p:ph type="ctrTitle"/>
          </p:nvPr>
        </p:nvSpPr>
        <p:spPr>
          <a:xfrm>
            <a:off x="1143000" y="1734307"/>
            <a:ext cx="6858000" cy="1790700"/>
          </a:xfrm>
          <a:prstGeom prst="rect">
            <a:avLst/>
          </a:prstGeom>
          <a:noFill/>
          <a:ln>
            <a:noFill/>
          </a:ln>
        </p:spPr>
        <p:txBody>
          <a:bodyPr spcFirstLastPara="1" wrap="square" lIns="68575" tIns="34275" rIns="68575" bIns="34275" anchor="b" anchorCtr="0">
            <a:noAutofit/>
          </a:bodyPr>
          <a:lstStyle>
            <a:lvl1pPr lvl="0" algn="ctr" rtl="0">
              <a:lnSpc>
                <a:spcPct val="90000"/>
              </a:lnSpc>
              <a:spcBef>
                <a:spcPts val="0"/>
              </a:spcBef>
              <a:spcAft>
                <a:spcPts val="0"/>
              </a:spcAft>
              <a:buClr>
                <a:schemeClr val="lt1"/>
              </a:buClr>
              <a:buSzPts val="4500"/>
              <a:buFont typeface="Avenir"/>
              <a:buNone/>
              <a:defRPr sz="4500" b="1">
                <a:solidFill>
                  <a:schemeClr val="lt1"/>
                </a:solidFill>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pic>
        <p:nvPicPr>
          <p:cNvPr id="3228" name="Google Shape;3228;p26"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3989070" y="4673114"/>
            <a:ext cx="1165861" cy="297410"/>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Slide 2">
  <p:cSld name="Title Slide 2">
    <p:bg>
      <p:bgPr>
        <a:blipFill>
          <a:blip r:embed="rId2" cstate="screen">
            <a:alphaModFix amt="43000"/>
            <a:extLst>
              <a:ext uri="{28A0092B-C50C-407E-A947-70E740481C1C}">
                <a14:useLocalDpi xmlns:a14="http://schemas.microsoft.com/office/drawing/2010/main"/>
              </a:ext>
            </a:extLst>
          </a:blip>
          <a:stretch>
            <a:fillRect/>
          </a:stretch>
        </a:blipFill>
        <a:effectLst/>
      </p:bgPr>
    </p:bg>
    <p:spTree>
      <p:nvGrpSpPr>
        <p:cNvPr id="1" name="Shape 3229"/>
        <p:cNvGrpSpPr/>
        <p:nvPr/>
      </p:nvGrpSpPr>
      <p:grpSpPr>
        <a:xfrm>
          <a:off x="0" y="0"/>
          <a:ext cx="0" cy="0"/>
          <a:chOff x="0" y="0"/>
          <a:chExt cx="0" cy="0"/>
        </a:xfrm>
      </p:grpSpPr>
      <p:sp>
        <p:nvSpPr>
          <p:cNvPr id="3230" name="Google Shape;3230;p27"/>
          <p:cNvSpPr txBox="1">
            <a:spLocks noGrp="1"/>
          </p:cNvSpPr>
          <p:nvPr>
            <p:ph type="ctrTitle"/>
          </p:nvPr>
        </p:nvSpPr>
        <p:spPr>
          <a:xfrm>
            <a:off x="1143000" y="1963899"/>
            <a:ext cx="6858000" cy="1790700"/>
          </a:xfrm>
          <a:prstGeom prst="rect">
            <a:avLst/>
          </a:prstGeom>
          <a:noFill/>
          <a:ln>
            <a:noFill/>
          </a:ln>
        </p:spPr>
        <p:txBody>
          <a:bodyPr spcFirstLastPara="1" wrap="square" lIns="68575" tIns="34275" rIns="68575" bIns="34275" anchor="b" anchorCtr="0">
            <a:noAutofit/>
          </a:bodyPr>
          <a:lstStyle>
            <a:lvl1pPr lvl="0" algn="ctr" rtl="0">
              <a:lnSpc>
                <a:spcPct val="90000"/>
              </a:lnSpc>
              <a:spcBef>
                <a:spcPts val="0"/>
              </a:spcBef>
              <a:spcAft>
                <a:spcPts val="0"/>
              </a:spcAft>
              <a:buClr>
                <a:schemeClr val="dk1"/>
              </a:buClr>
              <a:buSzPts val="4500"/>
              <a:buFont typeface="Avenir"/>
              <a:buNone/>
              <a:defRPr sz="4500" b="1">
                <a:solidFill>
                  <a:schemeClr val="dk1"/>
                </a:solidFill>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3231" name="Google Shape;3231;p27"/>
          <p:cNvSpPr txBox="1">
            <a:spLocks noGrp="1"/>
          </p:cNvSpPr>
          <p:nvPr>
            <p:ph type="subTitle" idx="1"/>
          </p:nvPr>
        </p:nvSpPr>
        <p:spPr>
          <a:xfrm>
            <a:off x="1143000" y="4059875"/>
            <a:ext cx="6858000" cy="426000"/>
          </a:xfrm>
          <a:prstGeom prst="rect">
            <a:avLst/>
          </a:prstGeom>
          <a:noFill/>
          <a:ln>
            <a:noFill/>
          </a:ln>
        </p:spPr>
        <p:txBody>
          <a:bodyPr spcFirstLastPara="1" wrap="square" lIns="68575" tIns="34275" rIns="68575" bIns="34275" anchor="t" anchorCtr="0">
            <a:noAutofit/>
          </a:bodyPr>
          <a:lstStyle>
            <a:lvl1pPr lvl="0" algn="ctr" rtl="0">
              <a:lnSpc>
                <a:spcPct val="90000"/>
              </a:lnSpc>
              <a:spcBef>
                <a:spcPts val="800"/>
              </a:spcBef>
              <a:spcAft>
                <a:spcPts val="0"/>
              </a:spcAft>
              <a:buClr>
                <a:schemeClr val="dk1"/>
              </a:buClr>
              <a:buSzPts val="1800"/>
              <a:buNone/>
              <a:defRPr sz="1800">
                <a:solidFill>
                  <a:schemeClr val="dk1"/>
                </a:solidFill>
              </a:defRPr>
            </a:lvl1pPr>
            <a:lvl2pPr lvl="1" algn="ctr" rtl="0">
              <a:lnSpc>
                <a:spcPct val="90000"/>
              </a:lnSpc>
              <a:spcBef>
                <a:spcPts val="400"/>
              </a:spcBef>
              <a:spcAft>
                <a:spcPts val="0"/>
              </a:spcAft>
              <a:buClr>
                <a:srgbClr val="4C4C4C"/>
              </a:buClr>
              <a:buSzPts val="1500"/>
              <a:buNone/>
              <a:defRPr sz="1500"/>
            </a:lvl2pPr>
            <a:lvl3pPr lvl="2" algn="ctr" rtl="0">
              <a:lnSpc>
                <a:spcPct val="90000"/>
              </a:lnSpc>
              <a:spcBef>
                <a:spcPts val="400"/>
              </a:spcBef>
              <a:spcAft>
                <a:spcPts val="0"/>
              </a:spcAft>
              <a:buClr>
                <a:srgbClr val="4C4C4C"/>
              </a:buClr>
              <a:buSzPts val="1400"/>
              <a:buNone/>
              <a:defRPr sz="1400"/>
            </a:lvl3pPr>
            <a:lvl4pPr lvl="3" algn="ctr" rtl="0">
              <a:lnSpc>
                <a:spcPct val="90000"/>
              </a:lnSpc>
              <a:spcBef>
                <a:spcPts val="400"/>
              </a:spcBef>
              <a:spcAft>
                <a:spcPts val="0"/>
              </a:spcAft>
              <a:buClr>
                <a:srgbClr val="4C4C4C"/>
              </a:buClr>
              <a:buSzPts val="1200"/>
              <a:buNone/>
              <a:defRPr sz="1200"/>
            </a:lvl4pPr>
            <a:lvl5pPr lvl="4" algn="ctr" rtl="0">
              <a:lnSpc>
                <a:spcPct val="90000"/>
              </a:lnSpc>
              <a:spcBef>
                <a:spcPts val="400"/>
              </a:spcBef>
              <a:spcAft>
                <a:spcPts val="0"/>
              </a:spcAft>
              <a:buClr>
                <a:srgbClr val="4C4C4C"/>
              </a:buClr>
              <a:buSzPts val="1200"/>
              <a:buNone/>
              <a:defRPr sz="1200"/>
            </a:lvl5pPr>
            <a:lvl6pPr lvl="5" algn="ctr" rtl="0">
              <a:lnSpc>
                <a:spcPct val="90000"/>
              </a:lnSpc>
              <a:spcBef>
                <a:spcPts val="400"/>
              </a:spcBef>
              <a:spcAft>
                <a:spcPts val="0"/>
              </a:spcAft>
              <a:buClr>
                <a:schemeClr val="dk1"/>
              </a:buClr>
              <a:buSzPts val="1200"/>
              <a:buNone/>
              <a:defRPr sz="1200"/>
            </a:lvl6pPr>
            <a:lvl7pPr lvl="6" algn="ctr" rtl="0">
              <a:lnSpc>
                <a:spcPct val="90000"/>
              </a:lnSpc>
              <a:spcBef>
                <a:spcPts val="400"/>
              </a:spcBef>
              <a:spcAft>
                <a:spcPts val="0"/>
              </a:spcAft>
              <a:buClr>
                <a:schemeClr val="dk1"/>
              </a:buClr>
              <a:buSzPts val="1200"/>
              <a:buNone/>
              <a:defRPr sz="1200"/>
            </a:lvl7pPr>
            <a:lvl8pPr lvl="7" algn="ctr" rtl="0">
              <a:lnSpc>
                <a:spcPct val="90000"/>
              </a:lnSpc>
              <a:spcBef>
                <a:spcPts val="400"/>
              </a:spcBef>
              <a:spcAft>
                <a:spcPts val="0"/>
              </a:spcAft>
              <a:buClr>
                <a:schemeClr val="dk1"/>
              </a:buClr>
              <a:buSzPts val="1200"/>
              <a:buNone/>
              <a:defRPr sz="1200"/>
            </a:lvl8pPr>
            <a:lvl9pPr lvl="8" algn="ctr" rtl="0">
              <a:lnSpc>
                <a:spcPct val="90000"/>
              </a:lnSpc>
              <a:spcBef>
                <a:spcPts val="400"/>
              </a:spcBef>
              <a:spcAft>
                <a:spcPts val="0"/>
              </a:spcAft>
              <a:buClr>
                <a:schemeClr val="dk1"/>
              </a:buClr>
              <a:buSzPts val="1200"/>
              <a:buNone/>
              <a:defRPr sz="1200"/>
            </a:lvl9pPr>
          </a:lstStyle>
          <a:p>
            <a:endParaRPr/>
          </a:p>
        </p:txBody>
      </p:sp>
      <p:pic>
        <p:nvPicPr>
          <p:cNvPr id="3232" name="Google Shape;3232;p27" descr="A close up of a sign&#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3234690" y="156471"/>
            <a:ext cx="2674620" cy="89154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blipFill>
          <a:blip r:embed="rId2" cstate="screen">
            <a:alphaModFix amt="35000"/>
            <a:extLst>
              <a:ext uri="{28A0092B-C50C-407E-A947-70E740481C1C}">
                <a14:useLocalDpi xmlns:a14="http://schemas.microsoft.com/office/drawing/2010/main"/>
              </a:ext>
            </a:extLst>
          </a:blip>
          <a:stretch>
            <a:fillRect/>
          </a:stretch>
        </a:blipFill>
        <a:effectLst/>
      </p:bgPr>
    </p:bg>
    <p:spTree>
      <p:nvGrpSpPr>
        <p:cNvPr id="1" name="Shape 3233"/>
        <p:cNvGrpSpPr/>
        <p:nvPr/>
      </p:nvGrpSpPr>
      <p:grpSpPr>
        <a:xfrm>
          <a:off x="0" y="0"/>
          <a:ext cx="0" cy="0"/>
          <a:chOff x="0" y="0"/>
          <a:chExt cx="0" cy="0"/>
        </a:xfrm>
      </p:grpSpPr>
      <p:pic>
        <p:nvPicPr>
          <p:cNvPr id="3234" name="Google Shape;3234;p28" descr="A close up of a sign&#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235" name="Google Shape;3235;p28"/>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dk1"/>
                </a:solidFill>
                <a:latin typeface="Avenir"/>
                <a:ea typeface="Avenir"/>
                <a:cs typeface="Avenir"/>
                <a:sym typeface="Avenir"/>
              </a:rPr>
              <a:t>CONFIDENTIAL</a:t>
            </a:r>
            <a:endParaRPr sz="1100"/>
          </a:p>
        </p:txBody>
      </p:sp>
      <p:sp>
        <p:nvSpPr>
          <p:cNvPr id="3236" name="Google Shape;3236;p28"/>
          <p:cNvSpPr txBox="1">
            <a:spLocks noGrp="1"/>
          </p:cNvSpPr>
          <p:nvPr>
            <p:ph type="title"/>
          </p:nvPr>
        </p:nvSpPr>
        <p:spPr>
          <a:xfrm>
            <a:off x="1070150" y="1282304"/>
            <a:ext cx="7440600" cy="1860900"/>
          </a:xfrm>
          <a:prstGeom prst="rect">
            <a:avLst/>
          </a:prstGeom>
          <a:noFill/>
          <a:ln>
            <a:noFill/>
          </a:ln>
        </p:spPr>
        <p:txBody>
          <a:bodyPr spcFirstLastPara="1" wrap="square" lIns="68575" tIns="34275" rIns="68575" bIns="34275" anchor="ctr" anchorCtr="0">
            <a:noAutofit/>
          </a:bodyPr>
          <a:lstStyle>
            <a:lvl1pPr lvl="0" algn="l" rtl="0">
              <a:lnSpc>
                <a:spcPct val="90000"/>
              </a:lnSpc>
              <a:spcBef>
                <a:spcPts val="0"/>
              </a:spcBef>
              <a:spcAft>
                <a:spcPts val="0"/>
              </a:spcAft>
              <a:buClr>
                <a:schemeClr val="dk1"/>
              </a:buClr>
              <a:buSzPts val="2700"/>
              <a:buFont typeface="Avenir"/>
              <a:buNone/>
              <a:defRPr>
                <a:solidFill>
                  <a:schemeClr val="dk1"/>
                </a:solidFill>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cxnSp>
        <p:nvCxnSpPr>
          <p:cNvPr id="3237" name="Google Shape;3237;p28"/>
          <p:cNvCxnSpPr/>
          <p:nvPr/>
        </p:nvCxnSpPr>
        <p:spPr>
          <a:xfrm>
            <a:off x="1137975" y="1760764"/>
            <a:ext cx="882600" cy="0"/>
          </a:xfrm>
          <a:prstGeom prst="straightConnector1">
            <a:avLst/>
          </a:prstGeom>
          <a:noFill/>
          <a:ln w="76200" cap="flat" cmpd="sng">
            <a:solidFill>
              <a:schemeClr val="accent4"/>
            </a:solidFill>
            <a:prstDash val="solid"/>
            <a:miter lim="800000"/>
            <a:headEnd type="none" w="sm" len="sm"/>
            <a:tailEnd type="none" w="sm" len="sm"/>
          </a:ln>
        </p:spPr>
      </p:cxnSp>
      <p:cxnSp>
        <p:nvCxnSpPr>
          <p:cNvPr id="3238" name="Google Shape;3238;p28"/>
          <p:cNvCxnSpPr/>
          <p:nvPr/>
        </p:nvCxnSpPr>
        <p:spPr>
          <a:xfrm>
            <a:off x="1138928" y="2603727"/>
            <a:ext cx="882600" cy="0"/>
          </a:xfrm>
          <a:prstGeom prst="straightConnector1">
            <a:avLst/>
          </a:prstGeom>
          <a:noFill/>
          <a:ln w="76200" cap="flat" cmpd="sng">
            <a:solidFill>
              <a:schemeClr val="accent4"/>
            </a:solidFill>
            <a:prstDash val="solid"/>
            <a:miter lim="800000"/>
            <a:headEnd type="none" w="sm" len="sm"/>
            <a:tailEnd type="none" w="sm" len="sm"/>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cstate="screen">
            <a:alphaModFix/>
            <a:extLst>
              <a:ext uri="{28A0092B-C50C-407E-A947-70E740481C1C}">
                <a14:useLocalDpi xmlns:a14="http://schemas.microsoft.com/office/drawing/2010/main"/>
              </a:ext>
            </a:extLst>
          </a:blip>
          <a:stretch>
            <a:fillRect/>
          </a:stretch>
        </a:blipFill>
        <a:effectLst/>
      </p:bgPr>
    </p:bg>
    <p:spTree>
      <p:nvGrpSpPr>
        <p:cNvPr id="1" name="Shape 3239"/>
        <p:cNvGrpSpPr/>
        <p:nvPr/>
      </p:nvGrpSpPr>
      <p:grpSpPr>
        <a:xfrm>
          <a:off x="0" y="0"/>
          <a:ext cx="0" cy="0"/>
          <a:chOff x="0" y="0"/>
          <a:chExt cx="0" cy="0"/>
        </a:xfrm>
      </p:grpSpPr>
      <p:pic>
        <p:nvPicPr>
          <p:cNvPr id="3240" name="Google Shape;3240;p29" descr="A picture containing clipart&#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3241" name="Google Shape;3241;p29"/>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lt1"/>
                </a:solidFill>
                <a:latin typeface="Avenir"/>
                <a:ea typeface="Avenir"/>
                <a:cs typeface="Avenir"/>
                <a:sym typeface="Avenir"/>
              </a:rPr>
              <a:t>CONFIDENTIAL</a:t>
            </a:r>
            <a:endParaRPr sz="1100"/>
          </a:p>
        </p:txBody>
      </p:sp>
      <p:cxnSp>
        <p:nvCxnSpPr>
          <p:cNvPr id="3242" name="Google Shape;3242;p29"/>
          <p:cNvCxnSpPr/>
          <p:nvPr/>
        </p:nvCxnSpPr>
        <p:spPr>
          <a:xfrm>
            <a:off x="1137975" y="1677869"/>
            <a:ext cx="882600" cy="0"/>
          </a:xfrm>
          <a:prstGeom prst="straightConnector1">
            <a:avLst/>
          </a:prstGeom>
          <a:noFill/>
          <a:ln w="76200" cap="flat" cmpd="sng">
            <a:solidFill>
              <a:schemeClr val="accent4"/>
            </a:solidFill>
            <a:prstDash val="solid"/>
            <a:miter lim="800000"/>
            <a:headEnd type="none" w="sm" len="sm"/>
            <a:tailEnd type="none" w="sm" len="sm"/>
          </a:ln>
        </p:spPr>
      </p:cxnSp>
      <p:cxnSp>
        <p:nvCxnSpPr>
          <p:cNvPr id="3243" name="Google Shape;3243;p29"/>
          <p:cNvCxnSpPr/>
          <p:nvPr/>
        </p:nvCxnSpPr>
        <p:spPr>
          <a:xfrm>
            <a:off x="1138928" y="2679087"/>
            <a:ext cx="882600" cy="0"/>
          </a:xfrm>
          <a:prstGeom prst="straightConnector1">
            <a:avLst/>
          </a:prstGeom>
          <a:noFill/>
          <a:ln w="76200" cap="flat" cmpd="sng">
            <a:solidFill>
              <a:schemeClr val="accent4"/>
            </a:solidFill>
            <a:prstDash val="solid"/>
            <a:miter lim="800000"/>
            <a:headEnd type="none" w="sm" len="sm"/>
            <a:tailEnd type="none" w="sm" len="sm"/>
          </a:ln>
        </p:spPr>
      </p:cxnSp>
      <p:sp>
        <p:nvSpPr>
          <p:cNvPr id="3244" name="Google Shape;3244;p29"/>
          <p:cNvSpPr txBox="1">
            <a:spLocks noGrp="1"/>
          </p:cNvSpPr>
          <p:nvPr>
            <p:ph type="body" idx="1"/>
          </p:nvPr>
        </p:nvSpPr>
        <p:spPr>
          <a:xfrm>
            <a:off x="1137975" y="1736862"/>
            <a:ext cx="3036000" cy="8871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lt1"/>
              </a:buClr>
              <a:buSzPts val="2700"/>
              <a:buNone/>
              <a:defRPr sz="2700" b="1">
                <a:solidFill>
                  <a:schemeClr val="lt1"/>
                </a:solidFill>
              </a:defRPr>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1_Section Header 2">
  <p:cSld name="1_Section Header 2">
    <p:bg>
      <p:bgPr>
        <a:blipFill>
          <a:blip r:embed="rId2" cstate="screen">
            <a:alphaModFix/>
            <a:extLst>
              <a:ext uri="{28A0092B-C50C-407E-A947-70E740481C1C}">
                <a14:useLocalDpi xmlns:a14="http://schemas.microsoft.com/office/drawing/2010/main"/>
              </a:ext>
            </a:extLst>
          </a:blip>
          <a:stretch>
            <a:fillRect/>
          </a:stretch>
        </a:blipFill>
        <a:effectLst/>
      </p:bgPr>
    </p:bg>
    <p:spTree>
      <p:nvGrpSpPr>
        <p:cNvPr id="1" name="Shape 3245"/>
        <p:cNvGrpSpPr/>
        <p:nvPr/>
      </p:nvGrpSpPr>
      <p:grpSpPr>
        <a:xfrm>
          <a:off x="0" y="0"/>
          <a:ext cx="0" cy="0"/>
          <a:chOff x="0" y="0"/>
          <a:chExt cx="0" cy="0"/>
        </a:xfrm>
      </p:grpSpPr>
      <p:pic>
        <p:nvPicPr>
          <p:cNvPr id="3246" name="Google Shape;3246;p30" descr="A picture containing clipart&#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3247" name="Google Shape;3247;p30"/>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lt1"/>
                </a:solidFill>
                <a:latin typeface="Avenir"/>
                <a:ea typeface="Avenir"/>
                <a:cs typeface="Avenir"/>
                <a:sym typeface="Avenir"/>
              </a:rPr>
              <a:t>CONFIDENTIAL</a:t>
            </a:r>
            <a:endParaRPr sz="1100"/>
          </a:p>
        </p:txBody>
      </p:sp>
      <p:cxnSp>
        <p:nvCxnSpPr>
          <p:cNvPr id="3248" name="Google Shape;3248;p30"/>
          <p:cNvCxnSpPr/>
          <p:nvPr/>
        </p:nvCxnSpPr>
        <p:spPr>
          <a:xfrm>
            <a:off x="1137975" y="1677869"/>
            <a:ext cx="882600" cy="0"/>
          </a:xfrm>
          <a:prstGeom prst="straightConnector1">
            <a:avLst/>
          </a:prstGeom>
          <a:noFill/>
          <a:ln w="76200" cap="flat" cmpd="sng">
            <a:solidFill>
              <a:schemeClr val="accent4"/>
            </a:solidFill>
            <a:prstDash val="solid"/>
            <a:miter lim="800000"/>
            <a:headEnd type="none" w="sm" len="sm"/>
            <a:tailEnd type="none" w="sm" len="sm"/>
          </a:ln>
        </p:spPr>
      </p:cxnSp>
      <p:cxnSp>
        <p:nvCxnSpPr>
          <p:cNvPr id="3249" name="Google Shape;3249;p30"/>
          <p:cNvCxnSpPr/>
          <p:nvPr/>
        </p:nvCxnSpPr>
        <p:spPr>
          <a:xfrm>
            <a:off x="1137975" y="2959006"/>
            <a:ext cx="882600" cy="0"/>
          </a:xfrm>
          <a:prstGeom prst="straightConnector1">
            <a:avLst/>
          </a:prstGeom>
          <a:noFill/>
          <a:ln w="76200" cap="flat" cmpd="sng">
            <a:solidFill>
              <a:schemeClr val="accent4"/>
            </a:solidFill>
            <a:prstDash val="solid"/>
            <a:miter lim="800000"/>
            <a:headEnd type="none" w="sm" len="sm"/>
            <a:tailEnd type="none" w="sm" len="sm"/>
          </a:ln>
        </p:spPr>
      </p:cxnSp>
      <p:sp>
        <p:nvSpPr>
          <p:cNvPr id="3250" name="Google Shape;3250;p30"/>
          <p:cNvSpPr txBox="1">
            <a:spLocks noGrp="1"/>
          </p:cNvSpPr>
          <p:nvPr>
            <p:ph type="body" idx="1"/>
          </p:nvPr>
        </p:nvSpPr>
        <p:spPr>
          <a:xfrm>
            <a:off x="1137975" y="1736862"/>
            <a:ext cx="3036000" cy="11673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lt1"/>
              </a:buClr>
              <a:buSzPts val="2700"/>
              <a:buNone/>
              <a:defRPr sz="2700" b="1">
                <a:solidFill>
                  <a:schemeClr val="lt1"/>
                </a:solidFill>
              </a:defRPr>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5"/>
        </a:solidFill>
        <a:effectLst/>
      </p:bgPr>
    </p:bg>
    <p:spTree>
      <p:nvGrpSpPr>
        <p:cNvPr id="1" name="Shape 3251"/>
        <p:cNvGrpSpPr/>
        <p:nvPr/>
      </p:nvGrpSpPr>
      <p:grpSpPr>
        <a:xfrm>
          <a:off x="0" y="0"/>
          <a:ext cx="0" cy="0"/>
          <a:chOff x="0" y="0"/>
          <a:chExt cx="0" cy="0"/>
        </a:xfrm>
      </p:grpSpPr>
      <p:sp>
        <p:nvSpPr>
          <p:cNvPr id="3252" name="Google Shape;3252;p31"/>
          <p:cNvSpPr txBox="1">
            <a:spLocks noGrp="1"/>
          </p:cNvSpPr>
          <p:nvPr>
            <p:ph type="title"/>
          </p:nvPr>
        </p:nvSpPr>
        <p:spPr>
          <a:xfrm>
            <a:off x="1077686" y="1335058"/>
            <a:ext cx="7432800" cy="1860900"/>
          </a:xfrm>
          <a:prstGeom prst="rect">
            <a:avLst/>
          </a:prstGeom>
          <a:noFill/>
          <a:ln>
            <a:noFill/>
          </a:ln>
        </p:spPr>
        <p:txBody>
          <a:bodyPr spcFirstLastPara="1" wrap="square" lIns="68575" tIns="34275" rIns="68575" bIns="34275" anchor="ctr" anchorCtr="0">
            <a:noAutofit/>
          </a:bodyPr>
          <a:lstStyle>
            <a:lvl1pPr lvl="0" algn="l" rtl="0">
              <a:lnSpc>
                <a:spcPct val="90000"/>
              </a:lnSpc>
              <a:spcBef>
                <a:spcPts val="0"/>
              </a:spcBef>
              <a:spcAft>
                <a:spcPts val="0"/>
              </a:spcAft>
              <a:buClr>
                <a:schemeClr val="lt1"/>
              </a:buClr>
              <a:buSzPts val="2700"/>
              <a:buFont typeface="Avenir"/>
              <a:buNone/>
              <a:defRPr>
                <a:solidFill>
                  <a:schemeClr val="lt1"/>
                </a:solidFill>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3253" name="Google Shape;3253;p31"/>
          <p:cNvSpPr txBox="1">
            <a:spLocks noGrp="1"/>
          </p:cNvSpPr>
          <p:nvPr>
            <p:ph type="ftr" idx="11"/>
          </p:nvPr>
        </p:nvSpPr>
        <p:spPr>
          <a:xfrm>
            <a:off x="7659963" y="4937686"/>
            <a:ext cx="1078500" cy="137100"/>
          </a:xfrm>
          <a:prstGeom prst="rect">
            <a:avLst/>
          </a:prstGeom>
          <a:noFill/>
          <a:ln>
            <a:noFill/>
          </a:ln>
        </p:spPr>
        <p:txBody>
          <a:bodyPr spcFirstLastPara="1" wrap="square" lIns="68575" tIns="34275" rIns="68575" bIns="34275" anchor="t" anchorCtr="0">
            <a:noAutofit/>
          </a:bodyPr>
          <a:lstStyle>
            <a:lvl1pPr marR="0" lvl="0" algn="r" rtl="0">
              <a:spcBef>
                <a:spcPts val="0"/>
              </a:spcBef>
              <a:spcAft>
                <a:spcPts val="0"/>
              </a:spcAft>
              <a:buSzPts val="1100"/>
              <a:buNone/>
              <a:defRPr sz="600">
                <a:solidFill>
                  <a:schemeClr val="lt1"/>
                </a:solidFill>
                <a:latin typeface="Avenir"/>
                <a:ea typeface="Avenir"/>
                <a:cs typeface="Avenir"/>
                <a:sym typeface="Avenir"/>
              </a:defRPr>
            </a:lvl1pPr>
            <a:lvl2pPr marR="0" lvl="1" algn="l" rtl="0">
              <a:spcBef>
                <a:spcPts val="0"/>
              </a:spcBef>
              <a:spcAft>
                <a:spcPts val="0"/>
              </a:spcAft>
              <a:buSzPts val="1100"/>
              <a:buNone/>
              <a:defRPr sz="1400" b="0" i="0" u="none" strike="noStrike" cap="none">
                <a:solidFill>
                  <a:schemeClr val="dk1"/>
                </a:solidFill>
                <a:latin typeface="Avenir"/>
                <a:ea typeface="Avenir"/>
                <a:cs typeface="Avenir"/>
                <a:sym typeface="Avenir"/>
              </a:defRPr>
            </a:lvl2pPr>
            <a:lvl3pPr marR="0" lvl="2" algn="l" rtl="0">
              <a:spcBef>
                <a:spcPts val="0"/>
              </a:spcBef>
              <a:spcAft>
                <a:spcPts val="0"/>
              </a:spcAft>
              <a:buSzPts val="1100"/>
              <a:buNone/>
              <a:defRPr sz="1400" b="0" i="0" u="none" strike="noStrike" cap="none">
                <a:solidFill>
                  <a:schemeClr val="dk1"/>
                </a:solidFill>
                <a:latin typeface="Avenir"/>
                <a:ea typeface="Avenir"/>
                <a:cs typeface="Avenir"/>
                <a:sym typeface="Avenir"/>
              </a:defRPr>
            </a:lvl3pPr>
            <a:lvl4pPr marR="0" lvl="3" algn="l" rtl="0">
              <a:spcBef>
                <a:spcPts val="0"/>
              </a:spcBef>
              <a:spcAft>
                <a:spcPts val="0"/>
              </a:spcAft>
              <a:buSzPts val="1100"/>
              <a:buNone/>
              <a:defRPr sz="1400" b="0" i="0" u="none" strike="noStrike" cap="none">
                <a:solidFill>
                  <a:schemeClr val="dk1"/>
                </a:solidFill>
                <a:latin typeface="Avenir"/>
                <a:ea typeface="Avenir"/>
                <a:cs typeface="Avenir"/>
                <a:sym typeface="Avenir"/>
              </a:defRPr>
            </a:lvl4pPr>
            <a:lvl5pPr marR="0" lvl="4" algn="l" rtl="0">
              <a:spcBef>
                <a:spcPts val="0"/>
              </a:spcBef>
              <a:spcAft>
                <a:spcPts val="0"/>
              </a:spcAft>
              <a:buSzPts val="1100"/>
              <a:buNone/>
              <a:defRPr sz="1400" b="0" i="0" u="none" strike="noStrike" cap="none">
                <a:solidFill>
                  <a:schemeClr val="dk1"/>
                </a:solidFill>
                <a:latin typeface="Avenir"/>
                <a:ea typeface="Avenir"/>
                <a:cs typeface="Avenir"/>
                <a:sym typeface="Avenir"/>
              </a:defRPr>
            </a:lvl5pPr>
            <a:lvl6pPr marR="0" lvl="5" algn="l" rtl="0">
              <a:spcBef>
                <a:spcPts val="0"/>
              </a:spcBef>
              <a:spcAft>
                <a:spcPts val="0"/>
              </a:spcAft>
              <a:buSzPts val="1100"/>
              <a:buNone/>
              <a:defRPr sz="1400" b="0" i="0" u="none" strike="noStrike" cap="none">
                <a:solidFill>
                  <a:schemeClr val="dk1"/>
                </a:solidFill>
                <a:latin typeface="Avenir"/>
                <a:ea typeface="Avenir"/>
                <a:cs typeface="Avenir"/>
                <a:sym typeface="Avenir"/>
              </a:defRPr>
            </a:lvl6pPr>
            <a:lvl7pPr marR="0" lvl="6" algn="l" rtl="0">
              <a:spcBef>
                <a:spcPts val="0"/>
              </a:spcBef>
              <a:spcAft>
                <a:spcPts val="0"/>
              </a:spcAft>
              <a:buSzPts val="1100"/>
              <a:buNone/>
              <a:defRPr sz="1400" b="0" i="0" u="none" strike="noStrike" cap="none">
                <a:solidFill>
                  <a:schemeClr val="dk1"/>
                </a:solidFill>
                <a:latin typeface="Avenir"/>
                <a:ea typeface="Avenir"/>
                <a:cs typeface="Avenir"/>
                <a:sym typeface="Avenir"/>
              </a:defRPr>
            </a:lvl7pPr>
            <a:lvl8pPr marR="0" lvl="7" algn="l" rtl="0">
              <a:spcBef>
                <a:spcPts val="0"/>
              </a:spcBef>
              <a:spcAft>
                <a:spcPts val="0"/>
              </a:spcAft>
              <a:buSzPts val="1100"/>
              <a:buNone/>
              <a:defRPr sz="1400" b="0" i="0" u="none" strike="noStrike" cap="none">
                <a:solidFill>
                  <a:schemeClr val="dk1"/>
                </a:solidFill>
                <a:latin typeface="Avenir"/>
                <a:ea typeface="Avenir"/>
                <a:cs typeface="Avenir"/>
                <a:sym typeface="Avenir"/>
              </a:defRPr>
            </a:lvl8pPr>
            <a:lvl9pPr marR="0" lvl="8" algn="l" rtl="0">
              <a:spcBef>
                <a:spcPts val="0"/>
              </a:spcBef>
              <a:spcAft>
                <a:spcPts val="0"/>
              </a:spcAft>
              <a:buSzPts val="1100"/>
              <a:buNone/>
              <a:defRPr sz="1400" b="0" i="0" u="none" strike="noStrike" cap="none">
                <a:solidFill>
                  <a:schemeClr val="dk1"/>
                </a:solidFill>
                <a:latin typeface="Avenir"/>
                <a:ea typeface="Avenir"/>
                <a:cs typeface="Avenir"/>
                <a:sym typeface="Avenir"/>
              </a:defRPr>
            </a:lvl9pPr>
          </a:lstStyle>
          <a:p>
            <a:endParaRPr/>
          </a:p>
        </p:txBody>
      </p:sp>
      <p:pic>
        <p:nvPicPr>
          <p:cNvPr id="3254" name="Google Shape;3254;p31"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cxnSp>
        <p:nvCxnSpPr>
          <p:cNvPr id="3255" name="Google Shape;3255;p31"/>
          <p:cNvCxnSpPr/>
          <p:nvPr/>
        </p:nvCxnSpPr>
        <p:spPr>
          <a:xfrm>
            <a:off x="1137974" y="1858732"/>
            <a:ext cx="1028700" cy="0"/>
          </a:xfrm>
          <a:prstGeom prst="straightConnector1">
            <a:avLst/>
          </a:prstGeom>
          <a:noFill/>
          <a:ln w="76200" cap="flat" cmpd="sng">
            <a:solidFill>
              <a:schemeClr val="accent3"/>
            </a:solidFill>
            <a:prstDash val="solid"/>
            <a:miter lim="800000"/>
            <a:headEnd type="none" w="sm" len="sm"/>
            <a:tailEnd type="none" w="sm" len="sm"/>
          </a:ln>
        </p:spPr>
      </p:cxnSp>
      <p:cxnSp>
        <p:nvCxnSpPr>
          <p:cNvPr id="3256" name="Google Shape;3256;p31"/>
          <p:cNvCxnSpPr/>
          <p:nvPr/>
        </p:nvCxnSpPr>
        <p:spPr>
          <a:xfrm>
            <a:off x="1138927" y="2603727"/>
            <a:ext cx="1028700" cy="0"/>
          </a:xfrm>
          <a:prstGeom prst="straightConnector1">
            <a:avLst/>
          </a:prstGeom>
          <a:noFill/>
          <a:ln w="76200" cap="flat" cmpd="sng">
            <a:solidFill>
              <a:schemeClr val="accent3"/>
            </a:solidFill>
            <a:prstDash val="solid"/>
            <a:miter lim="800000"/>
            <a:headEnd type="none" w="sm" len="sm"/>
            <a:tailEnd type="none" w="sm" len="sm"/>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1_Section Header 3">
  <p:cSld name="1_Section Header 3">
    <p:bg>
      <p:bgPr>
        <a:solidFill>
          <a:schemeClr val="accent5"/>
        </a:solidFill>
        <a:effectLst/>
      </p:bgPr>
    </p:bg>
    <p:spTree>
      <p:nvGrpSpPr>
        <p:cNvPr id="1" name="Shape 3257"/>
        <p:cNvGrpSpPr/>
        <p:nvPr/>
      </p:nvGrpSpPr>
      <p:grpSpPr>
        <a:xfrm>
          <a:off x="0" y="0"/>
          <a:ext cx="0" cy="0"/>
          <a:chOff x="0" y="0"/>
          <a:chExt cx="0" cy="0"/>
        </a:xfrm>
      </p:grpSpPr>
      <p:sp>
        <p:nvSpPr>
          <p:cNvPr id="3258" name="Google Shape;3258;p32"/>
          <p:cNvSpPr txBox="1">
            <a:spLocks noGrp="1"/>
          </p:cNvSpPr>
          <p:nvPr>
            <p:ph type="title"/>
          </p:nvPr>
        </p:nvSpPr>
        <p:spPr>
          <a:xfrm>
            <a:off x="459063" y="302083"/>
            <a:ext cx="7432800" cy="701400"/>
          </a:xfrm>
          <a:prstGeom prst="rect">
            <a:avLst/>
          </a:prstGeom>
          <a:noFill/>
          <a:ln>
            <a:noFill/>
          </a:ln>
        </p:spPr>
        <p:txBody>
          <a:bodyPr spcFirstLastPara="1" wrap="square" lIns="68575" tIns="34275" rIns="68575" bIns="34275" anchor="ctr" anchorCtr="0">
            <a:noAutofit/>
          </a:bodyPr>
          <a:lstStyle>
            <a:lvl1pPr lvl="0" algn="l" rtl="0">
              <a:lnSpc>
                <a:spcPct val="90000"/>
              </a:lnSpc>
              <a:spcBef>
                <a:spcPts val="0"/>
              </a:spcBef>
              <a:spcAft>
                <a:spcPts val="0"/>
              </a:spcAft>
              <a:buClr>
                <a:schemeClr val="lt1"/>
              </a:buClr>
              <a:buSzPts val="2700"/>
              <a:buFont typeface="Avenir"/>
              <a:buNone/>
              <a:defRPr>
                <a:solidFill>
                  <a:schemeClr val="lt1"/>
                </a:solidFill>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3259" name="Google Shape;3259;p32"/>
          <p:cNvSpPr txBox="1">
            <a:spLocks noGrp="1"/>
          </p:cNvSpPr>
          <p:nvPr>
            <p:ph type="ftr" idx="11"/>
          </p:nvPr>
        </p:nvSpPr>
        <p:spPr>
          <a:xfrm>
            <a:off x="7659963" y="4937686"/>
            <a:ext cx="1078500" cy="137100"/>
          </a:xfrm>
          <a:prstGeom prst="rect">
            <a:avLst/>
          </a:prstGeom>
          <a:noFill/>
          <a:ln>
            <a:noFill/>
          </a:ln>
        </p:spPr>
        <p:txBody>
          <a:bodyPr spcFirstLastPara="1" wrap="square" lIns="68575" tIns="34275" rIns="68575" bIns="34275" anchor="t" anchorCtr="0">
            <a:noAutofit/>
          </a:bodyPr>
          <a:lstStyle>
            <a:lvl1pPr marR="0" lvl="0" algn="r" rtl="0">
              <a:spcBef>
                <a:spcPts val="0"/>
              </a:spcBef>
              <a:spcAft>
                <a:spcPts val="0"/>
              </a:spcAft>
              <a:buSzPts val="1100"/>
              <a:buNone/>
              <a:defRPr sz="600">
                <a:solidFill>
                  <a:schemeClr val="lt1"/>
                </a:solidFill>
                <a:latin typeface="Avenir"/>
                <a:ea typeface="Avenir"/>
                <a:cs typeface="Avenir"/>
                <a:sym typeface="Avenir"/>
              </a:defRPr>
            </a:lvl1pPr>
            <a:lvl2pPr marR="0" lvl="1" algn="l" rtl="0">
              <a:spcBef>
                <a:spcPts val="0"/>
              </a:spcBef>
              <a:spcAft>
                <a:spcPts val="0"/>
              </a:spcAft>
              <a:buSzPts val="1100"/>
              <a:buNone/>
              <a:defRPr sz="1400" b="0" i="0" u="none" strike="noStrike" cap="none">
                <a:solidFill>
                  <a:schemeClr val="dk1"/>
                </a:solidFill>
                <a:latin typeface="Avenir"/>
                <a:ea typeface="Avenir"/>
                <a:cs typeface="Avenir"/>
                <a:sym typeface="Avenir"/>
              </a:defRPr>
            </a:lvl2pPr>
            <a:lvl3pPr marR="0" lvl="2" algn="l" rtl="0">
              <a:spcBef>
                <a:spcPts val="0"/>
              </a:spcBef>
              <a:spcAft>
                <a:spcPts val="0"/>
              </a:spcAft>
              <a:buSzPts val="1100"/>
              <a:buNone/>
              <a:defRPr sz="1400" b="0" i="0" u="none" strike="noStrike" cap="none">
                <a:solidFill>
                  <a:schemeClr val="dk1"/>
                </a:solidFill>
                <a:latin typeface="Avenir"/>
                <a:ea typeface="Avenir"/>
                <a:cs typeface="Avenir"/>
                <a:sym typeface="Avenir"/>
              </a:defRPr>
            </a:lvl3pPr>
            <a:lvl4pPr marR="0" lvl="3" algn="l" rtl="0">
              <a:spcBef>
                <a:spcPts val="0"/>
              </a:spcBef>
              <a:spcAft>
                <a:spcPts val="0"/>
              </a:spcAft>
              <a:buSzPts val="1100"/>
              <a:buNone/>
              <a:defRPr sz="1400" b="0" i="0" u="none" strike="noStrike" cap="none">
                <a:solidFill>
                  <a:schemeClr val="dk1"/>
                </a:solidFill>
                <a:latin typeface="Avenir"/>
                <a:ea typeface="Avenir"/>
                <a:cs typeface="Avenir"/>
                <a:sym typeface="Avenir"/>
              </a:defRPr>
            </a:lvl4pPr>
            <a:lvl5pPr marR="0" lvl="4" algn="l" rtl="0">
              <a:spcBef>
                <a:spcPts val="0"/>
              </a:spcBef>
              <a:spcAft>
                <a:spcPts val="0"/>
              </a:spcAft>
              <a:buSzPts val="1100"/>
              <a:buNone/>
              <a:defRPr sz="1400" b="0" i="0" u="none" strike="noStrike" cap="none">
                <a:solidFill>
                  <a:schemeClr val="dk1"/>
                </a:solidFill>
                <a:latin typeface="Avenir"/>
                <a:ea typeface="Avenir"/>
                <a:cs typeface="Avenir"/>
                <a:sym typeface="Avenir"/>
              </a:defRPr>
            </a:lvl5pPr>
            <a:lvl6pPr marR="0" lvl="5" algn="l" rtl="0">
              <a:spcBef>
                <a:spcPts val="0"/>
              </a:spcBef>
              <a:spcAft>
                <a:spcPts val="0"/>
              </a:spcAft>
              <a:buSzPts val="1100"/>
              <a:buNone/>
              <a:defRPr sz="1400" b="0" i="0" u="none" strike="noStrike" cap="none">
                <a:solidFill>
                  <a:schemeClr val="dk1"/>
                </a:solidFill>
                <a:latin typeface="Avenir"/>
                <a:ea typeface="Avenir"/>
                <a:cs typeface="Avenir"/>
                <a:sym typeface="Avenir"/>
              </a:defRPr>
            </a:lvl6pPr>
            <a:lvl7pPr marR="0" lvl="6" algn="l" rtl="0">
              <a:spcBef>
                <a:spcPts val="0"/>
              </a:spcBef>
              <a:spcAft>
                <a:spcPts val="0"/>
              </a:spcAft>
              <a:buSzPts val="1100"/>
              <a:buNone/>
              <a:defRPr sz="1400" b="0" i="0" u="none" strike="noStrike" cap="none">
                <a:solidFill>
                  <a:schemeClr val="dk1"/>
                </a:solidFill>
                <a:latin typeface="Avenir"/>
                <a:ea typeface="Avenir"/>
                <a:cs typeface="Avenir"/>
                <a:sym typeface="Avenir"/>
              </a:defRPr>
            </a:lvl7pPr>
            <a:lvl8pPr marR="0" lvl="7" algn="l" rtl="0">
              <a:spcBef>
                <a:spcPts val="0"/>
              </a:spcBef>
              <a:spcAft>
                <a:spcPts val="0"/>
              </a:spcAft>
              <a:buSzPts val="1100"/>
              <a:buNone/>
              <a:defRPr sz="1400" b="0" i="0" u="none" strike="noStrike" cap="none">
                <a:solidFill>
                  <a:schemeClr val="dk1"/>
                </a:solidFill>
                <a:latin typeface="Avenir"/>
                <a:ea typeface="Avenir"/>
                <a:cs typeface="Avenir"/>
                <a:sym typeface="Avenir"/>
              </a:defRPr>
            </a:lvl8pPr>
            <a:lvl9pPr marR="0" lvl="8" algn="l" rtl="0">
              <a:spcBef>
                <a:spcPts val="0"/>
              </a:spcBef>
              <a:spcAft>
                <a:spcPts val="0"/>
              </a:spcAft>
              <a:buSzPts val="1100"/>
              <a:buNone/>
              <a:defRPr sz="1400" b="0" i="0" u="none" strike="noStrike" cap="none">
                <a:solidFill>
                  <a:schemeClr val="dk1"/>
                </a:solidFill>
                <a:latin typeface="Avenir"/>
                <a:ea typeface="Avenir"/>
                <a:cs typeface="Avenir"/>
                <a:sym typeface="Avenir"/>
              </a:defRPr>
            </a:lvl9pPr>
          </a:lstStyle>
          <a:p>
            <a:endParaRPr/>
          </a:p>
        </p:txBody>
      </p:sp>
      <p:pic>
        <p:nvPicPr>
          <p:cNvPr id="3260" name="Google Shape;3260;p32"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cxnSp>
        <p:nvCxnSpPr>
          <p:cNvPr id="3261" name="Google Shape;3261;p32"/>
          <p:cNvCxnSpPr/>
          <p:nvPr/>
        </p:nvCxnSpPr>
        <p:spPr>
          <a:xfrm>
            <a:off x="459063" y="150850"/>
            <a:ext cx="1028700" cy="0"/>
          </a:xfrm>
          <a:prstGeom prst="straightConnector1">
            <a:avLst/>
          </a:prstGeom>
          <a:noFill/>
          <a:ln w="76200" cap="flat" cmpd="sng">
            <a:solidFill>
              <a:schemeClr val="accent3"/>
            </a:solidFill>
            <a:prstDash val="solid"/>
            <a:miter lim="800000"/>
            <a:headEnd type="none" w="sm" len="sm"/>
            <a:tailEnd type="none" w="sm" len="sm"/>
          </a:ln>
        </p:spPr>
      </p:cxnSp>
      <p:cxnSp>
        <p:nvCxnSpPr>
          <p:cNvPr id="3262" name="Google Shape;3262;p32"/>
          <p:cNvCxnSpPr/>
          <p:nvPr/>
        </p:nvCxnSpPr>
        <p:spPr>
          <a:xfrm>
            <a:off x="459063" y="1154663"/>
            <a:ext cx="1028700" cy="0"/>
          </a:xfrm>
          <a:prstGeom prst="straightConnector1">
            <a:avLst/>
          </a:prstGeom>
          <a:noFill/>
          <a:ln w="76200" cap="flat" cmpd="sng">
            <a:solidFill>
              <a:schemeClr val="accent3"/>
            </a:solidFill>
            <a:prstDash val="solid"/>
            <a:miter lim="800000"/>
            <a:headEnd type="none" w="sm" len="sm"/>
            <a:tailEnd type="none" w="sm" len="sm"/>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1_Section Header 4">
  <p:cSld name="1_Section Header 4">
    <p:bg>
      <p:bgPr>
        <a:solidFill>
          <a:schemeClr val="dk1"/>
        </a:solidFill>
        <a:effectLst/>
      </p:bgPr>
    </p:bg>
    <p:spTree>
      <p:nvGrpSpPr>
        <p:cNvPr id="1" name="Shape 3263"/>
        <p:cNvGrpSpPr/>
        <p:nvPr/>
      </p:nvGrpSpPr>
      <p:grpSpPr>
        <a:xfrm>
          <a:off x="0" y="0"/>
          <a:ext cx="0" cy="0"/>
          <a:chOff x="0" y="0"/>
          <a:chExt cx="0" cy="0"/>
        </a:xfrm>
      </p:grpSpPr>
      <p:sp>
        <p:nvSpPr>
          <p:cNvPr id="3264" name="Google Shape;3264;p33"/>
          <p:cNvSpPr txBox="1">
            <a:spLocks noGrp="1"/>
          </p:cNvSpPr>
          <p:nvPr>
            <p:ph type="ftr" idx="11"/>
          </p:nvPr>
        </p:nvSpPr>
        <p:spPr>
          <a:xfrm>
            <a:off x="7659963" y="4937686"/>
            <a:ext cx="1078500" cy="137100"/>
          </a:xfrm>
          <a:prstGeom prst="rect">
            <a:avLst/>
          </a:prstGeom>
          <a:noFill/>
          <a:ln>
            <a:noFill/>
          </a:ln>
        </p:spPr>
        <p:txBody>
          <a:bodyPr spcFirstLastPara="1" wrap="square" lIns="68575" tIns="34275" rIns="68575" bIns="34275" anchor="t" anchorCtr="0">
            <a:noAutofit/>
          </a:bodyPr>
          <a:lstStyle>
            <a:lvl1pPr marR="0" lvl="0" algn="r" rtl="0">
              <a:spcBef>
                <a:spcPts val="0"/>
              </a:spcBef>
              <a:spcAft>
                <a:spcPts val="0"/>
              </a:spcAft>
              <a:buSzPts val="1100"/>
              <a:buNone/>
              <a:defRPr sz="600">
                <a:solidFill>
                  <a:schemeClr val="lt1"/>
                </a:solidFill>
                <a:latin typeface="Avenir"/>
                <a:ea typeface="Avenir"/>
                <a:cs typeface="Avenir"/>
                <a:sym typeface="Avenir"/>
              </a:defRPr>
            </a:lvl1pPr>
            <a:lvl2pPr marR="0" lvl="1" algn="l" rtl="0">
              <a:spcBef>
                <a:spcPts val="0"/>
              </a:spcBef>
              <a:spcAft>
                <a:spcPts val="0"/>
              </a:spcAft>
              <a:buSzPts val="1100"/>
              <a:buNone/>
              <a:defRPr sz="1400" b="0" i="0" u="none" strike="noStrike" cap="none">
                <a:solidFill>
                  <a:schemeClr val="dk1"/>
                </a:solidFill>
                <a:latin typeface="Avenir"/>
                <a:ea typeface="Avenir"/>
                <a:cs typeface="Avenir"/>
                <a:sym typeface="Avenir"/>
              </a:defRPr>
            </a:lvl2pPr>
            <a:lvl3pPr marR="0" lvl="2" algn="l" rtl="0">
              <a:spcBef>
                <a:spcPts val="0"/>
              </a:spcBef>
              <a:spcAft>
                <a:spcPts val="0"/>
              </a:spcAft>
              <a:buSzPts val="1100"/>
              <a:buNone/>
              <a:defRPr sz="1400" b="0" i="0" u="none" strike="noStrike" cap="none">
                <a:solidFill>
                  <a:schemeClr val="dk1"/>
                </a:solidFill>
                <a:latin typeface="Avenir"/>
                <a:ea typeface="Avenir"/>
                <a:cs typeface="Avenir"/>
                <a:sym typeface="Avenir"/>
              </a:defRPr>
            </a:lvl3pPr>
            <a:lvl4pPr marR="0" lvl="3" algn="l" rtl="0">
              <a:spcBef>
                <a:spcPts val="0"/>
              </a:spcBef>
              <a:spcAft>
                <a:spcPts val="0"/>
              </a:spcAft>
              <a:buSzPts val="1100"/>
              <a:buNone/>
              <a:defRPr sz="1400" b="0" i="0" u="none" strike="noStrike" cap="none">
                <a:solidFill>
                  <a:schemeClr val="dk1"/>
                </a:solidFill>
                <a:latin typeface="Avenir"/>
                <a:ea typeface="Avenir"/>
                <a:cs typeface="Avenir"/>
                <a:sym typeface="Avenir"/>
              </a:defRPr>
            </a:lvl4pPr>
            <a:lvl5pPr marR="0" lvl="4" algn="l" rtl="0">
              <a:spcBef>
                <a:spcPts val="0"/>
              </a:spcBef>
              <a:spcAft>
                <a:spcPts val="0"/>
              </a:spcAft>
              <a:buSzPts val="1100"/>
              <a:buNone/>
              <a:defRPr sz="1400" b="0" i="0" u="none" strike="noStrike" cap="none">
                <a:solidFill>
                  <a:schemeClr val="dk1"/>
                </a:solidFill>
                <a:latin typeface="Avenir"/>
                <a:ea typeface="Avenir"/>
                <a:cs typeface="Avenir"/>
                <a:sym typeface="Avenir"/>
              </a:defRPr>
            </a:lvl5pPr>
            <a:lvl6pPr marR="0" lvl="5" algn="l" rtl="0">
              <a:spcBef>
                <a:spcPts val="0"/>
              </a:spcBef>
              <a:spcAft>
                <a:spcPts val="0"/>
              </a:spcAft>
              <a:buSzPts val="1100"/>
              <a:buNone/>
              <a:defRPr sz="1400" b="0" i="0" u="none" strike="noStrike" cap="none">
                <a:solidFill>
                  <a:schemeClr val="dk1"/>
                </a:solidFill>
                <a:latin typeface="Avenir"/>
                <a:ea typeface="Avenir"/>
                <a:cs typeface="Avenir"/>
                <a:sym typeface="Avenir"/>
              </a:defRPr>
            </a:lvl6pPr>
            <a:lvl7pPr marR="0" lvl="6" algn="l" rtl="0">
              <a:spcBef>
                <a:spcPts val="0"/>
              </a:spcBef>
              <a:spcAft>
                <a:spcPts val="0"/>
              </a:spcAft>
              <a:buSzPts val="1100"/>
              <a:buNone/>
              <a:defRPr sz="1400" b="0" i="0" u="none" strike="noStrike" cap="none">
                <a:solidFill>
                  <a:schemeClr val="dk1"/>
                </a:solidFill>
                <a:latin typeface="Avenir"/>
                <a:ea typeface="Avenir"/>
                <a:cs typeface="Avenir"/>
                <a:sym typeface="Avenir"/>
              </a:defRPr>
            </a:lvl7pPr>
            <a:lvl8pPr marR="0" lvl="7" algn="l" rtl="0">
              <a:spcBef>
                <a:spcPts val="0"/>
              </a:spcBef>
              <a:spcAft>
                <a:spcPts val="0"/>
              </a:spcAft>
              <a:buSzPts val="1100"/>
              <a:buNone/>
              <a:defRPr sz="1400" b="0" i="0" u="none" strike="noStrike" cap="none">
                <a:solidFill>
                  <a:schemeClr val="dk1"/>
                </a:solidFill>
                <a:latin typeface="Avenir"/>
                <a:ea typeface="Avenir"/>
                <a:cs typeface="Avenir"/>
                <a:sym typeface="Avenir"/>
              </a:defRPr>
            </a:lvl8pPr>
            <a:lvl9pPr marR="0" lvl="8" algn="l" rtl="0">
              <a:spcBef>
                <a:spcPts val="0"/>
              </a:spcBef>
              <a:spcAft>
                <a:spcPts val="0"/>
              </a:spcAft>
              <a:buSzPts val="1100"/>
              <a:buNone/>
              <a:defRPr sz="1400" b="0" i="0" u="none" strike="noStrike" cap="none">
                <a:solidFill>
                  <a:schemeClr val="dk1"/>
                </a:solidFill>
                <a:latin typeface="Avenir"/>
                <a:ea typeface="Avenir"/>
                <a:cs typeface="Avenir"/>
                <a:sym typeface="Avenir"/>
              </a:defRPr>
            </a:lvl9pPr>
          </a:lstStyle>
          <a:p>
            <a:endParaRPr/>
          </a:p>
        </p:txBody>
      </p:sp>
      <p:pic>
        <p:nvPicPr>
          <p:cNvPr id="3265" name="Google Shape;3265;p33"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3266" name="Google Shape;3266;p33"/>
          <p:cNvSpPr txBox="1">
            <a:spLocks noGrp="1"/>
          </p:cNvSpPr>
          <p:nvPr>
            <p:ph type="title"/>
          </p:nvPr>
        </p:nvSpPr>
        <p:spPr>
          <a:xfrm>
            <a:off x="1077685" y="1327520"/>
            <a:ext cx="7432800" cy="1860900"/>
          </a:xfrm>
          <a:prstGeom prst="rect">
            <a:avLst/>
          </a:prstGeom>
          <a:noFill/>
          <a:ln>
            <a:noFill/>
          </a:ln>
        </p:spPr>
        <p:txBody>
          <a:bodyPr spcFirstLastPara="1" wrap="square" lIns="68575" tIns="34275" rIns="68575" bIns="34275" anchor="ctr" anchorCtr="0">
            <a:noAutofit/>
          </a:bodyPr>
          <a:lstStyle>
            <a:lvl1pPr lvl="0" algn="l" rtl="0">
              <a:lnSpc>
                <a:spcPct val="90000"/>
              </a:lnSpc>
              <a:spcBef>
                <a:spcPts val="0"/>
              </a:spcBef>
              <a:spcAft>
                <a:spcPts val="0"/>
              </a:spcAft>
              <a:buClr>
                <a:schemeClr val="lt1"/>
              </a:buClr>
              <a:buSzPts val="2700"/>
              <a:buFont typeface="Avenir"/>
              <a:buNone/>
              <a:defRPr>
                <a:solidFill>
                  <a:schemeClr val="lt1"/>
                </a:solidFill>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matchingName="2_Section Header">
  <p:cSld name="2_Section Header">
    <p:bg>
      <p:bgPr>
        <a:blipFill>
          <a:blip r:embed="rId2" cstate="screen">
            <a:alphaModFix amt="27000"/>
            <a:extLst>
              <a:ext uri="{28A0092B-C50C-407E-A947-70E740481C1C}">
                <a14:useLocalDpi xmlns:a14="http://schemas.microsoft.com/office/drawing/2010/main"/>
              </a:ext>
            </a:extLst>
          </a:blip>
          <a:stretch>
            <a:fillRect/>
          </a:stretch>
        </a:blipFill>
        <a:effectLst/>
      </p:bgPr>
    </p:bg>
    <p:spTree>
      <p:nvGrpSpPr>
        <p:cNvPr id="1" name="Shape 3267"/>
        <p:cNvGrpSpPr/>
        <p:nvPr/>
      </p:nvGrpSpPr>
      <p:grpSpPr>
        <a:xfrm>
          <a:off x="0" y="0"/>
          <a:ext cx="0" cy="0"/>
          <a:chOff x="0" y="0"/>
          <a:chExt cx="0" cy="0"/>
        </a:xfrm>
      </p:grpSpPr>
      <p:sp>
        <p:nvSpPr>
          <p:cNvPr id="3268" name="Google Shape;3268;p34"/>
          <p:cNvSpPr/>
          <p:nvPr/>
        </p:nvSpPr>
        <p:spPr>
          <a:xfrm>
            <a:off x="1835726" y="1191490"/>
            <a:ext cx="5500500" cy="2763900"/>
          </a:xfrm>
          <a:prstGeom prst="rect">
            <a:avLst/>
          </a:prstGeom>
          <a:solidFill>
            <a:schemeClr val="accent2"/>
          </a:solidFill>
          <a:ln w="12700" cap="flat" cmpd="sng">
            <a:solidFill>
              <a:schemeClr val="accent2"/>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269" name="Google Shape;3269;p34"/>
          <p:cNvSpPr txBox="1">
            <a:spLocks noGrp="1"/>
          </p:cNvSpPr>
          <p:nvPr>
            <p:ph type="body" idx="1"/>
          </p:nvPr>
        </p:nvSpPr>
        <p:spPr>
          <a:xfrm>
            <a:off x="2174243" y="1528763"/>
            <a:ext cx="4823400" cy="2085900"/>
          </a:xfrm>
          <a:prstGeom prst="rect">
            <a:avLst/>
          </a:prstGeom>
          <a:noFill/>
          <a:ln>
            <a:noFill/>
          </a:ln>
        </p:spPr>
        <p:txBody>
          <a:bodyPr spcFirstLastPara="1" wrap="square" lIns="68575" tIns="34275" rIns="68575" bIns="34275" anchor="ctr" anchorCtr="0">
            <a:noAutofit/>
          </a:bodyPr>
          <a:lstStyle>
            <a:lvl1pPr marL="457200" lvl="0" indent="-228600" algn="ctr" rtl="0">
              <a:lnSpc>
                <a:spcPct val="90000"/>
              </a:lnSpc>
              <a:spcBef>
                <a:spcPts val="800"/>
              </a:spcBef>
              <a:spcAft>
                <a:spcPts val="0"/>
              </a:spcAft>
              <a:buClr>
                <a:schemeClr val="dk1"/>
              </a:buClr>
              <a:buSzPts val="1800"/>
              <a:buNone/>
              <a:defRPr/>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pic>
        <p:nvPicPr>
          <p:cNvPr id="3270" name="Google Shape;3270;p34" descr="A close up of a sign&#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271" name="Google Shape;3271;p34"/>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Content Slide [Graphic Column]">
  <p:cSld name="Content Slide [Graphic Column]">
    <p:spTree>
      <p:nvGrpSpPr>
        <p:cNvPr id="1" name="Shape 3272"/>
        <p:cNvGrpSpPr/>
        <p:nvPr/>
      </p:nvGrpSpPr>
      <p:grpSpPr>
        <a:xfrm>
          <a:off x="0" y="0"/>
          <a:ext cx="0" cy="0"/>
          <a:chOff x="0" y="0"/>
          <a:chExt cx="0" cy="0"/>
        </a:xfrm>
      </p:grpSpPr>
      <p:sp>
        <p:nvSpPr>
          <p:cNvPr id="3273" name="Google Shape;3273;p35"/>
          <p:cNvSpPr/>
          <p:nvPr/>
        </p:nvSpPr>
        <p:spPr>
          <a:xfrm>
            <a:off x="5134430" y="2465053"/>
            <a:ext cx="1165800" cy="1165800"/>
          </a:xfrm>
          <a:prstGeom prst="ellipse">
            <a:avLst/>
          </a:prstGeom>
          <a:solidFill>
            <a:schemeClr val="accent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grpSp>
        <p:nvGrpSpPr>
          <p:cNvPr id="3274" name="Google Shape;3274;p35"/>
          <p:cNvGrpSpPr/>
          <p:nvPr/>
        </p:nvGrpSpPr>
        <p:grpSpPr>
          <a:xfrm>
            <a:off x="710850" y="239740"/>
            <a:ext cx="7722225" cy="696242"/>
            <a:chOff x="7720934" y="1464039"/>
            <a:chExt cx="10296300" cy="928323"/>
          </a:xfrm>
        </p:grpSpPr>
        <p:sp>
          <p:nvSpPr>
            <p:cNvPr id="3275" name="Google Shape;3275;p35"/>
            <p:cNvSpPr txBox="1"/>
            <p:nvPr/>
          </p:nvSpPr>
          <p:spPr>
            <a:xfrm>
              <a:off x="7720934" y="1746162"/>
              <a:ext cx="10296300" cy="6462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2700" b="1">
                  <a:solidFill>
                    <a:schemeClr val="dk1"/>
                  </a:solidFill>
                  <a:latin typeface="Avenir"/>
                  <a:ea typeface="Avenir"/>
                  <a:cs typeface="Avenir"/>
                  <a:sym typeface="Avenir"/>
                </a:rPr>
                <a:t>PAGE HEADER</a:t>
              </a:r>
              <a:endParaRPr sz="1100"/>
            </a:p>
          </p:txBody>
        </p:sp>
        <p:sp>
          <p:nvSpPr>
            <p:cNvPr id="3276" name="Google Shape;3276;p35"/>
            <p:cNvSpPr/>
            <p:nvPr/>
          </p:nvSpPr>
          <p:spPr>
            <a:xfrm>
              <a:off x="12536825" y="1464039"/>
              <a:ext cx="664500" cy="771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grpSp>
      <p:sp>
        <p:nvSpPr>
          <p:cNvPr id="3277" name="Google Shape;3277;p35"/>
          <p:cNvSpPr/>
          <p:nvPr/>
        </p:nvSpPr>
        <p:spPr>
          <a:xfrm>
            <a:off x="7429028" y="2465053"/>
            <a:ext cx="1165800" cy="1165800"/>
          </a:xfrm>
          <a:prstGeom prst="ellipse">
            <a:avLst/>
          </a:prstGeom>
          <a:solidFill>
            <a:srgbClr val="17336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278" name="Google Shape;3278;p35"/>
          <p:cNvSpPr/>
          <p:nvPr/>
        </p:nvSpPr>
        <p:spPr>
          <a:xfrm>
            <a:off x="335491" y="2105441"/>
            <a:ext cx="1605600" cy="2769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1400" b="1">
                <a:solidFill>
                  <a:srgbClr val="606060"/>
                </a:solidFill>
                <a:latin typeface="Avenir"/>
                <a:ea typeface="Avenir"/>
                <a:cs typeface="Avenir"/>
                <a:sym typeface="Avenir"/>
              </a:rPr>
              <a:t>Title One</a:t>
            </a:r>
            <a:endParaRPr sz="1100"/>
          </a:p>
        </p:txBody>
      </p:sp>
      <p:sp>
        <p:nvSpPr>
          <p:cNvPr id="3279" name="Google Shape;3279;p35"/>
          <p:cNvSpPr/>
          <p:nvPr/>
        </p:nvSpPr>
        <p:spPr>
          <a:xfrm>
            <a:off x="2864404" y="2465053"/>
            <a:ext cx="1165800" cy="1165800"/>
          </a:xfrm>
          <a:prstGeom prst="ellipse">
            <a:avLst/>
          </a:prstGeom>
          <a:solidFill>
            <a:srgbClr val="0775C8"/>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rgbClr val="0775C8"/>
              </a:solidFill>
              <a:latin typeface="Avenir"/>
              <a:ea typeface="Avenir"/>
              <a:cs typeface="Avenir"/>
              <a:sym typeface="Avenir"/>
            </a:endParaRPr>
          </a:p>
        </p:txBody>
      </p:sp>
      <p:sp>
        <p:nvSpPr>
          <p:cNvPr id="3280" name="Google Shape;3280;p35"/>
          <p:cNvSpPr/>
          <p:nvPr/>
        </p:nvSpPr>
        <p:spPr>
          <a:xfrm>
            <a:off x="3274837" y="2716513"/>
            <a:ext cx="340848" cy="617220"/>
          </a:xfrm>
          <a:custGeom>
            <a:avLst/>
            <a:gdLst/>
            <a:ahLst/>
            <a:cxnLst/>
            <a:rect l="l" t="t"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sp>
        <p:nvSpPr>
          <p:cNvPr id="3281" name="Google Shape;3281;p35"/>
          <p:cNvSpPr/>
          <p:nvPr/>
        </p:nvSpPr>
        <p:spPr>
          <a:xfrm>
            <a:off x="7793893" y="2701273"/>
            <a:ext cx="451818" cy="628668"/>
          </a:xfrm>
          <a:custGeom>
            <a:avLst/>
            <a:gdLst/>
            <a:ahLst/>
            <a:cxnLst/>
            <a:rect l="l" t="t"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sp>
        <p:nvSpPr>
          <p:cNvPr id="3282" name="Google Shape;3282;p35"/>
          <p:cNvSpPr/>
          <p:nvPr/>
        </p:nvSpPr>
        <p:spPr>
          <a:xfrm>
            <a:off x="9289238" y="3565262"/>
            <a:ext cx="704808" cy="704808"/>
          </a:xfrm>
          <a:custGeom>
            <a:avLst/>
            <a:gdLst/>
            <a:ahLst/>
            <a:cxnLst/>
            <a:rect l="l" t="t"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sp>
        <p:nvSpPr>
          <p:cNvPr id="3283" name="Google Shape;3283;p35"/>
          <p:cNvSpPr/>
          <p:nvPr/>
        </p:nvSpPr>
        <p:spPr>
          <a:xfrm>
            <a:off x="554855" y="2465053"/>
            <a:ext cx="1165800" cy="1165800"/>
          </a:xfrm>
          <a:prstGeom prst="ellipse">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cxnSp>
        <p:nvCxnSpPr>
          <p:cNvPr id="3284" name="Google Shape;3284;p35"/>
          <p:cNvCxnSpPr/>
          <p:nvPr/>
        </p:nvCxnSpPr>
        <p:spPr>
          <a:xfrm>
            <a:off x="2238775" y="1932191"/>
            <a:ext cx="0" cy="2743200"/>
          </a:xfrm>
          <a:prstGeom prst="straightConnector1">
            <a:avLst/>
          </a:prstGeom>
          <a:noFill/>
          <a:ln w="9525" cap="flat" cmpd="sng">
            <a:solidFill>
              <a:srgbClr val="D8D8D8"/>
            </a:solidFill>
            <a:prstDash val="solid"/>
            <a:miter lim="800000"/>
            <a:headEnd type="none" w="sm" len="sm"/>
            <a:tailEnd type="none" w="sm" len="sm"/>
          </a:ln>
        </p:spPr>
      </p:cxnSp>
      <p:sp>
        <p:nvSpPr>
          <p:cNvPr id="3285" name="Google Shape;3285;p35"/>
          <p:cNvSpPr/>
          <p:nvPr/>
        </p:nvSpPr>
        <p:spPr>
          <a:xfrm>
            <a:off x="2664744" y="2108604"/>
            <a:ext cx="1605600" cy="2769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1400" b="1">
                <a:solidFill>
                  <a:srgbClr val="606060"/>
                </a:solidFill>
                <a:latin typeface="Avenir"/>
                <a:ea typeface="Avenir"/>
                <a:cs typeface="Avenir"/>
                <a:sym typeface="Avenir"/>
              </a:rPr>
              <a:t>Title</a:t>
            </a:r>
            <a:r>
              <a:rPr lang="en" sz="1400" b="1">
                <a:solidFill>
                  <a:schemeClr val="accent2"/>
                </a:solidFill>
                <a:latin typeface="Avenir"/>
                <a:ea typeface="Avenir"/>
                <a:cs typeface="Avenir"/>
                <a:sym typeface="Avenir"/>
              </a:rPr>
              <a:t> </a:t>
            </a:r>
            <a:r>
              <a:rPr lang="en" sz="1400" b="1">
                <a:solidFill>
                  <a:srgbClr val="606060"/>
                </a:solidFill>
                <a:latin typeface="Avenir"/>
                <a:ea typeface="Avenir"/>
                <a:cs typeface="Avenir"/>
                <a:sym typeface="Avenir"/>
              </a:rPr>
              <a:t>Two</a:t>
            </a:r>
            <a:endParaRPr sz="1100"/>
          </a:p>
        </p:txBody>
      </p:sp>
      <p:sp>
        <p:nvSpPr>
          <p:cNvPr id="3286" name="Google Shape;3286;p35"/>
          <p:cNvSpPr/>
          <p:nvPr/>
        </p:nvSpPr>
        <p:spPr>
          <a:xfrm>
            <a:off x="4928678" y="2115988"/>
            <a:ext cx="1605600" cy="2769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1400" b="1">
                <a:solidFill>
                  <a:srgbClr val="606060"/>
                </a:solidFill>
                <a:latin typeface="Avenir"/>
                <a:ea typeface="Avenir"/>
                <a:cs typeface="Avenir"/>
                <a:sym typeface="Avenir"/>
              </a:rPr>
              <a:t>Title Three</a:t>
            </a:r>
            <a:endParaRPr sz="1100"/>
          </a:p>
        </p:txBody>
      </p:sp>
      <p:sp>
        <p:nvSpPr>
          <p:cNvPr id="3287" name="Google Shape;3287;p35"/>
          <p:cNvSpPr/>
          <p:nvPr/>
        </p:nvSpPr>
        <p:spPr>
          <a:xfrm>
            <a:off x="9315544" y="1414670"/>
            <a:ext cx="523098" cy="523098"/>
          </a:xfrm>
          <a:custGeom>
            <a:avLst/>
            <a:gdLst/>
            <a:ahLst/>
            <a:cxnLst/>
            <a:rect l="l" t="t"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sp>
        <p:nvSpPr>
          <p:cNvPr id="3288" name="Google Shape;3288;p35"/>
          <p:cNvSpPr/>
          <p:nvPr/>
        </p:nvSpPr>
        <p:spPr>
          <a:xfrm>
            <a:off x="9315667" y="2118691"/>
            <a:ext cx="525150" cy="525150"/>
          </a:xfrm>
          <a:custGeom>
            <a:avLst/>
            <a:gdLst/>
            <a:ahLst/>
            <a:cxnLst/>
            <a:rect l="l" t="t"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sp>
        <p:nvSpPr>
          <p:cNvPr id="3289" name="Google Shape;3289;p35"/>
          <p:cNvSpPr/>
          <p:nvPr/>
        </p:nvSpPr>
        <p:spPr>
          <a:xfrm>
            <a:off x="9315544" y="782653"/>
            <a:ext cx="471582" cy="471582"/>
          </a:xfrm>
          <a:custGeom>
            <a:avLst/>
            <a:gdLst/>
            <a:ahLst/>
            <a:cxnLst/>
            <a:rect l="l" t="t"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sp>
        <p:nvSpPr>
          <p:cNvPr id="3290" name="Google Shape;3290;p35"/>
          <p:cNvSpPr/>
          <p:nvPr/>
        </p:nvSpPr>
        <p:spPr>
          <a:xfrm>
            <a:off x="781906" y="2816757"/>
            <a:ext cx="685800" cy="480060"/>
          </a:xfrm>
          <a:custGeom>
            <a:avLst/>
            <a:gdLst/>
            <a:ahLst/>
            <a:cxnLst/>
            <a:rect l="l" t="t"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sp>
        <p:nvSpPr>
          <p:cNvPr id="3291" name="Google Shape;3291;p35"/>
          <p:cNvSpPr/>
          <p:nvPr/>
        </p:nvSpPr>
        <p:spPr>
          <a:xfrm>
            <a:off x="5408750" y="2739373"/>
            <a:ext cx="617220" cy="617220"/>
          </a:xfrm>
          <a:custGeom>
            <a:avLst/>
            <a:gdLst/>
            <a:ahLst/>
            <a:cxnLst/>
            <a:rect l="l" t="t"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cxnSp>
        <p:nvCxnSpPr>
          <p:cNvPr id="3292" name="Google Shape;3292;p35"/>
          <p:cNvCxnSpPr/>
          <p:nvPr/>
        </p:nvCxnSpPr>
        <p:spPr>
          <a:xfrm>
            <a:off x="4570496" y="1909331"/>
            <a:ext cx="0" cy="2743200"/>
          </a:xfrm>
          <a:prstGeom prst="straightConnector1">
            <a:avLst/>
          </a:prstGeom>
          <a:noFill/>
          <a:ln w="9525" cap="flat" cmpd="sng">
            <a:solidFill>
              <a:srgbClr val="D8D8D8"/>
            </a:solidFill>
            <a:prstDash val="solid"/>
            <a:miter lim="800000"/>
            <a:headEnd type="none" w="sm" len="sm"/>
            <a:tailEnd type="none" w="sm" len="sm"/>
          </a:ln>
        </p:spPr>
      </p:cxnSp>
      <p:cxnSp>
        <p:nvCxnSpPr>
          <p:cNvPr id="3293" name="Google Shape;3293;p35"/>
          <p:cNvCxnSpPr/>
          <p:nvPr/>
        </p:nvCxnSpPr>
        <p:spPr>
          <a:xfrm>
            <a:off x="6913778" y="1909331"/>
            <a:ext cx="0" cy="2743200"/>
          </a:xfrm>
          <a:prstGeom prst="straightConnector1">
            <a:avLst/>
          </a:prstGeom>
          <a:noFill/>
          <a:ln w="9525" cap="flat" cmpd="sng">
            <a:solidFill>
              <a:srgbClr val="D8D8D8"/>
            </a:solidFill>
            <a:prstDash val="solid"/>
            <a:miter lim="800000"/>
            <a:headEnd type="none" w="sm" len="sm"/>
            <a:tailEnd type="none" w="sm" len="sm"/>
          </a:ln>
        </p:spPr>
      </p:cxnSp>
      <p:sp>
        <p:nvSpPr>
          <p:cNvPr id="3294" name="Google Shape;3294;p35"/>
          <p:cNvSpPr/>
          <p:nvPr/>
        </p:nvSpPr>
        <p:spPr>
          <a:xfrm>
            <a:off x="9315544" y="2697770"/>
            <a:ext cx="617220" cy="617220"/>
          </a:xfrm>
          <a:custGeom>
            <a:avLst/>
            <a:gdLst/>
            <a:ahLst/>
            <a:cxnLst/>
            <a:rect l="l" t="t"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sp>
        <p:nvSpPr>
          <p:cNvPr id="3295" name="Google Shape;3295;p35"/>
          <p:cNvSpPr/>
          <p:nvPr/>
        </p:nvSpPr>
        <p:spPr>
          <a:xfrm>
            <a:off x="7209136" y="2108030"/>
            <a:ext cx="1605600" cy="2769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1400" b="1">
                <a:solidFill>
                  <a:srgbClr val="606060"/>
                </a:solidFill>
                <a:latin typeface="Avenir"/>
                <a:ea typeface="Avenir"/>
                <a:cs typeface="Avenir"/>
                <a:sym typeface="Avenir"/>
              </a:rPr>
              <a:t>Title Three</a:t>
            </a:r>
            <a:endParaRPr sz="1100"/>
          </a:p>
        </p:txBody>
      </p:sp>
      <p:pic>
        <p:nvPicPr>
          <p:cNvPr id="3296" name="Google Shape;3296;p35"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297" name="Google Shape;3297;p35"/>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298" name="Google Shape;3298;p35"/>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3299" name="Google Shape;3299;p35"/>
          <p:cNvSpPr txBox="1"/>
          <p:nvPr/>
        </p:nvSpPr>
        <p:spPr>
          <a:xfrm>
            <a:off x="233338" y="3654960"/>
            <a:ext cx="1809000" cy="649500"/>
          </a:xfrm>
          <a:prstGeom prst="rect">
            <a:avLst/>
          </a:prstGeom>
          <a:noFill/>
          <a:ln>
            <a:noFill/>
          </a:ln>
        </p:spPr>
        <p:txBody>
          <a:bodyPr spcFirstLastPara="1" wrap="square" lIns="163075" tIns="81525" rIns="163075" bIns="81525" anchor="t" anchorCtr="0">
            <a:noAutofit/>
          </a:bodyPr>
          <a:lstStyle/>
          <a:p>
            <a:pPr marL="0" marR="0" lvl="0" indent="0" algn="ctr" rtl="0">
              <a:lnSpc>
                <a:spcPct val="100000"/>
              </a:lnSpc>
              <a:spcBef>
                <a:spcPts val="0"/>
              </a:spcBef>
              <a:spcAft>
                <a:spcPts val="0"/>
              </a:spcAft>
              <a:buClr>
                <a:srgbClr val="4C4C4C"/>
              </a:buClr>
              <a:buSzPts val="1100"/>
              <a:buFont typeface="Arial"/>
              <a:buNone/>
            </a:pPr>
            <a:r>
              <a:rPr lang="en" sz="1100">
                <a:solidFill>
                  <a:srgbClr val="4C4C4C"/>
                </a:solidFill>
                <a:latin typeface="Roboto Light"/>
                <a:ea typeface="Roboto Light"/>
                <a:cs typeface="Roboto Light"/>
                <a:sym typeface="Roboto Light"/>
              </a:rPr>
              <a:t>Insert text here insert text here insert text here insert text here</a:t>
            </a:r>
            <a:endParaRPr sz="1100"/>
          </a:p>
        </p:txBody>
      </p:sp>
      <p:sp>
        <p:nvSpPr>
          <p:cNvPr id="3300" name="Google Shape;3300;p35"/>
          <p:cNvSpPr txBox="1"/>
          <p:nvPr/>
        </p:nvSpPr>
        <p:spPr>
          <a:xfrm>
            <a:off x="2540817" y="3654960"/>
            <a:ext cx="1809000" cy="649500"/>
          </a:xfrm>
          <a:prstGeom prst="rect">
            <a:avLst/>
          </a:prstGeom>
          <a:noFill/>
          <a:ln>
            <a:noFill/>
          </a:ln>
        </p:spPr>
        <p:txBody>
          <a:bodyPr spcFirstLastPara="1" wrap="square" lIns="163075" tIns="81525" rIns="163075" bIns="81525" anchor="t" anchorCtr="0">
            <a:noAutofit/>
          </a:bodyPr>
          <a:lstStyle/>
          <a:p>
            <a:pPr marL="0" marR="0" lvl="0" indent="0" algn="ctr" rtl="0">
              <a:lnSpc>
                <a:spcPct val="100000"/>
              </a:lnSpc>
              <a:spcBef>
                <a:spcPts val="0"/>
              </a:spcBef>
              <a:spcAft>
                <a:spcPts val="0"/>
              </a:spcAft>
              <a:buClr>
                <a:srgbClr val="4C4C4C"/>
              </a:buClr>
              <a:buSzPts val="1100"/>
              <a:buFont typeface="Arial"/>
              <a:buNone/>
            </a:pPr>
            <a:r>
              <a:rPr lang="en" sz="1100">
                <a:solidFill>
                  <a:srgbClr val="4C4C4C"/>
                </a:solidFill>
                <a:latin typeface="Roboto Light"/>
                <a:ea typeface="Roboto Light"/>
                <a:cs typeface="Roboto Light"/>
                <a:sym typeface="Roboto Light"/>
              </a:rPr>
              <a:t>Insert text here insert text here insert text here insert text here</a:t>
            </a:r>
            <a:endParaRPr sz="1100"/>
          </a:p>
        </p:txBody>
      </p:sp>
      <p:sp>
        <p:nvSpPr>
          <p:cNvPr id="3301" name="Google Shape;3301;p35"/>
          <p:cNvSpPr txBox="1"/>
          <p:nvPr/>
        </p:nvSpPr>
        <p:spPr>
          <a:xfrm>
            <a:off x="4812913" y="3654960"/>
            <a:ext cx="1809000" cy="649500"/>
          </a:xfrm>
          <a:prstGeom prst="rect">
            <a:avLst/>
          </a:prstGeom>
          <a:noFill/>
          <a:ln>
            <a:noFill/>
          </a:ln>
        </p:spPr>
        <p:txBody>
          <a:bodyPr spcFirstLastPara="1" wrap="square" lIns="163075" tIns="81525" rIns="163075" bIns="81525" anchor="t" anchorCtr="0">
            <a:noAutofit/>
          </a:bodyPr>
          <a:lstStyle/>
          <a:p>
            <a:pPr marL="0" marR="0" lvl="0" indent="0" algn="ctr" rtl="0">
              <a:lnSpc>
                <a:spcPct val="100000"/>
              </a:lnSpc>
              <a:spcBef>
                <a:spcPts val="0"/>
              </a:spcBef>
              <a:spcAft>
                <a:spcPts val="0"/>
              </a:spcAft>
              <a:buClr>
                <a:srgbClr val="4C4C4C"/>
              </a:buClr>
              <a:buSzPts val="1100"/>
              <a:buFont typeface="Arial"/>
              <a:buNone/>
            </a:pPr>
            <a:r>
              <a:rPr lang="en" sz="1100">
                <a:solidFill>
                  <a:srgbClr val="4C4C4C"/>
                </a:solidFill>
                <a:latin typeface="Roboto Light"/>
                <a:ea typeface="Roboto Light"/>
                <a:cs typeface="Roboto Light"/>
                <a:sym typeface="Roboto Light"/>
              </a:rPr>
              <a:t>Insert text here insert text here insert text here insert text here</a:t>
            </a:r>
            <a:endParaRPr sz="1100"/>
          </a:p>
        </p:txBody>
      </p:sp>
      <p:sp>
        <p:nvSpPr>
          <p:cNvPr id="3302" name="Google Shape;3302;p35"/>
          <p:cNvSpPr txBox="1"/>
          <p:nvPr/>
        </p:nvSpPr>
        <p:spPr>
          <a:xfrm>
            <a:off x="7115346" y="3654960"/>
            <a:ext cx="1809000" cy="649500"/>
          </a:xfrm>
          <a:prstGeom prst="rect">
            <a:avLst/>
          </a:prstGeom>
          <a:noFill/>
          <a:ln>
            <a:noFill/>
          </a:ln>
        </p:spPr>
        <p:txBody>
          <a:bodyPr spcFirstLastPara="1" wrap="square" lIns="163075" tIns="81525" rIns="163075" bIns="81525" anchor="t" anchorCtr="0">
            <a:noAutofit/>
          </a:bodyPr>
          <a:lstStyle/>
          <a:p>
            <a:pPr marL="0" marR="0" lvl="0" indent="0" algn="ctr" rtl="0">
              <a:lnSpc>
                <a:spcPct val="100000"/>
              </a:lnSpc>
              <a:spcBef>
                <a:spcPts val="0"/>
              </a:spcBef>
              <a:spcAft>
                <a:spcPts val="0"/>
              </a:spcAft>
              <a:buClr>
                <a:srgbClr val="4C4C4C"/>
              </a:buClr>
              <a:buSzPts val="1100"/>
              <a:buFont typeface="Arial"/>
              <a:buNone/>
            </a:pPr>
            <a:r>
              <a:rPr lang="en" sz="1100">
                <a:solidFill>
                  <a:srgbClr val="4C4C4C"/>
                </a:solidFill>
                <a:latin typeface="Roboto Light"/>
                <a:ea typeface="Roboto Light"/>
                <a:cs typeface="Roboto Light"/>
                <a:sym typeface="Roboto Light"/>
              </a:rPr>
              <a:t>Insert text here insert text here insert text here insert text here</a:t>
            </a:r>
            <a:endParaRPr sz="1100"/>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ontent Slide [Image + Box Text]">
  <p:cSld name="Content Slide [Image + Box Text]">
    <p:spTree>
      <p:nvGrpSpPr>
        <p:cNvPr id="1" name="Shape 3303"/>
        <p:cNvGrpSpPr/>
        <p:nvPr/>
      </p:nvGrpSpPr>
      <p:grpSpPr>
        <a:xfrm>
          <a:off x="0" y="0"/>
          <a:ext cx="0" cy="0"/>
          <a:chOff x="0" y="0"/>
          <a:chExt cx="0" cy="0"/>
        </a:xfrm>
      </p:grpSpPr>
      <p:grpSp>
        <p:nvGrpSpPr>
          <p:cNvPr id="3304" name="Google Shape;3304;p36"/>
          <p:cNvGrpSpPr/>
          <p:nvPr/>
        </p:nvGrpSpPr>
        <p:grpSpPr>
          <a:xfrm>
            <a:off x="4568130" y="1070829"/>
            <a:ext cx="4167573" cy="3461048"/>
            <a:chOff x="13078405" y="4280598"/>
            <a:chExt cx="9077702" cy="7575068"/>
          </a:xfrm>
        </p:grpSpPr>
        <p:sp>
          <p:nvSpPr>
            <p:cNvPr id="3305" name="Google Shape;3305;p36"/>
            <p:cNvSpPr/>
            <p:nvPr/>
          </p:nvSpPr>
          <p:spPr>
            <a:xfrm>
              <a:off x="13078407" y="4280598"/>
              <a:ext cx="9077700" cy="3693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sp>
          <p:nvSpPr>
            <p:cNvPr id="3306" name="Google Shape;3306;p36"/>
            <p:cNvSpPr/>
            <p:nvPr/>
          </p:nvSpPr>
          <p:spPr>
            <a:xfrm>
              <a:off x="13078405" y="8162366"/>
              <a:ext cx="9077700" cy="36933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grpSp>
      <p:sp>
        <p:nvSpPr>
          <p:cNvPr id="3307" name="Google Shape;3307;p36"/>
          <p:cNvSpPr/>
          <p:nvPr/>
        </p:nvSpPr>
        <p:spPr>
          <a:xfrm>
            <a:off x="4322768" y="239740"/>
            <a:ext cx="4983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308" name="Google Shape;3308;p36"/>
          <p:cNvSpPr txBox="1"/>
          <p:nvPr/>
        </p:nvSpPr>
        <p:spPr>
          <a:xfrm>
            <a:off x="710850" y="451332"/>
            <a:ext cx="7722300" cy="4845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2700" b="1">
                <a:solidFill>
                  <a:schemeClr val="dk1"/>
                </a:solidFill>
                <a:latin typeface="Avenir"/>
                <a:ea typeface="Avenir"/>
                <a:cs typeface="Avenir"/>
                <a:sym typeface="Avenir"/>
              </a:rPr>
              <a:t>PAGE HEADER</a:t>
            </a:r>
            <a:endParaRPr sz="1100"/>
          </a:p>
        </p:txBody>
      </p:sp>
      <p:sp>
        <p:nvSpPr>
          <p:cNvPr id="3309" name="Google Shape;3309;p36"/>
          <p:cNvSpPr>
            <a:spLocks noGrp="1"/>
          </p:cNvSpPr>
          <p:nvPr>
            <p:ph type="pic" idx="2"/>
          </p:nvPr>
        </p:nvSpPr>
        <p:spPr>
          <a:xfrm>
            <a:off x="404446" y="1070903"/>
            <a:ext cx="3955200" cy="3461100"/>
          </a:xfrm>
          <a:prstGeom prst="rect">
            <a:avLst/>
          </a:prstGeom>
          <a:noFill/>
          <a:ln>
            <a:noFill/>
          </a:ln>
        </p:spPr>
        <p:txBody>
          <a:bodyPr spcFirstLastPara="1" wrap="square" lIns="68575" tIns="34275" rIns="68575" bIns="34275" anchor="t" anchorCtr="0">
            <a:noAutofit/>
          </a:bodyPr>
          <a:lstStyle>
            <a:lvl1pPr marR="0" lvl="0" algn="l" rtl="0">
              <a:lnSpc>
                <a:spcPct val="90000"/>
              </a:lnSpc>
              <a:spcBef>
                <a:spcPts val="800"/>
              </a:spcBef>
              <a:spcAft>
                <a:spcPts val="0"/>
              </a:spcAft>
              <a:buClr>
                <a:schemeClr val="dk1"/>
              </a:buClr>
              <a:buSzPts val="2400"/>
              <a:buFont typeface="Arial"/>
              <a:buNone/>
              <a:defRPr sz="2400" b="0" i="0" u="none" strike="noStrike" cap="none">
                <a:solidFill>
                  <a:schemeClr val="dk1"/>
                </a:solidFill>
                <a:latin typeface="Avenir"/>
                <a:ea typeface="Avenir"/>
                <a:cs typeface="Avenir"/>
                <a:sym typeface="Avenir"/>
              </a:defRPr>
            </a:lvl1pPr>
            <a:lvl2pPr marR="0" lvl="1" algn="l" rtl="0">
              <a:lnSpc>
                <a:spcPct val="90000"/>
              </a:lnSpc>
              <a:spcBef>
                <a:spcPts val="400"/>
              </a:spcBef>
              <a:spcAft>
                <a:spcPts val="0"/>
              </a:spcAft>
              <a:buClr>
                <a:srgbClr val="4C4C4C"/>
              </a:buClr>
              <a:buSzPts val="2100"/>
              <a:buFont typeface="Arial Black"/>
              <a:buNone/>
              <a:defRPr sz="2100" b="0" i="0" u="none" strike="noStrike" cap="none">
                <a:solidFill>
                  <a:srgbClr val="4C4C4C"/>
                </a:solidFill>
                <a:latin typeface="Avenir"/>
                <a:ea typeface="Avenir"/>
                <a:cs typeface="Avenir"/>
                <a:sym typeface="Avenir"/>
              </a:defRPr>
            </a:lvl2pPr>
            <a:lvl3pPr marR="0" lvl="2" algn="l" rtl="0">
              <a:lnSpc>
                <a:spcPct val="90000"/>
              </a:lnSpc>
              <a:spcBef>
                <a:spcPts val="400"/>
              </a:spcBef>
              <a:spcAft>
                <a:spcPts val="0"/>
              </a:spcAft>
              <a:buClr>
                <a:srgbClr val="4C4C4C"/>
              </a:buClr>
              <a:buSzPts val="1800"/>
              <a:buFont typeface="Avenir"/>
              <a:buNone/>
              <a:defRPr sz="1800" b="0" i="0" u="none" strike="noStrike" cap="none">
                <a:solidFill>
                  <a:srgbClr val="4C4C4C"/>
                </a:solidFill>
                <a:latin typeface="Avenir"/>
                <a:ea typeface="Avenir"/>
                <a:cs typeface="Avenir"/>
                <a:sym typeface="Avenir"/>
              </a:defRPr>
            </a:lvl3pPr>
            <a:lvl4pPr marR="0" lvl="3" algn="l" rtl="0">
              <a:lnSpc>
                <a:spcPct val="90000"/>
              </a:lnSpc>
              <a:spcBef>
                <a:spcPts val="400"/>
              </a:spcBef>
              <a:spcAft>
                <a:spcPts val="0"/>
              </a:spcAft>
              <a:buClr>
                <a:srgbClr val="4C4C4C"/>
              </a:buClr>
              <a:buSzPts val="1500"/>
              <a:buFont typeface="Avenir"/>
              <a:buNone/>
              <a:defRPr sz="1500" b="0" i="0" u="none" strike="noStrike" cap="none">
                <a:solidFill>
                  <a:srgbClr val="4C4C4C"/>
                </a:solidFill>
                <a:latin typeface="Avenir"/>
                <a:ea typeface="Avenir"/>
                <a:cs typeface="Avenir"/>
                <a:sym typeface="Avenir"/>
              </a:defRPr>
            </a:lvl4pPr>
            <a:lvl5pPr marR="0" lvl="4" algn="l" rtl="0">
              <a:lnSpc>
                <a:spcPct val="90000"/>
              </a:lnSpc>
              <a:spcBef>
                <a:spcPts val="400"/>
              </a:spcBef>
              <a:spcAft>
                <a:spcPts val="0"/>
              </a:spcAft>
              <a:buClr>
                <a:srgbClr val="4C4C4C"/>
              </a:buClr>
              <a:buSzPts val="1500"/>
              <a:buFont typeface="Arial"/>
              <a:buNone/>
              <a:defRPr sz="1500" b="0" i="0" u="none" strike="noStrike" cap="none">
                <a:solidFill>
                  <a:srgbClr val="4C4C4C"/>
                </a:solidFill>
                <a:latin typeface="Avenir"/>
                <a:ea typeface="Avenir"/>
                <a:cs typeface="Avenir"/>
                <a:sym typeface="Avenir"/>
              </a:defRPr>
            </a:lvl5pPr>
            <a:lvl6pPr marR="0" lvl="5" algn="l" rtl="0">
              <a:lnSpc>
                <a:spcPct val="90000"/>
              </a:lnSpc>
              <a:spcBef>
                <a:spcPts val="400"/>
              </a:spcBef>
              <a:spcAft>
                <a:spcPts val="0"/>
              </a:spcAft>
              <a:buClr>
                <a:schemeClr val="dk1"/>
              </a:buClr>
              <a:buSzPts val="1500"/>
              <a:buFont typeface="Arial"/>
              <a:buNone/>
              <a:defRPr sz="1500" b="0" i="0" u="none" strike="noStrike" cap="none">
                <a:solidFill>
                  <a:schemeClr val="dk1"/>
                </a:solidFill>
                <a:latin typeface="Avenir"/>
                <a:ea typeface="Avenir"/>
                <a:cs typeface="Avenir"/>
                <a:sym typeface="Avenir"/>
              </a:defRPr>
            </a:lvl6pPr>
            <a:lvl7pPr marR="0" lvl="6" algn="l" rtl="0">
              <a:lnSpc>
                <a:spcPct val="90000"/>
              </a:lnSpc>
              <a:spcBef>
                <a:spcPts val="400"/>
              </a:spcBef>
              <a:spcAft>
                <a:spcPts val="0"/>
              </a:spcAft>
              <a:buClr>
                <a:schemeClr val="dk1"/>
              </a:buClr>
              <a:buSzPts val="1500"/>
              <a:buFont typeface="Arial"/>
              <a:buNone/>
              <a:defRPr sz="1500" b="0" i="0" u="none" strike="noStrike" cap="none">
                <a:solidFill>
                  <a:schemeClr val="dk1"/>
                </a:solidFill>
                <a:latin typeface="Avenir"/>
                <a:ea typeface="Avenir"/>
                <a:cs typeface="Avenir"/>
                <a:sym typeface="Avenir"/>
              </a:defRPr>
            </a:lvl7pPr>
            <a:lvl8pPr marR="0" lvl="7" algn="l" rtl="0">
              <a:lnSpc>
                <a:spcPct val="90000"/>
              </a:lnSpc>
              <a:spcBef>
                <a:spcPts val="400"/>
              </a:spcBef>
              <a:spcAft>
                <a:spcPts val="0"/>
              </a:spcAft>
              <a:buClr>
                <a:schemeClr val="dk1"/>
              </a:buClr>
              <a:buSzPts val="1500"/>
              <a:buFont typeface="Arial"/>
              <a:buNone/>
              <a:defRPr sz="1500" b="0" i="0" u="none" strike="noStrike" cap="none">
                <a:solidFill>
                  <a:schemeClr val="dk1"/>
                </a:solidFill>
                <a:latin typeface="Avenir"/>
                <a:ea typeface="Avenir"/>
                <a:cs typeface="Avenir"/>
                <a:sym typeface="Avenir"/>
              </a:defRPr>
            </a:lvl8pPr>
            <a:lvl9pPr marR="0" lvl="8" algn="l" rtl="0">
              <a:lnSpc>
                <a:spcPct val="90000"/>
              </a:lnSpc>
              <a:spcBef>
                <a:spcPts val="400"/>
              </a:spcBef>
              <a:spcAft>
                <a:spcPts val="0"/>
              </a:spcAft>
              <a:buClr>
                <a:schemeClr val="dk1"/>
              </a:buClr>
              <a:buSzPts val="1500"/>
              <a:buFont typeface="Arial"/>
              <a:buNone/>
              <a:defRPr sz="1500" b="0" i="0" u="none" strike="noStrike" cap="none">
                <a:solidFill>
                  <a:schemeClr val="dk1"/>
                </a:solidFill>
                <a:latin typeface="Avenir"/>
                <a:ea typeface="Avenir"/>
                <a:cs typeface="Avenir"/>
                <a:sym typeface="Avenir"/>
              </a:defRPr>
            </a:lvl9pPr>
          </a:lstStyle>
          <a:p>
            <a:endParaRPr/>
          </a:p>
        </p:txBody>
      </p:sp>
      <p:sp>
        <p:nvSpPr>
          <p:cNvPr id="3310" name="Google Shape;3310;p36"/>
          <p:cNvSpPr txBox="1"/>
          <p:nvPr/>
        </p:nvSpPr>
        <p:spPr>
          <a:xfrm>
            <a:off x="4821232" y="1300515"/>
            <a:ext cx="3195000" cy="2769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400" b="1">
                <a:solidFill>
                  <a:schemeClr val="lt1"/>
                </a:solidFill>
                <a:latin typeface="Avenir"/>
                <a:ea typeface="Avenir"/>
                <a:cs typeface="Avenir"/>
                <a:sym typeface="Avenir"/>
              </a:rPr>
              <a:t>Title 1</a:t>
            </a:r>
            <a:endParaRPr sz="1100"/>
          </a:p>
        </p:txBody>
      </p:sp>
      <p:sp>
        <p:nvSpPr>
          <p:cNvPr id="3311" name="Google Shape;3311;p36"/>
          <p:cNvSpPr txBox="1"/>
          <p:nvPr/>
        </p:nvSpPr>
        <p:spPr>
          <a:xfrm>
            <a:off x="4821232" y="3118988"/>
            <a:ext cx="3195000" cy="2769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400" b="1">
                <a:solidFill>
                  <a:schemeClr val="lt1"/>
                </a:solidFill>
                <a:latin typeface="Avenir"/>
                <a:ea typeface="Avenir"/>
                <a:cs typeface="Avenir"/>
                <a:sym typeface="Avenir"/>
              </a:rPr>
              <a:t>Title 2</a:t>
            </a:r>
            <a:endParaRPr sz="1100"/>
          </a:p>
        </p:txBody>
      </p:sp>
      <p:pic>
        <p:nvPicPr>
          <p:cNvPr id="3312" name="Google Shape;3312;p36"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313" name="Google Shape;3313;p36"/>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314" name="Google Shape;3314;p36"/>
          <p:cNvSpPr txBox="1"/>
          <p:nvPr/>
        </p:nvSpPr>
        <p:spPr>
          <a:xfrm>
            <a:off x="4722172" y="1500077"/>
            <a:ext cx="3515100" cy="4878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chemeClr val="lt1"/>
              </a:buClr>
              <a:buSzPts val="1100"/>
              <a:buFont typeface="Arial"/>
              <a:buNone/>
            </a:pPr>
            <a:r>
              <a:rPr lang="en" sz="1100">
                <a:solidFill>
                  <a:schemeClr val="lt1"/>
                </a:solidFill>
                <a:latin typeface="Roboto Light"/>
                <a:ea typeface="Roboto Light"/>
                <a:cs typeface="Roboto Light"/>
                <a:sym typeface="Roboto Light"/>
              </a:rPr>
              <a:t>Insert text here insert text here insert text here insert text here</a:t>
            </a:r>
            <a:endParaRPr sz="1100"/>
          </a:p>
        </p:txBody>
      </p:sp>
      <p:sp>
        <p:nvSpPr>
          <p:cNvPr id="3315" name="Google Shape;3315;p36"/>
          <p:cNvSpPr txBox="1"/>
          <p:nvPr/>
        </p:nvSpPr>
        <p:spPr>
          <a:xfrm>
            <a:off x="4714552" y="3325989"/>
            <a:ext cx="3515100" cy="4878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chemeClr val="lt1"/>
              </a:buClr>
              <a:buSzPts val="1100"/>
              <a:buFont typeface="Arial"/>
              <a:buNone/>
            </a:pPr>
            <a:r>
              <a:rPr lang="en" sz="1100">
                <a:solidFill>
                  <a:schemeClr val="lt1"/>
                </a:solidFill>
                <a:latin typeface="Roboto Light"/>
                <a:ea typeface="Roboto Light"/>
                <a:cs typeface="Roboto Light"/>
                <a:sym typeface="Roboto Light"/>
              </a:rPr>
              <a:t>Insert text here insert text here insert text here insert text here</a:t>
            </a:r>
            <a:endParaRPr sz="1100"/>
          </a:p>
        </p:txBody>
      </p:sp>
      <p:sp>
        <p:nvSpPr>
          <p:cNvPr id="3316" name="Google Shape;3316;p36"/>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_Content Slide [Image + Box Text]">
  <p:cSld name="2_Content Slide [Image + Box Text]">
    <p:spTree>
      <p:nvGrpSpPr>
        <p:cNvPr id="1" name="Shape 3317"/>
        <p:cNvGrpSpPr/>
        <p:nvPr/>
      </p:nvGrpSpPr>
      <p:grpSpPr>
        <a:xfrm>
          <a:off x="0" y="0"/>
          <a:ext cx="0" cy="0"/>
          <a:chOff x="0" y="0"/>
          <a:chExt cx="0" cy="0"/>
        </a:xfrm>
      </p:grpSpPr>
      <p:sp>
        <p:nvSpPr>
          <p:cNvPr id="3318" name="Google Shape;3318;p37"/>
          <p:cNvSpPr/>
          <p:nvPr/>
        </p:nvSpPr>
        <p:spPr>
          <a:xfrm>
            <a:off x="4322768" y="239740"/>
            <a:ext cx="4983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3319" name="Google Shape;3319;p37"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320" name="Google Shape;3320;p37"/>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321" name="Google Shape;3321;p37"/>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3322" name="Google Shape;3322;p37"/>
          <p:cNvSpPr txBox="1">
            <a:spLocks noGrp="1"/>
          </p:cNvSpPr>
          <p:nvPr>
            <p:ph type="body" idx="1"/>
          </p:nvPr>
        </p:nvSpPr>
        <p:spPr>
          <a:xfrm>
            <a:off x="434578" y="402431"/>
            <a:ext cx="8301000" cy="502500"/>
          </a:xfrm>
          <a:prstGeom prst="rect">
            <a:avLst/>
          </a:prstGeom>
          <a:noFill/>
          <a:ln>
            <a:noFill/>
          </a:ln>
        </p:spPr>
        <p:txBody>
          <a:bodyPr spcFirstLastPara="1" wrap="square" lIns="68575" tIns="34275" rIns="68575" bIns="34275" anchor="t" anchorCtr="0">
            <a:noAutofit/>
          </a:bodyPr>
          <a:lstStyle>
            <a:lvl1pPr marL="457200" lvl="0" indent="-228600" algn="ctr" rtl="0">
              <a:lnSpc>
                <a:spcPct val="90000"/>
              </a:lnSpc>
              <a:spcBef>
                <a:spcPts val="800"/>
              </a:spcBef>
              <a:spcAft>
                <a:spcPts val="0"/>
              </a:spcAft>
              <a:buClr>
                <a:schemeClr val="dk1"/>
              </a:buClr>
              <a:buSzPts val="2400"/>
              <a:buNone/>
              <a:defRPr sz="2400" b="1"/>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grpSp>
        <p:nvGrpSpPr>
          <p:cNvPr id="3323" name="Google Shape;3323;p37"/>
          <p:cNvGrpSpPr/>
          <p:nvPr/>
        </p:nvGrpSpPr>
        <p:grpSpPr>
          <a:xfrm rot="5400000">
            <a:off x="2973967" y="327067"/>
            <a:ext cx="3188089" cy="5642563"/>
            <a:chOff x="13078405" y="210508"/>
            <a:chExt cx="9077702" cy="11501351"/>
          </a:xfrm>
        </p:grpSpPr>
        <p:sp>
          <p:nvSpPr>
            <p:cNvPr id="3324" name="Google Shape;3324;p37"/>
            <p:cNvSpPr/>
            <p:nvPr/>
          </p:nvSpPr>
          <p:spPr>
            <a:xfrm>
              <a:off x="13078407" y="4092275"/>
              <a:ext cx="9077700" cy="3693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sp>
          <p:nvSpPr>
            <p:cNvPr id="3325" name="Google Shape;3325;p37"/>
            <p:cNvSpPr/>
            <p:nvPr/>
          </p:nvSpPr>
          <p:spPr>
            <a:xfrm>
              <a:off x="13078405" y="8018559"/>
              <a:ext cx="9077700" cy="36933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sp>
          <p:nvSpPr>
            <p:cNvPr id="3326" name="Google Shape;3326;p37"/>
            <p:cNvSpPr/>
            <p:nvPr/>
          </p:nvSpPr>
          <p:spPr>
            <a:xfrm>
              <a:off x="13078407" y="210508"/>
              <a:ext cx="9077700" cy="36933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ontent Slide [Smartphone]">
  <p:cSld name="Content Slide [Smartphone]">
    <p:spTree>
      <p:nvGrpSpPr>
        <p:cNvPr id="1" name="Shape 3327"/>
        <p:cNvGrpSpPr/>
        <p:nvPr/>
      </p:nvGrpSpPr>
      <p:grpSpPr>
        <a:xfrm>
          <a:off x="0" y="0"/>
          <a:ext cx="0" cy="0"/>
          <a:chOff x="0" y="0"/>
          <a:chExt cx="0" cy="0"/>
        </a:xfrm>
      </p:grpSpPr>
      <p:sp>
        <p:nvSpPr>
          <p:cNvPr id="3328" name="Google Shape;3328;p38"/>
          <p:cNvSpPr/>
          <p:nvPr/>
        </p:nvSpPr>
        <p:spPr>
          <a:xfrm>
            <a:off x="0" y="848525"/>
            <a:ext cx="9144000" cy="1452300"/>
          </a:xfrm>
          <a:prstGeom prst="rect">
            <a:avLst/>
          </a:prstGeom>
          <a:solidFill>
            <a:schemeClr val="dk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Avenir"/>
              <a:ea typeface="Avenir"/>
              <a:cs typeface="Avenir"/>
              <a:sym typeface="Avenir"/>
            </a:endParaRPr>
          </a:p>
        </p:txBody>
      </p:sp>
      <p:sp>
        <p:nvSpPr>
          <p:cNvPr id="3329" name="Google Shape;3329;p38"/>
          <p:cNvSpPr txBox="1"/>
          <p:nvPr/>
        </p:nvSpPr>
        <p:spPr>
          <a:xfrm>
            <a:off x="460052" y="1356113"/>
            <a:ext cx="5292600" cy="4845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2700" b="1">
                <a:solidFill>
                  <a:schemeClr val="lt1"/>
                </a:solidFill>
                <a:latin typeface="Avenir"/>
                <a:ea typeface="Avenir"/>
                <a:cs typeface="Avenir"/>
                <a:sym typeface="Avenir"/>
              </a:rPr>
              <a:t>PAGE HEADER</a:t>
            </a:r>
            <a:endParaRPr sz="1100"/>
          </a:p>
        </p:txBody>
      </p:sp>
      <p:sp>
        <p:nvSpPr>
          <p:cNvPr id="3330" name="Google Shape;3330;p38"/>
          <p:cNvSpPr txBox="1"/>
          <p:nvPr/>
        </p:nvSpPr>
        <p:spPr>
          <a:xfrm>
            <a:off x="488263" y="1742378"/>
            <a:ext cx="5724600" cy="300300"/>
          </a:xfrm>
          <a:prstGeom prst="rect">
            <a:avLst/>
          </a:prstGeom>
          <a:no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r>
              <a:rPr lang="en" sz="1500">
                <a:solidFill>
                  <a:schemeClr val="lt1"/>
                </a:solidFill>
                <a:latin typeface="Avenir"/>
                <a:ea typeface="Avenir"/>
                <a:cs typeface="Avenir"/>
                <a:sym typeface="Avenir"/>
              </a:rPr>
              <a:t>Sub-header</a:t>
            </a:r>
            <a:endParaRPr sz="1100"/>
          </a:p>
        </p:txBody>
      </p:sp>
      <p:pic>
        <p:nvPicPr>
          <p:cNvPr id="3331" name="Google Shape;3331;p38" descr="iPhone6_mockup_front_white.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5931903" y="17362"/>
            <a:ext cx="3206521" cy="5073318"/>
          </a:xfrm>
          <a:prstGeom prst="rect">
            <a:avLst/>
          </a:prstGeom>
          <a:noFill/>
          <a:ln>
            <a:noFill/>
          </a:ln>
        </p:spPr>
      </p:pic>
      <p:sp>
        <p:nvSpPr>
          <p:cNvPr id="3332" name="Google Shape;3332;p38"/>
          <p:cNvSpPr/>
          <p:nvPr/>
        </p:nvSpPr>
        <p:spPr>
          <a:xfrm>
            <a:off x="538847" y="1143166"/>
            <a:ext cx="4041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grpSp>
        <p:nvGrpSpPr>
          <p:cNvPr id="3333" name="Google Shape;3333;p38"/>
          <p:cNvGrpSpPr/>
          <p:nvPr/>
        </p:nvGrpSpPr>
        <p:grpSpPr>
          <a:xfrm>
            <a:off x="549929" y="4137141"/>
            <a:ext cx="480168" cy="480150"/>
            <a:chOff x="178078" y="5423588"/>
            <a:chExt cx="664500" cy="640200"/>
          </a:xfrm>
        </p:grpSpPr>
        <p:sp>
          <p:nvSpPr>
            <p:cNvPr id="3334" name="Google Shape;3334;p38"/>
            <p:cNvSpPr/>
            <p:nvPr/>
          </p:nvSpPr>
          <p:spPr>
            <a:xfrm>
              <a:off x="178078" y="5423588"/>
              <a:ext cx="664500" cy="640200"/>
            </a:xfrm>
            <a:prstGeom prst="ellipse">
              <a:avLst/>
            </a:prstGeom>
            <a:solidFill>
              <a:schemeClr val="accent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pic>
          <p:nvPicPr>
            <p:cNvPr id="3335" name="Google Shape;3335;p38" descr="Checkmark"/>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361514" y="5589879"/>
              <a:ext cx="301903" cy="301903"/>
            </a:xfrm>
            <a:prstGeom prst="rect">
              <a:avLst/>
            </a:prstGeom>
            <a:noFill/>
            <a:ln>
              <a:noFill/>
            </a:ln>
          </p:spPr>
        </p:pic>
      </p:grpSp>
      <p:grpSp>
        <p:nvGrpSpPr>
          <p:cNvPr id="3336" name="Google Shape;3336;p38"/>
          <p:cNvGrpSpPr/>
          <p:nvPr/>
        </p:nvGrpSpPr>
        <p:grpSpPr>
          <a:xfrm>
            <a:off x="3559954" y="4132103"/>
            <a:ext cx="480150" cy="480150"/>
            <a:chOff x="4665580" y="5416871"/>
            <a:chExt cx="640200" cy="640200"/>
          </a:xfrm>
        </p:grpSpPr>
        <p:sp>
          <p:nvSpPr>
            <p:cNvPr id="3337" name="Google Shape;3337;p38"/>
            <p:cNvSpPr/>
            <p:nvPr/>
          </p:nvSpPr>
          <p:spPr>
            <a:xfrm>
              <a:off x="4665580" y="5416871"/>
              <a:ext cx="640200" cy="640200"/>
            </a:xfrm>
            <a:prstGeom prst="ellipse">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pic>
          <p:nvPicPr>
            <p:cNvPr id="3338" name="Google Shape;3338;p38" descr="Checkmark"/>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834668" y="5592676"/>
              <a:ext cx="293961" cy="301903"/>
            </a:xfrm>
            <a:prstGeom prst="rect">
              <a:avLst/>
            </a:prstGeom>
            <a:noFill/>
            <a:ln>
              <a:noFill/>
            </a:ln>
          </p:spPr>
        </p:pic>
      </p:grpSp>
      <p:pic>
        <p:nvPicPr>
          <p:cNvPr id="3339" name="Google Shape;3339;p38" descr="A close up of a sign&#10;&#10;Description automatically generated"/>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340" name="Google Shape;3340;p38"/>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341" name="Google Shape;3341;p38"/>
          <p:cNvSpPr txBox="1"/>
          <p:nvPr/>
        </p:nvSpPr>
        <p:spPr>
          <a:xfrm>
            <a:off x="475292" y="2443161"/>
            <a:ext cx="3515100" cy="3957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chemeClr val="dk1"/>
              </a:buClr>
              <a:buSzPts val="1500"/>
              <a:buFont typeface="Arial"/>
              <a:buNone/>
            </a:pPr>
            <a:r>
              <a:rPr lang="en" sz="1500" b="1">
                <a:solidFill>
                  <a:schemeClr val="dk1"/>
                </a:solidFill>
                <a:latin typeface="Avenir"/>
                <a:ea typeface="Avenir"/>
                <a:cs typeface="Avenir"/>
                <a:sym typeface="Avenir"/>
              </a:rPr>
              <a:t>Header</a:t>
            </a:r>
            <a:endParaRPr sz="1100"/>
          </a:p>
        </p:txBody>
      </p:sp>
      <p:sp>
        <p:nvSpPr>
          <p:cNvPr id="3342" name="Google Shape;3342;p38"/>
          <p:cNvSpPr txBox="1"/>
          <p:nvPr/>
        </p:nvSpPr>
        <p:spPr>
          <a:xfrm>
            <a:off x="475292" y="2711761"/>
            <a:ext cx="3515100" cy="3495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r>
              <a:rPr lang="en" sz="1200">
                <a:solidFill>
                  <a:srgbClr val="4C4C4C"/>
                </a:solidFill>
                <a:latin typeface="Avenir"/>
                <a:ea typeface="Avenir"/>
                <a:cs typeface="Avenir"/>
                <a:sym typeface="Avenir"/>
              </a:rPr>
              <a:t>Sub header</a:t>
            </a:r>
            <a:endParaRPr sz="1100"/>
          </a:p>
        </p:txBody>
      </p:sp>
      <p:sp>
        <p:nvSpPr>
          <p:cNvPr id="3343" name="Google Shape;3343;p38"/>
          <p:cNvSpPr txBox="1"/>
          <p:nvPr/>
        </p:nvSpPr>
        <p:spPr>
          <a:xfrm>
            <a:off x="1002007" y="4052462"/>
            <a:ext cx="2240700" cy="7188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r>
              <a:rPr lang="en" sz="1200">
                <a:solidFill>
                  <a:srgbClr val="4C4C4C"/>
                </a:solidFill>
                <a:latin typeface="Avenir"/>
                <a:ea typeface="Avenir"/>
                <a:cs typeface="Avenir"/>
                <a:sym typeface="Avenir"/>
              </a:rPr>
              <a:t>Insert text here insert text here insert text here insert text here</a:t>
            </a:r>
            <a:endParaRPr sz="1100"/>
          </a:p>
        </p:txBody>
      </p:sp>
      <p:sp>
        <p:nvSpPr>
          <p:cNvPr id="3344" name="Google Shape;3344;p38"/>
          <p:cNvSpPr txBox="1"/>
          <p:nvPr/>
        </p:nvSpPr>
        <p:spPr>
          <a:xfrm>
            <a:off x="4034057" y="4019609"/>
            <a:ext cx="2240700" cy="7188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r>
              <a:rPr lang="en" sz="1200">
                <a:solidFill>
                  <a:srgbClr val="4C4C4C"/>
                </a:solidFill>
                <a:latin typeface="Avenir"/>
                <a:ea typeface="Avenir"/>
                <a:cs typeface="Avenir"/>
                <a:sym typeface="Avenir"/>
              </a:rPr>
              <a:t>Insert text here insert text here insert text here insert text here</a:t>
            </a:r>
            <a:endParaRPr sz="1100"/>
          </a:p>
        </p:txBody>
      </p:sp>
      <p:sp>
        <p:nvSpPr>
          <p:cNvPr id="3345" name="Google Shape;3345;p38"/>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Content Slide [Laptop]">
  <p:cSld name="Content Slide [Laptop]">
    <p:spTree>
      <p:nvGrpSpPr>
        <p:cNvPr id="1" name="Shape 3346"/>
        <p:cNvGrpSpPr/>
        <p:nvPr/>
      </p:nvGrpSpPr>
      <p:grpSpPr>
        <a:xfrm>
          <a:off x="0" y="0"/>
          <a:ext cx="0" cy="0"/>
          <a:chOff x="0" y="0"/>
          <a:chExt cx="0" cy="0"/>
        </a:xfrm>
      </p:grpSpPr>
      <p:sp>
        <p:nvSpPr>
          <p:cNvPr id="3347" name="Google Shape;3347;p39"/>
          <p:cNvSpPr/>
          <p:nvPr/>
        </p:nvSpPr>
        <p:spPr>
          <a:xfrm>
            <a:off x="0" y="848525"/>
            <a:ext cx="9144000" cy="1452300"/>
          </a:xfrm>
          <a:prstGeom prst="rect">
            <a:avLst/>
          </a:prstGeom>
          <a:solidFill>
            <a:schemeClr val="dk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Avenir"/>
              <a:ea typeface="Avenir"/>
              <a:cs typeface="Avenir"/>
              <a:sym typeface="Avenir"/>
            </a:endParaRPr>
          </a:p>
        </p:txBody>
      </p:sp>
      <p:sp>
        <p:nvSpPr>
          <p:cNvPr id="3348" name="Google Shape;3348;p39"/>
          <p:cNvSpPr txBox="1"/>
          <p:nvPr/>
        </p:nvSpPr>
        <p:spPr>
          <a:xfrm>
            <a:off x="460052" y="1356113"/>
            <a:ext cx="5292600" cy="4845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2700" b="1">
                <a:solidFill>
                  <a:schemeClr val="lt1"/>
                </a:solidFill>
                <a:latin typeface="Avenir"/>
                <a:ea typeface="Avenir"/>
                <a:cs typeface="Avenir"/>
                <a:sym typeface="Avenir"/>
              </a:rPr>
              <a:t>PAGE HEADER</a:t>
            </a:r>
            <a:endParaRPr sz="1100"/>
          </a:p>
        </p:txBody>
      </p:sp>
      <p:sp>
        <p:nvSpPr>
          <p:cNvPr id="3349" name="Google Shape;3349;p39"/>
          <p:cNvSpPr txBox="1"/>
          <p:nvPr/>
        </p:nvSpPr>
        <p:spPr>
          <a:xfrm>
            <a:off x="488263" y="1742378"/>
            <a:ext cx="5724600" cy="300300"/>
          </a:xfrm>
          <a:prstGeom prst="rect">
            <a:avLst/>
          </a:prstGeom>
          <a:no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r>
              <a:rPr lang="en" sz="1500">
                <a:solidFill>
                  <a:schemeClr val="lt1"/>
                </a:solidFill>
                <a:latin typeface="Avenir"/>
                <a:ea typeface="Avenir"/>
                <a:cs typeface="Avenir"/>
                <a:sym typeface="Avenir"/>
              </a:rPr>
              <a:t>Sub-header</a:t>
            </a:r>
            <a:endParaRPr sz="1100"/>
          </a:p>
        </p:txBody>
      </p:sp>
      <p:sp>
        <p:nvSpPr>
          <p:cNvPr id="3350" name="Google Shape;3350;p39"/>
          <p:cNvSpPr/>
          <p:nvPr/>
        </p:nvSpPr>
        <p:spPr>
          <a:xfrm>
            <a:off x="538847" y="1143166"/>
            <a:ext cx="4041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grpSp>
        <p:nvGrpSpPr>
          <p:cNvPr id="3351" name="Google Shape;3351;p39"/>
          <p:cNvGrpSpPr/>
          <p:nvPr/>
        </p:nvGrpSpPr>
        <p:grpSpPr>
          <a:xfrm>
            <a:off x="538859" y="3639883"/>
            <a:ext cx="2775275" cy="480150"/>
            <a:chOff x="178078" y="5423588"/>
            <a:chExt cx="3840680" cy="640200"/>
          </a:xfrm>
        </p:grpSpPr>
        <p:sp>
          <p:nvSpPr>
            <p:cNvPr id="3352" name="Google Shape;3352;p39"/>
            <p:cNvSpPr txBox="1"/>
            <p:nvPr/>
          </p:nvSpPr>
          <p:spPr>
            <a:xfrm>
              <a:off x="733158" y="5437953"/>
              <a:ext cx="3285600" cy="4659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chemeClr val="dk2"/>
                </a:buClr>
                <a:buSzPts val="1200"/>
                <a:buFont typeface="Arial"/>
                <a:buNone/>
              </a:pPr>
              <a:endParaRPr sz="1200">
                <a:solidFill>
                  <a:srgbClr val="4C4C4C"/>
                </a:solidFill>
                <a:latin typeface="Avenir"/>
                <a:ea typeface="Avenir"/>
                <a:cs typeface="Avenir"/>
                <a:sym typeface="Avenir"/>
              </a:endParaRPr>
            </a:p>
          </p:txBody>
        </p:sp>
        <p:grpSp>
          <p:nvGrpSpPr>
            <p:cNvPr id="3353" name="Google Shape;3353;p39"/>
            <p:cNvGrpSpPr/>
            <p:nvPr/>
          </p:nvGrpSpPr>
          <p:grpSpPr>
            <a:xfrm>
              <a:off x="178078" y="5423588"/>
              <a:ext cx="664500" cy="640200"/>
              <a:chOff x="178078" y="5423588"/>
              <a:chExt cx="664500" cy="640200"/>
            </a:xfrm>
          </p:grpSpPr>
          <p:sp>
            <p:nvSpPr>
              <p:cNvPr id="3354" name="Google Shape;3354;p39"/>
              <p:cNvSpPr/>
              <p:nvPr/>
            </p:nvSpPr>
            <p:spPr>
              <a:xfrm>
                <a:off x="178078" y="5423588"/>
                <a:ext cx="664500" cy="640200"/>
              </a:xfrm>
              <a:prstGeom prst="ellipse">
                <a:avLst/>
              </a:prstGeom>
              <a:solidFill>
                <a:schemeClr val="accent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accent3"/>
                  </a:solidFill>
                  <a:latin typeface="Roboto Light"/>
                  <a:ea typeface="Roboto Light"/>
                  <a:cs typeface="Roboto Light"/>
                  <a:sym typeface="Roboto Light"/>
                </a:endParaRPr>
              </a:p>
            </p:txBody>
          </p:sp>
          <p:pic>
            <p:nvPicPr>
              <p:cNvPr id="3355" name="Google Shape;3355;p39" descr="Checkmark"/>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361514" y="5589879"/>
                <a:ext cx="301903" cy="301903"/>
              </a:xfrm>
              <a:prstGeom prst="rect">
                <a:avLst/>
              </a:prstGeom>
              <a:noFill/>
              <a:ln>
                <a:noFill/>
              </a:ln>
            </p:spPr>
          </p:pic>
        </p:grpSp>
      </p:grpSp>
      <p:grpSp>
        <p:nvGrpSpPr>
          <p:cNvPr id="3356" name="Google Shape;3356;p39"/>
          <p:cNvGrpSpPr/>
          <p:nvPr/>
        </p:nvGrpSpPr>
        <p:grpSpPr>
          <a:xfrm>
            <a:off x="549917" y="2734714"/>
            <a:ext cx="480150" cy="480150"/>
            <a:chOff x="4665580" y="5416871"/>
            <a:chExt cx="640200" cy="640200"/>
          </a:xfrm>
        </p:grpSpPr>
        <p:sp>
          <p:nvSpPr>
            <p:cNvPr id="3357" name="Google Shape;3357;p39"/>
            <p:cNvSpPr/>
            <p:nvPr/>
          </p:nvSpPr>
          <p:spPr>
            <a:xfrm>
              <a:off x="4665580" y="5416871"/>
              <a:ext cx="640200" cy="640200"/>
            </a:xfrm>
            <a:prstGeom prst="ellipse">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pic>
          <p:nvPicPr>
            <p:cNvPr id="3358" name="Google Shape;3358;p39" descr="Checkmark"/>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834668" y="5592676"/>
              <a:ext cx="293961" cy="301903"/>
            </a:xfrm>
            <a:prstGeom prst="rect">
              <a:avLst/>
            </a:prstGeom>
            <a:noFill/>
            <a:ln>
              <a:noFill/>
            </a:ln>
          </p:spPr>
        </p:pic>
      </p:grpSp>
      <p:pic>
        <p:nvPicPr>
          <p:cNvPr id="3359" name="Google Shape;3359;p39" descr="A screenshot of a computer screen&#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3483945" y="633711"/>
            <a:ext cx="5660051" cy="3754158"/>
          </a:xfrm>
          <a:prstGeom prst="rect">
            <a:avLst/>
          </a:prstGeom>
          <a:noFill/>
          <a:ln>
            <a:noFill/>
          </a:ln>
        </p:spPr>
      </p:pic>
      <p:pic>
        <p:nvPicPr>
          <p:cNvPr id="3360" name="Google Shape;3360;p39" descr="A close up of a sign&#10;&#10;Description automatically generated"/>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361" name="Google Shape;3361;p39"/>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362" name="Google Shape;3362;p39"/>
          <p:cNvSpPr txBox="1"/>
          <p:nvPr/>
        </p:nvSpPr>
        <p:spPr>
          <a:xfrm>
            <a:off x="986767" y="2705546"/>
            <a:ext cx="2724000" cy="5340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r>
              <a:rPr lang="en" sz="1200">
                <a:solidFill>
                  <a:srgbClr val="4C4C4C"/>
                </a:solidFill>
                <a:latin typeface="Avenir"/>
                <a:ea typeface="Avenir"/>
                <a:cs typeface="Avenir"/>
                <a:sym typeface="Avenir"/>
              </a:rPr>
              <a:t>Insert text here insert text here insert text here insert text here</a:t>
            </a:r>
            <a:endParaRPr sz="1100"/>
          </a:p>
        </p:txBody>
      </p:sp>
      <p:sp>
        <p:nvSpPr>
          <p:cNvPr id="3363" name="Google Shape;3363;p39"/>
          <p:cNvSpPr txBox="1"/>
          <p:nvPr/>
        </p:nvSpPr>
        <p:spPr>
          <a:xfrm>
            <a:off x="986767" y="3635186"/>
            <a:ext cx="2724000" cy="5340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r>
              <a:rPr lang="en" sz="1200">
                <a:solidFill>
                  <a:srgbClr val="4C4C4C"/>
                </a:solidFill>
                <a:latin typeface="Avenir"/>
                <a:ea typeface="Avenir"/>
                <a:cs typeface="Avenir"/>
                <a:sym typeface="Avenir"/>
              </a:rPr>
              <a:t>Insert text here insert text here insert text here insert text here</a:t>
            </a:r>
            <a:endParaRPr sz="1100"/>
          </a:p>
        </p:txBody>
      </p:sp>
      <p:sp>
        <p:nvSpPr>
          <p:cNvPr id="3364" name="Google Shape;3364;p39"/>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ontent Slide [Charts]">
  <p:cSld name="Content Slide [Charts]">
    <p:spTree>
      <p:nvGrpSpPr>
        <p:cNvPr id="1" name="Shape 3365"/>
        <p:cNvGrpSpPr/>
        <p:nvPr/>
      </p:nvGrpSpPr>
      <p:grpSpPr>
        <a:xfrm>
          <a:off x="0" y="0"/>
          <a:ext cx="0" cy="0"/>
          <a:chOff x="0" y="0"/>
          <a:chExt cx="0" cy="0"/>
        </a:xfrm>
      </p:grpSpPr>
      <p:sp>
        <p:nvSpPr>
          <p:cNvPr id="3366" name="Google Shape;3366;p40"/>
          <p:cNvSpPr/>
          <p:nvPr/>
        </p:nvSpPr>
        <p:spPr>
          <a:xfrm>
            <a:off x="8189846" y="1823484"/>
            <a:ext cx="480000" cy="480000"/>
          </a:xfrm>
          <a:prstGeom prst="ellipse">
            <a:avLst/>
          </a:prstGeom>
          <a:solidFill>
            <a:srgbClr val="5783D6"/>
          </a:solidFill>
          <a:ln w="9525" cap="flat" cmpd="sng">
            <a:solidFill>
              <a:srgbClr val="5783D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sp>
        <p:nvSpPr>
          <p:cNvPr id="3367" name="Google Shape;3367;p40"/>
          <p:cNvSpPr/>
          <p:nvPr/>
        </p:nvSpPr>
        <p:spPr>
          <a:xfrm>
            <a:off x="4322768" y="239740"/>
            <a:ext cx="4983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368" name="Google Shape;3368;p40"/>
          <p:cNvSpPr txBox="1"/>
          <p:nvPr/>
        </p:nvSpPr>
        <p:spPr>
          <a:xfrm>
            <a:off x="710850" y="451332"/>
            <a:ext cx="7722300" cy="4845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2700" b="1">
                <a:solidFill>
                  <a:schemeClr val="dk1"/>
                </a:solidFill>
                <a:latin typeface="Avenir"/>
                <a:ea typeface="Avenir"/>
                <a:cs typeface="Avenir"/>
                <a:sym typeface="Avenir"/>
              </a:rPr>
              <a:t>PAGE HEADER</a:t>
            </a:r>
            <a:endParaRPr sz="1100"/>
          </a:p>
        </p:txBody>
      </p:sp>
      <p:pic>
        <p:nvPicPr>
          <p:cNvPr id="3369" name="Google Shape;3369;p40"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370" name="Google Shape;3370;p40"/>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371" name="Google Shape;3371;p40"/>
          <p:cNvSpPr/>
          <p:nvPr/>
        </p:nvSpPr>
        <p:spPr>
          <a:xfrm>
            <a:off x="2835719" y="3301092"/>
            <a:ext cx="1256100" cy="1203600"/>
          </a:xfrm>
          <a:prstGeom prst="ellipse">
            <a:avLst/>
          </a:prstGeom>
          <a:solidFill>
            <a:schemeClr val="accent1"/>
          </a:solidFill>
          <a:ln w="317500" cap="flat" cmpd="sng">
            <a:solidFill>
              <a:srgbClr val="F2F2F2"/>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lt1"/>
              </a:solidFill>
              <a:latin typeface="Lato"/>
              <a:ea typeface="Lato"/>
              <a:cs typeface="Lato"/>
              <a:sym typeface="Lato"/>
            </a:endParaRPr>
          </a:p>
        </p:txBody>
      </p:sp>
      <p:sp>
        <p:nvSpPr>
          <p:cNvPr id="3372" name="Google Shape;3372;p40"/>
          <p:cNvSpPr/>
          <p:nvPr/>
        </p:nvSpPr>
        <p:spPr>
          <a:xfrm>
            <a:off x="2835719" y="3301092"/>
            <a:ext cx="1256100" cy="1203600"/>
          </a:xfrm>
          <a:prstGeom prst="arc">
            <a:avLst>
              <a:gd name="adj1" fmla="val 16155834"/>
              <a:gd name="adj2" fmla="val 10860007"/>
            </a:avLst>
          </a:prstGeom>
          <a:noFill/>
          <a:ln w="317500" cap="flat" cmpd="sng">
            <a:solidFill>
              <a:schemeClr val="accent3"/>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dk1"/>
              </a:solidFill>
              <a:latin typeface="Lato"/>
              <a:ea typeface="Lato"/>
              <a:cs typeface="Lato"/>
              <a:sym typeface="Lato"/>
            </a:endParaRPr>
          </a:p>
        </p:txBody>
      </p:sp>
      <p:sp>
        <p:nvSpPr>
          <p:cNvPr id="3373" name="Google Shape;3373;p40"/>
          <p:cNvSpPr/>
          <p:nvPr/>
        </p:nvSpPr>
        <p:spPr>
          <a:xfrm>
            <a:off x="2850791" y="3323490"/>
            <a:ext cx="1234200" cy="1165800"/>
          </a:xfrm>
          <a:prstGeom prst="ellipse">
            <a:avLst/>
          </a:prstGeom>
          <a:solidFill>
            <a:schemeClr val="lt1"/>
          </a:solidFill>
          <a:ln>
            <a:noFill/>
          </a:ln>
        </p:spPr>
        <p:txBody>
          <a:bodyPr spcFirstLastPara="1" wrap="square" lIns="68525" tIns="34250" rIns="68525" bIns="34250" anchor="ctr" anchorCtr="0">
            <a:noAutofit/>
          </a:bodyPr>
          <a:lstStyle/>
          <a:p>
            <a:pPr marL="0" marR="0" lvl="0" indent="0" algn="ctr" rtl="0">
              <a:spcBef>
                <a:spcPts val="0"/>
              </a:spcBef>
              <a:spcAft>
                <a:spcPts val="0"/>
              </a:spcAft>
              <a:buNone/>
            </a:pPr>
            <a:endParaRPr sz="1500" b="1">
              <a:solidFill>
                <a:schemeClr val="lt1"/>
              </a:solidFill>
              <a:latin typeface="Lato"/>
              <a:ea typeface="Lato"/>
              <a:cs typeface="Lato"/>
              <a:sym typeface="Lato"/>
            </a:endParaRPr>
          </a:p>
        </p:txBody>
      </p:sp>
      <p:sp>
        <p:nvSpPr>
          <p:cNvPr id="3374" name="Google Shape;3374;p40"/>
          <p:cNvSpPr/>
          <p:nvPr/>
        </p:nvSpPr>
        <p:spPr>
          <a:xfrm>
            <a:off x="16346408" y="4508180"/>
            <a:ext cx="334476" cy="342684"/>
          </a:xfrm>
          <a:custGeom>
            <a:avLst/>
            <a:gdLst/>
            <a:ahLst/>
            <a:cxnLst/>
            <a:rect l="l" t="t"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sp>
        <p:nvSpPr>
          <p:cNvPr id="3375" name="Google Shape;3375;p40"/>
          <p:cNvSpPr/>
          <p:nvPr/>
        </p:nvSpPr>
        <p:spPr>
          <a:xfrm>
            <a:off x="8299398" y="1907445"/>
            <a:ext cx="274320" cy="274320"/>
          </a:xfrm>
          <a:custGeom>
            <a:avLst/>
            <a:gdLst/>
            <a:ahLst/>
            <a:cxnLst/>
            <a:rect l="l" t="t"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grpSp>
        <p:nvGrpSpPr>
          <p:cNvPr id="3376" name="Google Shape;3376;p40"/>
          <p:cNvGrpSpPr/>
          <p:nvPr/>
        </p:nvGrpSpPr>
        <p:grpSpPr>
          <a:xfrm>
            <a:off x="470819" y="1823484"/>
            <a:ext cx="480150" cy="480150"/>
            <a:chOff x="4665580" y="5416871"/>
            <a:chExt cx="640200" cy="640200"/>
          </a:xfrm>
        </p:grpSpPr>
        <p:sp>
          <p:nvSpPr>
            <p:cNvPr id="3377" name="Google Shape;3377;p40"/>
            <p:cNvSpPr/>
            <p:nvPr/>
          </p:nvSpPr>
          <p:spPr>
            <a:xfrm>
              <a:off x="4665580" y="5416871"/>
              <a:ext cx="640200" cy="640200"/>
            </a:xfrm>
            <a:prstGeom prst="ellipse">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pic>
          <p:nvPicPr>
            <p:cNvPr id="3378" name="Google Shape;3378;p40" descr="Checkmark"/>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834668" y="5592676"/>
              <a:ext cx="293961" cy="301903"/>
            </a:xfrm>
            <a:prstGeom prst="rect">
              <a:avLst/>
            </a:prstGeom>
            <a:noFill/>
            <a:ln>
              <a:noFill/>
            </a:ln>
          </p:spPr>
        </p:pic>
      </p:grpSp>
      <p:sp>
        <p:nvSpPr>
          <p:cNvPr id="3379" name="Google Shape;3379;p40"/>
          <p:cNvSpPr txBox="1"/>
          <p:nvPr/>
        </p:nvSpPr>
        <p:spPr>
          <a:xfrm>
            <a:off x="867434" y="1731945"/>
            <a:ext cx="2037300" cy="3723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chemeClr val="dk1"/>
              </a:buClr>
              <a:buSzPts val="1400"/>
              <a:buFont typeface="Arial"/>
              <a:buNone/>
            </a:pPr>
            <a:r>
              <a:rPr lang="en" sz="1400" b="1">
                <a:solidFill>
                  <a:schemeClr val="dk1"/>
                </a:solidFill>
                <a:latin typeface="Avenir"/>
                <a:ea typeface="Avenir"/>
                <a:cs typeface="Avenir"/>
                <a:sym typeface="Avenir"/>
              </a:rPr>
              <a:t>Title 1</a:t>
            </a:r>
            <a:endParaRPr sz="1100"/>
          </a:p>
        </p:txBody>
      </p:sp>
      <p:sp>
        <p:nvSpPr>
          <p:cNvPr id="3380" name="Google Shape;3380;p40"/>
          <p:cNvSpPr/>
          <p:nvPr/>
        </p:nvSpPr>
        <p:spPr>
          <a:xfrm>
            <a:off x="467840" y="3771122"/>
            <a:ext cx="480000" cy="480000"/>
          </a:xfrm>
          <a:prstGeom prst="ellipse">
            <a:avLst/>
          </a:prstGeom>
          <a:solidFill>
            <a:schemeClr val="accent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sp>
        <p:nvSpPr>
          <p:cNvPr id="3381" name="Google Shape;3381;p40"/>
          <p:cNvSpPr/>
          <p:nvPr/>
        </p:nvSpPr>
        <p:spPr>
          <a:xfrm>
            <a:off x="571557" y="3885616"/>
            <a:ext cx="274320" cy="274320"/>
          </a:xfrm>
          <a:custGeom>
            <a:avLst/>
            <a:gdLst/>
            <a:ahLst/>
            <a:cxnLst/>
            <a:rect l="l" t="t"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sp>
        <p:nvSpPr>
          <p:cNvPr id="3382" name="Google Shape;3382;p40"/>
          <p:cNvSpPr/>
          <p:nvPr/>
        </p:nvSpPr>
        <p:spPr>
          <a:xfrm>
            <a:off x="8189845" y="3771122"/>
            <a:ext cx="480000" cy="480000"/>
          </a:xfrm>
          <a:prstGeom prst="ellipse">
            <a:avLst/>
          </a:prstGeom>
          <a:solidFill>
            <a:srgbClr val="033B65"/>
          </a:solidFill>
          <a:ln w="9525" cap="flat" cmpd="sng">
            <a:solidFill>
              <a:srgbClr val="033B6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sp>
        <p:nvSpPr>
          <p:cNvPr id="3383" name="Google Shape;3383;p40"/>
          <p:cNvSpPr/>
          <p:nvPr/>
        </p:nvSpPr>
        <p:spPr>
          <a:xfrm>
            <a:off x="8280348" y="3885616"/>
            <a:ext cx="308610" cy="240030"/>
          </a:xfrm>
          <a:custGeom>
            <a:avLst/>
            <a:gdLst/>
            <a:ahLst/>
            <a:cxnLst/>
            <a:rect l="l" t="t"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sp>
        <p:nvSpPr>
          <p:cNvPr id="3384" name="Google Shape;3384;p40"/>
          <p:cNvSpPr txBox="1"/>
          <p:nvPr/>
        </p:nvSpPr>
        <p:spPr>
          <a:xfrm>
            <a:off x="845878" y="3656159"/>
            <a:ext cx="2037300" cy="3723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chemeClr val="dk1"/>
              </a:buClr>
              <a:buSzPts val="1400"/>
              <a:buFont typeface="Arial"/>
              <a:buNone/>
            </a:pPr>
            <a:r>
              <a:rPr lang="en" sz="1400" b="1">
                <a:solidFill>
                  <a:schemeClr val="dk1"/>
                </a:solidFill>
                <a:latin typeface="Avenir"/>
                <a:ea typeface="Avenir"/>
                <a:cs typeface="Avenir"/>
                <a:sym typeface="Avenir"/>
              </a:rPr>
              <a:t>Title 2</a:t>
            </a:r>
            <a:endParaRPr sz="1100"/>
          </a:p>
        </p:txBody>
      </p:sp>
      <p:sp>
        <p:nvSpPr>
          <p:cNvPr id="3385" name="Google Shape;3385;p40"/>
          <p:cNvSpPr txBox="1"/>
          <p:nvPr/>
        </p:nvSpPr>
        <p:spPr>
          <a:xfrm>
            <a:off x="6444795" y="1733734"/>
            <a:ext cx="2037300" cy="3723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chemeClr val="dk1"/>
              </a:buClr>
              <a:buSzPts val="1400"/>
              <a:buFont typeface="Arial"/>
              <a:buNone/>
            </a:pPr>
            <a:r>
              <a:rPr lang="en" sz="1400" b="1">
                <a:solidFill>
                  <a:schemeClr val="dk1"/>
                </a:solidFill>
                <a:latin typeface="Avenir"/>
                <a:ea typeface="Avenir"/>
                <a:cs typeface="Avenir"/>
                <a:sym typeface="Avenir"/>
              </a:rPr>
              <a:t>Title 3</a:t>
            </a:r>
            <a:endParaRPr sz="1100"/>
          </a:p>
        </p:txBody>
      </p:sp>
      <p:sp>
        <p:nvSpPr>
          <p:cNvPr id="3386" name="Google Shape;3386;p40"/>
          <p:cNvSpPr txBox="1"/>
          <p:nvPr/>
        </p:nvSpPr>
        <p:spPr>
          <a:xfrm>
            <a:off x="6444795" y="3656159"/>
            <a:ext cx="2037300" cy="3723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chemeClr val="dk1"/>
              </a:buClr>
              <a:buSzPts val="1400"/>
              <a:buFont typeface="Arial"/>
              <a:buNone/>
            </a:pPr>
            <a:r>
              <a:rPr lang="en" sz="1400" b="1">
                <a:solidFill>
                  <a:schemeClr val="dk1"/>
                </a:solidFill>
                <a:latin typeface="Avenir"/>
                <a:ea typeface="Avenir"/>
                <a:cs typeface="Avenir"/>
                <a:sym typeface="Avenir"/>
              </a:rPr>
              <a:t>Title 4</a:t>
            </a:r>
            <a:endParaRPr sz="1100"/>
          </a:p>
        </p:txBody>
      </p:sp>
      <p:sp>
        <p:nvSpPr>
          <p:cNvPr id="3387" name="Google Shape;3387;p40"/>
          <p:cNvSpPr txBox="1"/>
          <p:nvPr/>
        </p:nvSpPr>
        <p:spPr>
          <a:xfrm>
            <a:off x="3089214" y="3767522"/>
            <a:ext cx="797400" cy="3924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2100" b="1">
                <a:solidFill>
                  <a:srgbClr val="606060"/>
                </a:solidFill>
                <a:latin typeface="Avenir"/>
                <a:ea typeface="Avenir"/>
                <a:cs typeface="Avenir"/>
                <a:sym typeface="Avenir"/>
              </a:rPr>
              <a:t>75%</a:t>
            </a:r>
            <a:endParaRPr sz="1100"/>
          </a:p>
        </p:txBody>
      </p:sp>
      <p:sp>
        <p:nvSpPr>
          <p:cNvPr id="3388" name="Google Shape;3388;p40"/>
          <p:cNvSpPr/>
          <p:nvPr/>
        </p:nvSpPr>
        <p:spPr>
          <a:xfrm>
            <a:off x="2835719" y="1575664"/>
            <a:ext cx="1256100" cy="1203600"/>
          </a:xfrm>
          <a:prstGeom prst="ellipse">
            <a:avLst/>
          </a:prstGeom>
          <a:solidFill>
            <a:schemeClr val="accent1"/>
          </a:solidFill>
          <a:ln w="317500" cap="flat" cmpd="sng">
            <a:solidFill>
              <a:srgbClr val="F2F2F2"/>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lt1"/>
              </a:solidFill>
              <a:latin typeface="Lato"/>
              <a:ea typeface="Lato"/>
              <a:cs typeface="Lato"/>
              <a:sym typeface="Lato"/>
            </a:endParaRPr>
          </a:p>
        </p:txBody>
      </p:sp>
      <p:sp>
        <p:nvSpPr>
          <p:cNvPr id="3389" name="Google Shape;3389;p40"/>
          <p:cNvSpPr/>
          <p:nvPr/>
        </p:nvSpPr>
        <p:spPr>
          <a:xfrm>
            <a:off x="2835719" y="1575664"/>
            <a:ext cx="1256100" cy="1203600"/>
          </a:xfrm>
          <a:prstGeom prst="arc">
            <a:avLst>
              <a:gd name="adj1" fmla="val 16155834"/>
              <a:gd name="adj2" fmla="val 21582984"/>
            </a:avLst>
          </a:prstGeom>
          <a:noFill/>
          <a:ln w="317500" cap="flat" cmpd="sng">
            <a:solidFill>
              <a:schemeClr val="accent4"/>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dk1"/>
              </a:solidFill>
              <a:latin typeface="Lato"/>
              <a:ea typeface="Lato"/>
              <a:cs typeface="Lato"/>
              <a:sym typeface="Lato"/>
            </a:endParaRPr>
          </a:p>
        </p:txBody>
      </p:sp>
      <p:sp>
        <p:nvSpPr>
          <p:cNvPr id="3390" name="Google Shape;3390;p40"/>
          <p:cNvSpPr/>
          <p:nvPr/>
        </p:nvSpPr>
        <p:spPr>
          <a:xfrm>
            <a:off x="2850791" y="1558918"/>
            <a:ext cx="1234200" cy="1234200"/>
          </a:xfrm>
          <a:prstGeom prst="ellipse">
            <a:avLst/>
          </a:prstGeom>
          <a:solidFill>
            <a:schemeClr val="lt1"/>
          </a:solidFill>
          <a:ln>
            <a:noFill/>
          </a:ln>
        </p:spPr>
        <p:txBody>
          <a:bodyPr spcFirstLastPara="1" wrap="square" lIns="68525" tIns="34250" rIns="68525" bIns="34250" anchor="ctr" anchorCtr="0">
            <a:noAutofit/>
          </a:bodyPr>
          <a:lstStyle/>
          <a:p>
            <a:pPr marL="0" marR="0" lvl="0" indent="0" algn="ctr" rtl="0">
              <a:spcBef>
                <a:spcPts val="0"/>
              </a:spcBef>
              <a:spcAft>
                <a:spcPts val="0"/>
              </a:spcAft>
              <a:buNone/>
            </a:pPr>
            <a:endParaRPr sz="1500" b="1">
              <a:solidFill>
                <a:schemeClr val="lt1"/>
              </a:solidFill>
              <a:latin typeface="Lato"/>
              <a:ea typeface="Lato"/>
              <a:cs typeface="Lato"/>
              <a:sym typeface="Lato"/>
            </a:endParaRPr>
          </a:p>
        </p:txBody>
      </p:sp>
      <p:sp>
        <p:nvSpPr>
          <p:cNvPr id="3391" name="Google Shape;3391;p40"/>
          <p:cNvSpPr txBox="1"/>
          <p:nvPr/>
        </p:nvSpPr>
        <p:spPr>
          <a:xfrm>
            <a:off x="3089214" y="2042094"/>
            <a:ext cx="797400" cy="3924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2100" b="1">
                <a:solidFill>
                  <a:srgbClr val="606060"/>
                </a:solidFill>
                <a:latin typeface="Avenir"/>
                <a:ea typeface="Avenir"/>
                <a:cs typeface="Avenir"/>
                <a:sym typeface="Avenir"/>
              </a:rPr>
              <a:t>25%</a:t>
            </a:r>
            <a:endParaRPr sz="1100"/>
          </a:p>
        </p:txBody>
      </p:sp>
      <p:sp>
        <p:nvSpPr>
          <p:cNvPr id="3392" name="Google Shape;3392;p40"/>
          <p:cNvSpPr/>
          <p:nvPr/>
        </p:nvSpPr>
        <p:spPr>
          <a:xfrm>
            <a:off x="5060759" y="1590099"/>
            <a:ext cx="1256100" cy="1203600"/>
          </a:xfrm>
          <a:prstGeom prst="ellipse">
            <a:avLst/>
          </a:prstGeom>
          <a:solidFill>
            <a:schemeClr val="accent1"/>
          </a:solidFill>
          <a:ln w="317500" cap="flat" cmpd="sng">
            <a:solidFill>
              <a:srgbClr val="F2F2F2"/>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lt1"/>
              </a:solidFill>
              <a:latin typeface="Lato"/>
              <a:ea typeface="Lato"/>
              <a:cs typeface="Lato"/>
              <a:sym typeface="Lato"/>
            </a:endParaRPr>
          </a:p>
        </p:txBody>
      </p:sp>
      <p:sp>
        <p:nvSpPr>
          <p:cNvPr id="3393" name="Google Shape;3393;p40"/>
          <p:cNvSpPr/>
          <p:nvPr/>
        </p:nvSpPr>
        <p:spPr>
          <a:xfrm>
            <a:off x="5060759" y="1590099"/>
            <a:ext cx="1256100" cy="1203600"/>
          </a:xfrm>
          <a:prstGeom prst="arc">
            <a:avLst>
              <a:gd name="adj1" fmla="val 16155834"/>
              <a:gd name="adj2" fmla="val 5421038"/>
            </a:avLst>
          </a:prstGeom>
          <a:noFill/>
          <a:ln w="317500" cap="flat" cmpd="sng">
            <a:solidFill>
              <a:srgbClr val="5783D6"/>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dk1"/>
              </a:solidFill>
              <a:latin typeface="Lato"/>
              <a:ea typeface="Lato"/>
              <a:cs typeface="Lato"/>
              <a:sym typeface="Lato"/>
            </a:endParaRPr>
          </a:p>
        </p:txBody>
      </p:sp>
      <p:sp>
        <p:nvSpPr>
          <p:cNvPr id="3394" name="Google Shape;3394;p40"/>
          <p:cNvSpPr/>
          <p:nvPr/>
        </p:nvSpPr>
        <p:spPr>
          <a:xfrm>
            <a:off x="5083367" y="1573352"/>
            <a:ext cx="1234200" cy="1234200"/>
          </a:xfrm>
          <a:prstGeom prst="ellipse">
            <a:avLst/>
          </a:prstGeom>
          <a:solidFill>
            <a:schemeClr val="lt1"/>
          </a:solidFill>
          <a:ln>
            <a:noFill/>
          </a:ln>
        </p:spPr>
        <p:txBody>
          <a:bodyPr spcFirstLastPara="1" wrap="square" lIns="68525" tIns="34250" rIns="68525" bIns="34250" anchor="ctr" anchorCtr="0">
            <a:noAutofit/>
          </a:bodyPr>
          <a:lstStyle/>
          <a:p>
            <a:pPr marL="0" marR="0" lvl="0" indent="0" algn="ctr" rtl="0">
              <a:spcBef>
                <a:spcPts val="0"/>
              </a:spcBef>
              <a:spcAft>
                <a:spcPts val="0"/>
              </a:spcAft>
              <a:buNone/>
            </a:pPr>
            <a:endParaRPr sz="1500" b="1">
              <a:solidFill>
                <a:schemeClr val="lt1"/>
              </a:solidFill>
              <a:latin typeface="Lato"/>
              <a:ea typeface="Lato"/>
              <a:cs typeface="Lato"/>
              <a:sym typeface="Lato"/>
            </a:endParaRPr>
          </a:p>
        </p:txBody>
      </p:sp>
      <p:sp>
        <p:nvSpPr>
          <p:cNvPr id="3395" name="Google Shape;3395;p40"/>
          <p:cNvSpPr txBox="1"/>
          <p:nvPr/>
        </p:nvSpPr>
        <p:spPr>
          <a:xfrm>
            <a:off x="5314254" y="2056529"/>
            <a:ext cx="797400" cy="3924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2100" b="1">
                <a:solidFill>
                  <a:srgbClr val="606060"/>
                </a:solidFill>
                <a:latin typeface="Avenir"/>
                <a:ea typeface="Avenir"/>
                <a:cs typeface="Avenir"/>
                <a:sym typeface="Avenir"/>
              </a:rPr>
              <a:t>50%</a:t>
            </a:r>
            <a:endParaRPr sz="1100"/>
          </a:p>
        </p:txBody>
      </p:sp>
      <p:sp>
        <p:nvSpPr>
          <p:cNvPr id="3396" name="Google Shape;3396;p40"/>
          <p:cNvSpPr/>
          <p:nvPr/>
        </p:nvSpPr>
        <p:spPr>
          <a:xfrm>
            <a:off x="5091682" y="3280501"/>
            <a:ext cx="1256100" cy="1203600"/>
          </a:xfrm>
          <a:prstGeom prst="ellipse">
            <a:avLst/>
          </a:prstGeom>
          <a:solidFill>
            <a:schemeClr val="accent1"/>
          </a:solidFill>
          <a:ln w="317500" cap="flat" cmpd="sng">
            <a:solidFill>
              <a:srgbClr val="F2F2F2"/>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lt1"/>
              </a:solidFill>
              <a:latin typeface="Lato"/>
              <a:ea typeface="Lato"/>
              <a:cs typeface="Lato"/>
              <a:sym typeface="Lato"/>
            </a:endParaRPr>
          </a:p>
        </p:txBody>
      </p:sp>
      <p:sp>
        <p:nvSpPr>
          <p:cNvPr id="3397" name="Google Shape;3397;p40"/>
          <p:cNvSpPr/>
          <p:nvPr/>
        </p:nvSpPr>
        <p:spPr>
          <a:xfrm>
            <a:off x="5091682" y="3280501"/>
            <a:ext cx="1256100" cy="1203600"/>
          </a:xfrm>
          <a:prstGeom prst="arc">
            <a:avLst>
              <a:gd name="adj1" fmla="val 16155834"/>
              <a:gd name="adj2" fmla="val 14087779"/>
            </a:avLst>
          </a:prstGeom>
          <a:noFill/>
          <a:ln w="317500" cap="flat" cmpd="sng">
            <a:solidFill>
              <a:srgbClr val="033B65"/>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dk1"/>
              </a:solidFill>
              <a:latin typeface="Lato"/>
              <a:ea typeface="Lato"/>
              <a:cs typeface="Lato"/>
              <a:sym typeface="Lato"/>
            </a:endParaRPr>
          </a:p>
        </p:txBody>
      </p:sp>
      <p:sp>
        <p:nvSpPr>
          <p:cNvPr id="3398" name="Google Shape;3398;p40"/>
          <p:cNvSpPr/>
          <p:nvPr/>
        </p:nvSpPr>
        <p:spPr>
          <a:xfrm>
            <a:off x="5091682" y="3277194"/>
            <a:ext cx="1261800" cy="1210500"/>
          </a:xfrm>
          <a:prstGeom prst="ellipse">
            <a:avLst/>
          </a:prstGeom>
          <a:solidFill>
            <a:schemeClr val="lt1"/>
          </a:solidFill>
          <a:ln>
            <a:noFill/>
          </a:ln>
        </p:spPr>
        <p:txBody>
          <a:bodyPr spcFirstLastPara="1" wrap="square" lIns="68525" tIns="34250" rIns="68525" bIns="34250" anchor="ctr" anchorCtr="0">
            <a:noAutofit/>
          </a:bodyPr>
          <a:lstStyle/>
          <a:p>
            <a:pPr marL="0" marR="0" lvl="0" indent="0" algn="ctr" rtl="0">
              <a:spcBef>
                <a:spcPts val="0"/>
              </a:spcBef>
              <a:spcAft>
                <a:spcPts val="0"/>
              </a:spcAft>
              <a:buNone/>
            </a:pPr>
            <a:endParaRPr sz="1500" b="1">
              <a:solidFill>
                <a:schemeClr val="lt1"/>
              </a:solidFill>
              <a:latin typeface="Lato"/>
              <a:ea typeface="Lato"/>
              <a:cs typeface="Lato"/>
              <a:sym typeface="Lato"/>
            </a:endParaRPr>
          </a:p>
        </p:txBody>
      </p:sp>
      <p:sp>
        <p:nvSpPr>
          <p:cNvPr id="3399" name="Google Shape;3399;p40"/>
          <p:cNvSpPr txBox="1"/>
          <p:nvPr/>
        </p:nvSpPr>
        <p:spPr>
          <a:xfrm>
            <a:off x="5345177" y="3746931"/>
            <a:ext cx="797400" cy="3924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2100" b="1">
                <a:solidFill>
                  <a:srgbClr val="606060"/>
                </a:solidFill>
                <a:latin typeface="Avenir"/>
                <a:ea typeface="Avenir"/>
                <a:cs typeface="Avenir"/>
                <a:sym typeface="Avenir"/>
              </a:rPr>
              <a:t>90%</a:t>
            </a:r>
            <a:endParaRPr sz="1100"/>
          </a:p>
        </p:txBody>
      </p:sp>
      <p:sp>
        <p:nvSpPr>
          <p:cNvPr id="3400" name="Google Shape;3400;p40"/>
          <p:cNvSpPr txBox="1"/>
          <p:nvPr/>
        </p:nvSpPr>
        <p:spPr>
          <a:xfrm>
            <a:off x="868349" y="1955338"/>
            <a:ext cx="1918200" cy="5340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r>
              <a:rPr lang="en" sz="1200">
                <a:solidFill>
                  <a:srgbClr val="4C4C4C"/>
                </a:solidFill>
                <a:latin typeface="Avenir"/>
                <a:ea typeface="Avenir"/>
                <a:cs typeface="Avenir"/>
                <a:sym typeface="Avenir"/>
              </a:rPr>
              <a:t>Insert text here insert text here</a:t>
            </a:r>
            <a:endParaRPr sz="1100"/>
          </a:p>
        </p:txBody>
      </p:sp>
      <p:sp>
        <p:nvSpPr>
          <p:cNvPr id="3401" name="Google Shape;3401;p40"/>
          <p:cNvSpPr txBox="1"/>
          <p:nvPr/>
        </p:nvSpPr>
        <p:spPr>
          <a:xfrm>
            <a:off x="836730" y="3902982"/>
            <a:ext cx="1918200" cy="5340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r>
              <a:rPr lang="en" sz="1200">
                <a:solidFill>
                  <a:srgbClr val="4C4C4C"/>
                </a:solidFill>
                <a:latin typeface="Avenir"/>
                <a:ea typeface="Avenir"/>
                <a:cs typeface="Avenir"/>
                <a:sym typeface="Avenir"/>
              </a:rPr>
              <a:t>Insert text here insert text here</a:t>
            </a:r>
            <a:endParaRPr sz="1100"/>
          </a:p>
        </p:txBody>
      </p:sp>
      <p:sp>
        <p:nvSpPr>
          <p:cNvPr id="3402" name="Google Shape;3402;p40"/>
          <p:cNvSpPr txBox="1"/>
          <p:nvPr/>
        </p:nvSpPr>
        <p:spPr>
          <a:xfrm>
            <a:off x="6432204" y="1975974"/>
            <a:ext cx="1918200" cy="5340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r>
              <a:rPr lang="en" sz="1200">
                <a:solidFill>
                  <a:srgbClr val="4C4C4C"/>
                </a:solidFill>
                <a:latin typeface="Avenir"/>
                <a:ea typeface="Avenir"/>
                <a:cs typeface="Avenir"/>
                <a:sym typeface="Avenir"/>
              </a:rPr>
              <a:t>Insert text here insert text here</a:t>
            </a:r>
            <a:endParaRPr sz="1100"/>
          </a:p>
        </p:txBody>
      </p:sp>
      <p:sp>
        <p:nvSpPr>
          <p:cNvPr id="3403" name="Google Shape;3403;p40"/>
          <p:cNvSpPr txBox="1"/>
          <p:nvPr/>
        </p:nvSpPr>
        <p:spPr>
          <a:xfrm>
            <a:off x="6432204" y="3896746"/>
            <a:ext cx="1918200" cy="5340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r>
              <a:rPr lang="en" sz="1200">
                <a:solidFill>
                  <a:srgbClr val="4C4C4C"/>
                </a:solidFill>
                <a:latin typeface="Avenir"/>
                <a:ea typeface="Avenir"/>
                <a:cs typeface="Avenir"/>
                <a:sym typeface="Avenir"/>
              </a:rPr>
              <a:t>Insert text here insert text here</a:t>
            </a:r>
            <a:endParaRPr sz="1100"/>
          </a:p>
        </p:txBody>
      </p:sp>
      <p:sp>
        <p:nvSpPr>
          <p:cNvPr id="3404" name="Google Shape;3404;p40"/>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ontent Slide [Standard]">
  <p:cSld name="Content Slide [Standard]">
    <p:spTree>
      <p:nvGrpSpPr>
        <p:cNvPr id="1" name="Shape 3405"/>
        <p:cNvGrpSpPr/>
        <p:nvPr/>
      </p:nvGrpSpPr>
      <p:grpSpPr>
        <a:xfrm>
          <a:off x="0" y="0"/>
          <a:ext cx="0" cy="0"/>
          <a:chOff x="0" y="0"/>
          <a:chExt cx="0" cy="0"/>
        </a:xfrm>
      </p:grpSpPr>
      <p:sp>
        <p:nvSpPr>
          <p:cNvPr id="3406" name="Google Shape;3406;p41"/>
          <p:cNvSpPr txBox="1">
            <a:spLocks noGrp="1"/>
          </p:cNvSpPr>
          <p:nvPr>
            <p:ph type="body" idx="1"/>
          </p:nvPr>
        </p:nvSpPr>
        <p:spPr>
          <a:xfrm>
            <a:off x="590550" y="1376601"/>
            <a:ext cx="7997100" cy="32634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800"/>
              <a:buNone/>
              <a:defRPr sz="1800" b="1"/>
            </a:lvl1pPr>
            <a:lvl2pPr marL="914400" lvl="1" indent="-323850" algn="l" rtl="0">
              <a:lnSpc>
                <a:spcPct val="90000"/>
              </a:lnSpc>
              <a:spcBef>
                <a:spcPts val="400"/>
              </a:spcBef>
              <a:spcAft>
                <a:spcPts val="0"/>
              </a:spcAft>
              <a:buClr>
                <a:srgbClr val="4C4C4C"/>
              </a:buClr>
              <a:buSzPts val="1500"/>
              <a:buFont typeface="Arial"/>
              <a:buChar char="•"/>
              <a:defRPr sz="1500">
                <a:solidFill>
                  <a:srgbClr val="4C4C4C"/>
                </a:solidFill>
              </a:defRPr>
            </a:lvl2pPr>
            <a:lvl3pPr marL="1371600" lvl="2" indent="-317500" algn="l" rtl="0">
              <a:lnSpc>
                <a:spcPct val="90000"/>
              </a:lnSpc>
              <a:spcBef>
                <a:spcPts val="400"/>
              </a:spcBef>
              <a:spcAft>
                <a:spcPts val="0"/>
              </a:spcAft>
              <a:buClr>
                <a:srgbClr val="4C4C4C"/>
              </a:buClr>
              <a:buSzPts val="1400"/>
              <a:buFont typeface="Arial Black"/>
              <a:buChar char="○"/>
              <a:defRPr sz="1400">
                <a:solidFill>
                  <a:srgbClr val="4C4C4C"/>
                </a:solidFill>
              </a:defRPr>
            </a:lvl3pPr>
            <a:lvl4pPr marL="1828800" lvl="3" indent="-304800" algn="l" rtl="0">
              <a:lnSpc>
                <a:spcPct val="90000"/>
              </a:lnSpc>
              <a:spcBef>
                <a:spcPts val="400"/>
              </a:spcBef>
              <a:spcAft>
                <a:spcPts val="0"/>
              </a:spcAft>
              <a:buClr>
                <a:srgbClr val="4C4C4C"/>
              </a:buClr>
              <a:buSzPts val="1200"/>
              <a:buFont typeface="Avenir"/>
              <a:buChar char="›"/>
              <a:defRPr sz="1200">
                <a:solidFill>
                  <a:srgbClr val="4C4C4C"/>
                </a:solidFill>
              </a:defRPr>
            </a:lvl4pPr>
            <a:lvl5pPr marL="2286000" lvl="4" indent="-304800" algn="l" rtl="0">
              <a:lnSpc>
                <a:spcPct val="90000"/>
              </a:lnSpc>
              <a:spcBef>
                <a:spcPts val="400"/>
              </a:spcBef>
              <a:spcAft>
                <a:spcPts val="0"/>
              </a:spcAft>
              <a:buClr>
                <a:srgbClr val="4C4C4C"/>
              </a:buClr>
              <a:buSzPts val="1200"/>
              <a:buFont typeface="Avenir"/>
              <a:buChar char="»"/>
              <a:defRPr sz="1200">
                <a:solidFill>
                  <a:srgbClr val="4C4C4C"/>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3407" name="Google Shape;3407;p41"/>
          <p:cNvSpPr/>
          <p:nvPr/>
        </p:nvSpPr>
        <p:spPr>
          <a:xfrm>
            <a:off x="4322768" y="239740"/>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408" name="Google Shape;3408;p41"/>
          <p:cNvSpPr txBox="1"/>
          <p:nvPr/>
        </p:nvSpPr>
        <p:spPr>
          <a:xfrm>
            <a:off x="707040" y="453296"/>
            <a:ext cx="7722300" cy="4845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2700" b="1">
                <a:solidFill>
                  <a:schemeClr val="dk1"/>
                </a:solidFill>
                <a:latin typeface="Avenir"/>
                <a:ea typeface="Avenir"/>
                <a:cs typeface="Avenir"/>
                <a:sym typeface="Avenir"/>
              </a:rPr>
              <a:t>PAGE HEADER</a:t>
            </a:r>
            <a:endParaRPr sz="1100"/>
          </a:p>
        </p:txBody>
      </p:sp>
      <p:pic>
        <p:nvPicPr>
          <p:cNvPr id="3409" name="Google Shape;3409;p41"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410" name="Google Shape;3410;p41"/>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411" name="Google Shape;3411;p41"/>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Content Slide [Comparison]">
  <p:cSld name="Content Slide [Comparison]">
    <p:spTree>
      <p:nvGrpSpPr>
        <p:cNvPr id="1" name="Shape 3412"/>
        <p:cNvGrpSpPr/>
        <p:nvPr/>
      </p:nvGrpSpPr>
      <p:grpSpPr>
        <a:xfrm>
          <a:off x="0" y="0"/>
          <a:ext cx="0" cy="0"/>
          <a:chOff x="0" y="0"/>
          <a:chExt cx="0" cy="0"/>
        </a:xfrm>
      </p:grpSpPr>
      <p:sp>
        <p:nvSpPr>
          <p:cNvPr id="3413" name="Google Shape;3413;p42"/>
          <p:cNvSpPr txBox="1">
            <a:spLocks noGrp="1"/>
          </p:cNvSpPr>
          <p:nvPr>
            <p:ph type="body" idx="1"/>
          </p:nvPr>
        </p:nvSpPr>
        <p:spPr>
          <a:xfrm>
            <a:off x="610791" y="1260872"/>
            <a:ext cx="3887400" cy="618000"/>
          </a:xfrm>
          <a:prstGeom prst="rect">
            <a:avLst/>
          </a:prstGeom>
          <a:noFill/>
          <a:ln>
            <a:noFill/>
          </a:ln>
        </p:spPr>
        <p:txBody>
          <a:bodyPr spcFirstLastPara="1" wrap="square" lIns="68575" tIns="34275" rIns="68575" bIns="34275" anchor="ctr" anchorCtr="0">
            <a:noAutofit/>
          </a:bodyPr>
          <a:lstStyle>
            <a:lvl1pPr marL="457200" lvl="0" indent="-228600" algn="l" rtl="0">
              <a:lnSpc>
                <a:spcPct val="90000"/>
              </a:lnSpc>
              <a:spcBef>
                <a:spcPts val="800"/>
              </a:spcBef>
              <a:spcAft>
                <a:spcPts val="0"/>
              </a:spcAft>
              <a:buClr>
                <a:schemeClr val="dk1"/>
              </a:buClr>
              <a:buSzPts val="1800"/>
              <a:buNone/>
              <a:defRPr sz="1800" b="1"/>
            </a:lvl1pPr>
            <a:lvl2pPr marL="914400" lvl="1" indent="-228600" algn="l" rtl="0">
              <a:lnSpc>
                <a:spcPct val="90000"/>
              </a:lnSpc>
              <a:spcBef>
                <a:spcPts val="400"/>
              </a:spcBef>
              <a:spcAft>
                <a:spcPts val="0"/>
              </a:spcAft>
              <a:buClr>
                <a:srgbClr val="4C4C4C"/>
              </a:buClr>
              <a:buSzPts val="1500"/>
              <a:buNone/>
              <a:defRPr sz="1500" b="1"/>
            </a:lvl2pPr>
            <a:lvl3pPr marL="1371600" lvl="2" indent="-228600" algn="l" rtl="0">
              <a:lnSpc>
                <a:spcPct val="90000"/>
              </a:lnSpc>
              <a:spcBef>
                <a:spcPts val="400"/>
              </a:spcBef>
              <a:spcAft>
                <a:spcPts val="0"/>
              </a:spcAft>
              <a:buClr>
                <a:srgbClr val="4C4C4C"/>
              </a:buClr>
              <a:buSzPts val="1400"/>
              <a:buNone/>
              <a:defRPr sz="1400" b="1"/>
            </a:lvl3pPr>
            <a:lvl4pPr marL="1828800" lvl="3" indent="-228600" algn="l" rtl="0">
              <a:lnSpc>
                <a:spcPct val="90000"/>
              </a:lnSpc>
              <a:spcBef>
                <a:spcPts val="400"/>
              </a:spcBef>
              <a:spcAft>
                <a:spcPts val="0"/>
              </a:spcAft>
              <a:buClr>
                <a:srgbClr val="4C4C4C"/>
              </a:buClr>
              <a:buSzPts val="1200"/>
              <a:buNone/>
              <a:defRPr sz="1200" b="1"/>
            </a:lvl4pPr>
            <a:lvl5pPr marL="2286000" lvl="4" indent="-228600" algn="l" rtl="0">
              <a:lnSpc>
                <a:spcPct val="90000"/>
              </a:lnSpc>
              <a:spcBef>
                <a:spcPts val="400"/>
              </a:spcBef>
              <a:spcAft>
                <a:spcPts val="0"/>
              </a:spcAft>
              <a:buClr>
                <a:srgbClr val="4C4C4C"/>
              </a:buClr>
              <a:buSzPts val="1200"/>
              <a:buNone/>
              <a:defRPr sz="1200" b="1"/>
            </a:lvl5pPr>
            <a:lvl6pPr marL="2743200" lvl="5" indent="-228600" algn="l" rtl="0">
              <a:lnSpc>
                <a:spcPct val="90000"/>
              </a:lnSpc>
              <a:spcBef>
                <a:spcPts val="400"/>
              </a:spcBef>
              <a:spcAft>
                <a:spcPts val="0"/>
              </a:spcAft>
              <a:buClr>
                <a:schemeClr val="dk1"/>
              </a:buClr>
              <a:buSzPts val="1200"/>
              <a:buNone/>
              <a:defRPr sz="1200" b="1"/>
            </a:lvl6pPr>
            <a:lvl7pPr marL="3200400" lvl="6" indent="-228600" algn="l" rtl="0">
              <a:lnSpc>
                <a:spcPct val="90000"/>
              </a:lnSpc>
              <a:spcBef>
                <a:spcPts val="400"/>
              </a:spcBef>
              <a:spcAft>
                <a:spcPts val="0"/>
              </a:spcAft>
              <a:buClr>
                <a:schemeClr val="dk1"/>
              </a:buClr>
              <a:buSzPts val="1200"/>
              <a:buNone/>
              <a:defRPr sz="1200" b="1"/>
            </a:lvl7pPr>
            <a:lvl8pPr marL="3657600" lvl="7" indent="-228600" algn="l" rtl="0">
              <a:lnSpc>
                <a:spcPct val="90000"/>
              </a:lnSpc>
              <a:spcBef>
                <a:spcPts val="400"/>
              </a:spcBef>
              <a:spcAft>
                <a:spcPts val="0"/>
              </a:spcAft>
              <a:buClr>
                <a:schemeClr val="dk1"/>
              </a:buClr>
              <a:buSzPts val="1200"/>
              <a:buNone/>
              <a:defRPr sz="1200" b="1"/>
            </a:lvl8pPr>
            <a:lvl9pPr marL="4114800" lvl="8" indent="-228600" algn="l" rtl="0">
              <a:lnSpc>
                <a:spcPct val="90000"/>
              </a:lnSpc>
              <a:spcBef>
                <a:spcPts val="400"/>
              </a:spcBef>
              <a:spcAft>
                <a:spcPts val="0"/>
              </a:spcAft>
              <a:buClr>
                <a:schemeClr val="dk1"/>
              </a:buClr>
              <a:buSzPts val="1200"/>
              <a:buNone/>
              <a:defRPr sz="1200" b="1"/>
            </a:lvl9pPr>
          </a:lstStyle>
          <a:p>
            <a:endParaRPr/>
          </a:p>
        </p:txBody>
      </p:sp>
      <p:sp>
        <p:nvSpPr>
          <p:cNvPr id="3414" name="Google Shape;3414;p42"/>
          <p:cNvSpPr txBox="1">
            <a:spLocks noGrp="1"/>
          </p:cNvSpPr>
          <p:nvPr>
            <p:ph type="body" idx="2"/>
          </p:nvPr>
        </p:nvSpPr>
        <p:spPr>
          <a:xfrm>
            <a:off x="4629150" y="1260872"/>
            <a:ext cx="3887400" cy="618000"/>
          </a:xfrm>
          <a:prstGeom prst="rect">
            <a:avLst/>
          </a:prstGeom>
          <a:noFill/>
          <a:ln>
            <a:noFill/>
          </a:ln>
        </p:spPr>
        <p:txBody>
          <a:bodyPr spcFirstLastPara="1" wrap="square" lIns="68575" tIns="34275" rIns="68575" bIns="34275" anchor="ctr" anchorCtr="0">
            <a:noAutofit/>
          </a:bodyPr>
          <a:lstStyle>
            <a:lvl1pPr marL="457200" lvl="0" indent="-228600" algn="l" rtl="0">
              <a:lnSpc>
                <a:spcPct val="90000"/>
              </a:lnSpc>
              <a:spcBef>
                <a:spcPts val="800"/>
              </a:spcBef>
              <a:spcAft>
                <a:spcPts val="0"/>
              </a:spcAft>
              <a:buClr>
                <a:schemeClr val="dk1"/>
              </a:buClr>
              <a:buSzPts val="1800"/>
              <a:buNone/>
              <a:defRPr sz="1800" b="1"/>
            </a:lvl1pPr>
            <a:lvl2pPr marL="914400" lvl="1" indent="-228600" algn="l" rtl="0">
              <a:lnSpc>
                <a:spcPct val="90000"/>
              </a:lnSpc>
              <a:spcBef>
                <a:spcPts val="400"/>
              </a:spcBef>
              <a:spcAft>
                <a:spcPts val="0"/>
              </a:spcAft>
              <a:buClr>
                <a:srgbClr val="4C4C4C"/>
              </a:buClr>
              <a:buSzPts val="1500"/>
              <a:buNone/>
              <a:defRPr sz="1500" b="1"/>
            </a:lvl2pPr>
            <a:lvl3pPr marL="1371600" lvl="2" indent="-228600" algn="l" rtl="0">
              <a:lnSpc>
                <a:spcPct val="90000"/>
              </a:lnSpc>
              <a:spcBef>
                <a:spcPts val="400"/>
              </a:spcBef>
              <a:spcAft>
                <a:spcPts val="0"/>
              </a:spcAft>
              <a:buClr>
                <a:srgbClr val="4C4C4C"/>
              </a:buClr>
              <a:buSzPts val="1400"/>
              <a:buNone/>
              <a:defRPr sz="1400" b="1"/>
            </a:lvl3pPr>
            <a:lvl4pPr marL="1828800" lvl="3" indent="-228600" algn="l" rtl="0">
              <a:lnSpc>
                <a:spcPct val="90000"/>
              </a:lnSpc>
              <a:spcBef>
                <a:spcPts val="400"/>
              </a:spcBef>
              <a:spcAft>
                <a:spcPts val="0"/>
              </a:spcAft>
              <a:buClr>
                <a:srgbClr val="4C4C4C"/>
              </a:buClr>
              <a:buSzPts val="1200"/>
              <a:buNone/>
              <a:defRPr sz="1200" b="1"/>
            </a:lvl4pPr>
            <a:lvl5pPr marL="2286000" lvl="4" indent="-228600" algn="l" rtl="0">
              <a:lnSpc>
                <a:spcPct val="90000"/>
              </a:lnSpc>
              <a:spcBef>
                <a:spcPts val="400"/>
              </a:spcBef>
              <a:spcAft>
                <a:spcPts val="0"/>
              </a:spcAft>
              <a:buClr>
                <a:srgbClr val="4C4C4C"/>
              </a:buClr>
              <a:buSzPts val="1200"/>
              <a:buNone/>
              <a:defRPr sz="1200" b="1"/>
            </a:lvl5pPr>
            <a:lvl6pPr marL="2743200" lvl="5" indent="-228600" algn="l" rtl="0">
              <a:lnSpc>
                <a:spcPct val="90000"/>
              </a:lnSpc>
              <a:spcBef>
                <a:spcPts val="400"/>
              </a:spcBef>
              <a:spcAft>
                <a:spcPts val="0"/>
              </a:spcAft>
              <a:buClr>
                <a:schemeClr val="dk1"/>
              </a:buClr>
              <a:buSzPts val="1200"/>
              <a:buNone/>
              <a:defRPr sz="1200" b="1"/>
            </a:lvl6pPr>
            <a:lvl7pPr marL="3200400" lvl="6" indent="-228600" algn="l" rtl="0">
              <a:lnSpc>
                <a:spcPct val="90000"/>
              </a:lnSpc>
              <a:spcBef>
                <a:spcPts val="400"/>
              </a:spcBef>
              <a:spcAft>
                <a:spcPts val="0"/>
              </a:spcAft>
              <a:buClr>
                <a:schemeClr val="dk1"/>
              </a:buClr>
              <a:buSzPts val="1200"/>
              <a:buNone/>
              <a:defRPr sz="1200" b="1"/>
            </a:lvl7pPr>
            <a:lvl8pPr marL="3657600" lvl="7" indent="-228600" algn="l" rtl="0">
              <a:lnSpc>
                <a:spcPct val="90000"/>
              </a:lnSpc>
              <a:spcBef>
                <a:spcPts val="400"/>
              </a:spcBef>
              <a:spcAft>
                <a:spcPts val="0"/>
              </a:spcAft>
              <a:buClr>
                <a:schemeClr val="dk1"/>
              </a:buClr>
              <a:buSzPts val="1200"/>
              <a:buNone/>
              <a:defRPr sz="1200" b="1"/>
            </a:lvl8pPr>
            <a:lvl9pPr marL="4114800" lvl="8" indent="-228600" algn="l" rtl="0">
              <a:lnSpc>
                <a:spcPct val="90000"/>
              </a:lnSpc>
              <a:spcBef>
                <a:spcPts val="400"/>
              </a:spcBef>
              <a:spcAft>
                <a:spcPts val="0"/>
              </a:spcAft>
              <a:buClr>
                <a:schemeClr val="dk1"/>
              </a:buClr>
              <a:buSzPts val="1200"/>
              <a:buNone/>
              <a:defRPr sz="1200" b="1"/>
            </a:lvl9pPr>
          </a:lstStyle>
          <a:p>
            <a:endParaRPr/>
          </a:p>
        </p:txBody>
      </p:sp>
      <p:sp>
        <p:nvSpPr>
          <p:cNvPr id="3415" name="Google Shape;3415;p42"/>
          <p:cNvSpPr/>
          <p:nvPr/>
        </p:nvSpPr>
        <p:spPr>
          <a:xfrm>
            <a:off x="4322768" y="239740"/>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416" name="Google Shape;3416;p42"/>
          <p:cNvSpPr txBox="1"/>
          <p:nvPr/>
        </p:nvSpPr>
        <p:spPr>
          <a:xfrm>
            <a:off x="710850" y="451332"/>
            <a:ext cx="7722300" cy="4845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2700" b="1">
                <a:solidFill>
                  <a:schemeClr val="dk1"/>
                </a:solidFill>
                <a:latin typeface="Avenir"/>
                <a:ea typeface="Avenir"/>
                <a:cs typeface="Avenir"/>
                <a:sym typeface="Avenir"/>
              </a:rPr>
              <a:t>PAGE HEADER</a:t>
            </a:r>
            <a:endParaRPr sz="1100"/>
          </a:p>
        </p:txBody>
      </p:sp>
      <p:pic>
        <p:nvPicPr>
          <p:cNvPr id="3417" name="Google Shape;3417;p42"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418" name="Google Shape;3418;p42"/>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419" name="Google Shape;3419;p42"/>
          <p:cNvSpPr txBox="1">
            <a:spLocks noGrp="1"/>
          </p:cNvSpPr>
          <p:nvPr>
            <p:ph type="body" idx="3"/>
          </p:nvPr>
        </p:nvSpPr>
        <p:spPr>
          <a:xfrm>
            <a:off x="613411" y="1981200"/>
            <a:ext cx="3886200" cy="26589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500"/>
              <a:buNone/>
              <a:defRPr sz="1500" b="0"/>
            </a:lvl1pPr>
            <a:lvl2pPr marL="914400" lvl="1" indent="-317500" algn="l" rtl="0">
              <a:lnSpc>
                <a:spcPct val="90000"/>
              </a:lnSpc>
              <a:spcBef>
                <a:spcPts val="400"/>
              </a:spcBef>
              <a:spcAft>
                <a:spcPts val="0"/>
              </a:spcAft>
              <a:buClr>
                <a:srgbClr val="4C4C4C"/>
              </a:buClr>
              <a:buSzPts val="1400"/>
              <a:buFont typeface="Arial"/>
              <a:buChar char="•"/>
              <a:defRPr sz="1400">
                <a:solidFill>
                  <a:srgbClr val="4C4C4C"/>
                </a:solidFill>
              </a:defRPr>
            </a:lvl2pPr>
            <a:lvl3pPr marL="1371600" lvl="2" indent="-304800" algn="l" rtl="0">
              <a:lnSpc>
                <a:spcPct val="90000"/>
              </a:lnSpc>
              <a:spcBef>
                <a:spcPts val="400"/>
              </a:spcBef>
              <a:spcAft>
                <a:spcPts val="0"/>
              </a:spcAft>
              <a:buClr>
                <a:srgbClr val="4C4C4C"/>
              </a:buClr>
              <a:buSzPts val="1200"/>
              <a:buFont typeface="Arial Black"/>
              <a:buChar char="○"/>
              <a:defRPr sz="1200">
                <a:solidFill>
                  <a:srgbClr val="4C4C4C"/>
                </a:solidFill>
              </a:defRPr>
            </a:lvl3pPr>
            <a:lvl4pPr marL="1828800" lvl="3" indent="-298450" algn="l" rtl="0">
              <a:lnSpc>
                <a:spcPct val="90000"/>
              </a:lnSpc>
              <a:spcBef>
                <a:spcPts val="400"/>
              </a:spcBef>
              <a:spcAft>
                <a:spcPts val="0"/>
              </a:spcAft>
              <a:buClr>
                <a:srgbClr val="4C4C4C"/>
              </a:buClr>
              <a:buSzPts val="1100"/>
              <a:buFont typeface="Avenir"/>
              <a:buChar char="›"/>
              <a:defRPr sz="1100">
                <a:solidFill>
                  <a:srgbClr val="4C4C4C"/>
                </a:solidFill>
              </a:defRPr>
            </a:lvl4pPr>
            <a:lvl5pPr marL="2286000" lvl="4" indent="-298450" algn="l" rtl="0">
              <a:lnSpc>
                <a:spcPct val="90000"/>
              </a:lnSpc>
              <a:spcBef>
                <a:spcPts val="400"/>
              </a:spcBef>
              <a:spcAft>
                <a:spcPts val="0"/>
              </a:spcAft>
              <a:buClr>
                <a:srgbClr val="4C4C4C"/>
              </a:buClr>
              <a:buSzPts val="1100"/>
              <a:buFont typeface="Avenir"/>
              <a:buChar char="»"/>
              <a:defRPr sz="1100">
                <a:solidFill>
                  <a:srgbClr val="4C4C4C"/>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3420" name="Google Shape;3420;p42"/>
          <p:cNvSpPr txBox="1">
            <a:spLocks noGrp="1"/>
          </p:cNvSpPr>
          <p:nvPr>
            <p:ph type="body" idx="4"/>
          </p:nvPr>
        </p:nvSpPr>
        <p:spPr>
          <a:xfrm>
            <a:off x="4636771" y="1991937"/>
            <a:ext cx="3886200" cy="26589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500"/>
              <a:buNone/>
              <a:defRPr sz="1500" b="0"/>
            </a:lvl1pPr>
            <a:lvl2pPr marL="914400" lvl="1" indent="-317500" algn="l" rtl="0">
              <a:lnSpc>
                <a:spcPct val="90000"/>
              </a:lnSpc>
              <a:spcBef>
                <a:spcPts val="400"/>
              </a:spcBef>
              <a:spcAft>
                <a:spcPts val="0"/>
              </a:spcAft>
              <a:buClr>
                <a:srgbClr val="4C4C4C"/>
              </a:buClr>
              <a:buSzPts val="1400"/>
              <a:buFont typeface="Arial"/>
              <a:buChar char="•"/>
              <a:defRPr sz="1400">
                <a:solidFill>
                  <a:srgbClr val="4C4C4C"/>
                </a:solidFill>
              </a:defRPr>
            </a:lvl2pPr>
            <a:lvl3pPr marL="1371600" lvl="2" indent="-304800" algn="l" rtl="0">
              <a:lnSpc>
                <a:spcPct val="90000"/>
              </a:lnSpc>
              <a:spcBef>
                <a:spcPts val="400"/>
              </a:spcBef>
              <a:spcAft>
                <a:spcPts val="0"/>
              </a:spcAft>
              <a:buClr>
                <a:srgbClr val="4C4C4C"/>
              </a:buClr>
              <a:buSzPts val="1200"/>
              <a:buFont typeface="Arial Black"/>
              <a:buChar char="○"/>
              <a:defRPr sz="1200">
                <a:solidFill>
                  <a:srgbClr val="4C4C4C"/>
                </a:solidFill>
              </a:defRPr>
            </a:lvl3pPr>
            <a:lvl4pPr marL="1828800" lvl="3" indent="-298450" algn="l" rtl="0">
              <a:lnSpc>
                <a:spcPct val="90000"/>
              </a:lnSpc>
              <a:spcBef>
                <a:spcPts val="400"/>
              </a:spcBef>
              <a:spcAft>
                <a:spcPts val="0"/>
              </a:spcAft>
              <a:buClr>
                <a:srgbClr val="4C4C4C"/>
              </a:buClr>
              <a:buSzPts val="1100"/>
              <a:buFont typeface="Avenir"/>
              <a:buChar char="›"/>
              <a:defRPr sz="1100">
                <a:solidFill>
                  <a:srgbClr val="4C4C4C"/>
                </a:solidFill>
              </a:defRPr>
            </a:lvl4pPr>
            <a:lvl5pPr marL="2286000" lvl="4" indent="-298450" algn="l" rtl="0">
              <a:lnSpc>
                <a:spcPct val="90000"/>
              </a:lnSpc>
              <a:spcBef>
                <a:spcPts val="400"/>
              </a:spcBef>
              <a:spcAft>
                <a:spcPts val="0"/>
              </a:spcAft>
              <a:buClr>
                <a:srgbClr val="4C4C4C"/>
              </a:buClr>
              <a:buSzPts val="1100"/>
              <a:buFont typeface="Avenir"/>
              <a:buChar char="»"/>
              <a:defRPr sz="1100">
                <a:solidFill>
                  <a:srgbClr val="4C4C4C"/>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3421" name="Google Shape;3421;p42"/>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Content Slide [Teal Block]">
  <p:cSld name="Content Slide [Teal Block]">
    <p:spTree>
      <p:nvGrpSpPr>
        <p:cNvPr id="1" name="Shape 3422"/>
        <p:cNvGrpSpPr/>
        <p:nvPr/>
      </p:nvGrpSpPr>
      <p:grpSpPr>
        <a:xfrm>
          <a:off x="0" y="0"/>
          <a:ext cx="0" cy="0"/>
          <a:chOff x="0" y="0"/>
          <a:chExt cx="0" cy="0"/>
        </a:xfrm>
      </p:grpSpPr>
      <p:sp>
        <p:nvSpPr>
          <p:cNvPr id="3423" name="Google Shape;3423;p43"/>
          <p:cNvSpPr/>
          <p:nvPr/>
        </p:nvSpPr>
        <p:spPr>
          <a:xfrm>
            <a:off x="4322768" y="239740"/>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424" name="Google Shape;3424;p43"/>
          <p:cNvSpPr txBox="1"/>
          <p:nvPr/>
        </p:nvSpPr>
        <p:spPr>
          <a:xfrm>
            <a:off x="710850" y="451332"/>
            <a:ext cx="7722300" cy="4845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2700" b="1">
                <a:solidFill>
                  <a:schemeClr val="dk1"/>
                </a:solidFill>
                <a:latin typeface="Avenir"/>
                <a:ea typeface="Avenir"/>
                <a:cs typeface="Avenir"/>
                <a:sym typeface="Avenir"/>
              </a:rPr>
              <a:t>PAGE HEADER</a:t>
            </a:r>
            <a:endParaRPr sz="1100"/>
          </a:p>
        </p:txBody>
      </p:sp>
      <p:sp>
        <p:nvSpPr>
          <p:cNvPr id="3425" name="Google Shape;3425;p43"/>
          <p:cNvSpPr/>
          <p:nvPr/>
        </p:nvSpPr>
        <p:spPr>
          <a:xfrm>
            <a:off x="0" y="285"/>
            <a:ext cx="3055800" cy="5143200"/>
          </a:xfrm>
          <a:prstGeom prst="rect">
            <a:avLst/>
          </a:prstGeom>
          <a:solidFill>
            <a:schemeClr val="accent5"/>
          </a:solidFill>
          <a:ln w="12700" cap="flat" cmpd="sng">
            <a:solidFill>
              <a:schemeClr val="accent5"/>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426" name="Google Shape;3426;p43"/>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pic>
        <p:nvPicPr>
          <p:cNvPr id="3427" name="Google Shape;3427;p43"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3428" name="Google Shape;3428;p43"/>
          <p:cNvSpPr txBox="1">
            <a:spLocks noGrp="1"/>
          </p:cNvSpPr>
          <p:nvPr>
            <p:ph type="body" idx="1"/>
          </p:nvPr>
        </p:nvSpPr>
        <p:spPr>
          <a:xfrm>
            <a:off x="3604260" y="1260872"/>
            <a:ext cx="4912200" cy="618000"/>
          </a:xfrm>
          <a:prstGeom prst="rect">
            <a:avLst/>
          </a:prstGeom>
          <a:noFill/>
          <a:ln>
            <a:noFill/>
          </a:ln>
        </p:spPr>
        <p:txBody>
          <a:bodyPr spcFirstLastPara="1" wrap="square" lIns="68575" tIns="34275" rIns="68575" bIns="34275" anchor="ctr" anchorCtr="0">
            <a:noAutofit/>
          </a:bodyPr>
          <a:lstStyle>
            <a:lvl1pPr marL="457200" lvl="0" indent="-228600" algn="l" rtl="0">
              <a:lnSpc>
                <a:spcPct val="90000"/>
              </a:lnSpc>
              <a:spcBef>
                <a:spcPts val="800"/>
              </a:spcBef>
              <a:spcAft>
                <a:spcPts val="0"/>
              </a:spcAft>
              <a:buClr>
                <a:schemeClr val="dk1"/>
              </a:buClr>
              <a:buSzPts val="1800"/>
              <a:buNone/>
              <a:defRPr sz="1800" b="1"/>
            </a:lvl1pPr>
            <a:lvl2pPr marL="914400" lvl="1" indent="-228600" algn="l" rtl="0">
              <a:lnSpc>
                <a:spcPct val="90000"/>
              </a:lnSpc>
              <a:spcBef>
                <a:spcPts val="400"/>
              </a:spcBef>
              <a:spcAft>
                <a:spcPts val="0"/>
              </a:spcAft>
              <a:buClr>
                <a:srgbClr val="4C4C4C"/>
              </a:buClr>
              <a:buSzPts val="1500"/>
              <a:buNone/>
              <a:defRPr sz="1500" b="1"/>
            </a:lvl2pPr>
            <a:lvl3pPr marL="1371600" lvl="2" indent="-228600" algn="l" rtl="0">
              <a:lnSpc>
                <a:spcPct val="90000"/>
              </a:lnSpc>
              <a:spcBef>
                <a:spcPts val="400"/>
              </a:spcBef>
              <a:spcAft>
                <a:spcPts val="0"/>
              </a:spcAft>
              <a:buClr>
                <a:srgbClr val="4C4C4C"/>
              </a:buClr>
              <a:buSzPts val="1400"/>
              <a:buNone/>
              <a:defRPr sz="1400" b="1"/>
            </a:lvl3pPr>
            <a:lvl4pPr marL="1828800" lvl="3" indent="-228600" algn="l" rtl="0">
              <a:lnSpc>
                <a:spcPct val="90000"/>
              </a:lnSpc>
              <a:spcBef>
                <a:spcPts val="400"/>
              </a:spcBef>
              <a:spcAft>
                <a:spcPts val="0"/>
              </a:spcAft>
              <a:buClr>
                <a:srgbClr val="4C4C4C"/>
              </a:buClr>
              <a:buSzPts val="1200"/>
              <a:buNone/>
              <a:defRPr sz="1200" b="1"/>
            </a:lvl4pPr>
            <a:lvl5pPr marL="2286000" lvl="4" indent="-228600" algn="l" rtl="0">
              <a:lnSpc>
                <a:spcPct val="90000"/>
              </a:lnSpc>
              <a:spcBef>
                <a:spcPts val="400"/>
              </a:spcBef>
              <a:spcAft>
                <a:spcPts val="0"/>
              </a:spcAft>
              <a:buClr>
                <a:srgbClr val="4C4C4C"/>
              </a:buClr>
              <a:buSzPts val="1200"/>
              <a:buNone/>
              <a:defRPr sz="1200" b="1"/>
            </a:lvl5pPr>
            <a:lvl6pPr marL="2743200" lvl="5" indent="-228600" algn="l" rtl="0">
              <a:lnSpc>
                <a:spcPct val="90000"/>
              </a:lnSpc>
              <a:spcBef>
                <a:spcPts val="400"/>
              </a:spcBef>
              <a:spcAft>
                <a:spcPts val="0"/>
              </a:spcAft>
              <a:buClr>
                <a:schemeClr val="dk1"/>
              </a:buClr>
              <a:buSzPts val="1200"/>
              <a:buNone/>
              <a:defRPr sz="1200" b="1"/>
            </a:lvl6pPr>
            <a:lvl7pPr marL="3200400" lvl="6" indent="-228600" algn="l" rtl="0">
              <a:lnSpc>
                <a:spcPct val="90000"/>
              </a:lnSpc>
              <a:spcBef>
                <a:spcPts val="400"/>
              </a:spcBef>
              <a:spcAft>
                <a:spcPts val="0"/>
              </a:spcAft>
              <a:buClr>
                <a:schemeClr val="dk1"/>
              </a:buClr>
              <a:buSzPts val="1200"/>
              <a:buNone/>
              <a:defRPr sz="1200" b="1"/>
            </a:lvl7pPr>
            <a:lvl8pPr marL="3657600" lvl="7" indent="-228600" algn="l" rtl="0">
              <a:lnSpc>
                <a:spcPct val="90000"/>
              </a:lnSpc>
              <a:spcBef>
                <a:spcPts val="400"/>
              </a:spcBef>
              <a:spcAft>
                <a:spcPts val="0"/>
              </a:spcAft>
              <a:buClr>
                <a:schemeClr val="dk1"/>
              </a:buClr>
              <a:buSzPts val="1200"/>
              <a:buNone/>
              <a:defRPr sz="1200" b="1"/>
            </a:lvl8pPr>
            <a:lvl9pPr marL="4114800" lvl="8" indent="-228600" algn="l" rtl="0">
              <a:lnSpc>
                <a:spcPct val="90000"/>
              </a:lnSpc>
              <a:spcBef>
                <a:spcPts val="400"/>
              </a:spcBef>
              <a:spcAft>
                <a:spcPts val="0"/>
              </a:spcAft>
              <a:buClr>
                <a:schemeClr val="dk1"/>
              </a:buClr>
              <a:buSzPts val="1200"/>
              <a:buNone/>
              <a:defRPr sz="1200" b="1"/>
            </a:lvl9pPr>
          </a:lstStyle>
          <a:p>
            <a:endParaRPr/>
          </a:p>
        </p:txBody>
      </p:sp>
      <p:sp>
        <p:nvSpPr>
          <p:cNvPr id="3429" name="Google Shape;3429;p43"/>
          <p:cNvSpPr txBox="1">
            <a:spLocks noGrp="1"/>
          </p:cNvSpPr>
          <p:nvPr>
            <p:ph type="body" idx="2"/>
          </p:nvPr>
        </p:nvSpPr>
        <p:spPr>
          <a:xfrm>
            <a:off x="3610690" y="1991937"/>
            <a:ext cx="4912200" cy="26589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500"/>
              <a:buNone/>
              <a:defRPr sz="1500" b="0"/>
            </a:lvl1pPr>
            <a:lvl2pPr marL="914400" lvl="1" indent="-317500" algn="l" rtl="0">
              <a:lnSpc>
                <a:spcPct val="90000"/>
              </a:lnSpc>
              <a:spcBef>
                <a:spcPts val="400"/>
              </a:spcBef>
              <a:spcAft>
                <a:spcPts val="0"/>
              </a:spcAft>
              <a:buClr>
                <a:srgbClr val="4C4C4C"/>
              </a:buClr>
              <a:buSzPts val="1400"/>
              <a:buFont typeface="Arial"/>
              <a:buChar char="•"/>
              <a:defRPr sz="1400">
                <a:solidFill>
                  <a:srgbClr val="4C4C4C"/>
                </a:solidFill>
              </a:defRPr>
            </a:lvl2pPr>
            <a:lvl3pPr marL="1371600" lvl="2" indent="-304800" algn="l" rtl="0">
              <a:lnSpc>
                <a:spcPct val="90000"/>
              </a:lnSpc>
              <a:spcBef>
                <a:spcPts val="400"/>
              </a:spcBef>
              <a:spcAft>
                <a:spcPts val="0"/>
              </a:spcAft>
              <a:buClr>
                <a:srgbClr val="4C4C4C"/>
              </a:buClr>
              <a:buSzPts val="1200"/>
              <a:buFont typeface="Arial Black"/>
              <a:buChar char="○"/>
              <a:defRPr sz="1200">
                <a:solidFill>
                  <a:srgbClr val="4C4C4C"/>
                </a:solidFill>
              </a:defRPr>
            </a:lvl3pPr>
            <a:lvl4pPr marL="1828800" lvl="3" indent="-298450" algn="l" rtl="0">
              <a:lnSpc>
                <a:spcPct val="90000"/>
              </a:lnSpc>
              <a:spcBef>
                <a:spcPts val="400"/>
              </a:spcBef>
              <a:spcAft>
                <a:spcPts val="0"/>
              </a:spcAft>
              <a:buClr>
                <a:srgbClr val="4C4C4C"/>
              </a:buClr>
              <a:buSzPts val="1100"/>
              <a:buFont typeface="Avenir"/>
              <a:buChar char="›"/>
              <a:defRPr sz="1100">
                <a:solidFill>
                  <a:srgbClr val="4C4C4C"/>
                </a:solidFill>
              </a:defRPr>
            </a:lvl4pPr>
            <a:lvl5pPr marL="2286000" lvl="4" indent="-298450" algn="l" rtl="0">
              <a:lnSpc>
                <a:spcPct val="90000"/>
              </a:lnSpc>
              <a:spcBef>
                <a:spcPts val="400"/>
              </a:spcBef>
              <a:spcAft>
                <a:spcPts val="0"/>
              </a:spcAft>
              <a:buClr>
                <a:srgbClr val="4C4C4C"/>
              </a:buClr>
              <a:buSzPts val="1100"/>
              <a:buFont typeface="Avenir"/>
              <a:buChar char="»"/>
              <a:defRPr sz="1100">
                <a:solidFill>
                  <a:srgbClr val="4C4C4C"/>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3430" name="Google Shape;3430;p43"/>
          <p:cNvSpPr txBox="1">
            <a:spLocks noGrp="1"/>
          </p:cNvSpPr>
          <p:nvPr>
            <p:ph type="body" idx="3"/>
          </p:nvPr>
        </p:nvSpPr>
        <p:spPr>
          <a:xfrm>
            <a:off x="195066" y="748516"/>
            <a:ext cx="2700600" cy="39024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lt1"/>
              </a:buClr>
              <a:buSzPts val="1500"/>
              <a:buNone/>
              <a:defRPr sz="1500" b="0">
                <a:solidFill>
                  <a:schemeClr val="lt1"/>
                </a:solidFill>
              </a:defRPr>
            </a:lvl1pPr>
            <a:lvl2pPr marL="914400" lvl="1" indent="-317500" algn="l" rtl="0">
              <a:lnSpc>
                <a:spcPct val="90000"/>
              </a:lnSpc>
              <a:spcBef>
                <a:spcPts val="400"/>
              </a:spcBef>
              <a:spcAft>
                <a:spcPts val="0"/>
              </a:spcAft>
              <a:buClr>
                <a:schemeClr val="lt1"/>
              </a:buClr>
              <a:buSzPts val="1400"/>
              <a:buFont typeface="Arial"/>
              <a:buChar char="•"/>
              <a:defRPr sz="1400">
                <a:solidFill>
                  <a:schemeClr val="lt1"/>
                </a:solidFill>
              </a:defRPr>
            </a:lvl2pPr>
            <a:lvl3pPr marL="1371600" lvl="2" indent="-304800" algn="l" rtl="0">
              <a:lnSpc>
                <a:spcPct val="90000"/>
              </a:lnSpc>
              <a:spcBef>
                <a:spcPts val="400"/>
              </a:spcBef>
              <a:spcAft>
                <a:spcPts val="0"/>
              </a:spcAft>
              <a:buClr>
                <a:schemeClr val="lt1"/>
              </a:buClr>
              <a:buSzPts val="1200"/>
              <a:buFont typeface="Arial Black"/>
              <a:buChar char="○"/>
              <a:defRPr sz="1200">
                <a:solidFill>
                  <a:schemeClr val="lt1"/>
                </a:solidFill>
              </a:defRPr>
            </a:lvl3pPr>
            <a:lvl4pPr marL="1828800" lvl="3" indent="-298450" algn="l" rtl="0">
              <a:lnSpc>
                <a:spcPct val="90000"/>
              </a:lnSpc>
              <a:spcBef>
                <a:spcPts val="400"/>
              </a:spcBef>
              <a:spcAft>
                <a:spcPts val="0"/>
              </a:spcAft>
              <a:buClr>
                <a:schemeClr val="lt1"/>
              </a:buClr>
              <a:buSzPts val="1100"/>
              <a:buFont typeface="Avenir"/>
              <a:buChar char="›"/>
              <a:defRPr sz="1100">
                <a:solidFill>
                  <a:schemeClr val="lt1"/>
                </a:solidFill>
              </a:defRPr>
            </a:lvl4pPr>
            <a:lvl5pPr marL="2286000" lvl="4" indent="-298450" algn="l" rtl="0">
              <a:lnSpc>
                <a:spcPct val="90000"/>
              </a:lnSpc>
              <a:spcBef>
                <a:spcPts val="400"/>
              </a:spcBef>
              <a:spcAft>
                <a:spcPts val="0"/>
              </a:spcAft>
              <a:buClr>
                <a:schemeClr val="lt1"/>
              </a:buClr>
              <a:buSzPts val="1100"/>
              <a:buFont typeface="Avenir"/>
              <a:buChar char="»"/>
              <a:defRPr sz="1100">
                <a:solidFill>
                  <a:schemeClr val="lt1"/>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3431" name="Google Shape;3431;p43"/>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Content Slide [Navy Block]">
  <p:cSld name="Content Slide [Navy Block]">
    <p:spTree>
      <p:nvGrpSpPr>
        <p:cNvPr id="1" name="Shape 3432"/>
        <p:cNvGrpSpPr/>
        <p:nvPr/>
      </p:nvGrpSpPr>
      <p:grpSpPr>
        <a:xfrm>
          <a:off x="0" y="0"/>
          <a:ext cx="0" cy="0"/>
          <a:chOff x="0" y="0"/>
          <a:chExt cx="0" cy="0"/>
        </a:xfrm>
      </p:grpSpPr>
      <p:sp>
        <p:nvSpPr>
          <p:cNvPr id="3433" name="Google Shape;3433;p44"/>
          <p:cNvSpPr txBox="1">
            <a:spLocks noGrp="1"/>
          </p:cNvSpPr>
          <p:nvPr>
            <p:ph type="body" idx="1"/>
          </p:nvPr>
        </p:nvSpPr>
        <p:spPr>
          <a:xfrm>
            <a:off x="3604260" y="1260872"/>
            <a:ext cx="4912200" cy="618000"/>
          </a:xfrm>
          <a:prstGeom prst="rect">
            <a:avLst/>
          </a:prstGeom>
          <a:noFill/>
          <a:ln>
            <a:noFill/>
          </a:ln>
        </p:spPr>
        <p:txBody>
          <a:bodyPr spcFirstLastPara="1" wrap="square" lIns="68575" tIns="34275" rIns="68575" bIns="34275" anchor="ctr" anchorCtr="0">
            <a:noAutofit/>
          </a:bodyPr>
          <a:lstStyle>
            <a:lvl1pPr marL="457200" lvl="0" indent="-228600" algn="l" rtl="0">
              <a:lnSpc>
                <a:spcPct val="90000"/>
              </a:lnSpc>
              <a:spcBef>
                <a:spcPts val="800"/>
              </a:spcBef>
              <a:spcAft>
                <a:spcPts val="0"/>
              </a:spcAft>
              <a:buClr>
                <a:schemeClr val="dk1"/>
              </a:buClr>
              <a:buSzPts val="1800"/>
              <a:buNone/>
              <a:defRPr sz="1800" b="1"/>
            </a:lvl1pPr>
            <a:lvl2pPr marL="914400" lvl="1" indent="-228600" algn="l" rtl="0">
              <a:lnSpc>
                <a:spcPct val="90000"/>
              </a:lnSpc>
              <a:spcBef>
                <a:spcPts val="400"/>
              </a:spcBef>
              <a:spcAft>
                <a:spcPts val="0"/>
              </a:spcAft>
              <a:buClr>
                <a:srgbClr val="4C4C4C"/>
              </a:buClr>
              <a:buSzPts val="1500"/>
              <a:buNone/>
              <a:defRPr sz="1500" b="1"/>
            </a:lvl2pPr>
            <a:lvl3pPr marL="1371600" lvl="2" indent="-228600" algn="l" rtl="0">
              <a:lnSpc>
                <a:spcPct val="90000"/>
              </a:lnSpc>
              <a:spcBef>
                <a:spcPts val="400"/>
              </a:spcBef>
              <a:spcAft>
                <a:spcPts val="0"/>
              </a:spcAft>
              <a:buClr>
                <a:srgbClr val="4C4C4C"/>
              </a:buClr>
              <a:buSzPts val="1400"/>
              <a:buNone/>
              <a:defRPr sz="1400" b="1"/>
            </a:lvl3pPr>
            <a:lvl4pPr marL="1828800" lvl="3" indent="-228600" algn="l" rtl="0">
              <a:lnSpc>
                <a:spcPct val="90000"/>
              </a:lnSpc>
              <a:spcBef>
                <a:spcPts val="400"/>
              </a:spcBef>
              <a:spcAft>
                <a:spcPts val="0"/>
              </a:spcAft>
              <a:buClr>
                <a:srgbClr val="4C4C4C"/>
              </a:buClr>
              <a:buSzPts val="1200"/>
              <a:buNone/>
              <a:defRPr sz="1200" b="1"/>
            </a:lvl4pPr>
            <a:lvl5pPr marL="2286000" lvl="4" indent="-228600" algn="l" rtl="0">
              <a:lnSpc>
                <a:spcPct val="90000"/>
              </a:lnSpc>
              <a:spcBef>
                <a:spcPts val="400"/>
              </a:spcBef>
              <a:spcAft>
                <a:spcPts val="0"/>
              </a:spcAft>
              <a:buClr>
                <a:srgbClr val="4C4C4C"/>
              </a:buClr>
              <a:buSzPts val="1200"/>
              <a:buNone/>
              <a:defRPr sz="1200" b="1"/>
            </a:lvl5pPr>
            <a:lvl6pPr marL="2743200" lvl="5" indent="-228600" algn="l" rtl="0">
              <a:lnSpc>
                <a:spcPct val="90000"/>
              </a:lnSpc>
              <a:spcBef>
                <a:spcPts val="400"/>
              </a:spcBef>
              <a:spcAft>
                <a:spcPts val="0"/>
              </a:spcAft>
              <a:buClr>
                <a:schemeClr val="dk1"/>
              </a:buClr>
              <a:buSzPts val="1200"/>
              <a:buNone/>
              <a:defRPr sz="1200" b="1"/>
            </a:lvl6pPr>
            <a:lvl7pPr marL="3200400" lvl="6" indent="-228600" algn="l" rtl="0">
              <a:lnSpc>
                <a:spcPct val="90000"/>
              </a:lnSpc>
              <a:spcBef>
                <a:spcPts val="400"/>
              </a:spcBef>
              <a:spcAft>
                <a:spcPts val="0"/>
              </a:spcAft>
              <a:buClr>
                <a:schemeClr val="dk1"/>
              </a:buClr>
              <a:buSzPts val="1200"/>
              <a:buNone/>
              <a:defRPr sz="1200" b="1"/>
            </a:lvl7pPr>
            <a:lvl8pPr marL="3657600" lvl="7" indent="-228600" algn="l" rtl="0">
              <a:lnSpc>
                <a:spcPct val="90000"/>
              </a:lnSpc>
              <a:spcBef>
                <a:spcPts val="400"/>
              </a:spcBef>
              <a:spcAft>
                <a:spcPts val="0"/>
              </a:spcAft>
              <a:buClr>
                <a:schemeClr val="dk1"/>
              </a:buClr>
              <a:buSzPts val="1200"/>
              <a:buNone/>
              <a:defRPr sz="1200" b="1"/>
            </a:lvl8pPr>
            <a:lvl9pPr marL="4114800" lvl="8" indent="-228600" algn="l" rtl="0">
              <a:lnSpc>
                <a:spcPct val="90000"/>
              </a:lnSpc>
              <a:spcBef>
                <a:spcPts val="400"/>
              </a:spcBef>
              <a:spcAft>
                <a:spcPts val="0"/>
              </a:spcAft>
              <a:buClr>
                <a:schemeClr val="dk1"/>
              </a:buClr>
              <a:buSzPts val="1200"/>
              <a:buNone/>
              <a:defRPr sz="1200" b="1"/>
            </a:lvl9pPr>
          </a:lstStyle>
          <a:p>
            <a:endParaRPr/>
          </a:p>
        </p:txBody>
      </p:sp>
      <p:sp>
        <p:nvSpPr>
          <p:cNvPr id="3434" name="Google Shape;3434;p44"/>
          <p:cNvSpPr txBox="1">
            <a:spLocks noGrp="1"/>
          </p:cNvSpPr>
          <p:nvPr>
            <p:ph type="body" idx="2"/>
          </p:nvPr>
        </p:nvSpPr>
        <p:spPr>
          <a:xfrm>
            <a:off x="3610690" y="1991937"/>
            <a:ext cx="4912200" cy="26589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500"/>
              <a:buNone/>
              <a:defRPr sz="1500" b="0"/>
            </a:lvl1pPr>
            <a:lvl2pPr marL="914400" lvl="1" indent="-317500" algn="l" rtl="0">
              <a:lnSpc>
                <a:spcPct val="90000"/>
              </a:lnSpc>
              <a:spcBef>
                <a:spcPts val="400"/>
              </a:spcBef>
              <a:spcAft>
                <a:spcPts val="0"/>
              </a:spcAft>
              <a:buClr>
                <a:srgbClr val="4C4C4C"/>
              </a:buClr>
              <a:buSzPts val="1400"/>
              <a:buFont typeface="Arial"/>
              <a:buChar char="•"/>
              <a:defRPr sz="1400">
                <a:solidFill>
                  <a:srgbClr val="4C4C4C"/>
                </a:solidFill>
              </a:defRPr>
            </a:lvl2pPr>
            <a:lvl3pPr marL="1371600" lvl="2" indent="-304800" algn="l" rtl="0">
              <a:lnSpc>
                <a:spcPct val="90000"/>
              </a:lnSpc>
              <a:spcBef>
                <a:spcPts val="400"/>
              </a:spcBef>
              <a:spcAft>
                <a:spcPts val="0"/>
              </a:spcAft>
              <a:buClr>
                <a:srgbClr val="4C4C4C"/>
              </a:buClr>
              <a:buSzPts val="1200"/>
              <a:buFont typeface="Arial Black"/>
              <a:buChar char="○"/>
              <a:defRPr sz="1200">
                <a:solidFill>
                  <a:srgbClr val="4C4C4C"/>
                </a:solidFill>
              </a:defRPr>
            </a:lvl3pPr>
            <a:lvl4pPr marL="1828800" lvl="3" indent="-298450" algn="l" rtl="0">
              <a:lnSpc>
                <a:spcPct val="90000"/>
              </a:lnSpc>
              <a:spcBef>
                <a:spcPts val="400"/>
              </a:spcBef>
              <a:spcAft>
                <a:spcPts val="0"/>
              </a:spcAft>
              <a:buClr>
                <a:srgbClr val="4C4C4C"/>
              </a:buClr>
              <a:buSzPts val="1100"/>
              <a:buFont typeface="Avenir"/>
              <a:buChar char="›"/>
              <a:defRPr sz="1100">
                <a:solidFill>
                  <a:srgbClr val="4C4C4C"/>
                </a:solidFill>
              </a:defRPr>
            </a:lvl4pPr>
            <a:lvl5pPr marL="2286000" lvl="4" indent="-298450" algn="l" rtl="0">
              <a:lnSpc>
                <a:spcPct val="90000"/>
              </a:lnSpc>
              <a:spcBef>
                <a:spcPts val="400"/>
              </a:spcBef>
              <a:spcAft>
                <a:spcPts val="0"/>
              </a:spcAft>
              <a:buClr>
                <a:srgbClr val="4C4C4C"/>
              </a:buClr>
              <a:buSzPts val="1100"/>
              <a:buFont typeface="Avenir"/>
              <a:buChar char="»"/>
              <a:defRPr sz="1100">
                <a:solidFill>
                  <a:srgbClr val="4C4C4C"/>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3435" name="Google Shape;3435;p44"/>
          <p:cNvSpPr/>
          <p:nvPr/>
        </p:nvSpPr>
        <p:spPr>
          <a:xfrm>
            <a:off x="5811169" y="226560"/>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436" name="Google Shape;3436;p44"/>
          <p:cNvSpPr/>
          <p:nvPr/>
        </p:nvSpPr>
        <p:spPr>
          <a:xfrm>
            <a:off x="0" y="285"/>
            <a:ext cx="3055800" cy="5143200"/>
          </a:xfrm>
          <a:prstGeom prst="rect">
            <a:avLst/>
          </a:prstGeom>
          <a:solidFill>
            <a:schemeClr val="dk1"/>
          </a:solidFill>
          <a:ln w="12700" cap="flat" cmpd="sng">
            <a:solidFill>
              <a:schemeClr val="dk1"/>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437" name="Google Shape;3437;p44"/>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pic>
        <p:nvPicPr>
          <p:cNvPr id="3438" name="Google Shape;3438;p44"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3439" name="Google Shape;3439;p44"/>
          <p:cNvSpPr txBox="1">
            <a:spLocks noGrp="1"/>
          </p:cNvSpPr>
          <p:nvPr>
            <p:ph type="body" idx="3"/>
          </p:nvPr>
        </p:nvSpPr>
        <p:spPr>
          <a:xfrm>
            <a:off x="195066" y="748516"/>
            <a:ext cx="2700600" cy="39024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lt1"/>
              </a:buClr>
              <a:buSzPts val="1500"/>
              <a:buNone/>
              <a:defRPr sz="1500" b="0">
                <a:solidFill>
                  <a:schemeClr val="lt1"/>
                </a:solidFill>
              </a:defRPr>
            </a:lvl1pPr>
            <a:lvl2pPr marL="914400" lvl="1" indent="-317500" algn="l" rtl="0">
              <a:lnSpc>
                <a:spcPct val="90000"/>
              </a:lnSpc>
              <a:spcBef>
                <a:spcPts val="400"/>
              </a:spcBef>
              <a:spcAft>
                <a:spcPts val="0"/>
              </a:spcAft>
              <a:buClr>
                <a:schemeClr val="lt1"/>
              </a:buClr>
              <a:buSzPts val="1400"/>
              <a:buFont typeface="Arial"/>
              <a:buChar char="•"/>
              <a:defRPr sz="1400">
                <a:solidFill>
                  <a:schemeClr val="lt1"/>
                </a:solidFill>
              </a:defRPr>
            </a:lvl2pPr>
            <a:lvl3pPr marL="1371600" lvl="2" indent="-304800" algn="l" rtl="0">
              <a:lnSpc>
                <a:spcPct val="90000"/>
              </a:lnSpc>
              <a:spcBef>
                <a:spcPts val="400"/>
              </a:spcBef>
              <a:spcAft>
                <a:spcPts val="0"/>
              </a:spcAft>
              <a:buClr>
                <a:schemeClr val="lt1"/>
              </a:buClr>
              <a:buSzPts val="1200"/>
              <a:buFont typeface="Arial Black"/>
              <a:buChar char="○"/>
              <a:defRPr sz="1200">
                <a:solidFill>
                  <a:schemeClr val="lt1"/>
                </a:solidFill>
              </a:defRPr>
            </a:lvl3pPr>
            <a:lvl4pPr marL="1828800" lvl="3" indent="-298450" algn="l" rtl="0">
              <a:lnSpc>
                <a:spcPct val="90000"/>
              </a:lnSpc>
              <a:spcBef>
                <a:spcPts val="400"/>
              </a:spcBef>
              <a:spcAft>
                <a:spcPts val="0"/>
              </a:spcAft>
              <a:buClr>
                <a:schemeClr val="lt1"/>
              </a:buClr>
              <a:buSzPts val="1100"/>
              <a:buFont typeface="Avenir"/>
              <a:buChar char="›"/>
              <a:defRPr sz="1100">
                <a:solidFill>
                  <a:schemeClr val="lt1"/>
                </a:solidFill>
              </a:defRPr>
            </a:lvl4pPr>
            <a:lvl5pPr marL="2286000" lvl="4" indent="-298450" algn="l" rtl="0">
              <a:lnSpc>
                <a:spcPct val="90000"/>
              </a:lnSpc>
              <a:spcBef>
                <a:spcPts val="400"/>
              </a:spcBef>
              <a:spcAft>
                <a:spcPts val="0"/>
              </a:spcAft>
              <a:buClr>
                <a:schemeClr val="lt1"/>
              </a:buClr>
              <a:buSzPts val="1100"/>
              <a:buFont typeface="Avenir"/>
              <a:buChar char="»"/>
              <a:defRPr sz="1100">
                <a:solidFill>
                  <a:schemeClr val="lt1"/>
                </a:solidFill>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3440" name="Google Shape;3440;p44"/>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3441" name="Google Shape;3441;p44"/>
          <p:cNvSpPr txBox="1">
            <a:spLocks noGrp="1"/>
          </p:cNvSpPr>
          <p:nvPr>
            <p:ph type="body" idx="4"/>
          </p:nvPr>
        </p:nvSpPr>
        <p:spPr>
          <a:xfrm>
            <a:off x="3604260" y="436987"/>
            <a:ext cx="4905900" cy="503400"/>
          </a:xfrm>
          <a:prstGeom prst="rect">
            <a:avLst/>
          </a:prstGeom>
          <a:noFill/>
          <a:ln>
            <a:noFill/>
          </a:ln>
        </p:spPr>
        <p:txBody>
          <a:bodyPr spcFirstLastPara="1" wrap="square" lIns="68575" tIns="34275" rIns="68575" bIns="34275" anchor="ctr" anchorCtr="0">
            <a:noAutofit/>
          </a:bodyPr>
          <a:lstStyle>
            <a:lvl1pPr marL="457200" lvl="0" indent="-228600" algn="l" rtl="0">
              <a:lnSpc>
                <a:spcPct val="90000"/>
              </a:lnSpc>
              <a:spcBef>
                <a:spcPts val="800"/>
              </a:spcBef>
              <a:spcAft>
                <a:spcPts val="0"/>
              </a:spcAft>
              <a:buClr>
                <a:schemeClr val="dk1"/>
              </a:buClr>
              <a:buSzPts val="2700"/>
              <a:buNone/>
              <a:defRPr sz="2700" b="1"/>
            </a:lvl1pPr>
            <a:lvl2pPr marL="914400" lvl="1" indent="-317500" algn="l" rtl="0">
              <a:lnSpc>
                <a:spcPct val="90000"/>
              </a:lnSpc>
              <a:spcBef>
                <a:spcPts val="400"/>
              </a:spcBef>
              <a:spcAft>
                <a:spcPts val="0"/>
              </a:spcAft>
              <a:buClr>
                <a:srgbClr val="4C4C4C"/>
              </a:buClr>
              <a:buSzPts val="1400"/>
              <a:buChar char="○"/>
              <a:defRPr/>
            </a:lvl2pPr>
            <a:lvl3pPr marL="1371600" lvl="2" indent="-317500" algn="l" rtl="0">
              <a:lnSpc>
                <a:spcPct val="90000"/>
              </a:lnSpc>
              <a:spcBef>
                <a:spcPts val="400"/>
              </a:spcBef>
              <a:spcAft>
                <a:spcPts val="0"/>
              </a:spcAft>
              <a:buClr>
                <a:srgbClr val="4C4C4C"/>
              </a:buClr>
              <a:buSzPts val="1400"/>
              <a:buChar char="›"/>
              <a:defRPr/>
            </a:lvl3pPr>
            <a:lvl4pPr marL="1828800" lvl="3" indent="-317500" algn="l" rtl="0">
              <a:lnSpc>
                <a:spcPct val="90000"/>
              </a:lnSpc>
              <a:spcBef>
                <a:spcPts val="400"/>
              </a:spcBef>
              <a:spcAft>
                <a:spcPts val="0"/>
              </a:spcAft>
              <a:buClr>
                <a:srgbClr val="4C4C4C"/>
              </a:buClr>
              <a:buSzPts val="1400"/>
              <a:buChar char="»"/>
              <a:defRPr/>
            </a:lvl4pPr>
            <a:lvl5pPr marL="2286000" lvl="4" indent="-317500" algn="l" rtl="0">
              <a:lnSpc>
                <a:spcPct val="90000"/>
              </a:lnSpc>
              <a:spcBef>
                <a:spcPts val="400"/>
              </a:spcBef>
              <a:spcAft>
                <a:spcPts val="0"/>
              </a:spcAft>
              <a:buClr>
                <a:srgbClr val="4C4C4C"/>
              </a:buClr>
              <a:buSzPts val="1400"/>
              <a:buChar cha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Slide 1" type="title">
  <p:cSld name="TITLE">
    <p:bg>
      <p:bgPr>
        <a:solidFill>
          <a:srgbClr val="133247"/>
        </a:solidFill>
        <a:effectLst/>
      </p:bgPr>
    </p:bg>
    <p:spTree>
      <p:nvGrpSpPr>
        <p:cNvPr id="1" name="Shape 3445"/>
        <p:cNvGrpSpPr/>
        <p:nvPr/>
      </p:nvGrpSpPr>
      <p:grpSpPr>
        <a:xfrm>
          <a:off x="0" y="0"/>
          <a:ext cx="0" cy="0"/>
          <a:chOff x="0" y="0"/>
          <a:chExt cx="0" cy="0"/>
        </a:xfrm>
      </p:grpSpPr>
      <p:sp>
        <p:nvSpPr>
          <p:cNvPr id="3446" name="Google Shape;3446;p46"/>
          <p:cNvSpPr txBox="1">
            <a:spLocks noGrp="1"/>
          </p:cNvSpPr>
          <p:nvPr>
            <p:ph type="subTitle" idx="1"/>
          </p:nvPr>
        </p:nvSpPr>
        <p:spPr>
          <a:xfrm>
            <a:off x="1143000" y="3822663"/>
            <a:ext cx="6858000" cy="426000"/>
          </a:xfrm>
          <a:prstGeom prst="rect">
            <a:avLst/>
          </a:prstGeom>
          <a:noFill/>
          <a:ln>
            <a:noFill/>
          </a:ln>
        </p:spPr>
        <p:txBody>
          <a:bodyPr spcFirstLastPara="1" wrap="square" lIns="68575" tIns="34275" rIns="68575" bIns="34275" anchor="t" anchorCtr="0">
            <a:noAutofit/>
          </a:bodyPr>
          <a:lstStyle>
            <a:lvl1pPr lvl="0" algn="ctr" rtl="0">
              <a:lnSpc>
                <a:spcPct val="90000"/>
              </a:lnSpc>
              <a:spcBef>
                <a:spcPts val="800"/>
              </a:spcBef>
              <a:spcAft>
                <a:spcPts val="0"/>
              </a:spcAft>
              <a:buClr>
                <a:schemeClr val="lt1"/>
              </a:buClr>
              <a:buSzPts val="1800"/>
              <a:buNone/>
              <a:defRPr sz="1800">
                <a:solidFill>
                  <a:schemeClr val="lt1"/>
                </a:solidFill>
              </a:defRPr>
            </a:lvl1pPr>
            <a:lvl2pPr lvl="1" algn="ctr" rtl="0">
              <a:lnSpc>
                <a:spcPct val="90000"/>
              </a:lnSpc>
              <a:spcBef>
                <a:spcPts val="400"/>
              </a:spcBef>
              <a:spcAft>
                <a:spcPts val="0"/>
              </a:spcAft>
              <a:buClr>
                <a:srgbClr val="4C4C4C"/>
              </a:buClr>
              <a:buSzPts val="1500"/>
              <a:buNone/>
              <a:defRPr sz="1500"/>
            </a:lvl2pPr>
            <a:lvl3pPr lvl="2" algn="ctr" rtl="0">
              <a:lnSpc>
                <a:spcPct val="90000"/>
              </a:lnSpc>
              <a:spcBef>
                <a:spcPts val="400"/>
              </a:spcBef>
              <a:spcAft>
                <a:spcPts val="0"/>
              </a:spcAft>
              <a:buClr>
                <a:srgbClr val="4C4C4C"/>
              </a:buClr>
              <a:buSzPts val="1400"/>
              <a:buNone/>
              <a:defRPr sz="1400"/>
            </a:lvl3pPr>
            <a:lvl4pPr lvl="3" algn="ctr" rtl="0">
              <a:lnSpc>
                <a:spcPct val="90000"/>
              </a:lnSpc>
              <a:spcBef>
                <a:spcPts val="400"/>
              </a:spcBef>
              <a:spcAft>
                <a:spcPts val="0"/>
              </a:spcAft>
              <a:buClr>
                <a:srgbClr val="4C4C4C"/>
              </a:buClr>
              <a:buSzPts val="1200"/>
              <a:buNone/>
              <a:defRPr sz="1200"/>
            </a:lvl4pPr>
            <a:lvl5pPr lvl="4" algn="ctr" rtl="0">
              <a:lnSpc>
                <a:spcPct val="90000"/>
              </a:lnSpc>
              <a:spcBef>
                <a:spcPts val="400"/>
              </a:spcBef>
              <a:spcAft>
                <a:spcPts val="0"/>
              </a:spcAft>
              <a:buClr>
                <a:srgbClr val="4C4C4C"/>
              </a:buClr>
              <a:buSzPts val="1200"/>
              <a:buNone/>
              <a:defRPr sz="1200"/>
            </a:lvl5pPr>
            <a:lvl6pPr lvl="5" algn="ctr" rtl="0">
              <a:lnSpc>
                <a:spcPct val="90000"/>
              </a:lnSpc>
              <a:spcBef>
                <a:spcPts val="400"/>
              </a:spcBef>
              <a:spcAft>
                <a:spcPts val="0"/>
              </a:spcAft>
              <a:buClr>
                <a:schemeClr val="dk1"/>
              </a:buClr>
              <a:buSzPts val="1200"/>
              <a:buNone/>
              <a:defRPr sz="1200"/>
            </a:lvl6pPr>
            <a:lvl7pPr lvl="6" algn="ctr" rtl="0">
              <a:lnSpc>
                <a:spcPct val="90000"/>
              </a:lnSpc>
              <a:spcBef>
                <a:spcPts val="400"/>
              </a:spcBef>
              <a:spcAft>
                <a:spcPts val="0"/>
              </a:spcAft>
              <a:buClr>
                <a:schemeClr val="dk1"/>
              </a:buClr>
              <a:buSzPts val="1200"/>
              <a:buNone/>
              <a:defRPr sz="1200"/>
            </a:lvl7pPr>
            <a:lvl8pPr lvl="7" algn="ctr" rtl="0">
              <a:lnSpc>
                <a:spcPct val="90000"/>
              </a:lnSpc>
              <a:spcBef>
                <a:spcPts val="400"/>
              </a:spcBef>
              <a:spcAft>
                <a:spcPts val="0"/>
              </a:spcAft>
              <a:buClr>
                <a:schemeClr val="dk1"/>
              </a:buClr>
              <a:buSzPts val="1200"/>
              <a:buNone/>
              <a:defRPr sz="1200"/>
            </a:lvl8pPr>
            <a:lvl9pPr lvl="8" algn="ctr" rtl="0">
              <a:lnSpc>
                <a:spcPct val="90000"/>
              </a:lnSpc>
              <a:spcBef>
                <a:spcPts val="400"/>
              </a:spcBef>
              <a:spcAft>
                <a:spcPts val="0"/>
              </a:spcAft>
              <a:buClr>
                <a:schemeClr val="dk1"/>
              </a:buClr>
              <a:buSzPts val="1200"/>
              <a:buNone/>
              <a:defRPr sz="1200"/>
            </a:lvl9pPr>
          </a:lstStyle>
          <a:p>
            <a:endParaRPr/>
          </a:p>
        </p:txBody>
      </p:sp>
      <p:pic>
        <p:nvPicPr>
          <p:cNvPr id="3447" name="Google Shape;3447;p46"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3089868" y="367814"/>
            <a:ext cx="2534696" cy="646595"/>
          </a:xfrm>
          <a:prstGeom prst="rect">
            <a:avLst/>
          </a:prstGeom>
          <a:noFill/>
          <a:ln>
            <a:noFill/>
          </a:ln>
        </p:spPr>
      </p:pic>
      <p:sp>
        <p:nvSpPr>
          <p:cNvPr id="3448" name="Google Shape;3448;p46"/>
          <p:cNvSpPr txBox="1">
            <a:spLocks noGrp="1"/>
          </p:cNvSpPr>
          <p:nvPr>
            <p:ph type="title"/>
          </p:nvPr>
        </p:nvSpPr>
        <p:spPr>
          <a:xfrm>
            <a:off x="1143000" y="1431019"/>
            <a:ext cx="6858000" cy="2109900"/>
          </a:xfrm>
          <a:prstGeom prst="rect">
            <a:avLst/>
          </a:prstGeom>
        </p:spPr>
        <p:txBody>
          <a:bodyPr spcFirstLastPara="1" wrap="square" lIns="68575" tIns="34275" rIns="68575" bIns="34275" anchor="b" anchorCtr="0">
            <a:noAutofit/>
          </a:bodyPr>
          <a:lstStyle>
            <a:lvl1pPr lvl="0" rtl="0">
              <a:spcBef>
                <a:spcPts val="0"/>
              </a:spcBef>
              <a:spcAft>
                <a:spcPts val="0"/>
              </a:spcAft>
              <a:buNone/>
              <a:defRPr sz="4500">
                <a:solidFill>
                  <a:srgbClr val="FFFFFF"/>
                </a:solidFill>
                <a:latin typeface="Proxima Nova"/>
                <a:ea typeface="Proxima Nova"/>
                <a:cs typeface="Proxima Nova"/>
                <a:sym typeface="Proxima Nova"/>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Intro Quote Slide">
  <p:cSld name="Intro Quote Slide">
    <p:bg>
      <p:bgPr>
        <a:solidFill>
          <a:schemeClr val="dk1"/>
        </a:solidFill>
        <a:effectLst/>
      </p:bgPr>
    </p:bg>
    <p:spTree>
      <p:nvGrpSpPr>
        <p:cNvPr id="1" name="Shape 3449"/>
        <p:cNvGrpSpPr/>
        <p:nvPr/>
      </p:nvGrpSpPr>
      <p:grpSpPr>
        <a:xfrm>
          <a:off x="0" y="0"/>
          <a:ext cx="0" cy="0"/>
          <a:chOff x="0" y="0"/>
          <a:chExt cx="0" cy="0"/>
        </a:xfrm>
      </p:grpSpPr>
      <p:sp>
        <p:nvSpPr>
          <p:cNvPr id="3450" name="Google Shape;3450;p47"/>
          <p:cNvSpPr txBox="1">
            <a:spLocks noGrp="1"/>
          </p:cNvSpPr>
          <p:nvPr>
            <p:ph type="ctrTitle"/>
          </p:nvPr>
        </p:nvSpPr>
        <p:spPr>
          <a:xfrm>
            <a:off x="1143000" y="1734307"/>
            <a:ext cx="6858000" cy="1790700"/>
          </a:xfrm>
          <a:prstGeom prst="rect">
            <a:avLst/>
          </a:prstGeom>
          <a:noFill/>
          <a:ln>
            <a:noFill/>
          </a:ln>
        </p:spPr>
        <p:txBody>
          <a:bodyPr spcFirstLastPara="1" wrap="square" lIns="68575" tIns="34275" rIns="68575" bIns="34275" anchor="b" anchorCtr="0">
            <a:noAutofit/>
          </a:bodyPr>
          <a:lstStyle>
            <a:lvl1pPr lvl="0" algn="ctr" rtl="0">
              <a:lnSpc>
                <a:spcPct val="90000"/>
              </a:lnSpc>
              <a:spcBef>
                <a:spcPts val="0"/>
              </a:spcBef>
              <a:spcAft>
                <a:spcPts val="0"/>
              </a:spcAft>
              <a:buClr>
                <a:schemeClr val="lt1"/>
              </a:buClr>
              <a:buSzPts val="4500"/>
              <a:buFont typeface="Avenir"/>
              <a:buNone/>
              <a:defRPr sz="4500" b="1">
                <a:solidFill>
                  <a:schemeClr val="lt1"/>
                </a:solidFill>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3451" name="Google Shape;3451;p47"/>
          <p:cNvSpPr txBox="1"/>
          <p:nvPr/>
        </p:nvSpPr>
        <p:spPr>
          <a:xfrm>
            <a:off x="480060" y="1155053"/>
            <a:ext cx="899100" cy="23775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5000" i="0" u="none" strike="noStrike" cap="none">
                <a:solidFill>
                  <a:schemeClr val="accent4"/>
                </a:solidFill>
                <a:latin typeface="Times New Roman"/>
                <a:ea typeface="Times New Roman"/>
                <a:cs typeface="Times New Roman"/>
                <a:sym typeface="Times New Roman"/>
              </a:rPr>
              <a:t>“</a:t>
            </a:r>
            <a:endParaRPr sz="1100">
              <a:latin typeface="Times New Roman"/>
              <a:ea typeface="Times New Roman"/>
              <a:cs typeface="Times New Roman"/>
              <a:sym typeface="Times New Roman"/>
            </a:endParaRPr>
          </a:p>
        </p:txBody>
      </p:sp>
      <p:sp>
        <p:nvSpPr>
          <p:cNvPr id="3452" name="Google Shape;3452;p47"/>
          <p:cNvSpPr txBox="1"/>
          <p:nvPr/>
        </p:nvSpPr>
        <p:spPr>
          <a:xfrm rot="10800000">
            <a:off x="5440740" y="1818067"/>
            <a:ext cx="899100" cy="23775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5000">
                <a:solidFill>
                  <a:schemeClr val="accent4"/>
                </a:solidFill>
                <a:latin typeface="Times New Roman"/>
                <a:ea typeface="Times New Roman"/>
                <a:cs typeface="Times New Roman"/>
                <a:sym typeface="Times New Roman"/>
              </a:rPr>
              <a:t>“</a:t>
            </a:r>
            <a:endParaRPr sz="1100">
              <a:latin typeface="Times New Roman"/>
              <a:ea typeface="Times New Roman"/>
              <a:cs typeface="Times New Roman"/>
              <a:sym typeface="Times New Roman"/>
            </a:endParaRPr>
          </a:p>
        </p:txBody>
      </p:sp>
      <p:pic>
        <p:nvPicPr>
          <p:cNvPr id="3453" name="Google Shape;3453;p47"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3989070" y="4673114"/>
            <a:ext cx="1165861" cy="297410"/>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Slide 2">
  <p:cSld name="Title Slide 2">
    <p:bg>
      <p:bgPr>
        <a:blipFill>
          <a:blip r:embed="rId2" cstate="screen">
            <a:alphaModFix amt="43000"/>
            <a:extLst>
              <a:ext uri="{28A0092B-C50C-407E-A947-70E740481C1C}">
                <a14:useLocalDpi xmlns:a14="http://schemas.microsoft.com/office/drawing/2010/main"/>
              </a:ext>
            </a:extLst>
          </a:blip>
          <a:stretch>
            <a:fillRect/>
          </a:stretch>
        </a:blipFill>
        <a:effectLst/>
      </p:bgPr>
    </p:bg>
    <p:spTree>
      <p:nvGrpSpPr>
        <p:cNvPr id="1" name="Shape 3454"/>
        <p:cNvGrpSpPr/>
        <p:nvPr/>
      </p:nvGrpSpPr>
      <p:grpSpPr>
        <a:xfrm>
          <a:off x="0" y="0"/>
          <a:ext cx="0" cy="0"/>
          <a:chOff x="0" y="0"/>
          <a:chExt cx="0" cy="0"/>
        </a:xfrm>
      </p:grpSpPr>
      <p:pic>
        <p:nvPicPr>
          <p:cNvPr id="3455" name="Google Shape;3455;p48" descr="A close up of a sign&#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3234690" y="156471"/>
            <a:ext cx="2674620" cy="891540"/>
          </a:xfrm>
          <a:prstGeom prst="rect">
            <a:avLst/>
          </a:prstGeom>
          <a:noFill/>
          <a:ln>
            <a:noFill/>
          </a:ln>
        </p:spPr>
      </p:pic>
      <p:sp>
        <p:nvSpPr>
          <p:cNvPr id="3456" name="Google Shape;3456;p48"/>
          <p:cNvSpPr txBox="1">
            <a:spLocks noGrp="1"/>
          </p:cNvSpPr>
          <p:nvPr>
            <p:ph type="subTitle" idx="1"/>
          </p:nvPr>
        </p:nvSpPr>
        <p:spPr>
          <a:xfrm>
            <a:off x="1143000" y="3822663"/>
            <a:ext cx="6858000" cy="426000"/>
          </a:xfrm>
          <a:prstGeom prst="rect">
            <a:avLst/>
          </a:prstGeom>
          <a:noFill/>
          <a:ln>
            <a:noFill/>
          </a:ln>
        </p:spPr>
        <p:txBody>
          <a:bodyPr spcFirstLastPara="1" wrap="square" lIns="68575" tIns="34275" rIns="68575" bIns="34275" anchor="t" anchorCtr="0">
            <a:noAutofit/>
          </a:bodyPr>
          <a:lstStyle>
            <a:lvl1pPr lvl="0" algn="ctr" rtl="0">
              <a:lnSpc>
                <a:spcPct val="90000"/>
              </a:lnSpc>
              <a:spcBef>
                <a:spcPts val="800"/>
              </a:spcBef>
              <a:spcAft>
                <a:spcPts val="0"/>
              </a:spcAft>
              <a:buSzPts val="1800"/>
              <a:buNone/>
              <a:defRPr sz="1800"/>
            </a:lvl1pPr>
            <a:lvl2pPr lvl="1" algn="ctr" rtl="0">
              <a:lnSpc>
                <a:spcPct val="90000"/>
              </a:lnSpc>
              <a:spcBef>
                <a:spcPts val="400"/>
              </a:spcBef>
              <a:spcAft>
                <a:spcPts val="0"/>
              </a:spcAft>
              <a:buClr>
                <a:srgbClr val="FFFFFF"/>
              </a:buClr>
              <a:buSzPts val="1500"/>
              <a:buNone/>
              <a:defRPr sz="1500">
                <a:solidFill>
                  <a:srgbClr val="FFFFFF"/>
                </a:solidFill>
              </a:defRPr>
            </a:lvl2pPr>
            <a:lvl3pPr lvl="2" algn="ctr" rtl="0">
              <a:lnSpc>
                <a:spcPct val="90000"/>
              </a:lnSpc>
              <a:spcBef>
                <a:spcPts val="400"/>
              </a:spcBef>
              <a:spcAft>
                <a:spcPts val="0"/>
              </a:spcAft>
              <a:buClr>
                <a:srgbClr val="FFFFFF"/>
              </a:buClr>
              <a:buSzPts val="1400"/>
              <a:buNone/>
              <a:defRPr sz="1400">
                <a:solidFill>
                  <a:srgbClr val="FFFFFF"/>
                </a:solidFill>
              </a:defRPr>
            </a:lvl3pPr>
            <a:lvl4pPr lvl="3" algn="ctr" rtl="0">
              <a:lnSpc>
                <a:spcPct val="90000"/>
              </a:lnSpc>
              <a:spcBef>
                <a:spcPts val="400"/>
              </a:spcBef>
              <a:spcAft>
                <a:spcPts val="0"/>
              </a:spcAft>
              <a:buClr>
                <a:srgbClr val="FFFFFF"/>
              </a:buClr>
              <a:buSzPts val="1200"/>
              <a:buNone/>
              <a:defRPr sz="1200">
                <a:solidFill>
                  <a:srgbClr val="FFFFFF"/>
                </a:solidFill>
              </a:defRPr>
            </a:lvl4pPr>
            <a:lvl5pPr lvl="4" algn="ctr" rtl="0">
              <a:lnSpc>
                <a:spcPct val="90000"/>
              </a:lnSpc>
              <a:spcBef>
                <a:spcPts val="400"/>
              </a:spcBef>
              <a:spcAft>
                <a:spcPts val="0"/>
              </a:spcAft>
              <a:buClr>
                <a:srgbClr val="FFFFFF"/>
              </a:buClr>
              <a:buSzPts val="1200"/>
              <a:buNone/>
              <a:defRPr sz="1200">
                <a:solidFill>
                  <a:srgbClr val="FFFFFF"/>
                </a:solidFill>
              </a:defRPr>
            </a:lvl5pPr>
            <a:lvl6pPr lvl="5" algn="ctr" rtl="0">
              <a:lnSpc>
                <a:spcPct val="90000"/>
              </a:lnSpc>
              <a:spcBef>
                <a:spcPts val="400"/>
              </a:spcBef>
              <a:spcAft>
                <a:spcPts val="0"/>
              </a:spcAft>
              <a:buClr>
                <a:srgbClr val="FFFFFF"/>
              </a:buClr>
              <a:buSzPts val="1200"/>
              <a:buNone/>
              <a:defRPr sz="1200">
                <a:solidFill>
                  <a:srgbClr val="FFFFFF"/>
                </a:solidFill>
              </a:defRPr>
            </a:lvl6pPr>
            <a:lvl7pPr lvl="6" algn="ctr" rtl="0">
              <a:lnSpc>
                <a:spcPct val="90000"/>
              </a:lnSpc>
              <a:spcBef>
                <a:spcPts val="400"/>
              </a:spcBef>
              <a:spcAft>
                <a:spcPts val="0"/>
              </a:spcAft>
              <a:buClr>
                <a:srgbClr val="FFFFFF"/>
              </a:buClr>
              <a:buSzPts val="1200"/>
              <a:buNone/>
              <a:defRPr sz="1200">
                <a:solidFill>
                  <a:srgbClr val="FFFFFF"/>
                </a:solidFill>
              </a:defRPr>
            </a:lvl7pPr>
            <a:lvl8pPr lvl="7" algn="ctr" rtl="0">
              <a:lnSpc>
                <a:spcPct val="90000"/>
              </a:lnSpc>
              <a:spcBef>
                <a:spcPts val="400"/>
              </a:spcBef>
              <a:spcAft>
                <a:spcPts val="0"/>
              </a:spcAft>
              <a:buClr>
                <a:srgbClr val="FFFFFF"/>
              </a:buClr>
              <a:buSzPts val="1200"/>
              <a:buNone/>
              <a:defRPr sz="1200">
                <a:solidFill>
                  <a:srgbClr val="FFFFFF"/>
                </a:solidFill>
              </a:defRPr>
            </a:lvl8pPr>
            <a:lvl9pPr lvl="8" algn="ctr" rtl="0">
              <a:lnSpc>
                <a:spcPct val="90000"/>
              </a:lnSpc>
              <a:spcBef>
                <a:spcPts val="400"/>
              </a:spcBef>
              <a:spcAft>
                <a:spcPts val="0"/>
              </a:spcAft>
              <a:buClr>
                <a:srgbClr val="FFFFFF"/>
              </a:buClr>
              <a:buSzPts val="1200"/>
              <a:buNone/>
              <a:defRPr sz="1200">
                <a:solidFill>
                  <a:srgbClr val="FFFFFF"/>
                </a:solidFill>
              </a:defRPr>
            </a:lvl9pPr>
          </a:lstStyle>
          <a:p>
            <a:endParaRPr/>
          </a:p>
        </p:txBody>
      </p:sp>
      <p:sp>
        <p:nvSpPr>
          <p:cNvPr id="3457" name="Google Shape;3457;p48"/>
          <p:cNvSpPr txBox="1">
            <a:spLocks noGrp="1"/>
          </p:cNvSpPr>
          <p:nvPr>
            <p:ph type="title"/>
          </p:nvPr>
        </p:nvSpPr>
        <p:spPr>
          <a:xfrm>
            <a:off x="1221131" y="1431019"/>
            <a:ext cx="6858000" cy="2109900"/>
          </a:xfrm>
          <a:prstGeom prst="rect">
            <a:avLst/>
          </a:prstGeom>
        </p:spPr>
        <p:txBody>
          <a:bodyPr spcFirstLastPara="1" wrap="square" lIns="68575" tIns="34275" rIns="68575" bIns="34275" anchor="b" anchorCtr="0">
            <a:noAutofit/>
          </a:bodyPr>
          <a:lstStyle>
            <a:lvl1pPr lvl="0" rtl="0">
              <a:spcBef>
                <a:spcPts val="0"/>
              </a:spcBef>
              <a:spcAft>
                <a:spcPts val="0"/>
              </a:spcAft>
              <a:buNone/>
              <a:defRPr sz="4500">
                <a:latin typeface="Proxima Nova"/>
                <a:ea typeface="Proxima Nova"/>
                <a:cs typeface="Proxima Nova"/>
                <a:sym typeface="Proxima Nova"/>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blipFill>
          <a:blip r:embed="rId2" cstate="screen">
            <a:alphaModFix amt="35000"/>
            <a:extLst>
              <a:ext uri="{28A0092B-C50C-407E-A947-70E740481C1C}">
                <a14:useLocalDpi xmlns:a14="http://schemas.microsoft.com/office/drawing/2010/main"/>
              </a:ext>
            </a:extLst>
          </a:blip>
          <a:stretch>
            <a:fillRect/>
          </a:stretch>
        </a:blipFill>
        <a:effectLst/>
      </p:bgPr>
    </p:bg>
    <p:spTree>
      <p:nvGrpSpPr>
        <p:cNvPr id="1" name="Shape 3458"/>
        <p:cNvGrpSpPr/>
        <p:nvPr/>
      </p:nvGrpSpPr>
      <p:grpSpPr>
        <a:xfrm>
          <a:off x="0" y="0"/>
          <a:ext cx="0" cy="0"/>
          <a:chOff x="0" y="0"/>
          <a:chExt cx="0" cy="0"/>
        </a:xfrm>
      </p:grpSpPr>
      <p:pic>
        <p:nvPicPr>
          <p:cNvPr id="3459" name="Google Shape;3459;p49" descr="A close up of a sign&#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460" name="Google Shape;3460;p49"/>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dk1"/>
                </a:solidFill>
                <a:latin typeface="Avenir"/>
                <a:ea typeface="Avenir"/>
                <a:cs typeface="Avenir"/>
                <a:sym typeface="Avenir"/>
              </a:rPr>
              <a:t>CONFIDENTIAL</a:t>
            </a:r>
            <a:endParaRPr sz="1100"/>
          </a:p>
        </p:txBody>
      </p:sp>
      <p:sp>
        <p:nvSpPr>
          <p:cNvPr id="3461" name="Google Shape;3461;p49"/>
          <p:cNvSpPr txBox="1">
            <a:spLocks noGrp="1"/>
          </p:cNvSpPr>
          <p:nvPr>
            <p:ph type="title"/>
          </p:nvPr>
        </p:nvSpPr>
        <p:spPr>
          <a:xfrm>
            <a:off x="906638" y="1585875"/>
            <a:ext cx="7330800" cy="9240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atin typeface="Proxima Nova"/>
                <a:ea typeface="Proxima Nova"/>
                <a:cs typeface="Proxima Nova"/>
                <a:sym typeface="Proxima Nova"/>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cstate="screen">
            <a:alphaModFix/>
            <a:extLst>
              <a:ext uri="{28A0092B-C50C-407E-A947-70E740481C1C}">
                <a14:useLocalDpi xmlns:a14="http://schemas.microsoft.com/office/drawing/2010/main"/>
              </a:ext>
            </a:extLst>
          </a:blip>
          <a:stretch>
            <a:fillRect/>
          </a:stretch>
        </a:blipFill>
        <a:effectLst/>
      </p:bgPr>
    </p:bg>
    <p:spTree>
      <p:nvGrpSpPr>
        <p:cNvPr id="1" name="Shape 3462"/>
        <p:cNvGrpSpPr/>
        <p:nvPr/>
      </p:nvGrpSpPr>
      <p:grpSpPr>
        <a:xfrm>
          <a:off x="0" y="0"/>
          <a:ext cx="0" cy="0"/>
          <a:chOff x="0" y="0"/>
          <a:chExt cx="0" cy="0"/>
        </a:xfrm>
      </p:grpSpPr>
      <p:pic>
        <p:nvPicPr>
          <p:cNvPr id="3463" name="Google Shape;3463;p50" descr="A picture containing clipart&#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3464" name="Google Shape;3464;p50"/>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lt1"/>
                </a:solidFill>
                <a:latin typeface="Avenir"/>
                <a:ea typeface="Avenir"/>
                <a:cs typeface="Avenir"/>
                <a:sym typeface="Avenir"/>
              </a:rPr>
              <a:t>CONFIDENTIAL</a:t>
            </a:r>
            <a:endParaRPr sz="1100"/>
          </a:p>
        </p:txBody>
      </p:sp>
      <p:sp>
        <p:nvSpPr>
          <p:cNvPr id="3465" name="Google Shape;3465;p50"/>
          <p:cNvSpPr txBox="1">
            <a:spLocks noGrp="1"/>
          </p:cNvSpPr>
          <p:nvPr>
            <p:ph type="title"/>
          </p:nvPr>
        </p:nvSpPr>
        <p:spPr>
          <a:xfrm>
            <a:off x="240375" y="1479656"/>
            <a:ext cx="4407300" cy="9240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solidFill>
                  <a:srgbClr val="FFFFFF"/>
                </a:solidFill>
                <a:latin typeface="Proxima Nova"/>
                <a:ea typeface="Proxima Nova"/>
                <a:cs typeface="Proxima Nova"/>
                <a:sym typeface="Proxima Nova"/>
              </a:defRPr>
            </a:lvl1pPr>
            <a:lvl2pPr lvl="1" rtl="0">
              <a:spcBef>
                <a:spcPts val="0"/>
              </a:spcBef>
              <a:spcAft>
                <a:spcPts val="0"/>
              </a:spcAft>
              <a:buNone/>
              <a:defRPr>
                <a:solidFill>
                  <a:srgbClr val="FFFFFF"/>
                </a:solidFill>
                <a:latin typeface="Proxima Nova"/>
                <a:ea typeface="Proxima Nova"/>
                <a:cs typeface="Proxima Nova"/>
                <a:sym typeface="Proxima Nova"/>
              </a:defRPr>
            </a:lvl2pPr>
            <a:lvl3pPr lvl="2" rtl="0">
              <a:spcBef>
                <a:spcPts val="0"/>
              </a:spcBef>
              <a:spcAft>
                <a:spcPts val="0"/>
              </a:spcAft>
              <a:buNone/>
              <a:defRPr>
                <a:solidFill>
                  <a:srgbClr val="FFFFFF"/>
                </a:solidFill>
                <a:latin typeface="Proxima Nova"/>
                <a:ea typeface="Proxima Nova"/>
                <a:cs typeface="Proxima Nova"/>
                <a:sym typeface="Proxima Nova"/>
              </a:defRPr>
            </a:lvl3pPr>
            <a:lvl4pPr lvl="3" rtl="0">
              <a:spcBef>
                <a:spcPts val="0"/>
              </a:spcBef>
              <a:spcAft>
                <a:spcPts val="0"/>
              </a:spcAft>
              <a:buNone/>
              <a:defRPr>
                <a:solidFill>
                  <a:srgbClr val="FFFFFF"/>
                </a:solidFill>
                <a:latin typeface="Proxima Nova"/>
                <a:ea typeface="Proxima Nova"/>
                <a:cs typeface="Proxima Nova"/>
                <a:sym typeface="Proxima Nova"/>
              </a:defRPr>
            </a:lvl4pPr>
            <a:lvl5pPr lvl="4" rtl="0">
              <a:spcBef>
                <a:spcPts val="0"/>
              </a:spcBef>
              <a:spcAft>
                <a:spcPts val="0"/>
              </a:spcAft>
              <a:buNone/>
              <a:defRPr>
                <a:solidFill>
                  <a:srgbClr val="FFFFFF"/>
                </a:solidFill>
                <a:latin typeface="Proxima Nova"/>
                <a:ea typeface="Proxima Nova"/>
                <a:cs typeface="Proxima Nova"/>
                <a:sym typeface="Proxima Nova"/>
              </a:defRPr>
            </a:lvl5pPr>
            <a:lvl6pPr lvl="5" rtl="0">
              <a:spcBef>
                <a:spcPts val="0"/>
              </a:spcBef>
              <a:spcAft>
                <a:spcPts val="0"/>
              </a:spcAft>
              <a:buNone/>
              <a:defRPr>
                <a:solidFill>
                  <a:srgbClr val="FFFFFF"/>
                </a:solidFill>
                <a:latin typeface="Proxima Nova"/>
                <a:ea typeface="Proxima Nova"/>
                <a:cs typeface="Proxima Nova"/>
                <a:sym typeface="Proxima Nova"/>
              </a:defRPr>
            </a:lvl6pPr>
            <a:lvl7pPr lvl="6" rtl="0">
              <a:spcBef>
                <a:spcPts val="0"/>
              </a:spcBef>
              <a:spcAft>
                <a:spcPts val="0"/>
              </a:spcAft>
              <a:buNone/>
              <a:defRPr>
                <a:solidFill>
                  <a:srgbClr val="FFFFFF"/>
                </a:solidFill>
                <a:latin typeface="Proxima Nova"/>
                <a:ea typeface="Proxima Nova"/>
                <a:cs typeface="Proxima Nova"/>
                <a:sym typeface="Proxima Nova"/>
              </a:defRPr>
            </a:lvl7pPr>
            <a:lvl8pPr lvl="7" rtl="0">
              <a:spcBef>
                <a:spcPts val="0"/>
              </a:spcBef>
              <a:spcAft>
                <a:spcPts val="0"/>
              </a:spcAft>
              <a:buNone/>
              <a:defRPr>
                <a:solidFill>
                  <a:srgbClr val="FFFFFF"/>
                </a:solidFill>
                <a:latin typeface="Proxima Nova"/>
                <a:ea typeface="Proxima Nova"/>
                <a:cs typeface="Proxima Nova"/>
                <a:sym typeface="Proxima Nova"/>
              </a:defRPr>
            </a:lvl8pPr>
            <a:lvl9pPr lvl="8" rtl="0">
              <a:spcBef>
                <a:spcPts val="0"/>
              </a:spcBef>
              <a:spcAft>
                <a:spcPts val="0"/>
              </a:spcAft>
              <a:buNone/>
              <a:defRPr>
                <a:solidFill>
                  <a:srgbClr val="FFFFFF"/>
                </a:solidFill>
                <a:latin typeface="Proxima Nova"/>
                <a:ea typeface="Proxima Nova"/>
                <a:cs typeface="Proxima Nova"/>
                <a:sym typeface="Proxima Nova"/>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5"/>
        </a:solidFill>
        <a:effectLst/>
      </p:bgPr>
    </p:bg>
    <p:spTree>
      <p:nvGrpSpPr>
        <p:cNvPr id="1" name="Shape 3466"/>
        <p:cNvGrpSpPr/>
        <p:nvPr/>
      </p:nvGrpSpPr>
      <p:grpSpPr>
        <a:xfrm>
          <a:off x="0" y="0"/>
          <a:ext cx="0" cy="0"/>
          <a:chOff x="0" y="0"/>
          <a:chExt cx="0" cy="0"/>
        </a:xfrm>
      </p:grpSpPr>
      <p:pic>
        <p:nvPicPr>
          <p:cNvPr id="3467" name="Google Shape;3467;p51"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3468" name="Google Shape;3468;p51"/>
          <p:cNvSpPr txBox="1">
            <a:spLocks noGrp="1"/>
          </p:cNvSpPr>
          <p:nvPr>
            <p:ph type="title"/>
          </p:nvPr>
        </p:nvSpPr>
        <p:spPr>
          <a:xfrm>
            <a:off x="906638" y="1585875"/>
            <a:ext cx="7330800" cy="9240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solidFill>
                  <a:srgbClr val="FFFFFF"/>
                </a:solidFill>
                <a:latin typeface="Proxima Nova"/>
                <a:ea typeface="Proxima Nova"/>
                <a:cs typeface="Proxima Nova"/>
                <a:sym typeface="Proxima Nova"/>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3469" name="Google Shape;3469;p51"/>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lt1"/>
                </a:solidFill>
                <a:latin typeface="Avenir"/>
                <a:ea typeface="Avenir"/>
                <a:cs typeface="Avenir"/>
                <a:sym typeface="Avenir"/>
              </a:rPr>
              <a:t>CONFIDENTIAL</a:t>
            </a:r>
            <a:endParaRPr sz="1100"/>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dk1"/>
        </a:solidFill>
        <a:effectLst/>
      </p:bgPr>
    </p:bg>
    <p:spTree>
      <p:nvGrpSpPr>
        <p:cNvPr id="1" name="Shape 3470"/>
        <p:cNvGrpSpPr/>
        <p:nvPr/>
      </p:nvGrpSpPr>
      <p:grpSpPr>
        <a:xfrm>
          <a:off x="0" y="0"/>
          <a:ext cx="0" cy="0"/>
          <a:chOff x="0" y="0"/>
          <a:chExt cx="0" cy="0"/>
        </a:xfrm>
      </p:grpSpPr>
      <p:pic>
        <p:nvPicPr>
          <p:cNvPr id="3471" name="Google Shape;3471;p52"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3472" name="Google Shape;3472;p52"/>
          <p:cNvSpPr txBox="1">
            <a:spLocks noGrp="1"/>
          </p:cNvSpPr>
          <p:nvPr>
            <p:ph type="title"/>
          </p:nvPr>
        </p:nvSpPr>
        <p:spPr>
          <a:xfrm>
            <a:off x="906638" y="1585875"/>
            <a:ext cx="7330800" cy="9240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solidFill>
                  <a:srgbClr val="FFFFFF"/>
                </a:solidFill>
                <a:latin typeface="Proxima Nova"/>
                <a:ea typeface="Proxima Nova"/>
                <a:cs typeface="Proxima Nova"/>
                <a:sym typeface="Proxima Nova"/>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3473" name="Google Shape;3473;p52"/>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lt1"/>
                </a:solidFill>
                <a:latin typeface="Avenir"/>
                <a:ea typeface="Avenir"/>
                <a:cs typeface="Avenir"/>
                <a:sym typeface="Avenir"/>
              </a:rPr>
              <a:t>CONFIDENTIAL</a:t>
            </a:r>
            <a:endParaRPr sz="110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matchingName="1_Section Header">
  <p:cSld name="1_Section Header">
    <p:bg>
      <p:bgPr>
        <a:blipFill>
          <a:blip r:embed="rId2" cstate="screen">
            <a:alphaModFix amt="27000"/>
            <a:extLst>
              <a:ext uri="{28A0092B-C50C-407E-A947-70E740481C1C}">
                <a14:useLocalDpi xmlns:a14="http://schemas.microsoft.com/office/drawing/2010/main"/>
              </a:ext>
            </a:extLst>
          </a:blip>
          <a:stretch>
            <a:fillRect/>
          </a:stretch>
        </a:blipFill>
        <a:effectLst/>
      </p:bgPr>
    </p:bg>
    <p:spTree>
      <p:nvGrpSpPr>
        <p:cNvPr id="1" name="Shape 3474"/>
        <p:cNvGrpSpPr/>
        <p:nvPr/>
      </p:nvGrpSpPr>
      <p:grpSpPr>
        <a:xfrm>
          <a:off x="0" y="0"/>
          <a:ext cx="0" cy="0"/>
          <a:chOff x="0" y="0"/>
          <a:chExt cx="0" cy="0"/>
        </a:xfrm>
      </p:grpSpPr>
      <p:sp>
        <p:nvSpPr>
          <p:cNvPr id="3475" name="Google Shape;3475;p53"/>
          <p:cNvSpPr/>
          <p:nvPr/>
        </p:nvSpPr>
        <p:spPr>
          <a:xfrm>
            <a:off x="1835726" y="1191490"/>
            <a:ext cx="5500500" cy="2763900"/>
          </a:xfrm>
          <a:prstGeom prst="rect">
            <a:avLst/>
          </a:prstGeom>
          <a:solidFill>
            <a:schemeClr val="accent2"/>
          </a:solidFill>
          <a:ln w="12700" cap="flat" cmpd="sng">
            <a:solidFill>
              <a:schemeClr val="accent2"/>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3476" name="Google Shape;3476;p53" descr="A close up of a sign&#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477" name="Google Shape;3477;p53"/>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3478" name="Google Shape;3478;p53"/>
          <p:cNvSpPr txBox="1">
            <a:spLocks noGrp="1"/>
          </p:cNvSpPr>
          <p:nvPr>
            <p:ph type="subTitle" idx="1"/>
          </p:nvPr>
        </p:nvSpPr>
        <p:spPr>
          <a:xfrm>
            <a:off x="2088863" y="1458019"/>
            <a:ext cx="4958700" cy="2176800"/>
          </a:xfrm>
          <a:prstGeom prst="rect">
            <a:avLst/>
          </a:prstGeom>
        </p:spPr>
        <p:txBody>
          <a:bodyPr spcFirstLastPara="1" wrap="square" lIns="68575" tIns="34275" rIns="68575" bIns="34275" anchor="ctr" anchorCtr="0">
            <a:noAutofit/>
          </a:bodyPr>
          <a:lstStyle>
            <a:lvl1pPr lvl="0" algn="ctr" rtl="0">
              <a:spcBef>
                <a:spcPts val="800"/>
              </a:spcBef>
              <a:spcAft>
                <a:spcPts val="0"/>
              </a:spcAft>
              <a:buNone/>
              <a:defRPr sz="2700">
                <a:solidFill>
                  <a:srgbClr val="FFFFFF"/>
                </a:solidFill>
              </a:defRPr>
            </a:lvl1pPr>
            <a:lvl2pPr lvl="1" algn="ctr" rtl="0">
              <a:spcBef>
                <a:spcPts val="800"/>
              </a:spcBef>
              <a:spcAft>
                <a:spcPts val="0"/>
              </a:spcAft>
              <a:buNone/>
              <a:defRPr sz="2700">
                <a:solidFill>
                  <a:srgbClr val="FFFFFF"/>
                </a:solidFill>
              </a:defRPr>
            </a:lvl2pPr>
            <a:lvl3pPr lvl="2" algn="ctr" rtl="0">
              <a:spcBef>
                <a:spcPts val="800"/>
              </a:spcBef>
              <a:spcAft>
                <a:spcPts val="0"/>
              </a:spcAft>
              <a:buNone/>
              <a:defRPr sz="2700">
                <a:solidFill>
                  <a:srgbClr val="FFFFFF"/>
                </a:solidFill>
              </a:defRPr>
            </a:lvl3pPr>
            <a:lvl4pPr lvl="3" algn="ctr" rtl="0">
              <a:spcBef>
                <a:spcPts val="800"/>
              </a:spcBef>
              <a:spcAft>
                <a:spcPts val="0"/>
              </a:spcAft>
              <a:buNone/>
              <a:defRPr sz="2700">
                <a:solidFill>
                  <a:srgbClr val="FFFFFF"/>
                </a:solidFill>
              </a:defRPr>
            </a:lvl4pPr>
            <a:lvl5pPr lvl="4" algn="ctr" rtl="0">
              <a:spcBef>
                <a:spcPts val="800"/>
              </a:spcBef>
              <a:spcAft>
                <a:spcPts val="0"/>
              </a:spcAft>
              <a:buNone/>
              <a:defRPr sz="2700">
                <a:solidFill>
                  <a:srgbClr val="FFFFFF"/>
                </a:solidFill>
              </a:defRPr>
            </a:lvl5pPr>
            <a:lvl6pPr lvl="5" algn="ctr" rtl="0">
              <a:spcBef>
                <a:spcPts val="800"/>
              </a:spcBef>
              <a:spcAft>
                <a:spcPts val="0"/>
              </a:spcAft>
              <a:buNone/>
              <a:defRPr sz="2700">
                <a:solidFill>
                  <a:srgbClr val="FFFFFF"/>
                </a:solidFill>
              </a:defRPr>
            </a:lvl6pPr>
            <a:lvl7pPr lvl="6" algn="ctr" rtl="0">
              <a:spcBef>
                <a:spcPts val="800"/>
              </a:spcBef>
              <a:spcAft>
                <a:spcPts val="0"/>
              </a:spcAft>
              <a:buNone/>
              <a:defRPr sz="2700">
                <a:solidFill>
                  <a:srgbClr val="FFFFFF"/>
                </a:solidFill>
              </a:defRPr>
            </a:lvl7pPr>
            <a:lvl8pPr lvl="7" algn="ctr" rtl="0">
              <a:spcBef>
                <a:spcPts val="800"/>
              </a:spcBef>
              <a:spcAft>
                <a:spcPts val="0"/>
              </a:spcAft>
              <a:buNone/>
              <a:defRPr sz="2700">
                <a:solidFill>
                  <a:srgbClr val="FFFFFF"/>
                </a:solidFill>
              </a:defRPr>
            </a:lvl8pPr>
            <a:lvl9pPr lvl="8" algn="ctr" rtl="0">
              <a:spcBef>
                <a:spcPts val="800"/>
              </a:spcBef>
              <a:spcAft>
                <a:spcPts val="0"/>
              </a:spcAft>
              <a:buNone/>
              <a:defRPr sz="2700">
                <a:solidFill>
                  <a:srgbClr val="FFFFFF"/>
                </a:solidFill>
              </a:defRPr>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Content Slide [Graphic Column]">
  <p:cSld name="Content Slide [Graphic Column]">
    <p:spTree>
      <p:nvGrpSpPr>
        <p:cNvPr id="1" name="Shape 3479"/>
        <p:cNvGrpSpPr/>
        <p:nvPr/>
      </p:nvGrpSpPr>
      <p:grpSpPr>
        <a:xfrm>
          <a:off x="0" y="0"/>
          <a:ext cx="0" cy="0"/>
          <a:chOff x="0" y="0"/>
          <a:chExt cx="0" cy="0"/>
        </a:xfrm>
      </p:grpSpPr>
      <p:sp>
        <p:nvSpPr>
          <p:cNvPr id="3480" name="Google Shape;3480;p54"/>
          <p:cNvSpPr/>
          <p:nvPr/>
        </p:nvSpPr>
        <p:spPr>
          <a:xfrm>
            <a:off x="5134430" y="2465053"/>
            <a:ext cx="1165800" cy="1165800"/>
          </a:xfrm>
          <a:prstGeom prst="ellipse">
            <a:avLst/>
          </a:prstGeom>
          <a:solidFill>
            <a:schemeClr val="accent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481" name="Google Shape;3481;p54"/>
          <p:cNvSpPr/>
          <p:nvPr/>
        </p:nvSpPr>
        <p:spPr>
          <a:xfrm>
            <a:off x="4322768" y="239740"/>
            <a:ext cx="4983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482" name="Google Shape;3482;p54"/>
          <p:cNvSpPr/>
          <p:nvPr/>
        </p:nvSpPr>
        <p:spPr>
          <a:xfrm>
            <a:off x="7429028" y="2465053"/>
            <a:ext cx="1165800" cy="1165800"/>
          </a:xfrm>
          <a:prstGeom prst="ellipse">
            <a:avLst/>
          </a:prstGeom>
          <a:solidFill>
            <a:srgbClr val="17336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3483" name="Google Shape;3483;p54"/>
          <p:cNvSpPr/>
          <p:nvPr/>
        </p:nvSpPr>
        <p:spPr>
          <a:xfrm>
            <a:off x="2864404" y="2465053"/>
            <a:ext cx="1165800" cy="1165800"/>
          </a:xfrm>
          <a:prstGeom prst="ellipse">
            <a:avLst/>
          </a:prstGeom>
          <a:solidFill>
            <a:srgbClr val="0775C8"/>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rgbClr val="0775C8"/>
              </a:solidFill>
              <a:latin typeface="Avenir"/>
              <a:ea typeface="Avenir"/>
              <a:cs typeface="Avenir"/>
              <a:sym typeface="Avenir"/>
            </a:endParaRPr>
          </a:p>
        </p:txBody>
      </p:sp>
      <p:sp>
        <p:nvSpPr>
          <p:cNvPr id="3484" name="Google Shape;3484;p54"/>
          <p:cNvSpPr/>
          <p:nvPr/>
        </p:nvSpPr>
        <p:spPr>
          <a:xfrm>
            <a:off x="3274837" y="2716513"/>
            <a:ext cx="340848" cy="617220"/>
          </a:xfrm>
          <a:custGeom>
            <a:avLst/>
            <a:gdLst/>
            <a:ahLst/>
            <a:cxnLst/>
            <a:rect l="l" t="t"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sp>
        <p:nvSpPr>
          <p:cNvPr id="3485" name="Google Shape;3485;p54"/>
          <p:cNvSpPr/>
          <p:nvPr/>
        </p:nvSpPr>
        <p:spPr>
          <a:xfrm>
            <a:off x="7793893" y="2701273"/>
            <a:ext cx="451818" cy="628668"/>
          </a:xfrm>
          <a:custGeom>
            <a:avLst/>
            <a:gdLst/>
            <a:ahLst/>
            <a:cxnLst/>
            <a:rect l="l" t="t"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sp>
        <p:nvSpPr>
          <p:cNvPr id="3486" name="Google Shape;3486;p54"/>
          <p:cNvSpPr/>
          <p:nvPr/>
        </p:nvSpPr>
        <p:spPr>
          <a:xfrm>
            <a:off x="9289238" y="3565262"/>
            <a:ext cx="704808" cy="704808"/>
          </a:xfrm>
          <a:custGeom>
            <a:avLst/>
            <a:gdLst/>
            <a:ahLst/>
            <a:cxnLst/>
            <a:rect l="l" t="t"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sp>
        <p:nvSpPr>
          <p:cNvPr id="3487" name="Google Shape;3487;p54"/>
          <p:cNvSpPr/>
          <p:nvPr/>
        </p:nvSpPr>
        <p:spPr>
          <a:xfrm>
            <a:off x="554855" y="2465053"/>
            <a:ext cx="1165800" cy="1165800"/>
          </a:xfrm>
          <a:prstGeom prst="ellipse">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cxnSp>
        <p:nvCxnSpPr>
          <p:cNvPr id="3488" name="Google Shape;3488;p54"/>
          <p:cNvCxnSpPr/>
          <p:nvPr/>
        </p:nvCxnSpPr>
        <p:spPr>
          <a:xfrm>
            <a:off x="2238775" y="1932191"/>
            <a:ext cx="0" cy="2743200"/>
          </a:xfrm>
          <a:prstGeom prst="straightConnector1">
            <a:avLst/>
          </a:prstGeom>
          <a:noFill/>
          <a:ln w="9525" cap="flat" cmpd="sng">
            <a:solidFill>
              <a:srgbClr val="D8D8D8"/>
            </a:solidFill>
            <a:prstDash val="solid"/>
            <a:miter lim="800000"/>
            <a:headEnd type="none" w="sm" len="sm"/>
            <a:tailEnd type="none" w="sm" len="sm"/>
          </a:ln>
        </p:spPr>
      </p:cxnSp>
      <p:sp>
        <p:nvSpPr>
          <p:cNvPr id="3489" name="Google Shape;3489;p54"/>
          <p:cNvSpPr/>
          <p:nvPr/>
        </p:nvSpPr>
        <p:spPr>
          <a:xfrm>
            <a:off x="9315544" y="1414670"/>
            <a:ext cx="523098" cy="523098"/>
          </a:xfrm>
          <a:custGeom>
            <a:avLst/>
            <a:gdLst/>
            <a:ahLst/>
            <a:cxnLst/>
            <a:rect l="l" t="t"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sp>
        <p:nvSpPr>
          <p:cNvPr id="3490" name="Google Shape;3490;p54"/>
          <p:cNvSpPr/>
          <p:nvPr/>
        </p:nvSpPr>
        <p:spPr>
          <a:xfrm>
            <a:off x="9315667" y="2118691"/>
            <a:ext cx="525150" cy="525150"/>
          </a:xfrm>
          <a:custGeom>
            <a:avLst/>
            <a:gdLst/>
            <a:ahLst/>
            <a:cxnLst/>
            <a:rect l="l" t="t"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sp>
        <p:nvSpPr>
          <p:cNvPr id="3491" name="Google Shape;3491;p54"/>
          <p:cNvSpPr/>
          <p:nvPr/>
        </p:nvSpPr>
        <p:spPr>
          <a:xfrm>
            <a:off x="9315544" y="782653"/>
            <a:ext cx="471582" cy="471582"/>
          </a:xfrm>
          <a:custGeom>
            <a:avLst/>
            <a:gdLst/>
            <a:ahLst/>
            <a:cxnLst/>
            <a:rect l="l" t="t"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sp>
        <p:nvSpPr>
          <p:cNvPr id="3492" name="Google Shape;3492;p54"/>
          <p:cNvSpPr/>
          <p:nvPr/>
        </p:nvSpPr>
        <p:spPr>
          <a:xfrm>
            <a:off x="781906" y="2748933"/>
            <a:ext cx="685800" cy="548640"/>
          </a:xfrm>
          <a:custGeom>
            <a:avLst/>
            <a:gdLst/>
            <a:ahLst/>
            <a:cxnLst/>
            <a:rect l="l" t="t"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sp>
        <p:nvSpPr>
          <p:cNvPr id="3493" name="Google Shape;3493;p54"/>
          <p:cNvSpPr/>
          <p:nvPr/>
        </p:nvSpPr>
        <p:spPr>
          <a:xfrm>
            <a:off x="5408750" y="2739373"/>
            <a:ext cx="617220" cy="617220"/>
          </a:xfrm>
          <a:custGeom>
            <a:avLst/>
            <a:gdLst/>
            <a:ahLst/>
            <a:cxnLst/>
            <a:rect l="l" t="t"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cxnSp>
        <p:nvCxnSpPr>
          <p:cNvPr id="3494" name="Google Shape;3494;p54"/>
          <p:cNvCxnSpPr/>
          <p:nvPr/>
        </p:nvCxnSpPr>
        <p:spPr>
          <a:xfrm>
            <a:off x="4570496" y="1909331"/>
            <a:ext cx="0" cy="2743200"/>
          </a:xfrm>
          <a:prstGeom prst="straightConnector1">
            <a:avLst/>
          </a:prstGeom>
          <a:noFill/>
          <a:ln w="9525" cap="flat" cmpd="sng">
            <a:solidFill>
              <a:srgbClr val="D8D8D8"/>
            </a:solidFill>
            <a:prstDash val="solid"/>
            <a:miter lim="800000"/>
            <a:headEnd type="none" w="sm" len="sm"/>
            <a:tailEnd type="none" w="sm" len="sm"/>
          </a:ln>
        </p:spPr>
      </p:cxnSp>
      <p:cxnSp>
        <p:nvCxnSpPr>
          <p:cNvPr id="3495" name="Google Shape;3495;p54"/>
          <p:cNvCxnSpPr/>
          <p:nvPr/>
        </p:nvCxnSpPr>
        <p:spPr>
          <a:xfrm>
            <a:off x="6913778" y="1909331"/>
            <a:ext cx="0" cy="2743200"/>
          </a:xfrm>
          <a:prstGeom prst="straightConnector1">
            <a:avLst/>
          </a:prstGeom>
          <a:noFill/>
          <a:ln w="9525" cap="flat" cmpd="sng">
            <a:solidFill>
              <a:srgbClr val="D8D8D8"/>
            </a:solidFill>
            <a:prstDash val="solid"/>
            <a:miter lim="800000"/>
            <a:headEnd type="none" w="sm" len="sm"/>
            <a:tailEnd type="none" w="sm" len="sm"/>
          </a:ln>
        </p:spPr>
      </p:cxnSp>
      <p:sp>
        <p:nvSpPr>
          <p:cNvPr id="3496" name="Google Shape;3496;p54"/>
          <p:cNvSpPr/>
          <p:nvPr/>
        </p:nvSpPr>
        <p:spPr>
          <a:xfrm>
            <a:off x="9315544" y="2697770"/>
            <a:ext cx="617220" cy="617220"/>
          </a:xfrm>
          <a:custGeom>
            <a:avLst/>
            <a:gdLst/>
            <a:ahLst/>
            <a:cxnLst/>
            <a:rect l="l" t="t"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pic>
        <p:nvPicPr>
          <p:cNvPr id="3497" name="Google Shape;3497;p54"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498" name="Google Shape;3498;p54"/>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499" name="Google Shape;3499;p54"/>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3500" name="Google Shape;3500;p54"/>
          <p:cNvSpPr txBox="1">
            <a:spLocks noGrp="1"/>
          </p:cNvSpPr>
          <p:nvPr>
            <p:ph type="title"/>
          </p:nvPr>
        </p:nvSpPr>
        <p:spPr>
          <a:xfrm>
            <a:off x="864225" y="435300"/>
            <a:ext cx="7415400" cy="5697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atin typeface="Proxima Nova"/>
                <a:ea typeface="Proxima Nova"/>
                <a:cs typeface="Proxima Nova"/>
                <a:sym typeface="Proxima Nova"/>
              </a:defRPr>
            </a:lvl1pPr>
            <a:lvl2pPr lvl="1" rtl="0">
              <a:spcBef>
                <a:spcPts val="0"/>
              </a:spcBef>
              <a:spcAft>
                <a:spcPts val="0"/>
              </a:spcAft>
              <a:buNone/>
              <a:defRPr>
                <a:latin typeface="Proxima Nova"/>
                <a:ea typeface="Proxima Nova"/>
                <a:cs typeface="Proxima Nova"/>
                <a:sym typeface="Proxima Nova"/>
              </a:defRPr>
            </a:lvl2pPr>
            <a:lvl3pPr lvl="2" rtl="0">
              <a:spcBef>
                <a:spcPts val="0"/>
              </a:spcBef>
              <a:spcAft>
                <a:spcPts val="0"/>
              </a:spcAft>
              <a:buNone/>
              <a:defRPr>
                <a:latin typeface="Proxima Nova"/>
                <a:ea typeface="Proxima Nova"/>
                <a:cs typeface="Proxima Nova"/>
                <a:sym typeface="Proxima Nova"/>
              </a:defRPr>
            </a:lvl3pPr>
            <a:lvl4pPr lvl="3" rtl="0">
              <a:spcBef>
                <a:spcPts val="0"/>
              </a:spcBef>
              <a:spcAft>
                <a:spcPts val="0"/>
              </a:spcAft>
              <a:buNone/>
              <a:defRPr>
                <a:latin typeface="Proxima Nova"/>
                <a:ea typeface="Proxima Nova"/>
                <a:cs typeface="Proxima Nova"/>
                <a:sym typeface="Proxima Nova"/>
              </a:defRPr>
            </a:lvl4pPr>
            <a:lvl5pPr lvl="4" rtl="0">
              <a:spcBef>
                <a:spcPts val="0"/>
              </a:spcBef>
              <a:spcAft>
                <a:spcPts val="0"/>
              </a:spcAft>
              <a:buNone/>
              <a:defRPr>
                <a:latin typeface="Proxima Nova"/>
                <a:ea typeface="Proxima Nova"/>
                <a:cs typeface="Proxima Nova"/>
                <a:sym typeface="Proxima Nova"/>
              </a:defRPr>
            </a:lvl5pPr>
            <a:lvl6pPr lvl="5" rtl="0">
              <a:spcBef>
                <a:spcPts val="0"/>
              </a:spcBef>
              <a:spcAft>
                <a:spcPts val="0"/>
              </a:spcAft>
              <a:buNone/>
              <a:defRPr>
                <a:latin typeface="Proxima Nova"/>
                <a:ea typeface="Proxima Nova"/>
                <a:cs typeface="Proxima Nova"/>
                <a:sym typeface="Proxima Nova"/>
              </a:defRPr>
            </a:lvl6pPr>
            <a:lvl7pPr lvl="6" rtl="0">
              <a:spcBef>
                <a:spcPts val="0"/>
              </a:spcBef>
              <a:spcAft>
                <a:spcPts val="0"/>
              </a:spcAft>
              <a:buNone/>
              <a:defRPr>
                <a:latin typeface="Proxima Nova"/>
                <a:ea typeface="Proxima Nova"/>
                <a:cs typeface="Proxima Nova"/>
                <a:sym typeface="Proxima Nova"/>
              </a:defRPr>
            </a:lvl7pPr>
            <a:lvl8pPr lvl="7" rtl="0">
              <a:spcBef>
                <a:spcPts val="0"/>
              </a:spcBef>
              <a:spcAft>
                <a:spcPts val="0"/>
              </a:spcAft>
              <a:buNone/>
              <a:defRPr>
                <a:latin typeface="Proxima Nova"/>
                <a:ea typeface="Proxima Nova"/>
                <a:cs typeface="Proxima Nova"/>
                <a:sym typeface="Proxima Nova"/>
              </a:defRPr>
            </a:lvl8pPr>
            <a:lvl9pPr lvl="8" rtl="0">
              <a:spcBef>
                <a:spcPts val="0"/>
              </a:spcBef>
              <a:spcAft>
                <a:spcPts val="0"/>
              </a:spcAft>
              <a:buNone/>
              <a:defRPr>
                <a:latin typeface="Proxima Nova"/>
                <a:ea typeface="Proxima Nova"/>
                <a:cs typeface="Proxima Nova"/>
                <a:sym typeface="Proxima Nova"/>
              </a:defRPr>
            </a:lvl9pPr>
          </a:lstStyle>
          <a:p>
            <a:endParaRPr/>
          </a:p>
        </p:txBody>
      </p:sp>
      <p:sp>
        <p:nvSpPr>
          <p:cNvPr id="3501" name="Google Shape;3501;p54"/>
          <p:cNvSpPr txBox="1">
            <a:spLocks noGrp="1"/>
          </p:cNvSpPr>
          <p:nvPr>
            <p:ph type="subTitle" idx="1"/>
          </p:nvPr>
        </p:nvSpPr>
        <p:spPr>
          <a:xfrm>
            <a:off x="251175" y="1871306"/>
            <a:ext cx="1773300" cy="569700"/>
          </a:xfrm>
          <a:prstGeom prst="rect">
            <a:avLst/>
          </a:prstGeom>
        </p:spPr>
        <p:txBody>
          <a:bodyPr spcFirstLastPara="1" wrap="square" lIns="68575" tIns="34275" rIns="68575" bIns="34275" anchor="t" anchorCtr="0">
            <a:noAutofit/>
          </a:bodyPr>
          <a:lstStyle>
            <a:lvl1pPr lvl="0" algn="ctr" rtl="0">
              <a:spcBef>
                <a:spcPts val="800"/>
              </a:spcBef>
              <a:spcAft>
                <a:spcPts val="0"/>
              </a:spcAft>
              <a:buNone/>
              <a:defRPr sz="1400" b="1">
                <a:solidFill>
                  <a:srgbClr val="4C4C4C"/>
                </a:solidFill>
                <a:latin typeface="Proxima Nova"/>
                <a:ea typeface="Proxima Nova"/>
                <a:cs typeface="Proxima Nova"/>
                <a:sym typeface="Proxima Nova"/>
              </a:defRPr>
            </a:lvl1pPr>
            <a:lvl2pPr lvl="1" rtl="0">
              <a:spcBef>
                <a:spcPts val="800"/>
              </a:spcBef>
              <a:spcAft>
                <a:spcPts val="0"/>
              </a:spcAft>
              <a:buNone/>
              <a:defRPr/>
            </a:lvl2pPr>
            <a:lvl3pPr lvl="2" rtl="0">
              <a:spcBef>
                <a:spcPts val="800"/>
              </a:spcBef>
              <a:spcAft>
                <a:spcPts val="0"/>
              </a:spcAft>
              <a:buNone/>
              <a:defRPr/>
            </a:lvl3pPr>
            <a:lvl4pPr lvl="3" rtl="0">
              <a:spcBef>
                <a:spcPts val="800"/>
              </a:spcBef>
              <a:spcAft>
                <a:spcPts val="0"/>
              </a:spcAft>
              <a:buNone/>
              <a:defRPr/>
            </a:lvl4pPr>
            <a:lvl5pPr lvl="4" rtl="0">
              <a:spcBef>
                <a:spcPts val="800"/>
              </a:spcBef>
              <a:spcAft>
                <a:spcPts val="0"/>
              </a:spcAft>
              <a:buNone/>
              <a:defRPr/>
            </a:lvl5pPr>
            <a:lvl6pPr lvl="5" rtl="0">
              <a:spcBef>
                <a:spcPts val="800"/>
              </a:spcBef>
              <a:spcAft>
                <a:spcPts val="0"/>
              </a:spcAft>
              <a:buNone/>
              <a:defRPr/>
            </a:lvl6pPr>
            <a:lvl7pPr lvl="6" rtl="0">
              <a:spcBef>
                <a:spcPts val="800"/>
              </a:spcBef>
              <a:spcAft>
                <a:spcPts val="0"/>
              </a:spcAft>
              <a:buNone/>
              <a:defRPr/>
            </a:lvl7pPr>
            <a:lvl8pPr lvl="7" rtl="0">
              <a:spcBef>
                <a:spcPts val="800"/>
              </a:spcBef>
              <a:spcAft>
                <a:spcPts val="0"/>
              </a:spcAft>
              <a:buNone/>
              <a:defRPr/>
            </a:lvl8pPr>
            <a:lvl9pPr lvl="8" rtl="0">
              <a:spcBef>
                <a:spcPts val="800"/>
              </a:spcBef>
              <a:spcAft>
                <a:spcPts val="0"/>
              </a:spcAft>
              <a:buNone/>
              <a:defRPr/>
            </a:lvl9pPr>
          </a:lstStyle>
          <a:p>
            <a:endParaRPr/>
          </a:p>
        </p:txBody>
      </p:sp>
      <p:sp>
        <p:nvSpPr>
          <p:cNvPr id="3502" name="Google Shape;3502;p54"/>
          <p:cNvSpPr txBox="1">
            <a:spLocks noGrp="1"/>
          </p:cNvSpPr>
          <p:nvPr>
            <p:ph type="subTitle" idx="2"/>
          </p:nvPr>
        </p:nvSpPr>
        <p:spPr>
          <a:xfrm>
            <a:off x="2558119" y="1880644"/>
            <a:ext cx="1773300" cy="569700"/>
          </a:xfrm>
          <a:prstGeom prst="rect">
            <a:avLst/>
          </a:prstGeom>
        </p:spPr>
        <p:txBody>
          <a:bodyPr spcFirstLastPara="1" wrap="square" lIns="68575" tIns="34275" rIns="68575" bIns="34275" anchor="t" anchorCtr="0">
            <a:noAutofit/>
          </a:bodyPr>
          <a:lstStyle>
            <a:lvl1pPr lvl="0" algn="ctr" rtl="0">
              <a:spcBef>
                <a:spcPts val="800"/>
              </a:spcBef>
              <a:spcAft>
                <a:spcPts val="0"/>
              </a:spcAft>
              <a:buNone/>
              <a:defRPr sz="1400" b="1">
                <a:solidFill>
                  <a:srgbClr val="4C4C4C"/>
                </a:solidFill>
                <a:latin typeface="Proxima Nova"/>
                <a:ea typeface="Proxima Nova"/>
                <a:cs typeface="Proxima Nova"/>
                <a:sym typeface="Proxima Nova"/>
              </a:defRPr>
            </a:lvl1pPr>
            <a:lvl2pPr lvl="1" rtl="0">
              <a:spcBef>
                <a:spcPts val="800"/>
              </a:spcBef>
              <a:spcAft>
                <a:spcPts val="0"/>
              </a:spcAft>
              <a:buNone/>
              <a:defRPr/>
            </a:lvl2pPr>
            <a:lvl3pPr lvl="2" rtl="0">
              <a:spcBef>
                <a:spcPts val="800"/>
              </a:spcBef>
              <a:spcAft>
                <a:spcPts val="0"/>
              </a:spcAft>
              <a:buNone/>
              <a:defRPr/>
            </a:lvl3pPr>
            <a:lvl4pPr lvl="3" rtl="0">
              <a:spcBef>
                <a:spcPts val="800"/>
              </a:spcBef>
              <a:spcAft>
                <a:spcPts val="0"/>
              </a:spcAft>
              <a:buNone/>
              <a:defRPr/>
            </a:lvl4pPr>
            <a:lvl5pPr lvl="4" rtl="0">
              <a:spcBef>
                <a:spcPts val="800"/>
              </a:spcBef>
              <a:spcAft>
                <a:spcPts val="0"/>
              </a:spcAft>
              <a:buNone/>
              <a:defRPr/>
            </a:lvl5pPr>
            <a:lvl6pPr lvl="5" rtl="0">
              <a:spcBef>
                <a:spcPts val="800"/>
              </a:spcBef>
              <a:spcAft>
                <a:spcPts val="0"/>
              </a:spcAft>
              <a:buNone/>
              <a:defRPr/>
            </a:lvl6pPr>
            <a:lvl7pPr lvl="6" rtl="0">
              <a:spcBef>
                <a:spcPts val="800"/>
              </a:spcBef>
              <a:spcAft>
                <a:spcPts val="0"/>
              </a:spcAft>
              <a:buNone/>
              <a:defRPr/>
            </a:lvl7pPr>
            <a:lvl8pPr lvl="7" rtl="0">
              <a:spcBef>
                <a:spcPts val="800"/>
              </a:spcBef>
              <a:spcAft>
                <a:spcPts val="0"/>
              </a:spcAft>
              <a:buNone/>
              <a:defRPr/>
            </a:lvl8pPr>
            <a:lvl9pPr lvl="8" rtl="0">
              <a:spcBef>
                <a:spcPts val="800"/>
              </a:spcBef>
              <a:spcAft>
                <a:spcPts val="0"/>
              </a:spcAft>
              <a:buNone/>
              <a:defRPr/>
            </a:lvl9pPr>
          </a:lstStyle>
          <a:p>
            <a:endParaRPr/>
          </a:p>
        </p:txBody>
      </p:sp>
      <p:sp>
        <p:nvSpPr>
          <p:cNvPr id="3503" name="Google Shape;3503;p54"/>
          <p:cNvSpPr txBox="1">
            <a:spLocks noGrp="1"/>
          </p:cNvSpPr>
          <p:nvPr>
            <p:ph type="subTitle" idx="3"/>
          </p:nvPr>
        </p:nvSpPr>
        <p:spPr>
          <a:xfrm>
            <a:off x="4844119" y="1880644"/>
            <a:ext cx="1773300" cy="569700"/>
          </a:xfrm>
          <a:prstGeom prst="rect">
            <a:avLst/>
          </a:prstGeom>
        </p:spPr>
        <p:txBody>
          <a:bodyPr spcFirstLastPara="1" wrap="square" lIns="68575" tIns="34275" rIns="68575" bIns="34275" anchor="t" anchorCtr="0">
            <a:noAutofit/>
          </a:bodyPr>
          <a:lstStyle>
            <a:lvl1pPr lvl="0" algn="ctr" rtl="0">
              <a:spcBef>
                <a:spcPts val="800"/>
              </a:spcBef>
              <a:spcAft>
                <a:spcPts val="0"/>
              </a:spcAft>
              <a:buNone/>
              <a:defRPr sz="1400" b="1">
                <a:solidFill>
                  <a:srgbClr val="4C4C4C"/>
                </a:solidFill>
                <a:latin typeface="Proxima Nova"/>
                <a:ea typeface="Proxima Nova"/>
                <a:cs typeface="Proxima Nova"/>
                <a:sym typeface="Proxima Nova"/>
              </a:defRPr>
            </a:lvl1pPr>
            <a:lvl2pPr lvl="1" rtl="0">
              <a:spcBef>
                <a:spcPts val="800"/>
              </a:spcBef>
              <a:spcAft>
                <a:spcPts val="0"/>
              </a:spcAft>
              <a:buNone/>
              <a:defRPr/>
            </a:lvl2pPr>
            <a:lvl3pPr lvl="2" rtl="0">
              <a:spcBef>
                <a:spcPts val="800"/>
              </a:spcBef>
              <a:spcAft>
                <a:spcPts val="0"/>
              </a:spcAft>
              <a:buNone/>
              <a:defRPr/>
            </a:lvl3pPr>
            <a:lvl4pPr lvl="3" rtl="0">
              <a:spcBef>
                <a:spcPts val="800"/>
              </a:spcBef>
              <a:spcAft>
                <a:spcPts val="0"/>
              </a:spcAft>
              <a:buNone/>
              <a:defRPr/>
            </a:lvl4pPr>
            <a:lvl5pPr lvl="4" rtl="0">
              <a:spcBef>
                <a:spcPts val="800"/>
              </a:spcBef>
              <a:spcAft>
                <a:spcPts val="0"/>
              </a:spcAft>
              <a:buNone/>
              <a:defRPr/>
            </a:lvl5pPr>
            <a:lvl6pPr lvl="5" rtl="0">
              <a:spcBef>
                <a:spcPts val="800"/>
              </a:spcBef>
              <a:spcAft>
                <a:spcPts val="0"/>
              </a:spcAft>
              <a:buNone/>
              <a:defRPr/>
            </a:lvl6pPr>
            <a:lvl7pPr lvl="6" rtl="0">
              <a:spcBef>
                <a:spcPts val="800"/>
              </a:spcBef>
              <a:spcAft>
                <a:spcPts val="0"/>
              </a:spcAft>
              <a:buNone/>
              <a:defRPr/>
            </a:lvl7pPr>
            <a:lvl8pPr lvl="7" rtl="0">
              <a:spcBef>
                <a:spcPts val="800"/>
              </a:spcBef>
              <a:spcAft>
                <a:spcPts val="0"/>
              </a:spcAft>
              <a:buNone/>
              <a:defRPr/>
            </a:lvl8pPr>
            <a:lvl9pPr lvl="8" rtl="0">
              <a:spcBef>
                <a:spcPts val="800"/>
              </a:spcBef>
              <a:spcAft>
                <a:spcPts val="0"/>
              </a:spcAft>
              <a:buNone/>
              <a:defRPr/>
            </a:lvl9pPr>
          </a:lstStyle>
          <a:p>
            <a:endParaRPr/>
          </a:p>
        </p:txBody>
      </p:sp>
      <p:sp>
        <p:nvSpPr>
          <p:cNvPr id="3504" name="Google Shape;3504;p54"/>
          <p:cNvSpPr txBox="1">
            <a:spLocks noGrp="1"/>
          </p:cNvSpPr>
          <p:nvPr>
            <p:ph type="subTitle" idx="4"/>
          </p:nvPr>
        </p:nvSpPr>
        <p:spPr>
          <a:xfrm>
            <a:off x="7140806" y="1871306"/>
            <a:ext cx="1773300" cy="569700"/>
          </a:xfrm>
          <a:prstGeom prst="rect">
            <a:avLst/>
          </a:prstGeom>
        </p:spPr>
        <p:txBody>
          <a:bodyPr spcFirstLastPara="1" wrap="square" lIns="68575" tIns="34275" rIns="68575" bIns="34275" anchor="t" anchorCtr="0">
            <a:noAutofit/>
          </a:bodyPr>
          <a:lstStyle>
            <a:lvl1pPr lvl="0" algn="ctr" rtl="0">
              <a:spcBef>
                <a:spcPts val="800"/>
              </a:spcBef>
              <a:spcAft>
                <a:spcPts val="0"/>
              </a:spcAft>
              <a:buNone/>
              <a:defRPr sz="1400" b="1">
                <a:solidFill>
                  <a:srgbClr val="4C4C4C"/>
                </a:solidFill>
                <a:latin typeface="Proxima Nova"/>
                <a:ea typeface="Proxima Nova"/>
                <a:cs typeface="Proxima Nova"/>
                <a:sym typeface="Proxima Nova"/>
              </a:defRPr>
            </a:lvl1pPr>
            <a:lvl2pPr lvl="1" rtl="0">
              <a:spcBef>
                <a:spcPts val="800"/>
              </a:spcBef>
              <a:spcAft>
                <a:spcPts val="0"/>
              </a:spcAft>
              <a:buNone/>
              <a:defRPr/>
            </a:lvl2pPr>
            <a:lvl3pPr lvl="2" rtl="0">
              <a:spcBef>
                <a:spcPts val="800"/>
              </a:spcBef>
              <a:spcAft>
                <a:spcPts val="0"/>
              </a:spcAft>
              <a:buNone/>
              <a:defRPr/>
            </a:lvl3pPr>
            <a:lvl4pPr lvl="3" rtl="0">
              <a:spcBef>
                <a:spcPts val="800"/>
              </a:spcBef>
              <a:spcAft>
                <a:spcPts val="0"/>
              </a:spcAft>
              <a:buNone/>
              <a:defRPr/>
            </a:lvl4pPr>
            <a:lvl5pPr lvl="4" rtl="0">
              <a:spcBef>
                <a:spcPts val="800"/>
              </a:spcBef>
              <a:spcAft>
                <a:spcPts val="0"/>
              </a:spcAft>
              <a:buNone/>
              <a:defRPr/>
            </a:lvl5pPr>
            <a:lvl6pPr lvl="5" rtl="0">
              <a:spcBef>
                <a:spcPts val="800"/>
              </a:spcBef>
              <a:spcAft>
                <a:spcPts val="0"/>
              </a:spcAft>
              <a:buNone/>
              <a:defRPr/>
            </a:lvl6pPr>
            <a:lvl7pPr lvl="6" rtl="0">
              <a:spcBef>
                <a:spcPts val="800"/>
              </a:spcBef>
              <a:spcAft>
                <a:spcPts val="0"/>
              </a:spcAft>
              <a:buNone/>
              <a:defRPr/>
            </a:lvl7pPr>
            <a:lvl8pPr lvl="7" rtl="0">
              <a:spcBef>
                <a:spcPts val="800"/>
              </a:spcBef>
              <a:spcAft>
                <a:spcPts val="0"/>
              </a:spcAft>
              <a:buNone/>
              <a:defRPr/>
            </a:lvl8pPr>
            <a:lvl9pPr lvl="8" rtl="0">
              <a:spcBef>
                <a:spcPts val="800"/>
              </a:spcBef>
              <a:spcAft>
                <a:spcPts val="0"/>
              </a:spcAft>
              <a:buNone/>
              <a:defRPr/>
            </a:lvl9pPr>
          </a:lstStyle>
          <a:p>
            <a:endParaRPr/>
          </a:p>
        </p:txBody>
      </p:sp>
      <p:sp>
        <p:nvSpPr>
          <p:cNvPr id="3505" name="Google Shape;3505;p54"/>
          <p:cNvSpPr txBox="1"/>
          <p:nvPr/>
        </p:nvSpPr>
        <p:spPr>
          <a:xfrm>
            <a:off x="204731" y="3801900"/>
            <a:ext cx="1878000" cy="6495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endParaRPr sz="1100">
              <a:latin typeface="Avenir"/>
              <a:ea typeface="Avenir"/>
              <a:cs typeface="Avenir"/>
              <a:sym typeface="Avenir"/>
            </a:endParaRPr>
          </a:p>
        </p:txBody>
      </p:sp>
      <p:sp>
        <p:nvSpPr>
          <p:cNvPr id="3506" name="Google Shape;3506;p54"/>
          <p:cNvSpPr txBox="1"/>
          <p:nvPr/>
        </p:nvSpPr>
        <p:spPr>
          <a:xfrm>
            <a:off x="2508291" y="3797363"/>
            <a:ext cx="1878000" cy="6495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endParaRPr sz="1100">
              <a:latin typeface="Avenir"/>
              <a:ea typeface="Avenir"/>
              <a:cs typeface="Avenir"/>
              <a:sym typeface="Avenir"/>
            </a:endParaRPr>
          </a:p>
        </p:txBody>
      </p:sp>
      <p:sp>
        <p:nvSpPr>
          <p:cNvPr id="3507" name="Google Shape;3507;p54"/>
          <p:cNvSpPr txBox="1"/>
          <p:nvPr/>
        </p:nvSpPr>
        <p:spPr>
          <a:xfrm>
            <a:off x="4803103" y="3797363"/>
            <a:ext cx="1878000" cy="6495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endParaRPr sz="1100">
              <a:latin typeface="Avenir"/>
              <a:ea typeface="Avenir"/>
              <a:cs typeface="Avenir"/>
              <a:sym typeface="Avenir"/>
            </a:endParaRPr>
          </a:p>
        </p:txBody>
      </p:sp>
      <p:sp>
        <p:nvSpPr>
          <p:cNvPr id="3508" name="Google Shape;3508;p54"/>
          <p:cNvSpPr txBox="1"/>
          <p:nvPr/>
        </p:nvSpPr>
        <p:spPr>
          <a:xfrm>
            <a:off x="7105322" y="3812559"/>
            <a:ext cx="1878000" cy="6495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endParaRPr sz="1100">
              <a:latin typeface="Avenir"/>
              <a:ea typeface="Avenir"/>
              <a:cs typeface="Avenir"/>
              <a:sym typeface="Avenir"/>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ontent Slide [Image + Box Text]">
  <p:cSld name="Content Slide [Image + Box Text]">
    <p:spTree>
      <p:nvGrpSpPr>
        <p:cNvPr id="1" name="Shape 3509"/>
        <p:cNvGrpSpPr/>
        <p:nvPr/>
      </p:nvGrpSpPr>
      <p:grpSpPr>
        <a:xfrm>
          <a:off x="0" y="0"/>
          <a:ext cx="0" cy="0"/>
          <a:chOff x="0" y="0"/>
          <a:chExt cx="0" cy="0"/>
        </a:xfrm>
      </p:grpSpPr>
      <p:grpSp>
        <p:nvGrpSpPr>
          <p:cNvPr id="3510" name="Google Shape;3510;p55"/>
          <p:cNvGrpSpPr/>
          <p:nvPr/>
        </p:nvGrpSpPr>
        <p:grpSpPr>
          <a:xfrm>
            <a:off x="4568130" y="1070829"/>
            <a:ext cx="4167573" cy="3461048"/>
            <a:chOff x="13078405" y="4280598"/>
            <a:chExt cx="9077702" cy="7575068"/>
          </a:xfrm>
        </p:grpSpPr>
        <p:sp>
          <p:nvSpPr>
            <p:cNvPr id="3511" name="Google Shape;3511;p55"/>
            <p:cNvSpPr/>
            <p:nvPr/>
          </p:nvSpPr>
          <p:spPr>
            <a:xfrm>
              <a:off x="13078407" y="4280598"/>
              <a:ext cx="9077700" cy="3693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sp>
          <p:nvSpPr>
            <p:cNvPr id="3512" name="Google Shape;3512;p55"/>
            <p:cNvSpPr/>
            <p:nvPr/>
          </p:nvSpPr>
          <p:spPr>
            <a:xfrm>
              <a:off x="13078405" y="8162366"/>
              <a:ext cx="9077700" cy="36933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400">
                <a:solidFill>
                  <a:schemeClr val="lt1"/>
                </a:solidFill>
                <a:latin typeface="Roboto"/>
                <a:ea typeface="Roboto"/>
                <a:cs typeface="Roboto"/>
                <a:sym typeface="Roboto"/>
              </a:endParaRPr>
            </a:p>
          </p:txBody>
        </p:sp>
      </p:grpSp>
      <p:sp>
        <p:nvSpPr>
          <p:cNvPr id="3513" name="Google Shape;3513;p55"/>
          <p:cNvSpPr/>
          <p:nvPr/>
        </p:nvSpPr>
        <p:spPr>
          <a:xfrm>
            <a:off x="4322768" y="239740"/>
            <a:ext cx="4983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3514" name="Google Shape;3514;p55"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515" name="Google Shape;3515;p55"/>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516" name="Google Shape;3516;p55"/>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3517" name="Google Shape;3517;p55"/>
          <p:cNvSpPr txBox="1"/>
          <p:nvPr/>
        </p:nvSpPr>
        <p:spPr>
          <a:xfrm>
            <a:off x="582563" y="1070756"/>
            <a:ext cx="3591900" cy="34611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endParaRPr sz="1800">
              <a:latin typeface="Avenir"/>
              <a:ea typeface="Avenir"/>
              <a:cs typeface="Avenir"/>
              <a:sym typeface="Avenir"/>
            </a:endParaRPr>
          </a:p>
          <a:p>
            <a:pPr marL="0" lvl="0" indent="0" algn="l" rtl="0">
              <a:spcBef>
                <a:spcPts val="0"/>
              </a:spcBef>
              <a:spcAft>
                <a:spcPts val="0"/>
              </a:spcAft>
              <a:buNone/>
            </a:pPr>
            <a:endParaRPr sz="1800">
              <a:latin typeface="Avenir"/>
              <a:ea typeface="Avenir"/>
              <a:cs typeface="Avenir"/>
              <a:sym typeface="Avenir"/>
            </a:endParaRPr>
          </a:p>
        </p:txBody>
      </p:sp>
      <p:sp>
        <p:nvSpPr>
          <p:cNvPr id="3518" name="Google Shape;3518;p55"/>
          <p:cNvSpPr txBox="1">
            <a:spLocks noGrp="1"/>
          </p:cNvSpPr>
          <p:nvPr>
            <p:ph type="title"/>
          </p:nvPr>
        </p:nvSpPr>
        <p:spPr>
          <a:xfrm>
            <a:off x="864225" y="378150"/>
            <a:ext cx="7415400" cy="5697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atin typeface="Proxima Nova"/>
                <a:ea typeface="Proxima Nova"/>
                <a:cs typeface="Proxima Nova"/>
                <a:sym typeface="Proxima Nova"/>
              </a:defRPr>
            </a:lvl1pPr>
            <a:lvl2pPr lvl="1" rtl="0">
              <a:spcBef>
                <a:spcPts val="0"/>
              </a:spcBef>
              <a:spcAft>
                <a:spcPts val="0"/>
              </a:spcAft>
              <a:buNone/>
              <a:defRPr>
                <a:latin typeface="Proxima Nova"/>
                <a:ea typeface="Proxima Nova"/>
                <a:cs typeface="Proxima Nova"/>
                <a:sym typeface="Proxima Nova"/>
              </a:defRPr>
            </a:lvl2pPr>
            <a:lvl3pPr lvl="2" rtl="0">
              <a:spcBef>
                <a:spcPts val="0"/>
              </a:spcBef>
              <a:spcAft>
                <a:spcPts val="0"/>
              </a:spcAft>
              <a:buNone/>
              <a:defRPr>
                <a:latin typeface="Proxima Nova"/>
                <a:ea typeface="Proxima Nova"/>
                <a:cs typeface="Proxima Nova"/>
                <a:sym typeface="Proxima Nova"/>
              </a:defRPr>
            </a:lvl3pPr>
            <a:lvl4pPr lvl="3" rtl="0">
              <a:spcBef>
                <a:spcPts val="0"/>
              </a:spcBef>
              <a:spcAft>
                <a:spcPts val="0"/>
              </a:spcAft>
              <a:buNone/>
              <a:defRPr>
                <a:latin typeface="Proxima Nova"/>
                <a:ea typeface="Proxima Nova"/>
                <a:cs typeface="Proxima Nova"/>
                <a:sym typeface="Proxima Nova"/>
              </a:defRPr>
            </a:lvl4pPr>
            <a:lvl5pPr lvl="4" rtl="0">
              <a:spcBef>
                <a:spcPts val="0"/>
              </a:spcBef>
              <a:spcAft>
                <a:spcPts val="0"/>
              </a:spcAft>
              <a:buNone/>
              <a:defRPr>
                <a:latin typeface="Proxima Nova"/>
                <a:ea typeface="Proxima Nova"/>
                <a:cs typeface="Proxima Nova"/>
                <a:sym typeface="Proxima Nova"/>
              </a:defRPr>
            </a:lvl5pPr>
            <a:lvl6pPr lvl="5" rtl="0">
              <a:spcBef>
                <a:spcPts val="0"/>
              </a:spcBef>
              <a:spcAft>
                <a:spcPts val="0"/>
              </a:spcAft>
              <a:buNone/>
              <a:defRPr>
                <a:latin typeface="Proxima Nova"/>
                <a:ea typeface="Proxima Nova"/>
                <a:cs typeface="Proxima Nova"/>
                <a:sym typeface="Proxima Nova"/>
              </a:defRPr>
            </a:lvl6pPr>
            <a:lvl7pPr lvl="6" rtl="0">
              <a:spcBef>
                <a:spcPts val="0"/>
              </a:spcBef>
              <a:spcAft>
                <a:spcPts val="0"/>
              </a:spcAft>
              <a:buNone/>
              <a:defRPr>
                <a:latin typeface="Proxima Nova"/>
                <a:ea typeface="Proxima Nova"/>
                <a:cs typeface="Proxima Nova"/>
                <a:sym typeface="Proxima Nova"/>
              </a:defRPr>
            </a:lvl7pPr>
            <a:lvl8pPr lvl="7" rtl="0">
              <a:spcBef>
                <a:spcPts val="0"/>
              </a:spcBef>
              <a:spcAft>
                <a:spcPts val="0"/>
              </a:spcAft>
              <a:buNone/>
              <a:defRPr>
                <a:latin typeface="Proxima Nova"/>
                <a:ea typeface="Proxima Nova"/>
                <a:cs typeface="Proxima Nova"/>
                <a:sym typeface="Proxima Nova"/>
              </a:defRPr>
            </a:lvl8pPr>
            <a:lvl9pPr lvl="8" rtl="0">
              <a:spcBef>
                <a:spcPts val="0"/>
              </a:spcBef>
              <a:spcAft>
                <a:spcPts val="0"/>
              </a:spcAft>
              <a:buNone/>
              <a:defRPr>
                <a:latin typeface="Proxima Nova"/>
                <a:ea typeface="Proxima Nova"/>
                <a:cs typeface="Proxima Nova"/>
                <a:sym typeface="Proxima Nova"/>
              </a:defRPr>
            </a:lvl9pPr>
          </a:lstStyle>
          <a:p>
            <a:endParaRPr/>
          </a:p>
        </p:txBody>
      </p:sp>
      <p:sp>
        <p:nvSpPr>
          <p:cNvPr id="3519" name="Google Shape;3519;p55"/>
          <p:cNvSpPr txBox="1">
            <a:spLocks noGrp="1"/>
          </p:cNvSpPr>
          <p:nvPr>
            <p:ph type="subTitle" idx="1"/>
          </p:nvPr>
        </p:nvSpPr>
        <p:spPr>
          <a:xfrm>
            <a:off x="4743975" y="1209713"/>
            <a:ext cx="3086400" cy="455100"/>
          </a:xfrm>
          <a:prstGeom prst="rect">
            <a:avLst/>
          </a:prstGeom>
        </p:spPr>
        <p:txBody>
          <a:bodyPr spcFirstLastPara="1" wrap="square" lIns="68575" tIns="34275" rIns="68575" bIns="34275" anchor="t" anchorCtr="0">
            <a:noAutofit/>
          </a:bodyPr>
          <a:lstStyle>
            <a:lvl1pPr lvl="0" rtl="0">
              <a:spcBef>
                <a:spcPts val="800"/>
              </a:spcBef>
              <a:spcAft>
                <a:spcPts val="0"/>
              </a:spcAft>
              <a:buNone/>
              <a:defRPr sz="1400" b="1">
                <a:solidFill>
                  <a:srgbClr val="FFFFFF"/>
                </a:solidFill>
                <a:latin typeface="Proxima Nova"/>
                <a:ea typeface="Proxima Nova"/>
                <a:cs typeface="Proxima Nova"/>
                <a:sym typeface="Proxima Nova"/>
              </a:defRPr>
            </a:lvl1pPr>
            <a:lvl2pPr lvl="1" rtl="0">
              <a:spcBef>
                <a:spcPts val="800"/>
              </a:spcBef>
              <a:spcAft>
                <a:spcPts val="0"/>
              </a:spcAft>
              <a:buNone/>
              <a:defRPr>
                <a:solidFill>
                  <a:srgbClr val="FFFFFF"/>
                </a:solidFill>
              </a:defRPr>
            </a:lvl2pPr>
            <a:lvl3pPr lvl="2" rtl="0">
              <a:spcBef>
                <a:spcPts val="800"/>
              </a:spcBef>
              <a:spcAft>
                <a:spcPts val="0"/>
              </a:spcAft>
              <a:buNone/>
              <a:defRPr>
                <a:solidFill>
                  <a:srgbClr val="FFFFFF"/>
                </a:solidFill>
              </a:defRPr>
            </a:lvl3pPr>
            <a:lvl4pPr lvl="3" rtl="0">
              <a:spcBef>
                <a:spcPts val="800"/>
              </a:spcBef>
              <a:spcAft>
                <a:spcPts val="0"/>
              </a:spcAft>
              <a:buNone/>
              <a:defRPr>
                <a:solidFill>
                  <a:srgbClr val="FFFFFF"/>
                </a:solidFill>
              </a:defRPr>
            </a:lvl4pPr>
            <a:lvl5pPr lvl="4" rtl="0">
              <a:spcBef>
                <a:spcPts val="800"/>
              </a:spcBef>
              <a:spcAft>
                <a:spcPts val="0"/>
              </a:spcAft>
              <a:buNone/>
              <a:defRPr>
                <a:solidFill>
                  <a:srgbClr val="FFFFFF"/>
                </a:solidFill>
              </a:defRPr>
            </a:lvl5pPr>
            <a:lvl6pPr lvl="5" rtl="0">
              <a:spcBef>
                <a:spcPts val="800"/>
              </a:spcBef>
              <a:spcAft>
                <a:spcPts val="0"/>
              </a:spcAft>
              <a:buNone/>
              <a:defRPr>
                <a:solidFill>
                  <a:srgbClr val="FFFFFF"/>
                </a:solidFill>
              </a:defRPr>
            </a:lvl6pPr>
            <a:lvl7pPr lvl="6" rtl="0">
              <a:spcBef>
                <a:spcPts val="800"/>
              </a:spcBef>
              <a:spcAft>
                <a:spcPts val="0"/>
              </a:spcAft>
              <a:buNone/>
              <a:defRPr>
                <a:solidFill>
                  <a:srgbClr val="FFFFFF"/>
                </a:solidFill>
              </a:defRPr>
            </a:lvl7pPr>
            <a:lvl8pPr lvl="7" rtl="0">
              <a:spcBef>
                <a:spcPts val="800"/>
              </a:spcBef>
              <a:spcAft>
                <a:spcPts val="0"/>
              </a:spcAft>
              <a:buNone/>
              <a:defRPr>
                <a:solidFill>
                  <a:srgbClr val="FFFFFF"/>
                </a:solidFill>
              </a:defRPr>
            </a:lvl8pPr>
            <a:lvl9pPr lvl="8" rtl="0">
              <a:spcBef>
                <a:spcPts val="800"/>
              </a:spcBef>
              <a:spcAft>
                <a:spcPts val="0"/>
              </a:spcAft>
              <a:buNone/>
              <a:defRPr>
                <a:solidFill>
                  <a:srgbClr val="FFFFFF"/>
                </a:solidFill>
              </a:defRPr>
            </a:lvl9pPr>
          </a:lstStyle>
          <a:p>
            <a:endParaRPr/>
          </a:p>
        </p:txBody>
      </p:sp>
      <p:sp>
        <p:nvSpPr>
          <p:cNvPr id="3520" name="Google Shape;3520;p55"/>
          <p:cNvSpPr txBox="1"/>
          <p:nvPr/>
        </p:nvSpPr>
        <p:spPr>
          <a:xfrm>
            <a:off x="4821150" y="1602863"/>
            <a:ext cx="3688800" cy="4551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endParaRPr sz="1100">
              <a:solidFill>
                <a:srgbClr val="FFFFFF"/>
              </a:solidFill>
              <a:latin typeface="Avenir"/>
              <a:ea typeface="Avenir"/>
              <a:cs typeface="Avenir"/>
              <a:sym typeface="Avenir"/>
            </a:endParaRPr>
          </a:p>
        </p:txBody>
      </p:sp>
      <p:sp>
        <p:nvSpPr>
          <p:cNvPr id="3521" name="Google Shape;3521;p55"/>
          <p:cNvSpPr txBox="1">
            <a:spLocks noGrp="1"/>
          </p:cNvSpPr>
          <p:nvPr>
            <p:ph type="subTitle" idx="2"/>
          </p:nvPr>
        </p:nvSpPr>
        <p:spPr>
          <a:xfrm>
            <a:off x="4743975" y="2981363"/>
            <a:ext cx="3086400" cy="455100"/>
          </a:xfrm>
          <a:prstGeom prst="rect">
            <a:avLst/>
          </a:prstGeom>
        </p:spPr>
        <p:txBody>
          <a:bodyPr spcFirstLastPara="1" wrap="square" lIns="68575" tIns="34275" rIns="68575" bIns="34275" anchor="t" anchorCtr="0">
            <a:noAutofit/>
          </a:bodyPr>
          <a:lstStyle>
            <a:lvl1pPr lvl="0" rtl="0">
              <a:spcBef>
                <a:spcPts val="800"/>
              </a:spcBef>
              <a:spcAft>
                <a:spcPts val="0"/>
              </a:spcAft>
              <a:buNone/>
              <a:defRPr sz="1400" b="1">
                <a:solidFill>
                  <a:srgbClr val="FFFFFF"/>
                </a:solidFill>
                <a:latin typeface="Proxima Nova"/>
                <a:ea typeface="Proxima Nova"/>
                <a:cs typeface="Proxima Nova"/>
                <a:sym typeface="Proxima Nova"/>
              </a:defRPr>
            </a:lvl1pPr>
            <a:lvl2pPr lvl="1" rtl="0">
              <a:spcBef>
                <a:spcPts val="800"/>
              </a:spcBef>
              <a:spcAft>
                <a:spcPts val="0"/>
              </a:spcAft>
              <a:buNone/>
              <a:defRPr>
                <a:solidFill>
                  <a:srgbClr val="FFFFFF"/>
                </a:solidFill>
              </a:defRPr>
            </a:lvl2pPr>
            <a:lvl3pPr lvl="2" rtl="0">
              <a:spcBef>
                <a:spcPts val="800"/>
              </a:spcBef>
              <a:spcAft>
                <a:spcPts val="0"/>
              </a:spcAft>
              <a:buNone/>
              <a:defRPr>
                <a:solidFill>
                  <a:srgbClr val="FFFFFF"/>
                </a:solidFill>
              </a:defRPr>
            </a:lvl3pPr>
            <a:lvl4pPr lvl="3" rtl="0">
              <a:spcBef>
                <a:spcPts val="800"/>
              </a:spcBef>
              <a:spcAft>
                <a:spcPts val="0"/>
              </a:spcAft>
              <a:buNone/>
              <a:defRPr>
                <a:solidFill>
                  <a:srgbClr val="FFFFFF"/>
                </a:solidFill>
              </a:defRPr>
            </a:lvl4pPr>
            <a:lvl5pPr lvl="4" rtl="0">
              <a:spcBef>
                <a:spcPts val="800"/>
              </a:spcBef>
              <a:spcAft>
                <a:spcPts val="0"/>
              </a:spcAft>
              <a:buNone/>
              <a:defRPr>
                <a:solidFill>
                  <a:srgbClr val="FFFFFF"/>
                </a:solidFill>
              </a:defRPr>
            </a:lvl5pPr>
            <a:lvl6pPr lvl="5" rtl="0">
              <a:spcBef>
                <a:spcPts val="800"/>
              </a:spcBef>
              <a:spcAft>
                <a:spcPts val="0"/>
              </a:spcAft>
              <a:buNone/>
              <a:defRPr>
                <a:solidFill>
                  <a:srgbClr val="FFFFFF"/>
                </a:solidFill>
              </a:defRPr>
            </a:lvl6pPr>
            <a:lvl7pPr lvl="6" rtl="0">
              <a:spcBef>
                <a:spcPts val="800"/>
              </a:spcBef>
              <a:spcAft>
                <a:spcPts val="0"/>
              </a:spcAft>
              <a:buNone/>
              <a:defRPr>
                <a:solidFill>
                  <a:srgbClr val="FFFFFF"/>
                </a:solidFill>
              </a:defRPr>
            </a:lvl7pPr>
            <a:lvl8pPr lvl="7" rtl="0">
              <a:spcBef>
                <a:spcPts val="800"/>
              </a:spcBef>
              <a:spcAft>
                <a:spcPts val="0"/>
              </a:spcAft>
              <a:buNone/>
              <a:defRPr>
                <a:solidFill>
                  <a:srgbClr val="FFFFFF"/>
                </a:solidFill>
              </a:defRPr>
            </a:lvl8pPr>
            <a:lvl9pPr lvl="8" rtl="0">
              <a:spcBef>
                <a:spcPts val="800"/>
              </a:spcBef>
              <a:spcAft>
                <a:spcPts val="0"/>
              </a:spcAft>
              <a:buNone/>
              <a:defRPr>
                <a:solidFill>
                  <a:srgbClr val="FFFFFF"/>
                </a:solidFill>
              </a:defRPr>
            </a:lvl9pPr>
          </a:lstStyle>
          <a:p>
            <a:endParaRPr/>
          </a:p>
        </p:txBody>
      </p:sp>
      <p:sp>
        <p:nvSpPr>
          <p:cNvPr id="3522" name="Google Shape;3522;p55"/>
          <p:cNvSpPr txBox="1"/>
          <p:nvPr/>
        </p:nvSpPr>
        <p:spPr>
          <a:xfrm>
            <a:off x="4821150" y="3374513"/>
            <a:ext cx="3688800" cy="4551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endParaRPr sz="1100">
              <a:solidFill>
                <a:srgbClr val="FFFFFF"/>
              </a:solidFill>
              <a:latin typeface="Avenir"/>
              <a:ea typeface="Avenir"/>
              <a:cs typeface="Avenir"/>
              <a:sym typeface="Avenir"/>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Content Slide [Smartphone]">
  <p:cSld name="Content Slide [Smartphone]">
    <p:spTree>
      <p:nvGrpSpPr>
        <p:cNvPr id="1" name="Shape 3523"/>
        <p:cNvGrpSpPr/>
        <p:nvPr/>
      </p:nvGrpSpPr>
      <p:grpSpPr>
        <a:xfrm>
          <a:off x="0" y="0"/>
          <a:ext cx="0" cy="0"/>
          <a:chOff x="0" y="0"/>
          <a:chExt cx="0" cy="0"/>
        </a:xfrm>
      </p:grpSpPr>
      <p:sp>
        <p:nvSpPr>
          <p:cNvPr id="3524" name="Google Shape;3524;p56"/>
          <p:cNvSpPr/>
          <p:nvPr/>
        </p:nvSpPr>
        <p:spPr>
          <a:xfrm>
            <a:off x="0" y="848525"/>
            <a:ext cx="9144000" cy="1452300"/>
          </a:xfrm>
          <a:prstGeom prst="rect">
            <a:avLst/>
          </a:prstGeom>
          <a:solidFill>
            <a:schemeClr val="dk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Avenir"/>
              <a:ea typeface="Avenir"/>
              <a:cs typeface="Avenir"/>
              <a:sym typeface="Avenir"/>
            </a:endParaRPr>
          </a:p>
        </p:txBody>
      </p:sp>
      <p:pic>
        <p:nvPicPr>
          <p:cNvPr id="3525" name="Google Shape;3525;p56" descr="iPhone6_mockup_front_white.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5931903" y="17362"/>
            <a:ext cx="3206521" cy="5073318"/>
          </a:xfrm>
          <a:prstGeom prst="rect">
            <a:avLst/>
          </a:prstGeom>
          <a:noFill/>
          <a:ln>
            <a:noFill/>
          </a:ln>
        </p:spPr>
      </p:pic>
      <p:sp>
        <p:nvSpPr>
          <p:cNvPr id="3526" name="Google Shape;3526;p56"/>
          <p:cNvSpPr/>
          <p:nvPr/>
        </p:nvSpPr>
        <p:spPr>
          <a:xfrm>
            <a:off x="538847" y="1143166"/>
            <a:ext cx="4041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grpSp>
        <p:nvGrpSpPr>
          <p:cNvPr id="3527" name="Google Shape;3527;p56"/>
          <p:cNvGrpSpPr/>
          <p:nvPr/>
        </p:nvGrpSpPr>
        <p:grpSpPr>
          <a:xfrm>
            <a:off x="549929" y="4137141"/>
            <a:ext cx="480168" cy="480150"/>
            <a:chOff x="178078" y="5423588"/>
            <a:chExt cx="664500" cy="640200"/>
          </a:xfrm>
        </p:grpSpPr>
        <p:sp>
          <p:nvSpPr>
            <p:cNvPr id="3528" name="Google Shape;3528;p56"/>
            <p:cNvSpPr/>
            <p:nvPr/>
          </p:nvSpPr>
          <p:spPr>
            <a:xfrm>
              <a:off x="178078" y="5423588"/>
              <a:ext cx="664500" cy="640200"/>
            </a:xfrm>
            <a:prstGeom prst="ellipse">
              <a:avLst/>
            </a:prstGeom>
            <a:solidFill>
              <a:schemeClr val="accent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pic>
          <p:nvPicPr>
            <p:cNvPr id="3529" name="Google Shape;3529;p56" descr="Checkmark"/>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361514" y="5589879"/>
              <a:ext cx="301903" cy="301903"/>
            </a:xfrm>
            <a:prstGeom prst="rect">
              <a:avLst/>
            </a:prstGeom>
            <a:noFill/>
            <a:ln>
              <a:noFill/>
            </a:ln>
          </p:spPr>
        </p:pic>
      </p:grpSp>
      <p:grpSp>
        <p:nvGrpSpPr>
          <p:cNvPr id="3530" name="Google Shape;3530;p56"/>
          <p:cNvGrpSpPr/>
          <p:nvPr/>
        </p:nvGrpSpPr>
        <p:grpSpPr>
          <a:xfrm>
            <a:off x="3559954" y="4132103"/>
            <a:ext cx="480150" cy="480150"/>
            <a:chOff x="4665580" y="5416871"/>
            <a:chExt cx="640200" cy="640200"/>
          </a:xfrm>
        </p:grpSpPr>
        <p:sp>
          <p:nvSpPr>
            <p:cNvPr id="3531" name="Google Shape;3531;p56"/>
            <p:cNvSpPr/>
            <p:nvPr/>
          </p:nvSpPr>
          <p:spPr>
            <a:xfrm>
              <a:off x="4665580" y="5416871"/>
              <a:ext cx="640200" cy="640200"/>
            </a:xfrm>
            <a:prstGeom prst="ellipse">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pic>
          <p:nvPicPr>
            <p:cNvPr id="3532" name="Google Shape;3532;p56" descr="Checkmark"/>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834668" y="5592676"/>
              <a:ext cx="293961" cy="301903"/>
            </a:xfrm>
            <a:prstGeom prst="rect">
              <a:avLst/>
            </a:prstGeom>
            <a:noFill/>
            <a:ln>
              <a:noFill/>
            </a:ln>
          </p:spPr>
        </p:pic>
      </p:grpSp>
      <p:pic>
        <p:nvPicPr>
          <p:cNvPr id="3533" name="Google Shape;3533;p56" descr="A close up of a sign&#10;&#10;Description automatically generated"/>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534" name="Google Shape;3534;p56"/>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535" name="Google Shape;3535;p56"/>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3536" name="Google Shape;3536;p56"/>
          <p:cNvSpPr txBox="1">
            <a:spLocks noGrp="1"/>
          </p:cNvSpPr>
          <p:nvPr>
            <p:ph type="title"/>
          </p:nvPr>
        </p:nvSpPr>
        <p:spPr>
          <a:xfrm>
            <a:off x="431119" y="1257469"/>
            <a:ext cx="7415400" cy="569700"/>
          </a:xfrm>
          <a:prstGeom prst="rect">
            <a:avLst/>
          </a:prstGeom>
        </p:spPr>
        <p:txBody>
          <a:bodyPr spcFirstLastPara="1" wrap="square" lIns="68575" tIns="34275" rIns="68575" bIns="34275" anchor="ctr" anchorCtr="0">
            <a:noAutofit/>
          </a:bodyPr>
          <a:lstStyle>
            <a:lvl1pPr lvl="0" algn="l" rtl="0">
              <a:spcBef>
                <a:spcPts val="0"/>
              </a:spcBef>
              <a:spcAft>
                <a:spcPts val="0"/>
              </a:spcAft>
              <a:buNone/>
              <a:defRPr>
                <a:solidFill>
                  <a:srgbClr val="FFFFFF"/>
                </a:solidFill>
                <a:latin typeface="Proxima Nova"/>
                <a:ea typeface="Proxima Nova"/>
                <a:cs typeface="Proxima Nova"/>
                <a:sym typeface="Proxima Nova"/>
              </a:defRPr>
            </a:lvl1pPr>
            <a:lvl2pPr lvl="1" algn="l" rtl="0">
              <a:spcBef>
                <a:spcPts val="0"/>
              </a:spcBef>
              <a:spcAft>
                <a:spcPts val="0"/>
              </a:spcAft>
              <a:buNone/>
              <a:defRPr>
                <a:solidFill>
                  <a:srgbClr val="FFFFFF"/>
                </a:solidFill>
                <a:latin typeface="Proxima Nova"/>
                <a:ea typeface="Proxima Nova"/>
                <a:cs typeface="Proxima Nova"/>
                <a:sym typeface="Proxima Nova"/>
              </a:defRPr>
            </a:lvl2pPr>
            <a:lvl3pPr lvl="2" algn="l" rtl="0">
              <a:spcBef>
                <a:spcPts val="0"/>
              </a:spcBef>
              <a:spcAft>
                <a:spcPts val="0"/>
              </a:spcAft>
              <a:buNone/>
              <a:defRPr>
                <a:solidFill>
                  <a:srgbClr val="FFFFFF"/>
                </a:solidFill>
                <a:latin typeface="Proxima Nova"/>
                <a:ea typeface="Proxima Nova"/>
                <a:cs typeface="Proxima Nova"/>
                <a:sym typeface="Proxima Nova"/>
              </a:defRPr>
            </a:lvl3pPr>
            <a:lvl4pPr lvl="3" algn="l" rtl="0">
              <a:spcBef>
                <a:spcPts val="0"/>
              </a:spcBef>
              <a:spcAft>
                <a:spcPts val="0"/>
              </a:spcAft>
              <a:buNone/>
              <a:defRPr>
                <a:solidFill>
                  <a:srgbClr val="FFFFFF"/>
                </a:solidFill>
                <a:latin typeface="Proxima Nova"/>
                <a:ea typeface="Proxima Nova"/>
                <a:cs typeface="Proxima Nova"/>
                <a:sym typeface="Proxima Nova"/>
              </a:defRPr>
            </a:lvl4pPr>
            <a:lvl5pPr lvl="4" algn="l" rtl="0">
              <a:spcBef>
                <a:spcPts val="0"/>
              </a:spcBef>
              <a:spcAft>
                <a:spcPts val="0"/>
              </a:spcAft>
              <a:buNone/>
              <a:defRPr>
                <a:solidFill>
                  <a:srgbClr val="FFFFFF"/>
                </a:solidFill>
                <a:latin typeface="Proxima Nova"/>
                <a:ea typeface="Proxima Nova"/>
                <a:cs typeface="Proxima Nova"/>
                <a:sym typeface="Proxima Nova"/>
              </a:defRPr>
            </a:lvl5pPr>
            <a:lvl6pPr lvl="5" algn="l" rtl="0">
              <a:spcBef>
                <a:spcPts val="0"/>
              </a:spcBef>
              <a:spcAft>
                <a:spcPts val="0"/>
              </a:spcAft>
              <a:buNone/>
              <a:defRPr>
                <a:solidFill>
                  <a:srgbClr val="FFFFFF"/>
                </a:solidFill>
                <a:latin typeface="Proxima Nova"/>
                <a:ea typeface="Proxima Nova"/>
                <a:cs typeface="Proxima Nova"/>
                <a:sym typeface="Proxima Nova"/>
              </a:defRPr>
            </a:lvl6pPr>
            <a:lvl7pPr lvl="6" algn="l" rtl="0">
              <a:spcBef>
                <a:spcPts val="0"/>
              </a:spcBef>
              <a:spcAft>
                <a:spcPts val="0"/>
              </a:spcAft>
              <a:buNone/>
              <a:defRPr>
                <a:solidFill>
                  <a:srgbClr val="FFFFFF"/>
                </a:solidFill>
                <a:latin typeface="Proxima Nova"/>
                <a:ea typeface="Proxima Nova"/>
                <a:cs typeface="Proxima Nova"/>
                <a:sym typeface="Proxima Nova"/>
              </a:defRPr>
            </a:lvl7pPr>
            <a:lvl8pPr lvl="7" algn="l" rtl="0">
              <a:spcBef>
                <a:spcPts val="0"/>
              </a:spcBef>
              <a:spcAft>
                <a:spcPts val="0"/>
              </a:spcAft>
              <a:buNone/>
              <a:defRPr>
                <a:solidFill>
                  <a:srgbClr val="FFFFFF"/>
                </a:solidFill>
                <a:latin typeface="Proxima Nova"/>
                <a:ea typeface="Proxima Nova"/>
                <a:cs typeface="Proxima Nova"/>
                <a:sym typeface="Proxima Nova"/>
              </a:defRPr>
            </a:lvl8pPr>
            <a:lvl9pPr lvl="8" algn="l" rtl="0">
              <a:spcBef>
                <a:spcPts val="0"/>
              </a:spcBef>
              <a:spcAft>
                <a:spcPts val="0"/>
              </a:spcAft>
              <a:buNone/>
              <a:defRPr>
                <a:solidFill>
                  <a:srgbClr val="FFFFFF"/>
                </a:solidFill>
                <a:latin typeface="Proxima Nova"/>
                <a:ea typeface="Proxima Nova"/>
                <a:cs typeface="Proxima Nova"/>
                <a:sym typeface="Proxima Nova"/>
              </a:defRPr>
            </a:lvl9pPr>
          </a:lstStyle>
          <a:p>
            <a:endParaRPr/>
          </a:p>
        </p:txBody>
      </p:sp>
      <p:sp>
        <p:nvSpPr>
          <p:cNvPr id="3537" name="Google Shape;3537;p56"/>
          <p:cNvSpPr txBox="1">
            <a:spLocks noGrp="1"/>
          </p:cNvSpPr>
          <p:nvPr>
            <p:ph type="subTitle" idx="1"/>
          </p:nvPr>
        </p:nvSpPr>
        <p:spPr>
          <a:xfrm>
            <a:off x="431119" y="1694700"/>
            <a:ext cx="7330800" cy="424800"/>
          </a:xfrm>
          <a:prstGeom prst="rect">
            <a:avLst/>
          </a:prstGeom>
        </p:spPr>
        <p:txBody>
          <a:bodyPr spcFirstLastPara="1" wrap="square" lIns="68575" tIns="34275" rIns="68575" bIns="34275" anchor="t" anchorCtr="0">
            <a:noAutofit/>
          </a:bodyPr>
          <a:lstStyle>
            <a:lvl1pPr lvl="0" rtl="0">
              <a:spcBef>
                <a:spcPts val="800"/>
              </a:spcBef>
              <a:spcAft>
                <a:spcPts val="0"/>
              </a:spcAft>
              <a:buNone/>
              <a:defRPr sz="1500">
                <a:solidFill>
                  <a:srgbClr val="FFFFFF"/>
                </a:solidFill>
              </a:defRPr>
            </a:lvl1pPr>
            <a:lvl2pPr lvl="1" rtl="0">
              <a:spcBef>
                <a:spcPts val="800"/>
              </a:spcBef>
              <a:spcAft>
                <a:spcPts val="0"/>
              </a:spcAft>
              <a:buNone/>
              <a:defRPr/>
            </a:lvl2pPr>
            <a:lvl3pPr lvl="2" rtl="0">
              <a:spcBef>
                <a:spcPts val="800"/>
              </a:spcBef>
              <a:spcAft>
                <a:spcPts val="0"/>
              </a:spcAft>
              <a:buNone/>
              <a:defRPr/>
            </a:lvl3pPr>
            <a:lvl4pPr lvl="3" rtl="0">
              <a:spcBef>
                <a:spcPts val="800"/>
              </a:spcBef>
              <a:spcAft>
                <a:spcPts val="0"/>
              </a:spcAft>
              <a:buNone/>
              <a:defRPr/>
            </a:lvl4pPr>
            <a:lvl5pPr lvl="4" rtl="0">
              <a:spcBef>
                <a:spcPts val="800"/>
              </a:spcBef>
              <a:spcAft>
                <a:spcPts val="0"/>
              </a:spcAft>
              <a:buNone/>
              <a:defRPr/>
            </a:lvl5pPr>
            <a:lvl6pPr lvl="5" rtl="0">
              <a:spcBef>
                <a:spcPts val="800"/>
              </a:spcBef>
              <a:spcAft>
                <a:spcPts val="0"/>
              </a:spcAft>
              <a:buNone/>
              <a:defRPr/>
            </a:lvl6pPr>
            <a:lvl7pPr lvl="6" rtl="0">
              <a:spcBef>
                <a:spcPts val="800"/>
              </a:spcBef>
              <a:spcAft>
                <a:spcPts val="0"/>
              </a:spcAft>
              <a:buNone/>
              <a:defRPr/>
            </a:lvl7pPr>
            <a:lvl8pPr lvl="7" rtl="0">
              <a:spcBef>
                <a:spcPts val="800"/>
              </a:spcBef>
              <a:spcAft>
                <a:spcPts val="0"/>
              </a:spcAft>
              <a:buNone/>
              <a:defRPr/>
            </a:lvl8pPr>
            <a:lvl9pPr lvl="8" rtl="0">
              <a:spcBef>
                <a:spcPts val="800"/>
              </a:spcBef>
              <a:spcAft>
                <a:spcPts val="0"/>
              </a:spcAft>
              <a:buNone/>
              <a:defRPr/>
            </a:lvl9pPr>
          </a:lstStyle>
          <a:p>
            <a:endParaRPr/>
          </a:p>
        </p:txBody>
      </p:sp>
      <p:sp>
        <p:nvSpPr>
          <p:cNvPr id="3538" name="Google Shape;3538;p56"/>
          <p:cNvSpPr txBox="1"/>
          <p:nvPr/>
        </p:nvSpPr>
        <p:spPr>
          <a:xfrm>
            <a:off x="1113638" y="4019625"/>
            <a:ext cx="2153100" cy="7188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endParaRPr sz="1100">
              <a:solidFill>
                <a:srgbClr val="4C4C4C"/>
              </a:solidFill>
              <a:latin typeface="Avenir"/>
              <a:ea typeface="Avenir"/>
              <a:cs typeface="Avenir"/>
              <a:sym typeface="Avenir"/>
            </a:endParaRPr>
          </a:p>
        </p:txBody>
      </p:sp>
      <p:sp>
        <p:nvSpPr>
          <p:cNvPr id="3539" name="Google Shape;3539;p56"/>
          <p:cNvSpPr txBox="1"/>
          <p:nvPr/>
        </p:nvSpPr>
        <p:spPr>
          <a:xfrm>
            <a:off x="4086038" y="4012809"/>
            <a:ext cx="2153100" cy="7188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endParaRPr sz="1100">
              <a:solidFill>
                <a:srgbClr val="4C4C4C"/>
              </a:solidFill>
              <a:latin typeface="Avenir"/>
              <a:ea typeface="Avenir"/>
              <a:cs typeface="Avenir"/>
              <a:sym typeface="Avenir"/>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Content Slide [Laptop]">
  <p:cSld name="Content Slide [Laptop]">
    <p:spTree>
      <p:nvGrpSpPr>
        <p:cNvPr id="1" name="Shape 3540"/>
        <p:cNvGrpSpPr/>
        <p:nvPr/>
      </p:nvGrpSpPr>
      <p:grpSpPr>
        <a:xfrm>
          <a:off x="0" y="0"/>
          <a:ext cx="0" cy="0"/>
          <a:chOff x="0" y="0"/>
          <a:chExt cx="0" cy="0"/>
        </a:xfrm>
      </p:grpSpPr>
      <p:sp>
        <p:nvSpPr>
          <p:cNvPr id="3541" name="Google Shape;3541;p57"/>
          <p:cNvSpPr/>
          <p:nvPr/>
        </p:nvSpPr>
        <p:spPr>
          <a:xfrm>
            <a:off x="0" y="848525"/>
            <a:ext cx="9144000" cy="1452300"/>
          </a:xfrm>
          <a:prstGeom prst="rect">
            <a:avLst/>
          </a:prstGeom>
          <a:solidFill>
            <a:schemeClr val="dk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Avenir"/>
              <a:ea typeface="Avenir"/>
              <a:cs typeface="Avenir"/>
              <a:sym typeface="Avenir"/>
            </a:endParaRPr>
          </a:p>
        </p:txBody>
      </p:sp>
      <p:sp>
        <p:nvSpPr>
          <p:cNvPr id="3542" name="Google Shape;3542;p57"/>
          <p:cNvSpPr/>
          <p:nvPr/>
        </p:nvSpPr>
        <p:spPr>
          <a:xfrm>
            <a:off x="538847" y="1143166"/>
            <a:ext cx="4041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grpSp>
        <p:nvGrpSpPr>
          <p:cNvPr id="3543" name="Google Shape;3543;p57"/>
          <p:cNvGrpSpPr/>
          <p:nvPr/>
        </p:nvGrpSpPr>
        <p:grpSpPr>
          <a:xfrm>
            <a:off x="538859" y="3639883"/>
            <a:ext cx="2775275" cy="480150"/>
            <a:chOff x="178078" y="5423588"/>
            <a:chExt cx="3840680" cy="640200"/>
          </a:xfrm>
        </p:grpSpPr>
        <p:sp>
          <p:nvSpPr>
            <p:cNvPr id="3544" name="Google Shape;3544;p57"/>
            <p:cNvSpPr txBox="1"/>
            <p:nvPr/>
          </p:nvSpPr>
          <p:spPr>
            <a:xfrm>
              <a:off x="733158" y="5437953"/>
              <a:ext cx="3285600" cy="4659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chemeClr val="dk2"/>
                </a:buClr>
                <a:buSzPts val="1200"/>
                <a:buFont typeface="Arial"/>
                <a:buNone/>
              </a:pPr>
              <a:endParaRPr sz="1200">
                <a:solidFill>
                  <a:srgbClr val="4C4C4C"/>
                </a:solidFill>
                <a:latin typeface="Avenir"/>
                <a:ea typeface="Avenir"/>
                <a:cs typeface="Avenir"/>
                <a:sym typeface="Avenir"/>
              </a:endParaRPr>
            </a:p>
          </p:txBody>
        </p:sp>
        <p:grpSp>
          <p:nvGrpSpPr>
            <p:cNvPr id="3545" name="Google Shape;3545;p57"/>
            <p:cNvGrpSpPr/>
            <p:nvPr/>
          </p:nvGrpSpPr>
          <p:grpSpPr>
            <a:xfrm>
              <a:off x="178078" y="5423588"/>
              <a:ext cx="664500" cy="640200"/>
              <a:chOff x="178078" y="5423588"/>
              <a:chExt cx="664500" cy="640200"/>
            </a:xfrm>
          </p:grpSpPr>
          <p:sp>
            <p:nvSpPr>
              <p:cNvPr id="3546" name="Google Shape;3546;p57"/>
              <p:cNvSpPr/>
              <p:nvPr/>
            </p:nvSpPr>
            <p:spPr>
              <a:xfrm>
                <a:off x="178078" y="5423588"/>
                <a:ext cx="664500" cy="640200"/>
              </a:xfrm>
              <a:prstGeom prst="ellipse">
                <a:avLst/>
              </a:prstGeom>
              <a:solidFill>
                <a:schemeClr val="accent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accent3"/>
                  </a:solidFill>
                  <a:latin typeface="Roboto Light"/>
                  <a:ea typeface="Roboto Light"/>
                  <a:cs typeface="Roboto Light"/>
                  <a:sym typeface="Roboto Light"/>
                </a:endParaRPr>
              </a:p>
            </p:txBody>
          </p:sp>
          <p:pic>
            <p:nvPicPr>
              <p:cNvPr id="3547" name="Google Shape;3547;p57" descr="Checkmark"/>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361514" y="5589879"/>
                <a:ext cx="301903" cy="301903"/>
              </a:xfrm>
              <a:prstGeom prst="rect">
                <a:avLst/>
              </a:prstGeom>
              <a:noFill/>
              <a:ln>
                <a:noFill/>
              </a:ln>
            </p:spPr>
          </p:pic>
        </p:grpSp>
      </p:grpSp>
      <p:grpSp>
        <p:nvGrpSpPr>
          <p:cNvPr id="3548" name="Google Shape;3548;p57"/>
          <p:cNvGrpSpPr/>
          <p:nvPr/>
        </p:nvGrpSpPr>
        <p:grpSpPr>
          <a:xfrm>
            <a:off x="549917" y="2734714"/>
            <a:ext cx="480150" cy="480150"/>
            <a:chOff x="4665580" y="5416871"/>
            <a:chExt cx="640200" cy="640200"/>
          </a:xfrm>
        </p:grpSpPr>
        <p:sp>
          <p:nvSpPr>
            <p:cNvPr id="3549" name="Google Shape;3549;p57"/>
            <p:cNvSpPr/>
            <p:nvPr/>
          </p:nvSpPr>
          <p:spPr>
            <a:xfrm>
              <a:off x="4665580" y="5416871"/>
              <a:ext cx="640200" cy="640200"/>
            </a:xfrm>
            <a:prstGeom prst="ellipse">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pic>
          <p:nvPicPr>
            <p:cNvPr id="3550" name="Google Shape;3550;p57" descr="Checkmark"/>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834668" y="5592676"/>
              <a:ext cx="293961" cy="301903"/>
            </a:xfrm>
            <a:prstGeom prst="rect">
              <a:avLst/>
            </a:prstGeom>
            <a:noFill/>
            <a:ln>
              <a:noFill/>
            </a:ln>
          </p:spPr>
        </p:pic>
      </p:grpSp>
      <p:pic>
        <p:nvPicPr>
          <p:cNvPr id="3551" name="Google Shape;3551;p57" descr="A screenshot of a computer screen&#10;&#10;Description automatically generated"/>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3483945" y="633711"/>
            <a:ext cx="5660051" cy="3754158"/>
          </a:xfrm>
          <a:prstGeom prst="rect">
            <a:avLst/>
          </a:prstGeom>
          <a:noFill/>
          <a:ln>
            <a:noFill/>
          </a:ln>
        </p:spPr>
      </p:pic>
      <p:pic>
        <p:nvPicPr>
          <p:cNvPr id="3552" name="Google Shape;3552;p57" descr="A close up of a sign&#10;&#10;Description automatically generated"/>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553" name="Google Shape;3553;p57"/>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554" name="Google Shape;3554;p57"/>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3555" name="Google Shape;3555;p57"/>
          <p:cNvSpPr txBox="1">
            <a:spLocks noGrp="1"/>
          </p:cNvSpPr>
          <p:nvPr>
            <p:ph type="title"/>
          </p:nvPr>
        </p:nvSpPr>
        <p:spPr>
          <a:xfrm>
            <a:off x="431119" y="1257469"/>
            <a:ext cx="5660100" cy="569700"/>
          </a:xfrm>
          <a:prstGeom prst="rect">
            <a:avLst/>
          </a:prstGeom>
        </p:spPr>
        <p:txBody>
          <a:bodyPr spcFirstLastPara="1" wrap="square" lIns="68575" tIns="34275" rIns="68575" bIns="34275" anchor="ctr" anchorCtr="0">
            <a:noAutofit/>
          </a:bodyPr>
          <a:lstStyle>
            <a:lvl1pPr lvl="0" algn="l" rtl="0">
              <a:spcBef>
                <a:spcPts val="0"/>
              </a:spcBef>
              <a:spcAft>
                <a:spcPts val="0"/>
              </a:spcAft>
              <a:buNone/>
              <a:defRPr>
                <a:solidFill>
                  <a:srgbClr val="FFFFFF"/>
                </a:solidFill>
                <a:latin typeface="Proxima Nova"/>
                <a:ea typeface="Proxima Nova"/>
                <a:cs typeface="Proxima Nova"/>
                <a:sym typeface="Proxima Nova"/>
              </a:defRPr>
            </a:lvl1pPr>
            <a:lvl2pPr lvl="1" algn="l" rtl="0">
              <a:spcBef>
                <a:spcPts val="0"/>
              </a:spcBef>
              <a:spcAft>
                <a:spcPts val="0"/>
              </a:spcAft>
              <a:buNone/>
              <a:defRPr>
                <a:solidFill>
                  <a:srgbClr val="FFFFFF"/>
                </a:solidFill>
                <a:latin typeface="Proxima Nova"/>
                <a:ea typeface="Proxima Nova"/>
                <a:cs typeface="Proxima Nova"/>
                <a:sym typeface="Proxima Nova"/>
              </a:defRPr>
            </a:lvl2pPr>
            <a:lvl3pPr lvl="2" algn="l" rtl="0">
              <a:spcBef>
                <a:spcPts val="0"/>
              </a:spcBef>
              <a:spcAft>
                <a:spcPts val="0"/>
              </a:spcAft>
              <a:buNone/>
              <a:defRPr>
                <a:solidFill>
                  <a:srgbClr val="FFFFFF"/>
                </a:solidFill>
                <a:latin typeface="Proxima Nova"/>
                <a:ea typeface="Proxima Nova"/>
                <a:cs typeface="Proxima Nova"/>
                <a:sym typeface="Proxima Nova"/>
              </a:defRPr>
            </a:lvl3pPr>
            <a:lvl4pPr lvl="3" algn="l" rtl="0">
              <a:spcBef>
                <a:spcPts val="0"/>
              </a:spcBef>
              <a:spcAft>
                <a:spcPts val="0"/>
              </a:spcAft>
              <a:buNone/>
              <a:defRPr>
                <a:solidFill>
                  <a:srgbClr val="FFFFFF"/>
                </a:solidFill>
                <a:latin typeface="Proxima Nova"/>
                <a:ea typeface="Proxima Nova"/>
                <a:cs typeface="Proxima Nova"/>
                <a:sym typeface="Proxima Nova"/>
              </a:defRPr>
            </a:lvl4pPr>
            <a:lvl5pPr lvl="4" algn="l" rtl="0">
              <a:spcBef>
                <a:spcPts val="0"/>
              </a:spcBef>
              <a:spcAft>
                <a:spcPts val="0"/>
              </a:spcAft>
              <a:buNone/>
              <a:defRPr>
                <a:solidFill>
                  <a:srgbClr val="FFFFFF"/>
                </a:solidFill>
                <a:latin typeface="Proxima Nova"/>
                <a:ea typeface="Proxima Nova"/>
                <a:cs typeface="Proxima Nova"/>
                <a:sym typeface="Proxima Nova"/>
              </a:defRPr>
            </a:lvl5pPr>
            <a:lvl6pPr lvl="5" algn="l" rtl="0">
              <a:spcBef>
                <a:spcPts val="0"/>
              </a:spcBef>
              <a:spcAft>
                <a:spcPts val="0"/>
              </a:spcAft>
              <a:buNone/>
              <a:defRPr>
                <a:solidFill>
                  <a:srgbClr val="FFFFFF"/>
                </a:solidFill>
                <a:latin typeface="Proxima Nova"/>
                <a:ea typeface="Proxima Nova"/>
                <a:cs typeface="Proxima Nova"/>
                <a:sym typeface="Proxima Nova"/>
              </a:defRPr>
            </a:lvl6pPr>
            <a:lvl7pPr lvl="6" algn="l" rtl="0">
              <a:spcBef>
                <a:spcPts val="0"/>
              </a:spcBef>
              <a:spcAft>
                <a:spcPts val="0"/>
              </a:spcAft>
              <a:buNone/>
              <a:defRPr>
                <a:solidFill>
                  <a:srgbClr val="FFFFFF"/>
                </a:solidFill>
                <a:latin typeface="Proxima Nova"/>
                <a:ea typeface="Proxima Nova"/>
                <a:cs typeface="Proxima Nova"/>
                <a:sym typeface="Proxima Nova"/>
              </a:defRPr>
            </a:lvl7pPr>
            <a:lvl8pPr lvl="7" algn="l" rtl="0">
              <a:spcBef>
                <a:spcPts val="0"/>
              </a:spcBef>
              <a:spcAft>
                <a:spcPts val="0"/>
              </a:spcAft>
              <a:buNone/>
              <a:defRPr>
                <a:solidFill>
                  <a:srgbClr val="FFFFFF"/>
                </a:solidFill>
                <a:latin typeface="Proxima Nova"/>
                <a:ea typeface="Proxima Nova"/>
                <a:cs typeface="Proxima Nova"/>
                <a:sym typeface="Proxima Nova"/>
              </a:defRPr>
            </a:lvl8pPr>
            <a:lvl9pPr lvl="8" algn="l" rtl="0">
              <a:spcBef>
                <a:spcPts val="0"/>
              </a:spcBef>
              <a:spcAft>
                <a:spcPts val="0"/>
              </a:spcAft>
              <a:buNone/>
              <a:defRPr>
                <a:solidFill>
                  <a:srgbClr val="FFFFFF"/>
                </a:solidFill>
                <a:latin typeface="Proxima Nova"/>
                <a:ea typeface="Proxima Nova"/>
                <a:cs typeface="Proxima Nova"/>
                <a:sym typeface="Proxima Nova"/>
              </a:defRPr>
            </a:lvl9pPr>
          </a:lstStyle>
          <a:p>
            <a:endParaRPr/>
          </a:p>
        </p:txBody>
      </p:sp>
      <p:sp>
        <p:nvSpPr>
          <p:cNvPr id="3556" name="Google Shape;3556;p57"/>
          <p:cNvSpPr txBox="1">
            <a:spLocks noGrp="1"/>
          </p:cNvSpPr>
          <p:nvPr>
            <p:ph type="subTitle" idx="1"/>
          </p:nvPr>
        </p:nvSpPr>
        <p:spPr>
          <a:xfrm>
            <a:off x="431119" y="1694700"/>
            <a:ext cx="7330800" cy="424800"/>
          </a:xfrm>
          <a:prstGeom prst="rect">
            <a:avLst/>
          </a:prstGeom>
        </p:spPr>
        <p:txBody>
          <a:bodyPr spcFirstLastPara="1" wrap="square" lIns="68575" tIns="34275" rIns="68575" bIns="34275" anchor="t" anchorCtr="0">
            <a:noAutofit/>
          </a:bodyPr>
          <a:lstStyle>
            <a:lvl1pPr lvl="0" rtl="0">
              <a:spcBef>
                <a:spcPts val="800"/>
              </a:spcBef>
              <a:spcAft>
                <a:spcPts val="0"/>
              </a:spcAft>
              <a:buNone/>
              <a:defRPr sz="1500">
                <a:solidFill>
                  <a:srgbClr val="FFFFFF"/>
                </a:solidFill>
              </a:defRPr>
            </a:lvl1pPr>
            <a:lvl2pPr lvl="1" rtl="0">
              <a:spcBef>
                <a:spcPts val="800"/>
              </a:spcBef>
              <a:spcAft>
                <a:spcPts val="0"/>
              </a:spcAft>
              <a:buNone/>
              <a:defRPr/>
            </a:lvl2pPr>
            <a:lvl3pPr lvl="2" rtl="0">
              <a:spcBef>
                <a:spcPts val="800"/>
              </a:spcBef>
              <a:spcAft>
                <a:spcPts val="0"/>
              </a:spcAft>
              <a:buNone/>
              <a:defRPr/>
            </a:lvl3pPr>
            <a:lvl4pPr lvl="3" rtl="0">
              <a:spcBef>
                <a:spcPts val="800"/>
              </a:spcBef>
              <a:spcAft>
                <a:spcPts val="0"/>
              </a:spcAft>
              <a:buNone/>
              <a:defRPr/>
            </a:lvl4pPr>
            <a:lvl5pPr lvl="4" rtl="0">
              <a:spcBef>
                <a:spcPts val="800"/>
              </a:spcBef>
              <a:spcAft>
                <a:spcPts val="0"/>
              </a:spcAft>
              <a:buNone/>
              <a:defRPr/>
            </a:lvl5pPr>
            <a:lvl6pPr lvl="5" rtl="0">
              <a:spcBef>
                <a:spcPts val="800"/>
              </a:spcBef>
              <a:spcAft>
                <a:spcPts val="0"/>
              </a:spcAft>
              <a:buNone/>
              <a:defRPr/>
            </a:lvl6pPr>
            <a:lvl7pPr lvl="6" rtl="0">
              <a:spcBef>
                <a:spcPts val="800"/>
              </a:spcBef>
              <a:spcAft>
                <a:spcPts val="0"/>
              </a:spcAft>
              <a:buNone/>
              <a:defRPr/>
            </a:lvl7pPr>
            <a:lvl8pPr lvl="7" rtl="0">
              <a:spcBef>
                <a:spcPts val="800"/>
              </a:spcBef>
              <a:spcAft>
                <a:spcPts val="0"/>
              </a:spcAft>
              <a:buNone/>
              <a:defRPr/>
            </a:lvl8pPr>
            <a:lvl9pPr lvl="8" rtl="0">
              <a:spcBef>
                <a:spcPts val="800"/>
              </a:spcBef>
              <a:spcAft>
                <a:spcPts val="0"/>
              </a:spcAft>
              <a:buNone/>
              <a:defRPr/>
            </a:lvl9pPr>
          </a:lstStyle>
          <a:p>
            <a:endParaRPr/>
          </a:p>
        </p:txBody>
      </p:sp>
      <p:sp>
        <p:nvSpPr>
          <p:cNvPr id="3557" name="Google Shape;3557;p57"/>
          <p:cNvSpPr txBox="1"/>
          <p:nvPr/>
        </p:nvSpPr>
        <p:spPr>
          <a:xfrm>
            <a:off x="1113638" y="3520584"/>
            <a:ext cx="2153100" cy="7188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endParaRPr sz="1100">
              <a:solidFill>
                <a:srgbClr val="4C4C4C"/>
              </a:solidFill>
              <a:latin typeface="Avenir"/>
              <a:ea typeface="Avenir"/>
              <a:cs typeface="Avenir"/>
              <a:sym typeface="Avenir"/>
            </a:endParaRPr>
          </a:p>
        </p:txBody>
      </p:sp>
      <p:sp>
        <p:nvSpPr>
          <p:cNvPr id="3558" name="Google Shape;3558;p57"/>
          <p:cNvSpPr txBox="1"/>
          <p:nvPr/>
        </p:nvSpPr>
        <p:spPr>
          <a:xfrm>
            <a:off x="1113638" y="2611013"/>
            <a:ext cx="2153100" cy="7188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endParaRPr sz="1100">
              <a:solidFill>
                <a:srgbClr val="4C4C4C"/>
              </a:solidFill>
              <a:latin typeface="Avenir"/>
              <a:ea typeface="Avenir"/>
              <a:cs typeface="Avenir"/>
              <a:sym typeface="Avenir"/>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Content Slide [Charts]">
  <p:cSld name="Content Slide [Charts]">
    <p:spTree>
      <p:nvGrpSpPr>
        <p:cNvPr id="1" name="Shape 3559"/>
        <p:cNvGrpSpPr/>
        <p:nvPr/>
      </p:nvGrpSpPr>
      <p:grpSpPr>
        <a:xfrm>
          <a:off x="0" y="0"/>
          <a:ext cx="0" cy="0"/>
          <a:chOff x="0" y="0"/>
          <a:chExt cx="0" cy="0"/>
        </a:xfrm>
      </p:grpSpPr>
      <p:sp>
        <p:nvSpPr>
          <p:cNvPr id="3560" name="Google Shape;3560;p58"/>
          <p:cNvSpPr/>
          <p:nvPr/>
        </p:nvSpPr>
        <p:spPr>
          <a:xfrm>
            <a:off x="8189846" y="1823484"/>
            <a:ext cx="480000" cy="480000"/>
          </a:xfrm>
          <a:prstGeom prst="ellipse">
            <a:avLst/>
          </a:prstGeom>
          <a:solidFill>
            <a:srgbClr val="5783D6"/>
          </a:solidFill>
          <a:ln w="9525" cap="flat" cmpd="sng">
            <a:solidFill>
              <a:srgbClr val="5783D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sp>
        <p:nvSpPr>
          <p:cNvPr id="3561" name="Google Shape;3561;p58"/>
          <p:cNvSpPr/>
          <p:nvPr/>
        </p:nvSpPr>
        <p:spPr>
          <a:xfrm>
            <a:off x="4322768" y="239740"/>
            <a:ext cx="498300" cy="57900"/>
          </a:xfrm>
          <a:prstGeom prst="rect">
            <a:avLst/>
          </a:prstGeom>
          <a:solidFill>
            <a:schemeClr val="accent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3562" name="Google Shape;3562;p58"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3563" name="Google Shape;3563;p58"/>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3564" name="Google Shape;3564;p58"/>
          <p:cNvSpPr/>
          <p:nvPr/>
        </p:nvSpPr>
        <p:spPr>
          <a:xfrm>
            <a:off x="2835719" y="3301092"/>
            <a:ext cx="1256100" cy="1203600"/>
          </a:xfrm>
          <a:prstGeom prst="ellipse">
            <a:avLst/>
          </a:prstGeom>
          <a:solidFill>
            <a:schemeClr val="accent1"/>
          </a:solidFill>
          <a:ln w="317500" cap="flat" cmpd="sng">
            <a:solidFill>
              <a:srgbClr val="F2F2F2"/>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lt1"/>
              </a:solidFill>
              <a:latin typeface="Lato"/>
              <a:ea typeface="Lato"/>
              <a:cs typeface="Lato"/>
              <a:sym typeface="Lato"/>
            </a:endParaRPr>
          </a:p>
        </p:txBody>
      </p:sp>
      <p:sp>
        <p:nvSpPr>
          <p:cNvPr id="3565" name="Google Shape;3565;p58"/>
          <p:cNvSpPr/>
          <p:nvPr/>
        </p:nvSpPr>
        <p:spPr>
          <a:xfrm>
            <a:off x="2835719" y="3301092"/>
            <a:ext cx="1256100" cy="1203600"/>
          </a:xfrm>
          <a:prstGeom prst="arc">
            <a:avLst>
              <a:gd name="adj1" fmla="val 16155834"/>
              <a:gd name="adj2" fmla="val 10860007"/>
            </a:avLst>
          </a:prstGeom>
          <a:noFill/>
          <a:ln w="317500" cap="flat" cmpd="sng">
            <a:solidFill>
              <a:schemeClr val="accent3"/>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dk1"/>
              </a:solidFill>
              <a:latin typeface="Lato"/>
              <a:ea typeface="Lato"/>
              <a:cs typeface="Lato"/>
              <a:sym typeface="Lato"/>
            </a:endParaRPr>
          </a:p>
        </p:txBody>
      </p:sp>
      <p:sp>
        <p:nvSpPr>
          <p:cNvPr id="3566" name="Google Shape;3566;p58"/>
          <p:cNvSpPr/>
          <p:nvPr/>
        </p:nvSpPr>
        <p:spPr>
          <a:xfrm>
            <a:off x="2835719" y="3314489"/>
            <a:ext cx="1261800" cy="1193700"/>
          </a:xfrm>
          <a:prstGeom prst="ellipse">
            <a:avLst/>
          </a:prstGeom>
          <a:solidFill>
            <a:schemeClr val="lt1"/>
          </a:solidFill>
          <a:ln>
            <a:noFill/>
          </a:ln>
        </p:spPr>
        <p:txBody>
          <a:bodyPr spcFirstLastPara="1" wrap="square" lIns="68525" tIns="34250" rIns="68525" bIns="34250" anchor="ctr" anchorCtr="0">
            <a:noAutofit/>
          </a:bodyPr>
          <a:lstStyle/>
          <a:p>
            <a:pPr marL="0" marR="0" lvl="0" indent="0" algn="ctr" rtl="0">
              <a:spcBef>
                <a:spcPts val="0"/>
              </a:spcBef>
              <a:spcAft>
                <a:spcPts val="0"/>
              </a:spcAft>
              <a:buNone/>
            </a:pPr>
            <a:endParaRPr sz="1500" b="1">
              <a:solidFill>
                <a:schemeClr val="lt1"/>
              </a:solidFill>
              <a:latin typeface="Lato"/>
              <a:ea typeface="Lato"/>
              <a:cs typeface="Lato"/>
              <a:sym typeface="Lato"/>
            </a:endParaRPr>
          </a:p>
        </p:txBody>
      </p:sp>
      <p:sp>
        <p:nvSpPr>
          <p:cNvPr id="3567" name="Google Shape;3567;p58"/>
          <p:cNvSpPr/>
          <p:nvPr/>
        </p:nvSpPr>
        <p:spPr>
          <a:xfrm>
            <a:off x="16346408" y="4508180"/>
            <a:ext cx="334476" cy="342684"/>
          </a:xfrm>
          <a:custGeom>
            <a:avLst/>
            <a:gdLst/>
            <a:ahLst/>
            <a:cxnLst/>
            <a:rect l="l" t="t"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1"/>
              </a:solidFill>
              <a:latin typeface="Avenir"/>
              <a:ea typeface="Avenir"/>
              <a:cs typeface="Avenir"/>
              <a:sym typeface="Avenir"/>
            </a:endParaRPr>
          </a:p>
        </p:txBody>
      </p:sp>
      <p:sp>
        <p:nvSpPr>
          <p:cNvPr id="3568" name="Google Shape;3568;p58"/>
          <p:cNvSpPr/>
          <p:nvPr/>
        </p:nvSpPr>
        <p:spPr>
          <a:xfrm>
            <a:off x="8299398" y="1907445"/>
            <a:ext cx="274320" cy="274320"/>
          </a:xfrm>
          <a:custGeom>
            <a:avLst/>
            <a:gdLst/>
            <a:ahLst/>
            <a:cxnLst/>
            <a:rect l="l" t="t"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grpSp>
        <p:nvGrpSpPr>
          <p:cNvPr id="3569" name="Google Shape;3569;p58"/>
          <p:cNvGrpSpPr/>
          <p:nvPr/>
        </p:nvGrpSpPr>
        <p:grpSpPr>
          <a:xfrm>
            <a:off x="470819" y="1823484"/>
            <a:ext cx="480150" cy="480150"/>
            <a:chOff x="4665580" y="5416871"/>
            <a:chExt cx="640200" cy="640200"/>
          </a:xfrm>
        </p:grpSpPr>
        <p:sp>
          <p:nvSpPr>
            <p:cNvPr id="3570" name="Google Shape;3570;p58"/>
            <p:cNvSpPr/>
            <p:nvPr/>
          </p:nvSpPr>
          <p:spPr>
            <a:xfrm>
              <a:off x="4665580" y="5416871"/>
              <a:ext cx="640200" cy="640200"/>
            </a:xfrm>
            <a:prstGeom prst="ellipse">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pic>
          <p:nvPicPr>
            <p:cNvPr id="3571" name="Google Shape;3571;p58" descr="Checkmark"/>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834668" y="5592676"/>
              <a:ext cx="293961" cy="301903"/>
            </a:xfrm>
            <a:prstGeom prst="rect">
              <a:avLst/>
            </a:prstGeom>
            <a:noFill/>
            <a:ln>
              <a:noFill/>
            </a:ln>
          </p:spPr>
        </p:pic>
      </p:grpSp>
      <p:sp>
        <p:nvSpPr>
          <p:cNvPr id="3572" name="Google Shape;3572;p58"/>
          <p:cNvSpPr/>
          <p:nvPr/>
        </p:nvSpPr>
        <p:spPr>
          <a:xfrm>
            <a:off x="467840" y="3771122"/>
            <a:ext cx="480000" cy="480000"/>
          </a:xfrm>
          <a:prstGeom prst="ellipse">
            <a:avLst/>
          </a:prstGeom>
          <a:solidFill>
            <a:schemeClr val="accent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sp>
        <p:nvSpPr>
          <p:cNvPr id="3573" name="Google Shape;3573;p58"/>
          <p:cNvSpPr/>
          <p:nvPr/>
        </p:nvSpPr>
        <p:spPr>
          <a:xfrm>
            <a:off x="571557" y="3885616"/>
            <a:ext cx="274320" cy="274320"/>
          </a:xfrm>
          <a:custGeom>
            <a:avLst/>
            <a:gdLst/>
            <a:ahLst/>
            <a:cxnLst/>
            <a:rect l="l" t="t"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sp>
        <p:nvSpPr>
          <p:cNvPr id="3574" name="Google Shape;3574;p58"/>
          <p:cNvSpPr/>
          <p:nvPr/>
        </p:nvSpPr>
        <p:spPr>
          <a:xfrm>
            <a:off x="8189845" y="3771122"/>
            <a:ext cx="480000" cy="480000"/>
          </a:xfrm>
          <a:prstGeom prst="ellipse">
            <a:avLst/>
          </a:prstGeom>
          <a:solidFill>
            <a:srgbClr val="033B65"/>
          </a:solidFill>
          <a:ln w="9525" cap="flat" cmpd="sng">
            <a:solidFill>
              <a:srgbClr val="033B6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Roboto Light"/>
              <a:ea typeface="Roboto Light"/>
              <a:cs typeface="Roboto Light"/>
              <a:sym typeface="Roboto Light"/>
            </a:endParaRPr>
          </a:p>
        </p:txBody>
      </p:sp>
      <p:sp>
        <p:nvSpPr>
          <p:cNvPr id="3575" name="Google Shape;3575;p58"/>
          <p:cNvSpPr/>
          <p:nvPr/>
        </p:nvSpPr>
        <p:spPr>
          <a:xfrm>
            <a:off x="8280348" y="3885616"/>
            <a:ext cx="308610" cy="240030"/>
          </a:xfrm>
          <a:custGeom>
            <a:avLst/>
            <a:gdLst/>
            <a:ahLst/>
            <a:cxnLst/>
            <a:rect l="l" t="t"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lt1"/>
          </a:solidFill>
          <a:ln>
            <a:noFill/>
          </a:ln>
        </p:spPr>
        <p:txBody>
          <a:bodyPr spcFirstLastPara="1" wrap="square" lIns="28550" tIns="28550" rIns="28550" bIns="28550" anchor="ctr" anchorCtr="0">
            <a:noAutofit/>
          </a:bodyPr>
          <a:lstStyle/>
          <a:p>
            <a:pPr marL="0" marR="0" lvl="0" indent="0" algn="l" rtl="0">
              <a:spcBef>
                <a:spcPts val="0"/>
              </a:spcBef>
              <a:spcAft>
                <a:spcPts val="0"/>
              </a:spcAft>
              <a:buNone/>
            </a:pPr>
            <a:endParaRPr sz="2200">
              <a:solidFill>
                <a:schemeClr val="dk2"/>
              </a:solidFill>
              <a:latin typeface="Avenir"/>
              <a:ea typeface="Avenir"/>
              <a:cs typeface="Avenir"/>
              <a:sym typeface="Avenir"/>
            </a:endParaRPr>
          </a:p>
        </p:txBody>
      </p:sp>
      <p:sp>
        <p:nvSpPr>
          <p:cNvPr id="3576" name="Google Shape;3576;p58"/>
          <p:cNvSpPr txBox="1"/>
          <p:nvPr/>
        </p:nvSpPr>
        <p:spPr>
          <a:xfrm>
            <a:off x="3089214" y="3767522"/>
            <a:ext cx="797400" cy="3924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2100" b="1">
                <a:solidFill>
                  <a:srgbClr val="606060"/>
                </a:solidFill>
                <a:latin typeface="Avenir"/>
                <a:ea typeface="Avenir"/>
                <a:cs typeface="Avenir"/>
                <a:sym typeface="Avenir"/>
              </a:rPr>
              <a:t>75%</a:t>
            </a:r>
            <a:endParaRPr sz="1100"/>
          </a:p>
        </p:txBody>
      </p:sp>
      <p:sp>
        <p:nvSpPr>
          <p:cNvPr id="3577" name="Google Shape;3577;p58"/>
          <p:cNvSpPr/>
          <p:nvPr/>
        </p:nvSpPr>
        <p:spPr>
          <a:xfrm>
            <a:off x="2835719" y="1575664"/>
            <a:ext cx="1256100" cy="1203600"/>
          </a:xfrm>
          <a:prstGeom prst="ellipse">
            <a:avLst/>
          </a:prstGeom>
          <a:solidFill>
            <a:schemeClr val="accent1"/>
          </a:solidFill>
          <a:ln w="317500" cap="flat" cmpd="sng">
            <a:solidFill>
              <a:srgbClr val="F2F2F2"/>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lt1"/>
              </a:solidFill>
              <a:latin typeface="Lato"/>
              <a:ea typeface="Lato"/>
              <a:cs typeface="Lato"/>
              <a:sym typeface="Lato"/>
            </a:endParaRPr>
          </a:p>
        </p:txBody>
      </p:sp>
      <p:sp>
        <p:nvSpPr>
          <p:cNvPr id="3578" name="Google Shape;3578;p58"/>
          <p:cNvSpPr/>
          <p:nvPr/>
        </p:nvSpPr>
        <p:spPr>
          <a:xfrm>
            <a:off x="2835719" y="1575664"/>
            <a:ext cx="1256100" cy="1203600"/>
          </a:xfrm>
          <a:prstGeom prst="arc">
            <a:avLst>
              <a:gd name="adj1" fmla="val 16155834"/>
              <a:gd name="adj2" fmla="val 21582984"/>
            </a:avLst>
          </a:prstGeom>
          <a:noFill/>
          <a:ln w="317500" cap="flat" cmpd="sng">
            <a:solidFill>
              <a:schemeClr val="accent4"/>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dk1"/>
              </a:solidFill>
              <a:latin typeface="Lato"/>
              <a:ea typeface="Lato"/>
              <a:cs typeface="Lato"/>
              <a:sym typeface="Lato"/>
            </a:endParaRPr>
          </a:p>
        </p:txBody>
      </p:sp>
      <p:sp>
        <p:nvSpPr>
          <p:cNvPr id="3579" name="Google Shape;3579;p58"/>
          <p:cNvSpPr/>
          <p:nvPr/>
        </p:nvSpPr>
        <p:spPr>
          <a:xfrm>
            <a:off x="2835719" y="1589062"/>
            <a:ext cx="1261800" cy="1193700"/>
          </a:xfrm>
          <a:prstGeom prst="ellipse">
            <a:avLst/>
          </a:prstGeom>
          <a:solidFill>
            <a:schemeClr val="lt1"/>
          </a:solidFill>
          <a:ln>
            <a:noFill/>
          </a:ln>
        </p:spPr>
        <p:txBody>
          <a:bodyPr spcFirstLastPara="1" wrap="square" lIns="68525" tIns="34250" rIns="68525" bIns="34250" anchor="ctr" anchorCtr="0">
            <a:noAutofit/>
          </a:bodyPr>
          <a:lstStyle/>
          <a:p>
            <a:pPr marL="0" marR="0" lvl="0" indent="0" algn="ctr" rtl="0">
              <a:spcBef>
                <a:spcPts val="0"/>
              </a:spcBef>
              <a:spcAft>
                <a:spcPts val="0"/>
              </a:spcAft>
              <a:buNone/>
            </a:pPr>
            <a:endParaRPr sz="1500" b="1">
              <a:solidFill>
                <a:schemeClr val="lt1"/>
              </a:solidFill>
              <a:latin typeface="Lato"/>
              <a:ea typeface="Lato"/>
              <a:cs typeface="Lato"/>
              <a:sym typeface="Lato"/>
            </a:endParaRPr>
          </a:p>
        </p:txBody>
      </p:sp>
      <p:sp>
        <p:nvSpPr>
          <p:cNvPr id="3580" name="Google Shape;3580;p58"/>
          <p:cNvSpPr txBox="1"/>
          <p:nvPr/>
        </p:nvSpPr>
        <p:spPr>
          <a:xfrm>
            <a:off x="3089214" y="2042094"/>
            <a:ext cx="797400" cy="3924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2100" b="1">
                <a:solidFill>
                  <a:srgbClr val="606060"/>
                </a:solidFill>
                <a:latin typeface="Avenir"/>
                <a:ea typeface="Avenir"/>
                <a:cs typeface="Avenir"/>
                <a:sym typeface="Avenir"/>
              </a:rPr>
              <a:t>25%</a:t>
            </a:r>
            <a:endParaRPr sz="1100"/>
          </a:p>
        </p:txBody>
      </p:sp>
      <p:sp>
        <p:nvSpPr>
          <p:cNvPr id="3581" name="Google Shape;3581;p58"/>
          <p:cNvSpPr/>
          <p:nvPr/>
        </p:nvSpPr>
        <p:spPr>
          <a:xfrm>
            <a:off x="5060759" y="1590099"/>
            <a:ext cx="1256100" cy="1203600"/>
          </a:xfrm>
          <a:prstGeom prst="ellipse">
            <a:avLst/>
          </a:prstGeom>
          <a:solidFill>
            <a:schemeClr val="accent1"/>
          </a:solidFill>
          <a:ln w="317500" cap="flat" cmpd="sng">
            <a:solidFill>
              <a:srgbClr val="F2F2F2"/>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lt1"/>
              </a:solidFill>
              <a:latin typeface="Lato"/>
              <a:ea typeface="Lato"/>
              <a:cs typeface="Lato"/>
              <a:sym typeface="Lato"/>
            </a:endParaRPr>
          </a:p>
        </p:txBody>
      </p:sp>
      <p:sp>
        <p:nvSpPr>
          <p:cNvPr id="3582" name="Google Shape;3582;p58"/>
          <p:cNvSpPr/>
          <p:nvPr/>
        </p:nvSpPr>
        <p:spPr>
          <a:xfrm>
            <a:off x="5060759" y="1590099"/>
            <a:ext cx="1256100" cy="1203600"/>
          </a:xfrm>
          <a:prstGeom prst="arc">
            <a:avLst>
              <a:gd name="adj1" fmla="val 16155834"/>
              <a:gd name="adj2" fmla="val 5421038"/>
            </a:avLst>
          </a:prstGeom>
          <a:noFill/>
          <a:ln w="317500" cap="flat" cmpd="sng">
            <a:solidFill>
              <a:srgbClr val="5783D6"/>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dk1"/>
              </a:solidFill>
              <a:latin typeface="Lato"/>
              <a:ea typeface="Lato"/>
              <a:cs typeface="Lato"/>
              <a:sym typeface="Lato"/>
            </a:endParaRPr>
          </a:p>
        </p:txBody>
      </p:sp>
      <p:sp>
        <p:nvSpPr>
          <p:cNvPr id="3583" name="Google Shape;3583;p58"/>
          <p:cNvSpPr/>
          <p:nvPr/>
        </p:nvSpPr>
        <p:spPr>
          <a:xfrm>
            <a:off x="5060759" y="1603496"/>
            <a:ext cx="1261800" cy="1193700"/>
          </a:xfrm>
          <a:prstGeom prst="ellipse">
            <a:avLst/>
          </a:prstGeom>
          <a:solidFill>
            <a:schemeClr val="lt1"/>
          </a:solidFill>
          <a:ln>
            <a:noFill/>
          </a:ln>
        </p:spPr>
        <p:txBody>
          <a:bodyPr spcFirstLastPara="1" wrap="square" lIns="68525" tIns="34250" rIns="68525" bIns="34250" anchor="ctr" anchorCtr="0">
            <a:noAutofit/>
          </a:bodyPr>
          <a:lstStyle/>
          <a:p>
            <a:pPr marL="0" marR="0" lvl="0" indent="0" algn="ctr" rtl="0">
              <a:spcBef>
                <a:spcPts val="0"/>
              </a:spcBef>
              <a:spcAft>
                <a:spcPts val="0"/>
              </a:spcAft>
              <a:buNone/>
            </a:pPr>
            <a:endParaRPr sz="1500" b="1">
              <a:solidFill>
                <a:schemeClr val="lt1"/>
              </a:solidFill>
              <a:latin typeface="Lato"/>
              <a:ea typeface="Lato"/>
              <a:cs typeface="Lato"/>
              <a:sym typeface="Lato"/>
            </a:endParaRPr>
          </a:p>
        </p:txBody>
      </p:sp>
      <p:sp>
        <p:nvSpPr>
          <p:cNvPr id="3584" name="Google Shape;3584;p58"/>
          <p:cNvSpPr txBox="1"/>
          <p:nvPr/>
        </p:nvSpPr>
        <p:spPr>
          <a:xfrm>
            <a:off x="5314254" y="2056529"/>
            <a:ext cx="797400" cy="3924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2100" b="1">
                <a:solidFill>
                  <a:srgbClr val="606060"/>
                </a:solidFill>
                <a:latin typeface="Avenir"/>
                <a:ea typeface="Avenir"/>
                <a:cs typeface="Avenir"/>
                <a:sym typeface="Avenir"/>
              </a:rPr>
              <a:t>50%</a:t>
            </a:r>
            <a:endParaRPr sz="1100"/>
          </a:p>
        </p:txBody>
      </p:sp>
      <p:sp>
        <p:nvSpPr>
          <p:cNvPr id="3585" name="Google Shape;3585;p58"/>
          <p:cNvSpPr/>
          <p:nvPr/>
        </p:nvSpPr>
        <p:spPr>
          <a:xfrm>
            <a:off x="5091682" y="3280501"/>
            <a:ext cx="1256100" cy="1203600"/>
          </a:xfrm>
          <a:prstGeom prst="ellipse">
            <a:avLst/>
          </a:prstGeom>
          <a:solidFill>
            <a:schemeClr val="accent1"/>
          </a:solidFill>
          <a:ln w="317500" cap="flat" cmpd="sng">
            <a:solidFill>
              <a:srgbClr val="F2F2F2"/>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lt1"/>
              </a:solidFill>
              <a:latin typeface="Lato"/>
              <a:ea typeface="Lato"/>
              <a:cs typeface="Lato"/>
              <a:sym typeface="Lato"/>
            </a:endParaRPr>
          </a:p>
        </p:txBody>
      </p:sp>
      <p:sp>
        <p:nvSpPr>
          <p:cNvPr id="3586" name="Google Shape;3586;p58"/>
          <p:cNvSpPr/>
          <p:nvPr/>
        </p:nvSpPr>
        <p:spPr>
          <a:xfrm>
            <a:off x="5091682" y="3280501"/>
            <a:ext cx="1256100" cy="1203600"/>
          </a:xfrm>
          <a:prstGeom prst="arc">
            <a:avLst>
              <a:gd name="adj1" fmla="val 16155834"/>
              <a:gd name="adj2" fmla="val 14087779"/>
            </a:avLst>
          </a:prstGeom>
          <a:noFill/>
          <a:ln w="317500" cap="flat" cmpd="sng">
            <a:solidFill>
              <a:srgbClr val="033B65"/>
            </a:solidFill>
            <a:prstDash val="solid"/>
            <a:round/>
            <a:headEnd type="none" w="sm" len="sm"/>
            <a:tailEnd type="none" w="sm" len="sm"/>
          </a:ln>
        </p:spPr>
        <p:txBody>
          <a:bodyPr spcFirstLastPara="1" wrap="square" lIns="68525" tIns="34250" rIns="68525" bIns="34250" anchor="ctr" anchorCtr="0">
            <a:noAutofit/>
          </a:bodyPr>
          <a:lstStyle/>
          <a:p>
            <a:pPr marL="0" marR="0" lvl="0" indent="0" algn="ctr" rtl="0">
              <a:spcBef>
                <a:spcPts val="0"/>
              </a:spcBef>
              <a:spcAft>
                <a:spcPts val="0"/>
              </a:spcAft>
              <a:buNone/>
            </a:pPr>
            <a:endParaRPr sz="800" b="1">
              <a:solidFill>
                <a:schemeClr val="dk1"/>
              </a:solidFill>
              <a:latin typeface="Lato"/>
              <a:ea typeface="Lato"/>
              <a:cs typeface="Lato"/>
              <a:sym typeface="Lato"/>
            </a:endParaRPr>
          </a:p>
        </p:txBody>
      </p:sp>
      <p:sp>
        <p:nvSpPr>
          <p:cNvPr id="3587" name="Google Shape;3587;p58"/>
          <p:cNvSpPr/>
          <p:nvPr/>
        </p:nvSpPr>
        <p:spPr>
          <a:xfrm>
            <a:off x="5091682" y="3293899"/>
            <a:ext cx="1261800" cy="1193700"/>
          </a:xfrm>
          <a:prstGeom prst="ellipse">
            <a:avLst/>
          </a:prstGeom>
          <a:solidFill>
            <a:schemeClr val="lt1"/>
          </a:solidFill>
          <a:ln>
            <a:noFill/>
          </a:ln>
        </p:spPr>
        <p:txBody>
          <a:bodyPr spcFirstLastPara="1" wrap="square" lIns="68525" tIns="34250" rIns="68525" bIns="34250" anchor="ctr" anchorCtr="0">
            <a:noAutofit/>
          </a:bodyPr>
          <a:lstStyle/>
          <a:p>
            <a:pPr marL="0" marR="0" lvl="0" indent="0" algn="ctr" rtl="0">
              <a:spcBef>
                <a:spcPts val="0"/>
              </a:spcBef>
              <a:spcAft>
                <a:spcPts val="0"/>
              </a:spcAft>
              <a:buNone/>
            </a:pPr>
            <a:endParaRPr sz="1500" b="1">
              <a:solidFill>
                <a:schemeClr val="lt1"/>
              </a:solidFill>
              <a:latin typeface="Lato"/>
              <a:ea typeface="Lato"/>
              <a:cs typeface="Lato"/>
              <a:sym typeface="Lato"/>
            </a:endParaRPr>
          </a:p>
        </p:txBody>
      </p:sp>
      <p:sp>
        <p:nvSpPr>
          <p:cNvPr id="3588" name="Google Shape;3588;p58"/>
          <p:cNvSpPr txBox="1"/>
          <p:nvPr/>
        </p:nvSpPr>
        <p:spPr>
          <a:xfrm>
            <a:off x="5345177" y="3746931"/>
            <a:ext cx="797400" cy="3924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2100" b="1">
                <a:solidFill>
                  <a:srgbClr val="606060"/>
                </a:solidFill>
                <a:latin typeface="Avenir"/>
                <a:ea typeface="Avenir"/>
                <a:cs typeface="Avenir"/>
                <a:sym typeface="Avenir"/>
              </a:rPr>
              <a:t>90%</a:t>
            </a:r>
            <a:endParaRPr sz="1100"/>
          </a:p>
        </p:txBody>
      </p:sp>
      <p:sp>
        <p:nvSpPr>
          <p:cNvPr id="3589" name="Google Shape;3589;p58"/>
          <p:cNvSpPr txBox="1"/>
          <p:nvPr/>
        </p:nvSpPr>
        <p:spPr>
          <a:xfrm>
            <a:off x="925499" y="1955338"/>
            <a:ext cx="1918200" cy="5340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endParaRPr sz="1100"/>
          </a:p>
        </p:txBody>
      </p:sp>
      <p:sp>
        <p:nvSpPr>
          <p:cNvPr id="3590" name="Google Shape;3590;p58"/>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3591" name="Google Shape;3591;p58"/>
          <p:cNvSpPr txBox="1">
            <a:spLocks noGrp="1"/>
          </p:cNvSpPr>
          <p:nvPr>
            <p:ph type="title"/>
          </p:nvPr>
        </p:nvSpPr>
        <p:spPr>
          <a:xfrm>
            <a:off x="864225" y="378150"/>
            <a:ext cx="7415400" cy="5697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atin typeface="Proxima Nova"/>
                <a:ea typeface="Proxima Nova"/>
                <a:cs typeface="Proxima Nova"/>
                <a:sym typeface="Proxima Nova"/>
              </a:defRPr>
            </a:lvl1pPr>
            <a:lvl2pPr lvl="1" rtl="0">
              <a:spcBef>
                <a:spcPts val="0"/>
              </a:spcBef>
              <a:spcAft>
                <a:spcPts val="0"/>
              </a:spcAft>
              <a:buNone/>
              <a:defRPr>
                <a:latin typeface="Proxima Nova"/>
                <a:ea typeface="Proxima Nova"/>
                <a:cs typeface="Proxima Nova"/>
                <a:sym typeface="Proxima Nova"/>
              </a:defRPr>
            </a:lvl2pPr>
            <a:lvl3pPr lvl="2" rtl="0">
              <a:spcBef>
                <a:spcPts val="0"/>
              </a:spcBef>
              <a:spcAft>
                <a:spcPts val="0"/>
              </a:spcAft>
              <a:buNone/>
              <a:defRPr>
                <a:latin typeface="Proxima Nova"/>
                <a:ea typeface="Proxima Nova"/>
                <a:cs typeface="Proxima Nova"/>
                <a:sym typeface="Proxima Nova"/>
              </a:defRPr>
            </a:lvl3pPr>
            <a:lvl4pPr lvl="3" rtl="0">
              <a:spcBef>
                <a:spcPts val="0"/>
              </a:spcBef>
              <a:spcAft>
                <a:spcPts val="0"/>
              </a:spcAft>
              <a:buNone/>
              <a:defRPr>
                <a:latin typeface="Proxima Nova"/>
                <a:ea typeface="Proxima Nova"/>
                <a:cs typeface="Proxima Nova"/>
                <a:sym typeface="Proxima Nova"/>
              </a:defRPr>
            </a:lvl4pPr>
            <a:lvl5pPr lvl="4" rtl="0">
              <a:spcBef>
                <a:spcPts val="0"/>
              </a:spcBef>
              <a:spcAft>
                <a:spcPts val="0"/>
              </a:spcAft>
              <a:buNone/>
              <a:defRPr>
                <a:latin typeface="Proxima Nova"/>
                <a:ea typeface="Proxima Nova"/>
                <a:cs typeface="Proxima Nova"/>
                <a:sym typeface="Proxima Nova"/>
              </a:defRPr>
            </a:lvl5pPr>
            <a:lvl6pPr lvl="5" rtl="0">
              <a:spcBef>
                <a:spcPts val="0"/>
              </a:spcBef>
              <a:spcAft>
                <a:spcPts val="0"/>
              </a:spcAft>
              <a:buNone/>
              <a:defRPr>
                <a:latin typeface="Proxima Nova"/>
                <a:ea typeface="Proxima Nova"/>
                <a:cs typeface="Proxima Nova"/>
                <a:sym typeface="Proxima Nova"/>
              </a:defRPr>
            </a:lvl6pPr>
            <a:lvl7pPr lvl="6" rtl="0">
              <a:spcBef>
                <a:spcPts val="0"/>
              </a:spcBef>
              <a:spcAft>
                <a:spcPts val="0"/>
              </a:spcAft>
              <a:buNone/>
              <a:defRPr>
                <a:latin typeface="Proxima Nova"/>
                <a:ea typeface="Proxima Nova"/>
                <a:cs typeface="Proxima Nova"/>
                <a:sym typeface="Proxima Nova"/>
              </a:defRPr>
            </a:lvl7pPr>
            <a:lvl8pPr lvl="7" rtl="0">
              <a:spcBef>
                <a:spcPts val="0"/>
              </a:spcBef>
              <a:spcAft>
                <a:spcPts val="0"/>
              </a:spcAft>
              <a:buNone/>
              <a:defRPr>
                <a:latin typeface="Proxima Nova"/>
                <a:ea typeface="Proxima Nova"/>
                <a:cs typeface="Proxima Nova"/>
                <a:sym typeface="Proxima Nova"/>
              </a:defRPr>
            </a:lvl8pPr>
            <a:lvl9pPr lvl="8" rtl="0">
              <a:spcBef>
                <a:spcPts val="0"/>
              </a:spcBef>
              <a:spcAft>
                <a:spcPts val="0"/>
              </a:spcAft>
              <a:buNone/>
              <a:defRPr>
                <a:latin typeface="Proxima Nova"/>
                <a:ea typeface="Proxima Nova"/>
                <a:cs typeface="Proxima Nova"/>
                <a:sym typeface="Proxima Nova"/>
              </a:defRPr>
            </a:lvl9pPr>
          </a:lstStyle>
          <a:p>
            <a:endParaRPr/>
          </a:p>
        </p:txBody>
      </p:sp>
      <p:sp>
        <p:nvSpPr>
          <p:cNvPr id="3592" name="Google Shape;3592;p58"/>
          <p:cNvSpPr txBox="1">
            <a:spLocks noGrp="1"/>
          </p:cNvSpPr>
          <p:nvPr>
            <p:ph type="subTitle" idx="1"/>
          </p:nvPr>
        </p:nvSpPr>
        <p:spPr>
          <a:xfrm>
            <a:off x="929625" y="1652025"/>
            <a:ext cx="1918200" cy="342600"/>
          </a:xfrm>
          <a:prstGeom prst="rect">
            <a:avLst/>
          </a:prstGeom>
        </p:spPr>
        <p:txBody>
          <a:bodyPr spcFirstLastPara="1" wrap="square" lIns="68575" tIns="34275" rIns="68575" bIns="34275" anchor="t" anchorCtr="0">
            <a:noAutofit/>
          </a:bodyPr>
          <a:lstStyle>
            <a:lvl1pPr lvl="0" rtl="0">
              <a:spcBef>
                <a:spcPts val="800"/>
              </a:spcBef>
              <a:spcAft>
                <a:spcPts val="0"/>
              </a:spcAft>
              <a:buNone/>
              <a:defRPr sz="1400" b="1">
                <a:latin typeface="Proxima Nova"/>
                <a:ea typeface="Proxima Nova"/>
                <a:cs typeface="Proxima Nova"/>
                <a:sym typeface="Proxima Nova"/>
              </a:defRPr>
            </a:lvl1pPr>
            <a:lvl2pPr lvl="1" rtl="0">
              <a:spcBef>
                <a:spcPts val="800"/>
              </a:spcBef>
              <a:spcAft>
                <a:spcPts val="0"/>
              </a:spcAft>
              <a:buNone/>
              <a:defRPr/>
            </a:lvl2pPr>
            <a:lvl3pPr lvl="2" rtl="0">
              <a:spcBef>
                <a:spcPts val="800"/>
              </a:spcBef>
              <a:spcAft>
                <a:spcPts val="0"/>
              </a:spcAft>
              <a:buNone/>
              <a:defRPr/>
            </a:lvl3pPr>
            <a:lvl4pPr lvl="3" rtl="0">
              <a:spcBef>
                <a:spcPts val="800"/>
              </a:spcBef>
              <a:spcAft>
                <a:spcPts val="0"/>
              </a:spcAft>
              <a:buNone/>
              <a:defRPr/>
            </a:lvl4pPr>
            <a:lvl5pPr lvl="4" rtl="0">
              <a:spcBef>
                <a:spcPts val="800"/>
              </a:spcBef>
              <a:spcAft>
                <a:spcPts val="0"/>
              </a:spcAft>
              <a:buNone/>
              <a:defRPr/>
            </a:lvl5pPr>
            <a:lvl6pPr lvl="5" rtl="0">
              <a:spcBef>
                <a:spcPts val="800"/>
              </a:spcBef>
              <a:spcAft>
                <a:spcPts val="0"/>
              </a:spcAft>
              <a:buNone/>
              <a:defRPr/>
            </a:lvl6pPr>
            <a:lvl7pPr lvl="6" rtl="0">
              <a:spcBef>
                <a:spcPts val="800"/>
              </a:spcBef>
              <a:spcAft>
                <a:spcPts val="0"/>
              </a:spcAft>
              <a:buNone/>
              <a:defRPr/>
            </a:lvl7pPr>
            <a:lvl8pPr lvl="7" rtl="0">
              <a:spcBef>
                <a:spcPts val="800"/>
              </a:spcBef>
              <a:spcAft>
                <a:spcPts val="0"/>
              </a:spcAft>
              <a:buNone/>
              <a:defRPr/>
            </a:lvl8pPr>
            <a:lvl9pPr lvl="8" rtl="0">
              <a:spcBef>
                <a:spcPts val="800"/>
              </a:spcBef>
              <a:spcAft>
                <a:spcPts val="0"/>
              </a:spcAft>
              <a:buNone/>
              <a:defRPr/>
            </a:lvl9pPr>
          </a:lstStyle>
          <a:p>
            <a:endParaRPr/>
          </a:p>
        </p:txBody>
      </p:sp>
      <p:sp>
        <p:nvSpPr>
          <p:cNvPr id="3593" name="Google Shape;3593;p58"/>
          <p:cNvSpPr txBox="1"/>
          <p:nvPr/>
        </p:nvSpPr>
        <p:spPr>
          <a:xfrm>
            <a:off x="929624" y="3837960"/>
            <a:ext cx="1918200" cy="5340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endParaRPr sz="1100"/>
          </a:p>
        </p:txBody>
      </p:sp>
      <p:sp>
        <p:nvSpPr>
          <p:cNvPr id="3594" name="Google Shape;3594;p58"/>
          <p:cNvSpPr txBox="1">
            <a:spLocks noGrp="1"/>
          </p:cNvSpPr>
          <p:nvPr>
            <p:ph type="subTitle" idx="2"/>
          </p:nvPr>
        </p:nvSpPr>
        <p:spPr>
          <a:xfrm>
            <a:off x="933750" y="3534647"/>
            <a:ext cx="1918200" cy="342600"/>
          </a:xfrm>
          <a:prstGeom prst="rect">
            <a:avLst/>
          </a:prstGeom>
        </p:spPr>
        <p:txBody>
          <a:bodyPr spcFirstLastPara="1" wrap="square" lIns="68575" tIns="34275" rIns="68575" bIns="34275" anchor="t" anchorCtr="0">
            <a:noAutofit/>
          </a:bodyPr>
          <a:lstStyle>
            <a:lvl1pPr lvl="0" rtl="0">
              <a:spcBef>
                <a:spcPts val="800"/>
              </a:spcBef>
              <a:spcAft>
                <a:spcPts val="0"/>
              </a:spcAft>
              <a:buNone/>
              <a:defRPr sz="1400" b="1">
                <a:latin typeface="Proxima Nova"/>
                <a:ea typeface="Proxima Nova"/>
                <a:cs typeface="Proxima Nova"/>
                <a:sym typeface="Proxima Nova"/>
              </a:defRPr>
            </a:lvl1pPr>
            <a:lvl2pPr lvl="1" rtl="0">
              <a:spcBef>
                <a:spcPts val="800"/>
              </a:spcBef>
              <a:spcAft>
                <a:spcPts val="0"/>
              </a:spcAft>
              <a:buNone/>
              <a:defRPr/>
            </a:lvl2pPr>
            <a:lvl3pPr lvl="2" rtl="0">
              <a:spcBef>
                <a:spcPts val="800"/>
              </a:spcBef>
              <a:spcAft>
                <a:spcPts val="0"/>
              </a:spcAft>
              <a:buNone/>
              <a:defRPr/>
            </a:lvl3pPr>
            <a:lvl4pPr lvl="3" rtl="0">
              <a:spcBef>
                <a:spcPts val="800"/>
              </a:spcBef>
              <a:spcAft>
                <a:spcPts val="0"/>
              </a:spcAft>
              <a:buNone/>
              <a:defRPr/>
            </a:lvl4pPr>
            <a:lvl5pPr lvl="4" rtl="0">
              <a:spcBef>
                <a:spcPts val="800"/>
              </a:spcBef>
              <a:spcAft>
                <a:spcPts val="0"/>
              </a:spcAft>
              <a:buNone/>
              <a:defRPr/>
            </a:lvl5pPr>
            <a:lvl6pPr lvl="5" rtl="0">
              <a:spcBef>
                <a:spcPts val="800"/>
              </a:spcBef>
              <a:spcAft>
                <a:spcPts val="0"/>
              </a:spcAft>
              <a:buNone/>
              <a:defRPr/>
            </a:lvl6pPr>
            <a:lvl7pPr lvl="6" rtl="0">
              <a:spcBef>
                <a:spcPts val="800"/>
              </a:spcBef>
              <a:spcAft>
                <a:spcPts val="0"/>
              </a:spcAft>
              <a:buNone/>
              <a:defRPr/>
            </a:lvl7pPr>
            <a:lvl8pPr lvl="7" rtl="0">
              <a:spcBef>
                <a:spcPts val="800"/>
              </a:spcBef>
              <a:spcAft>
                <a:spcPts val="0"/>
              </a:spcAft>
              <a:buNone/>
              <a:defRPr/>
            </a:lvl8pPr>
            <a:lvl9pPr lvl="8" rtl="0">
              <a:spcBef>
                <a:spcPts val="800"/>
              </a:spcBef>
              <a:spcAft>
                <a:spcPts val="0"/>
              </a:spcAft>
              <a:buNone/>
              <a:defRPr/>
            </a:lvl9pPr>
          </a:lstStyle>
          <a:p>
            <a:endParaRPr/>
          </a:p>
        </p:txBody>
      </p:sp>
      <p:sp>
        <p:nvSpPr>
          <p:cNvPr id="3595" name="Google Shape;3595;p58"/>
          <p:cNvSpPr txBox="1"/>
          <p:nvPr/>
        </p:nvSpPr>
        <p:spPr>
          <a:xfrm>
            <a:off x="6430143" y="1955338"/>
            <a:ext cx="1918200" cy="5340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endParaRPr sz="1100"/>
          </a:p>
        </p:txBody>
      </p:sp>
      <p:sp>
        <p:nvSpPr>
          <p:cNvPr id="3596" name="Google Shape;3596;p58"/>
          <p:cNvSpPr txBox="1">
            <a:spLocks noGrp="1"/>
          </p:cNvSpPr>
          <p:nvPr>
            <p:ph type="subTitle" idx="3"/>
          </p:nvPr>
        </p:nvSpPr>
        <p:spPr>
          <a:xfrm>
            <a:off x="6434269" y="1652025"/>
            <a:ext cx="1918200" cy="342600"/>
          </a:xfrm>
          <a:prstGeom prst="rect">
            <a:avLst/>
          </a:prstGeom>
        </p:spPr>
        <p:txBody>
          <a:bodyPr spcFirstLastPara="1" wrap="square" lIns="68575" tIns="34275" rIns="68575" bIns="34275" anchor="t" anchorCtr="0">
            <a:noAutofit/>
          </a:bodyPr>
          <a:lstStyle>
            <a:lvl1pPr lvl="0" rtl="0">
              <a:spcBef>
                <a:spcPts val="800"/>
              </a:spcBef>
              <a:spcAft>
                <a:spcPts val="0"/>
              </a:spcAft>
              <a:buNone/>
              <a:defRPr sz="1400" b="1">
                <a:latin typeface="Proxima Nova"/>
                <a:ea typeface="Proxima Nova"/>
                <a:cs typeface="Proxima Nova"/>
                <a:sym typeface="Proxima Nova"/>
              </a:defRPr>
            </a:lvl1pPr>
            <a:lvl2pPr lvl="1" rtl="0">
              <a:spcBef>
                <a:spcPts val="800"/>
              </a:spcBef>
              <a:spcAft>
                <a:spcPts val="0"/>
              </a:spcAft>
              <a:buNone/>
              <a:defRPr/>
            </a:lvl2pPr>
            <a:lvl3pPr lvl="2" rtl="0">
              <a:spcBef>
                <a:spcPts val="800"/>
              </a:spcBef>
              <a:spcAft>
                <a:spcPts val="0"/>
              </a:spcAft>
              <a:buNone/>
              <a:defRPr/>
            </a:lvl3pPr>
            <a:lvl4pPr lvl="3" rtl="0">
              <a:spcBef>
                <a:spcPts val="800"/>
              </a:spcBef>
              <a:spcAft>
                <a:spcPts val="0"/>
              </a:spcAft>
              <a:buNone/>
              <a:defRPr/>
            </a:lvl4pPr>
            <a:lvl5pPr lvl="4" rtl="0">
              <a:spcBef>
                <a:spcPts val="800"/>
              </a:spcBef>
              <a:spcAft>
                <a:spcPts val="0"/>
              </a:spcAft>
              <a:buNone/>
              <a:defRPr/>
            </a:lvl5pPr>
            <a:lvl6pPr lvl="5" rtl="0">
              <a:spcBef>
                <a:spcPts val="800"/>
              </a:spcBef>
              <a:spcAft>
                <a:spcPts val="0"/>
              </a:spcAft>
              <a:buNone/>
              <a:defRPr/>
            </a:lvl6pPr>
            <a:lvl7pPr lvl="6" rtl="0">
              <a:spcBef>
                <a:spcPts val="800"/>
              </a:spcBef>
              <a:spcAft>
                <a:spcPts val="0"/>
              </a:spcAft>
              <a:buNone/>
              <a:defRPr/>
            </a:lvl7pPr>
            <a:lvl8pPr lvl="7" rtl="0">
              <a:spcBef>
                <a:spcPts val="800"/>
              </a:spcBef>
              <a:spcAft>
                <a:spcPts val="0"/>
              </a:spcAft>
              <a:buNone/>
              <a:defRPr/>
            </a:lvl8pPr>
            <a:lvl9pPr lvl="8" rtl="0">
              <a:spcBef>
                <a:spcPts val="800"/>
              </a:spcBef>
              <a:spcAft>
                <a:spcPts val="0"/>
              </a:spcAft>
              <a:buNone/>
              <a:defRPr/>
            </a:lvl9pPr>
          </a:lstStyle>
          <a:p>
            <a:endParaRPr/>
          </a:p>
        </p:txBody>
      </p:sp>
      <p:sp>
        <p:nvSpPr>
          <p:cNvPr id="3597" name="Google Shape;3597;p58"/>
          <p:cNvSpPr txBox="1"/>
          <p:nvPr/>
        </p:nvSpPr>
        <p:spPr>
          <a:xfrm>
            <a:off x="6432206" y="3890319"/>
            <a:ext cx="1918200" cy="534000"/>
          </a:xfrm>
          <a:prstGeom prst="rect">
            <a:avLst/>
          </a:prstGeom>
          <a:noFill/>
          <a:ln>
            <a:noFill/>
          </a:ln>
        </p:spPr>
        <p:txBody>
          <a:bodyPr spcFirstLastPara="1" wrap="square" lIns="163075" tIns="81525" rIns="163075" bIns="81525" anchor="t" anchorCtr="0">
            <a:noAutofit/>
          </a:bodyPr>
          <a:lstStyle/>
          <a:p>
            <a:pPr marL="0" marR="0" lvl="0" indent="0" algn="l" rtl="0">
              <a:lnSpc>
                <a:spcPct val="100000"/>
              </a:lnSpc>
              <a:spcBef>
                <a:spcPts val="0"/>
              </a:spcBef>
              <a:spcAft>
                <a:spcPts val="0"/>
              </a:spcAft>
              <a:buClr>
                <a:srgbClr val="4C4C4C"/>
              </a:buClr>
              <a:buSzPts val="1200"/>
              <a:buFont typeface="Arial"/>
              <a:buNone/>
            </a:pPr>
            <a:endParaRPr sz="1100"/>
          </a:p>
        </p:txBody>
      </p:sp>
      <p:sp>
        <p:nvSpPr>
          <p:cNvPr id="3598" name="Google Shape;3598;p58"/>
          <p:cNvSpPr txBox="1">
            <a:spLocks noGrp="1"/>
          </p:cNvSpPr>
          <p:nvPr>
            <p:ph type="subTitle" idx="4"/>
          </p:nvPr>
        </p:nvSpPr>
        <p:spPr>
          <a:xfrm>
            <a:off x="6436331" y="3587006"/>
            <a:ext cx="1918200" cy="342600"/>
          </a:xfrm>
          <a:prstGeom prst="rect">
            <a:avLst/>
          </a:prstGeom>
        </p:spPr>
        <p:txBody>
          <a:bodyPr spcFirstLastPara="1" wrap="square" lIns="68575" tIns="34275" rIns="68575" bIns="34275" anchor="t" anchorCtr="0">
            <a:noAutofit/>
          </a:bodyPr>
          <a:lstStyle>
            <a:lvl1pPr lvl="0" rtl="0">
              <a:spcBef>
                <a:spcPts val="800"/>
              </a:spcBef>
              <a:spcAft>
                <a:spcPts val="0"/>
              </a:spcAft>
              <a:buNone/>
              <a:defRPr sz="1400" b="1">
                <a:latin typeface="Proxima Nova"/>
                <a:ea typeface="Proxima Nova"/>
                <a:cs typeface="Proxima Nova"/>
                <a:sym typeface="Proxima Nova"/>
              </a:defRPr>
            </a:lvl1pPr>
            <a:lvl2pPr lvl="1" rtl="0">
              <a:spcBef>
                <a:spcPts val="800"/>
              </a:spcBef>
              <a:spcAft>
                <a:spcPts val="0"/>
              </a:spcAft>
              <a:buNone/>
              <a:defRPr/>
            </a:lvl2pPr>
            <a:lvl3pPr lvl="2" rtl="0">
              <a:spcBef>
                <a:spcPts val="800"/>
              </a:spcBef>
              <a:spcAft>
                <a:spcPts val="0"/>
              </a:spcAft>
              <a:buNone/>
              <a:defRPr/>
            </a:lvl3pPr>
            <a:lvl4pPr lvl="3" rtl="0">
              <a:spcBef>
                <a:spcPts val="800"/>
              </a:spcBef>
              <a:spcAft>
                <a:spcPts val="0"/>
              </a:spcAft>
              <a:buNone/>
              <a:defRPr/>
            </a:lvl4pPr>
            <a:lvl5pPr lvl="4" rtl="0">
              <a:spcBef>
                <a:spcPts val="800"/>
              </a:spcBef>
              <a:spcAft>
                <a:spcPts val="0"/>
              </a:spcAft>
              <a:buNone/>
              <a:defRPr/>
            </a:lvl5pPr>
            <a:lvl6pPr lvl="5" rtl="0">
              <a:spcBef>
                <a:spcPts val="800"/>
              </a:spcBef>
              <a:spcAft>
                <a:spcPts val="0"/>
              </a:spcAft>
              <a:buNone/>
              <a:defRPr/>
            </a:lvl6pPr>
            <a:lvl7pPr lvl="6" rtl="0">
              <a:spcBef>
                <a:spcPts val="800"/>
              </a:spcBef>
              <a:spcAft>
                <a:spcPts val="0"/>
              </a:spcAft>
              <a:buNone/>
              <a:defRPr/>
            </a:lvl7pPr>
            <a:lvl8pPr lvl="7" rtl="0">
              <a:spcBef>
                <a:spcPts val="800"/>
              </a:spcBef>
              <a:spcAft>
                <a:spcPts val="0"/>
              </a:spcAft>
              <a:buNone/>
              <a:defRPr/>
            </a:lvl8pPr>
            <a:lvl9pPr lvl="8" rtl="0">
              <a:spcBef>
                <a:spcPts val="800"/>
              </a:spcBef>
              <a:spcAft>
                <a:spcPts val="0"/>
              </a:spcAft>
              <a:buNone/>
              <a:defRPr/>
            </a:lvl9pPr>
          </a:lstStyle>
          <a:p>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Content [World Map]">
  <p:cSld name="Content [World Map]">
    <p:bg>
      <p:bgPr>
        <a:solidFill>
          <a:schemeClr val="dk1"/>
        </a:solidFill>
        <a:effectLst/>
      </p:bgPr>
    </p:bg>
    <p:spTree>
      <p:nvGrpSpPr>
        <p:cNvPr id="1" name="Shape 3599"/>
        <p:cNvGrpSpPr/>
        <p:nvPr/>
      </p:nvGrpSpPr>
      <p:grpSpPr>
        <a:xfrm>
          <a:off x="0" y="0"/>
          <a:ext cx="0" cy="0"/>
          <a:chOff x="0" y="0"/>
          <a:chExt cx="0" cy="0"/>
        </a:xfrm>
      </p:grpSpPr>
      <p:grpSp>
        <p:nvGrpSpPr>
          <p:cNvPr id="3600" name="Google Shape;3600;p59"/>
          <p:cNvGrpSpPr/>
          <p:nvPr/>
        </p:nvGrpSpPr>
        <p:grpSpPr>
          <a:xfrm>
            <a:off x="354745" y="1068794"/>
            <a:ext cx="8434415" cy="4007301"/>
            <a:chOff x="1184275" y="1289050"/>
            <a:chExt cx="9823451" cy="4667251"/>
          </a:xfrm>
        </p:grpSpPr>
        <p:sp>
          <p:nvSpPr>
            <p:cNvPr id="3601" name="Google Shape;3601;p59"/>
            <p:cNvSpPr/>
            <p:nvPr/>
          </p:nvSpPr>
          <p:spPr>
            <a:xfrm>
              <a:off x="5797551" y="3384550"/>
              <a:ext cx="49213" cy="49213"/>
            </a:xfrm>
            <a:custGeom>
              <a:avLst/>
              <a:gdLst/>
              <a:ahLst/>
              <a:cxnLst/>
              <a:rect l="l" t="t" r="r" b="b"/>
              <a:pathLst>
                <a:path w="153" h="155" extrusionOk="0">
                  <a:moveTo>
                    <a:pt x="153" y="78"/>
                  </a:moveTo>
                  <a:lnTo>
                    <a:pt x="153" y="78"/>
                  </a:lnTo>
                  <a:lnTo>
                    <a:pt x="153" y="85"/>
                  </a:lnTo>
                  <a:lnTo>
                    <a:pt x="152" y="93"/>
                  </a:lnTo>
                  <a:lnTo>
                    <a:pt x="150" y="100"/>
                  </a:lnTo>
                  <a:lnTo>
                    <a:pt x="147" y="108"/>
                  </a:lnTo>
                  <a:lnTo>
                    <a:pt x="144" y="113"/>
                  </a:lnTo>
                  <a:lnTo>
                    <a:pt x="140" y="120"/>
                  </a:lnTo>
                  <a:lnTo>
                    <a:pt x="136" y="126"/>
                  </a:lnTo>
                  <a:lnTo>
                    <a:pt x="130" y="132"/>
                  </a:lnTo>
                  <a:lnTo>
                    <a:pt x="125"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02" name="Google Shape;3602;p59"/>
            <p:cNvSpPr/>
            <p:nvPr/>
          </p:nvSpPr>
          <p:spPr>
            <a:xfrm>
              <a:off x="5797551" y="3455988"/>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03" name="Google Shape;3603;p59"/>
            <p:cNvSpPr/>
            <p:nvPr/>
          </p:nvSpPr>
          <p:spPr>
            <a:xfrm>
              <a:off x="5867401" y="3384550"/>
              <a:ext cx="49213" cy="49213"/>
            </a:xfrm>
            <a:custGeom>
              <a:avLst/>
              <a:gdLst/>
              <a:ahLst/>
              <a:cxnLst/>
              <a:rect l="l" t="t" r="r" b="b"/>
              <a:pathLst>
                <a:path w="154" h="155" extrusionOk="0">
                  <a:moveTo>
                    <a:pt x="154" y="78"/>
                  </a:moveTo>
                  <a:lnTo>
                    <a:pt x="154" y="78"/>
                  </a:lnTo>
                  <a:lnTo>
                    <a:pt x="154"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2" y="152"/>
                  </a:lnTo>
                  <a:lnTo>
                    <a:pt x="85" y="153"/>
                  </a:lnTo>
                  <a:lnTo>
                    <a:pt x="77" y="155"/>
                  </a:lnTo>
                  <a:lnTo>
                    <a:pt x="77" y="155"/>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04" name="Google Shape;3604;p59"/>
            <p:cNvSpPr/>
            <p:nvPr/>
          </p:nvSpPr>
          <p:spPr>
            <a:xfrm>
              <a:off x="5867401" y="3455988"/>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19"/>
                  </a:lnTo>
                  <a:lnTo>
                    <a:pt x="136" y="126"/>
                  </a:lnTo>
                  <a:lnTo>
                    <a:pt x="132" y="131"/>
                  </a:lnTo>
                  <a:lnTo>
                    <a:pt x="126" y="136"/>
                  </a:lnTo>
                  <a:lnTo>
                    <a:pt x="120"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05" name="Google Shape;3605;p59"/>
            <p:cNvSpPr/>
            <p:nvPr/>
          </p:nvSpPr>
          <p:spPr>
            <a:xfrm>
              <a:off x="5937251" y="3384550"/>
              <a:ext cx="49213" cy="49213"/>
            </a:xfrm>
            <a:custGeom>
              <a:avLst/>
              <a:gdLst/>
              <a:ahLst/>
              <a:cxnLst/>
              <a:rect l="l" t="t" r="r" b="b"/>
              <a:pathLst>
                <a:path w="154" h="155" extrusionOk="0">
                  <a:moveTo>
                    <a:pt x="154" y="78"/>
                  </a:moveTo>
                  <a:lnTo>
                    <a:pt x="154" y="78"/>
                  </a:lnTo>
                  <a:lnTo>
                    <a:pt x="154" y="85"/>
                  </a:lnTo>
                  <a:lnTo>
                    <a:pt x="153" y="93"/>
                  </a:lnTo>
                  <a:lnTo>
                    <a:pt x="151" y="100"/>
                  </a:lnTo>
                  <a:lnTo>
                    <a:pt x="149" y="108"/>
                  </a:lnTo>
                  <a:lnTo>
                    <a:pt x="145" y="113"/>
                  </a:lnTo>
                  <a:lnTo>
                    <a:pt x="141" y="120"/>
                  </a:lnTo>
                  <a:lnTo>
                    <a:pt x="137" y="126"/>
                  </a:lnTo>
                  <a:lnTo>
                    <a:pt x="132" y="132"/>
                  </a:lnTo>
                  <a:lnTo>
                    <a:pt x="126" y="136"/>
                  </a:lnTo>
                  <a:lnTo>
                    <a:pt x="120" y="141"/>
                  </a:lnTo>
                  <a:lnTo>
                    <a:pt x="114" y="145"/>
                  </a:lnTo>
                  <a:lnTo>
                    <a:pt x="107" y="148"/>
                  </a:lnTo>
                  <a:lnTo>
                    <a:pt x="101" y="151"/>
                  </a:lnTo>
                  <a:lnTo>
                    <a:pt x="93" y="152"/>
                  </a:lnTo>
                  <a:lnTo>
                    <a:pt x="86" y="153"/>
                  </a:lnTo>
                  <a:lnTo>
                    <a:pt x="78" y="155"/>
                  </a:lnTo>
                  <a:lnTo>
                    <a:pt x="78" y="155"/>
                  </a:lnTo>
                  <a:lnTo>
                    <a:pt x="70" y="153"/>
                  </a:lnTo>
                  <a:lnTo>
                    <a:pt x="62" y="152"/>
                  </a:lnTo>
                  <a:lnTo>
                    <a:pt x="55" y="151"/>
                  </a:lnTo>
                  <a:lnTo>
                    <a:pt x="47" y="148"/>
                  </a:lnTo>
                  <a:lnTo>
                    <a:pt x="41" y="145"/>
                  </a:lnTo>
                  <a:lnTo>
                    <a:pt x="34" y="141"/>
                  </a:lnTo>
                  <a:lnTo>
                    <a:pt x="29" y="136"/>
                  </a:lnTo>
                  <a:lnTo>
                    <a:pt x="23" y="132"/>
                  </a:lnTo>
                  <a:lnTo>
                    <a:pt x="18" y="126"/>
                  </a:lnTo>
                  <a:lnTo>
                    <a:pt x="14" y="120"/>
                  </a:lnTo>
                  <a:lnTo>
                    <a:pt x="10" y="113"/>
                  </a:lnTo>
                  <a:lnTo>
                    <a:pt x="7" y="108"/>
                  </a:lnTo>
                  <a:lnTo>
                    <a:pt x="3" y="100"/>
                  </a:lnTo>
                  <a:lnTo>
                    <a:pt x="2" y="93"/>
                  </a:lnTo>
                  <a:lnTo>
                    <a:pt x="1" y="85"/>
                  </a:lnTo>
                  <a:lnTo>
                    <a:pt x="0" y="78"/>
                  </a:lnTo>
                  <a:lnTo>
                    <a:pt x="0" y="78"/>
                  </a:lnTo>
                  <a:lnTo>
                    <a:pt x="1" y="70"/>
                  </a:lnTo>
                  <a:lnTo>
                    <a:pt x="2" y="62"/>
                  </a:lnTo>
                  <a:lnTo>
                    <a:pt x="3" y="54"/>
                  </a:lnTo>
                  <a:lnTo>
                    <a:pt x="7" y="47"/>
                  </a:lnTo>
                  <a:lnTo>
                    <a:pt x="10" y="40"/>
                  </a:lnTo>
                  <a:lnTo>
                    <a:pt x="14" y="34"/>
                  </a:lnTo>
                  <a:lnTo>
                    <a:pt x="18" y="29"/>
                  </a:lnTo>
                  <a:lnTo>
                    <a:pt x="23" y="23"/>
                  </a:lnTo>
                  <a:lnTo>
                    <a:pt x="29" y="17"/>
                  </a:lnTo>
                  <a:lnTo>
                    <a:pt x="34" y="14"/>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4"/>
                  </a:lnTo>
                  <a:lnTo>
                    <a:pt x="126" y="17"/>
                  </a:lnTo>
                  <a:lnTo>
                    <a:pt x="132" y="23"/>
                  </a:lnTo>
                  <a:lnTo>
                    <a:pt x="137" y="29"/>
                  </a:lnTo>
                  <a:lnTo>
                    <a:pt x="141"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06" name="Google Shape;3606;p59"/>
            <p:cNvSpPr/>
            <p:nvPr/>
          </p:nvSpPr>
          <p:spPr>
            <a:xfrm>
              <a:off x="5937251" y="3455988"/>
              <a:ext cx="49213"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19"/>
                  </a:lnTo>
                  <a:lnTo>
                    <a:pt x="137" y="126"/>
                  </a:lnTo>
                  <a:lnTo>
                    <a:pt x="132" y="131"/>
                  </a:lnTo>
                  <a:lnTo>
                    <a:pt x="126" y="136"/>
                  </a:lnTo>
                  <a:lnTo>
                    <a:pt x="120" y="141"/>
                  </a:lnTo>
                  <a:lnTo>
                    <a:pt x="114" y="144"/>
                  </a:lnTo>
                  <a:lnTo>
                    <a:pt x="107" y="148"/>
                  </a:lnTo>
                  <a:lnTo>
                    <a:pt x="101" y="150"/>
                  </a:lnTo>
                  <a:lnTo>
                    <a:pt x="93" y="152"/>
                  </a:lnTo>
                  <a:lnTo>
                    <a:pt x="86" y="154"/>
                  </a:lnTo>
                  <a:lnTo>
                    <a:pt x="78" y="154"/>
                  </a:lnTo>
                  <a:lnTo>
                    <a:pt x="78" y="154"/>
                  </a:lnTo>
                  <a:lnTo>
                    <a:pt x="70" y="154"/>
                  </a:lnTo>
                  <a:lnTo>
                    <a:pt x="62" y="152"/>
                  </a:lnTo>
                  <a:lnTo>
                    <a:pt x="55" y="150"/>
                  </a:lnTo>
                  <a:lnTo>
                    <a:pt x="47" y="148"/>
                  </a:lnTo>
                  <a:lnTo>
                    <a:pt x="41" y="144"/>
                  </a:lnTo>
                  <a:lnTo>
                    <a:pt x="34" y="141"/>
                  </a:lnTo>
                  <a:lnTo>
                    <a:pt x="29"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07" name="Google Shape;3607;p59"/>
            <p:cNvSpPr/>
            <p:nvPr/>
          </p:nvSpPr>
          <p:spPr>
            <a:xfrm>
              <a:off x="6008688" y="3384550"/>
              <a:ext cx="47625" cy="49213"/>
            </a:xfrm>
            <a:custGeom>
              <a:avLst/>
              <a:gdLst/>
              <a:ahLst/>
              <a:cxnLst/>
              <a:rect l="l" t="t" r="r" b="b"/>
              <a:pathLst>
                <a:path w="153" h="155" extrusionOk="0">
                  <a:moveTo>
                    <a:pt x="153" y="78"/>
                  </a:moveTo>
                  <a:lnTo>
                    <a:pt x="153" y="78"/>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6"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8" y="136"/>
                  </a:lnTo>
                  <a:lnTo>
                    <a:pt x="23" y="132"/>
                  </a:lnTo>
                  <a:lnTo>
                    <a:pt x="17" y="126"/>
                  </a:lnTo>
                  <a:lnTo>
                    <a:pt x="13" y="120"/>
                  </a:lnTo>
                  <a:lnTo>
                    <a:pt x="9" y="113"/>
                  </a:lnTo>
                  <a:lnTo>
                    <a:pt x="6" y="108"/>
                  </a:lnTo>
                  <a:lnTo>
                    <a:pt x="3" y="100"/>
                  </a:lnTo>
                  <a:lnTo>
                    <a:pt x="1" y="93"/>
                  </a:lnTo>
                  <a:lnTo>
                    <a:pt x="0" y="85"/>
                  </a:lnTo>
                  <a:lnTo>
                    <a:pt x="0" y="78"/>
                  </a:lnTo>
                  <a:lnTo>
                    <a:pt x="0" y="78"/>
                  </a:lnTo>
                  <a:lnTo>
                    <a:pt x="0" y="70"/>
                  </a:lnTo>
                  <a:lnTo>
                    <a:pt x="1" y="62"/>
                  </a:lnTo>
                  <a:lnTo>
                    <a:pt x="3" y="54"/>
                  </a:lnTo>
                  <a:lnTo>
                    <a:pt x="6" y="47"/>
                  </a:lnTo>
                  <a:lnTo>
                    <a:pt x="9" y="40"/>
                  </a:lnTo>
                  <a:lnTo>
                    <a:pt x="13" y="34"/>
                  </a:lnTo>
                  <a:lnTo>
                    <a:pt x="17" y="29"/>
                  </a:lnTo>
                  <a:lnTo>
                    <a:pt x="23" y="23"/>
                  </a:lnTo>
                  <a:lnTo>
                    <a:pt x="28" y="17"/>
                  </a:lnTo>
                  <a:lnTo>
                    <a:pt x="34" y="14"/>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08" name="Google Shape;3608;p59"/>
            <p:cNvSpPr/>
            <p:nvPr/>
          </p:nvSpPr>
          <p:spPr>
            <a:xfrm>
              <a:off x="6008688" y="3455988"/>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2" y="131"/>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1"/>
                  </a:lnTo>
                  <a:lnTo>
                    <a:pt x="17" y="126"/>
                  </a:lnTo>
                  <a:lnTo>
                    <a:pt x="13"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09" name="Google Shape;3609;p59"/>
            <p:cNvSpPr/>
            <p:nvPr/>
          </p:nvSpPr>
          <p:spPr>
            <a:xfrm>
              <a:off x="6076951" y="3384550"/>
              <a:ext cx="49213" cy="49213"/>
            </a:xfrm>
            <a:custGeom>
              <a:avLst/>
              <a:gdLst/>
              <a:ahLst/>
              <a:cxnLst/>
              <a:rect l="l" t="t" r="r" b="b"/>
              <a:pathLst>
                <a:path w="153" h="155" extrusionOk="0">
                  <a:moveTo>
                    <a:pt x="153" y="78"/>
                  </a:moveTo>
                  <a:lnTo>
                    <a:pt x="153" y="78"/>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1" y="152"/>
                  </a:lnTo>
                  <a:lnTo>
                    <a:pt x="53" y="151"/>
                  </a:lnTo>
                  <a:lnTo>
                    <a:pt x="47" y="148"/>
                  </a:lnTo>
                  <a:lnTo>
                    <a:pt x="40" y="145"/>
                  </a:lnTo>
                  <a:lnTo>
                    <a:pt x="34" y="141"/>
                  </a:lnTo>
                  <a:lnTo>
                    <a:pt x="27" y="136"/>
                  </a:lnTo>
                  <a:lnTo>
                    <a:pt x="23"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10" name="Google Shape;3610;p59"/>
            <p:cNvSpPr/>
            <p:nvPr/>
          </p:nvSpPr>
          <p:spPr>
            <a:xfrm>
              <a:off x="6076951" y="3455988"/>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11" name="Google Shape;3611;p59"/>
            <p:cNvSpPr/>
            <p:nvPr/>
          </p:nvSpPr>
          <p:spPr>
            <a:xfrm>
              <a:off x="5797551" y="3525838"/>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12" name="Google Shape;3612;p59"/>
            <p:cNvSpPr/>
            <p:nvPr/>
          </p:nvSpPr>
          <p:spPr>
            <a:xfrm>
              <a:off x="5797551" y="3597275"/>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5" y="136"/>
                  </a:lnTo>
                  <a:lnTo>
                    <a:pt x="119" y="141"/>
                  </a:lnTo>
                  <a:lnTo>
                    <a:pt x="113" y="146"/>
                  </a:lnTo>
                  <a:lnTo>
                    <a:pt x="106" y="149"/>
                  </a:lnTo>
                  <a:lnTo>
                    <a:pt x="99" y="151"/>
                  </a:lnTo>
                  <a:lnTo>
                    <a:pt x="91" y="152"/>
                  </a:lnTo>
                  <a:lnTo>
                    <a:pt x="84" y="154"/>
                  </a:lnTo>
                  <a:lnTo>
                    <a:pt x="76" y="155"/>
                  </a:lnTo>
                  <a:lnTo>
                    <a:pt x="76" y="155"/>
                  </a:lnTo>
                  <a:lnTo>
                    <a:pt x="68" y="154"/>
                  </a:lnTo>
                  <a:lnTo>
                    <a:pt x="60" y="152"/>
                  </a:lnTo>
                  <a:lnTo>
                    <a:pt x="53" y="151"/>
                  </a:lnTo>
                  <a:lnTo>
                    <a:pt x="47"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13" name="Google Shape;3613;p59"/>
            <p:cNvSpPr/>
            <p:nvPr/>
          </p:nvSpPr>
          <p:spPr>
            <a:xfrm>
              <a:off x="5867401" y="3525838"/>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14" name="Google Shape;3614;p59"/>
            <p:cNvSpPr/>
            <p:nvPr/>
          </p:nvSpPr>
          <p:spPr>
            <a:xfrm>
              <a:off x="5867401" y="3597275"/>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9"/>
                  </a:lnTo>
                  <a:lnTo>
                    <a:pt x="100" y="151"/>
                  </a:lnTo>
                  <a:lnTo>
                    <a:pt x="92" y="152"/>
                  </a:lnTo>
                  <a:lnTo>
                    <a:pt x="85" y="154"/>
                  </a:lnTo>
                  <a:lnTo>
                    <a:pt x="77" y="155"/>
                  </a:lnTo>
                  <a:lnTo>
                    <a:pt x="77" y="155"/>
                  </a:lnTo>
                  <a:lnTo>
                    <a:pt x="69" y="154"/>
                  </a:lnTo>
                  <a:lnTo>
                    <a:pt x="61" y="152"/>
                  </a:lnTo>
                  <a:lnTo>
                    <a:pt x="54" y="151"/>
                  </a:lnTo>
                  <a:lnTo>
                    <a:pt x="47" y="149"/>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15" name="Google Shape;3615;p59"/>
            <p:cNvSpPr/>
            <p:nvPr/>
          </p:nvSpPr>
          <p:spPr>
            <a:xfrm>
              <a:off x="5937251" y="3525838"/>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3"/>
                  </a:lnTo>
                  <a:lnTo>
                    <a:pt x="141" y="120"/>
                  </a:lnTo>
                  <a:lnTo>
                    <a:pt x="137" y="126"/>
                  </a:lnTo>
                  <a:lnTo>
                    <a:pt x="132" y="132"/>
                  </a:lnTo>
                  <a:lnTo>
                    <a:pt x="126" y="136"/>
                  </a:lnTo>
                  <a:lnTo>
                    <a:pt x="120" y="141"/>
                  </a:lnTo>
                  <a:lnTo>
                    <a:pt x="114" y="144"/>
                  </a:lnTo>
                  <a:lnTo>
                    <a:pt x="107" y="148"/>
                  </a:lnTo>
                  <a:lnTo>
                    <a:pt x="101" y="151"/>
                  </a:lnTo>
                  <a:lnTo>
                    <a:pt x="93" y="152"/>
                  </a:lnTo>
                  <a:lnTo>
                    <a:pt x="86" y="154"/>
                  </a:lnTo>
                  <a:lnTo>
                    <a:pt x="78" y="155"/>
                  </a:lnTo>
                  <a:lnTo>
                    <a:pt x="78" y="155"/>
                  </a:lnTo>
                  <a:lnTo>
                    <a:pt x="70" y="154"/>
                  </a:lnTo>
                  <a:lnTo>
                    <a:pt x="62" y="152"/>
                  </a:lnTo>
                  <a:lnTo>
                    <a:pt x="55" y="151"/>
                  </a:lnTo>
                  <a:lnTo>
                    <a:pt x="47" y="148"/>
                  </a:lnTo>
                  <a:lnTo>
                    <a:pt x="41" y="144"/>
                  </a:lnTo>
                  <a:lnTo>
                    <a:pt x="34" y="141"/>
                  </a:lnTo>
                  <a:lnTo>
                    <a:pt x="29"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16" name="Google Shape;3616;p59"/>
            <p:cNvSpPr/>
            <p:nvPr/>
          </p:nvSpPr>
          <p:spPr>
            <a:xfrm>
              <a:off x="5937251" y="3597275"/>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7" y="149"/>
                  </a:lnTo>
                  <a:lnTo>
                    <a:pt x="41" y="146"/>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1"/>
                  </a:lnTo>
                  <a:lnTo>
                    <a:pt x="14" y="35"/>
                  </a:lnTo>
                  <a:lnTo>
                    <a:pt x="18" y="29"/>
                  </a:lnTo>
                  <a:lnTo>
                    <a:pt x="23" y="23"/>
                  </a:lnTo>
                  <a:lnTo>
                    <a:pt x="29" y="18"/>
                  </a:lnTo>
                  <a:lnTo>
                    <a:pt x="34" y="14"/>
                  </a:lnTo>
                  <a:lnTo>
                    <a:pt x="41" y="9"/>
                  </a:lnTo>
                  <a:lnTo>
                    <a:pt x="47" y="7"/>
                  </a:lnTo>
                  <a:lnTo>
                    <a:pt x="55" y="4"/>
                  </a:lnTo>
                  <a:lnTo>
                    <a:pt x="62" y="2"/>
                  </a:lnTo>
                  <a:lnTo>
                    <a:pt x="70" y="1"/>
                  </a:lnTo>
                  <a:lnTo>
                    <a:pt x="78" y="0"/>
                  </a:lnTo>
                  <a:lnTo>
                    <a:pt x="78" y="0"/>
                  </a:lnTo>
                  <a:lnTo>
                    <a:pt x="86" y="1"/>
                  </a:lnTo>
                  <a:lnTo>
                    <a:pt x="93" y="2"/>
                  </a:lnTo>
                  <a:lnTo>
                    <a:pt x="101" y="4"/>
                  </a:lnTo>
                  <a:lnTo>
                    <a:pt x="107" y="7"/>
                  </a:lnTo>
                  <a:lnTo>
                    <a:pt x="114" y="9"/>
                  </a:lnTo>
                  <a:lnTo>
                    <a:pt x="120" y="14"/>
                  </a:lnTo>
                  <a:lnTo>
                    <a:pt x="126" y="18"/>
                  </a:lnTo>
                  <a:lnTo>
                    <a:pt x="132" y="23"/>
                  </a:lnTo>
                  <a:lnTo>
                    <a:pt x="137" y="29"/>
                  </a:lnTo>
                  <a:lnTo>
                    <a:pt x="141" y="35"/>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17" name="Google Shape;3617;p59"/>
            <p:cNvSpPr/>
            <p:nvPr/>
          </p:nvSpPr>
          <p:spPr>
            <a:xfrm>
              <a:off x="6008688" y="3525838"/>
              <a:ext cx="47625"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8" y="136"/>
                  </a:lnTo>
                  <a:lnTo>
                    <a:pt x="23"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18" name="Google Shape;3618;p59"/>
            <p:cNvSpPr/>
            <p:nvPr/>
          </p:nvSpPr>
          <p:spPr>
            <a:xfrm>
              <a:off x="6008688" y="3597275"/>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6" y="149"/>
                  </a:lnTo>
                  <a:lnTo>
                    <a:pt x="100" y="151"/>
                  </a:lnTo>
                  <a:lnTo>
                    <a:pt x="93" y="152"/>
                  </a:lnTo>
                  <a:lnTo>
                    <a:pt x="85" y="154"/>
                  </a:lnTo>
                  <a:lnTo>
                    <a:pt x="77" y="155"/>
                  </a:lnTo>
                  <a:lnTo>
                    <a:pt x="77" y="155"/>
                  </a:lnTo>
                  <a:lnTo>
                    <a:pt x="69" y="154"/>
                  </a:lnTo>
                  <a:lnTo>
                    <a:pt x="62" y="152"/>
                  </a:lnTo>
                  <a:lnTo>
                    <a:pt x="54" y="151"/>
                  </a:lnTo>
                  <a:lnTo>
                    <a:pt x="47" y="149"/>
                  </a:lnTo>
                  <a:lnTo>
                    <a:pt x="40" y="146"/>
                  </a:lnTo>
                  <a:lnTo>
                    <a:pt x="34" y="141"/>
                  </a:lnTo>
                  <a:lnTo>
                    <a:pt x="28"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5"/>
                  </a:lnTo>
                  <a:lnTo>
                    <a:pt x="17" y="29"/>
                  </a:lnTo>
                  <a:lnTo>
                    <a:pt x="23" y="23"/>
                  </a:lnTo>
                  <a:lnTo>
                    <a:pt x="28" y="18"/>
                  </a:lnTo>
                  <a:lnTo>
                    <a:pt x="34" y="14"/>
                  </a:lnTo>
                  <a:lnTo>
                    <a:pt x="40" y="9"/>
                  </a:lnTo>
                  <a:lnTo>
                    <a:pt x="47" y="7"/>
                  </a:lnTo>
                  <a:lnTo>
                    <a:pt x="54" y="4"/>
                  </a:lnTo>
                  <a:lnTo>
                    <a:pt x="62"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5"/>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19" name="Google Shape;3619;p59"/>
            <p:cNvSpPr/>
            <p:nvPr/>
          </p:nvSpPr>
          <p:spPr>
            <a:xfrm>
              <a:off x="6076951" y="3525838"/>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20" name="Google Shape;3620;p59"/>
            <p:cNvSpPr/>
            <p:nvPr/>
          </p:nvSpPr>
          <p:spPr>
            <a:xfrm>
              <a:off x="6076951" y="3597275"/>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1" y="152"/>
                  </a:lnTo>
                  <a:lnTo>
                    <a:pt x="53" y="151"/>
                  </a:lnTo>
                  <a:lnTo>
                    <a:pt x="47" y="149"/>
                  </a:lnTo>
                  <a:lnTo>
                    <a:pt x="40" y="146"/>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21" name="Google Shape;3621;p59"/>
            <p:cNvSpPr/>
            <p:nvPr/>
          </p:nvSpPr>
          <p:spPr>
            <a:xfrm>
              <a:off x="5797551" y="3663950"/>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22" name="Google Shape;3622;p59"/>
            <p:cNvSpPr/>
            <p:nvPr/>
          </p:nvSpPr>
          <p:spPr>
            <a:xfrm>
              <a:off x="5797551" y="3733800"/>
              <a:ext cx="49213"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4"/>
                  </a:lnTo>
                  <a:lnTo>
                    <a:pt x="125" y="17"/>
                  </a:lnTo>
                  <a:lnTo>
                    <a:pt x="130"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23" name="Google Shape;3623;p59"/>
            <p:cNvSpPr/>
            <p:nvPr/>
          </p:nvSpPr>
          <p:spPr>
            <a:xfrm>
              <a:off x="5867401" y="3663950"/>
              <a:ext cx="49213"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24" name="Google Shape;3624;p59"/>
            <p:cNvSpPr/>
            <p:nvPr/>
          </p:nvSpPr>
          <p:spPr>
            <a:xfrm>
              <a:off x="5867401" y="3733800"/>
              <a:ext cx="49213" cy="49213"/>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4"/>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25" name="Google Shape;3625;p59"/>
            <p:cNvSpPr/>
            <p:nvPr/>
          </p:nvSpPr>
          <p:spPr>
            <a:xfrm>
              <a:off x="5937251" y="3663950"/>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26" name="Google Shape;3626;p59"/>
            <p:cNvSpPr/>
            <p:nvPr/>
          </p:nvSpPr>
          <p:spPr>
            <a:xfrm>
              <a:off x="5937251" y="3733800"/>
              <a:ext cx="49213"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4"/>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2"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27" name="Google Shape;3627;p59"/>
            <p:cNvSpPr/>
            <p:nvPr/>
          </p:nvSpPr>
          <p:spPr>
            <a:xfrm>
              <a:off x="6008688" y="3663950"/>
              <a:ext cx="47625"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28" name="Google Shape;3628;p59"/>
            <p:cNvSpPr/>
            <p:nvPr/>
          </p:nvSpPr>
          <p:spPr>
            <a:xfrm>
              <a:off x="6008688" y="3733800"/>
              <a:ext cx="47625"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8" y="17"/>
                  </a:lnTo>
                  <a:lnTo>
                    <a:pt x="34" y="14"/>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4"/>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29" name="Google Shape;3629;p59"/>
            <p:cNvSpPr/>
            <p:nvPr/>
          </p:nvSpPr>
          <p:spPr>
            <a:xfrm>
              <a:off x="6076951" y="3663950"/>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30" name="Google Shape;3630;p59"/>
            <p:cNvSpPr/>
            <p:nvPr/>
          </p:nvSpPr>
          <p:spPr>
            <a:xfrm>
              <a:off x="6076951" y="3733800"/>
              <a:ext cx="49213"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4"/>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31" name="Google Shape;3631;p59"/>
            <p:cNvSpPr/>
            <p:nvPr/>
          </p:nvSpPr>
          <p:spPr>
            <a:xfrm>
              <a:off x="5797551" y="3805238"/>
              <a:ext cx="49213"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32" name="Google Shape;3632;p59"/>
            <p:cNvSpPr/>
            <p:nvPr/>
          </p:nvSpPr>
          <p:spPr>
            <a:xfrm>
              <a:off x="5797551" y="387508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33" name="Google Shape;3633;p59"/>
            <p:cNvSpPr/>
            <p:nvPr/>
          </p:nvSpPr>
          <p:spPr>
            <a:xfrm>
              <a:off x="5867401" y="3805238"/>
              <a:ext cx="49213" cy="49213"/>
            </a:xfrm>
            <a:custGeom>
              <a:avLst/>
              <a:gdLst/>
              <a:ahLst/>
              <a:cxnLst/>
              <a:rect l="l" t="t" r="r" b="b"/>
              <a:pathLst>
                <a:path w="154" h="154" extrusionOk="0">
                  <a:moveTo>
                    <a:pt x="154" y="78"/>
                  </a:moveTo>
                  <a:lnTo>
                    <a:pt x="154" y="78"/>
                  </a:lnTo>
                  <a:lnTo>
                    <a:pt x="154"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3" y="10"/>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34" name="Google Shape;3634;p59"/>
            <p:cNvSpPr/>
            <p:nvPr/>
          </p:nvSpPr>
          <p:spPr>
            <a:xfrm>
              <a:off x="5867401" y="387508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35" name="Google Shape;3635;p59"/>
            <p:cNvSpPr/>
            <p:nvPr/>
          </p:nvSpPr>
          <p:spPr>
            <a:xfrm>
              <a:off x="5937251" y="3805238"/>
              <a:ext cx="49213" cy="49213"/>
            </a:xfrm>
            <a:custGeom>
              <a:avLst/>
              <a:gdLst/>
              <a:ahLst/>
              <a:cxnLst/>
              <a:rect l="l" t="t" r="r" b="b"/>
              <a:pathLst>
                <a:path w="154" h="154" extrusionOk="0">
                  <a:moveTo>
                    <a:pt x="154" y="78"/>
                  </a:moveTo>
                  <a:lnTo>
                    <a:pt x="154" y="78"/>
                  </a:lnTo>
                  <a:lnTo>
                    <a:pt x="154" y="86"/>
                  </a:lnTo>
                  <a:lnTo>
                    <a:pt x="153" y="93"/>
                  </a:lnTo>
                  <a:lnTo>
                    <a:pt x="151" y="101"/>
                  </a:lnTo>
                  <a:lnTo>
                    <a:pt x="149" y="107"/>
                  </a:lnTo>
                  <a:lnTo>
                    <a:pt x="145" y="114"/>
                  </a:lnTo>
                  <a:lnTo>
                    <a:pt x="141" y="120"/>
                  </a:lnTo>
                  <a:lnTo>
                    <a:pt x="137" y="127"/>
                  </a:lnTo>
                  <a:lnTo>
                    <a:pt x="132"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10" y="114"/>
                  </a:lnTo>
                  <a:lnTo>
                    <a:pt x="7" y="107"/>
                  </a:lnTo>
                  <a:lnTo>
                    <a:pt x="3" y="101"/>
                  </a:lnTo>
                  <a:lnTo>
                    <a:pt x="2" y="93"/>
                  </a:lnTo>
                  <a:lnTo>
                    <a:pt x="1" y="86"/>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4"/>
                  </a:lnTo>
                  <a:lnTo>
                    <a:pt x="41" y="10"/>
                  </a:lnTo>
                  <a:lnTo>
                    <a:pt x="47"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2" y="23"/>
                  </a:lnTo>
                  <a:lnTo>
                    <a:pt x="137" y="28"/>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36" name="Google Shape;3636;p59"/>
            <p:cNvSpPr/>
            <p:nvPr/>
          </p:nvSpPr>
          <p:spPr>
            <a:xfrm>
              <a:off x="5937251" y="3875088"/>
              <a:ext cx="49213"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2"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37" name="Google Shape;3637;p59"/>
            <p:cNvSpPr/>
            <p:nvPr/>
          </p:nvSpPr>
          <p:spPr>
            <a:xfrm>
              <a:off x="6008688" y="3805238"/>
              <a:ext cx="47625"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7"/>
                  </a:lnTo>
                  <a:lnTo>
                    <a:pt x="13"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3" y="34"/>
                  </a:lnTo>
                  <a:lnTo>
                    <a:pt x="17" y="28"/>
                  </a:lnTo>
                  <a:lnTo>
                    <a:pt x="23" y="23"/>
                  </a:lnTo>
                  <a:lnTo>
                    <a:pt x="28" y="18"/>
                  </a:lnTo>
                  <a:lnTo>
                    <a:pt x="34" y="14"/>
                  </a:lnTo>
                  <a:lnTo>
                    <a:pt x="40" y="10"/>
                  </a:lnTo>
                  <a:lnTo>
                    <a:pt x="47" y="7"/>
                  </a:lnTo>
                  <a:lnTo>
                    <a:pt x="54" y="3"/>
                  </a:lnTo>
                  <a:lnTo>
                    <a:pt x="62" y="2"/>
                  </a:lnTo>
                  <a:lnTo>
                    <a:pt x="69" y="1"/>
                  </a:lnTo>
                  <a:lnTo>
                    <a:pt x="77" y="0"/>
                  </a:lnTo>
                  <a:lnTo>
                    <a:pt x="77" y="0"/>
                  </a:lnTo>
                  <a:lnTo>
                    <a:pt x="85" y="1"/>
                  </a:lnTo>
                  <a:lnTo>
                    <a:pt x="93" y="2"/>
                  </a:lnTo>
                  <a:lnTo>
                    <a:pt x="100" y="3"/>
                  </a:lnTo>
                  <a:lnTo>
                    <a:pt x="106" y="7"/>
                  </a:lnTo>
                  <a:lnTo>
                    <a:pt x="113" y="10"/>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38" name="Google Shape;3638;p59"/>
            <p:cNvSpPr/>
            <p:nvPr/>
          </p:nvSpPr>
          <p:spPr>
            <a:xfrm>
              <a:off x="6008688" y="3875088"/>
              <a:ext cx="47625"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7"/>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39" name="Google Shape;3639;p59"/>
            <p:cNvSpPr/>
            <p:nvPr/>
          </p:nvSpPr>
          <p:spPr>
            <a:xfrm>
              <a:off x="6076951" y="3805238"/>
              <a:ext cx="49213"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0"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40" name="Google Shape;3640;p59"/>
            <p:cNvSpPr/>
            <p:nvPr/>
          </p:nvSpPr>
          <p:spPr>
            <a:xfrm>
              <a:off x="6076951" y="387508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41" name="Google Shape;3641;p59"/>
            <p:cNvSpPr/>
            <p:nvPr/>
          </p:nvSpPr>
          <p:spPr>
            <a:xfrm>
              <a:off x="5448301" y="3384550"/>
              <a:ext cx="49213" cy="49213"/>
            </a:xfrm>
            <a:custGeom>
              <a:avLst/>
              <a:gdLst/>
              <a:ahLst/>
              <a:cxnLst/>
              <a:rect l="l" t="t" r="r" b="b"/>
              <a:pathLst>
                <a:path w="154" h="155" extrusionOk="0">
                  <a:moveTo>
                    <a:pt x="154" y="78"/>
                  </a:moveTo>
                  <a:lnTo>
                    <a:pt x="154" y="78"/>
                  </a:lnTo>
                  <a:lnTo>
                    <a:pt x="153" y="85"/>
                  </a:lnTo>
                  <a:lnTo>
                    <a:pt x="152" y="93"/>
                  </a:lnTo>
                  <a:lnTo>
                    <a:pt x="151"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1" y="152"/>
                  </a:lnTo>
                  <a:lnTo>
                    <a:pt x="53" y="151"/>
                  </a:lnTo>
                  <a:lnTo>
                    <a:pt x="47" y="148"/>
                  </a:lnTo>
                  <a:lnTo>
                    <a:pt x="40" y="145"/>
                  </a:lnTo>
                  <a:lnTo>
                    <a:pt x="34" y="141"/>
                  </a:lnTo>
                  <a:lnTo>
                    <a:pt x="27" y="136"/>
                  </a:lnTo>
                  <a:lnTo>
                    <a:pt x="23"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4"/>
                  </a:lnTo>
                  <a:lnTo>
                    <a:pt x="144"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42" name="Google Shape;3642;p59"/>
            <p:cNvSpPr/>
            <p:nvPr/>
          </p:nvSpPr>
          <p:spPr>
            <a:xfrm>
              <a:off x="5448301" y="3455988"/>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43" name="Google Shape;3643;p59"/>
            <p:cNvSpPr/>
            <p:nvPr/>
          </p:nvSpPr>
          <p:spPr>
            <a:xfrm>
              <a:off x="5518151" y="3384550"/>
              <a:ext cx="49213" cy="49213"/>
            </a:xfrm>
            <a:custGeom>
              <a:avLst/>
              <a:gdLst/>
              <a:ahLst/>
              <a:cxnLst/>
              <a:rect l="l" t="t" r="r" b="b"/>
              <a:pathLst>
                <a:path w="155" h="155" extrusionOk="0">
                  <a:moveTo>
                    <a:pt x="155" y="78"/>
                  </a:moveTo>
                  <a:lnTo>
                    <a:pt x="155" y="78"/>
                  </a:lnTo>
                  <a:lnTo>
                    <a:pt x="154" y="85"/>
                  </a:lnTo>
                  <a:lnTo>
                    <a:pt x="152" y="93"/>
                  </a:lnTo>
                  <a:lnTo>
                    <a:pt x="151" y="100"/>
                  </a:lnTo>
                  <a:lnTo>
                    <a:pt x="148" y="108"/>
                  </a:lnTo>
                  <a:lnTo>
                    <a:pt x="146" y="113"/>
                  </a:lnTo>
                  <a:lnTo>
                    <a:pt x="141" y="120"/>
                  </a:lnTo>
                  <a:lnTo>
                    <a:pt x="136"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6" y="29"/>
                  </a:lnTo>
                  <a:lnTo>
                    <a:pt x="141" y="34"/>
                  </a:lnTo>
                  <a:lnTo>
                    <a:pt x="146"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44" name="Google Shape;3644;p59"/>
            <p:cNvSpPr/>
            <p:nvPr/>
          </p:nvSpPr>
          <p:spPr>
            <a:xfrm>
              <a:off x="5518151" y="3455988"/>
              <a:ext cx="49213" cy="49213"/>
            </a:xfrm>
            <a:custGeom>
              <a:avLst/>
              <a:gdLst/>
              <a:ahLst/>
              <a:cxnLst/>
              <a:rect l="l" t="t" r="r" b="b"/>
              <a:pathLst>
                <a:path w="155" h="154" extrusionOk="0">
                  <a:moveTo>
                    <a:pt x="155" y="77"/>
                  </a:moveTo>
                  <a:lnTo>
                    <a:pt x="155" y="77"/>
                  </a:lnTo>
                  <a:lnTo>
                    <a:pt x="154" y="85"/>
                  </a:lnTo>
                  <a:lnTo>
                    <a:pt x="152" y="92"/>
                  </a:lnTo>
                  <a:lnTo>
                    <a:pt x="151" y="100"/>
                  </a:lnTo>
                  <a:lnTo>
                    <a:pt x="148" y="107"/>
                  </a:lnTo>
                  <a:lnTo>
                    <a:pt x="146" y="114"/>
                  </a:lnTo>
                  <a:lnTo>
                    <a:pt x="141" y="119"/>
                  </a:lnTo>
                  <a:lnTo>
                    <a:pt x="136" y="126"/>
                  </a:lnTo>
                  <a:lnTo>
                    <a:pt x="132" y="131"/>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45" name="Google Shape;3645;p59"/>
            <p:cNvSpPr/>
            <p:nvPr/>
          </p:nvSpPr>
          <p:spPr>
            <a:xfrm>
              <a:off x="5588001" y="3384550"/>
              <a:ext cx="49213" cy="49213"/>
            </a:xfrm>
            <a:custGeom>
              <a:avLst/>
              <a:gdLst/>
              <a:ahLst/>
              <a:cxnLst/>
              <a:rect l="l" t="t" r="r" b="b"/>
              <a:pathLst>
                <a:path w="153" h="155" extrusionOk="0">
                  <a:moveTo>
                    <a:pt x="153" y="78"/>
                  </a:moveTo>
                  <a:lnTo>
                    <a:pt x="153" y="78"/>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3" y="141"/>
                  </a:lnTo>
                  <a:lnTo>
                    <a:pt x="28" y="136"/>
                  </a:lnTo>
                  <a:lnTo>
                    <a:pt x="23"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7"/>
                  </a:lnTo>
                  <a:lnTo>
                    <a:pt x="33"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46" name="Google Shape;3646;p59"/>
            <p:cNvSpPr/>
            <p:nvPr/>
          </p:nvSpPr>
          <p:spPr>
            <a:xfrm>
              <a:off x="5588001" y="3455988"/>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47" name="Google Shape;3647;p59"/>
            <p:cNvSpPr/>
            <p:nvPr/>
          </p:nvSpPr>
          <p:spPr>
            <a:xfrm>
              <a:off x="5657851" y="3384550"/>
              <a:ext cx="49213" cy="49213"/>
            </a:xfrm>
            <a:custGeom>
              <a:avLst/>
              <a:gdLst/>
              <a:ahLst/>
              <a:cxnLst/>
              <a:rect l="l" t="t" r="r" b="b"/>
              <a:pathLst>
                <a:path w="155" h="155" extrusionOk="0">
                  <a:moveTo>
                    <a:pt x="155" y="78"/>
                  </a:moveTo>
                  <a:lnTo>
                    <a:pt x="155" y="78"/>
                  </a:lnTo>
                  <a:lnTo>
                    <a:pt x="153" y="85"/>
                  </a:lnTo>
                  <a:lnTo>
                    <a:pt x="152" y="93"/>
                  </a:lnTo>
                  <a:lnTo>
                    <a:pt x="151" y="100"/>
                  </a:lnTo>
                  <a:lnTo>
                    <a:pt x="148" y="108"/>
                  </a:lnTo>
                  <a:lnTo>
                    <a:pt x="145" y="113"/>
                  </a:lnTo>
                  <a:lnTo>
                    <a:pt x="141" y="120"/>
                  </a:lnTo>
                  <a:lnTo>
                    <a:pt x="136" y="126"/>
                  </a:lnTo>
                  <a:lnTo>
                    <a:pt x="132" y="132"/>
                  </a:lnTo>
                  <a:lnTo>
                    <a:pt x="126" y="136"/>
                  </a:lnTo>
                  <a:lnTo>
                    <a:pt x="120" y="141"/>
                  </a:lnTo>
                  <a:lnTo>
                    <a:pt x="115"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3"/>
                  </a:lnTo>
                  <a:lnTo>
                    <a:pt x="7" y="108"/>
                  </a:lnTo>
                  <a:lnTo>
                    <a:pt x="4" y="100"/>
                  </a:lnTo>
                  <a:lnTo>
                    <a:pt x="2" y="93"/>
                  </a:lnTo>
                  <a:lnTo>
                    <a:pt x="1" y="85"/>
                  </a:lnTo>
                  <a:lnTo>
                    <a:pt x="0" y="78"/>
                  </a:lnTo>
                  <a:lnTo>
                    <a:pt x="0" y="78"/>
                  </a:lnTo>
                  <a:lnTo>
                    <a:pt x="1" y="70"/>
                  </a:lnTo>
                  <a:lnTo>
                    <a:pt x="2" y="62"/>
                  </a:lnTo>
                  <a:lnTo>
                    <a:pt x="4" y="54"/>
                  </a:lnTo>
                  <a:lnTo>
                    <a:pt x="7" y="47"/>
                  </a:lnTo>
                  <a:lnTo>
                    <a:pt x="9" y="40"/>
                  </a:lnTo>
                  <a:lnTo>
                    <a:pt x="14" y="34"/>
                  </a:lnTo>
                  <a:lnTo>
                    <a:pt x="18" y="29"/>
                  </a:lnTo>
                  <a:lnTo>
                    <a:pt x="23" y="23"/>
                  </a:lnTo>
                  <a:lnTo>
                    <a:pt x="29" y="17"/>
                  </a:lnTo>
                  <a:lnTo>
                    <a:pt x="34"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4"/>
                  </a:lnTo>
                  <a:lnTo>
                    <a:pt x="126" y="17"/>
                  </a:lnTo>
                  <a:lnTo>
                    <a:pt x="132" y="23"/>
                  </a:lnTo>
                  <a:lnTo>
                    <a:pt x="136" y="29"/>
                  </a:lnTo>
                  <a:lnTo>
                    <a:pt x="141" y="34"/>
                  </a:lnTo>
                  <a:lnTo>
                    <a:pt x="145" y="40"/>
                  </a:lnTo>
                  <a:lnTo>
                    <a:pt x="148" y="47"/>
                  </a:lnTo>
                  <a:lnTo>
                    <a:pt x="151" y="54"/>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48" name="Google Shape;3648;p59"/>
            <p:cNvSpPr/>
            <p:nvPr/>
          </p:nvSpPr>
          <p:spPr>
            <a:xfrm>
              <a:off x="5657851" y="3455988"/>
              <a:ext cx="49213" cy="49213"/>
            </a:xfrm>
            <a:custGeom>
              <a:avLst/>
              <a:gdLst/>
              <a:ahLst/>
              <a:cxnLst/>
              <a:rect l="l" t="t" r="r" b="b"/>
              <a:pathLst>
                <a:path w="155" h="154" extrusionOk="0">
                  <a:moveTo>
                    <a:pt x="155" y="77"/>
                  </a:moveTo>
                  <a:lnTo>
                    <a:pt x="155"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4"/>
                  </a:lnTo>
                  <a:lnTo>
                    <a:pt x="7" y="107"/>
                  </a:lnTo>
                  <a:lnTo>
                    <a:pt x="4" y="100"/>
                  </a:lnTo>
                  <a:lnTo>
                    <a:pt x="2" y="92"/>
                  </a:lnTo>
                  <a:lnTo>
                    <a:pt x="1" y="85"/>
                  </a:lnTo>
                  <a:lnTo>
                    <a:pt x="0" y="77"/>
                  </a:lnTo>
                  <a:lnTo>
                    <a:pt x="0" y="77"/>
                  </a:lnTo>
                  <a:lnTo>
                    <a:pt x="1" y="69"/>
                  </a:lnTo>
                  <a:lnTo>
                    <a:pt x="2" y="61"/>
                  </a:lnTo>
                  <a:lnTo>
                    <a:pt x="4"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2"/>
                  </a:lnTo>
                  <a:lnTo>
                    <a:pt x="136" y="28"/>
                  </a:lnTo>
                  <a:lnTo>
                    <a:pt x="141" y="33"/>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49" name="Google Shape;3649;p59"/>
            <p:cNvSpPr/>
            <p:nvPr/>
          </p:nvSpPr>
          <p:spPr>
            <a:xfrm>
              <a:off x="5727701" y="3384550"/>
              <a:ext cx="49213" cy="49213"/>
            </a:xfrm>
            <a:custGeom>
              <a:avLst/>
              <a:gdLst/>
              <a:ahLst/>
              <a:cxnLst/>
              <a:rect l="l" t="t" r="r" b="b"/>
              <a:pathLst>
                <a:path w="154" h="155" extrusionOk="0">
                  <a:moveTo>
                    <a:pt x="154" y="78"/>
                  </a:moveTo>
                  <a:lnTo>
                    <a:pt x="154" y="78"/>
                  </a:lnTo>
                  <a:lnTo>
                    <a:pt x="154" y="85"/>
                  </a:lnTo>
                  <a:lnTo>
                    <a:pt x="153" y="93"/>
                  </a:lnTo>
                  <a:lnTo>
                    <a:pt x="151" y="100"/>
                  </a:lnTo>
                  <a:lnTo>
                    <a:pt x="148" y="108"/>
                  </a:lnTo>
                  <a:lnTo>
                    <a:pt x="145" y="113"/>
                  </a:lnTo>
                  <a:lnTo>
                    <a:pt x="140" y="120"/>
                  </a:lnTo>
                  <a:lnTo>
                    <a:pt x="137" y="126"/>
                  </a:lnTo>
                  <a:lnTo>
                    <a:pt x="131" y="132"/>
                  </a:lnTo>
                  <a:lnTo>
                    <a:pt x="126" y="136"/>
                  </a:lnTo>
                  <a:lnTo>
                    <a:pt x="120" y="141"/>
                  </a:lnTo>
                  <a:lnTo>
                    <a:pt x="114" y="145"/>
                  </a:lnTo>
                  <a:lnTo>
                    <a:pt x="107" y="148"/>
                  </a:lnTo>
                  <a:lnTo>
                    <a:pt x="100" y="151"/>
                  </a:lnTo>
                  <a:lnTo>
                    <a:pt x="92" y="152"/>
                  </a:lnTo>
                  <a:lnTo>
                    <a:pt x="86" y="153"/>
                  </a:lnTo>
                  <a:lnTo>
                    <a:pt x="78" y="155"/>
                  </a:lnTo>
                  <a:lnTo>
                    <a:pt x="78" y="155"/>
                  </a:lnTo>
                  <a:lnTo>
                    <a:pt x="70" y="153"/>
                  </a:lnTo>
                  <a:lnTo>
                    <a:pt x="62" y="152"/>
                  </a:lnTo>
                  <a:lnTo>
                    <a:pt x="55" y="151"/>
                  </a:lnTo>
                  <a:lnTo>
                    <a:pt x="47" y="148"/>
                  </a:lnTo>
                  <a:lnTo>
                    <a:pt x="41" y="145"/>
                  </a:lnTo>
                  <a:lnTo>
                    <a:pt x="34" y="141"/>
                  </a:lnTo>
                  <a:lnTo>
                    <a:pt x="28" y="136"/>
                  </a:lnTo>
                  <a:lnTo>
                    <a:pt x="23" y="132"/>
                  </a:lnTo>
                  <a:lnTo>
                    <a:pt x="18" y="126"/>
                  </a:lnTo>
                  <a:lnTo>
                    <a:pt x="13" y="120"/>
                  </a:lnTo>
                  <a:lnTo>
                    <a:pt x="9" y="113"/>
                  </a:lnTo>
                  <a:lnTo>
                    <a:pt x="7" y="108"/>
                  </a:lnTo>
                  <a:lnTo>
                    <a:pt x="3" y="100"/>
                  </a:lnTo>
                  <a:lnTo>
                    <a:pt x="2" y="93"/>
                  </a:lnTo>
                  <a:lnTo>
                    <a:pt x="1" y="85"/>
                  </a:lnTo>
                  <a:lnTo>
                    <a:pt x="0" y="78"/>
                  </a:lnTo>
                  <a:lnTo>
                    <a:pt x="0" y="78"/>
                  </a:lnTo>
                  <a:lnTo>
                    <a:pt x="1" y="70"/>
                  </a:lnTo>
                  <a:lnTo>
                    <a:pt x="2" y="62"/>
                  </a:lnTo>
                  <a:lnTo>
                    <a:pt x="3" y="54"/>
                  </a:lnTo>
                  <a:lnTo>
                    <a:pt x="7" y="47"/>
                  </a:lnTo>
                  <a:lnTo>
                    <a:pt x="9" y="40"/>
                  </a:lnTo>
                  <a:lnTo>
                    <a:pt x="13" y="34"/>
                  </a:lnTo>
                  <a:lnTo>
                    <a:pt x="18" y="29"/>
                  </a:lnTo>
                  <a:lnTo>
                    <a:pt x="23" y="23"/>
                  </a:lnTo>
                  <a:lnTo>
                    <a:pt x="28" y="17"/>
                  </a:lnTo>
                  <a:lnTo>
                    <a:pt x="34" y="14"/>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4"/>
                  </a:lnTo>
                  <a:lnTo>
                    <a:pt x="126" y="17"/>
                  </a:lnTo>
                  <a:lnTo>
                    <a:pt x="131" y="23"/>
                  </a:lnTo>
                  <a:lnTo>
                    <a:pt x="137" y="29"/>
                  </a:lnTo>
                  <a:lnTo>
                    <a:pt x="140" y="34"/>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50" name="Google Shape;3650;p59"/>
            <p:cNvSpPr/>
            <p:nvPr/>
          </p:nvSpPr>
          <p:spPr>
            <a:xfrm>
              <a:off x="5727701" y="3455988"/>
              <a:ext cx="49213" cy="49213"/>
            </a:xfrm>
            <a:custGeom>
              <a:avLst/>
              <a:gdLst/>
              <a:ahLst/>
              <a:cxnLst/>
              <a:rect l="l" t="t" r="r" b="b"/>
              <a:pathLst>
                <a:path w="154" h="154" extrusionOk="0">
                  <a:moveTo>
                    <a:pt x="154" y="77"/>
                  </a:moveTo>
                  <a:lnTo>
                    <a:pt x="154" y="77"/>
                  </a:lnTo>
                  <a:lnTo>
                    <a:pt x="154" y="85"/>
                  </a:lnTo>
                  <a:lnTo>
                    <a:pt x="153" y="92"/>
                  </a:lnTo>
                  <a:lnTo>
                    <a:pt x="151" y="100"/>
                  </a:lnTo>
                  <a:lnTo>
                    <a:pt x="148" y="107"/>
                  </a:lnTo>
                  <a:lnTo>
                    <a:pt x="145" y="114"/>
                  </a:lnTo>
                  <a:lnTo>
                    <a:pt x="140" y="119"/>
                  </a:lnTo>
                  <a:lnTo>
                    <a:pt x="137" y="126"/>
                  </a:lnTo>
                  <a:lnTo>
                    <a:pt x="131" y="131"/>
                  </a:lnTo>
                  <a:lnTo>
                    <a:pt x="126" y="136"/>
                  </a:lnTo>
                  <a:lnTo>
                    <a:pt x="120" y="141"/>
                  </a:lnTo>
                  <a:lnTo>
                    <a:pt x="114" y="144"/>
                  </a:lnTo>
                  <a:lnTo>
                    <a:pt x="107" y="148"/>
                  </a:lnTo>
                  <a:lnTo>
                    <a:pt x="100" y="150"/>
                  </a:lnTo>
                  <a:lnTo>
                    <a:pt x="92" y="152"/>
                  </a:lnTo>
                  <a:lnTo>
                    <a:pt x="86" y="154"/>
                  </a:lnTo>
                  <a:lnTo>
                    <a:pt x="78" y="154"/>
                  </a:lnTo>
                  <a:lnTo>
                    <a:pt x="78" y="154"/>
                  </a:lnTo>
                  <a:lnTo>
                    <a:pt x="70" y="154"/>
                  </a:lnTo>
                  <a:lnTo>
                    <a:pt x="62" y="152"/>
                  </a:lnTo>
                  <a:lnTo>
                    <a:pt x="55" y="150"/>
                  </a:lnTo>
                  <a:lnTo>
                    <a:pt x="47" y="148"/>
                  </a:lnTo>
                  <a:lnTo>
                    <a:pt x="41" y="144"/>
                  </a:lnTo>
                  <a:lnTo>
                    <a:pt x="34" y="141"/>
                  </a:lnTo>
                  <a:lnTo>
                    <a:pt x="28" y="136"/>
                  </a:lnTo>
                  <a:lnTo>
                    <a:pt x="23" y="131"/>
                  </a:lnTo>
                  <a:lnTo>
                    <a:pt x="18" y="126"/>
                  </a:lnTo>
                  <a:lnTo>
                    <a:pt x="13"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3"/>
                  </a:lnTo>
                  <a:lnTo>
                    <a:pt x="126" y="17"/>
                  </a:lnTo>
                  <a:lnTo>
                    <a:pt x="131" y="22"/>
                  </a:lnTo>
                  <a:lnTo>
                    <a:pt x="137" y="28"/>
                  </a:lnTo>
                  <a:lnTo>
                    <a:pt x="140"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51" name="Google Shape;3651;p59"/>
            <p:cNvSpPr/>
            <p:nvPr/>
          </p:nvSpPr>
          <p:spPr>
            <a:xfrm>
              <a:off x="5448301" y="3525838"/>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52" name="Google Shape;3652;p59"/>
            <p:cNvSpPr/>
            <p:nvPr/>
          </p:nvSpPr>
          <p:spPr>
            <a:xfrm>
              <a:off x="5448301" y="3597275"/>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1" y="152"/>
                  </a:lnTo>
                  <a:lnTo>
                    <a:pt x="53" y="151"/>
                  </a:lnTo>
                  <a:lnTo>
                    <a:pt x="47" y="149"/>
                  </a:lnTo>
                  <a:lnTo>
                    <a:pt x="40" y="146"/>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5"/>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53" name="Google Shape;3653;p59"/>
            <p:cNvSpPr/>
            <p:nvPr/>
          </p:nvSpPr>
          <p:spPr>
            <a:xfrm>
              <a:off x="5518151" y="3525838"/>
              <a:ext cx="49213" cy="49213"/>
            </a:xfrm>
            <a:custGeom>
              <a:avLst/>
              <a:gdLst/>
              <a:ahLst/>
              <a:cxnLst/>
              <a:rect l="l" t="t" r="r" b="b"/>
              <a:pathLst>
                <a:path w="155" h="155" extrusionOk="0">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54" name="Google Shape;3654;p59"/>
            <p:cNvSpPr/>
            <p:nvPr/>
          </p:nvSpPr>
          <p:spPr>
            <a:xfrm>
              <a:off x="5518151" y="3597275"/>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6"/>
                  </a:lnTo>
                  <a:lnTo>
                    <a:pt x="108" y="149"/>
                  </a:lnTo>
                  <a:lnTo>
                    <a:pt x="100" y="151"/>
                  </a:lnTo>
                  <a:lnTo>
                    <a:pt x="93" y="152"/>
                  </a:lnTo>
                  <a:lnTo>
                    <a:pt x="85" y="154"/>
                  </a:lnTo>
                  <a:lnTo>
                    <a:pt x="77" y="155"/>
                  </a:lnTo>
                  <a:lnTo>
                    <a:pt x="77" y="155"/>
                  </a:lnTo>
                  <a:lnTo>
                    <a:pt x="69" y="154"/>
                  </a:lnTo>
                  <a:lnTo>
                    <a:pt x="62" y="152"/>
                  </a:lnTo>
                  <a:lnTo>
                    <a:pt x="54" y="151"/>
                  </a:lnTo>
                  <a:lnTo>
                    <a:pt x="47" y="149"/>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5"/>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8"/>
                  </a:lnTo>
                  <a:lnTo>
                    <a:pt x="132" y="23"/>
                  </a:lnTo>
                  <a:lnTo>
                    <a:pt x="136" y="29"/>
                  </a:lnTo>
                  <a:lnTo>
                    <a:pt x="141" y="35"/>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55" name="Google Shape;3655;p59"/>
            <p:cNvSpPr/>
            <p:nvPr/>
          </p:nvSpPr>
          <p:spPr>
            <a:xfrm>
              <a:off x="5588001" y="3525838"/>
              <a:ext cx="49213"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3"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56" name="Google Shape;3656;p59"/>
            <p:cNvSpPr/>
            <p:nvPr/>
          </p:nvSpPr>
          <p:spPr>
            <a:xfrm>
              <a:off x="5588001" y="3597275"/>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3"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3" y="23"/>
                  </a:lnTo>
                  <a:lnTo>
                    <a:pt x="28" y="18"/>
                  </a:lnTo>
                  <a:lnTo>
                    <a:pt x="33"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5"/>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57" name="Google Shape;3657;p59"/>
            <p:cNvSpPr/>
            <p:nvPr/>
          </p:nvSpPr>
          <p:spPr>
            <a:xfrm>
              <a:off x="5657851" y="3525838"/>
              <a:ext cx="49213" cy="49213"/>
            </a:xfrm>
            <a:custGeom>
              <a:avLst/>
              <a:gdLst/>
              <a:ahLst/>
              <a:cxnLst/>
              <a:rect l="l" t="t" r="r" b="b"/>
              <a:pathLst>
                <a:path w="155" h="155" extrusionOk="0">
                  <a:moveTo>
                    <a:pt x="155" y="77"/>
                  </a:moveTo>
                  <a:lnTo>
                    <a:pt x="155"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5" y="144"/>
                  </a:lnTo>
                  <a:lnTo>
                    <a:pt x="108" y="148"/>
                  </a:lnTo>
                  <a:lnTo>
                    <a:pt x="101" y="151"/>
                  </a:lnTo>
                  <a:lnTo>
                    <a:pt x="93" y="152"/>
                  </a:lnTo>
                  <a:lnTo>
                    <a:pt x="85" y="154"/>
                  </a:lnTo>
                  <a:lnTo>
                    <a:pt x="78" y="155"/>
                  </a:lnTo>
                  <a:lnTo>
                    <a:pt x="78" y="155"/>
                  </a:lnTo>
                  <a:lnTo>
                    <a:pt x="70" y="154"/>
                  </a:lnTo>
                  <a:lnTo>
                    <a:pt x="62" y="152"/>
                  </a:lnTo>
                  <a:lnTo>
                    <a:pt x="55" y="151"/>
                  </a:lnTo>
                  <a:lnTo>
                    <a:pt x="47" y="148"/>
                  </a:lnTo>
                  <a:lnTo>
                    <a:pt x="40"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5"/>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58" name="Google Shape;3658;p59"/>
            <p:cNvSpPr/>
            <p:nvPr/>
          </p:nvSpPr>
          <p:spPr>
            <a:xfrm>
              <a:off x="5657851" y="3597275"/>
              <a:ext cx="49213" cy="49213"/>
            </a:xfrm>
            <a:custGeom>
              <a:avLst/>
              <a:gdLst/>
              <a:ahLst/>
              <a:cxnLst/>
              <a:rect l="l" t="t" r="r" b="b"/>
              <a:pathLst>
                <a:path w="155" h="155" extrusionOk="0">
                  <a:moveTo>
                    <a:pt x="155" y="78"/>
                  </a:moveTo>
                  <a:lnTo>
                    <a:pt x="155"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5" y="146"/>
                  </a:lnTo>
                  <a:lnTo>
                    <a:pt x="108" y="149"/>
                  </a:lnTo>
                  <a:lnTo>
                    <a:pt x="101" y="151"/>
                  </a:lnTo>
                  <a:lnTo>
                    <a:pt x="93" y="152"/>
                  </a:lnTo>
                  <a:lnTo>
                    <a:pt x="85" y="154"/>
                  </a:lnTo>
                  <a:lnTo>
                    <a:pt x="78" y="155"/>
                  </a:lnTo>
                  <a:lnTo>
                    <a:pt x="78" y="155"/>
                  </a:lnTo>
                  <a:lnTo>
                    <a:pt x="70" y="154"/>
                  </a:lnTo>
                  <a:lnTo>
                    <a:pt x="62" y="152"/>
                  </a:lnTo>
                  <a:lnTo>
                    <a:pt x="55" y="151"/>
                  </a:lnTo>
                  <a:lnTo>
                    <a:pt x="47" y="149"/>
                  </a:lnTo>
                  <a:lnTo>
                    <a:pt x="40" y="146"/>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1"/>
                  </a:lnTo>
                  <a:lnTo>
                    <a:pt x="14" y="35"/>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1" y="4"/>
                  </a:lnTo>
                  <a:lnTo>
                    <a:pt x="108" y="7"/>
                  </a:lnTo>
                  <a:lnTo>
                    <a:pt x="115" y="9"/>
                  </a:lnTo>
                  <a:lnTo>
                    <a:pt x="120" y="14"/>
                  </a:lnTo>
                  <a:lnTo>
                    <a:pt x="126" y="18"/>
                  </a:lnTo>
                  <a:lnTo>
                    <a:pt x="132" y="23"/>
                  </a:lnTo>
                  <a:lnTo>
                    <a:pt x="136" y="29"/>
                  </a:lnTo>
                  <a:lnTo>
                    <a:pt x="141" y="35"/>
                  </a:lnTo>
                  <a:lnTo>
                    <a:pt x="145" y="41"/>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59" name="Google Shape;3659;p59"/>
            <p:cNvSpPr/>
            <p:nvPr/>
          </p:nvSpPr>
          <p:spPr>
            <a:xfrm>
              <a:off x="5727701" y="3525838"/>
              <a:ext cx="49213" cy="49213"/>
            </a:xfrm>
            <a:custGeom>
              <a:avLst/>
              <a:gdLst/>
              <a:ahLst/>
              <a:cxnLst/>
              <a:rect l="l" t="t" r="r" b="b"/>
              <a:pathLst>
                <a:path w="154" h="155" extrusionOk="0">
                  <a:moveTo>
                    <a:pt x="154" y="77"/>
                  </a:moveTo>
                  <a:lnTo>
                    <a:pt x="154" y="77"/>
                  </a:lnTo>
                  <a:lnTo>
                    <a:pt x="154" y="85"/>
                  </a:lnTo>
                  <a:lnTo>
                    <a:pt x="153" y="93"/>
                  </a:lnTo>
                  <a:lnTo>
                    <a:pt x="151" y="100"/>
                  </a:lnTo>
                  <a:lnTo>
                    <a:pt x="148" y="107"/>
                  </a:lnTo>
                  <a:lnTo>
                    <a:pt x="145" y="113"/>
                  </a:lnTo>
                  <a:lnTo>
                    <a:pt x="140" y="120"/>
                  </a:lnTo>
                  <a:lnTo>
                    <a:pt x="137" y="126"/>
                  </a:lnTo>
                  <a:lnTo>
                    <a:pt x="131" y="132"/>
                  </a:lnTo>
                  <a:lnTo>
                    <a:pt x="126" y="136"/>
                  </a:lnTo>
                  <a:lnTo>
                    <a:pt x="120" y="141"/>
                  </a:lnTo>
                  <a:lnTo>
                    <a:pt x="114" y="144"/>
                  </a:lnTo>
                  <a:lnTo>
                    <a:pt x="107" y="148"/>
                  </a:lnTo>
                  <a:lnTo>
                    <a:pt x="100" y="151"/>
                  </a:lnTo>
                  <a:lnTo>
                    <a:pt x="92" y="152"/>
                  </a:lnTo>
                  <a:lnTo>
                    <a:pt x="86" y="154"/>
                  </a:lnTo>
                  <a:lnTo>
                    <a:pt x="78" y="155"/>
                  </a:lnTo>
                  <a:lnTo>
                    <a:pt x="78" y="155"/>
                  </a:lnTo>
                  <a:lnTo>
                    <a:pt x="70" y="154"/>
                  </a:lnTo>
                  <a:lnTo>
                    <a:pt x="62" y="152"/>
                  </a:lnTo>
                  <a:lnTo>
                    <a:pt x="55" y="151"/>
                  </a:lnTo>
                  <a:lnTo>
                    <a:pt x="47" y="148"/>
                  </a:lnTo>
                  <a:lnTo>
                    <a:pt x="41"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5"/>
                  </a:lnTo>
                  <a:lnTo>
                    <a:pt x="18" y="28"/>
                  </a:lnTo>
                  <a:lnTo>
                    <a:pt x="23" y="23"/>
                  </a:lnTo>
                  <a:lnTo>
                    <a:pt x="28" y="17"/>
                  </a:lnTo>
                  <a:lnTo>
                    <a:pt x="34" y="13"/>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3"/>
                  </a:lnTo>
                  <a:lnTo>
                    <a:pt x="126" y="17"/>
                  </a:lnTo>
                  <a:lnTo>
                    <a:pt x="131" y="23"/>
                  </a:lnTo>
                  <a:lnTo>
                    <a:pt x="137" y="28"/>
                  </a:lnTo>
                  <a:lnTo>
                    <a:pt x="140"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60" name="Google Shape;3660;p59"/>
            <p:cNvSpPr/>
            <p:nvPr/>
          </p:nvSpPr>
          <p:spPr>
            <a:xfrm>
              <a:off x="5727701" y="3597275"/>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0" y="120"/>
                  </a:lnTo>
                  <a:lnTo>
                    <a:pt x="137" y="126"/>
                  </a:lnTo>
                  <a:lnTo>
                    <a:pt x="131" y="132"/>
                  </a:lnTo>
                  <a:lnTo>
                    <a:pt x="126" y="136"/>
                  </a:lnTo>
                  <a:lnTo>
                    <a:pt x="120" y="141"/>
                  </a:lnTo>
                  <a:lnTo>
                    <a:pt x="114" y="146"/>
                  </a:lnTo>
                  <a:lnTo>
                    <a:pt x="107" y="149"/>
                  </a:lnTo>
                  <a:lnTo>
                    <a:pt x="100" y="151"/>
                  </a:lnTo>
                  <a:lnTo>
                    <a:pt x="92" y="152"/>
                  </a:lnTo>
                  <a:lnTo>
                    <a:pt x="86" y="154"/>
                  </a:lnTo>
                  <a:lnTo>
                    <a:pt x="78" y="155"/>
                  </a:lnTo>
                  <a:lnTo>
                    <a:pt x="78" y="155"/>
                  </a:lnTo>
                  <a:lnTo>
                    <a:pt x="70" y="154"/>
                  </a:lnTo>
                  <a:lnTo>
                    <a:pt x="62" y="152"/>
                  </a:lnTo>
                  <a:lnTo>
                    <a:pt x="55" y="151"/>
                  </a:lnTo>
                  <a:lnTo>
                    <a:pt x="47" y="149"/>
                  </a:lnTo>
                  <a:lnTo>
                    <a:pt x="41" y="146"/>
                  </a:lnTo>
                  <a:lnTo>
                    <a:pt x="34" y="141"/>
                  </a:lnTo>
                  <a:lnTo>
                    <a:pt x="28" y="136"/>
                  </a:lnTo>
                  <a:lnTo>
                    <a:pt x="23" y="132"/>
                  </a:lnTo>
                  <a:lnTo>
                    <a:pt x="18" y="126"/>
                  </a:lnTo>
                  <a:lnTo>
                    <a:pt x="13"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3" y="35"/>
                  </a:lnTo>
                  <a:lnTo>
                    <a:pt x="18" y="29"/>
                  </a:lnTo>
                  <a:lnTo>
                    <a:pt x="23" y="23"/>
                  </a:lnTo>
                  <a:lnTo>
                    <a:pt x="28" y="18"/>
                  </a:lnTo>
                  <a:lnTo>
                    <a:pt x="34" y="14"/>
                  </a:lnTo>
                  <a:lnTo>
                    <a:pt x="41" y="9"/>
                  </a:lnTo>
                  <a:lnTo>
                    <a:pt x="47" y="7"/>
                  </a:lnTo>
                  <a:lnTo>
                    <a:pt x="55" y="4"/>
                  </a:lnTo>
                  <a:lnTo>
                    <a:pt x="62" y="2"/>
                  </a:lnTo>
                  <a:lnTo>
                    <a:pt x="70" y="1"/>
                  </a:lnTo>
                  <a:lnTo>
                    <a:pt x="78" y="0"/>
                  </a:lnTo>
                  <a:lnTo>
                    <a:pt x="78" y="0"/>
                  </a:lnTo>
                  <a:lnTo>
                    <a:pt x="86" y="1"/>
                  </a:lnTo>
                  <a:lnTo>
                    <a:pt x="92" y="2"/>
                  </a:lnTo>
                  <a:lnTo>
                    <a:pt x="100" y="4"/>
                  </a:lnTo>
                  <a:lnTo>
                    <a:pt x="107" y="7"/>
                  </a:lnTo>
                  <a:lnTo>
                    <a:pt x="114" y="9"/>
                  </a:lnTo>
                  <a:lnTo>
                    <a:pt x="120" y="14"/>
                  </a:lnTo>
                  <a:lnTo>
                    <a:pt x="126" y="18"/>
                  </a:lnTo>
                  <a:lnTo>
                    <a:pt x="131" y="23"/>
                  </a:lnTo>
                  <a:lnTo>
                    <a:pt x="137" y="29"/>
                  </a:lnTo>
                  <a:lnTo>
                    <a:pt x="140" y="35"/>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61" name="Google Shape;3661;p59"/>
            <p:cNvSpPr/>
            <p:nvPr/>
          </p:nvSpPr>
          <p:spPr>
            <a:xfrm>
              <a:off x="5448301" y="3663950"/>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62" name="Google Shape;3662;p59"/>
            <p:cNvSpPr/>
            <p:nvPr/>
          </p:nvSpPr>
          <p:spPr>
            <a:xfrm>
              <a:off x="5448301" y="3733800"/>
              <a:ext cx="49213" cy="49213"/>
            </a:xfrm>
            <a:custGeom>
              <a:avLst/>
              <a:gdLst/>
              <a:ahLst/>
              <a:cxnLst/>
              <a:rect l="l" t="t" r="r" b="b"/>
              <a:pathLst>
                <a:path w="154" h="154" extrusionOk="0">
                  <a:moveTo>
                    <a:pt x="154" y="77"/>
                  </a:moveTo>
                  <a:lnTo>
                    <a:pt x="154" y="77"/>
                  </a:lnTo>
                  <a:lnTo>
                    <a:pt x="153" y="85"/>
                  </a:lnTo>
                  <a:lnTo>
                    <a:pt x="152" y="93"/>
                  </a:lnTo>
                  <a:lnTo>
                    <a:pt x="151" y="99"/>
                  </a:lnTo>
                  <a:lnTo>
                    <a:pt x="147" y="106"/>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4"/>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63" name="Google Shape;3663;p59"/>
            <p:cNvSpPr/>
            <p:nvPr/>
          </p:nvSpPr>
          <p:spPr>
            <a:xfrm>
              <a:off x="5518151" y="3663950"/>
              <a:ext cx="49213" cy="49213"/>
            </a:xfrm>
            <a:custGeom>
              <a:avLst/>
              <a:gdLst/>
              <a:ahLst/>
              <a:cxnLst/>
              <a:rect l="l" t="t" r="r" b="b"/>
              <a:pathLst>
                <a:path w="155" h="153" extrusionOk="0">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64" name="Google Shape;3664;p59"/>
            <p:cNvSpPr/>
            <p:nvPr/>
          </p:nvSpPr>
          <p:spPr>
            <a:xfrm>
              <a:off x="5518151" y="3733800"/>
              <a:ext cx="49213" cy="49213"/>
            </a:xfrm>
            <a:custGeom>
              <a:avLst/>
              <a:gdLst/>
              <a:ahLst/>
              <a:cxnLst/>
              <a:rect l="l" t="t" r="r" b="b"/>
              <a:pathLst>
                <a:path w="155" h="154" extrusionOk="0">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4"/>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4"/>
                  </a:lnTo>
                  <a:lnTo>
                    <a:pt x="126" y="17"/>
                  </a:lnTo>
                  <a:lnTo>
                    <a:pt x="132" y="23"/>
                  </a:lnTo>
                  <a:lnTo>
                    <a:pt x="136" y="28"/>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65" name="Google Shape;3665;p59"/>
            <p:cNvSpPr/>
            <p:nvPr/>
          </p:nvSpPr>
          <p:spPr>
            <a:xfrm>
              <a:off x="5588001" y="3663950"/>
              <a:ext cx="49213"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66" name="Google Shape;3666;p59"/>
            <p:cNvSpPr/>
            <p:nvPr/>
          </p:nvSpPr>
          <p:spPr>
            <a:xfrm>
              <a:off x="5588001" y="3733800"/>
              <a:ext cx="49213"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67" name="Google Shape;3667;p59"/>
            <p:cNvSpPr/>
            <p:nvPr/>
          </p:nvSpPr>
          <p:spPr>
            <a:xfrm>
              <a:off x="5657851" y="3663950"/>
              <a:ext cx="49213" cy="49213"/>
            </a:xfrm>
            <a:custGeom>
              <a:avLst/>
              <a:gdLst/>
              <a:ahLst/>
              <a:cxnLst/>
              <a:rect l="l" t="t" r="r" b="b"/>
              <a:pathLst>
                <a:path w="155" h="153" extrusionOk="0">
                  <a:moveTo>
                    <a:pt x="155" y="77"/>
                  </a:moveTo>
                  <a:lnTo>
                    <a:pt x="155"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3"/>
                  </a:lnTo>
                  <a:lnTo>
                    <a:pt x="1" y="85"/>
                  </a:lnTo>
                  <a:lnTo>
                    <a:pt x="0" y="77"/>
                  </a:lnTo>
                  <a:lnTo>
                    <a:pt x="0" y="77"/>
                  </a:lnTo>
                  <a:lnTo>
                    <a:pt x="1" y="69"/>
                  </a:lnTo>
                  <a:lnTo>
                    <a:pt x="2" y="61"/>
                  </a:lnTo>
                  <a:lnTo>
                    <a:pt x="4"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68" name="Google Shape;3668;p59"/>
            <p:cNvSpPr/>
            <p:nvPr/>
          </p:nvSpPr>
          <p:spPr>
            <a:xfrm>
              <a:off x="5657851" y="3733800"/>
              <a:ext cx="49213" cy="49213"/>
            </a:xfrm>
            <a:custGeom>
              <a:avLst/>
              <a:gdLst/>
              <a:ahLst/>
              <a:cxnLst/>
              <a:rect l="l" t="t" r="r" b="b"/>
              <a:pathLst>
                <a:path w="155" h="154" extrusionOk="0">
                  <a:moveTo>
                    <a:pt x="155" y="77"/>
                  </a:moveTo>
                  <a:lnTo>
                    <a:pt x="155"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3"/>
                  </a:lnTo>
                  <a:lnTo>
                    <a:pt x="7" y="106"/>
                  </a:lnTo>
                  <a:lnTo>
                    <a:pt x="4" y="99"/>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4"/>
                  </a:lnTo>
                  <a:lnTo>
                    <a:pt x="126" y="17"/>
                  </a:lnTo>
                  <a:lnTo>
                    <a:pt x="132" y="23"/>
                  </a:lnTo>
                  <a:lnTo>
                    <a:pt x="136" y="28"/>
                  </a:lnTo>
                  <a:lnTo>
                    <a:pt x="141" y="34"/>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69" name="Google Shape;3669;p59"/>
            <p:cNvSpPr/>
            <p:nvPr/>
          </p:nvSpPr>
          <p:spPr>
            <a:xfrm>
              <a:off x="5727701" y="3663950"/>
              <a:ext cx="49213" cy="49213"/>
            </a:xfrm>
            <a:custGeom>
              <a:avLst/>
              <a:gdLst/>
              <a:ahLst/>
              <a:cxnLst/>
              <a:rect l="l" t="t" r="r" b="b"/>
              <a:pathLst>
                <a:path w="154" h="153" extrusionOk="0">
                  <a:moveTo>
                    <a:pt x="154" y="77"/>
                  </a:moveTo>
                  <a:lnTo>
                    <a:pt x="154" y="77"/>
                  </a:lnTo>
                  <a:lnTo>
                    <a:pt x="154" y="85"/>
                  </a:lnTo>
                  <a:lnTo>
                    <a:pt x="153" y="93"/>
                  </a:lnTo>
                  <a:lnTo>
                    <a:pt x="151" y="99"/>
                  </a:lnTo>
                  <a:lnTo>
                    <a:pt x="148" y="106"/>
                  </a:lnTo>
                  <a:lnTo>
                    <a:pt x="145" y="113"/>
                  </a:lnTo>
                  <a:lnTo>
                    <a:pt x="140" y="120"/>
                  </a:lnTo>
                  <a:lnTo>
                    <a:pt x="137" y="126"/>
                  </a:lnTo>
                  <a:lnTo>
                    <a:pt x="131" y="131"/>
                  </a:lnTo>
                  <a:lnTo>
                    <a:pt x="126"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3"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3" y="33"/>
                  </a:lnTo>
                  <a:lnTo>
                    <a:pt x="18" y="27"/>
                  </a:lnTo>
                  <a:lnTo>
                    <a:pt x="23" y="22"/>
                  </a:lnTo>
                  <a:lnTo>
                    <a:pt x="28" y="17"/>
                  </a:lnTo>
                  <a:lnTo>
                    <a:pt x="34" y="12"/>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2"/>
                  </a:lnTo>
                  <a:lnTo>
                    <a:pt x="126" y="17"/>
                  </a:lnTo>
                  <a:lnTo>
                    <a:pt x="131" y="22"/>
                  </a:lnTo>
                  <a:lnTo>
                    <a:pt x="137" y="27"/>
                  </a:lnTo>
                  <a:lnTo>
                    <a:pt x="140"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70" name="Google Shape;3670;p59"/>
            <p:cNvSpPr/>
            <p:nvPr/>
          </p:nvSpPr>
          <p:spPr>
            <a:xfrm>
              <a:off x="5727701" y="3733800"/>
              <a:ext cx="49213" cy="49213"/>
            </a:xfrm>
            <a:custGeom>
              <a:avLst/>
              <a:gdLst/>
              <a:ahLst/>
              <a:cxnLst/>
              <a:rect l="l" t="t" r="r" b="b"/>
              <a:pathLst>
                <a:path w="154" h="154" extrusionOk="0">
                  <a:moveTo>
                    <a:pt x="154" y="77"/>
                  </a:moveTo>
                  <a:lnTo>
                    <a:pt x="154" y="77"/>
                  </a:lnTo>
                  <a:lnTo>
                    <a:pt x="154" y="85"/>
                  </a:lnTo>
                  <a:lnTo>
                    <a:pt x="153" y="93"/>
                  </a:lnTo>
                  <a:lnTo>
                    <a:pt x="151" y="99"/>
                  </a:lnTo>
                  <a:lnTo>
                    <a:pt x="148" y="106"/>
                  </a:lnTo>
                  <a:lnTo>
                    <a:pt x="145" y="113"/>
                  </a:lnTo>
                  <a:lnTo>
                    <a:pt x="140" y="120"/>
                  </a:lnTo>
                  <a:lnTo>
                    <a:pt x="137" y="126"/>
                  </a:lnTo>
                  <a:lnTo>
                    <a:pt x="131" y="131"/>
                  </a:lnTo>
                  <a:lnTo>
                    <a:pt x="126" y="136"/>
                  </a:lnTo>
                  <a:lnTo>
                    <a:pt x="120" y="141"/>
                  </a:lnTo>
                  <a:lnTo>
                    <a:pt x="114" y="145"/>
                  </a:lnTo>
                  <a:lnTo>
                    <a:pt x="107" y="147"/>
                  </a:lnTo>
                  <a:lnTo>
                    <a:pt x="100" y="151"/>
                  </a:lnTo>
                  <a:lnTo>
                    <a:pt x="92" y="152"/>
                  </a:lnTo>
                  <a:lnTo>
                    <a:pt x="86" y="153"/>
                  </a:lnTo>
                  <a:lnTo>
                    <a:pt x="78" y="154"/>
                  </a:lnTo>
                  <a:lnTo>
                    <a:pt x="78" y="154"/>
                  </a:lnTo>
                  <a:lnTo>
                    <a:pt x="70" y="153"/>
                  </a:lnTo>
                  <a:lnTo>
                    <a:pt x="62" y="152"/>
                  </a:lnTo>
                  <a:lnTo>
                    <a:pt x="55" y="151"/>
                  </a:lnTo>
                  <a:lnTo>
                    <a:pt x="47" y="147"/>
                  </a:lnTo>
                  <a:lnTo>
                    <a:pt x="41" y="145"/>
                  </a:lnTo>
                  <a:lnTo>
                    <a:pt x="34" y="141"/>
                  </a:lnTo>
                  <a:lnTo>
                    <a:pt x="28" y="136"/>
                  </a:lnTo>
                  <a:lnTo>
                    <a:pt x="23" y="131"/>
                  </a:lnTo>
                  <a:lnTo>
                    <a:pt x="18" y="126"/>
                  </a:lnTo>
                  <a:lnTo>
                    <a:pt x="13"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4"/>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4"/>
                  </a:lnTo>
                  <a:lnTo>
                    <a:pt x="126" y="17"/>
                  </a:lnTo>
                  <a:lnTo>
                    <a:pt x="131" y="23"/>
                  </a:lnTo>
                  <a:lnTo>
                    <a:pt x="137" y="28"/>
                  </a:lnTo>
                  <a:lnTo>
                    <a:pt x="140"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71" name="Google Shape;3671;p59"/>
            <p:cNvSpPr/>
            <p:nvPr/>
          </p:nvSpPr>
          <p:spPr>
            <a:xfrm>
              <a:off x="5237163" y="3384550"/>
              <a:ext cx="49213" cy="49213"/>
            </a:xfrm>
            <a:custGeom>
              <a:avLst/>
              <a:gdLst/>
              <a:ahLst/>
              <a:cxnLst/>
              <a:rect l="l" t="t" r="r" b="b"/>
              <a:pathLst>
                <a:path w="153" h="155" extrusionOk="0">
                  <a:moveTo>
                    <a:pt x="153" y="78"/>
                  </a:moveTo>
                  <a:lnTo>
                    <a:pt x="153" y="78"/>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72" name="Google Shape;3672;p59"/>
            <p:cNvSpPr/>
            <p:nvPr/>
          </p:nvSpPr>
          <p:spPr>
            <a:xfrm>
              <a:off x="5237163" y="3455988"/>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73" name="Google Shape;3673;p59"/>
            <p:cNvSpPr/>
            <p:nvPr/>
          </p:nvSpPr>
          <p:spPr>
            <a:xfrm>
              <a:off x="5307013" y="3384550"/>
              <a:ext cx="47625" cy="49213"/>
            </a:xfrm>
            <a:custGeom>
              <a:avLst/>
              <a:gdLst/>
              <a:ahLst/>
              <a:cxnLst/>
              <a:rect l="l" t="t" r="r" b="b"/>
              <a:pathLst>
                <a:path w="154" h="155" extrusionOk="0">
                  <a:moveTo>
                    <a:pt x="154" y="78"/>
                  </a:moveTo>
                  <a:lnTo>
                    <a:pt x="154" y="78"/>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7"/>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4"/>
                  </a:lnTo>
                  <a:lnTo>
                    <a:pt x="126" y="17"/>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74" name="Google Shape;3674;p59"/>
            <p:cNvSpPr/>
            <p:nvPr/>
          </p:nvSpPr>
          <p:spPr>
            <a:xfrm>
              <a:off x="5307013" y="3455988"/>
              <a:ext cx="47625"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75" name="Google Shape;3675;p59"/>
            <p:cNvSpPr/>
            <p:nvPr/>
          </p:nvSpPr>
          <p:spPr>
            <a:xfrm>
              <a:off x="5376863" y="3384550"/>
              <a:ext cx="47625" cy="49213"/>
            </a:xfrm>
            <a:custGeom>
              <a:avLst/>
              <a:gdLst/>
              <a:ahLst/>
              <a:cxnLst/>
              <a:rect l="l" t="t" r="r" b="b"/>
              <a:pathLst>
                <a:path w="153" h="155" extrusionOk="0">
                  <a:moveTo>
                    <a:pt x="153" y="78"/>
                  </a:moveTo>
                  <a:lnTo>
                    <a:pt x="153" y="78"/>
                  </a:lnTo>
                  <a:lnTo>
                    <a:pt x="153" y="85"/>
                  </a:lnTo>
                  <a:lnTo>
                    <a:pt x="152" y="93"/>
                  </a:lnTo>
                  <a:lnTo>
                    <a:pt x="150" y="100"/>
                  </a:lnTo>
                  <a:lnTo>
                    <a:pt x="148" y="108"/>
                  </a:lnTo>
                  <a:lnTo>
                    <a:pt x="144" y="113"/>
                  </a:lnTo>
                  <a:lnTo>
                    <a:pt x="141" y="120"/>
                  </a:lnTo>
                  <a:lnTo>
                    <a:pt x="136" y="126"/>
                  </a:lnTo>
                  <a:lnTo>
                    <a:pt x="131" y="132"/>
                  </a:lnTo>
                  <a:lnTo>
                    <a:pt x="126" y="136"/>
                  </a:lnTo>
                  <a:lnTo>
                    <a:pt x="119" y="141"/>
                  </a:lnTo>
                  <a:lnTo>
                    <a:pt x="113" y="145"/>
                  </a:lnTo>
                  <a:lnTo>
                    <a:pt x="107" y="148"/>
                  </a:lnTo>
                  <a:lnTo>
                    <a:pt x="100" y="151"/>
                  </a:lnTo>
                  <a:lnTo>
                    <a:pt x="92" y="152"/>
                  </a:lnTo>
                  <a:lnTo>
                    <a:pt x="85" y="153"/>
                  </a:lnTo>
                  <a:lnTo>
                    <a:pt x="77" y="155"/>
                  </a:lnTo>
                  <a:lnTo>
                    <a:pt x="77" y="155"/>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4"/>
                  </a:lnTo>
                  <a:lnTo>
                    <a:pt x="126" y="17"/>
                  </a:lnTo>
                  <a:lnTo>
                    <a:pt x="131"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76" name="Google Shape;3676;p59"/>
            <p:cNvSpPr/>
            <p:nvPr/>
          </p:nvSpPr>
          <p:spPr>
            <a:xfrm>
              <a:off x="5376863" y="3455988"/>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1" y="131"/>
                  </a:lnTo>
                  <a:lnTo>
                    <a:pt x="126" y="136"/>
                  </a:lnTo>
                  <a:lnTo>
                    <a:pt x="119"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77" name="Google Shape;3677;p59"/>
            <p:cNvSpPr/>
            <p:nvPr/>
          </p:nvSpPr>
          <p:spPr>
            <a:xfrm>
              <a:off x="5237163" y="3525838"/>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78" name="Google Shape;3678;p59"/>
            <p:cNvSpPr/>
            <p:nvPr/>
          </p:nvSpPr>
          <p:spPr>
            <a:xfrm>
              <a:off x="5237163" y="3597275"/>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0" y="152"/>
                  </a:lnTo>
                  <a:lnTo>
                    <a:pt x="53" y="151"/>
                  </a:lnTo>
                  <a:lnTo>
                    <a:pt x="47"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79" name="Google Shape;3679;p59"/>
            <p:cNvSpPr/>
            <p:nvPr/>
          </p:nvSpPr>
          <p:spPr>
            <a:xfrm>
              <a:off x="5307013" y="3525838"/>
              <a:ext cx="47625"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80" name="Google Shape;3680;p59"/>
            <p:cNvSpPr/>
            <p:nvPr/>
          </p:nvSpPr>
          <p:spPr>
            <a:xfrm>
              <a:off x="5307013" y="3597275"/>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81" name="Google Shape;3681;p59"/>
            <p:cNvSpPr/>
            <p:nvPr/>
          </p:nvSpPr>
          <p:spPr>
            <a:xfrm>
              <a:off x="5376863" y="3525838"/>
              <a:ext cx="47625"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82" name="Google Shape;3682;p59"/>
            <p:cNvSpPr/>
            <p:nvPr/>
          </p:nvSpPr>
          <p:spPr>
            <a:xfrm>
              <a:off x="5376863" y="3597275"/>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1" y="132"/>
                  </a:lnTo>
                  <a:lnTo>
                    <a:pt x="126" y="136"/>
                  </a:lnTo>
                  <a:lnTo>
                    <a:pt x="119" y="141"/>
                  </a:lnTo>
                  <a:lnTo>
                    <a:pt x="113" y="146"/>
                  </a:lnTo>
                  <a:lnTo>
                    <a:pt x="107" y="149"/>
                  </a:lnTo>
                  <a:lnTo>
                    <a:pt x="100" y="151"/>
                  </a:lnTo>
                  <a:lnTo>
                    <a:pt x="92" y="152"/>
                  </a:lnTo>
                  <a:lnTo>
                    <a:pt x="85" y="154"/>
                  </a:lnTo>
                  <a:lnTo>
                    <a:pt x="77" y="155"/>
                  </a:lnTo>
                  <a:lnTo>
                    <a:pt x="77" y="155"/>
                  </a:lnTo>
                  <a:lnTo>
                    <a:pt x="69" y="154"/>
                  </a:lnTo>
                  <a:lnTo>
                    <a:pt x="61" y="152"/>
                  </a:lnTo>
                  <a:lnTo>
                    <a:pt x="54" y="151"/>
                  </a:lnTo>
                  <a:lnTo>
                    <a:pt x="47" y="149"/>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19" y="14"/>
                  </a:lnTo>
                  <a:lnTo>
                    <a:pt x="126" y="18"/>
                  </a:lnTo>
                  <a:lnTo>
                    <a:pt x="131" y="23"/>
                  </a:lnTo>
                  <a:lnTo>
                    <a:pt x="136" y="29"/>
                  </a:lnTo>
                  <a:lnTo>
                    <a:pt x="141" y="35"/>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83" name="Google Shape;3683;p59"/>
            <p:cNvSpPr/>
            <p:nvPr/>
          </p:nvSpPr>
          <p:spPr>
            <a:xfrm>
              <a:off x="5237163" y="3663950"/>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84" name="Google Shape;3684;p59"/>
            <p:cNvSpPr/>
            <p:nvPr/>
          </p:nvSpPr>
          <p:spPr>
            <a:xfrm>
              <a:off x="5237163" y="3733800"/>
              <a:ext cx="49213"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85" name="Google Shape;3685;p59"/>
            <p:cNvSpPr/>
            <p:nvPr/>
          </p:nvSpPr>
          <p:spPr>
            <a:xfrm>
              <a:off x="5307013" y="3663950"/>
              <a:ext cx="47625"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86" name="Google Shape;3686;p59"/>
            <p:cNvSpPr/>
            <p:nvPr/>
          </p:nvSpPr>
          <p:spPr>
            <a:xfrm>
              <a:off x="5307013" y="3733800"/>
              <a:ext cx="47625" cy="49213"/>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87" name="Google Shape;3687;p59"/>
            <p:cNvSpPr/>
            <p:nvPr/>
          </p:nvSpPr>
          <p:spPr>
            <a:xfrm>
              <a:off x="5376863" y="3663950"/>
              <a:ext cx="47625"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88" name="Google Shape;3688;p59"/>
            <p:cNvSpPr/>
            <p:nvPr/>
          </p:nvSpPr>
          <p:spPr>
            <a:xfrm>
              <a:off x="5376863" y="3733800"/>
              <a:ext cx="47625"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1" y="131"/>
                  </a:lnTo>
                  <a:lnTo>
                    <a:pt x="126" y="136"/>
                  </a:lnTo>
                  <a:lnTo>
                    <a:pt x="119"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4"/>
                  </a:lnTo>
                  <a:lnTo>
                    <a:pt x="126" y="17"/>
                  </a:lnTo>
                  <a:lnTo>
                    <a:pt x="131"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89" name="Google Shape;3689;p59"/>
            <p:cNvSpPr/>
            <p:nvPr/>
          </p:nvSpPr>
          <p:spPr>
            <a:xfrm>
              <a:off x="4887913" y="3384550"/>
              <a:ext cx="49213" cy="49213"/>
            </a:xfrm>
            <a:custGeom>
              <a:avLst/>
              <a:gdLst/>
              <a:ahLst/>
              <a:cxnLst/>
              <a:rect l="l" t="t" r="r" b="b"/>
              <a:pathLst>
                <a:path w="154" h="155" extrusionOk="0">
                  <a:moveTo>
                    <a:pt x="154" y="78"/>
                  </a:moveTo>
                  <a:lnTo>
                    <a:pt x="154" y="78"/>
                  </a:lnTo>
                  <a:lnTo>
                    <a:pt x="153" y="85"/>
                  </a:lnTo>
                  <a:lnTo>
                    <a:pt x="152" y="93"/>
                  </a:lnTo>
                  <a:lnTo>
                    <a:pt x="151" y="100"/>
                  </a:lnTo>
                  <a:lnTo>
                    <a:pt x="147" y="108"/>
                  </a:lnTo>
                  <a:lnTo>
                    <a:pt x="145" y="113"/>
                  </a:lnTo>
                  <a:lnTo>
                    <a:pt x="140" y="120"/>
                  </a:lnTo>
                  <a:lnTo>
                    <a:pt x="136" y="126"/>
                  </a:lnTo>
                  <a:lnTo>
                    <a:pt x="131" y="132"/>
                  </a:lnTo>
                  <a:lnTo>
                    <a:pt x="126" y="136"/>
                  </a:lnTo>
                  <a:lnTo>
                    <a:pt x="120" y="141"/>
                  </a:lnTo>
                  <a:lnTo>
                    <a:pt x="114" y="145"/>
                  </a:lnTo>
                  <a:lnTo>
                    <a:pt x="107" y="148"/>
                  </a:lnTo>
                  <a:lnTo>
                    <a:pt x="99" y="151"/>
                  </a:lnTo>
                  <a:lnTo>
                    <a:pt x="92" y="152"/>
                  </a:lnTo>
                  <a:lnTo>
                    <a:pt x="84" y="153"/>
                  </a:lnTo>
                  <a:lnTo>
                    <a:pt x="76" y="155"/>
                  </a:lnTo>
                  <a:lnTo>
                    <a:pt x="76" y="155"/>
                  </a:lnTo>
                  <a:lnTo>
                    <a:pt x="70" y="153"/>
                  </a:lnTo>
                  <a:lnTo>
                    <a:pt x="62" y="152"/>
                  </a:lnTo>
                  <a:lnTo>
                    <a:pt x="54" y="151"/>
                  </a:lnTo>
                  <a:lnTo>
                    <a:pt x="47" y="148"/>
                  </a:lnTo>
                  <a:lnTo>
                    <a:pt x="40" y="145"/>
                  </a:lnTo>
                  <a:lnTo>
                    <a:pt x="34" y="141"/>
                  </a:lnTo>
                  <a:lnTo>
                    <a:pt x="28" y="136"/>
                  </a:lnTo>
                  <a:lnTo>
                    <a:pt x="23" y="132"/>
                  </a:lnTo>
                  <a:lnTo>
                    <a:pt x="18" y="126"/>
                  </a:lnTo>
                  <a:lnTo>
                    <a:pt x="13"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3" y="34"/>
                  </a:lnTo>
                  <a:lnTo>
                    <a:pt x="18" y="29"/>
                  </a:lnTo>
                  <a:lnTo>
                    <a:pt x="23" y="23"/>
                  </a:lnTo>
                  <a:lnTo>
                    <a:pt x="28" y="17"/>
                  </a:lnTo>
                  <a:lnTo>
                    <a:pt x="34" y="14"/>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4"/>
                  </a:lnTo>
                  <a:lnTo>
                    <a:pt x="126" y="17"/>
                  </a:lnTo>
                  <a:lnTo>
                    <a:pt x="131" y="23"/>
                  </a:lnTo>
                  <a:lnTo>
                    <a:pt x="136" y="29"/>
                  </a:lnTo>
                  <a:lnTo>
                    <a:pt x="140" y="34"/>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90" name="Google Shape;3690;p59"/>
            <p:cNvSpPr/>
            <p:nvPr/>
          </p:nvSpPr>
          <p:spPr>
            <a:xfrm>
              <a:off x="4887913" y="3455988"/>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0" y="119"/>
                  </a:lnTo>
                  <a:lnTo>
                    <a:pt x="136" y="126"/>
                  </a:lnTo>
                  <a:lnTo>
                    <a:pt x="131" y="131"/>
                  </a:lnTo>
                  <a:lnTo>
                    <a:pt x="126" y="136"/>
                  </a:lnTo>
                  <a:lnTo>
                    <a:pt x="120" y="141"/>
                  </a:lnTo>
                  <a:lnTo>
                    <a:pt x="114" y="144"/>
                  </a:lnTo>
                  <a:lnTo>
                    <a:pt x="107" y="148"/>
                  </a:lnTo>
                  <a:lnTo>
                    <a:pt x="99" y="150"/>
                  </a:lnTo>
                  <a:lnTo>
                    <a:pt x="92" y="152"/>
                  </a:lnTo>
                  <a:lnTo>
                    <a:pt x="84" y="154"/>
                  </a:lnTo>
                  <a:lnTo>
                    <a:pt x="76" y="154"/>
                  </a:lnTo>
                  <a:lnTo>
                    <a:pt x="76" y="154"/>
                  </a:lnTo>
                  <a:lnTo>
                    <a:pt x="70" y="154"/>
                  </a:lnTo>
                  <a:lnTo>
                    <a:pt x="62" y="152"/>
                  </a:lnTo>
                  <a:lnTo>
                    <a:pt x="54" y="150"/>
                  </a:lnTo>
                  <a:lnTo>
                    <a:pt x="47" y="148"/>
                  </a:lnTo>
                  <a:lnTo>
                    <a:pt x="40" y="144"/>
                  </a:lnTo>
                  <a:lnTo>
                    <a:pt x="34" y="141"/>
                  </a:lnTo>
                  <a:lnTo>
                    <a:pt x="28" y="136"/>
                  </a:lnTo>
                  <a:lnTo>
                    <a:pt x="23" y="131"/>
                  </a:lnTo>
                  <a:lnTo>
                    <a:pt x="18" y="126"/>
                  </a:lnTo>
                  <a:lnTo>
                    <a:pt x="13"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91" name="Google Shape;3691;p59"/>
            <p:cNvSpPr/>
            <p:nvPr/>
          </p:nvSpPr>
          <p:spPr>
            <a:xfrm>
              <a:off x="4956176" y="3384550"/>
              <a:ext cx="49213" cy="49213"/>
            </a:xfrm>
            <a:custGeom>
              <a:avLst/>
              <a:gdLst/>
              <a:ahLst/>
              <a:cxnLst/>
              <a:rect l="l" t="t" r="r" b="b"/>
              <a:pathLst>
                <a:path w="155" h="155" extrusionOk="0">
                  <a:moveTo>
                    <a:pt x="155" y="78"/>
                  </a:moveTo>
                  <a:lnTo>
                    <a:pt x="155" y="78"/>
                  </a:lnTo>
                  <a:lnTo>
                    <a:pt x="155" y="85"/>
                  </a:lnTo>
                  <a:lnTo>
                    <a:pt x="154" y="93"/>
                  </a:lnTo>
                  <a:lnTo>
                    <a:pt x="151" y="100"/>
                  </a:lnTo>
                  <a:lnTo>
                    <a:pt x="149" y="108"/>
                  </a:lnTo>
                  <a:lnTo>
                    <a:pt x="146" y="113"/>
                  </a:lnTo>
                  <a:lnTo>
                    <a:pt x="141" y="120"/>
                  </a:lnTo>
                  <a:lnTo>
                    <a:pt x="136" y="126"/>
                  </a:lnTo>
                  <a:lnTo>
                    <a:pt x="132" y="132"/>
                  </a:lnTo>
                  <a:lnTo>
                    <a:pt x="126" y="136"/>
                  </a:lnTo>
                  <a:lnTo>
                    <a:pt x="120" y="141"/>
                  </a:lnTo>
                  <a:lnTo>
                    <a:pt x="115"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5" y="141"/>
                  </a:lnTo>
                  <a:lnTo>
                    <a:pt x="29" y="136"/>
                  </a:lnTo>
                  <a:lnTo>
                    <a:pt x="23" y="132"/>
                  </a:lnTo>
                  <a:lnTo>
                    <a:pt x="19" y="126"/>
                  </a:lnTo>
                  <a:lnTo>
                    <a:pt x="14" y="120"/>
                  </a:lnTo>
                  <a:lnTo>
                    <a:pt x="9" y="113"/>
                  </a:lnTo>
                  <a:lnTo>
                    <a:pt x="7" y="108"/>
                  </a:lnTo>
                  <a:lnTo>
                    <a:pt x="4" y="100"/>
                  </a:lnTo>
                  <a:lnTo>
                    <a:pt x="3" y="93"/>
                  </a:lnTo>
                  <a:lnTo>
                    <a:pt x="1" y="85"/>
                  </a:lnTo>
                  <a:lnTo>
                    <a:pt x="0" y="78"/>
                  </a:lnTo>
                  <a:lnTo>
                    <a:pt x="0" y="78"/>
                  </a:lnTo>
                  <a:lnTo>
                    <a:pt x="1" y="70"/>
                  </a:lnTo>
                  <a:lnTo>
                    <a:pt x="3" y="62"/>
                  </a:lnTo>
                  <a:lnTo>
                    <a:pt x="4" y="54"/>
                  </a:lnTo>
                  <a:lnTo>
                    <a:pt x="7" y="47"/>
                  </a:lnTo>
                  <a:lnTo>
                    <a:pt x="9" y="40"/>
                  </a:lnTo>
                  <a:lnTo>
                    <a:pt x="14" y="34"/>
                  </a:lnTo>
                  <a:lnTo>
                    <a:pt x="19" y="29"/>
                  </a:lnTo>
                  <a:lnTo>
                    <a:pt x="23" y="23"/>
                  </a:lnTo>
                  <a:lnTo>
                    <a:pt x="29" y="17"/>
                  </a:lnTo>
                  <a:lnTo>
                    <a:pt x="35"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4"/>
                  </a:lnTo>
                  <a:lnTo>
                    <a:pt x="126" y="17"/>
                  </a:lnTo>
                  <a:lnTo>
                    <a:pt x="132" y="23"/>
                  </a:lnTo>
                  <a:lnTo>
                    <a:pt x="136" y="29"/>
                  </a:lnTo>
                  <a:lnTo>
                    <a:pt x="141" y="34"/>
                  </a:lnTo>
                  <a:lnTo>
                    <a:pt x="146" y="40"/>
                  </a:lnTo>
                  <a:lnTo>
                    <a:pt x="149" y="47"/>
                  </a:lnTo>
                  <a:lnTo>
                    <a:pt x="151"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92" name="Google Shape;3692;p59"/>
            <p:cNvSpPr/>
            <p:nvPr/>
          </p:nvSpPr>
          <p:spPr>
            <a:xfrm>
              <a:off x="4956176" y="3455988"/>
              <a:ext cx="49213" cy="49213"/>
            </a:xfrm>
            <a:custGeom>
              <a:avLst/>
              <a:gdLst/>
              <a:ahLst/>
              <a:cxnLst/>
              <a:rect l="l" t="t" r="r" b="b"/>
              <a:pathLst>
                <a:path w="155" h="154" extrusionOk="0">
                  <a:moveTo>
                    <a:pt x="155" y="77"/>
                  </a:moveTo>
                  <a:lnTo>
                    <a:pt x="155" y="77"/>
                  </a:lnTo>
                  <a:lnTo>
                    <a:pt x="155" y="85"/>
                  </a:lnTo>
                  <a:lnTo>
                    <a:pt x="154" y="92"/>
                  </a:lnTo>
                  <a:lnTo>
                    <a:pt x="151" y="100"/>
                  </a:lnTo>
                  <a:lnTo>
                    <a:pt x="149" y="107"/>
                  </a:lnTo>
                  <a:lnTo>
                    <a:pt x="146" y="114"/>
                  </a:lnTo>
                  <a:lnTo>
                    <a:pt x="141" y="119"/>
                  </a:lnTo>
                  <a:lnTo>
                    <a:pt x="136" y="126"/>
                  </a:lnTo>
                  <a:lnTo>
                    <a:pt x="132" y="131"/>
                  </a:lnTo>
                  <a:lnTo>
                    <a:pt x="126" y="136"/>
                  </a:lnTo>
                  <a:lnTo>
                    <a:pt x="120"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5" y="141"/>
                  </a:lnTo>
                  <a:lnTo>
                    <a:pt x="29" y="136"/>
                  </a:lnTo>
                  <a:lnTo>
                    <a:pt x="23" y="131"/>
                  </a:lnTo>
                  <a:lnTo>
                    <a:pt x="19" y="126"/>
                  </a:lnTo>
                  <a:lnTo>
                    <a:pt x="14" y="119"/>
                  </a:lnTo>
                  <a:lnTo>
                    <a:pt x="9" y="114"/>
                  </a:lnTo>
                  <a:lnTo>
                    <a:pt x="7" y="107"/>
                  </a:lnTo>
                  <a:lnTo>
                    <a:pt x="4" y="100"/>
                  </a:lnTo>
                  <a:lnTo>
                    <a:pt x="3" y="92"/>
                  </a:lnTo>
                  <a:lnTo>
                    <a:pt x="1" y="85"/>
                  </a:lnTo>
                  <a:lnTo>
                    <a:pt x="0" y="77"/>
                  </a:lnTo>
                  <a:lnTo>
                    <a:pt x="0" y="77"/>
                  </a:lnTo>
                  <a:lnTo>
                    <a:pt x="1" y="69"/>
                  </a:lnTo>
                  <a:lnTo>
                    <a:pt x="3" y="61"/>
                  </a:lnTo>
                  <a:lnTo>
                    <a:pt x="4" y="54"/>
                  </a:lnTo>
                  <a:lnTo>
                    <a:pt x="7" y="47"/>
                  </a:lnTo>
                  <a:lnTo>
                    <a:pt x="9" y="40"/>
                  </a:lnTo>
                  <a:lnTo>
                    <a:pt x="14" y="33"/>
                  </a:lnTo>
                  <a:lnTo>
                    <a:pt x="19" y="28"/>
                  </a:lnTo>
                  <a:lnTo>
                    <a:pt x="23" y="22"/>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2"/>
                  </a:lnTo>
                  <a:lnTo>
                    <a:pt x="136" y="28"/>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93" name="Google Shape;3693;p59"/>
            <p:cNvSpPr/>
            <p:nvPr/>
          </p:nvSpPr>
          <p:spPr>
            <a:xfrm>
              <a:off x="5027613" y="3384550"/>
              <a:ext cx="49213" cy="49213"/>
            </a:xfrm>
            <a:custGeom>
              <a:avLst/>
              <a:gdLst/>
              <a:ahLst/>
              <a:cxnLst/>
              <a:rect l="l" t="t" r="r" b="b"/>
              <a:pathLst>
                <a:path w="155" h="155" extrusionOk="0">
                  <a:moveTo>
                    <a:pt x="155" y="78"/>
                  </a:moveTo>
                  <a:lnTo>
                    <a:pt x="155" y="78"/>
                  </a:lnTo>
                  <a:lnTo>
                    <a:pt x="154" y="85"/>
                  </a:lnTo>
                  <a:lnTo>
                    <a:pt x="152" y="93"/>
                  </a:lnTo>
                  <a:lnTo>
                    <a:pt x="151"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4"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4" y="34"/>
                  </a:lnTo>
                  <a:lnTo>
                    <a:pt x="17" y="29"/>
                  </a:lnTo>
                  <a:lnTo>
                    <a:pt x="23" y="23"/>
                  </a:lnTo>
                  <a:lnTo>
                    <a:pt x="28" y="17"/>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4"/>
                  </a:lnTo>
                  <a:lnTo>
                    <a:pt x="144"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94" name="Google Shape;3694;p59"/>
            <p:cNvSpPr/>
            <p:nvPr/>
          </p:nvSpPr>
          <p:spPr>
            <a:xfrm>
              <a:off x="5027613" y="3455988"/>
              <a:ext cx="49213" cy="49213"/>
            </a:xfrm>
            <a:custGeom>
              <a:avLst/>
              <a:gdLst/>
              <a:ahLst/>
              <a:cxnLst/>
              <a:rect l="l" t="t" r="r" b="b"/>
              <a:pathLst>
                <a:path w="155" h="154" extrusionOk="0">
                  <a:moveTo>
                    <a:pt x="155" y="77"/>
                  </a:moveTo>
                  <a:lnTo>
                    <a:pt x="155" y="77"/>
                  </a:lnTo>
                  <a:lnTo>
                    <a:pt x="154" y="85"/>
                  </a:lnTo>
                  <a:lnTo>
                    <a:pt x="152" y="92"/>
                  </a:lnTo>
                  <a:lnTo>
                    <a:pt x="151" y="100"/>
                  </a:lnTo>
                  <a:lnTo>
                    <a:pt x="148" y="107"/>
                  </a:lnTo>
                  <a:lnTo>
                    <a:pt x="144" y="114"/>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95" name="Google Shape;3695;p59"/>
            <p:cNvSpPr/>
            <p:nvPr/>
          </p:nvSpPr>
          <p:spPr>
            <a:xfrm>
              <a:off x="5097463" y="3384550"/>
              <a:ext cx="49213" cy="49213"/>
            </a:xfrm>
            <a:custGeom>
              <a:avLst/>
              <a:gdLst/>
              <a:ahLst/>
              <a:cxnLst/>
              <a:rect l="l" t="t" r="r" b="b"/>
              <a:pathLst>
                <a:path w="155" h="155" extrusionOk="0">
                  <a:moveTo>
                    <a:pt x="155" y="78"/>
                  </a:moveTo>
                  <a:lnTo>
                    <a:pt x="155" y="78"/>
                  </a:lnTo>
                  <a:lnTo>
                    <a:pt x="155" y="85"/>
                  </a:lnTo>
                  <a:lnTo>
                    <a:pt x="154" y="93"/>
                  </a:lnTo>
                  <a:lnTo>
                    <a:pt x="151" y="100"/>
                  </a:lnTo>
                  <a:lnTo>
                    <a:pt x="149" y="108"/>
                  </a:lnTo>
                  <a:lnTo>
                    <a:pt x="146" y="113"/>
                  </a:lnTo>
                  <a:lnTo>
                    <a:pt x="142" y="120"/>
                  </a:lnTo>
                  <a:lnTo>
                    <a:pt x="138"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5" y="141"/>
                  </a:lnTo>
                  <a:lnTo>
                    <a:pt x="29" y="136"/>
                  </a:lnTo>
                  <a:lnTo>
                    <a:pt x="23" y="132"/>
                  </a:lnTo>
                  <a:lnTo>
                    <a:pt x="18" y="126"/>
                  </a:lnTo>
                  <a:lnTo>
                    <a:pt x="14" y="120"/>
                  </a:lnTo>
                  <a:lnTo>
                    <a:pt x="10" y="113"/>
                  </a:lnTo>
                  <a:lnTo>
                    <a:pt x="7" y="108"/>
                  </a:lnTo>
                  <a:lnTo>
                    <a:pt x="4" y="100"/>
                  </a:lnTo>
                  <a:lnTo>
                    <a:pt x="2" y="93"/>
                  </a:lnTo>
                  <a:lnTo>
                    <a:pt x="1" y="85"/>
                  </a:lnTo>
                  <a:lnTo>
                    <a:pt x="0" y="78"/>
                  </a:lnTo>
                  <a:lnTo>
                    <a:pt x="0" y="78"/>
                  </a:lnTo>
                  <a:lnTo>
                    <a:pt x="1" y="70"/>
                  </a:lnTo>
                  <a:lnTo>
                    <a:pt x="2" y="62"/>
                  </a:lnTo>
                  <a:lnTo>
                    <a:pt x="4" y="54"/>
                  </a:lnTo>
                  <a:lnTo>
                    <a:pt x="7" y="47"/>
                  </a:lnTo>
                  <a:lnTo>
                    <a:pt x="10" y="40"/>
                  </a:lnTo>
                  <a:lnTo>
                    <a:pt x="14" y="34"/>
                  </a:lnTo>
                  <a:lnTo>
                    <a:pt x="18" y="29"/>
                  </a:lnTo>
                  <a:lnTo>
                    <a:pt x="23" y="23"/>
                  </a:lnTo>
                  <a:lnTo>
                    <a:pt x="29" y="17"/>
                  </a:lnTo>
                  <a:lnTo>
                    <a:pt x="35" y="14"/>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4"/>
                  </a:lnTo>
                  <a:lnTo>
                    <a:pt x="127" y="17"/>
                  </a:lnTo>
                  <a:lnTo>
                    <a:pt x="132" y="23"/>
                  </a:lnTo>
                  <a:lnTo>
                    <a:pt x="138" y="29"/>
                  </a:lnTo>
                  <a:lnTo>
                    <a:pt x="142" y="34"/>
                  </a:lnTo>
                  <a:lnTo>
                    <a:pt x="146" y="40"/>
                  </a:lnTo>
                  <a:lnTo>
                    <a:pt x="149" y="47"/>
                  </a:lnTo>
                  <a:lnTo>
                    <a:pt x="151"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96" name="Google Shape;3696;p59"/>
            <p:cNvSpPr/>
            <p:nvPr/>
          </p:nvSpPr>
          <p:spPr>
            <a:xfrm>
              <a:off x="5097463" y="3455988"/>
              <a:ext cx="49213" cy="49213"/>
            </a:xfrm>
            <a:custGeom>
              <a:avLst/>
              <a:gdLst/>
              <a:ahLst/>
              <a:cxnLst/>
              <a:rect l="l" t="t" r="r" b="b"/>
              <a:pathLst>
                <a:path w="155" h="154" extrusionOk="0">
                  <a:moveTo>
                    <a:pt x="155" y="77"/>
                  </a:moveTo>
                  <a:lnTo>
                    <a:pt x="155" y="77"/>
                  </a:lnTo>
                  <a:lnTo>
                    <a:pt x="155" y="85"/>
                  </a:lnTo>
                  <a:lnTo>
                    <a:pt x="154" y="92"/>
                  </a:lnTo>
                  <a:lnTo>
                    <a:pt x="151" y="100"/>
                  </a:lnTo>
                  <a:lnTo>
                    <a:pt x="149" y="107"/>
                  </a:lnTo>
                  <a:lnTo>
                    <a:pt x="146" y="114"/>
                  </a:lnTo>
                  <a:lnTo>
                    <a:pt x="142" y="119"/>
                  </a:lnTo>
                  <a:lnTo>
                    <a:pt x="138" y="126"/>
                  </a:lnTo>
                  <a:lnTo>
                    <a:pt x="132" y="131"/>
                  </a:lnTo>
                  <a:lnTo>
                    <a:pt x="127" y="136"/>
                  </a:lnTo>
                  <a:lnTo>
                    <a:pt x="120" y="141"/>
                  </a:lnTo>
                  <a:lnTo>
                    <a:pt x="115" y="144"/>
                  </a:lnTo>
                  <a:lnTo>
                    <a:pt x="108" y="148"/>
                  </a:lnTo>
                  <a:lnTo>
                    <a:pt x="101" y="150"/>
                  </a:lnTo>
                  <a:lnTo>
                    <a:pt x="93" y="152"/>
                  </a:lnTo>
                  <a:lnTo>
                    <a:pt x="86" y="154"/>
                  </a:lnTo>
                  <a:lnTo>
                    <a:pt x="78" y="154"/>
                  </a:lnTo>
                  <a:lnTo>
                    <a:pt x="78" y="154"/>
                  </a:lnTo>
                  <a:lnTo>
                    <a:pt x="70" y="154"/>
                  </a:lnTo>
                  <a:lnTo>
                    <a:pt x="62" y="152"/>
                  </a:lnTo>
                  <a:lnTo>
                    <a:pt x="55" y="150"/>
                  </a:lnTo>
                  <a:lnTo>
                    <a:pt x="48" y="148"/>
                  </a:lnTo>
                  <a:lnTo>
                    <a:pt x="41" y="144"/>
                  </a:lnTo>
                  <a:lnTo>
                    <a:pt x="35" y="141"/>
                  </a:lnTo>
                  <a:lnTo>
                    <a:pt x="29" y="136"/>
                  </a:lnTo>
                  <a:lnTo>
                    <a:pt x="23" y="131"/>
                  </a:lnTo>
                  <a:lnTo>
                    <a:pt x="18" y="126"/>
                  </a:lnTo>
                  <a:lnTo>
                    <a:pt x="14" y="119"/>
                  </a:lnTo>
                  <a:lnTo>
                    <a:pt x="10" y="114"/>
                  </a:lnTo>
                  <a:lnTo>
                    <a:pt x="7" y="107"/>
                  </a:lnTo>
                  <a:lnTo>
                    <a:pt x="4" y="100"/>
                  </a:lnTo>
                  <a:lnTo>
                    <a:pt x="2" y="92"/>
                  </a:lnTo>
                  <a:lnTo>
                    <a:pt x="1" y="85"/>
                  </a:lnTo>
                  <a:lnTo>
                    <a:pt x="0" y="77"/>
                  </a:lnTo>
                  <a:lnTo>
                    <a:pt x="0" y="77"/>
                  </a:lnTo>
                  <a:lnTo>
                    <a:pt x="1" y="69"/>
                  </a:lnTo>
                  <a:lnTo>
                    <a:pt x="2" y="61"/>
                  </a:lnTo>
                  <a:lnTo>
                    <a:pt x="4" y="54"/>
                  </a:lnTo>
                  <a:lnTo>
                    <a:pt x="7" y="47"/>
                  </a:lnTo>
                  <a:lnTo>
                    <a:pt x="10" y="40"/>
                  </a:lnTo>
                  <a:lnTo>
                    <a:pt x="14" y="33"/>
                  </a:lnTo>
                  <a:lnTo>
                    <a:pt x="18" y="28"/>
                  </a:lnTo>
                  <a:lnTo>
                    <a:pt x="23" y="22"/>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97" name="Google Shape;3697;p59"/>
            <p:cNvSpPr/>
            <p:nvPr/>
          </p:nvSpPr>
          <p:spPr>
            <a:xfrm>
              <a:off x="5167313" y="3384550"/>
              <a:ext cx="49213" cy="49213"/>
            </a:xfrm>
            <a:custGeom>
              <a:avLst/>
              <a:gdLst/>
              <a:ahLst/>
              <a:cxnLst/>
              <a:rect l="l" t="t" r="r" b="b"/>
              <a:pathLst>
                <a:path w="153" h="155" extrusionOk="0">
                  <a:moveTo>
                    <a:pt x="153" y="78"/>
                  </a:moveTo>
                  <a:lnTo>
                    <a:pt x="153" y="78"/>
                  </a:lnTo>
                  <a:lnTo>
                    <a:pt x="153" y="85"/>
                  </a:lnTo>
                  <a:lnTo>
                    <a:pt x="152" y="93"/>
                  </a:lnTo>
                  <a:lnTo>
                    <a:pt x="150" y="100"/>
                  </a:lnTo>
                  <a:lnTo>
                    <a:pt x="148" y="108"/>
                  </a:lnTo>
                  <a:lnTo>
                    <a:pt x="144" y="113"/>
                  </a:lnTo>
                  <a:lnTo>
                    <a:pt x="141" y="120"/>
                  </a:lnTo>
                  <a:lnTo>
                    <a:pt x="136" y="126"/>
                  </a:lnTo>
                  <a:lnTo>
                    <a:pt x="130" y="132"/>
                  </a:lnTo>
                  <a:lnTo>
                    <a:pt x="126" y="136"/>
                  </a:lnTo>
                  <a:lnTo>
                    <a:pt x="119" y="141"/>
                  </a:lnTo>
                  <a:lnTo>
                    <a:pt x="113" y="145"/>
                  </a:lnTo>
                  <a:lnTo>
                    <a:pt x="106" y="148"/>
                  </a:lnTo>
                  <a:lnTo>
                    <a:pt x="99" y="151"/>
                  </a:lnTo>
                  <a:lnTo>
                    <a:pt x="91" y="152"/>
                  </a:lnTo>
                  <a:lnTo>
                    <a:pt x="85" y="153"/>
                  </a:lnTo>
                  <a:lnTo>
                    <a:pt x="77" y="155"/>
                  </a:lnTo>
                  <a:lnTo>
                    <a:pt x="77" y="155"/>
                  </a:lnTo>
                  <a:lnTo>
                    <a:pt x="69" y="153"/>
                  </a:lnTo>
                  <a:lnTo>
                    <a:pt x="61" y="152"/>
                  </a:lnTo>
                  <a:lnTo>
                    <a:pt x="54" y="151"/>
                  </a:lnTo>
                  <a:lnTo>
                    <a:pt x="47" y="148"/>
                  </a:lnTo>
                  <a:lnTo>
                    <a:pt x="40" y="145"/>
                  </a:lnTo>
                  <a:lnTo>
                    <a:pt x="33" y="141"/>
                  </a:lnTo>
                  <a:lnTo>
                    <a:pt x="27" y="136"/>
                  </a:lnTo>
                  <a:lnTo>
                    <a:pt x="22" y="132"/>
                  </a:lnTo>
                  <a:lnTo>
                    <a:pt x="17" y="126"/>
                  </a:lnTo>
                  <a:lnTo>
                    <a:pt x="13" y="120"/>
                  </a:lnTo>
                  <a:lnTo>
                    <a:pt x="9" y="113"/>
                  </a:lnTo>
                  <a:lnTo>
                    <a:pt x="6" y="108"/>
                  </a:lnTo>
                  <a:lnTo>
                    <a:pt x="3" y="100"/>
                  </a:lnTo>
                  <a:lnTo>
                    <a:pt x="1" y="93"/>
                  </a:lnTo>
                  <a:lnTo>
                    <a:pt x="0" y="85"/>
                  </a:lnTo>
                  <a:lnTo>
                    <a:pt x="0" y="78"/>
                  </a:lnTo>
                  <a:lnTo>
                    <a:pt x="0" y="78"/>
                  </a:lnTo>
                  <a:lnTo>
                    <a:pt x="0" y="70"/>
                  </a:lnTo>
                  <a:lnTo>
                    <a:pt x="1" y="62"/>
                  </a:lnTo>
                  <a:lnTo>
                    <a:pt x="3" y="54"/>
                  </a:lnTo>
                  <a:lnTo>
                    <a:pt x="6" y="47"/>
                  </a:lnTo>
                  <a:lnTo>
                    <a:pt x="9" y="40"/>
                  </a:lnTo>
                  <a:lnTo>
                    <a:pt x="13" y="34"/>
                  </a:lnTo>
                  <a:lnTo>
                    <a:pt x="17" y="29"/>
                  </a:lnTo>
                  <a:lnTo>
                    <a:pt x="22" y="23"/>
                  </a:lnTo>
                  <a:lnTo>
                    <a:pt x="27" y="17"/>
                  </a:lnTo>
                  <a:lnTo>
                    <a:pt x="33" y="14"/>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4"/>
                  </a:lnTo>
                  <a:lnTo>
                    <a:pt x="126" y="17"/>
                  </a:lnTo>
                  <a:lnTo>
                    <a:pt x="130"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98" name="Google Shape;3698;p59"/>
            <p:cNvSpPr/>
            <p:nvPr/>
          </p:nvSpPr>
          <p:spPr>
            <a:xfrm>
              <a:off x="5167313" y="3455988"/>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0" y="131"/>
                  </a:lnTo>
                  <a:lnTo>
                    <a:pt x="126" y="136"/>
                  </a:lnTo>
                  <a:lnTo>
                    <a:pt x="119" y="141"/>
                  </a:lnTo>
                  <a:lnTo>
                    <a:pt x="113" y="144"/>
                  </a:lnTo>
                  <a:lnTo>
                    <a:pt x="106" y="148"/>
                  </a:lnTo>
                  <a:lnTo>
                    <a:pt x="99" y="150"/>
                  </a:lnTo>
                  <a:lnTo>
                    <a:pt x="91" y="152"/>
                  </a:lnTo>
                  <a:lnTo>
                    <a:pt x="85" y="154"/>
                  </a:lnTo>
                  <a:lnTo>
                    <a:pt x="77" y="154"/>
                  </a:lnTo>
                  <a:lnTo>
                    <a:pt x="77" y="154"/>
                  </a:lnTo>
                  <a:lnTo>
                    <a:pt x="69" y="154"/>
                  </a:lnTo>
                  <a:lnTo>
                    <a:pt x="61" y="152"/>
                  </a:lnTo>
                  <a:lnTo>
                    <a:pt x="54" y="150"/>
                  </a:lnTo>
                  <a:lnTo>
                    <a:pt x="47" y="148"/>
                  </a:lnTo>
                  <a:lnTo>
                    <a:pt x="40" y="144"/>
                  </a:lnTo>
                  <a:lnTo>
                    <a:pt x="33" y="141"/>
                  </a:lnTo>
                  <a:lnTo>
                    <a:pt x="27" y="136"/>
                  </a:lnTo>
                  <a:lnTo>
                    <a:pt x="22" y="131"/>
                  </a:lnTo>
                  <a:lnTo>
                    <a:pt x="17" y="126"/>
                  </a:lnTo>
                  <a:lnTo>
                    <a:pt x="13"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7"/>
                  </a:lnTo>
                  <a:lnTo>
                    <a:pt x="130"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699" name="Google Shape;3699;p59"/>
            <p:cNvSpPr/>
            <p:nvPr/>
          </p:nvSpPr>
          <p:spPr>
            <a:xfrm>
              <a:off x="4887913" y="3525838"/>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3"/>
                  </a:lnTo>
                  <a:lnTo>
                    <a:pt x="140" y="120"/>
                  </a:lnTo>
                  <a:lnTo>
                    <a:pt x="136" y="126"/>
                  </a:lnTo>
                  <a:lnTo>
                    <a:pt x="131" y="132"/>
                  </a:lnTo>
                  <a:lnTo>
                    <a:pt x="126" y="136"/>
                  </a:lnTo>
                  <a:lnTo>
                    <a:pt x="120" y="141"/>
                  </a:lnTo>
                  <a:lnTo>
                    <a:pt x="114" y="144"/>
                  </a:lnTo>
                  <a:lnTo>
                    <a:pt x="107" y="148"/>
                  </a:lnTo>
                  <a:lnTo>
                    <a:pt x="99" y="151"/>
                  </a:lnTo>
                  <a:lnTo>
                    <a:pt x="92" y="152"/>
                  </a:lnTo>
                  <a:lnTo>
                    <a:pt x="84" y="154"/>
                  </a:lnTo>
                  <a:lnTo>
                    <a:pt x="76" y="155"/>
                  </a:lnTo>
                  <a:lnTo>
                    <a:pt x="76" y="155"/>
                  </a:lnTo>
                  <a:lnTo>
                    <a:pt x="70" y="154"/>
                  </a:lnTo>
                  <a:lnTo>
                    <a:pt x="62" y="152"/>
                  </a:lnTo>
                  <a:lnTo>
                    <a:pt x="54" y="151"/>
                  </a:lnTo>
                  <a:lnTo>
                    <a:pt x="47" y="148"/>
                  </a:lnTo>
                  <a:lnTo>
                    <a:pt x="40" y="144"/>
                  </a:lnTo>
                  <a:lnTo>
                    <a:pt x="34" y="141"/>
                  </a:lnTo>
                  <a:lnTo>
                    <a:pt x="28" y="136"/>
                  </a:lnTo>
                  <a:lnTo>
                    <a:pt x="23" y="132"/>
                  </a:lnTo>
                  <a:lnTo>
                    <a:pt x="18" y="126"/>
                  </a:lnTo>
                  <a:lnTo>
                    <a:pt x="13"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3" y="35"/>
                  </a:lnTo>
                  <a:lnTo>
                    <a:pt x="18" y="28"/>
                  </a:lnTo>
                  <a:lnTo>
                    <a:pt x="23" y="23"/>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3"/>
                  </a:lnTo>
                  <a:lnTo>
                    <a:pt x="136" y="28"/>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00" name="Google Shape;3700;p59"/>
            <p:cNvSpPr/>
            <p:nvPr/>
          </p:nvSpPr>
          <p:spPr>
            <a:xfrm>
              <a:off x="4887913" y="3597275"/>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6" y="136"/>
                  </a:lnTo>
                  <a:lnTo>
                    <a:pt x="120" y="141"/>
                  </a:lnTo>
                  <a:lnTo>
                    <a:pt x="114" y="146"/>
                  </a:lnTo>
                  <a:lnTo>
                    <a:pt x="107" y="149"/>
                  </a:lnTo>
                  <a:lnTo>
                    <a:pt x="99" y="151"/>
                  </a:lnTo>
                  <a:lnTo>
                    <a:pt x="92" y="152"/>
                  </a:lnTo>
                  <a:lnTo>
                    <a:pt x="84" y="154"/>
                  </a:lnTo>
                  <a:lnTo>
                    <a:pt x="76" y="155"/>
                  </a:lnTo>
                  <a:lnTo>
                    <a:pt x="76" y="155"/>
                  </a:lnTo>
                  <a:lnTo>
                    <a:pt x="70" y="154"/>
                  </a:lnTo>
                  <a:lnTo>
                    <a:pt x="62" y="152"/>
                  </a:lnTo>
                  <a:lnTo>
                    <a:pt x="54" y="151"/>
                  </a:lnTo>
                  <a:lnTo>
                    <a:pt x="47" y="149"/>
                  </a:lnTo>
                  <a:lnTo>
                    <a:pt x="40" y="146"/>
                  </a:lnTo>
                  <a:lnTo>
                    <a:pt x="34" y="141"/>
                  </a:lnTo>
                  <a:lnTo>
                    <a:pt x="28" y="136"/>
                  </a:lnTo>
                  <a:lnTo>
                    <a:pt x="23" y="132"/>
                  </a:lnTo>
                  <a:lnTo>
                    <a:pt x="18"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3" y="35"/>
                  </a:lnTo>
                  <a:lnTo>
                    <a:pt x="18" y="29"/>
                  </a:lnTo>
                  <a:lnTo>
                    <a:pt x="23" y="23"/>
                  </a:lnTo>
                  <a:lnTo>
                    <a:pt x="28" y="18"/>
                  </a:lnTo>
                  <a:lnTo>
                    <a:pt x="34" y="14"/>
                  </a:lnTo>
                  <a:lnTo>
                    <a:pt x="40" y="9"/>
                  </a:lnTo>
                  <a:lnTo>
                    <a:pt x="47" y="7"/>
                  </a:lnTo>
                  <a:lnTo>
                    <a:pt x="54" y="4"/>
                  </a:lnTo>
                  <a:lnTo>
                    <a:pt x="62" y="2"/>
                  </a:lnTo>
                  <a:lnTo>
                    <a:pt x="70" y="1"/>
                  </a:lnTo>
                  <a:lnTo>
                    <a:pt x="76" y="0"/>
                  </a:lnTo>
                  <a:lnTo>
                    <a:pt x="76" y="0"/>
                  </a:lnTo>
                  <a:lnTo>
                    <a:pt x="84" y="1"/>
                  </a:lnTo>
                  <a:lnTo>
                    <a:pt x="92" y="2"/>
                  </a:lnTo>
                  <a:lnTo>
                    <a:pt x="99" y="4"/>
                  </a:lnTo>
                  <a:lnTo>
                    <a:pt x="107" y="7"/>
                  </a:lnTo>
                  <a:lnTo>
                    <a:pt x="114" y="9"/>
                  </a:lnTo>
                  <a:lnTo>
                    <a:pt x="120" y="14"/>
                  </a:lnTo>
                  <a:lnTo>
                    <a:pt x="126" y="18"/>
                  </a:lnTo>
                  <a:lnTo>
                    <a:pt x="131" y="23"/>
                  </a:lnTo>
                  <a:lnTo>
                    <a:pt x="136" y="29"/>
                  </a:lnTo>
                  <a:lnTo>
                    <a:pt x="140" y="35"/>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01" name="Google Shape;3701;p59"/>
            <p:cNvSpPr/>
            <p:nvPr/>
          </p:nvSpPr>
          <p:spPr>
            <a:xfrm>
              <a:off x="4821238" y="3384550"/>
              <a:ext cx="49213" cy="49213"/>
            </a:xfrm>
            <a:custGeom>
              <a:avLst/>
              <a:gdLst/>
              <a:ahLst/>
              <a:cxnLst/>
              <a:rect l="l" t="t" r="r" b="b"/>
              <a:pathLst>
                <a:path w="154" h="155" extrusionOk="0">
                  <a:moveTo>
                    <a:pt x="154" y="78"/>
                  </a:moveTo>
                  <a:lnTo>
                    <a:pt x="154" y="78"/>
                  </a:lnTo>
                  <a:lnTo>
                    <a:pt x="154" y="85"/>
                  </a:lnTo>
                  <a:lnTo>
                    <a:pt x="152" y="93"/>
                  </a:lnTo>
                  <a:lnTo>
                    <a:pt x="151" y="100"/>
                  </a:lnTo>
                  <a:lnTo>
                    <a:pt x="148" y="108"/>
                  </a:lnTo>
                  <a:lnTo>
                    <a:pt x="145" y="113"/>
                  </a:lnTo>
                  <a:lnTo>
                    <a:pt x="140" y="120"/>
                  </a:lnTo>
                  <a:lnTo>
                    <a:pt x="136" y="126"/>
                  </a:lnTo>
                  <a:lnTo>
                    <a:pt x="131" y="132"/>
                  </a:lnTo>
                  <a:lnTo>
                    <a:pt x="125" y="136"/>
                  </a:lnTo>
                  <a:lnTo>
                    <a:pt x="120" y="141"/>
                  </a:lnTo>
                  <a:lnTo>
                    <a:pt x="114" y="145"/>
                  </a:lnTo>
                  <a:lnTo>
                    <a:pt x="107" y="148"/>
                  </a:lnTo>
                  <a:lnTo>
                    <a:pt x="100" y="151"/>
                  </a:lnTo>
                  <a:lnTo>
                    <a:pt x="92" y="152"/>
                  </a:lnTo>
                  <a:lnTo>
                    <a:pt x="84" y="153"/>
                  </a:lnTo>
                  <a:lnTo>
                    <a:pt x="77" y="155"/>
                  </a:lnTo>
                  <a:lnTo>
                    <a:pt x="77" y="155"/>
                  </a:lnTo>
                  <a:lnTo>
                    <a:pt x="69" y="153"/>
                  </a:lnTo>
                  <a:lnTo>
                    <a:pt x="61" y="152"/>
                  </a:lnTo>
                  <a:lnTo>
                    <a:pt x="55" y="151"/>
                  </a:lnTo>
                  <a:lnTo>
                    <a:pt x="47" y="148"/>
                  </a:lnTo>
                  <a:lnTo>
                    <a:pt x="40" y="145"/>
                  </a:lnTo>
                  <a:lnTo>
                    <a:pt x="34" y="141"/>
                  </a:lnTo>
                  <a:lnTo>
                    <a:pt x="28" y="136"/>
                  </a:lnTo>
                  <a:lnTo>
                    <a:pt x="22" y="132"/>
                  </a:lnTo>
                  <a:lnTo>
                    <a:pt x="18" y="126"/>
                  </a:lnTo>
                  <a:lnTo>
                    <a:pt x="13" y="120"/>
                  </a:lnTo>
                  <a:lnTo>
                    <a:pt x="9" y="113"/>
                  </a:lnTo>
                  <a:lnTo>
                    <a:pt x="6" y="108"/>
                  </a:lnTo>
                  <a:lnTo>
                    <a:pt x="3" y="100"/>
                  </a:lnTo>
                  <a:lnTo>
                    <a:pt x="2" y="93"/>
                  </a:lnTo>
                  <a:lnTo>
                    <a:pt x="1" y="85"/>
                  </a:lnTo>
                  <a:lnTo>
                    <a:pt x="0" y="78"/>
                  </a:lnTo>
                  <a:lnTo>
                    <a:pt x="0" y="78"/>
                  </a:lnTo>
                  <a:lnTo>
                    <a:pt x="1" y="70"/>
                  </a:lnTo>
                  <a:lnTo>
                    <a:pt x="2" y="62"/>
                  </a:lnTo>
                  <a:lnTo>
                    <a:pt x="3" y="54"/>
                  </a:lnTo>
                  <a:lnTo>
                    <a:pt x="6" y="47"/>
                  </a:lnTo>
                  <a:lnTo>
                    <a:pt x="9" y="40"/>
                  </a:lnTo>
                  <a:lnTo>
                    <a:pt x="13" y="34"/>
                  </a:lnTo>
                  <a:lnTo>
                    <a:pt x="18" y="29"/>
                  </a:lnTo>
                  <a:lnTo>
                    <a:pt x="22" y="23"/>
                  </a:lnTo>
                  <a:lnTo>
                    <a:pt x="28" y="17"/>
                  </a:lnTo>
                  <a:lnTo>
                    <a:pt x="34" y="14"/>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4"/>
                  </a:lnTo>
                  <a:lnTo>
                    <a:pt x="125" y="17"/>
                  </a:lnTo>
                  <a:lnTo>
                    <a:pt x="131" y="23"/>
                  </a:lnTo>
                  <a:lnTo>
                    <a:pt x="136" y="29"/>
                  </a:lnTo>
                  <a:lnTo>
                    <a:pt x="140" y="34"/>
                  </a:lnTo>
                  <a:lnTo>
                    <a:pt x="145" y="40"/>
                  </a:lnTo>
                  <a:lnTo>
                    <a:pt x="148" y="47"/>
                  </a:lnTo>
                  <a:lnTo>
                    <a:pt x="151"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02" name="Google Shape;3702;p59"/>
            <p:cNvSpPr/>
            <p:nvPr/>
          </p:nvSpPr>
          <p:spPr>
            <a:xfrm>
              <a:off x="4821238" y="3455988"/>
              <a:ext cx="49213" cy="49213"/>
            </a:xfrm>
            <a:custGeom>
              <a:avLst/>
              <a:gdLst/>
              <a:ahLst/>
              <a:cxnLst/>
              <a:rect l="l" t="t" r="r" b="b"/>
              <a:pathLst>
                <a:path w="154" h="154" extrusionOk="0">
                  <a:moveTo>
                    <a:pt x="154" y="77"/>
                  </a:moveTo>
                  <a:lnTo>
                    <a:pt x="154" y="77"/>
                  </a:lnTo>
                  <a:lnTo>
                    <a:pt x="154" y="85"/>
                  </a:lnTo>
                  <a:lnTo>
                    <a:pt x="152" y="92"/>
                  </a:lnTo>
                  <a:lnTo>
                    <a:pt x="151" y="100"/>
                  </a:lnTo>
                  <a:lnTo>
                    <a:pt x="148" y="107"/>
                  </a:lnTo>
                  <a:lnTo>
                    <a:pt x="145" y="114"/>
                  </a:lnTo>
                  <a:lnTo>
                    <a:pt x="140" y="119"/>
                  </a:lnTo>
                  <a:lnTo>
                    <a:pt x="136" y="126"/>
                  </a:lnTo>
                  <a:lnTo>
                    <a:pt x="131" y="131"/>
                  </a:lnTo>
                  <a:lnTo>
                    <a:pt x="125" y="136"/>
                  </a:lnTo>
                  <a:lnTo>
                    <a:pt x="120" y="141"/>
                  </a:lnTo>
                  <a:lnTo>
                    <a:pt x="114" y="144"/>
                  </a:lnTo>
                  <a:lnTo>
                    <a:pt x="107" y="148"/>
                  </a:lnTo>
                  <a:lnTo>
                    <a:pt x="100" y="150"/>
                  </a:lnTo>
                  <a:lnTo>
                    <a:pt x="92" y="152"/>
                  </a:lnTo>
                  <a:lnTo>
                    <a:pt x="84" y="154"/>
                  </a:lnTo>
                  <a:lnTo>
                    <a:pt x="77" y="154"/>
                  </a:lnTo>
                  <a:lnTo>
                    <a:pt x="77" y="154"/>
                  </a:lnTo>
                  <a:lnTo>
                    <a:pt x="69" y="154"/>
                  </a:lnTo>
                  <a:lnTo>
                    <a:pt x="61" y="152"/>
                  </a:lnTo>
                  <a:lnTo>
                    <a:pt x="55" y="150"/>
                  </a:lnTo>
                  <a:lnTo>
                    <a:pt x="47" y="148"/>
                  </a:lnTo>
                  <a:lnTo>
                    <a:pt x="40" y="144"/>
                  </a:lnTo>
                  <a:lnTo>
                    <a:pt x="34" y="141"/>
                  </a:lnTo>
                  <a:lnTo>
                    <a:pt x="28" y="136"/>
                  </a:lnTo>
                  <a:lnTo>
                    <a:pt x="22" y="131"/>
                  </a:lnTo>
                  <a:lnTo>
                    <a:pt x="18" y="126"/>
                  </a:lnTo>
                  <a:lnTo>
                    <a:pt x="13" y="119"/>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3" y="33"/>
                  </a:lnTo>
                  <a:lnTo>
                    <a:pt x="18" y="28"/>
                  </a:lnTo>
                  <a:lnTo>
                    <a:pt x="22" y="22"/>
                  </a:lnTo>
                  <a:lnTo>
                    <a:pt x="28" y="17"/>
                  </a:lnTo>
                  <a:lnTo>
                    <a:pt x="34" y="13"/>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3"/>
                  </a:lnTo>
                  <a:lnTo>
                    <a:pt x="125" y="17"/>
                  </a:lnTo>
                  <a:lnTo>
                    <a:pt x="131" y="22"/>
                  </a:lnTo>
                  <a:lnTo>
                    <a:pt x="136" y="28"/>
                  </a:lnTo>
                  <a:lnTo>
                    <a:pt x="140" y="33"/>
                  </a:lnTo>
                  <a:lnTo>
                    <a:pt x="145" y="40"/>
                  </a:lnTo>
                  <a:lnTo>
                    <a:pt x="148" y="47"/>
                  </a:lnTo>
                  <a:lnTo>
                    <a:pt x="151"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03" name="Google Shape;3703;p59"/>
            <p:cNvSpPr/>
            <p:nvPr/>
          </p:nvSpPr>
          <p:spPr>
            <a:xfrm>
              <a:off x="4741863" y="3455988"/>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2"/>
                  </a:lnTo>
                  <a:lnTo>
                    <a:pt x="85" y="154"/>
                  </a:lnTo>
                  <a:lnTo>
                    <a:pt x="76" y="154"/>
                  </a:lnTo>
                  <a:lnTo>
                    <a:pt x="76" y="154"/>
                  </a:lnTo>
                  <a:lnTo>
                    <a:pt x="68" y="154"/>
                  </a:lnTo>
                  <a:lnTo>
                    <a:pt x="60" y="152"/>
                  </a:lnTo>
                  <a:lnTo>
                    <a:pt x="54" y="150"/>
                  </a:lnTo>
                  <a:lnTo>
                    <a:pt x="47" y="148"/>
                  </a:lnTo>
                  <a:lnTo>
                    <a:pt x="40" y="144"/>
                  </a:lnTo>
                  <a:lnTo>
                    <a:pt x="33" y="141"/>
                  </a:lnTo>
                  <a:lnTo>
                    <a:pt x="27" y="136"/>
                  </a:lnTo>
                  <a:lnTo>
                    <a:pt x="22"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4"/>
                  </a:lnTo>
                  <a:lnTo>
                    <a:pt x="60" y="1"/>
                  </a:lnTo>
                  <a:lnTo>
                    <a:pt x="68" y="0"/>
                  </a:lnTo>
                  <a:lnTo>
                    <a:pt x="76" y="0"/>
                  </a:lnTo>
                  <a:lnTo>
                    <a:pt x="76"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04" name="Google Shape;3704;p59"/>
            <p:cNvSpPr/>
            <p:nvPr/>
          </p:nvSpPr>
          <p:spPr>
            <a:xfrm>
              <a:off x="4821238" y="3525838"/>
              <a:ext cx="49213" cy="49213"/>
            </a:xfrm>
            <a:custGeom>
              <a:avLst/>
              <a:gdLst/>
              <a:ahLst/>
              <a:cxnLst/>
              <a:rect l="l" t="t" r="r" b="b"/>
              <a:pathLst>
                <a:path w="154" h="155" extrusionOk="0">
                  <a:moveTo>
                    <a:pt x="154" y="77"/>
                  </a:moveTo>
                  <a:lnTo>
                    <a:pt x="154" y="77"/>
                  </a:lnTo>
                  <a:lnTo>
                    <a:pt x="154" y="85"/>
                  </a:lnTo>
                  <a:lnTo>
                    <a:pt x="152" y="93"/>
                  </a:lnTo>
                  <a:lnTo>
                    <a:pt x="151" y="100"/>
                  </a:lnTo>
                  <a:lnTo>
                    <a:pt x="148" y="107"/>
                  </a:lnTo>
                  <a:lnTo>
                    <a:pt x="145" y="113"/>
                  </a:lnTo>
                  <a:lnTo>
                    <a:pt x="140" y="120"/>
                  </a:lnTo>
                  <a:lnTo>
                    <a:pt x="136" y="126"/>
                  </a:lnTo>
                  <a:lnTo>
                    <a:pt x="131" y="132"/>
                  </a:lnTo>
                  <a:lnTo>
                    <a:pt x="125" y="136"/>
                  </a:lnTo>
                  <a:lnTo>
                    <a:pt x="120" y="141"/>
                  </a:lnTo>
                  <a:lnTo>
                    <a:pt x="114" y="144"/>
                  </a:lnTo>
                  <a:lnTo>
                    <a:pt x="107" y="148"/>
                  </a:lnTo>
                  <a:lnTo>
                    <a:pt x="100" y="151"/>
                  </a:lnTo>
                  <a:lnTo>
                    <a:pt x="92" y="152"/>
                  </a:lnTo>
                  <a:lnTo>
                    <a:pt x="84" y="154"/>
                  </a:lnTo>
                  <a:lnTo>
                    <a:pt x="77" y="155"/>
                  </a:lnTo>
                  <a:lnTo>
                    <a:pt x="77" y="155"/>
                  </a:lnTo>
                  <a:lnTo>
                    <a:pt x="69" y="154"/>
                  </a:lnTo>
                  <a:lnTo>
                    <a:pt x="61" y="152"/>
                  </a:lnTo>
                  <a:lnTo>
                    <a:pt x="55" y="151"/>
                  </a:lnTo>
                  <a:lnTo>
                    <a:pt x="47" y="148"/>
                  </a:lnTo>
                  <a:lnTo>
                    <a:pt x="40" y="144"/>
                  </a:lnTo>
                  <a:lnTo>
                    <a:pt x="34" y="141"/>
                  </a:lnTo>
                  <a:lnTo>
                    <a:pt x="28" y="136"/>
                  </a:lnTo>
                  <a:lnTo>
                    <a:pt x="22" y="132"/>
                  </a:lnTo>
                  <a:lnTo>
                    <a:pt x="18" y="126"/>
                  </a:lnTo>
                  <a:lnTo>
                    <a:pt x="13" y="120"/>
                  </a:lnTo>
                  <a:lnTo>
                    <a:pt x="9" y="113"/>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2" y="23"/>
                  </a:lnTo>
                  <a:lnTo>
                    <a:pt x="28" y="17"/>
                  </a:lnTo>
                  <a:lnTo>
                    <a:pt x="34" y="13"/>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3"/>
                  </a:lnTo>
                  <a:lnTo>
                    <a:pt x="125" y="17"/>
                  </a:lnTo>
                  <a:lnTo>
                    <a:pt x="131" y="23"/>
                  </a:lnTo>
                  <a:lnTo>
                    <a:pt x="136" y="28"/>
                  </a:lnTo>
                  <a:lnTo>
                    <a:pt x="140" y="35"/>
                  </a:lnTo>
                  <a:lnTo>
                    <a:pt x="145" y="40"/>
                  </a:lnTo>
                  <a:lnTo>
                    <a:pt x="148" y="47"/>
                  </a:lnTo>
                  <a:lnTo>
                    <a:pt x="151"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05" name="Google Shape;3705;p59"/>
            <p:cNvSpPr/>
            <p:nvPr/>
          </p:nvSpPr>
          <p:spPr>
            <a:xfrm>
              <a:off x="4821238" y="3597275"/>
              <a:ext cx="49213" cy="49213"/>
            </a:xfrm>
            <a:custGeom>
              <a:avLst/>
              <a:gdLst/>
              <a:ahLst/>
              <a:cxnLst/>
              <a:rect l="l" t="t" r="r" b="b"/>
              <a:pathLst>
                <a:path w="154" h="155" extrusionOk="0">
                  <a:moveTo>
                    <a:pt x="154" y="78"/>
                  </a:moveTo>
                  <a:lnTo>
                    <a:pt x="154" y="78"/>
                  </a:lnTo>
                  <a:lnTo>
                    <a:pt x="154" y="85"/>
                  </a:lnTo>
                  <a:lnTo>
                    <a:pt x="152" y="93"/>
                  </a:lnTo>
                  <a:lnTo>
                    <a:pt x="151" y="101"/>
                  </a:lnTo>
                  <a:lnTo>
                    <a:pt x="148" y="108"/>
                  </a:lnTo>
                  <a:lnTo>
                    <a:pt x="145" y="115"/>
                  </a:lnTo>
                  <a:lnTo>
                    <a:pt x="140" y="120"/>
                  </a:lnTo>
                  <a:lnTo>
                    <a:pt x="136" y="126"/>
                  </a:lnTo>
                  <a:lnTo>
                    <a:pt x="131" y="132"/>
                  </a:lnTo>
                  <a:lnTo>
                    <a:pt x="125" y="136"/>
                  </a:lnTo>
                  <a:lnTo>
                    <a:pt x="120" y="141"/>
                  </a:lnTo>
                  <a:lnTo>
                    <a:pt x="114" y="146"/>
                  </a:lnTo>
                  <a:lnTo>
                    <a:pt x="107" y="149"/>
                  </a:lnTo>
                  <a:lnTo>
                    <a:pt x="100" y="151"/>
                  </a:lnTo>
                  <a:lnTo>
                    <a:pt x="92" y="152"/>
                  </a:lnTo>
                  <a:lnTo>
                    <a:pt x="84" y="154"/>
                  </a:lnTo>
                  <a:lnTo>
                    <a:pt x="77" y="155"/>
                  </a:lnTo>
                  <a:lnTo>
                    <a:pt x="77" y="155"/>
                  </a:lnTo>
                  <a:lnTo>
                    <a:pt x="69" y="154"/>
                  </a:lnTo>
                  <a:lnTo>
                    <a:pt x="61" y="152"/>
                  </a:lnTo>
                  <a:lnTo>
                    <a:pt x="55" y="151"/>
                  </a:lnTo>
                  <a:lnTo>
                    <a:pt x="47" y="149"/>
                  </a:lnTo>
                  <a:lnTo>
                    <a:pt x="40" y="146"/>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1"/>
                  </a:lnTo>
                  <a:lnTo>
                    <a:pt x="13" y="35"/>
                  </a:lnTo>
                  <a:lnTo>
                    <a:pt x="18" y="29"/>
                  </a:lnTo>
                  <a:lnTo>
                    <a:pt x="22" y="23"/>
                  </a:lnTo>
                  <a:lnTo>
                    <a:pt x="28" y="18"/>
                  </a:lnTo>
                  <a:lnTo>
                    <a:pt x="34" y="14"/>
                  </a:lnTo>
                  <a:lnTo>
                    <a:pt x="40" y="9"/>
                  </a:lnTo>
                  <a:lnTo>
                    <a:pt x="47" y="7"/>
                  </a:lnTo>
                  <a:lnTo>
                    <a:pt x="55" y="4"/>
                  </a:lnTo>
                  <a:lnTo>
                    <a:pt x="61" y="2"/>
                  </a:lnTo>
                  <a:lnTo>
                    <a:pt x="69" y="1"/>
                  </a:lnTo>
                  <a:lnTo>
                    <a:pt x="77" y="0"/>
                  </a:lnTo>
                  <a:lnTo>
                    <a:pt x="77" y="0"/>
                  </a:lnTo>
                  <a:lnTo>
                    <a:pt x="84" y="1"/>
                  </a:lnTo>
                  <a:lnTo>
                    <a:pt x="92" y="2"/>
                  </a:lnTo>
                  <a:lnTo>
                    <a:pt x="100" y="4"/>
                  </a:lnTo>
                  <a:lnTo>
                    <a:pt x="107" y="7"/>
                  </a:lnTo>
                  <a:lnTo>
                    <a:pt x="114" y="9"/>
                  </a:lnTo>
                  <a:lnTo>
                    <a:pt x="120" y="14"/>
                  </a:lnTo>
                  <a:lnTo>
                    <a:pt x="125" y="18"/>
                  </a:lnTo>
                  <a:lnTo>
                    <a:pt x="131" y="23"/>
                  </a:lnTo>
                  <a:lnTo>
                    <a:pt x="136" y="29"/>
                  </a:lnTo>
                  <a:lnTo>
                    <a:pt x="140" y="35"/>
                  </a:lnTo>
                  <a:lnTo>
                    <a:pt x="145" y="41"/>
                  </a:lnTo>
                  <a:lnTo>
                    <a:pt x="148" y="47"/>
                  </a:lnTo>
                  <a:lnTo>
                    <a:pt x="151"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06" name="Google Shape;3706;p59"/>
            <p:cNvSpPr/>
            <p:nvPr/>
          </p:nvSpPr>
          <p:spPr>
            <a:xfrm>
              <a:off x="4956176" y="3525838"/>
              <a:ext cx="49213" cy="49213"/>
            </a:xfrm>
            <a:custGeom>
              <a:avLst/>
              <a:gdLst/>
              <a:ahLst/>
              <a:cxnLst/>
              <a:rect l="l" t="t" r="r" b="b"/>
              <a:pathLst>
                <a:path w="155" h="155" extrusionOk="0">
                  <a:moveTo>
                    <a:pt x="155" y="77"/>
                  </a:moveTo>
                  <a:lnTo>
                    <a:pt x="155" y="77"/>
                  </a:lnTo>
                  <a:lnTo>
                    <a:pt x="155" y="85"/>
                  </a:lnTo>
                  <a:lnTo>
                    <a:pt x="154" y="93"/>
                  </a:lnTo>
                  <a:lnTo>
                    <a:pt x="151" y="100"/>
                  </a:lnTo>
                  <a:lnTo>
                    <a:pt x="149" y="107"/>
                  </a:lnTo>
                  <a:lnTo>
                    <a:pt x="146" y="113"/>
                  </a:lnTo>
                  <a:lnTo>
                    <a:pt x="141" y="120"/>
                  </a:lnTo>
                  <a:lnTo>
                    <a:pt x="136" y="126"/>
                  </a:lnTo>
                  <a:lnTo>
                    <a:pt x="132" y="132"/>
                  </a:lnTo>
                  <a:lnTo>
                    <a:pt x="126" y="136"/>
                  </a:lnTo>
                  <a:lnTo>
                    <a:pt x="120" y="141"/>
                  </a:lnTo>
                  <a:lnTo>
                    <a:pt x="115" y="144"/>
                  </a:lnTo>
                  <a:lnTo>
                    <a:pt x="108" y="148"/>
                  </a:lnTo>
                  <a:lnTo>
                    <a:pt x="101" y="151"/>
                  </a:lnTo>
                  <a:lnTo>
                    <a:pt x="93" y="152"/>
                  </a:lnTo>
                  <a:lnTo>
                    <a:pt x="85" y="154"/>
                  </a:lnTo>
                  <a:lnTo>
                    <a:pt x="78" y="155"/>
                  </a:lnTo>
                  <a:lnTo>
                    <a:pt x="78" y="155"/>
                  </a:lnTo>
                  <a:lnTo>
                    <a:pt x="70" y="154"/>
                  </a:lnTo>
                  <a:lnTo>
                    <a:pt x="62" y="152"/>
                  </a:lnTo>
                  <a:lnTo>
                    <a:pt x="55" y="151"/>
                  </a:lnTo>
                  <a:lnTo>
                    <a:pt x="47" y="148"/>
                  </a:lnTo>
                  <a:lnTo>
                    <a:pt x="40" y="144"/>
                  </a:lnTo>
                  <a:lnTo>
                    <a:pt x="35" y="141"/>
                  </a:lnTo>
                  <a:lnTo>
                    <a:pt x="29" y="136"/>
                  </a:lnTo>
                  <a:lnTo>
                    <a:pt x="23" y="132"/>
                  </a:lnTo>
                  <a:lnTo>
                    <a:pt x="19" y="126"/>
                  </a:lnTo>
                  <a:lnTo>
                    <a:pt x="14" y="120"/>
                  </a:lnTo>
                  <a:lnTo>
                    <a:pt x="9" y="113"/>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07" name="Google Shape;3707;p59"/>
            <p:cNvSpPr/>
            <p:nvPr/>
          </p:nvSpPr>
          <p:spPr>
            <a:xfrm>
              <a:off x="4956176" y="3597275"/>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6" y="126"/>
                  </a:lnTo>
                  <a:lnTo>
                    <a:pt x="132" y="132"/>
                  </a:lnTo>
                  <a:lnTo>
                    <a:pt x="126" y="136"/>
                  </a:lnTo>
                  <a:lnTo>
                    <a:pt x="120" y="141"/>
                  </a:lnTo>
                  <a:lnTo>
                    <a:pt x="115" y="146"/>
                  </a:lnTo>
                  <a:lnTo>
                    <a:pt x="108" y="149"/>
                  </a:lnTo>
                  <a:lnTo>
                    <a:pt x="101" y="151"/>
                  </a:lnTo>
                  <a:lnTo>
                    <a:pt x="93" y="152"/>
                  </a:lnTo>
                  <a:lnTo>
                    <a:pt x="85" y="154"/>
                  </a:lnTo>
                  <a:lnTo>
                    <a:pt x="78" y="155"/>
                  </a:lnTo>
                  <a:lnTo>
                    <a:pt x="78" y="155"/>
                  </a:lnTo>
                  <a:lnTo>
                    <a:pt x="70" y="154"/>
                  </a:lnTo>
                  <a:lnTo>
                    <a:pt x="62" y="152"/>
                  </a:lnTo>
                  <a:lnTo>
                    <a:pt x="55" y="151"/>
                  </a:lnTo>
                  <a:lnTo>
                    <a:pt x="47" y="149"/>
                  </a:lnTo>
                  <a:lnTo>
                    <a:pt x="40" y="146"/>
                  </a:lnTo>
                  <a:lnTo>
                    <a:pt x="35" y="141"/>
                  </a:lnTo>
                  <a:lnTo>
                    <a:pt x="29" y="136"/>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1"/>
                  </a:lnTo>
                  <a:lnTo>
                    <a:pt x="14" y="35"/>
                  </a:lnTo>
                  <a:lnTo>
                    <a:pt x="19" y="29"/>
                  </a:lnTo>
                  <a:lnTo>
                    <a:pt x="23" y="23"/>
                  </a:lnTo>
                  <a:lnTo>
                    <a:pt x="29" y="18"/>
                  </a:lnTo>
                  <a:lnTo>
                    <a:pt x="35" y="14"/>
                  </a:lnTo>
                  <a:lnTo>
                    <a:pt x="40" y="9"/>
                  </a:lnTo>
                  <a:lnTo>
                    <a:pt x="47" y="7"/>
                  </a:lnTo>
                  <a:lnTo>
                    <a:pt x="55" y="4"/>
                  </a:lnTo>
                  <a:lnTo>
                    <a:pt x="62" y="2"/>
                  </a:lnTo>
                  <a:lnTo>
                    <a:pt x="70" y="1"/>
                  </a:lnTo>
                  <a:lnTo>
                    <a:pt x="78" y="0"/>
                  </a:lnTo>
                  <a:lnTo>
                    <a:pt x="78" y="0"/>
                  </a:lnTo>
                  <a:lnTo>
                    <a:pt x="85" y="1"/>
                  </a:lnTo>
                  <a:lnTo>
                    <a:pt x="93" y="2"/>
                  </a:lnTo>
                  <a:lnTo>
                    <a:pt x="101" y="4"/>
                  </a:lnTo>
                  <a:lnTo>
                    <a:pt x="108" y="7"/>
                  </a:lnTo>
                  <a:lnTo>
                    <a:pt x="115" y="9"/>
                  </a:lnTo>
                  <a:lnTo>
                    <a:pt x="120" y="14"/>
                  </a:lnTo>
                  <a:lnTo>
                    <a:pt x="126" y="18"/>
                  </a:lnTo>
                  <a:lnTo>
                    <a:pt x="132" y="23"/>
                  </a:lnTo>
                  <a:lnTo>
                    <a:pt x="136" y="29"/>
                  </a:lnTo>
                  <a:lnTo>
                    <a:pt x="141" y="35"/>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08" name="Google Shape;3708;p59"/>
            <p:cNvSpPr/>
            <p:nvPr/>
          </p:nvSpPr>
          <p:spPr>
            <a:xfrm>
              <a:off x="5027613" y="3525838"/>
              <a:ext cx="49213" cy="49213"/>
            </a:xfrm>
            <a:custGeom>
              <a:avLst/>
              <a:gdLst/>
              <a:ahLst/>
              <a:cxnLst/>
              <a:rect l="l" t="t" r="r" b="b"/>
              <a:pathLst>
                <a:path w="155" h="155" extrusionOk="0">
                  <a:moveTo>
                    <a:pt x="155" y="77"/>
                  </a:moveTo>
                  <a:lnTo>
                    <a:pt x="155" y="77"/>
                  </a:lnTo>
                  <a:lnTo>
                    <a:pt x="154"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8"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09" name="Google Shape;3709;p59"/>
            <p:cNvSpPr/>
            <p:nvPr/>
          </p:nvSpPr>
          <p:spPr>
            <a:xfrm>
              <a:off x="5027613" y="3597275"/>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5" y="141"/>
                  </a:lnTo>
                  <a:lnTo>
                    <a:pt x="28"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5"/>
                  </a:lnTo>
                  <a:lnTo>
                    <a:pt x="17"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5"/>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10" name="Google Shape;3710;p59"/>
            <p:cNvSpPr/>
            <p:nvPr/>
          </p:nvSpPr>
          <p:spPr>
            <a:xfrm>
              <a:off x="5097463" y="3525838"/>
              <a:ext cx="49213" cy="49213"/>
            </a:xfrm>
            <a:custGeom>
              <a:avLst/>
              <a:gdLst/>
              <a:ahLst/>
              <a:cxnLst/>
              <a:rect l="l" t="t" r="r" b="b"/>
              <a:pathLst>
                <a:path w="155" h="155" extrusionOk="0">
                  <a:moveTo>
                    <a:pt x="155" y="77"/>
                  </a:moveTo>
                  <a:lnTo>
                    <a:pt x="155" y="77"/>
                  </a:lnTo>
                  <a:lnTo>
                    <a:pt x="155" y="85"/>
                  </a:lnTo>
                  <a:lnTo>
                    <a:pt x="154" y="93"/>
                  </a:lnTo>
                  <a:lnTo>
                    <a:pt x="151" y="100"/>
                  </a:lnTo>
                  <a:lnTo>
                    <a:pt x="149" y="107"/>
                  </a:lnTo>
                  <a:lnTo>
                    <a:pt x="146" y="113"/>
                  </a:lnTo>
                  <a:lnTo>
                    <a:pt x="142" y="120"/>
                  </a:lnTo>
                  <a:lnTo>
                    <a:pt x="138" y="126"/>
                  </a:lnTo>
                  <a:lnTo>
                    <a:pt x="132" y="132"/>
                  </a:lnTo>
                  <a:lnTo>
                    <a:pt x="127" y="136"/>
                  </a:lnTo>
                  <a:lnTo>
                    <a:pt x="120" y="141"/>
                  </a:lnTo>
                  <a:lnTo>
                    <a:pt x="115" y="144"/>
                  </a:lnTo>
                  <a:lnTo>
                    <a:pt x="108" y="148"/>
                  </a:lnTo>
                  <a:lnTo>
                    <a:pt x="101" y="151"/>
                  </a:lnTo>
                  <a:lnTo>
                    <a:pt x="93" y="152"/>
                  </a:lnTo>
                  <a:lnTo>
                    <a:pt x="86" y="154"/>
                  </a:lnTo>
                  <a:lnTo>
                    <a:pt x="78" y="155"/>
                  </a:lnTo>
                  <a:lnTo>
                    <a:pt x="78" y="155"/>
                  </a:lnTo>
                  <a:lnTo>
                    <a:pt x="70" y="154"/>
                  </a:lnTo>
                  <a:lnTo>
                    <a:pt x="62" y="152"/>
                  </a:lnTo>
                  <a:lnTo>
                    <a:pt x="55" y="151"/>
                  </a:lnTo>
                  <a:lnTo>
                    <a:pt x="48" y="148"/>
                  </a:lnTo>
                  <a:lnTo>
                    <a:pt x="41" y="144"/>
                  </a:lnTo>
                  <a:lnTo>
                    <a:pt x="35" y="141"/>
                  </a:lnTo>
                  <a:lnTo>
                    <a:pt x="29" y="136"/>
                  </a:lnTo>
                  <a:lnTo>
                    <a:pt x="23" y="132"/>
                  </a:lnTo>
                  <a:lnTo>
                    <a:pt x="18" y="126"/>
                  </a:lnTo>
                  <a:lnTo>
                    <a:pt x="14"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11" name="Google Shape;3711;p59"/>
            <p:cNvSpPr/>
            <p:nvPr/>
          </p:nvSpPr>
          <p:spPr>
            <a:xfrm>
              <a:off x="5097463" y="3597275"/>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7" y="136"/>
                  </a:lnTo>
                  <a:lnTo>
                    <a:pt x="120" y="141"/>
                  </a:lnTo>
                  <a:lnTo>
                    <a:pt x="115" y="146"/>
                  </a:lnTo>
                  <a:lnTo>
                    <a:pt x="108" y="149"/>
                  </a:lnTo>
                  <a:lnTo>
                    <a:pt x="101" y="151"/>
                  </a:lnTo>
                  <a:lnTo>
                    <a:pt x="93" y="152"/>
                  </a:lnTo>
                  <a:lnTo>
                    <a:pt x="86" y="154"/>
                  </a:lnTo>
                  <a:lnTo>
                    <a:pt x="78" y="155"/>
                  </a:lnTo>
                  <a:lnTo>
                    <a:pt x="78" y="155"/>
                  </a:lnTo>
                  <a:lnTo>
                    <a:pt x="70" y="154"/>
                  </a:lnTo>
                  <a:lnTo>
                    <a:pt x="62" y="152"/>
                  </a:lnTo>
                  <a:lnTo>
                    <a:pt x="55" y="151"/>
                  </a:lnTo>
                  <a:lnTo>
                    <a:pt x="48" y="149"/>
                  </a:lnTo>
                  <a:lnTo>
                    <a:pt x="41" y="146"/>
                  </a:lnTo>
                  <a:lnTo>
                    <a:pt x="35"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1"/>
                  </a:lnTo>
                  <a:lnTo>
                    <a:pt x="14" y="35"/>
                  </a:lnTo>
                  <a:lnTo>
                    <a:pt x="18" y="29"/>
                  </a:lnTo>
                  <a:lnTo>
                    <a:pt x="23" y="23"/>
                  </a:lnTo>
                  <a:lnTo>
                    <a:pt x="29" y="18"/>
                  </a:lnTo>
                  <a:lnTo>
                    <a:pt x="35" y="14"/>
                  </a:lnTo>
                  <a:lnTo>
                    <a:pt x="41" y="9"/>
                  </a:lnTo>
                  <a:lnTo>
                    <a:pt x="48"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7" y="18"/>
                  </a:lnTo>
                  <a:lnTo>
                    <a:pt x="132" y="23"/>
                  </a:lnTo>
                  <a:lnTo>
                    <a:pt x="138" y="29"/>
                  </a:lnTo>
                  <a:lnTo>
                    <a:pt x="142" y="35"/>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12" name="Google Shape;3712;p59"/>
            <p:cNvSpPr/>
            <p:nvPr/>
          </p:nvSpPr>
          <p:spPr>
            <a:xfrm>
              <a:off x="5167313" y="3525838"/>
              <a:ext cx="49213"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3"/>
                  </a:lnTo>
                  <a:lnTo>
                    <a:pt x="141" y="120"/>
                  </a:lnTo>
                  <a:lnTo>
                    <a:pt x="136" y="126"/>
                  </a:lnTo>
                  <a:lnTo>
                    <a:pt x="130" y="132"/>
                  </a:lnTo>
                  <a:lnTo>
                    <a:pt x="126" y="136"/>
                  </a:lnTo>
                  <a:lnTo>
                    <a:pt x="119" y="141"/>
                  </a:lnTo>
                  <a:lnTo>
                    <a:pt x="113" y="144"/>
                  </a:lnTo>
                  <a:lnTo>
                    <a:pt x="106" y="148"/>
                  </a:lnTo>
                  <a:lnTo>
                    <a:pt x="99" y="151"/>
                  </a:lnTo>
                  <a:lnTo>
                    <a:pt x="91" y="152"/>
                  </a:lnTo>
                  <a:lnTo>
                    <a:pt x="85" y="154"/>
                  </a:lnTo>
                  <a:lnTo>
                    <a:pt x="77" y="155"/>
                  </a:lnTo>
                  <a:lnTo>
                    <a:pt x="77" y="155"/>
                  </a:lnTo>
                  <a:lnTo>
                    <a:pt x="69" y="154"/>
                  </a:lnTo>
                  <a:lnTo>
                    <a:pt x="61" y="152"/>
                  </a:lnTo>
                  <a:lnTo>
                    <a:pt x="54" y="151"/>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7"/>
                  </a:lnTo>
                  <a:lnTo>
                    <a:pt x="130"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13" name="Google Shape;3713;p59"/>
            <p:cNvSpPr/>
            <p:nvPr/>
          </p:nvSpPr>
          <p:spPr>
            <a:xfrm>
              <a:off x="5167313" y="3597275"/>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0" y="132"/>
                  </a:lnTo>
                  <a:lnTo>
                    <a:pt x="126" y="136"/>
                  </a:lnTo>
                  <a:lnTo>
                    <a:pt x="119" y="141"/>
                  </a:lnTo>
                  <a:lnTo>
                    <a:pt x="113" y="146"/>
                  </a:lnTo>
                  <a:lnTo>
                    <a:pt x="106" y="149"/>
                  </a:lnTo>
                  <a:lnTo>
                    <a:pt x="99" y="151"/>
                  </a:lnTo>
                  <a:lnTo>
                    <a:pt x="91" y="152"/>
                  </a:lnTo>
                  <a:lnTo>
                    <a:pt x="85" y="154"/>
                  </a:lnTo>
                  <a:lnTo>
                    <a:pt x="77" y="155"/>
                  </a:lnTo>
                  <a:lnTo>
                    <a:pt x="77" y="155"/>
                  </a:lnTo>
                  <a:lnTo>
                    <a:pt x="69" y="154"/>
                  </a:lnTo>
                  <a:lnTo>
                    <a:pt x="61" y="152"/>
                  </a:lnTo>
                  <a:lnTo>
                    <a:pt x="54" y="151"/>
                  </a:lnTo>
                  <a:lnTo>
                    <a:pt x="47" y="149"/>
                  </a:lnTo>
                  <a:lnTo>
                    <a:pt x="40" y="146"/>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5"/>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1" y="2"/>
                  </a:lnTo>
                  <a:lnTo>
                    <a:pt x="99" y="4"/>
                  </a:lnTo>
                  <a:lnTo>
                    <a:pt x="106" y="7"/>
                  </a:lnTo>
                  <a:lnTo>
                    <a:pt x="113" y="9"/>
                  </a:lnTo>
                  <a:lnTo>
                    <a:pt x="119" y="14"/>
                  </a:lnTo>
                  <a:lnTo>
                    <a:pt x="126" y="18"/>
                  </a:lnTo>
                  <a:lnTo>
                    <a:pt x="130" y="23"/>
                  </a:lnTo>
                  <a:lnTo>
                    <a:pt x="136" y="29"/>
                  </a:lnTo>
                  <a:lnTo>
                    <a:pt x="141" y="35"/>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14" name="Google Shape;3714;p59"/>
            <p:cNvSpPr/>
            <p:nvPr/>
          </p:nvSpPr>
          <p:spPr>
            <a:xfrm>
              <a:off x="4887913" y="3663950"/>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5" y="113"/>
                  </a:lnTo>
                  <a:lnTo>
                    <a:pt x="140" y="120"/>
                  </a:lnTo>
                  <a:lnTo>
                    <a:pt x="136" y="126"/>
                  </a:lnTo>
                  <a:lnTo>
                    <a:pt x="131" y="131"/>
                  </a:lnTo>
                  <a:lnTo>
                    <a:pt x="126" y="136"/>
                  </a:lnTo>
                  <a:lnTo>
                    <a:pt x="120" y="141"/>
                  </a:lnTo>
                  <a:lnTo>
                    <a:pt x="114" y="144"/>
                  </a:lnTo>
                  <a:lnTo>
                    <a:pt x="107" y="147"/>
                  </a:lnTo>
                  <a:lnTo>
                    <a:pt x="99" y="150"/>
                  </a:lnTo>
                  <a:lnTo>
                    <a:pt x="92" y="152"/>
                  </a:lnTo>
                  <a:lnTo>
                    <a:pt x="84" y="153"/>
                  </a:lnTo>
                  <a:lnTo>
                    <a:pt x="76" y="153"/>
                  </a:lnTo>
                  <a:lnTo>
                    <a:pt x="76" y="153"/>
                  </a:lnTo>
                  <a:lnTo>
                    <a:pt x="70" y="153"/>
                  </a:lnTo>
                  <a:lnTo>
                    <a:pt x="62" y="152"/>
                  </a:lnTo>
                  <a:lnTo>
                    <a:pt x="54" y="150"/>
                  </a:lnTo>
                  <a:lnTo>
                    <a:pt x="47" y="147"/>
                  </a:lnTo>
                  <a:lnTo>
                    <a:pt x="40" y="144"/>
                  </a:lnTo>
                  <a:lnTo>
                    <a:pt x="34" y="141"/>
                  </a:lnTo>
                  <a:lnTo>
                    <a:pt x="28" y="136"/>
                  </a:lnTo>
                  <a:lnTo>
                    <a:pt x="23" y="131"/>
                  </a:lnTo>
                  <a:lnTo>
                    <a:pt x="18" y="126"/>
                  </a:lnTo>
                  <a:lnTo>
                    <a:pt x="13"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3" y="33"/>
                  </a:lnTo>
                  <a:lnTo>
                    <a:pt x="18" y="27"/>
                  </a:lnTo>
                  <a:lnTo>
                    <a:pt x="23" y="22"/>
                  </a:lnTo>
                  <a:lnTo>
                    <a:pt x="28" y="17"/>
                  </a:lnTo>
                  <a:lnTo>
                    <a:pt x="34" y="12"/>
                  </a:lnTo>
                  <a:lnTo>
                    <a:pt x="40" y="9"/>
                  </a:lnTo>
                  <a:lnTo>
                    <a:pt x="47" y="6"/>
                  </a:lnTo>
                  <a:lnTo>
                    <a:pt x="54" y="3"/>
                  </a:lnTo>
                  <a:lnTo>
                    <a:pt x="62" y="1"/>
                  </a:lnTo>
                  <a:lnTo>
                    <a:pt x="70" y="0"/>
                  </a:lnTo>
                  <a:lnTo>
                    <a:pt x="76" y="0"/>
                  </a:lnTo>
                  <a:lnTo>
                    <a:pt x="76" y="0"/>
                  </a:lnTo>
                  <a:lnTo>
                    <a:pt x="84" y="0"/>
                  </a:lnTo>
                  <a:lnTo>
                    <a:pt x="92" y="1"/>
                  </a:lnTo>
                  <a:lnTo>
                    <a:pt x="99" y="3"/>
                  </a:lnTo>
                  <a:lnTo>
                    <a:pt x="107" y="6"/>
                  </a:lnTo>
                  <a:lnTo>
                    <a:pt x="114" y="9"/>
                  </a:lnTo>
                  <a:lnTo>
                    <a:pt x="120" y="12"/>
                  </a:lnTo>
                  <a:lnTo>
                    <a:pt x="126" y="17"/>
                  </a:lnTo>
                  <a:lnTo>
                    <a:pt x="131" y="22"/>
                  </a:lnTo>
                  <a:lnTo>
                    <a:pt x="136" y="27"/>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15" name="Google Shape;3715;p59"/>
            <p:cNvSpPr/>
            <p:nvPr/>
          </p:nvSpPr>
          <p:spPr>
            <a:xfrm>
              <a:off x="4887913" y="3733800"/>
              <a:ext cx="49213" cy="49213"/>
            </a:xfrm>
            <a:custGeom>
              <a:avLst/>
              <a:gdLst/>
              <a:ahLst/>
              <a:cxnLst/>
              <a:rect l="l" t="t" r="r" b="b"/>
              <a:pathLst>
                <a:path w="154" h="154" extrusionOk="0">
                  <a:moveTo>
                    <a:pt x="154" y="77"/>
                  </a:moveTo>
                  <a:lnTo>
                    <a:pt x="154" y="77"/>
                  </a:lnTo>
                  <a:lnTo>
                    <a:pt x="153" y="85"/>
                  </a:lnTo>
                  <a:lnTo>
                    <a:pt x="152" y="93"/>
                  </a:lnTo>
                  <a:lnTo>
                    <a:pt x="151" y="99"/>
                  </a:lnTo>
                  <a:lnTo>
                    <a:pt x="147" y="106"/>
                  </a:lnTo>
                  <a:lnTo>
                    <a:pt x="145" y="113"/>
                  </a:lnTo>
                  <a:lnTo>
                    <a:pt x="140" y="120"/>
                  </a:lnTo>
                  <a:lnTo>
                    <a:pt x="136" y="126"/>
                  </a:lnTo>
                  <a:lnTo>
                    <a:pt x="131" y="131"/>
                  </a:lnTo>
                  <a:lnTo>
                    <a:pt x="126" y="136"/>
                  </a:lnTo>
                  <a:lnTo>
                    <a:pt x="120" y="141"/>
                  </a:lnTo>
                  <a:lnTo>
                    <a:pt x="114" y="145"/>
                  </a:lnTo>
                  <a:lnTo>
                    <a:pt x="107" y="147"/>
                  </a:lnTo>
                  <a:lnTo>
                    <a:pt x="99" y="151"/>
                  </a:lnTo>
                  <a:lnTo>
                    <a:pt x="92" y="152"/>
                  </a:lnTo>
                  <a:lnTo>
                    <a:pt x="84" y="153"/>
                  </a:lnTo>
                  <a:lnTo>
                    <a:pt x="76" y="154"/>
                  </a:lnTo>
                  <a:lnTo>
                    <a:pt x="76" y="154"/>
                  </a:lnTo>
                  <a:lnTo>
                    <a:pt x="70" y="153"/>
                  </a:lnTo>
                  <a:lnTo>
                    <a:pt x="62" y="152"/>
                  </a:lnTo>
                  <a:lnTo>
                    <a:pt x="54" y="151"/>
                  </a:lnTo>
                  <a:lnTo>
                    <a:pt x="47" y="147"/>
                  </a:lnTo>
                  <a:lnTo>
                    <a:pt x="40" y="145"/>
                  </a:lnTo>
                  <a:lnTo>
                    <a:pt x="34" y="141"/>
                  </a:lnTo>
                  <a:lnTo>
                    <a:pt x="28" y="136"/>
                  </a:lnTo>
                  <a:lnTo>
                    <a:pt x="23" y="131"/>
                  </a:lnTo>
                  <a:lnTo>
                    <a:pt x="18"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8" y="28"/>
                  </a:lnTo>
                  <a:lnTo>
                    <a:pt x="23" y="23"/>
                  </a:lnTo>
                  <a:lnTo>
                    <a:pt x="28" y="17"/>
                  </a:lnTo>
                  <a:lnTo>
                    <a:pt x="34" y="14"/>
                  </a:lnTo>
                  <a:lnTo>
                    <a:pt x="40" y="9"/>
                  </a:lnTo>
                  <a:lnTo>
                    <a:pt x="47" y="6"/>
                  </a:lnTo>
                  <a:lnTo>
                    <a:pt x="54" y="3"/>
                  </a:lnTo>
                  <a:lnTo>
                    <a:pt x="62" y="1"/>
                  </a:lnTo>
                  <a:lnTo>
                    <a:pt x="70" y="0"/>
                  </a:lnTo>
                  <a:lnTo>
                    <a:pt x="76" y="0"/>
                  </a:lnTo>
                  <a:lnTo>
                    <a:pt x="76" y="0"/>
                  </a:lnTo>
                  <a:lnTo>
                    <a:pt x="84" y="0"/>
                  </a:lnTo>
                  <a:lnTo>
                    <a:pt x="92" y="1"/>
                  </a:lnTo>
                  <a:lnTo>
                    <a:pt x="99" y="3"/>
                  </a:lnTo>
                  <a:lnTo>
                    <a:pt x="107" y="6"/>
                  </a:lnTo>
                  <a:lnTo>
                    <a:pt x="114" y="9"/>
                  </a:lnTo>
                  <a:lnTo>
                    <a:pt x="120" y="14"/>
                  </a:lnTo>
                  <a:lnTo>
                    <a:pt x="126" y="17"/>
                  </a:lnTo>
                  <a:lnTo>
                    <a:pt x="131" y="23"/>
                  </a:lnTo>
                  <a:lnTo>
                    <a:pt x="136" y="28"/>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16" name="Google Shape;3716;p59"/>
            <p:cNvSpPr/>
            <p:nvPr/>
          </p:nvSpPr>
          <p:spPr>
            <a:xfrm>
              <a:off x="4956176" y="3663950"/>
              <a:ext cx="49213" cy="49213"/>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9"/>
                  </a:lnTo>
                  <a:lnTo>
                    <a:pt x="3" y="61"/>
                  </a:lnTo>
                  <a:lnTo>
                    <a:pt x="4" y="54"/>
                  </a:lnTo>
                  <a:lnTo>
                    <a:pt x="7" y="47"/>
                  </a:lnTo>
                  <a:lnTo>
                    <a:pt x="9" y="40"/>
                  </a:lnTo>
                  <a:lnTo>
                    <a:pt x="14" y="33"/>
                  </a:lnTo>
                  <a:lnTo>
                    <a:pt x="19" y="27"/>
                  </a:lnTo>
                  <a:lnTo>
                    <a:pt x="23" y="22"/>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17" name="Google Shape;3717;p59"/>
            <p:cNvSpPr/>
            <p:nvPr/>
          </p:nvSpPr>
          <p:spPr>
            <a:xfrm>
              <a:off x="4956176" y="3733800"/>
              <a:ext cx="49213" cy="49213"/>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1" y="120"/>
                  </a:lnTo>
                  <a:lnTo>
                    <a:pt x="136" y="126"/>
                  </a:lnTo>
                  <a:lnTo>
                    <a:pt x="132" y="131"/>
                  </a:lnTo>
                  <a:lnTo>
                    <a:pt x="126" y="136"/>
                  </a:lnTo>
                  <a:lnTo>
                    <a:pt x="120"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9"/>
                  </a:lnTo>
                  <a:lnTo>
                    <a:pt x="3" y="62"/>
                  </a:lnTo>
                  <a:lnTo>
                    <a:pt x="4" y="54"/>
                  </a:lnTo>
                  <a:lnTo>
                    <a:pt x="7" y="47"/>
                  </a:lnTo>
                  <a:lnTo>
                    <a:pt x="9" y="40"/>
                  </a:lnTo>
                  <a:lnTo>
                    <a:pt x="14" y="34"/>
                  </a:lnTo>
                  <a:lnTo>
                    <a:pt x="19" y="28"/>
                  </a:lnTo>
                  <a:lnTo>
                    <a:pt x="23" y="23"/>
                  </a:lnTo>
                  <a:lnTo>
                    <a:pt x="29" y="17"/>
                  </a:lnTo>
                  <a:lnTo>
                    <a:pt x="35"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4"/>
                  </a:lnTo>
                  <a:lnTo>
                    <a:pt x="126" y="17"/>
                  </a:lnTo>
                  <a:lnTo>
                    <a:pt x="132" y="23"/>
                  </a:lnTo>
                  <a:lnTo>
                    <a:pt x="136" y="28"/>
                  </a:lnTo>
                  <a:lnTo>
                    <a:pt x="141"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18" name="Google Shape;3718;p59"/>
            <p:cNvSpPr/>
            <p:nvPr/>
          </p:nvSpPr>
          <p:spPr>
            <a:xfrm>
              <a:off x="5027613" y="3663950"/>
              <a:ext cx="49213" cy="49213"/>
            </a:xfrm>
            <a:custGeom>
              <a:avLst/>
              <a:gdLst/>
              <a:ahLst/>
              <a:cxnLst/>
              <a:rect l="l" t="t" r="r" b="b"/>
              <a:pathLst>
                <a:path w="155" h="153" extrusionOk="0">
                  <a:moveTo>
                    <a:pt x="155" y="77"/>
                  </a:moveTo>
                  <a:lnTo>
                    <a:pt x="155" y="77"/>
                  </a:lnTo>
                  <a:lnTo>
                    <a:pt x="154" y="85"/>
                  </a:lnTo>
                  <a:lnTo>
                    <a:pt x="152" y="93"/>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19" name="Google Shape;3719;p59"/>
            <p:cNvSpPr/>
            <p:nvPr/>
          </p:nvSpPr>
          <p:spPr>
            <a:xfrm>
              <a:off x="5027613" y="3733800"/>
              <a:ext cx="49213" cy="49213"/>
            </a:xfrm>
            <a:custGeom>
              <a:avLst/>
              <a:gdLst/>
              <a:ahLst/>
              <a:cxnLst/>
              <a:rect l="l" t="t" r="r" b="b"/>
              <a:pathLst>
                <a:path w="155" h="154" extrusionOk="0">
                  <a:moveTo>
                    <a:pt x="155" y="77"/>
                  </a:moveTo>
                  <a:lnTo>
                    <a:pt x="155" y="77"/>
                  </a:lnTo>
                  <a:lnTo>
                    <a:pt x="154" y="85"/>
                  </a:lnTo>
                  <a:lnTo>
                    <a:pt x="152" y="93"/>
                  </a:lnTo>
                  <a:lnTo>
                    <a:pt x="151" y="99"/>
                  </a:lnTo>
                  <a:lnTo>
                    <a:pt x="148" y="106"/>
                  </a:lnTo>
                  <a:lnTo>
                    <a:pt x="144" y="113"/>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20" name="Google Shape;3720;p59"/>
            <p:cNvSpPr/>
            <p:nvPr/>
          </p:nvSpPr>
          <p:spPr>
            <a:xfrm>
              <a:off x="5097463" y="3663950"/>
              <a:ext cx="49213" cy="49213"/>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1"/>
                  </a:lnTo>
                  <a:lnTo>
                    <a:pt x="4" y="54"/>
                  </a:lnTo>
                  <a:lnTo>
                    <a:pt x="7" y="47"/>
                  </a:lnTo>
                  <a:lnTo>
                    <a:pt x="10" y="40"/>
                  </a:lnTo>
                  <a:lnTo>
                    <a:pt x="14" y="33"/>
                  </a:lnTo>
                  <a:lnTo>
                    <a:pt x="18" y="27"/>
                  </a:lnTo>
                  <a:lnTo>
                    <a:pt x="23" y="22"/>
                  </a:lnTo>
                  <a:lnTo>
                    <a:pt x="29" y="17"/>
                  </a:lnTo>
                  <a:lnTo>
                    <a:pt x="35"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2"/>
                  </a:lnTo>
                  <a:lnTo>
                    <a:pt x="138" y="27"/>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21" name="Google Shape;3721;p59"/>
            <p:cNvSpPr/>
            <p:nvPr/>
          </p:nvSpPr>
          <p:spPr>
            <a:xfrm>
              <a:off x="5097463" y="3733800"/>
              <a:ext cx="49213" cy="49213"/>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0"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5"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8"/>
                  </a:lnTo>
                  <a:lnTo>
                    <a:pt x="23" y="23"/>
                  </a:lnTo>
                  <a:lnTo>
                    <a:pt x="29" y="17"/>
                  </a:lnTo>
                  <a:lnTo>
                    <a:pt x="35" y="14"/>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7" y="17"/>
                  </a:lnTo>
                  <a:lnTo>
                    <a:pt x="132" y="23"/>
                  </a:lnTo>
                  <a:lnTo>
                    <a:pt x="138" y="28"/>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22" name="Google Shape;3722;p59"/>
            <p:cNvSpPr/>
            <p:nvPr/>
          </p:nvSpPr>
          <p:spPr>
            <a:xfrm>
              <a:off x="5167313" y="3663950"/>
              <a:ext cx="49213"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0"/>
                  </a:lnTo>
                  <a:lnTo>
                    <a:pt x="91"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2"/>
                  </a:lnTo>
                  <a:lnTo>
                    <a:pt x="126" y="17"/>
                  </a:lnTo>
                  <a:lnTo>
                    <a:pt x="130"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23" name="Google Shape;3723;p59"/>
            <p:cNvSpPr/>
            <p:nvPr/>
          </p:nvSpPr>
          <p:spPr>
            <a:xfrm>
              <a:off x="5167313" y="3733800"/>
              <a:ext cx="49213"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0" y="131"/>
                  </a:lnTo>
                  <a:lnTo>
                    <a:pt x="126" y="136"/>
                  </a:lnTo>
                  <a:lnTo>
                    <a:pt x="119" y="141"/>
                  </a:lnTo>
                  <a:lnTo>
                    <a:pt x="113" y="145"/>
                  </a:lnTo>
                  <a:lnTo>
                    <a:pt x="106" y="147"/>
                  </a:lnTo>
                  <a:lnTo>
                    <a:pt x="99" y="151"/>
                  </a:lnTo>
                  <a:lnTo>
                    <a:pt x="91" y="152"/>
                  </a:lnTo>
                  <a:lnTo>
                    <a:pt x="85" y="153"/>
                  </a:lnTo>
                  <a:lnTo>
                    <a:pt x="77" y="154"/>
                  </a:lnTo>
                  <a:lnTo>
                    <a:pt x="77" y="154"/>
                  </a:lnTo>
                  <a:lnTo>
                    <a:pt x="69" y="153"/>
                  </a:lnTo>
                  <a:lnTo>
                    <a:pt x="61" y="152"/>
                  </a:lnTo>
                  <a:lnTo>
                    <a:pt x="54" y="151"/>
                  </a:lnTo>
                  <a:lnTo>
                    <a:pt x="47" y="147"/>
                  </a:lnTo>
                  <a:lnTo>
                    <a:pt x="40" y="145"/>
                  </a:lnTo>
                  <a:lnTo>
                    <a:pt x="33" y="141"/>
                  </a:lnTo>
                  <a:lnTo>
                    <a:pt x="27" y="136"/>
                  </a:lnTo>
                  <a:lnTo>
                    <a:pt x="22" y="131"/>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4"/>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4"/>
                  </a:lnTo>
                  <a:lnTo>
                    <a:pt x="126" y="17"/>
                  </a:lnTo>
                  <a:lnTo>
                    <a:pt x="130"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24" name="Google Shape;3724;p59"/>
            <p:cNvSpPr/>
            <p:nvPr/>
          </p:nvSpPr>
          <p:spPr>
            <a:xfrm>
              <a:off x="5237163" y="3805238"/>
              <a:ext cx="49213" cy="49213"/>
            </a:xfrm>
            <a:custGeom>
              <a:avLst/>
              <a:gdLst/>
              <a:ahLst/>
              <a:cxnLst/>
              <a:rect l="l" t="t" r="r" b="b"/>
              <a:pathLst>
                <a:path w="153" h="154" extrusionOk="0">
                  <a:moveTo>
                    <a:pt x="153" y="76"/>
                  </a:moveTo>
                  <a:lnTo>
                    <a:pt x="153" y="76"/>
                  </a:lnTo>
                  <a:lnTo>
                    <a:pt x="153" y="85"/>
                  </a:lnTo>
                  <a:lnTo>
                    <a:pt x="152" y="93"/>
                  </a:lnTo>
                  <a:lnTo>
                    <a:pt x="150" y="99"/>
                  </a:lnTo>
                  <a:lnTo>
                    <a:pt x="147" y="107"/>
                  </a:lnTo>
                  <a:lnTo>
                    <a:pt x="144" y="114"/>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25" name="Google Shape;3725;p59"/>
            <p:cNvSpPr/>
            <p:nvPr/>
          </p:nvSpPr>
          <p:spPr>
            <a:xfrm>
              <a:off x="4956176" y="3805238"/>
              <a:ext cx="49213" cy="49213"/>
            </a:xfrm>
            <a:custGeom>
              <a:avLst/>
              <a:gdLst/>
              <a:ahLst/>
              <a:cxnLst/>
              <a:rect l="l" t="t" r="r" b="b"/>
              <a:pathLst>
                <a:path w="155" h="154" extrusionOk="0">
                  <a:moveTo>
                    <a:pt x="155" y="76"/>
                  </a:moveTo>
                  <a:lnTo>
                    <a:pt x="155" y="76"/>
                  </a:lnTo>
                  <a:lnTo>
                    <a:pt x="155" y="85"/>
                  </a:lnTo>
                  <a:lnTo>
                    <a:pt x="154" y="93"/>
                  </a:lnTo>
                  <a:lnTo>
                    <a:pt x="151" y="99"/>
                  </a:lnTo>
                  <a:lnTo>
                    <a:pt x="149" y="107"/>
                  </a:lnTo>
                  <a:lnTo>
                    <a:pt x="146" y="114"/>
                  </a:lnTo>
                  <a:lnTo>
                    <a:pt x="141" y="120"/>
                  </a:lnTo>
                  <a:lnTo>
                    <a:pt x="136" y="126"/>
                  </a:lnTo>
                  <a:lnTo>
                    <a:pt x="132" y="131"/>
                  </a:lnTo>
                  <a:lnTo>
                    <a:pt x="126" y="136"/>
                  </a:lnTo>
                  <a:lnTo>
                    <a:pt x="120"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9" y="114"/>
                  </a:lnTo>
                  <a:lnTo>
                    <a:pt x="7" y="107"/>
                  </a:lnTo>
                  <a:lnTo>
                    <a:pt x="4" y="99"/>
                  </a:lnTo>
                  <a:lnTo>
                    <a:pt x="3" y="93"/>
                  </a:lnTo>
                  <a:lnTo>
                    <a:pt x="1" y="85"/>
                  </a:lnTo>
                  <a:lnTo>
                    <a:pt x="0" y="76"/>
                  </a:lnTo>
                  <a:lnTo>
                    <a:pt x="0" y="76"/>
                  </a:lnTo>
                  <a:lnTo>
                    <a:pt x="1" y="70"/>
                  </a:lnTo>
                  <a:lnTo>
                    <a:pt x="3" y="62"/>
                  </a:lnTo>
                  <a:lnTo>
                    <a:pt x="4" y="54"/>
                  </a:lnTo>
                  <a:lnTo>
                    <a:pt x="7" y="47"/>
                  </a:lnTo>
                  <a:lnTo>
                    <a:pt x="9" y="40"/>
                  </a:lnTo>
                  <a:lnTo>
                    <a:pt x="14" y="34"/>
                  </a:lnTo>
                  <a:lnTo>
                    <a:pt x="19" y="28"/>
                  </a:lnTo>
                  <a:lnTo>
                    <a:pt x="23" y="23"/>
                  </a:lnTo>
                  <a:lnTo>
                    <a:pt x="29" y="17"/>
                  </a:lnTo>
                  <a:lnTo>
                    <a:pt x="35"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4"/>
                  </a:lnTo>
                  <a:lnTo>
                    <a:pt x="126" y="17"/>
                  </a:lnTo>
                  <a:lnTo>
                    <a:pt x="132" y="23"/>
                  </a:lnTo>
                  <a:lnTo>
                    <a:pt x="136" y="28"/>
                  </a:lnTo>
                  <a:lnTo>
                    <a:pt x="141"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26" name="Google Shape;3726;p59"/>
            <p:cNvSpPr/>
            <p:nvPr/>
          </p:nvSpPr>
          <p:spPr>
            <a:xfrm>
              <a:off x="5027613" y="3805238"/>
              <a:ext cx="49213" cy="49213"/>
            </a:xfrm>
            <a:custGeom>
              <a:avLst/>
              <a:gdLst/>
              <a:ahLst/>
              <a:cxnLst/>
              <a:rect l="l" t="t" r="r" b="b"/>
              <a:pathLst>
                <a:path w="155" h="154" extrusionOk="0">
                  <a:moveTo>
                    <a:pt x="155" y="76"/>
                  </a:moveTo>
                  <a:lnTo>
                    <a:pt x="155" y="76"/>
                  </a:lnTo>
                  <a:lnTo>
                    <a:pt x="154" y="85"/>
                  </a:lnTo>
                  <a:lnTo>
                    <a:pt x="152" y="93"/>
                  </a:lnTo>
                  <a:lnTo>
                    <a:pt x="151" y="99"/>
                  </a:lnTo>
                  <a:lnTo>
                    <a:pt x="148" y="107"/>
                  </a:lnTo>
                  <a:lnTo>
                    <a:pt x="144" y="114"/>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4" y="120"/>
                  </a:lnTo>
                  <a:lnTo>
                    <a:pt x="9" y="114"/>
                  </a:lnTo>
                  <a:lnTo>
                    <a:pt x="6" y="107"/>
                  </a:lnTo>
                  <a:lnTo>
                    <a:pt x="4" y="99"/>
                  </a:lnTo>
                  <a:lnTo>
                    <a:pt x="1" y="93"/>
                  </a:lnTo>
                  <a:lnTo>
                    <a:pt x="0" y="85"/>
                  </a:lnTo>
                  <a:lnTo>
                    <a:pt x="0" y="76"/>
                  </a:lnTo>
                  <a:lnTo>
                    <a:pt x="0" y="76"/>
                  </a:lnTo>
                  <a:lnTo>
                    <a:pt x="0" y="70"/>
                  </a:lnTo>
                  <a:lnTo>
                    <a:pt x="1" y="62"/>
                  </a:lnTo>
                  <a:lnTo>
                    <a:pt x="4" y="54"/>
                  </a:lnTo>
                  <a:lnTo>
                    <a:pt x="6" y="47"/>
                  </a:lnTo>
                  <a:lnTo>
                    <a:pt x="9" y="40"/>
                  </a:lnTo>
                  <a:lnTo>
                    <a:pt x="14"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1" y="54"/>
                  </a:lnTo>
                  <a:lnTo>
                    <a:pt x="152"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27" name="Google Shape;3727;p59"/>
            <p:cNvSpPr/>
            <p:nvPr/>
          </p:nvSpPr>
          <p:spPr>
            <a:xfrm>
              <a:off x="5097463" y="3805238"/>
              <a:ext cx="49213" cy="49213"/>
            </a:xfrm>
            <a:custGeom>
              <a:avLst/>
              <a:gdLst/>
              <a:ahLst/>
              <a:cxnLst/>
              <a:rect l="l" t="t" r="r" b="b"/>
              <a:pathLst>
                <a:path w="155" h="154" extrusionOk="0">
                  <a:moveTo>
                    <a:pt x="155" y="76"/>
                  </a:moveTo>
                  <a:lnTo>
                    <a:pt x="155" y="76"/>
                  </a:lnTo>
                  <a:lnTo>
                    <a:pt x="155" y="85"/>
                  </a:lnTo>
                  <a:lnTo>
                    <a:pt x="154" y="93"/>
                  </a:lnTo>
                  <a:lnTo>
                    <a:pt x="151" y="99"/>
                  </a:lnTo>
                  <a:lnTo>
                    <a:pt x="149" y="107"/>
                  </a:lnTo>
                  <a:lnTo>
                    <a:pt x="146" y="114"/>
                  </a:lnTo>
                  <a:lnTo>
                    <a:pt x="142" y="120"/>
                  </a:lnTo>
                  <a:lnTo>
                    <a:pt x="138" y="126"/>
                  </a:lnTo>
                  <a:lnTo>
                    <a:pt x="132" y="131"/>
                  </a:lnTo>
                  <a:lnTo>
                    <a:pt x="127" y="136"/>
                  </a:lnTo>
                  <a:lnTo>
                    <a:pt x="120"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5" y="141"/>
                  </a:lnTo>
                  <a:lnTo>
                    <a:pt x="29" y="136"/>
                  </a:lnTo>
                  <a:lnTo>
                    <a:pt x="23" y="131"/>
                  </a:lnTo>
                  <a:lnTo>
                    <a:pt x="18" y="126"/>
                  </a:lnTo>
                  <a:lnTo>
                    <a:pt x="14" y="120"/>
                  </a:lnTo>
                  <a:lnTo>
                    <a:pt x="10" y="114"/>
                  </a:lnTo>
                  <a:lnTo>
                    <a:pt x="7" y="107"/>
                  </a:lnTo>
                  <a:lnTo>
                    <a:pt x="4" y="99"/>
                  </a:lnTo>
                  <a:lnTo>
                    <a:pt x="2" y="93"/>
                  </a:lnTo>
                  <a:lnTo>
                    <a:pt x="1" y="85"/>
                  </a:lnTo>
                  <a:lnTo>
                    <a:pt x="0" y="76"/>
                  </a:lnTo>
                  <a:lnTo>
                    <a:pt x="0" y="76"/>
                  </a:lnTo>
                  <a:lnTo>
                    <a:pt x="1" y="70"/>
                  </a:lnTo>
                  <a:lnTo>
                    <a:pt x="2" y="62"/>
                  </a:lnTo>
                  <a:lnTo>
                    <a:pt x="4" y="54"/>
                  </a:lnTo>
                  <a:lnTo>
                    <a:pt x="7" y="47"/>
                  </a:lnTo>
                  <a:lnTo>
                    <a:pt x="10" y="40"/>
                  </a:lnTo>
                  <a:lnTo>
                    <a:pt x="14" y="34"/>
                  </a:lnTo>
                  <a:lnTo>
                    <a:pt x="18" y="28"/>
                  </a:lnTo>
                  <a:lnTo>
                    <a:pt x="23" y="23"/>
                  </a:lnTo>
                  <a:lnTo>
                    <a:pt x="29" y="17"/>
                  </a:lnTo>
                  <a:lnTo>
                    <a:pt x="35" y="14"/>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7" y="17"/>
                  </a:lnTo>
                  <a:lnTo>
                    <a:pt x="132" y="23"/>
                  </a:lnTo>
                  <a:lnTo>
                    <a:pt x="138" y="28"/>
                  </a:lnTo>
                  <a:lnTo>
                    <a:pt x="142"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28" name="Google Shape;3728;p59"/>
            <p:cNvSpPr/>
            <p:nvPr/>
          </p:nvSpPr>
          <p:spPr>
            <a:xfrm>
              <a:off x="5167313" y="3805238"/>
              <a:ext cx="49213" cy="49213"/>
            </a:xfrm>
            <a:custGeom>
              <a:avLst/>
              <a:gdLst/>
              <a:ahLst/>
              <a:cxnLst/>
              <a:rect l="l" t="t" r="r" b="b"/>
              <a:pathLst>
                <a:path w="153" h="154" extrusionOk="0">
                  <a:moveTo>
                    <a:pt x="153" y="76"/>
                  </a:moveTo>
                  <a:lnTo>
                    <a:pt x="153" y="76"/>
                  </a:lnTo>
                  <a:lnTo>
                    <a:pt x="153" y="85"/>
                  </a:lnTo>
                  <a:lnTo>
                    <a:pt x="152" y="93"/>
                  </a:lnTo>
                  <a:lnTo>
                    <a:pt x="150" y="99"/>
                  </a:lnTo>
                  <a:lnTo>
                    <a:pt x="148" y="107"/>
                  </a:lnTo>
                  <a:lnTo>
                    <a:pt x="144" y="114"/>
                  </a:lnTo>
                  <a:lnTo>
                    <a:pt x="141" y="120"/>
                  </a:lnTo>
                  <a:lnTo>
                    <a:pt x="136" y="126"/>
                  </a:lnTo>
                  <a:lnTo>
                    <a:pt x="130" y="131"/>
                  </a:lnTo>
                  <a:lnTo>
                    <a:pt x="126" y="136"/>
                  </a:lnTo>
                  <a:lnTo>
                    <a:pt x="119" y="141"/>
                  </a:lnTo>
                  <a:lnTo>
                    <a:pt x="113" y="145"/>
                  </a:lnTo>
                  <a:lnTo>
                    <a:pt x="106" y="147"/>
                  </a:lnTo>
                  <a:lnTo>
                    <a:pt x="99" y="151"/>
                  </a:lnTo>
                  <a:lnTo>
                    <a:pt x="91" y="152"/>
                  </a:lnTo>
                  <a:lnTo>
                    <a:pt x="85" y="153"/>
                  </a:lnTo>
                  <a:lnTo>
                    <a:pt x="77" y="154"/>
                  </a:lnTo>
                  <a:lnTo>
                    <a:pt x="77" y="154"/>
                  </a:lnTo>
                  <a:lnTo>
                    <a:pt x="69" y="153"/>
                  </a:lnTo>
                  <a:lnTo>
                    <a:pt x="61" y="152"/>
                  </a:lnTo>
                  <a:lnTo>
                    <a:pt x="54" y="151"/>
                  </a:lnTo>
                  <a:lnTo>
                    <a:pt x="47" y="147"/>
                  </a:lnTo>
                  <a:lnTo>
                    <a:pt x="40" y="145"/>
                  </a:lnTo>
                  <a:lnTo>
                    <a:pt x="33" y="141"/>
                  </a:lnTo>
                  <a:lnTo>
                    <a:pt x="27" y="136"/>
                  </a:lnTo>
                  <a:lnTo>
                    <a:pt x="22" y="131"/>
                  </a:lnTo>
                  <a:lnTo>
                    <a:pt x="17" y="126"/>
                  </a:lnTo>
                  <a:lnTo>
                    <a:pt x="13" y="120"/>
                  </a:lnTo>
                  <a:lnTo>
                    <a:pt x="9" y="114"/>
                  </a:lnTo>
                  <a:lnTo>
                    <a:pt x="6" y="107"/>
                  </a:lnTo>
                  <a:lnTo>
                    <a:pt x="3" y="99"/>
                  </a:lnTo>
                  <a:lnTo>
                    <a:pt x="1" y="93"/>
                  </a:lnTo>
                  <a:lnTo>
                    <a:pt x="0" y="85"/>
                  </a:lnTo>
                  <a:lnTo>
                    <a:pt x="0" y="76"/>
                  </a:lnTo>
                  <a:lnTo>
                    <a:pt x="0" y="76"/>
                  </a:lnTo>
                  <a:lnTo>
                    <a:pt x="0" y="70"/>
                  </a:lnTo>
                  <a:lnTo>
                    <a:pt x="1" y="62"/>
                  </a:lnTo>
                  <a:lnTo>
                    <a:pt x="3" y="54"/>
                  </a:lnTo>
                  <a:lnTo>
                    <a:pt x="6" y="47"/>
                  </a:lnTo>
                  <a:lnTo>
                    <a:pt x="9" y="40"/>
                  </a:lnTo>
                  <a:lnTo>
                    <a:pt x="13" y="34"/>
                  </a:lnTo>
                  <a:lnTo>
                    <a:pt x="17" y="28"/>
                  </a:lnTo>
                  <a:lnTo>
                    <a:pt x="22" y="23"/>
                  </a:lnTo>
                  <a:lnTo>
                    <a:pt x="27" y="17"/>
                  </a:lnTo>
                  <a:lnTo>
                    <a:pt x="33" y="14"/>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4"/>
                  </a:lnTo>
                  <a:lnTo>
                    <a:pt x="126" y="17"/>
                  </a:lnTo>
                  <a:lnTo>
                    <a:pt x="130" y="23"/>
                  </a:lnTo>
                  <a:lnTo>
                    <a:pt x="136" y="28"/>
                  </a:lnTo>
                  <a:lnTo>
                    <a:pt x="141" y="34"/>
                  </a:lnTo>
                  <a:lnTo>
                    <a:pt x="144" y="40"/>
                  </a:lnTo>
                  <a:lnTo>
                    <a:pt x="148"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29" name="Google Shape;3729;p59"/>
            <p:cNvSpPr/>
            <p:nvPr/>
          </p:nvSpPr>
          <p:spPr>
            <a:xfrm>
              <a:off x="5448301" y="3805238"/>
              <a:ext cx="49213" cy="49213"/>
            </a:xfrm>
            <a:custGeom>
              <a:avLst/>
              <a:gdLst/>
              <a:ahLst/>
              <a:cxnLst/>
              <a:rect l="l" t="t" r="r" b="b"/>
              <a:pathLst>
                <a:path w="154" h="154" extrusionOk="0">
                  <a:moveTo>
                    <a:pt x="154" y="78"/>
                  </a:moveTo>
                  <a:lnTo>
                    <a:pt x="154" y="78"/>
                  </a:lnTo>
                  <a:lnTo>
                    <a:pt x="153" y="86"/>
                  </a:lnTo>
                  <a:lnTo>
                    <a:pt x="152" y="93"/>
                  </a:lnTo>
                  <a:lnTo>
                    <a:pt x="151" y="101"/>
                  </a:lnTo>
                  <a:lnTo>
                    <a:pt x="147" y="107"/>
                  </a:lnTo>
                  <a:lnTo>
                    <a:pt x="144" y="114"/>
                  </a:lnTo>
                  <a:lnTo>
                    <a:pt x="140"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0"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30" name="Google Shape;3730;p59"/>
            <p:cNvSpPr/>
            <p:nvPr/>
          </p:nvSpPr>
          <p:spPr>
            <a:xfrm>
              <a:off x="5518151" y="3805238"/>
              <a:ext cx="49213" cy="49213"/>
            </a:xfrm>
            <a:custGeom>
              <a:avLst/>
              <a:gdLst/>
              <a:ahLst/>
              <a:cxnLst/>
              <a:rect l="l" t="t" r="r" b="b"/>
              <a:pathLst>
                <a:path w="155" h="154" extrusionOk="0">
                  <a:moveTo>
                    <a:pt x="155" y="78"/>
                  </a:moveTo>
                  <a:lnTo>
                    <a:pt x="155" y="78"/>
                  </a:lnTo>
                  <a:lnTo>
                    <a:pt x="154" y="86"/>
                  </a:lnTo>
                  <a:lnTo>
                    <a:pt x="152" y="93"/>
                  </a:lnTo>
                  <a:lnTo>
                    <a:pt x="151" y="101"/>
                  </a:lnTo>
                  <a:lnTo>
                    <a:pt x="148" y="107"/>
                  </a:lnTo>
                  <a:lnTo>
                    <a:pt x="146"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6" y="28"/>
                  </a:lnTo>
                  <a:lnTo>
                    <a:pt x="141" y="34"/>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31" name="Google Shape;3731;p59"/>
            <p:cNvSpPr/>
            <p:nvPr/>
          </p:nvSpPr>
          <p:spPr>
            <a:xfrm>
              <a:off x="5588001" y="3805238"/>
              <a:ext cx="49213"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3"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32" name="Google Shape;3732;p59"/>
            <p:cNvSpPr/>
            <p:nvPr/>
          </p:nvSpPr>
          <p:spPr>
            <a:xfrm>
              <a:off x="5588001" y="3875088"/>
              <a:ext cx="49213"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33" name="Google Shape;3733;p59"/>
            <p:cNvSpPr/>
            <p:nvPr/>
          </p:nvSpPr>
          <p:spPr>
            <a:xfrm>
              <a:off x="5657851" y="3805238"/>
              <a:ext cx="49213" cy="49213"/>
            </a:xfrm>
            <a:custGeom>
              <a:avLst/>
              <a:gdLst/>
              <a:ahLst/>
              <a:cxnLst/>
              <a:rect l="l" t="t" r="r" b="b"/>
              <a:pathLst>
                <a:path w="155" h="154" extrusionOk="0">
                  <a:moveTo>
                    <a:pt x="155" y="78"/>
                  </a:moveTo>
                  <a:lnTo>
                    <a:pt x="155" y="78"/>
                  </a:lnTo>
                  <a:lnTo>
                    <a:pt x="153" y="86"/>
                  </a:lnTo>
                  <a:lnTo>
                    <a:pt x="152" y="93"/>
                  </a:lnTo>
                  <a:lnTo>
                    <a:pt x="151" y="101"/>
                  </a:lnTo>
                  <a:lnTo>
                    <a:pt x="148" y="107"/>
                  </a:lnTo>
                  <a:lnTo>
                    <a:pt x="145" y="114"/>
                  </a:lnTo>
                  <a:lnTo>
                    <a:pt x="141" y="120"/>
                  </a:lnTo>
                  <a:lnTo>
                    <a:pt x="136" y="127"/>
                  </a:lnTo>
                  <a:lnTo>
                    <a:pt x="132" y="131"/>
                  </a:lnTo>
                  <a:lnTo>
                    <a:pt x="126" y="137"/>
                  </a:lnTo>
                  <a:lnTo>
                    <a:pt x="120"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7"/>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7"/>
                  </a:lnTo>
                  <a:lnTo>
                    <a:pt x="9" y="41"/>
                  </a:lnTo>
                  <a:lnTo>
                    <a:pt x="14" y="34"/>
                  </a:lnTo>
                  <a:lnTo>
                    <a:pt x="18" y="28"/>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0" y="14"/>
                  </a:lnTo>
                  <a:lnTo>
                    <a:pt x="126" y="18"/>
                  </a:lnTo>
                  <a:lnTo>
                    <a:pt x="132" y="23"/>
                  </a:lnTo>
                  <a:lnTo>
                    <a:pt x="136" y="28"/>
                  </a:lnTo>
                  <a:lnTo>
                    <a:pt x="141" y="34"/>
                  </a:lnTo>
                  <a:lnTo>
                    <a:pt x="145" y="41"/>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34" name="Google Shape;3734;p59"/>
            <p:cNvSpPr/>
            <p:nvPr/>
          </p:nvSpPr>
          <p:spPr>
            <a:xfrm>
              <a:off x="5657851" y="3875088"/>
              <a:ext cx="49213" cy="49213"/>
            </a:xfrm>
            <a:custGeom>
              <a:avLst/>
              <a:gdLst/>
              <a:ahLst/>
              <a:cxnLst/>
              <a:rect l="l" t="t" r="r" b="b"/>
              <a:pathLst>
                <a:path w="155" h="153" extrusionOk="0">
                  <a:moveTo>
                    <a:pt x="155" y="77"/>
                  </a:moveTo>
                  <a:lnTo>
                    <a:pt x="155"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4" y="100"/>
                  </a:lnTo>
                  <a:lnTo>
                    <a:pt x="2" y="93"/>
                  </a:lnTo>
                  <a:lnTo>
                    <a:pt x="1" y="85"/>
                  </a:lnTo>
                  <a:lnTo>
                    <a:pt x="0" y="77"/>
                  </a:lnTo>
                  <a:lnTo>
                    <a:pt x="0" y="77"/>
                  </a:lnTo>
                  <a:lnTo>
                    <a:pt x="1" y="69"/>
                  </a:lnTo>
                  <a:lnTo>
                    <a:pt x="2" y="62"/>
                  </a:lnTo>
                  <a:lnTo>
                    <a:pt x="4"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3"/>
                  </a:lnTo>
                  <a:lnTo>
                    <a:pt x="126" y="17"/>
                  </a:lnTo>
                  <a:lnTo>
                    <a:pt x="132" y="23"/>
                  </a:lnTo>
                  <a:lnTo>
                    <a:pt x="136" y="27"/>
                  </a:lnTo>
                  <a:lnTo>
                    <a:pt x="141" y="34"/>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35" name="Google Shape;3735;p59"/>
            <p:cNvSpPr/>
            <p:nvPr/>
          </p:nvSpPr>
          <p:spPr>
            <a:xfrm>
              <a:off x="5727701" y="3805238"/>
              <a:ext cx="49213" cy="49213"/>
            </a:xfrm>
            <a:custGeom>
              <a:avLst/>
              <a:gdLst/>
              <a:ahLst/>
              <a:cxnLst/>
              <a:rect l="l" t="t" r="r" b="b"/>
              <a:pathLst>
                <a:path w="154" h="154" extrusionOk="0">
                  <a:moveTo>
                    <a:pt x="154" y="78"/>
                  </a:moveTo>
                  <a:lnTo>
                    <a:pt x="154" y="78"/>
                  </a:lnTo>
                  <a:lnTo>
                    <a:pt x="154" y="86"/>
                  </a:lnTo>
                  <a:lnTo>
                    <a:pt x="153" y="93"/>
                  </a:lnTo>
                  <a:lnTo>
                    <a:pt x="151" y="101"/>
                  </a:lnTo>
                  <a:lnTo>
                    <a:pt x="148" y="107"/>
                  </a:lnTo>
                  <a:lnTo>
                    <a:pt x="145" y="114"/>
                  </a:lnTo>
                  <a:lnTo>
                    <a:pt x="140" y="120"/>
                  </a:lnTo>
                  <a:lnTo>
                    <a:pt x="137" y="127"/>
                  </a:lnTo>
                  <a:lnTo>
                    <a:pt x="131" y="131"/>
                  </a:lnTo>
                  <a:lnTo>
                    <a:pt x="126" y="137"/>
                  </a:lnTo>
                  <a:lnTo>
                    <a:pt x="120" y="142"/>
                  </a:lnTo>
                  <a:lnTo>
                    <a:pt x="114" y="145"/>
                  </a:lnTo>
                  <a:lnTo>
                    <a:pt x="107" y="149"/>
                  </a:lnTo>
                  <a:lnTo>
                    <a:pt x="100" y="151"/>
                  </a:lnTo>
                  <a:lnTo>
                    <a:pt x="92" y="153"/>
                  </a:lnTo>
                  <a:lnTo>
                    <a:pt x="86" y="154"/>
                  </a:lnTo>
                  <a:lnTo>
                    <a:pt x="78" y="154"/>
                  </a:lnTo>
                  <a:lnTo>
                    <a:pt x="78" y="154"/>
                  </a:lnTo>
                  <a:lnTo>
                    <a:pt x="70" y="154"/>
                  </a:lnTo>
                  <a:lnTo>
                    <a:pt x="62" y="153"/>
                  </a:lnTo>
                  <a:lnTo>
                    <a:pt x="55" y="151"/>
                  </a:lnTo>
                  <a:lnTo>
                    <a:pt x="47" y="149"/>
                  </a:lnTo>
                  <a:lnTo>
                    <a:pt x="41" y="145"/>
                  </a:lnTo>
                  <a:lnTo>
                    <a:pt x="34" y="142"/>
                  </a:lnTo>
                  <a:lnTo>
                    <a:pt x="28" y="137"/>
                  </a:lnTo>
                  <a:lnTo>
                    <a:pt x="23" y="131"/>
                  </a:lnTo>
                  <a:lnTo>
                    <a:pt x="18" y="127"/>
                  </a:lnTo>
                  <a:lnTo>
                    <a:pt x="13" y="120"/>
                  </a:lnTo>
                  <a:lnTo>
                    <a:pt x="9" y="114"/>
                  </a:lnTo>
                  <a:lnTo>
                    <a:pt x="7" y="107"/>
                  </a:lnTo>
                  <a:lnTo>
                    <a:pt x="3" y="101"/>
                  </a:lnTo>
                  <a:lnTo>
                    <a:pt x="2" y="93"/>
                  </a:lnTo>
                  <a:lnTo>
                    <a:pt x="1" y="86"/>
                  </a:lnTo>
                  <a:lnTo>
                    <a:pt x="0" y="78"/>
                  </a:lnTo>
                  <a:lnTo>
                    <a:pt x="0" y="78"/>
                  </a:lnTo>
                  <a:lnTo>
                    <a:pt x="1" y="70"/>
                  </a:lnTo>
                  <a:lnTo>
                    <a:pt x="2" y="62"/>
                  </a:lnTo>
                  <a:lnTo>
                    <a:pt x="3" y="55"/>
                  </a:lnTo>
                  <a:lnTo>
                    <a:pt x="7" y="47"/>
                  </a:lnTo>
                  <a:lnTo>
                    <a:pt x="9" y="41"/>
                  </a:lnTo>
                  <a:lnTo>
                    <a:pt x="13" y="34"/>
                  </a:lnTo>
                  <a:lnTo>
                    <a:pt x="18" y="28"/>
                  </a:lnTo>
                  <a:lnTo>
                    <a:pt x="23" y="23"/>
                  </a:lnTo>
                  <a:lnTo>
                    <a:pt x="28" y="18"/>
                  </a:lnTo>
                  <a:lnTo>
                    <a:pt x="34" y="14"/>
                  </a:lnTo>
                  <a:lnTo>
                    <a:pt x="41" y="10"/>
                  </a:lnTo>
                  <a:lnTo>
                    <a:pt x="47" y="7"/>
                  </a:lnTo>
                  <a:lnTo>
                    <a:pt x="55" y="3"/>
                  </a:lnTo>
                  <a:lnTo>
                    <a:pt x="62" y="2"/>
                  </a:lnTo>
                  <a:lnTo>
                    <a:pt x="70" y="1"/>
                  </a:lnTo>
                  <a:lnTo>
                    <a:pt x="78" y="0"/>
                  </a:lnTo>
                  <a:lnTo>
                    <a:pt x="78" y="0"/>
                  </a:lnTo>
                  <a:lnTo>
                    <a:pt x="86" y="1"/>
                  </a:lnTo>
                  <a:lnTo>
                    <a:pt x="92" y="2"/>
                  </a:lnTo>
                  <a:lnTo>
                    <a:pt x="100" y="3"/>
                  </a:lnTo>
                  <a:lnTo>
                    <a:pt x="107" y="7"/>
                  </a:lnTo>
                  <a:lnTo>
                    <a:pt x="114" y="10"/>
                  </a:lnTo>
                  <a:lnTo>
                    <a:pt x="120" y="14"/>
                  </a:lnTo>
                  <a:lnTo>
                    <a:pt x="126" y="18"/>
                  </a:lnTo>
                  <a:lnTo>
                    <a:pt x="131" y="23"/>
                  </a:lnTo>
                  <a:lnTo>
                    <a:pt x="137" y="28"/>
                  </a:lnTo>
                  <a:lnTo>
                    <a:pt x="140"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36" name="Google Shape;3736;p59"/>
            <p:cNvSpPr/>
            <p:nvPr/>
          </p:nvSpPr>
          <p:spPr>
            <a:xfrm>
              <a:off x="5727701" y="3875088"/>
              <a:ext cx="49213" cy="49213"/>
            </a:xfrm>
            <a:custGeom>
              <a:avLst/>
              <a:gdLst/>
              <a:ahLst/>
              <a:cxnLst/>
              <a:rect l="l" t="t" r="r" b="b"/>
              <a:pathLst>
                <a:path w="154" h="153" extrusionOk="0">
                  <a:moveTo>
                    <a:pt x="154" y="77"/>
                  </a:moveTo>
                  <a:lnTo>
                    <a:pt x="154" y="77"/>
                  </a:lnTo>
                  <a:lnTo>
                    <a:pt x="154" y="85"/>
                  </a:lnTo>
                  <a:lnTo>
                    <a:pt x="153" y="93"/>
                  </a:lnTo>
                  <a:lnTo>
                    <a:pt x="151" y="100"/>
                  </a:lnTo>
                  <a:lnTo>
                    <a:pt x="148" y="106"/>
                  </a:lnTo>
                  <a:lnTo>
                    <a:pt x="145" y="113"/>
                  </a:lnTo>
                  <a:lnTo>
                    <a:pt x="140" y="120"/>
                  </a:lnTo>
                  <a:lnTo>
                    <a:pt x="137" y="126"/>
                  </a:lnTo>
                  <a:lnTo>
                    <a:pt x="131" y="132"/>
                  </a:lnTo>
                  <a:lnTo>
                    <a:pt x="126" y="136"/>
                  </a:lnTo>
                  <a:lnTo>
                    <a:pt x="120" y="141"/>
                  </a:lnTo>
                  <a:lnTo>
                    <a:pt x="114" y="144"/>
                  </a:lnTo>
                  <a:lnTo>
                    <a:pt x="107" y="148"/>
                  </a:lnTo>
                  <a:lnTo>
                    <a:pt x="100" y="150"/>
                  </a:lnTo>
                  <a:lnTo>
                    <a:pt x="92"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7"/>
                  </a:lnTo>
                  <a:lnTo>
                    <a:pt x="23" y="23"/>
                  </a:lnTo>
                  <a:lnTo>
                    <a:pt x="28" y="17"/>
                  </a:lnTo>
                  <a:lnTo>
                    <a:pt x="34" y="13"/>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3"/>
                  </a:lnTo>
                  <a:lnTo>
                    <a:pt x="126" y="17"/>
                  </a:lnTo>
                  <a:lnTo>
                    <a:pt x="131" y="23"/>
                  </a:lnTo>
                  <a:lnTo>
                    <a:pt x="137" y="27"/>
                  </a:lnTo>
                  <a:lnTo>
                    <a:pt x="140"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37" name="Google Shape;3737;p59"/>
            <p:cNvSpPr/>
            <p:nvPr/>
          </p:nvSpPr>
          <p:spPr>
            <a:xfrm>
              <a:off x="5797551" y="3946525"/>
              <a:ext cx="49213"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1"/>
                  </a:lnTo>
                  <a:lnTo>
                    <a:pt x="91" y="152"/>
                  </a:lnTo>
                  <a:lnTo>
                    <a:pt x="84" y="153"/>
                  </a:lnTo>
                  <a:lnTo>
                    <a:pt x="76" y="154"/>
                  </a:lnTo>
                  <a:lnTo>
                    <a:pt x="76" y="154"/>
                  </a:lnTo>
                  <a:lnTo>
                    <a:pt x="68" y="153"/>
                  </a:lnTo>
                  <a:lnTo>
                    <a:pt x="60" y="152"/>
                  </a:lnTo>
                  <a:lnTo>
                    <a:pt x="53" y="151"/>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38" name="Google Shape;3738;p59"/>
            <p:cNvSpPr/>
            <p:nvPr/>
          </p:nvSpPr>
          <p:spPr>
            <a:xfrm>
              <a:off x="5797551" y="4016375"/>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39" name="Google Shape;3739;p59"/>
            <p:cNvSpPr/>
            <p:nvPr/>
          </p:nvSpPr>
          <p:spPr>
            <a:xfrm>
              <a:off x="5867401" y="3946525"/>
              <a:ext cx="49213" cy="47625"/>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40" name="Google Shape;3740;p59"/>
            <p:cNvSpPr/>
            <p:nvPr/>
          </p:nvSpPr>
          <p:spPr>
            <a:xfrm>
              <a:off x="5867401" y="4016375"/>
              <a:ext cx="49213"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41" name="Google Shape;3741;p59"/>
            <p:cNvSpPr/>
            <p:nvPr/>
          </p:nvSpPr>
          <p:spPr>
            <a:xfrm>
              <a:off x="5937251" y="3946525"/>
              <a:ext cx="49213" cy="47625"/>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3"/>
                  </a:lnTo>
                  <a:lnTo>
                    <a:pt x="137" y="27"/>
                  </a:lnTo>
                  <a:lnTo>
                    <a:pt x="141"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42" name="Google Shape;3742;p59"/>
            <p:cNvSpPr/>
            <p:nvPr/>
          </p:nvSpPr>
          <p:spPr>
            <a:xfrm>
              <a:off x="5937251" y="4016375"/>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1" y="120"/>
                  </a:lnTo>
                  <a:lnTo>
                    <a:pt x="137" y="126"/>
                  </a:lnTo>
                  <a:lnTo>
                    <a:pt x="132"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2" y="23"/>
                  </a:lnTo>
                  <a:lnTo>
                    <a:pt x="137" y="28"/>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43" name="Google Shape;3743;p59"/>
            <p:cNvSpPr/>
            <p:nvPr/>
          </p:nvSpPr>
          <p:spPr>
            <a:xfrm>
              <a:off x="6008688" y="3946525"/>
              <a:ext cx="47625" cy="47625"/>
            </a:xfrm>
            <a:custGeom>
              <a:avLst/>
              <a:gdLst/>
              <a:ahLst/>
              <a:cxnLst/>
              <a:rect l="l" t="t" r="r" b="b"/>
              <a:pathLst>
                <a:path w="153" h="154"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1"/>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4"/>
                  </a:lnTo>
                  <a:lnTo>
                    <a:pt x="17" y="27"/>
                  </a:lnTo>
                  <a:lnTo>
                    <a:pt x="23"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3"/>
                  </a:lnTo>
                  <a:lnTo>
                    <a:pt x="136" y="27"/>
                  </a:lnTo>
                  <a:lnTo>
                    <a:pt x="141" y="34"/>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44" name="Google Shape;3744;p59"/>
            <p:cNvSpPr/>
            <p:nvPr/>
          </p:nvSpPr>
          <p:spPr>
            <a:xfrm>
              <a:off x="6008688" y="4016375"/>
              <a:ext cx="47625" cy="49213"/>
            </a:xfrm>
            <a:custGeom>
              <a:avLst/>
              <a:gdLst/>
              <a:ahLst/>
              <a:cxnLst/>
              <a:rect l="l" t="t" r="r" b="b"/>
              <a:pathLst>
                <a:path w="153" h="154" extrusionOk="0">
                  <a:moveTo>
                    <a:pt x="153" y="78"/>
                  </a:moveTo>
                  <a:lnTo>
                    <a:pt x="153" y="78"/>
                  </a:lnTo>
                  <a:lnTo>
                    <a:pt x="153" y="84"/>
                  </a:lnTo>
                  <a:lnTo>
                    <a:pt x="152" y="92"/>
                  </a:lnTo>
                  <a:lnTo>
                    <a:pt x="150" y="100"/>
                  </a:lnTo>
                  <a:lnTo>
                    <a:pt x="148" y="107"/>
                  </a:lnTo>
                  <a:lnTo>
                    <a:pt x="144" y="114"/>
                  </a:lnTo>
                  <a:lnTo>
                    <a:pt x="141" y="120"/>
                  </a:lnTo>
                  <a:lnTo>
                    <a:pt x="136" y="126"/>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1"/>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45" name="Google Shape;3745;p59"/>
            <p:cNvSpPr/>
            <p:nvPr/>
          </p:nvSpPr>
          <p:spPr>
            <a:xfrm>
              <a:off x="6076951" y="3946525"/>
              <a:ext cx="49213"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1" y="152"/>
                  </a:lnTo>
                  <a:lnTo>
                    <a:pt x="53" y="151"/>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3" y="23"/>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46" name="Google Shape;3746;p59"/>
            <p:cNvSpPr/>
            <p:nvPr/>
          </p:nvSpPr>
          <p:spPr>
            <a:xfrm>
              <a:off x="6076951" y="4016375"/>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47" name="Google Shape;3747;p59"/>
            <p:cNvSpPr/>
            <p:nvPr/>
          </p:nvSpPr>
          <p:spPr>
            <a:xfrm>
              <a:off x="5797551" y="408781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48" name="Google Shape;3748;p59"/>
            <p:cNvSpPr/>
            <p:nvPr/>
          </p:nvSpPr>
          <p:spPr>
            <a:xfrm>
              <a:off x="5797551" y="4157663"/>
              <a:ext cx="49213" cy="49213"/>
            </a:xfrm>
            <a:custGeom>
              <a:avLst/>
              <a:gdLst/>
              <a:ahLst/>
              <a:cxnLst/>
              <a:rect l="l" t="t" r="r" b="b"/>
              <a:pathLst>
                <a:path w="153" h="154" extrusionOk="0">
                  <a:moveTo>
                    <a:pt x="153" y="77"/>
                  </a:moveTo>
                  <a:lnTo>
                    <a:pt x="153" y="77"/>
                  </a:lnTo>
                  <a:lnTo>
                    <a:pt x="153" y="85"/>
                  </a:lnTo>
                  <a:lnTo>
                    <a:pt x="152" y="93"/>
                  </a:lnTo>
                  <a:lnTo>
                    <a:pt x="150" y="101"/>
                  </a:lnTo>
                  <a:lnTo>
                    <a:pt x="147" y="107"/>
                  </a:lnTo>
                  <a:lnTo>
                    <a:pt x="144" y="114"/>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49" name="Google Shape;3749;p59"/>
            <p:cNvSpPr/>
            <p:nvPr/>
          </p:nvSpPr>
          <p:spPr>
            <a:xfrm>
              <a:off x="5867401" y="408781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50" name="Google Shape;3750;p59"/>
            <p:cNvSpPr/>
            <p:nvPr/>
          </p:nvSpPr>
          <p:spPr>
            <a:xfrm>
              <a:off x="5867401" y="4157663"/>
              <a:ext cx="49213" cy="49213"/>
            </a:xfrm>
            <a:custGeom>
              <a:avLst/>
              <a:gdLst/>
              <a:ahLst/>
              <a:cxnLst/>
              <a:rect l="l" t="t" r="r" b="b"/>
              <a:pathLst>
                <a:path w="154" h="154" extrusionOk="0">
                  <a:moveTo>
                    <a:pt x="154" y="77"/>
                  </a:moveTo>
                  <a:lnTo>
                    <a:pt x="154" y="77"/>
                  </a:lnTo>
                  <a:lnTo>
                    <a:pt x="154"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4"/>
                  </a:lnTo>
                  <a:lnTo>
                    <a:pt x="6" y="107"/>
                  </a:lnTo>
                  <a:lnTo>
                    <a:pt x="4" y="101"/>
                  </a:lnTo>
                  <a:lnTo>
                    <a:pt x="1" y="93"/>
                  </a:lnTo>
                  <a:lnTo>
                    <a:pt x="0" y="85"/>
                  </a:lnTo>
                  <a:lnTo>
                    <a:pt x="0" y="77"/>
                  </a:lnTo>
                  <a:lnTo>
                    <a:pt x="0" y="77"/>
                  </a:lnTo>
                  <a:lnTo>
                    <a:pt x="0" y="70"/>
                  </a:lnTo>
                  <a:lnTo>
                    <a:pt x="1" y="62"/>
                  </a:lnTo>
                  <a:lnTo>
                    <a:pt x="4" y="54"/>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20" y="14"/>
                  </a:lnTo>
                  <a:lnTo>
                    <a:pt x="126" y="18"/>
                  </a:lnTo>
                  <a:lnTo>
                    <a:pt x="132" y="23"/>
                  </a:lnTo>
                  <a:lnTo>
                    <a:pt x="136" y="28"/>
                  </a:lnTo>
                  <a:lnTo>
                    <a:pt x="141" y="34"/>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51" name="Google Shape;3751;p59"/>
            <p:cNvSpPr/>
            <p:nvPr/>
          </p:nvSpPr>
          <p:spPr>
            <a:xfrm>
              <a:off x="5937251" y="4087813"/>
              <a:ext cx="49213"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52" name="Google Shape;3752;p59"/>
            <p:cNvSpPr/>
            <p:nvPr/>
          </p:nvSpPr>
          <p:spPr>
            <a:xfrm>
              <a:off x="5937251" y="4157663"/>
              <a:ext cx="49213" cy="49213"/>
            </a:xfrm>
            <a:custGeom>
              <a:avLst/>
              <a:gdLst/>
              <a:ahLst/>
              <a:cxnLst/>
              <a:rect l="l" t="t" r="r" b="b"/>
              <a:pathLst>
                <a:path w="154" h="154" extrusionOk="0">
                  <a:moveTo>
                    <a:pt x="154" y="77"/>
                  </a:moveTo>
                  <a:lnTo>
                    <a:pt x="154" y="77"/>
                  </a:lnTo>
                  <a:lnTo>
                    <a:pt x="154" y="85"/>
                  </a:lnTo>
                  <a:lnTo>
                    <a:pt x="153" y="93"/>
                  </a:lnTo>
                  <a:lnTo>
                    <a:pt x="151" y="101"/>
                  </a:lnTo>
                  <a:lnTo>
                    <a:pt x="149" y="107"/>
                  </a:lnTo>
                  <a:lnTo>
                    <a:pt x="145" y="114"/>
                  </a:lnTo>
                  <a:lnTo>
                    <a:pt x="141" y="120"/>
                  </a:lnTo>
                  <a:lnTo>
                    <a:pt x="137" y="126"/>
                  </a:lnTo>
                  <a:lnTo>
                    <a:pt x="132"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10" y="114"/>
                  </a:lnTo>
                  <a:lnTo>
                    <a:pt x="7" y="107"/>
                  </a:lnTo>
                  <a:lnTo>
                    <a:pt x="3" y="101"/>
                  </a:lnTo>
                  <a:lnTo>
                    <a:pt x="2" y="93"/>
                  </a:lnTo>
                  <a:lnTo>
                    <a:pt x="1" y="85"/>
                  </a:lnTo>
                  <a:lnTo>
                    <a:pt x="0" y="77"/>
                  </a:lnTo>
                  <a:lnTo>
                    <a:pt x="0" y="77"/>
                  </a:lnTo>
                  <a:lnTo>
                    <a:pt x="1" y="70"/>
                  </a:lnTo>
                  <a:lnTo>
                    <a:pt x="2" y="62"/>
                  </a:lnTo>
                  <a:lnTo>
                    <a:pt x="3" y="54"/>
                  </a:lnTo>
                  <a:lnTo>
                    <a:pt x="7" y="47"/>
                  </a:lnTo>
                  <a:lnTo>
                    <a:pt x="10"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2" y="23"/>
                  </a:lnTo>
                  <a:lnTo>
                    <a:pt x="137" y="28"/>
                  </a:lnTo>
                  <a:lnTo>
                    <a:pt x="141"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53" name="Google Shape;3753;p59"/>
            <p:cNvSpPr/>
            <p:nvPr/>
          </p:nvSpPr>
          <p:spPr>
            <a:xfrm>
              <a:off x="6008688" y="4087813"/>
              <a:ext cx="47625" cy="47625"/>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54" name="Google Shape;3754;p59"/>
            <p:cNvSpPr/>
            <p:nvPr/>
          </p:nvSpPr>
          <p:spPr>
            <a:xfrm>
              <a:off x="6008688" y="4157663"/>
              <a:ext cx="47625" cy="49213"/>
            </a:xfrm>
            <a:custGeom>
              <a:avLst/>
              <a:gdLst/>
              <a:ahLst/>
              <a:cxnLst/>
              <a:rect l="l" t="t" r="r" b="b"/>
              <a:pathLst>
                <a:path w="153" h="154" extrusionOk="0">
                  <a:moveTo>
                    <a:pt x="153" y="77"/>
                  </a:moveTo>
                  <a:lnTo>
                    <a:pt x="153" y="77"/>
                  </a:lnTo>
                  <a:lnTo>
                    <a:pt x="153"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8" y="136"/>
                  </a:lnTo>
                  <a:lnTo>
                    <a:pt x="23" y="131"/>
                  </a:lnTo>
                  <a:lnTo>
                    <a:pt x="17" y="126"/>
                  </a:lnTo>
                  <a:lnTo>
                    <a:pt x="13" y="120"/>
                  </a:lnTo>
                  <a:lnTo>
                    <a:pt x="9" y="114"/>
                  </a:lnTo>
                  <a:lnTo>
                    <a:pt x="6" y="107"/>
                  </a:lnTo>
                  <a:lnTo>
                    <a:pt x="3" y="101"/>
                  </a:lnTo>
                  <a:lnTo>
                    <a:pt x="1" y="93"/>
                  </a:lnTo>
                  <a:lnTo>
                    <a:pt x="0" y="85"/>
                  </a:lnTo>
                  <a:lnTo>
                    <a:pt x="0" y="77"/>
                  </a:lnTo>
                  <a:lnTo>
                    <a:pt x="0" y="77"/>
                  </a:lnTo>
                  <a:lnTo>
                    <a:pt x="0" y="70"/>
                  </a:lnTo>
                  <a:lnTo>
                    <a:pt x="1" y="62"/>
                  </a:lnTo>
                  <a:lnTo>
                    <a:pt x="3" y="54"/>
                  </a:lnTo>
                  <a:lnTo>
                    <a:pt x="6" y="47"/>
                  </a:lnTo>
                  <a:lnTo>
                    <a:pt x="9" y="40"/>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8"/>
                  </a:lnTo>
                  <a:lnTo>
                    <a:pt x="141" y="34"/>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55" name="Google Shape;3755;p59"/>
            <p:cNvSpPr/>
            <p:nvPr/>
          </p:nvSpPr>
          <p:spPr>
            <a:xfrm>
              <a:off x="5588001" y="4016375"/>
              <a:ext cx="49213"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56" name="Google Shape;3756;p59"/>
            <p:cNvSpPr/>
            <p:nvPr/>
          </p:nvSpPr>
          <p:spPr>
            <a:xfrm>
              <a:off x="5657851" y="3946525"/>
              <a:ext cx="49213" cy="47625"/>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3"/>
                  </a:lnTo>
                  <a:lnTo>
                    <a:pt x="137" y="27"/>
                  </a:lnTo>
                  <a:lnTo>
                    <a:pt x="142"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57" name="Google Shape;3757;p59"/>
            <p:cNvSpPr/>
            <p:nvPr/>
          </p:nvSpPr>
          <p:spPr>
            <a:xfrm>
              <a:off x="5657851" y="4016375"/>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7" y="137"/>
                  </a:lnTo>
                  <a:lnTo>
                    <a:pt x="120" y="142"/>
                  </a:lnTo>
                  <a:lnTo>
                    <a:pt x="114" y="145"/>
                  </a:lnTo>
                  <a:lnTo>
                    <a:pt x="108"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58" name="Google Shape;3758;p59"/>
            <p:cNvSpPr/>
            <p:nvPr/>
          </p:nvSpPr>
          <p:spPr>
            <a:xfrm>
              <a:off x="5729288" y="3946525"/>
              <a:ext cx="49213" cy="47625"/>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59" name="Google Shape;3759;p59"/>
            <p:cNvSpPr/>
            <p:nvPr/>
          </p:nvSpPr>
          <p:spPr>
            <a:xfrm>
              <a:off x="5729288" y="4016375"/>
              <a:ext cx="49213"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60" name="Google Shape;3760;p59"/>
            <p:cNvSpPr/>
            <p:nvPr/>
          </p:nvSpPr>
          <p:spPr>
            <a:xfrm>
              <a:off x="5588001" y="408781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61" name="Google Shape;3761;p59"/>
            <p:cNvSpPr/>
            <p:nvPr/>
          </p:nvSpPr>
          <p:spPr>
            <a:xfrm>
              <a:off x="5657851" y="4087813"/>
              <a:ext cx="49213"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62" name="Google Shape;3762;p59"/>
            <p:cNvSpPr/>
            <p:nvPr/>
          </p:nvSpPr>
          <p:spPr>
            <a:xfrm>
              <a:off x="5657851" y="4157663"/>
              <a:ext cx="49213" cy="49213"/>
            </a:xfrm>
            <a:custGeom>
              <a:avLst/>
              <a:gdLst/>
              <a:ahLst/>
              <a:cxnLst/>
              <a:rect l="l" t="t" r="r" b="b"/>
              <a:pathLst>
                <a:path w="154" h="154" extrusionOk="0">
                  <a:moveTo>
                    <a:pt x="154" y="77"/>
                  </a:moveTo>
                  <a:lnTo>
                    <a:pt x="154" y="77"/>
                  </a:lnTo>
                  <a:lnTo>
                    <a:pt x="154" y="85"/>
                  </a:lnTo>
                  <a:lnTo>
                    <a:pt x="153" y="93"/>
                  </a:lnTo>
                  <a:lnTo>
                    <a:pt x="151" y="101"/>
                  </a:lnTo>
                  <a:lnTo>
                    <a:pt x="149" y="107"/>
                  </a:lnTo>
                  <a:lnTo>
                    <a:pt x="145" y="114"/>
                  </a:lnTo>
                  <a:lnTo>
                    <a:pt x="142" y="120"/>
                  </a:lnTo>
                  <a:lnTo>
                    <a:pt x="137" y="126"/>
                  </a:lnTo>
                  <a:lnTo>
                    <a:pt x="132" y="131"/>
                  </a:lnTo>
                  <a:lnTo>
                    <a:pt x="127" y="136"/>
                  </a:lnTo>
                  <a:lnTo>
                    <a:pt x="120" y="141"/>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10" y="114"/>
                  </a:lnTo>
                  <a:lnTo>
                    <a:pt x="7" y="107"/>
                  </a:lnTo>
                  <a:lnTo>
                    <a:pt x="3" y="101"/>
                  </a:lnTo>
                  <a:lnTo>
                    <a:pt x="2" y="93"/>
                  </a:lnTo>
                  <a:lnTo>
                    <a:pt x="1" y="85"/>
                  </a:lnTo>
                  <a:lnTo>
                    <a:pt x="0" y="77"/>
                  </a:lnTo>
                  <a:lnTo>
                    <a:pt x="0" y="77"/>
                  </a:lnTo>
                  <a:lnTo>
                    <a:pt x="1" y="70"/>
                  </a:lnTo>
                  <a:lnTo>
                    <a:pt x="2" y="62"/>
                  </a:lnTo>
                  <a:lnTo>
                    <a:pt x="3" y="54"/>
                  </a:lnTo>
                  <a:lnTo>
                    <a:pt x="7" y="47"/>
                  </a:lnTo>
                  <a:lnTo>
                    <a:pt x="10"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63" name="Google Shape;3763;p59"/>
            <p:cNvSpPr/>
            <p:nvPr/>
          </p:nvSpPr>
          <p:spPr>
            <a:xfrm>
              <a:off x="5729288" y="408781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64" name="Google Shape;3764;p59"/>
            <p:cNvSpPr/>
            <p:nvPr/>
          </p:nvSpPr>
          <p:spPr>
            <a:xfrm>
              <a:off x="5729288" y="4157663"/>
              <a:ext cx="49213" cy="49213"/>
            </a:xfrm>
            <a:custGeom>
              <a:avLst/>
              <a:gdLst/>
              <a:ahLst/>
              <a:cxnLst/>
              <a:rect l="l" t="t" r="r" b="b"/>
              <a:pathLst>
                <a:path w="154" h="154" extrusionOk="0">
                  <a:moveTo>
                    <a:pt x="154" y="77"/>
                  </a:moveTo>
                  <a:lnTo>
                    <a:pt x="154" y="77"/>
                  </a:lnTo>
                  <a:lnTo>
                    <a:pt x="154"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8" y="136"/>
                  </a:lnTo>
                  <a:lnTo>
                    <a:pt x="23" y="131"/>
                  </a:lnTo>
                  <a:lnTo>
                    <a:pt x="17" y="126"/>
                  </a:lnTo>
                  <a:lnTo>
                    <a:pt x="13" y="120"/>
                  </a:lnTo>
                  <a:lnTo>
                    <a:pt x="9" y="114"/>
                  </a:lnTo>
                  <a:lnTo>
                    <a:pt x="6" y="107"/>
                  </a:lnTo>
                  <a:lnTo>
                    <a:pt x="4" y="101"/>
                  </a:lnTo>
                  <a:lnTo>
                    <a:pt x="1" y="93"/>
                  </a:lnTo>
                  <a:lnTo>
                    <a:pt x="0" y="85"/>
                  </a:lnTo>
                  <a:lnTo>
                    <a:pt x="0" y="77"/>
                  </a:lnTo>
                  <a:lnTo>
                    <a:pt x="0" y="77"/>
                  </a:lnTo>
                  <a:lnTo>
                    <a:pt x="0" y="70"/>
                  </a:lnTo>
                  <a:lnTo>
                    <a:pt x="1" y="62"/>
                  </a:lnTo>
                  <a:lnTo>
                    <a:pt x="4" y="54"/>
                  </a:lnTo>
                  <a:lnTo>
                    <a:pt x="6" y="47"/>
                  </a:lnTo>
                  <a:lnTo>
                    <a:pt x="9" y="40"/>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65" name="Google Shape;3765;p59"/>
            <p:cNvSpPr/>
            <p:nvPr/>
          </p:nvSpPr>
          <p:spPr>
            <a:xfrm>
              <a:off x="6076951" y="408781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66" name="Google Shape;3766;p59"/>
            <p:cNvSpPr/>
            <p:nvPr/>
          </p:nvSpPr>
          <p:spPr>
            <a:xfrm>
              <a:off x="6076951" y="4157663"/>
              <a:ext cx="49213" cy="49213"/>
            </a:xfrm>
            <a:custGeom>
              <a:avLst/>
              <a:gdLst/>
              <a:ahLst/>
              <a:cxnLst/>
              <a:rect l="l" t="t" r="r" b="b"/>
              <a:pathLst>
                <a:path w="153" h="154" extrusionOk="0">
                  <a:moveTo>
                    <a:pt x="153" y="77"/>
                  </a:moveTo>
                  <a:lnTo>
                    <a:pt x="153" y="77"/>
                  </a:lnTo>
                  <a:lnTo>
                    <a:pt x="153" y="85"/>
                  </a:lnTo>
                  <a:lnTo>
                    <a:pt x="152" y="93"/>
                  </a:lnTo>
                  <a:lnTo>
                    <a:pt x="150" y="101"/>
                  </a:lnTo>
                  <a:lnTo>
                    <a:pt x="147" y="107"/>
                  </a:lnTo>
                  <a:lnTo>
                    <a:pt x="144" y="114"/>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7" y="136"/>
                  </a:lnTo>
                  <a:lnTo>
                    <a:pt x="23"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67" name="Google Shape;3767;p59"/>
            <p:cNvSpPr/>
            <p:nvPr/>
          </p:nvSpPr>
          <p:spPr>
            <a:xfrm>
              <a:off x="6146801" y="3384550"/>
              <a:ext cx="49213" cy="49213"/>
            </a:xfrm>
            <a:custGeom>
              <a:avLst/>
              <a:gdLst/>
              <a:ahLst/>
              <a:cxnLst/>
              <a:rect l="l" t="t" r="r" b="b"/>
              <a:pathLst>
                <a:path w="155" h="155" extrusionOk="0">
                  <a:moveTo>
                    <a:pt x="155" y="78"/>
                  </a:moveTo>
                  <a:lnTo>
                    <a:pt x="155" y="78"/>
                  </a:lnTo>
                  <a:lnTo>
                    <a:pt x="154" y="85"/>
                  </a:lnTo>
                  <a:lnTo>
                    <a:pt x="153" y="93"/>
                  </a:lnTo>
                  <a:lnTo>
                    <a:pt x="151" y="100"/>
                  </a:lnTo>
                  <a:lnTo>
                    <a:pt x="148" y="108"/>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5"/>
                  </a:lnTo>
                  <a:lnTo>
                    <a:pt x="77" y="155"/>
                  </a:lnTo>
                  <a:lnTo>
                    <a:pt x="70" y="153"/>
                  </a:lnTo>
                  <a:lnTo>
                    <a:pt x="62" y="152"/>
                  </a:lnTo>
                  <a:lnTo>
                    <a:pt x="54" y="151"/>
                  </a:lnTo>
                  <a:lnTo>
                    <a:pt x="47" y="148"/>
                  </a:lnTo>
                  <a:lnTo>
                    <a:pt x="40" y="145"/>
                  </a:lnTo>
                  <a:lnTo>
                    <a:pt x="35" y="141"/>
                  </a:lnTo>
                  <a:lnTo>
                    <a:pt x="29" y="136"/>
                  </a:lnTo>
                  <a:lnTo>
                    <a:pt x="23" y="132"/>
                  </a:lnTo>
                  <a:lnTo>
                    <a:pt x="19" y="126"/>
                  </a:lnTo>
                  <a:lnTo>
                    <a:pt x="14" y="120"/>
                  </a:lnTo>
                  <a:lnTo>
                    <a:pt x="10" y="113"/>
                  </a:lnTo>
                  <a:lnTo>
                    <a:pt x="6" y="108"/>
                  </a:lnTo>
                  <a:lnTo>
                    <a:pt x="4" y="100"/>
                  </a:lnTo>
                  <a:lnTo>
                    <a:pt x="3" y="93"/>
                  </a:lnTo>
                  <a:lnTo>
                    <a:pt x="2" y="85"/>
                  </a:lnTo>
                  <a:lnTo>
                    <a:pt x="0" y="78"/>
                  </a:lnTo>
                  <a:lnTo>
                    <a:pt x="0" y="78"/>
                  </a:lnTo>
                  <a:lnTo>
                    <a:pt x="2" y="70"/>
                  </a:lnTo>
                  <a:lnTo>
                    <a:pt x="3" y="62"/>
                  </a:lnTo>
                  <a:lnTo>
                    <a:pt x="4" y="54"/>
                  </a:lnTo>
                  <a:lnTo>
                    <a:pt x="6" y="47"/>
                  </a:lnTo>
                  <a:lnTo>
                    <a:pt x="10" y="40"/>
                  </a:lnTo>
                  <a:lnTo>
                    <a:pt x="14" y="34"/>
                  </a:lnTo>
                  <a:lnTo>
                    <a:pt x="19" y="29"/>
                  </a:lnTo>
                  <a:lnTo>
                    <a:pt x="23" y="23"/>
                  </a:lnTo>
                  <a:lnTo>
                    <a:pt x="29" y="17"/>
                  </a:lnTo>
                  <a:lnTo>
                    <a:pt x="35" y="14"/>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4"/>
                  </a:lnTo>
                  <a:lnTo>
                    <a:pt x="126" y="17"/>
                  </a:lnTo>
                  <a:lnTo>
                    <a:pt x="132" y="23"/>
                  </a:lnTo>
                  <a:lnTo>
                    <a:pt x="137" y="29"/>
                  </a:lnTo>
                  <a:lnTo>
                    <a:pt x="141" y="34"/>
                  </a:lnTo>
                  <a:lnTo>
                    <a:pt x="145" y="40"/>
                  </a:lnTo>
                  <a:lnTo>
                    <a:pt x="148" y="47"/>
                  </a:lnTo>
                  <a:lnTo>
                    <a:pt x="151"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68" name="Google Shape;3768;p59"/>
            <p:cNvSpPr/>
            <p:nvPr/>
          </p:nvSpPr>
          <p:spPr>
            <a:xfrm>
              <a:off x="6146801" y="3455988"/>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5" y="114"/>
                  </a:lnTo>
                  <a:lnTo>
                    <a:pt x="141" y="119"/>
                  </a:lnTo>
                  <a:lnTo>
                    <a:pt x="137" y="126"/>
                  </a:lnTo>
                  <a:lnTo>
                    <a:pt x="132" y="131"/>
                  </a:lnTo>
                  <a:lnTo>
                    <a:pt x="126" y="136"/>
                  </a:lnTo>
                  <a:lnTo>
                    <a:pt x="121" y="141"/>
                  </a:lnTo>
                  <a:lnTo>
                    <a:pt x="114"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9" y="126"/>
                  </a:lnTo>
                  <a:lnTo>
                    <a:pt x="14" y="119"/>
                  </a:lnTo>
                  <a:lnTo>
                    <a:pt x="10" y="114"/>
                  </a:lnTo>
                  <a:lnTo>
                    <a:pt x="6" y="107"/>
                  </a:lnTo>
                  <a:lnTo>
                    <a:pt x="4" y="100"/>
                  </a:lnTo>
                  <a:lnTo>
                    <a:pt x="3" y="92"/>
                  </a:lnTo>
                  <a:lnTo>
                    <a:pt x="2" y="85"/>
                  </a:lnTo>
                  <a:lnTo>
                    <a:pt x="0" y="77"/>
                  </a:lnTo>
                  <a:lnTo>
                    <a:pt x="0" y="77"/>
                  </a:lnTo>
                  <a:lnTo>
                    <a:pt x="2" y="69"/>
                  </a:lnTo>
                  <a:lnTo>
                    <a:pt x="3" y="61"/>
                  </a:lnTo>
                  <a:lnTo>
                    <a:pt x="4" y="54"/>
                  </a:lnTo>
                  <a:lnTo>
                    <a:pt x="6" y="47"/>
                  </a:lnTo>
                  <a:lnTo>
                    <a:pt x="10" y="40"/>
                  </a:lnTo>
                  <a:lnTo>
                    <a:pt x="14" y="33"/>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69" name="Google Shape;3769;p59"/>
            <p:cNvSpPr/>
            <p:nvPr/>
          </p:nvSpPr>
          <p:spPr>
            <a:xfrm>
              <a:off x="6216651" y="3384550"/>
              <a:ext cx="49213" cy="49213"/>
            </a:xfrm>
            <a:custGeom>
              <a:avLst/>
              <a:gdLst/>
              <a:ahLst/>
              <a:cxnLst/>
              <a:rect l="l" t="t" r="r" b="b"/>
              <a:pathLst>
                <a:path w="154" h="155" extrusionOk="0">
                  <a:moveTo>
                    <a:pt x="154" y="78"/>
                  </a:moveTo>
                  <a:lnTo>
                    <a:pt x="154" y="78"/>
                  </a:lnTo>
                  <a:lnTo>
                    <a:pt x="153" y="85"/>
                  </a:lnTo>
                  <a:lnTo>
                    <a:pt x="152" y="93"/>
                  </a:lnTo>
                  <a:lnTo>
                    <a:pt x="151" y="100"/>
                  </a:lnTo>
                  <a:lnTo>
                    <a:pt x="148" y="108"/>
                  </a:lnTo>
                  <a:lnTo>
                    <a:pt x="145" y="113"/>
                  </a:lnTo>
                  <a:lnTo>
                    <a:pt x="141" y="120"/>
                  </a:lnTo>
                  <a:lnTo>
                    <a:pt x="136" y="126"/>
                  </a:lnTo>
                  <a:lnTo>
                    <a:pt x="132" y="132"/>
                  </a:lnTo>
                  <a:lnTo>
                    <a:pt x="126" y="136"/>
                  </a:lnTo>
                  <a:lnTo>
                    <a:pt x="120" y="141"/>
                  </a:lnTo>
                  <a:lnTo>
                    <a:pt x="114" y="145"/>
                  </a:lnTo>
                  <a:lnTo>
                    <a:pt x="108" y="148"/>
                  </a:lnTo>
                  <a:lnTo>
                    <a:pt x="100"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3"/>
                  </a:lnTo>
                  <a:lnTo>
                    <a:pt x="7" y="108"/>
                  </a:lnTo>
                  <a:lnTo>
                    <a:pt x="3" y="100"/>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9" y="17"/>
                  </a:lnTo>
                  <a:lnTo>
                    <a:pt x="34" y="14"/>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4"/>
                  </a:lnTo>
                  <a:lnTo>
                    <a:pt x="126" y="17"/>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70" name="Google Shape;3770;p59"/>
            <p:cNvSpPr/>
            <p:nvPr/>
          </p:nvSpPr>
          <p:spPr>
            <a:xfrm>
              <a:off x="6216651" y="3455988"/>
              <a:ext cx="49213" cy="49213"/>
            </a:xfrm>
            <a:custGeom>
              <a:avLst/>
              <a:gdLst/>
              <a:ahLst/>
              <a:cxnLst/>
              <a:rect l="l" t="t" r="r" b="b"/>
              <a:pathLst>
                <a:path w="154" h="154" extrusionOk="0">
                  <a:moveTo>
                    <a:pt x="154" y="77"/>
                  </a:moveTo>
                  <a:lnTo>
                    <a:pt x="154"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4" y="144"/>
                  </a:lnTo>
                  <a:lnTo>
                    <a:pt x="108" y="148"/>
                  </a:lnTo>
                  <a:lnTo>
                    <a:pt x="100"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71" name="Google Shape;3771;p59"/>
            <p:cNvSpPr/>
            <p:nvPr/>
          </p:nvSpPr>
          <p:spPr>
            <a:xfrm>
              <a:off x="6286501" y="3384550"/>
              <a:ext cx="49213" cy="49213"/>
            </a:xfrm>
            <a:custGeom>
              <a:avLst/>
              <a:gdLst/>
              <a:ahLst/>
              <a:cxnLst/>
              <a:rect l="l" t="t" r="r" b="b"/>
              <a:pathLst>
                <a:path w="154" h="155" extrusionOk="0">
                  <a:moveTo>
                    <a:pt x="154" y="78"/>
                  </a:moveTo>
                  <a:lnTo>
                    <a:pt x="154" y="78"/>
                  </a:lnTo>
                  <a:lnTo>
                    <a:pt x="153" y="85"/>
                  </a:lnTo>
                  <a:lnTo>
                    <a:pt x="152" y="93"/>
                  </a:lnTo>
                  <a:lnTo>
                    <a:pt x="151"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4" y="153"/>
                  </a:lnTo>
                  <a:lnTo>
                    <a:pt x="76" y="155"/>
                  </a:lnTo>
                  <a:lnTo>
                    <a:pt x="76" y="155"/>
                  </a:lnTo>
                  <a:lnTo>
                    <a:pt x="68"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4"/>
                  </a:lnTo>
                  <a:lnTo>
                    <a:pt x="126" y="17"/>
                  </a:lnTo>
                  <a:lnTo>
                    <a:pt x="131" y="23"/>
                  </a:lnTo>
                  <a:lnTo>
                    <a:pt x="136" y="29"/>
                  </a:lnTo>
                  <a:lnTo>
                    <a:pt x="141" y="34"/>
                  </a:lnTo>
                  <a:lnTo>
                    <a:pt x="144"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72" name="Google Shape;3772;p59"/>
            <p:cNvSpPr/>
            <p:nvPr/>
          </p:nvSpPr>
          <p:spPr>
            <a:xfrm>
              <a:off x="6286501" y="3455988"/>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2"/>
                  </a:lnTo>
                  <a:lnTo>
                    <a:pt x="84" y="154"/>
                  </a:lnTo>
                  <a:lnTo>
                    <a:pt x="76" y="154"/>
                  </a:lnTo>
                  <a:lnTo>
                    <a:pt x="76" y="154"/>
                  </a:lnTo>
                  <a:lnTo>
                    <a:pt x="68" y="154"/>
                  </a:lnTo>
                  <a:lnTo>
                    <a:pt x="62" y="152"/>
                  </a:lnTo>
                  <a:lnTo>
                    <a:pt x="54" y="150"/>
                  </a:lnTo>
                  <a:lnTo>
                    <a:pt x="47" y="148"/>
                  </a:lnTo>
                  <a:lnTo>
                    <a:pt x="40" y="144"/>
                  </a:lnTo>
                  <a:lnTo>
                    <a:pt x="34" y="141"/>
                  </a:lnTo>
                  <a:lnTo>
                    <a:pt x="27" y="136"/>
                  </a:lnTo>
                  <a:lnTo>
                    <a:pt x="23"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73" name="Google Shape;3773;p59"/>
            <p:cNvSpPr/>
            <p:nvPr/>
          </p:nvSpPr>
          <p:spPr>
            <a:xfrm>
              <a:off x="6357938" y="3384550"/>
              <a:ext cx="47625" cy="49213"/>
            </a:xfrm>
            <a:custGeom>
              <a:avLst/>
              <a:gdLst/>
              <a:ahLst/>
              <a:cxnLst/>
              <a:rect l="l" t="t" r="r" b="b"/>
              <a:pathLst>
                <a:path w="154" h="155" extrusionOk="0">
                  <a:moveTo>
                    <a:pt x="154" y="78"/>
                  </a:moveTo>
                  <a:lnTo>
                    <a:pt x="154" y="78"/>
                  </a:lnTo>
                  <a:lnTo>
                    <a:pt x="154" y="85"/>
                  </a:lnTo>
                  <a:lnTo>
                    <a:pt x="153" y="93"/>
                  </a:lnTo>
                  <a:lnTo>
                    <a:pt x="151" y="100"/>
                  </a:lnTo>
                  <a:lnTo>
                    <a:pt x="149" y="108"/>
                  </a:lnTo>
                  <a:lnTo>
                    <a:pt x="145" y="113"/>
                  </a:lnTo>
                  <a:lnTo>
                    <a:pt x="141" y="120"/>
                  </a:lnTo>
                  <a:lnTo>
                    <a:pt x="137" y="126"/>
                  </a:lnTo>
                  <a:lnTo>
                    <a:pt x="131" y="132"/>
                  </a:lnTo>
                  <a:lnTo>
                    <a:pt x="126" y="136"/>
                  </a:lnTo>
                  <a:lnTo>
                    <a:pt x="120" y="141"/>
                  </a:lnTo>
                  <a:lnTo>
                    <a:pt x="114" y="145"/>
                  </a:lnTo>
                  <a:lnTo>
                    <a:pt x="107"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8" y="136"/>
                  </a:lnTo>
                  <a:lnTo>
                    <a:pt x="23" y="132"/>
                  </a:lnTo>
                  <a:lnTo>
                    <a:pt x="18" y="126"/>
                  </a:lnTo>
                  <a:lnTo>
                    <a:pt x="14" y="120"/>
                  </a:lnTo>
                  <a:lnTo>
                    <a:pt x="10" y="113"/>
                  </a:lnTo>
                  <a:lnTo>
                    <a:pt x="7" y="108"/>
                  </a:lnTo>
                  <a:lnTo>
                    <a:pt x="3" y="100"/>
                  </a:lnTo>
                  <a:lnTo>
                    <a:pt x="2" y="93"/>
                  </a:lnTo>
                  <a:lnTo>
                    <a:pt x="1" y="85"/>
                  </a:lnTo>
                  <a:lnTo>
                    <a:pt x="0" y="78"/>
                  </a:lnTo>
                  <a:lnTo>
                    <a:pt x="0" y="78"/>
                  </a:lnTo>
                  <a:lnTo>
                    <a:pt x="1" y="70"/>
                  </a:lnTo>
                  <a:lnTo>
                    <a:pt x="2" y="62"/>
                  </a:lnTo>
                  <a:lnTo>
                    <a:pt x="3" y="54"/>
                  </a:lnTo>
                  <a:lnTo>
                    <a:pt x="7" y="47"/>
                  </a:lnTo>
                  <a:lnTo>
                    <a:pt x="10" y="40"/>
                  </a:lnTo>
                  <a:lnTo>
                    <a:pt x="14" y="34"/>
                  </a:lnTo>
                  <a:lnTo>
                    <a:pt x="18" y="29"/>
                  </a:lnTo>
                  <a:lnTo>
                    <a:pt x="23" y="23"/>
                  </a:lnTo>
                  <a:lnTo>
                    <a:pt x="28" y="17"/>
                  </a:lnTo>
                  <a:lnTo>
                    <a:pt x="34" y="14"/>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4"/>
                  </a:lnTo>
                  <a:lnTo>
                    <a:pt x="126" y="17"/>
                  </a:lnTo>
                  <a:lnTo>
                    <a:pt x="131" y="23"/>
                  </a:lnTo>
                  <a:lnTo>
                    <a:pt x="137" y="29"/>
                  </a:lnTo>
                  <a:lnTo>
                    <a:pt x="141"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74" name="Google Shape;3774;p59"/>
            <p:cNvSpPr/>
            <p:nvPr/>
          </p:nvSpPr>
          <p:spPr>
            <a:xfrm>
              <a:off x="6357938" y="3455988"/>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19"/>
                  </a:lnTo>
                  <a:lnTo>
                    <a:pt x="137" y="126"/>
                  </a:lnTo>
                  <a:lnTo>
                    <a:pt x="131" y="131"/>
                  </a:lnTo>
                  <a:lnTo>
                    <a:pt x="126" y="136"/>
                  </a:lnTo>
                  <a:lnTo>
                    <a:pt x="120" y="141"/>
                  </a:lnTo>
                  <a:lnTo>
                    <a:pt x="114" y="144"/>
                  </a:lnTo>
                  <a:lnTo>
                    <a:pt x="107" y="148"/>
                  </a:lnTo>
                  <a:lnTo>
                    <a:pt x="101" y="150"/>
                  </a:lnTo>
                  <a:lnTo>
                    <a:pt x="93" y="152"/>
                  </a:lnTo>
                  <a:lnTo>
                    <a:pt x="86" y="154"/>
                  </a:lnTo>
                  <a:lnTo>
                    <a:pt x="78" y="154"/>
                  </a:lnTo>
                  <a:lnTo>
                    <a:pt x="78" y="154"/>
                  </a:lnTo>
                  <a:lnTo>
                    <a:pt x="70" y="154"/>
                  </a:lnTo>
                  <a:lnTo>
                    <a:pt x="62" y="152"/>
                  </a:lnTo>
                  <a:lnTo>
                    <a:pt x="55" y="150"/>
                  </a:lnTo>
                  <a:lnTo>
                    <a:pt x="48" y="148"/>
                  </a:lnTo>
                  <a:lnTo>
                    <a:pt x="41" y="144"/>
                  </a:lnTo>
                  <a:lnTo>
                    <a:pt x="34" y="141"/>
                  </a:lnTo>
                  <a:lnTo>
                    <a:pt x="28"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3"/>
                  </a:lnTo>
                  <a:lnTo>
                    <a:pt x="18" y="28"/>
                  </a:lnTo>
                  <a:lnTo>
                    <a:pt x="23" y="22"/>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75" name="Google Shape;3775;p59"/>
            <p:cNvSpPr/>
            <p:nvPr/>
          </p:nvSpPr>
          <p:spPr>
            <a:xfrm>
              <a:off x="6427788" y="3384550"/>
              <a:ext cx="47625" cy="49213"/>
            </a:xfrm>
            <a:custGeom>
              <a:avLst/>
              <a:gdLst/>
              <a:ahLst/>
              <a:cxnLst/>
              <a:rect l="l" t="t" r="r" b="b"/>
              <a:pathLst>
                <a:path w="153" h="155" extrusionOk="0">
                  <a:moveTo>
                    <a:pt x="153" y="78"/>
                  </a:moveTo>
                  <a:lnTo>
                    <a:pt x="153" y="78"/>
                  </a:lnTo>
                  <a:lnTo>
                    <a:pt x="153" y="85"/>
                  </a:lnTo>
                  <a:lnTo>
                    <a:pt x="152" y="93"/>
                  </a:lnTo>
                  <a:lnTo>
                    <a:pt x="149" y="100"/>
                  </a:lnTo>
                  <a:lnTo>
                    <a:pt x="147" y="108"/>
                  </a:lnTo>
                  <a:lnTo>
                    <a:pt x="144" y="113"/>
                  </a:lnTo>
                  <a:lnTo>
                    <a:pt x="140" y="120"/>
                  </a:lnTo>
                  <a:lnTo>
                    <a:pt x="136" y="126"/>
                  </a:lnTo>
                  <a:lnTo>
                    <a:pt x="130" y="132"/>
                  </a:lnTo>
                  <a:lnTo>
                    <a:pt x="125"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6"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4"/>
                  </a:lnTo>
                  <a:lnTo>
                    <a:pt x="144" y="40"/>
                  </a:lnTo>
                  <a:lnTo>
                    <a:pt x="147" y="47"/>
                  </a:lnTo>
                  <a:lnTo>
                    <a:pt x="149"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76" name="Google Shape;3776;p59"/>
            <p:cNvSpPr/>
            <p:nvPr/>
          </p:nvSpPr>
          <p:spPr>
            <a:xfrm>
              <a:off x="6427788" y="3455988"/>
              <a:ext cx="47625"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77" name="Google Shape;3777;p59"/>
            <p:cNvSpPr/>
            <p:nvPr/>
          </p:nvSpPr>
          <p:spPr>
            <a:xfrm>
              <a:off x="6146801" y="3525838"/>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5" y="141"/>
                  </a:lnTo>
                  <a:lnTo>
                    <a:pt x="29" y="136"/>
                  </a:lnTo>
                  <a:lnTo>
                    <a:pt x="23" y="132"/>
                  </a:lnTo>
                  <a:lnTo>
                    <a:pt x="19" y="126"/>
                  </a:lnTo>
                  <a:lnTo>
                    <a:pt x="14" y="120"/>
                  </a:lnTo>
                  <a:lnTo>
                    <a:pt x="10" y="113"/>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78" name="Google Shape;3778;p59"/>
            <p:cNvSpPr/>
            <p:nvPr/>
          </p:nvSpPr>
          <p:spPr>
            <a:xfrm>
              <a:off x="6146801" y="3597275"/>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9"/>
                  </a:lnTo>
                  <a:lnTo>
                    <a:pt x="100" y="151"/>
                  </a:lnTo>
                  <a:lnTo>
                    <a:pt x="93" y="152"/>
                  </a:lnTo>
                  <a:lnTo>
                    <a:pt x="85" y="154"/>
                  </a:lnTo>
                  <a:lnTo>
                    <a:pt x="77" y="155"/>
                  </a:lnTo>
                  <a:lnTo>
                    <a:pt x="77" y="155"/>
                  </a:lnTo>
                  <a:lnTo>
                    <a:pt x="70" y="154"/>
                  </a:lnTo>
                  <a:lnTo>
                    <a:pt x="62" y="152"/>
                  </a:lnTo>
                  <a:lnTo>
                    <a:pt x="54" y="151"/>
                  </a:lnTo>
                  <a:lnTo>
                    <a:pt x="47" y="149"/>
                  </a:lnTo>
                  <a:lnTo>
                    <a:pt x="40" y="146"/>
                  </a:lnTo>
                  <a:lnTo>
                    <a:pt x="35" y="141"/>
                  </a:lnTo>
                  <a:lnTo>
                    <a:pt x="29" y="136"/>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1"/>
                  </a:lnTo>
                  <a:lnTo>
                    <a:pt x="14" y="35"/>
                  </a:lnTo>
                  <a:lnTo>
                    <a:pt x="19" y="29"/>
                  </a:lnTo>
                  <a:lnTo>
                    <a:pt x="23" y="23"/>
                  </a:lnTo>
                  <a:lnTo>
                    <a:pt x="29" y="18"/>
                  </a:lnTo>
                  <a:lnTo>
                    <a:pt x="35" y="14"/>
                  </a:lnTo>
                  <a:lnTo>
                    <a:pt x="40" y="9"/>
                  </a:lnTo>
                  <a:lnTo>
                    <a:pt x="47" y="7"/>
                  </a:lnTo>
                  <a:lnTo>
                    <a:pt x="54" y="4"/>
                  </a:lnTo>
                  <a:lnTo>
                    <a:pt x="62" y="2"/>
                  </a:lnTo>
                  <a:lnTo>
                    <a:pt x="70" y="1"/>
                  </a:lnTo>
                  <a:lnTo>
                    <a:pt x="77" y="0"/>
                  </a:lnTo>
                  <a:lnTo>
                    <a:pt x="77" y="0"/>
                  </a:lnTo>
                  <a:lnTo>
                    <a:pt x="85" y="1"/>
                  </a:lnTo>
                  <a:lnTo>
                    <a:pt x="93" y="2"/>
                  </a:lnTo>
                  <a:lnTo>
                    <a:pt x="100" y="4"/>
                  </a:lnTo>
                  <a:lnTo>
                    <a:pt x="108" y="7"/>
                  </a:lnTo>
                  <a:lnTo>
                    <a:pt x="114" y="9"/>
                  </a:lnTo>
                  <a:lnTo>
                    <a:pt x="121" y="14"/>
                  </a:lnTo>
                  <a:lnTo>
                    <a:pt x="126" y="18"/>
                  </a:lnTo>
                  <a:lnTo>
                    <a:pt x="132" y="23"/>
                  </a:lnTo>
                  <a:lnTo>
                    <a:pt x="137" y="29"/>
                  </a:lnTo>
                  <a:lnTo>
                    <a:pt x="141" y="35"/>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79" name="Google Shape;3779;p59"/>
            <p:cNvSpPr/>
            <p:nvPr/>
          </p:nvSpPr>
          <p:spPr>
            <a:xfrm>
              <a:off x="6216651" y="3525838"/>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4" y="144"/>
                  </a:lnTo>
                  <a:lnTo>
                    <a:pt x="108" y="148"/>
                  </a:lnTo>
                  <a:lnTo>
                    <a:pt x="100" y="151"/>
                  </a:lnTo>
                  <a:lnTo>
                    <a:pt x="93" y="152"/>
                  </a:lnTo>
                  <a:lnTo>
                    <a:pt x="85" y="154"/>
                  </a:lnTo>
                  <a:lnTo>
                    <a:pt x="78" y="155"/>
                  </a:lnTo>
                  <a:lnTo>
                    <a:pt x="78" y="155"/>
                  </a:lnTo>
                  <a:lnTo>
                    <a:pt x="70" y="154"/>
                  </a:lnTo>
                  <a:lnTo>
                    <a:pt x="62" y="152"/>
                  </a:lnTo>
                  <a:lnTo>
                    <a:pt x="55" y="151"/>
                  </a:lnTo>
                  <a:lnTo>
                    <a:pt x="47" y="148"/>
                  </a:lnTo>
                  <a:lnTo>
                    <a:pt x="40" y="144"/>
                  </a:lnTo>
                  <a:lnTo>
                    <a:pt x="34" y="141"/>
                  </a:lnTo>
                  <a:lnTo>
                    <a:pt x="29" y="136"/>
                  </a:lnTo>
                  <a:lnTo>
                    <a:pt x="23" y="132"/>
                  </a:lnTo>
                  <a:lnTo>
                    <a:pt x="18" y="126"/>
                  </a:lnTo>
                  <a:lnTo>
                    <a:pt x="14"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80" name="Google Shape;3780;p59"/>
            <p:cNvSpPr/>
            <p:nvPr/>
          </p:nvSpPr>
          <p:spPr>
            <a:xfrm>
              <a:off x="6216651" y="3597275"/>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4" y="146"/>
                  </a:lnTo>
                  <a:lnTo>
                    <a:pt x="108" y="149"/>
                  </a:lnTo>
                  <a:lnTo>
                    <a:pt x="100" y="151"/>
                  </a:lnTo>
                  <a:lnTo>
                    <a:pt x="93" y="152"/>
                  </a:lnTo>
                  <a:lnTo>
                    <a:pt x="85" y="154"/>
                  </a:lnTo>
                  <a:lnTo>
                    <a:pt x="78" y="155"/>
                  </a:lnTo>
                  <a:lnTo>
                    <a:pt x="78" y="155"/>
                  </a:lnTo>
                  <a:lnTo>
                    <a:pt x="70" y="154"/>
                  </a:lnTo>
                  <a:lnTo>
                    <a:pt x="62" y="152"/>
                  </a:lnTo>
                  <a:lnTo>
                    <a:pt x="55" y="151"/>
                  </a:lnTo>
                  <a:lnTo>
                    <a:pt x="47" y="149"/>
                  </a:lnTo>
                  <a:lnTo>
                    <a:pt x="40"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5"/>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0" y="4"/>
                  </a:lnTo>
                  <a:lnTo>
                    <a:pt x="108" y="7"/>
                  </a:lnTo>
                  <a:lnTo>
                    <a:pt x="114" y="9"/>
                  </a:lnTo>
                  <a:lnTo>
                    <a:pt x="120" y="14"/>
                  </a:lnTo>
                  <a:lnTo>
                    <a:pt x="126" y="18"/>
                  </a:lnTo>
                  <a:lnTo>
                    <a:pt x="132" y="23"/>
                  </a:lnTo>
                  <a:lnTo>
                    <a:pt x="136" y="29"/>
                  </a:lnTo>
                  <a:lnTo>
                    <a:pt x="141" y="35"/>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81" name="Google Shape;3781;p59"/>
            <p:cNvSpPr/>
            <p:nvPr/>
          </p:nvSpPr>
          <p:spPr>
            <a:xfrm>
              <a:off x="6286501" y="3525838"/>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1"/>
                  </a:lnTo>
                  <a:lnTo>
                    <a:pt x="93" y="152"/>
                  </a:lnTo>
                  <a:lnTo>
                    <a:pt x="84" y="154"/>
                  </a:lnTo>
                  <a:lnTo>
                    <a:pt x="76" y="155"/>
                  </a:lnTo>
                  <a:lnTo>
                    <a:pt x="76" y="155"/>
                  </a:lnTo>
                  <a:lnTo>
                    <a:pt x="68" y="154"/>
                  </a:lnTo>
                  <a:lnTo>
                    <a:pt x="62" y="152"/>
                  </a:lnTo>
                  <a:lnTo>
                    <a:pt x="54" y="151"/>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82" name="Google Shape;3782;p59"/>
            <p:cNvSpPr/>
            <p:nvPr/>
          </p:nvSpPr>
          <p:spPr>
            <a:xfrm>
              <a:off x="6286501" y="3597275"/>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6"/>
                  </a:lnTo>
                  <a:lnTo>
                    <a:pt x="106" y="149"/>
                  </a:lnTo>
                  <a:lnTo>
                    <a:pt x="99" y="151"/>
                  </a:lnTo>
                  <a:lnTo>
                    <a:pt x="93" y="152"/>
                  </a:lnTo>
                  <a:lnTo>
                    <a:pt x="84" y="154"/>
                  </a:lnTo>
                  <a:lnTo>
                    <a:pt x="76" y="155"/>
                  </a:lnTo>
                  <a:lnTo>
                    <a:pt x="76" y="155"/>
                  </a:lnTo>
                  <a:lnTo>
                    <a:pt x="68" y="154"/>
                  </a:lnTo>
                  <a:lnTo>
                    <a:pt x="62" y="152"/>
                  </a:lnTo>
                  <a:lnTo>
                    <a:pt x="54" y="151"/>
                  </a:lnTo>
                  <a:lnTo>
                    <a:pt x="47" y="149"/>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5"/>
                  </a:lnTo>
                  <a:lnTo>
                    <a:pt x="17" y="29"/>
                  </a:lnTo>
                  <a:lnTo>
                    <a:pt x="23" y="23"/>
                  </a:lnTo>
                  <a:lnTo>
                    <a:pt x="27" y="18"/>
                  </a:lnTo>
                  <a:lnTo>
                    <a:pt x="34" y="14"/>
                  </a:lnTo>
                  <a:lnTo>
                    <a:pt x="40" y="9"/>
                  </a:lnTo>
                  <a:lnTo>
                    <a:pt x="47" y="7"/>
                  </a:lnTo>
                  <a:lnTo>
                    <a:pt x="54" y="4"/>
                  </a:lnTo>
                  <a:lnTo>
                    <a:pt x="62" y="2"/>
                  </a:lnTo>
                  <a:lnTo>
                    <a:pt x="68" y="1"/>
                  </a:lnTo>
                  <a:lnTo>
                    <a:pt x="76" y="0"/>
                  </a:lnTo>
                  <a:lnTo>
                    <a:pt x="76" y="0"/>
                  </a:lnTo>
                  <a:lnTo>
                    <a:pt x="84" y="1"/>
                  </a:lnTo>
                  <a:lnTo>
                    <a:pt x="93" y="2"/>
                  </a:lnTo>
                  <a:lnTo>
                    <a:pt x="99" y="4"/>
                  </a:lnTo>
                  <a:lnTo>
                    <a:pt x="106" y="7"/>
                  </a:lnTo>
                  <a:lnTo>
                    <a:pt x="113" y="9"/>
                  </a:lnTo>
                  <a:lnTo>
                    <a:pt x="120" y="14"/>
                  </a:lnTo>
                  <a:lnTo>
                    <a:pt x="126" y="18"/>
                  </a:lnTo>
                  <a:lnTo>
                    <a:pt x="131" y="23"/>
                  </a:lnTo>
                  <a:lnTo>
                    <a:pt x="136" y="29"/>
                  </a:lnTo>
                  <a:lnTo>
                    <a:pt x="141" y="35"/>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83" name="Google Shape;3783;p59"/>
            <p:cNvSpPr/>
            <p:nvPr/>
          </p:nvSpPr>
          <p:spPr>
            <a:xfrm>
              <a:off x="6357938" y="3525838"/>
              <a:ext cx="47625"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3"/>
                  </a:lnTo>
                  <a:lnTo>
                    <a:pt x="141" y="120"/>
                  </a:lnTo>
                  <a:lnTo>
                    <a:pt x="137" y="126"/>
                  </a:lnTo>
                  <a:lnTo>
                    <a:pt x="131" y="132"/>
                  </a:lnTo>
                  <a:lnTo>
                    <a:pt x="126" y="136"/>
                  </a:lnTo>
                  <a:lnTo>
                    <a:pt x="120" y="141"/>
                  </a:lnTo>
                  <a:lnTo>
                    <a:pt x="114" y="144"/>
                  </a:lnTo>
                  <a:lnTo>
                    <a:pt x="107" y="148"/>
                  </a:lnTo>
                  <a:lnTo>
                    <a:pt x="101" y="151"/>
                  </a:lnTo>
                  <a:lnTo>
                    <a:pt x="93" y="152"/>
                  </a:lnTo>
                  <a:lnTo>
                    <a:pt x="86" y="154"/>
                  </a:lnTo>
                  <a:lnTo>
                    <a:pt x="78" y="155"/>
                  </a:lnTo>
                  <a:lnTo>
                    <a:pt x="78" y="155"/>
                  </a:lnTo>
                  <a:lnTo>
                    <a:pt x="70" y="154"/>
                  </a:lnTo>
                  <a:lnTo>
                    <a:pt x="62" y="152"/>
                  </a:lnTo>
                  <a:lnTo>
                    <a:pt x="55" y="151"/>
                  </a:lnTo>
                  <a:lnTo>
                    <a:pt x="48" y="148"/>
                  </a:lnTo>
                  <a:lnTo>
                    <a:pt x="41" y="144"/>
                  </a:lnTo>
                  <a:lnTo>
                    <a:pt x="34" y="141"/>
                  </a:lnTo>
                  <a:lnTo>
                    <a:pt x="28"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84" name="Google Shape;3784;p59"/>
            <p:cNvSpPr/>
            <p:nvPr/>
          </p:nvSpPr>
          <p:spPr>
            <a:xfrm>
              <a:off x="6357938" y="3597275"/>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1"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8" y="149"/>
                  </a:lnTo>
                  <a:lnTo>
                    <a:pt x="41" y="146"/>
                  </a:lnTo>
                  <a:lnTo>
                    <a:pt x="34" y="141"/>
                  </a:lnTo>
                  <a:lnTo>
                    <a:pt x="28"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1"/>
                  </a:lnTo>
                  <a:lnTo>
                    <a:pt x="14" y="35"/>
                  </a:lnTo>
                  <a:lnTo>
                    <a:pt x="18" y="29"/>
                  </a:lnTo>
                  <a:lnTo>
                    <a:pt x="23" y="23"/>
                  </a:lnTo>
                  <a:lnTo>
                    <a:pt x="28" y="18"/>
                  </a:lnTo>
                  <a:lnTo>
                    <a:pt x="34" y="14"/>
                  </a:lnTo>
                  <a:lnTo>
                    <a:pt x="41" y="9"/>
                  </a:lnTo>
                  <a:lnTo>
                    <a:pt x="48" y="7"/>
                  </a:lnTo>
                  <a:lnTo>
                    <a:pt x="55" y="4"/>
                  </a:lnTo>
                  <a:lnTo>
                    <a:pt x="62" y="2"/>
                  </a:lnTo>
                  <a:lnTo>
                    <a:pt x="70" y="1"/>
                  </a:lnTo>
                  <a:lnTo>
                    <a:pt x="78" y="0"/>
                  </a:lnTo>
                  <a:lnTo>
                    <a:pt x="78" y="0"/>
                  </a:lnTo>
                  <a:lnTo>
                    <a:pt x="86" y="1"/>
                  </a:lnTo>
                  <a:lnTo>
                    <a:pt x="93" y="2"/>
                  </a:lnTo>
                  <a:lnTo>
                    <a:pt x="101" y="4"/>
                  </a:lnTo>
                  <a:lnTo>
                    <a:pt x="107" y="7"/>
                  </a:lnTo>
                  <a:lnTo>
                    <a:pt x="114" y="9"/>
                  </a:lnTo>
                  <a:lnTo>
                    <a:pt x="120" y="14"/>
                  </a:lnTo>
                  <a:lnTo>
                    <a:pt x="126" y="18"/>
                  </a:lnTo>
                  <a:lnTo>
                    <a:pt x="131" y="23"/>
                  </a:lnTo>
                  <a:lnTo>
                    <a:pt x="137" y="29"/>
                  </a:lnTo>
                  <a:lnTo>
                    <a:pt x="141" y="35"/>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85" name="Google Shape;3785;p59"/>
            <p:cNvSpPr/>
            <p:nvPr/>
          </p:nvSpPr>
          <p:spPr>
            <a:xfrm>
              <a:off x="6427788" y="3525838"/>
              <a:ext cx="47625" cy="49213"/>
            </a:xfrm>
            <a:custGeom>
              <a:avLst/>
              <a:gdLst/>
              <a:ahLst/>
              <a:cxnLst/>
              <a:rect l="l" t="t" r="r" b="b"/>
              <a:pathLst>
                <a:path w="153" h="155" extrusionOk="0">
                  <a:moveTo>
                    <a:pt x="153" y="77"/>
                  </a:moveTo>
                  <a:lnTo>
                    <a:pt x="153" y="77"/>
                  </a:lnTo>
                  <a:lnTo>
                    <a:pt x="153" y="85"/>
                  </a:lnTo>
                  <a:lnTo>
                    <a:pt x="152" y="93"/>
                  </a:lnTo>
                  <a:lnTo>
                    <a:pt x="149" y="100"/>
                  </a:lnTo>
                  <a:lnTo>
                    <a:pt x="147" y="107"/>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6"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86" name="Google Shape;3786;p59"/>
            <p:cNvSpPr/>
            <p:nvPr/>
          </p:nvSpPr>
          <p:spPr>
            <a:xfrm>
              <a:off x="6427788" y="3597275"/>
              <a:ext cx="47625"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0" y="132"/>
                  </a:lnTo>
                  <a:lnTo>
                    <a:pt x="125" y="136"/>
                  </a:lnTo>
                  <a:lnTo>
                    <a:pt x="119" y="141"/>
                  </a:lnTo>
                  <a:lnTo>
                    <a:pt x="113" y="146"/>
                  </a:lnTo>
                  <a:lnTo>
                    <a:pt x="106" y="149"/>
                  </a:lnTo>
                  <a:lnTo>
                    <a:pt x="99" y="151"/>
                  </a:lnTo>
                  <a:lnTo>
                    <a:pt x="91" y="152"/>
                  </a:lnTo>
                  <a:lnTo>
                    <a:pt x="84" y="154"/>
                  </a:lnTo>
                  <a:lnTo>
                    <a:pt x="76" y="155"/>
                  </a:lnTo>
                  <a:lnTo>
                    <a:pt x="76" y="155"/>
                  </a:lnTo>
                  <a:lnTo>
                    <a:pt x="68" y="154"/>
                  </a:lnTo>
                  <a:lnTo>
                    <a:pt x="60" y="152"/>
                  </a:lnTo>
                  <a:lnTo>
                    <a:pt x="53" y="151"/>
                  </a:lnTo>
                  <a:lnTo>
                    <a:pt x="46"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5"/>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87" name="Google Shape;3787;p59"/>
            <p:cNvSpPr/>
            <p:nvPr/>
          </p:nvSpPr>
          <p:spPr>
            <a:xfrm>
              <a:off x="6146801" y="3663950"/>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88" name="Google Shape;3788;p59"/>
            <p:cNvSpPr/>
            <p:nvPr/>
          </p:nvSpPr>
          <p:spPr>
            <a:xfrm>
              <a:off x="6146801" y="3733800"/>
              <a:ext cx="49213" cy="49213"/>
            </a:xfrm>
            <a:custGeom>
              <a:avLst/>
              <a:gdLst/>
              <a:ahLst/>
              <a:cxnLst/>
              <a:rect l="l" t="t" r="r" b="b"/>
              <a:pathLst>
                <a:path w="155" h="154"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2"/>
                  </a:lnTo>
                  <a:lnTo>
                    <a:pt x="4" y="54"/>
                  </a:lnTo>
                  <a:lnTo>
                    <a:pt x="6" y="47"/>
                  </a:lnTo>
                  <a:lnTo>
                    <a:pt x="10" y="40"/>
                  </a:lnTo>
                  <a:lnTo>
                    <a:pt x="14" y="34"/>
                  </a:lnTo>
                  <a:lnTo>
                    <a:pt x="19"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4"/>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89" name="Google Shape;3789;p59"/>
            <p:cNvSpPr/>
            <p:nvPr/>
          </p:nvSpPr>
          <p:spPr>
            <a:xfrm>
              <a:off x="6216651" y="3663950"/>
              <a:ext cx="49213" cy="49213"/>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90" name="Google Shape;3790;p59"/>
            <p:cNvSpPr/>
            <p:nvPr/>
          </p:nvSpPr>
          <p:spPr>
            <a:xfrm>
              <a:off x="6216651" y="3733800"/>
              <a:ext cx="49213" cy="49213"/>
            </a:xfrm>
            <a:custGeom>
              <a:avLst/>
              <a:gdLst/>
              <a:ahLst/>
              <a:cxnLst/>
              <a:rect l="l" t="t" r="r" b="b"/>
              <a:pathLst>
                <a:path w="154" h="154"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4"/>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4"/>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91" name="Google Shape;3791;p59"/>
            <p:cNvSpPr/>
            <p:nvPr/>
          </p:nvSpPr>
          <p:spPr>
            <a:xfrm>
              <a:off x="6286501" y="3663950"/>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92" name="Google Shape;3792;p59"/>
            <p:cNvSpPr/>
            <p:nvPr/>
          </p:nvSpPr>
          <p:spPr>
            <a:xfrm>
              <a:off x="6286501" y="3733800"/>
              <a:ext cx="49213" cy="49213"/>
            </a:xfrm>
            <a:custGeom>
              <a:avLst/>
              <a:gdLst/>
              <a:ahLst/>
              <a:cxnLst/>
              <a:rect l="l" t="t" r="r" b="b"/>
              <a:pathLst>
                <a:path w="154" h="154"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4"/>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4"/>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93" name="Google Shape;3793;p59"/>
            <p:cNvSpPr/>
            <p:nvPr/>
          </p:nvSpPr>
          <p:spPr>
            <a:xfrm>
              <a:off x="6357938" y="3663950"/>
              <a:ext cx="47625"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94" name="Google Shape;3794;p59"/>
            <p:cNvSpPr/>
            <p:nvPr/>
          </p:nvSpPr>
          <p:spPr>
            <a:xfrm>
              <a:off x="6357938" y="3733800"/>
              <a:ext cx="47625"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8" y="17"/>
                  </a:lnTo>
                  <a:lnTo>
                    <a:pt x="34" y="14"/>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1"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95" name="Google Shape;3795;p59"/>
            <p:cNvSpPr/>
            <p:nvPr/>
          </p:nvSpPr>
          <p:spPr>
            <a:xfrm>
              <a:off x="6427788" y="3663950"/>
              <a:ext cx="47625" cy="49213"/>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96" name="Google Shape;3796;p59"/>
            <p:cNvSpPr/>
            <p:nvPr/>
          </p:nvSpPr>
          <p:spPr>
            <a:xfrm>
              <a:off x="6427788" y="3733800"/>
              <a:ext cx="47625" cy="49213"/>
            </a:xfrm>
            <a:custGeom>
              <a:avLst/>
              <a:gdLst/>
              <a:ahLst/>
              <a:cxnLst/>
              <a:rect l="l" t="t" r="r" b="b"/>
              <a:pathLst>
                <a:path w="153" h="154"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4"/>
                  </a:lnTo>
                  <a:lnTo>
                    <a:pt x="125" y="17"/>
                  </a:lnTo>
                  <a:lnTo>
                    <a:pt x="130" y="23"/>
                  </a:lnTo>
                  <a:lnTo>
                    <a:pt x="136" y="28"/>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97" name="Google Shape;3797;p59"/>
            <p:cNvSpPr/>
            <p:nvPr/>
          </p:nvSpPr>
          <p:spPr>
            <a:xfrm>
              <a:off x="6146801" y="3805238"/>
              <a:ext cx="49213" cy="49213"/>
            </a:xfrm>
            <a:custGeom>
              <a:avLst/>
              <a:gdLst/>
              <a:ahLst/>
              <a:cxnLst/>
              <a:rect l="l" t="t" r="r" b="b"/>
              <a:pathLst>
                <a:path w="155" h="154" extrusionOk="0">
                  <a:moveTo>
                    <a:pt x="155" y="78"/>
                  </a:moveTo>
                  <a:lnTo>
                    <a:pt x="155" y="78"/>
                  </a:lnTo>
                  <a:lnTo>
                    <a:pt x="154" y="86"/>
                  </a:lnTo>
                  <a:lnTo>
                    <a:pt x="153" y="93"/>
                  </a:lnTo>
                  <a:lnTo>
                    <a:pt x="151" y="101"/>
                  </a:lnTo>
                  <a:lnTo>
                    <a:pt x="148" y="107"/>
                  </a:lnTo>
                  <a:lnTo>
                    <a:pt x="145" y="114"/>
                  </a:lnTo>
                  <a:lnTo>
                    <a:pt x="141" y="120"/>
                  </a:lnTo>
                  <a:lnTo>
                    <a:pt x="137" y="127"/>
                  </a:lnTo>
                  <a:lnTo>
                    <a:pt x="132" y="131"/>
                  </a:lnTo>
                  <a:lnTo>
                    <a:pt x="126" y="137"/>
                  </a:lnTo>
                  <a:lnTo>
                    <a:pt x="121"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9" y="127"/>
                  </a:lnTo>
                  <a:lnTo>
                    <a:pt x="14" y="120"/>
                  </a:lnTo>
                  <a:lnTo>
                    <a:pt x="10" y="114"/>
                  </a:lnTo>
                  <a:lnTo>
                    <a:pt x="6" y="107"/>
                  </a:lnTo>
                  <a:lnTo>
                    <a:pt x="4" y="101"/>
                  </a:lnTo>
                  <a:lnTo>
                    <a:pt x="3" y="93"/>
                  </a:lnTo>
                  <a:lnTo>
                    <a:pt x="2" y="86"/>
                  </a:lnTo>
                  <a:lnTo>
                    <a:pt x="0" y="78"/>
                  </a:lnTo>
                  <a:lnTo>
                    <a:pt x="0" y="78"/>
                  </a:lnTo>
                  <a:lnTo>
                    <a:pt x="2" y="70"/>
                  </a:lnTo>
                  <a:lnTo>
                    <a:pt x="3" y="62"/>
                  </a:lnTo>
                  <a:lnTo>
                    <a:pt x="4" y="55"/>
                  </a:lnTo>
                  <a:lnTo>
                    <a:pt x="6" y="47"/>
                  </a:lnTo>
                  <a:lnTo>
                    <a:pt x="10" y="41"/>
                  </a:lnTo>
                  <a:lnTo>
                    <a:pt x="14" y="34"/>
                  </a:lnTo>
                  <a:lnTo>
                    <a:pt x="19"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1" y="14"/>
                  </a:lnTo>
                  <a:lnTo>
                    <a:pt x="126" y="18"/>
                  </a:lnTo>
                  <a:lnTo>
                    <a:pt x="132" y="23"/>
                  </a:lnTo>
                  <a:lnTo>
                    <a:pt x="137" y="28"/>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98" name="Google Shape;3798;p59"/>
            <p:cNvSpPr/>
            <p:nvPr/>
          </p:nvSpPr>
          <p:spPr>
            <a:xfrm>
              <a:off x="6146801" y="387508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10" y="113"/>
                  </a:lnTo>
                  <a:lnTo>
                    <a:pt x="6" y="106"/>
                  </a:lnTo>
                  <a:lnTo>
                    <a:pt x="4" y="100"/>
                  </a:lnTo>
                  <a:lnTo>
                    <a:pt x="3" y="93"/>
                  </a:lnTo>
                  <a:lnTo>
                    <a:pt x="2" y="85"/>
                  </a:lnTo>
                  <a:lnTo>
                    <a:pt x="0" y="77"/>
                  </a:lnTo>
                  <a:lnTo>
                    <a:pt x="0" y="77"/>
                  </a:lnTo>
                  <a:lnTo>
                    <a:pt x="2" y="69"/>
                  </a:lnTo>
                  <a:lnTo>
                    <a:pt x="3" y="62"/>
                  </a:lnTo>
                  <a:lnTo>
                    <a:pt x="4" y="54"/>
                  </a:lnTo>
                  <a:lnTo>
                    <a:pt x="6" y="47"/>
                  </a:lnTo>
                  <a:lnTo>
                    <a:pt x="10" y="40"/>
                  </a:lnTo>
                  <a:lnTo>
                    <a:pt x="14" y="34"/>
                  </a:lnTo>
                  <a:lnTo>
                    <a:pt x="19" y="27"/>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3"/>
                  </a:lnTo>
                  <a:lnTo>
                    <a:pt x="126" y="17"/>
                  </a:lnTo>
                  <a:lnTo>
                    <a:pt x="132" y="23"/>
                  </a:lnTo>
                  <a:lnTo>
                    <a:pt x="137" y="27"/>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799" name="Google Shape;3799;p59"/>
            <p:cNvSpPr/>
            <p:nvPr/>
          </p:nvSpPr>
          <p:spPr>
            <a:xfrm>
              <a:off x="6216651" y="3805238"/>
              <a:ext cx="49213" cy="49213"/>
            </a:xfrm>
            <a:custGeom>
              <a:avLst/>
              <a:gdLst/>
              <a:ahLst/>
              <a:cxnLst/>
              <a:rect l="l" t="t" r="r" b="b"/>
              <a:pathLst>
                <a:path w="154" h="154" extrusionOk="0">
                  <a:moveTo>
                    <a:pt x="154" y="78"/>
                  </a:moveTo>
                  <a:lnTo>
                    <a:pt x="154" y="78"/>
                  </a:lnTo>
                  <a:lnTo>
                    <a:pt x="153" y="86"/>
                  </a:lnTo>
                  <a:lnTo>
                    <a:pt x="152" y="93"/>
                  </a:lnTo>
                  <a:lnTo>
                    <a:pt x="151" y="101"/>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7"/>
                  </a:lnTo>
                  <a:lnTo>
                    <a:pt x="14" y="120"/>
                  </a:lnTo>
                  <a:lnTo>
                    <a:pt x="9" y="114"/>
                  </a:lnTo>
                  <a:lnTo>
                    <a:pt x="7" y="107"/>
                  </a:lnTo>
                  <a:lnTo>
                    <a:pt x="3" y="101"/>
                  </a:lnTo>
                  <a:lnTo>
                    <a:pt x="2" y="93"/>
                  </a:lnTo>
                  <a:lnTo>
                    <a:pt x="1" y="86"/>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0" y="3"/>
                  </a:lnTo>
                  <a:lnTo>
                    <a:pt x="108" y="7"/>
                  </a:lnTo>
                  <a:lnTo>
                    <a:pt x="114" y="10"/>
                  </a:lnTo>
                  <a:lnTo>
                    <a:pt x="120" y="14"/>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00" name="Google Shape;3800;p59"/>
            <p:cNvSpPr/>
            <p:nvPr/>
          </p:nvSpPr>
          <p:spPr>
            <a:xfrm>
              <a:off x="6216651" y="3875088"/>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01" name="Google Shape;3801;p59"/>
            <p:cNvSpPr/>
            <p:nvPr/>
          </p:nvSpPr>
          <p:spPr>
            <a:xfrm>
              <a:off x="6286501" y="3805238"/>
              <a:ext cx="49213" cy="49213"/>
            </a:xfrm>
            <a:custGeom>
              <a:avLst/>
              <a:gdLst/>
              <a:ahLst/>
              <a:cxnLst/>
              <a:rect l="l" t="t" r="r" b="b"/>
              <a:pathLst>
                <a:path w="154" h="154" extrusionOk="0">
                  <a:moveTo>
                    <a:pt x="154" y="78"/>
                  </a:moveTo>
                  <a:lnTo>
                    <a:pt x="154" y="78"/>
                  </a:lnTo>
                  <a:lnTo>
                    <a:pt x="153" y="86"/>
                  </a:lnTo>
                  <a:lnTo>
                    <a:pt x="152" y="93"/>
                  </a:lnTo>
                  <a:lnTo>
                    <a:pt x="151"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2" y="153"/>
                  </a:lnTo>
                  <a:lnTo>
                    <a:pt x="54" y="151"/>
                  </a:lnTo>
                  <a:lnTo>
                    <a:pt x="47" y="149"/>
                  </a:lnTo>
                  <a:lnTo>
                    <a:pt x="40" y="145"/>
                  </a:lnTo>
                  <a:lnTo>
                    <a:pt x="34" y="142"/>
                  </a:lnTo>
                  <a:lnTo>
                    <a:pt x="27" y="137"/>
                  </a:lnTo>
                  <a:lnTo>
                    <a:pt x="23" y="131"/>
                  </a:lnTo>
                  <a:lnTo>
                    <a:pt x="17" y="127"/>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4"/>
                  </a:lnTo>
                  <a:lnTo>
                    <a:pt x="40" y="10"/>
                  </a:lnTo>
                  <a:lnTo>
                    <a:pt x="47" y="7"/>
                  </a:lnTo>
                  <a:lnTo>
                    <a:pt x="54" y="3"/>
                  </a:lnTo>
                  <a:lnTo>
                    <a:pt x="62" y="2"/>
                  </a:lnTo>
                  <a:lnTo>
                    <a:pt x="68" y="1"/>
                  </a:lnTo>
                  <a:lnTo>
                    <a:pt x="76" y="0"/>
                  </a:lnTo>
                  <a:lnTo>
                    <a:pt x="76" y="0"/>
                  </a:lnTo>
                  <a:lnTo>
                    <a:pt x="84" y="1"/>
                  </a:lnTo>
                  <a:lnTo>
                    <a:pt x="93" y="2"/>
                  </a:lnTo>
                  <a:lnTo>
                    <a:pt x="99" y="3"/>
                  </a:lnTo>
                  <a:lnTo>
                    <a:pt x="106" y="7"/>
                  </a:lnTo>
                  <a:lnTo>
                    <a:pt x="113" y="10"/>
                  </a:lnTo>
                  <a:lnTo>
                    <a:pt x="120" y="14"/>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02" name="Google Shape;3802;p59"/>
            <p:cNvSpPr/>
            <p:nvPr/>
          </p:nvSpPr>
          <p:spPr>
            <a:xfrm>
              <a:off x="6286501" y="387508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3" y="23"/>
                  </a:lnTo>
                  <a:lnTo>
                    <a:pt x="27" y="17"/>
                  </a:lnTo>
                  <a:lnTo>
                    <a:pt x="34" y="13"/>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3"/>
                  </a:lnTo>
                  <a:lnTo>
                    <a:pt x="126" y="17"/>
                  </a:lnTo>
                  <a:lnTo>
                    <a:pt x="131" y="23"/>
                  </a:lnTo>
                  <a:lnTo>
                    <a:pt x="136" y="27"/>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03" name="Google Shape;3803;p59"/>
            <p:cNvSpPr/>
            <p:nvPr/>
          </p:nvSpPr>
          <p:spPr>
            <a:xfrm>
              <a:off x="6357938" y="3805238"/>
              <a:ext cx="47625" cy="49213"/>
            </a:xfrm>
            <a:custGeom>
              <a:avLst/>
              <a:gdLst/>
              <a:ahLst/>
              <a:cxnLst/>
              <a:rect l="l" t="t" r="r" b="b"/>
              <a:pathLst>
                <a:path w="154" h="154" extrusionOk="0">
                  <a:moveTo>
                    <a:pt x="154" y="78"/>
                  </a:moveTo>
                  <a:lnTo>
                    <a:pt x="154" y="78"/>
                  </a:lnTo>
                  <a:lnTo>
                    <a:pt x="154" y="86"/>
                  </a:lnTo>
                  <a:lnTo>
                    <a:pt x="153" y="93"/>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7"/>
                  </a:lnTo>
                  <a:lnTo>
                    <a:pt x="14" y="120"/>
                  </a:lnTo>
                  <a:lnTo>
                    <a:pt x="10" y="114"/>
                  </a:lnTo>
                  <a:lnTo>
                    <a:pt x="7" y="107"/>
                  </a:lnTo>
                  <a:lnTo>
                    <a:pt x="3" y="101"/>
                  </a:lnTo>
                  <a:lnTo>
                    <a:pt x="2" y="93"/>
                  </a:lnTo>
                  <a:lnTo>
                    <a:pt x="1" y="86"/>
                  </a:lnTo>
                  <a:lnTo>
                    <a:pt x="0" y="78"/>
                  </a:lnTo>
                  <a:lnTo>
                    <a:pt x="0" y="78"/>
                  </a:lnTo>
                  <a:lnTo>
                    <a:pt x="1" y="70"/>
                  </a:lnTo>
                  <a:lnTo>
                    <a:pt x="2" y="62"/>
                  </a:lnTo>
                  <a:lnTo>
                    <a:pt x="3" y="55"/>
                  </a:lnTo>
                  <a:lnTo>
                    <a:pt x="7" y="47"/>
                  </a:lnTo>
                  <a:lnTo>
                    <a:pt x="10" y="41"/>
                  </a:lnTo>
                  <a:lnTo>
                    <a:pt x="14" y="34"/>
                  </a:lnTo>
                  <a:lnTo>
                    <a:pt x="18" y="28"/>
                  </a:lnTo>
                  <a:lnTo>
                    <a:pt x="23" y="23"/>
                  </a:lnTo>
                  <a:lnTo>
                    <a:pt x="28" y="18"/>
                  </a:lnTo>
                  <a:lnTo>
                    <a:pt x="34" y="14"/>
                  </a:lnTo>
                  <a:lnTo>
                    <a:pt x="41" y="10"/>
                  </a:lnTo>
                  <a:lnTo>
                    <a:pt x="48"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04" name="Google Shape;3804;p59"/>
            <p:cNvSpPr/>
            <p:nvPr/>
          </p:nvSpPr>
          <p:spPr>
            <a:xfrm>
              <a:off x="6357938" y="3875088"/>
              <a:ext cx="47625"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8" y="17"/>
                  </a:lnTo>
                  <a:lnTo>
                    <a:pt x="34" y="13"/>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1"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05" name="Google Shape;3805;p59"/>
            <p:cNvSpPr/>
            <p:nvPr/>
          </p:nvSpPr>
          <p:spPr>
            <a:xfrm>
              <a:off x="6427788" y="3805238"/>
              <a:ext cx="47625" cy="49213"/>
            </a:xfrm>
            <a:custGeom>
              <a:avLst/>
              <a:gdLst/>
              <a:ahLst/>
              <a:cxnLst/>
              <a:rect l="l" t="t" r="r" b="b"/>
              <a:pathLst>
                <a:path w="153" h="154" extrusionOk="0">
                  <a:moveTo>
                    <a:pt x="153" y="78"/>
                  </a:moveTo>
                  <a:lnTo>
                    <a:pt x="153" y="78"/>
                  </a:lnTo>
                  <a:lnTo>
                    <a:pt x="153" y="86"/>
                  </a:lnTo>
                  <a:lnTo>
                    <a:pt x="152" y="93"/>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06" name="Google Shape;3806;p59"/>
            <p:cNvSpPr/>
            <p:nvPr/>
          </p:nvSpPr>
          <p:spPr>
            <a:xfrm>
              <a:off x="6427788" y="3875088"/>
              <a:ext cx="47625" cy="49213"/>
            </a:xfrm>
            <a:custGeom>
              <a:avLst/>
              <a:gdLst/>
              <a:ahLst/>
              <a:cxnLst/>
              <a:rect l="l" t="t" r="r" b="b"/>
              <a:pathLst>
                <a:path w="153" h="153" extrusionOk="0">
                  <a:moveTo>
                    <a:pt x="153" y="77"/>
                  </a:moveTo>
                  <a:lnTo>
                    <a:pt x="153" y="77"/>
                  </a:lnTo>
                  <a:lnTo>
                    <a:pt x="153" y="85"/>
                  </a:lnTo>
                  <a:lnTo>
                    <a:pt x="152" y="93"/>
                  </a:lnTo>
                  <a:lnTo>
                    <a:pt x="149" y="100"/>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07" name="Google Shape;3807;p59"/>
            <p:cNvSpPr/>
            <p:nvPr/>
          </p:nvSpPr>
          <p:spPr>
            <a:xfrm>
              <a:off x="6146801" y="3946526"/>
              <a:ext cx="49213" cy="47625"/>
            </a:xfrm>
            <a:custGeom>
              <a:avLst/>
              <a:gdLst/>
              <a:ahLst/>
              <a:cxnLst/>
              <a:rect l="l" t="t" r="r" b="b"/>
              <a:pathLst>
                <a:path w="155" h="154"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2"/>
                  </a:lnTo>
                  <a:lnTo>
                    <a:pt x="4" y="54"/>
                  </a:lnTo>
                  <a:lnTo>
                    <a:pt x="6" y="47"/>
                  </a:lnTo>
                  <a:lnTo>
                    <a:pt x="10"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3"/>
                  </a:lnTo>
                  <a:lnTo>
                    <a:pt x="137" y="27"/>
                  </a:lnTo>
                  <a:lnTo>
                    <a:pt x="141" y="34"/>
                  </a:lnTo>
                  <a:lnTo>
                    <a:pt x="145" y="40"/>
                  </a:lnTo>
                  <a:lnTo>
                    <a:pt x="148" y="47"/>
                  </a:lnTo>
                  <a:lnTo>
                    <a:pt x="151" y="54"/>
                  </a:lnTo>
                  <a:lnTo>
                    <a:pt x="153"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08" name="Google Shape;3808;p59"/>
            <p:cNvSpPr/>
            <p:nvPr/>
          </p:nvSpPr>
          <p:spPr>
            <a:xfrm>
              <a:off x="6146801" y="4016376"/>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5" y="114"/>
                  </a:lnTo>
                  <a:lnTo>
                    <a:pt x="141" y="120"/>
                  </a:lnTo>
                  <a:lnTo>
                    <a:pt x="137" y="126"/>
                  </a:lnTo>
                  <a:lnTo>
                    <a:pt x="132" y="131"/>
                  </a:lnTo>
                  <a:lnTo>
                    <a:pt x="126" y="137"/>
                  </a:lnTo>
                  <a:lnTo>
                    <a:pt x="121"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9" y="126"/>
                  </a:lnTo>
                  <a:lnTo>
                    <a:pt x="14" y="120"/>
                  </a:lnTo>
                  <a:lnTo>
                    <a:pt x="10" y="114"/>
                  </a:lnTo>
                  <a:lnTo>
                    <a:pt x="6" y="107"/>
                  </a:lnTo>
                  <a:lnTo>
                    <a:pt x="4" y="100"/>
                  </a:lnTo>
                  <a:lnTo>
                    <a:pt x="3" y="92"/>
                  </a:lnTo>
                  <a:lnTo>
                    <a:pt x="2" y="84"/>
                  </a:lnTo>
                  <a:lnTo>
                    <a:pt x="0" y="78"/>
                  </a:lnTo>
                  <a:lnTo>
                    <a:pt x="0" y="78"/>
                  </a:lnTo>
                  <a:lnTo>
                    <a:pt x="2" y="70"/>
                  </a:lnTo>
                  <a:lnTo>
                    <a:pt x="3" y="62"/>
                  </a:lnTo>
                  <a:lnTo>
                    <a:pt x="4" y="55"/>
                  </a:lnTo>
                  <a:lnTo>
                    <a:pt x="6" y="47"/>
                  </a:lnTo>
                  <a:lnTo>
                    <a:pt x="10" y="41"/>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1" y="14"/>
                  </a:lnTo>
                  <a:lnTo>
                    <a:pt x="126" y="18"/>
                  </a:lnTo>
                  <a:lnTo>
                    <a:pt x="132" y="23"/>
                  </a:lnTo>
                  <a:lnTo>
                    <a:pt x="137" y="28"/>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09" name="Google Shape;3809;p59"/>
            <p:cNvSpPr/>
            <p:nvPr/>
          </p:nvSpPr>
          <p:spPr>
            <a:xfrm>
              <a:off x="6216651" y="3946526"/>
              <a:ext cx="49213" cy="47625"/>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1"/>
                  </a:lnTo>
                  <a:lnTo>
                    <a:pt x="93" y="152"/>
                  </a:lnTo>
                  <a:lnTo>
                    <a:pt x="85" y="153"/>
                  </a:lnTo>
                  <a:lnTo>
                    <a:pt x="78" y="154"/>
                  </a:lnTo>
                  <a:lnTo>
                    <a:pt x="78" y="154"/>
                  </a:lnTo>
                  <a:lnTo>
                    <a:pt x="70" y="153"/>
                  </a:lnTo>
                  <a:lnTo>
                    <a:pt x="62" y="152"/>
                  </a:lnTo>
                  <a:lnTo>
                    <a:pt x="55" y="151"/>
                  </a:lnTo>
                  <a:lnTo>
                    <a:pt x="47" y="147"/>
                  </a:lnTo>
                  <a:lnTo>
                    <a:pt x="40"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3"/>
                  </a:lnTo>
                  <a:lnTo>
                    <a:pt x="136" y="27"/>
                  </a:lnTo>
                  <a:lnTo>
                    <a:pt x="141" y="34"/>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10" name="Google Shape;3810;p59"/>
            <p:cNvSpPr/>
            <p:nvPr/>
          </p:nvSpPr>
          <p:spPr>
            <a:xfrm>
              <a:off x="6216651" y="4016376"/>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5" y="114"/>
                  </a:lnTo>
                  <a:lnTo>
                    <a:pt x="141" y="120"/>
                  </a:lnTo>
                  <a:lnTo>
                    <a:pt x="136" y="126"/>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0" y="3"/>
                  </a:lnTo>
                  <a:lnTo>
                    <a:pt x="108" y="7"/>
                  </a:lnTo>
                  <a:lnTo>
                    <a:pt x="114" y="9"/>
                  </a:lnTo>
                  <a:lnTo>
                    <a:pt x="120" y="14"/>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11" name="Google Shape;3811;p59"/>
            <p:cNvSpPr/>
            <p:nvPr/>
          </p:nvSpPr>
          <p:spPr>
            <a:xfrm>
              <a:off x="6286501" y="3946526"/>
              <a:ext cx="49213" cy="47625"/>
            </a:xfrm>
            <a:custGeom>
              <a:avLst/>
              <a:gdLst/>
              <a:ahLst/>
              <a:cxnLst/>
              <a:rect l="l" t="t" r="r" b="b"/>
              <a:pathLst>
                <a:path w="154" h="154"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3" y="152"/>
                  </a:lnTo>
                  <a:lnTo>
                    <a:pt x="84" y="153"/>
                  </a:lnTo>
                  <a:lnTo>
                    <a:pt x="76" y="154"/>
                  </a:lnTo>
                  <a:lnTo>
                    <a:pt x="76" y="154"/>
                  </a:lnTo>
                  <a:lnTo>
                    <a:pt x="68" y="153"/>
                  </a:lnTo>
                  <a:lnTo>
                    <a:pt x="62" y="152"/>
                  </a:lnTo>
                  <a:lnTo>
                    <a:pt x="54" y="151"/>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12" name="Google Shape;3812;p59"/>
            <p:cNvSpPr/>
            <p:nvPr/>
          </p:nvSpPr>
          <p:spPr>
            <a:xfrm>
              <a:off x="6286501" y="4016376"/>
              <a:ext cx="49213" cy="49213"/>
            </a:xfrm>
            <a:custGeom>
              <a:avLst/>
              <a:gdLst/>
              <a:ahLst/>
              <a:cxnLst/>
              <a:rect l="l" t="t" r="r" b="b"/>
              <a:pathLst>
                <a:path w="154" h="154" extrusionOk="0">
                  <a:moveTo>
                    <a:pt x="154" y="78"/>
                  </a:moveTo>
                  <a:lnTo>
                    <a:pt x="154" y="78"/>
                  </a:lnTo>
                  <a:lnTo>
                    <a:pt x="153" y="84"/>
                  </a:lnTo>
                  <a:lnTo>
                    <a:pt x="152" y="92"/>
                  </a:lnTo>
                  <a:lnTo>
                    <a:pt x="151" y="100"/>
                  </a:lnTo>
                  <a:lnTo>
                    <a:pt x="147" y="107"/>
                  </a:lnTo>
                  <a:lnTo>
                    <a:pt x="144" y="114"/>
                  </a:lnTo>
                  <a:lnTo>
                    <a:pt x="141" y="120"/>
                  </a:lnTo>
                  <a:lnTo>
                    <a:pt x="136" y="126"/>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2" y="153"/>
                  </a:lnTo>
                  <a:lnTo>
                    <a:pt x="54" y="151"/>
                  </a:lnTo>
                  <a:lnTo>
                    <a:pt x="47" y="149"/>
                  </a:lnTo>
                  <a:lnTo>
                    <a:pt x="40" y="145"/>
                  </a:lnTo>
                  <a:lnTo>
                    <a:pt x="34" y="142"/>
                  </a:lnTo>
                  <a:lnTo>
                    <a:pt x="27" y="137"/>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4"/>
                  </a:lnTo>
                  <a:lnTo>
                    <a:pt x="40" y="9"/>
                  </a:lnTo>
                  <a:lnTo>
                    <a:pt x="47" y="7"/>
                  </a:lnTo>
                  <a:lnTo>
                    <a:pt x="54" y="3"/>
                  </a:lnTo>
                  <a:lnTo>
                    <a:pt x="62"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13" name="Google Shape;3813;p59"/>
            <p:cNvSpPr/>
            <p:nvPr/>
          </p:nvSpPr>
          <p:spPr>
            <a:xfrm>
              <a:off x="6357938" y="3946526"/>
              <a:ext cx="47625" cy="47625"/>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1"/>
                  </a:lnTo>
                  <a:lnTo>
                    <a:pt x="93" y="152"/>
                  </a:lnTo>
                  <a:lnTo>
                    <a:pt x="86" y="153"/>
                  </a:lnTo>
                  <a:lnTo>
                    <a:pt x="78" y="154"/>
                  </a:lnTo>
                  <a:lnTo>
                    <a:pt x="78" y="154"/>
                  </a:lnTo>
                  <a:lnTo>
                    <a:pt x="70" y="153"/>
                  </a:lnTo>
                  <a:lnTo>
                    <a:pt x="62" y="152"/>
                  </a:lnTo>
                  <a:lnTo>
                    <a:pt x="55" y="151"/>
                  </a:lnTo>
                  <a:lnTo>
                    <a:pt x="48" y="147"/>
                  </a:lnTo>
                  <a:lnTo>
                    <a:pt x="41" y="144"/>
                  </a:lnTo>
                  <a:lnTo>
                    <a:pt x="34" y="141"/>
                  </a:lnTo>
                  <a:lnTo>
                    <a:pt x="28"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3"/>
                  </a:lnTo>
                  <a:lnTo>
                    <a:pt x="137" y="27"/>
                  </a:lnTo>
                  <a:lnTo>
                    <a:pt x="141"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14" name="Google Shape;3814;p59"/>
            <p:cNvSpPr/>
            <p:nvPr/>
          </p:nvSpPr>
          <p:spPr>
            <a:xfrm>
              <a:off x="6357938" y="4016376"/>
              <a:ext cx="47625"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1" y="120"/>
                  </a:lnTo>
                  <a:lnTo>
                    <a:pt x="137" y="126"/>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1"/>
                  </a:lnTo>
                  <a:lnTo>
                    <a:pt x="14" y="34"/>
                  </a:lnTo>
                  <a:lnTo>
                    <a:pt x="18" y="28"/>
                  </a:lnTo>
                  <a:lnTo>
                    <a:pt x="23" y="23"/>
                  </a:lnTo>
                  <a:lnTo>
                    <a:pt x="28" y="18"/>
                  </a:lnTo>
                  <a:lnTo>
                    <a:pt x="34" y="14"/>
                  </a:lnTo>
                  <a:lnTo>
                    <a:pt x="41" y="9"/>
                  </a:lnTo>
                  <a:lnTo>
                    <a:pt x="48"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1" y="23"/>
                  </a:lnTo>
                  <a:lnTo>
                    <a:pt x="137" y="28"/>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15" name="Google Shape;3815;p59"/>
            <p:cNvSpPr/>
            <p:nvPr/>
          </p:nvSpPr>
          <p:spPr>
            <a:xfrm>
              <a:off x="6427788" y="3946526"/>
              <a:ext cx="47625" cy="47625"/>
            </a:xfrm>
            <a:custGeom>
              <a:avLst/>
              <a:gdLst/>
              <a:ahLst/>
              <a:cxnLst/>
              <a:rect l="l" t="t" r="r" b="b"/>
              <a:pathLst>
                <a:path w="153" h="154" extrusionOk="0">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7"/>
                  </a:lnTo>
                  <a:lnTo>
                    <a:pt x="140" y="34"/>
                  </a:lnTo>
                  <a:lnTo>
                    <a:pt x="144" y="40"/>
                  </a:lnTo>
                  <a:lnTo>
                    <a:pt x="147" y="47"/>
                  </a:lnTo>
                  <a:lnTo>
                    <a:pt x="149"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16" name="Google Shape;3816;p59"/>
            <p:cNvSpPr/>
            <p:nvPr/>
          </p:nvSpPr>
          <p:spPr>
            <a:xfrm>
              <a:off x="6427788" y="4016376"/>
              <a:ext cx="47625" cy="49213"/>
            </a:xfrm>
            <a:custGeom>
              <a:avLst/>
              <a:gdLst/>
              <a:ahLst/>
              <a:cxnLst/>
              <a:rect l="l" t="t" r="r" b="b"/>
              <a:pathLst>
                <a:path w="153" h="154" extrusionOk="0">
                  <a:moveTo>
                    <a:pt x="153" y="78"/>
                  </a:moveTo>
                  <a:lnTo>
                    <a:pt x="153" y="78"/>
                  </a:lnTo>
                  <a:lnTo>
                    <a:pt x="153" y="84"/>
                  </a:lnTo>
                  <a:lnTo>
                    <a:pt x="152" y="92"/>
                  </a:lnTo>
                  <a:lnTo>
                    <a:pt x="149" y="100"/>
                  </a:lnTo>
                  <a:lnTo>
                    <a:pt x="147" y="107"/>
                  </a:lnTo>
                  <a:lnTo>
                    <a:pt x="144" y="114"/>
                  </a:lnTo>
                  <a:lnTo>
                    <a:pt x="140" y="120"/>
                  </a:lnTo>
                  <a:lnTo>
                    <a:pt x="136" y="126"/>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17" name="Google Shape;3817;p59"/>
            <p:cNvSpPr/>
            <p:nvPr/>
          </p:nvSpPr>
          <p:spPr>
            <a:xfrm>
              <a:off x="6146801" y="4087813"/>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18" name="Google Shape;3818;p59"/>
            <p:cNvSpPr/>
            <p:nvPr/>
          </p:nvSpPr>
          <p:spPr>
            <a:xfrm>
              <a:off x="6146801" y="4157663"/>
              <a:ext cx="49213" cy="49213"/>
            </a:xfrm>
            <a:custGeom>
              <a:avLst/>
              <a:gdLst/>
              <a:ahLst/>
              <a:cxnLst/>
              <a:rect l="l" t="t" r="r" b="b"/>
              <a:pathLst>
                <a:path w="155" h="154" extrusionOk="0">
                  <a:moveTo>
                    <a:pt x="155" y="77"/>
                  </a:moveTo>
                  <a:lnTo>
                    <a:pt x="155" y="77"/>
                  </a:lnTo>
                  <a:lnTo>
                    <a:pt x="154" y="85"/>
                  </a:lnTo>
                  <a:lnTo>
                    <a:pt x="153" y="93"/>
                  </a:lnTo>
                  <a:lnTo>
                    <a:pt x="151" y="101"/>
                  </a:lnTo>
                  <a:lnTo>
                    <a:pt x="148" y="107"/>
                  </a:lnTo>
                  <a:lnTo>
                    <a:pt x="145" y="114"/>
                  </a:lnTo>
                  <a:lnTo>
                    <a:pt x="141" y="120"/>
                  </a:lnTo>
                  <a:lnTo>
                    <a:pt x="137" y="126"/>
                  </a:lnTo>
                  <a:lnTo>
                    <a:pt x="132" y="131"/>
                  </a:lnTo>
                  <a:lnTo>
                    <a:pt x="126" y="136"/>
                  </a:lnTo>
                  <a:lnTo>
                    <a:pt x="121"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10" y="114"/>
                  </a:lnTo>
                  <a:lnTo>
                    <a:pt x="6" y="107"/>
                  </a:lnTo>
                  <a:lnTo>
                    <a:pt x="4" y="101"/>
                  </a:lnTo>
                  <a:lnTo>
                    <a:pt x="3" y="93"/>
                  </a:lnTo>
                  <a:lnTo>
                    <a:pt x="2" y="85"/>
                  </a:lnTo>
                  <a:lnTo>
                    <a:pt x="0" y="77"/>
                  </a:lnTo>
                  <a:lnTo>
                    <a:pt x="0" y="77"/>
                  </a:lnTo>
                  <a:lnTo>
                    <a:pt x="2" y="70"/>
                  </a:lnTo>
                  <a:lnTo>
                    <a:pt x="3" y="62"/>
                  </a:lnTo>
                  <a:lnTo>
                    <a:pt x="4" y="54"/>
                  </a:lnTo>
                  <a:lnTo>
                    <a:pt x="6" y="47"/>
                  </a:lnTo>
                  <a:lnTo>
                    <a:pt x="10" y="40"/>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1" y="14"/>
                  </a:lnTo>
                  <a:lnTo>
                    <a:pt x="126" y="18"/>
                  </a:lnTo>
                  <a:lnTo>
                    <a:pt x="132" y="23"/>
                  </a:lnTo>
                  <a:lnTo>
                    <a:pt x="137" y="28"/>
                  </a:lnTo>
                  <a:lnTo>
                    <a:pt x="141" y="34"/>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19" name="Google Shape;3819;p59"/>
            <p:cNvSpPr/>
            <p:nvPr/>
          </p:nvSpPr>
          <p:spPr>
            <a:xfrm>
              <a:off x="6216651" y="4087813"/>
              <a:ext cx="49213" cy="47625"/>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20" name="Google Shape;3820;p59"/>
            <p:cNvSpPr/>
            <p:nvPr/>
          </p:nvSpPr>
          <p:spPr>
            <a:xfrm>
              <a:off x="6216651" y="4157663"/>
              <a:ext cx="49213" cy="49213"/>
            </a:xfrm>
            <a:custGeom>
              <a:avLst/>
              <a:gdLst/>
              <a:ahLst/>
              <a:cxnLst/>
              <a:rect l="l" t="t" r="r" b="b"/>
              <a:pathLst>
                <a:path w="154" h="154" extrusionOk="0">
                  <a:moveTo>
                    <a:pt x="154" y="77"/>
                  </a:moveTo>
                  <a:lnTo>
                    <a:pt x="154" y="77"/>
                  </a:lnTo>
                  <a:lnTo>
                    <a:pt x="153" y="85"/>
                  </a:lnTo>
                  <a:lnTo>
                    <a:pt x="152" y="93"/>
                  </a:lnTo>
                  <a:lnTo>
                    <a:pt x="151" y="101"/>
                  </a:lnTo>
                  <a:lnTo>
                    <a:pt x="148" y="107"/>
                  </a:lnTo>
                  <a:lnTo>
                    <a:pt x="145" y="114"/>
                  </a:lnTo>
                  <a:lnTo>
                    <a:pt x="141" y="120"/>
                  </a:lnTo>
                  <a:lnTo>
                    <a:pt x="136" y="126"/>
                  </a:lnTo>
                  <a:lnTo>
                    <a:pt x="132" y="131"/>
                  </a:lnTo>
                  <a:lnTo>
                    <a:pt x="126" y="136"/>
                  </a:lnTo>
                  <a:lnTo>
                    <a:pt x="120" y="141"/>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4"/>
                  </a:lnTo>
                  <a:lnTo>
                    <a:pt x="7" y="107"/>
                  </a:lnTo>
                  <a:lnTo>
                    <a:pt x="3" y="101"/>
                  </a:lnTo>
                  <a:lnTo>
                    <a:pt x="2" y="93"/>
                  </a:lnTo>
                  <a:lnTo>
                    <a:pt x="1" y="85"/>
                  </a:lnTo>
                  <a:lnTo>
                    <a:pt x="0" y="77"/>
                  </a:lnTo>
                  <a:lnTo>
                    <a:pt x="0" y="77"/>
                  </a:lnTo>
                  <a:lnTo>
                    <a:pt x="1" y="70"/>
                  </a:lnTo>
                  <a:lnTo>
                    <a:pt x="2" y="62"/>
                  </a:lnTo>
                  <a:lnTo>
                    <a:pt x="3" y="54"/>
                  </a:lnTo>
                  <a:lnTo>
                    <a:pt x="7" y="47"/>
                  </a:lnTo>
                  <a:lnTo>
                    <a:pt x="9" y="40"/>
                  </a:lnTo>
                  <a:lnTo>
                    <a:pt x="14" y="34"/>
                  </a:lnTo>
                  <a:lnTo>
                    <a:pt x="18" y="28"/>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0" y="3"/>
                  </a:lnTo>
                  <a:lnTo>
                    <a:pt x="108" y="7"/>
                  </a:lnTo>
                  <a:lnTo>
                    <a:pt x="114" y="9"/>
                  </a:lnTo>
                  <a:lnTo>
                    <a:pt x="120" y="14"/>
                  </a:lnTo>
                  <a:lnTo>
                    <a:pt x="126" y="18"/>
                  </a:lnTo>
                  <a:lnTo>
                    <a:pt x="132" y="23"/>
                  </a:lnTo>
                  <a:lnTo>
                    <a:pt x="136" y="28"/>
                  </a:lnTo>
                  <a:lnTo>
                    <a:pt x="141" y="34"/>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21" name="Google Shape;3821;p59"/>
            <p:cNvSpPr/>
            <p:nvPr/>
          </p:nvSpPr>
          <p:spPr>
            <a:xfrm>
              <a:off x="6286501" y="4087813"/>
              <a:ext cx="49213" cy="47625"/>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22" name="Google Shape;3822;p59"/>
            <p:cNvSpPr/>
            <p:nvPr/>
          </p:nvSpPr>
          <p:spPr>
            <a:xfrm>
              <a:off x="6286501" y="4157663"/>
              <a:ext cx="49213" cy="49213"/>
            </a:xfrm>
            <a:custGeom>
              <a:avLst/>
              <a:gdLst/>
              <a:ahLst/>
              <a:cxnLst/>
              <a:rect l="l" t="t" r="r" b="b"/>
              <a:pathLst>
                <a:path w="154" h="154" extrusionOk="0">
                  <a:moveTo>
                    <a:pt x="154" y="77"/>
                  </a:moveTo>
                  <a:lnTo>
                    <a:pt x="154" y="77"/>
                  </a:lnTo>
                  <a:lnTo>
                    <a:pt x="153" y="85"/>
                  </a:lnTo>
                  <a:lnTo>
                    <a:pt x="152" y="93"/>
                  </a:lnTo>
                  <a:lnTo>
                    <a:pt x="151" y="101"/>
                  </a:lnTo>
                  <a:lnTo>
                    <a:pt x="147" y="107"/>
                  </a:lnTo>
                  <a:lnTo>
                    <a:pt x="144" y="114"/>
                  </a:lnTo>
                  <a:lnTo>
                    <a:pt x="141" y="120"/>
                  </a:lnTo>
                  <a:lnTo>
                    <a:pt x="136" y="126"/>
                  </a:lnTo>
                  <a:lnTo>
                    <a:pt x="131" y="131"/>
                  </a:lnTo>
                  <a:lnTo>
                    <a:pt x="126" y="136"/>
                  </a:lnTo>
                  <a:lnTo>
                    <a:pt x="120" y="141"/>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4"/>
                  </a:lnTo>
                  <a:lnTo>
                    <a:pt x="6" y="107"/>
                  </a:lnTo>
                  <a:lnTo>
                    <a:pt x="3" y="101"/>
                  </a:lnTo>
                  <a:lnTo>
                    <a:pt x="1" y="93"/>
                  </a:lnTo>
                  <a:lnTo>
                    <a:pt x="0" y="85"/>
                  </a:lnTo>
                  <a:lnTo>
                    <a:pt x="0" y="77"/>
                  </a:lnTo>
                  <a:lnTo>
                    <a:pt x="0" y="77"/>
                  </a:lnTo>
                  <a:lnTo>
                    <a:pt x="0" y="70"/>
                  </a:lnTo>
                  <a:lnTo>
                    <a:pt x="1" y="62"/>
                  </a:lnTo>
                  <a:lnTo>
                    <a:pt x="3" y="54"/>
                  </a:lnTo>
                  <a:lnTo>
                    <a:pt x="6" y="47"/>
                  </a:lnTo>
                  <a:lnTo>
                    <a:pt x="9" y="40"/>
                  </a:lnTo>
                  <a:lnTo>
                    <a:pt x="12" y="34"/>
                  </a:lnTo>
                  <a:lnTo>
                    <a:pt x="17" y="28"/>
                  </a:lnTo>
                  <a:lnTo>
                    <a:pt x="23" y="23"/>
                  </a:lnTo>
                  <a:lnTo>
                    <a:pt x="27" y="18"/>
                  </a:lnTo>
                  <a:lnTo>
                    <a:pt x="34" y="14"/>
                  </a:lnTo>
                  <a:lnTo>
                    <a:pt x="40" y="9"/>
                  </a:lnTo>
                  <a:lnTo>
                    <a:pt x="47" y="7"/>
                  </a:lnTo>
                  <a:lnTo>
                    <a:pt x="54" y="3"/>
                  </a:lnTo>
                  <a:lnTo>
                    <a:pt x="62"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23" name="Google Shape;3823;p59"/>
            <p:cNvSpPr/>
            <p:nvPr/>
          </p:nvSpPr>
          <p:spPr>
            <a:xfrm>
              <a:off x="6357938" y="4087813"/>
              <a:ext cx="47625"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24" name="Google Shape;3824;p59"/>
            <p:cNvSpPr/>
            <p:nvPr/>
          </p:nvSpPr>
          <p:spPr>
            <a:xfrm>
              <a:off x="6357938" y="4157663"/>
              <a:ext cx="47625" cy="49213"/>
            </a:xfrm>
            <a:custGeom>
              <a:avLst/>
              <a:gdLst/>
              <a:ahLst/>
              <a:cxnLst/>
              <a:rect l="l" t="t" r="r" b="b"/>
              <a:pathLst>
                <a:path w="154" h="154" extrusionOk="0">
                  <a:moveTo>
                    <a:pt x="154" y="77"/>
                  </a:moveTo>
                  <a:lnTo>
                    <a:pt x="154" y="77"/>
                  </a:lnTo>
                  <a:lnTo>
                    <a:pt x="154" y="85"/>
                  </a:lnTo>
                  <a:lnTo>
                    <a:pt x="153" y="93"/>
                  </a:lnTo>
                  <a:lnTo>
                    <a:pt x="151" y="101"/>
                  </a:lnTo>
                  <a:lnTo>
                    <a:pt x="149" y="107"/>
                  </a:lnTo>
                  <a:lnTo>
                    <a:pt x="145" y="114"/>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1"/>
                  </a:lnTo>
                  <a:lnTo>
                    <a:pt x="28" y="136"/>
                  </a:lnTo>
                  <a:lnTo>
                    <a:pt x="23" y="131"/>
                  </a:lnTo>
                  <a:lnTo>
                    <a:pt x="18" y="126"/>
                  </a:lnTo>
                  <a:lnTo>
                    <a:pt x="14" y="120"/>
                  </a:lnTo>
                  <a:lnTo>
                    <a:pt x="10" y="114"/>
                  </a:lnTo>
                  <a:lnTo>
                    <a:pt x="7" y="107"/>
                  </a:lnTo>
                  <a:lnTo>
                    <a:pt x="3" y="101"/>
                  </a:lnTo>
                  <a:lnTo>
                    <a:pt x="2" y="93"/>
                  </a:lnTo>
                  <a:lnTo>
                    <a:pt x="1" y="85"/>
                  </a:lnTo>
                  <a:lnTo>
                    <a:pt x="0" y="77"/>
                  </a:lnTo>
                  <a:lnTo>
                    <a:pt x="0" y="77"/>
                  </a:lnTo>
                  <a:lnTo>
                    <a:pt x="1" y="70"/>
                  </a:lnTo>
                  <a:lnTo>
                    <a:pt x="2" y="62"/>
                  </a:lnTo>
                  <a:lnTo>
                    <a:pt x="3" y="54"/>
                  </a:lnTo>
                  <a:lnTo>
                    <a:pt x="7" y="47"/>
                  </a:lnTo>
                  <a:lnTo>
                    <a:pt x="10" y="40"/>
                  </a:lnTo>
                  <a:lnTo>
                    <a:pt x="14" y="34"/>
                  </a:lnTo>
                  <a:lnTo>
                    <a:pt x="18" y="28"/>
                  </a:lnTo>
                  <a:lnTo>
                    <a:pt x="23" y="23"/>
                  </a:lnTo>
                  <a:lnTo>
                    <a:pt x="28" y="18"/>
                  </a:lnTo>
                  <a:lnTo>
                    <a:pt x="34" y="14"/>
                  </a:lnTo>
                  <a:lnTo>
                    <a:pt x="41" y="9"/>
                  </a:lnTo>
                  <a:lnTo>
                    <a:pt x="48"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1" y="23"/>
                  </a:lnTo>
                  <a:lnTo>
                    <a:pt x="137" y="28"/>
                  </a:lnTo>
                  <a:lnTo>
                    <a:pt x="141"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25" name="Google Shape;3825;p59"/>
            <p:cNvSpPr/>
            <p:nvPr/>
          </p:nvSpPr>
          <p:spPr>
            <a:xfrm>
              <a:off x="6427788" y="4087813"/>
              <a:ext cx="47625" cy="47625"/>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26" name="Google Shape;3826;p59"/>
            <p:cNvSpPr/>
            <p:nvPr/>
          </p:nvSpPr>
          <p:spPr>
            <a:xfrm>
              <a:off x="6427788" y="4157663"/>
              <a:ext cx="47625" cy="49213"/>
            </a:xfrm>
            <a:custGeom>
              <a:avLst/>
              <a:gdLst/>
              <a:ahLst/>
              <a:cxnLst/>
              <a:rect l="l" t="t" r="r" b="b"/>
              <a:pathLst>
                <a:path w="153" h="154" extrusionOk="0">
                  <a:moveTo>
                    <a:pt x="153" y="77"/>
                  </a:moveTo>
                  <a:lnTo>
                    <a:pt x="153" y="77"/>
                  </a:lnTo>
                  <a:lnTo>
                    <a:pt x="153" y="85"/>
                  </a:lnTo>
                  <a:lnTo>
                    <a:pt x="152" y="93"/>
                  </a:lnTo>
                  <a:lnTo>
                    <a:pt x="149" y="101"/>
                  </a:lnTo>
                  <a:lnTo>
                    <a:pt x="147" y="107"/>
                  </a:lnTo>
                  <a:lnTo>
                    <a:pt x="144" y="114"/>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27" name="Google Shape;3827;p59"/>
            <p:cNvSpPr/>
            <p:nvPr/>
          </p:nvSpPr>
          <p:spPr>
            <a:xfrm>
              <a:off x="6146801" y="4227513"/>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5" y="114"/>
                  </a:lnTo>
                  <a:lnTo>
                    <a:pt x="141" y="120"/>
                  </a:lnTo>
                  <a:lnTo>
                    <a:pt x="137" y="126"/>
                  </a:lnTo>
                  <a:lnTo>
                    <a:pt x="132" y="131"/>
                  </a:lnTo>
                  <a:lnTo>
                    <a:pt x="126" y="136"/>
                  </a:lnTo>
                  <a:lnTo>
                    <a:pt x="121" y="140"/>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9" y="126"/>
                  </a:lnTo>
                  <a:lnTo>
                    <a:pt x="14" y="120"/>
                  </a:lnTo>
                  <a:lnTo>
                    <a:pt x="10" y="114"/>
                  </a:lnTo>
                  <a:lnTo>
                    <a:pt x="6" y="107"/>
                  </a:lnTo>
                  <a:lnTo>
                    <a:pt x="4" y="100"/>
                  </a:lnTo>
                  <a:lnTo>
                    <a:pt x="3" y="92"/>
                  </a:lnTo>
                  <a:lnTo>
                    <a:pt x="2" y="84"/>
                  </a:lnTo>
                  <a:lnTo>
                    <a:pt x="0" y="78"/>
                  </a:lnTo>
                  <a:lnTo>
                    <a:pt x="0" y="78"/>
                  </a:lnTo>
                  <a:lnTo>
                    <a:pt x="2" y="70"/>
                  </a:lnTo>
                  <a:lnTo>
                    <a:pt x="3" y="62"/>
                  </a:lnTo>
                  <a:lnTo>
                    <a:pt x="4" y="55"/>
                  </a:lnTo>
                  <a:lnTo>
                    <a:pt x="6" y="47"/>
                  </a:lnTo>
                  <a:lnTo>
                    <a:pt x="10" y="40"/>
                  </a:lnTo>
                  <a:lnTo>
                    <a:pt x="14" y="34"/>
                  </a:lnTo>
                  <a:lnTo>
                    <a:pt x="19" y="28"/>
                  </a:lnTo>
                  <a:lnTo>
                    <a:pt x="23" y="23"/>
                  </a:lnTo>
                  <a:lnTo>
                    <a:pt x="29" y="18"/>
                  </a:lnTo>
                  <a:lnTo>
                    <a:pt x="35" y="13"/>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28" name="Google Shape;3828;p59"/>
            <p:cNvSpPr/>
            <p:nvPr/>
          </p:nvSpPr>
          <p:spPr>
            <a:xfrm>
              <a:off x="6146801" y="4298951"/>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0"/>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0"/>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29" name="Google Shape;3829;p59"/>
            <p:cNvSpPr/>
            <p:nvPr/>
          </p:nvSpPr>
          <p:spPr>
            <a:xfrm>
              <a:off x="6216651" y="42275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5" y="114"/>
                  </a:lnTo>
                  <a:lnTo>
                    <a:pt x="141" y="120"/>
                  </a:lnTo>
                  <a:lnTo>
                    <a:pt x="136" y="126"/>
                  </a:lnTo>
                  <a:lnTo>
                    <a:pt x="132" y="131"/>
                  </a:lnTo>
                  <a:lnTo>
                    <a:pt x="126" y="136"/>
                  </a:lnTo>
                  <a:lnTo>
                    <a:pt x="120" y="140"/>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0" y="3"/>
                  </a:lnTo>
                  <a:lnTo>
                    <a:pt x="108" y="7"/>
                  </a:lnTo>
                  <a:lnTo>
                    <a:pt x="114" y="9"/>
                  </a:lnTo>
                  <a:lnTo>
                    <a:pt x="120" y="13"/>
                  </a:lnTo>
                  <a:lnTo>
                    <a:pt x="126" y="18"/>
                  </a:lnTo>
                  <a:lnTo>
                    <a:pt x="132" y="23"/>
                  </a:lnTo>
                  <a:lnTo>
                    <a:pt x="136" y="28"/>
                  </a:lnTo>
                  <a:lnTo>
                    <a:pt x="141" y="34"/>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30" name="Google Shape;3830;p59"/>
            <p:cNvSpPr/>
            <p:nvPr/>
          </p:nvSpPr>
          <p:spPr>
            <a:xfrm>
              <a:off x="6216651" y="4298951"/>
              <a:ext cx="49213" cy="47625"/>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0"/>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0"/>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31" name="Google Shape;3831;p59"/>
            <p:cNvSpPr/>
            <p:nvPr/>
          </p:nvSpPr>
          <p:spPr>
            <a:xfrm>
              <a:off x="6286501" y="4227513"/>
              <a:ext cx="49213" cy="49213"/>
            </a:xfrm>
            <a:custGeom>
              <a:avLst/>
              <a:gdLst/>
              <a:ahLst/>
              <a:cxnLst/>
              <a:rect l="l" t="t" r="r" b="b"/>
              <a:pathLst>
                <a:path w="154" h="154" extrusionOk="0">
                  <a:moveTo>
                    <a:pt x="154" y="78"/>
                  </a:moveTo>
                  <a:lnTo>
                    <a:pt x="154" y="78"/>
                  </a:lnTo>
                  <a:lnTo>
                    <a:pt x="153" y="84"/>
                  </a:lnTo>
                  <a:lnTo>
                    <a:pt x="152" y="92"/>
                  </a:lnTo>
                  <a:lnTo>
                    <a:pt x="151"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7"/>
                  </a:lnTo>
                  <a:lnTo>
                    <a:pt x="54" y="3"/>
                  </a:lnTo>
                  <a:lnTo>
                    <a:pt x="62" y="2"/>
                  </a:lnTo>
                  <a:lnTo>
                    <a:pt x="68" y="1"/>
                  </a:lnTo>
                  <a:lnTo>
                    <a:pt x="76" y="0"/>
                  </a:lnTo>
                  <a:lnTo>
                    <a:pt x="76" y="0"/>
                  </a:lnTo>
                  <a:lnTo>
                    <a:pt x="84" y="1"/>
                  </a:lnTo>
                  <a:lnTo>
                    <a:pt x="93" y="2"/>
                  </a:lnTo>
                  <a:lnTo>
                    <a:pt x="99" y="3"/>
                  </a:lnTo>
                  <a:lnTo>
                    <a:pt x="106" y="7"/>
                  </a:lnTo>
                  <a:lnTo>
                    <a:pt x="113" y="9"/>
                  </a:lnTo>
                  <a:lnTo>
                    <a:pt x="120" y="13"/>
                  </a:lnTo>
                  <a:lnTo>
                    <a:pt x="126" y="18"/>
                  </a:lnTo>
                  <a:lnTo>
                    <a:pt x="131" y="23"/>
                  </a:lnTo>
                  <a:lnTo>
                    <a:pt x="136" y="28"/>
                  </a:lnTo>
                  <a:lnTo>
                    <a:pt x="141"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32" name="Google Shape;3832;p59"/>
            <p:cNvSpPr/>
            <p:nvPr/>
          </p:nvSpPr>
          <p:spPr>
            <a:xfrm>
              <a:off x="6286501" y="4298951"/>
              <a:ext cx="49213" cy="47625"/>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0"/>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33" name="Google Shape;3833;p59"/>
            <p:cNvSpPr/>
            <p:nvPr/>
          </p:nvSpPr>
          <p:spPr>
            <a:xfrm>
              <a:off x="6357938" y="4227513"/>
              <a:ext cx="47625"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1" y="120"/>
                  </a:lnTo>
                  <a:lnTo>
                    <a:pt x="137" y="126"/>
                  </a:lnTo>
                  <a:lnTo>
                    <a:pt x="131"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8"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8" y="18"/>
                  </a:lnTo>
                  <a:lnTo>
                    <a:pt x="34" y="13"/>
                  </a:lnTo>
                  <a:lnTo>
                    <a:pt x="41" y="9"/>
                  </a:lnTo>
                  <a:lnTo>
                    <a:pt x="48" y="7"/>
                  </a:lnTo>
                  <a:lnTo>
                    <a:pt x="55" y="3"/>
                  </a:lnTo>
                  <a:lnTo>
                    <a:pt x="62" y="2"/>
                  </a:lnTo>
                  <a:lnTo>
                    <a:pt x="70" y="1"/>
                  </a:lnTo>
                  <a:lnTo>
                    <a:pt x="78" y="0"/>
                  </a:lnTo>
                  <a:lnTo>
                    <a:pt x="78" y="0"/>
                  </a:lnTo>
                  <a:lnTo>
                    <a:pt x="86" y="1"/>
                  </a:lnTo>
                  <a:lnTo>
                    <a:pt x="93" y="2"/>
                  </a:lnTo>
                  <a:lnTo>
                    <a:pt x="101" y="3"/>
                  </a:lnTo>
                  <a:lnTo>
                    <a:pt x="107" y="7"/>
                  </a:lnTo>
                  <a:lnTo>
                    <a:pt x="114" y="9"/>
                  </a:lnTo>
                  <a:lnTo>
                    <a:pt x="120" y="13"/>
                  </a:lnTo>
                  <a:lnTo>
                    <a:pt x="126" y="18"/>
                  </a:lnTo>
                  <a:lnTo>
                    <a:pt x="131" y="23"/>
                  </a:lnTo>
                  <a:lnTo>
                    <a:pt x="137" y="28"/>
                  </a:lnTo>
                  <a:lnTo>
                    <a:pt x="141"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34" name="Google Shape;3834;p59"/>
            <p:cNvSpPr/>
            <p:nvPr/>
          </p:nvSpPr>
          <p:spPr>
            <a:xfrm>
              <a:off x="6357938" y="4298951"/>
              <a:ext cx="47625"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0"/>
                  </a:lnTo>
                  <a:lnTo>
                    <a:pt x="3" y="54"/>
                  </a:lnTo>
                  <a:lnTo>
                    <a:pt x="7" y="47"/>
                  </a:lnTo>
                  <a:lnTo>
                    <a:pt x="10" y="40"/>
                  </a:lnTo>
                  <a:lnTo>
                    <a:pt x="14"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0"/>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35" name="Google Shape;3835;p59"/>
            <p:cNvSpPr/>
            <p:nvPr/>
          </p:nvSpPr>
          <p:spPr>
            <a:xfrm>
              <a:off x="6427788" y="4227513"/>
              <a:ext cx="47625" cy="49213"/>
            </a:xfrm>
            <a:custGeom>
              <a:avLst/>
              <a:gdLst/>
              <a:ahLst/>
              <a:cxnLst/>
              <a:rect l="l" t="t" r="r" b="b"/>
              <a:pathLst>
                <a:path w="153" h="154" extrusionOk="0">
                  <a:moveTo>
                    <a:pt x="153" y="78"/>
                  </a:moveTo>
                  <a:lnTo>
                    <a:pt x="153" y="78"/>
                  </a:lnTo>
                  <a:lnTo>
                    <a:pt x="153" y="84"/>
                  </a:lnTo>
                  <a:lnTo>
                    <a:pt x="152" y="92"/>
                  </a:lnTo>
                  <a:lnTo>
                    <a:pt x="149" y="100"/>
                  </a:lnTo>
                  <a:lnTo>
                    <a:pt x="147" y="107"/>
                  </a:lnTo>
                  <a:lnTo>
                    <a:pt x="144" y="114"/>
                  </a:lnTo>
                  <a:lnTo>
                    <a:pt x="140" y="120"/>
                  </a:lnTo>
                  <a:lnTo>
                    <a:pt x="136" y="126"/>
                  </a:lnTo>
                  <a:lnTo>
                    <a:pt x="130" y="131"/>
                  </a:lnTo>
                  <a:lnTo>
                    <a:pt x="125"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5" y="18"/>
                  </a:lnTo>
                  <a:lnTo>
                    <a:pt x="130" y="23"/>
                  </a:lnTo>
                  <a:lnTo>
                    <a:pt x="136" y="28"/>
                  </a:lnTo>
                  <a:lnTo>
                    <a:pt x="140" y="34"/>
                  </a:lnTo>
                  <a:lnTo>
                    <a:pt x="144" y="40"/>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36" name="Google Shape;3836;p59"/>
            <p:cNvSpPr/>
            <p:nvPr/>
          </p:nvSpPr>
          <p:spPr>
            <a:xfrm>
              <a:off x="6427788" y="4298951"/>
              <a:ext cx="47625" cy="47625"/>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0"/>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37" name="Google Shape;3837;p59"/>
            <p:cNvSpPr/>
            <p:nvPr/>
          </p:nvSpPr>
          <p:spPr>
            <a:xfrm>
              <a:off x="6146801" y="4368801"/>
              <a:ext cx="49213" cy="49213"/>
            </a:xfrm>
            <a:custGeom>
              <a:avLst/>
              <a:gdLst/>
              <a:ahLst/>
              <a:cxnLst/>
              <a:rect l="l" t="t" r="r" b="b"/>
              <a:pathLst>
                <a:path w="155" h="154" extrusionOk="0">
                  <a:moveTo>
                    <a:pt x="155" y="76"/>
                  </a:moveTo>
                  <a:lnTo>
                    <a:pt x="155" y="76"/>
                  </a:lnTo>
                  <a:lnTo>
                    <a:pt x="154" y="85"/>
                  </a:lnTo>
                  <a:lnTo>
                    <a:pt x="153" y="93"/>
                  </a:lnTo>
                  <a:lnTo>
                    <a:pt x="151" y="99"/>
                  </a:lnTo>
                  <a:lnTo>
                    <a:pt x="148" y="107"/>
                  </a:lnTo>
                  <a:lnTo>
                    <a:pt x="145" y="113"/>
                  </a:lnTo>
                  <a:lnTo>
                    <a:pt x="141" y="120"/>
                  </a:lnTo>
                  <a:lnTo>
                    <a:pt x="137" y="126"/>
                  </a:lnTo>
                  <a:lnTo>
                    <a:pt x="132" y="131"/>
                  </a:lnTo>
                  <a:lnTo>
                    <a:pt x="126" y="136"/>
                  </a:lnTo>
                  <a:lnTo>
                    <a:pt x="121"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10" y="113"/>
                  </a:lnTo>
                  <a:lnTo>
                    <a:pt x="6" y="107"/>
                  </a:lnTo>
                  <a:lnTo>
                    <a:pt x="4" y="99"/>
                  </a:lnTo>
                  <a:lnTo>
                    <a:pt x="3" y="93"/>
                  </a:lnTo>
                  <a:lnTo>
                    <a:pt x="2" y="85"/>
                  </a:lnTo>
                  <a:lnTo>
                    <a:pt x="0" y="76"/>
                  </a:lnTo>
                  <a:lnTo>
                    <a:pt x="0" y="76"/>
                  </a:lnTo>
                  <a:lnTo>
                    <a:pt x="2" y="70"/>
                  </a:lnTo>
                  <a:lnTo>
                    <a:pt x="3" y="62"/>
                  </a:lnTo>
                  <a:lnTo>
                    <a:pt x="4" y="54"/>
                  </a:lnTo>
                  <a:lnTo>
                    <a:pt x="6" y="47"/>
                  </a:lnTo>
                  <a:lnTo>
                    <a:pt x="10" y="40"/>
                  </a:lnTo>
                  <a:lnTo>
                    <a:pt x="14" y="34"/>
                  </a:lnTo>
                  <a:lnTo>
                    <a:pt x="19" y="28"/>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3"/>
                  </a:lnTo>
                  <a:lnTo>
                    <a:pt x="137" y="28"/>
                  </a:lnTo>
                  <a:lnTo>
                    <a:pt x="141" y="34"/>
                  </a:lnTo>
                  <a:lnTo>
                    <a:pt x="145" y="40"/>
                  </a:lnTo>
                  <a:lnTo>
                    <a:pt x="148" y="47"/>
                  </a:lnTo>
                  <a:lnTo>
                    <a:pt x="151" y="54"/>
                  </a:lnTo>
                  <a:lnTo>
                    <a:pt x="153"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38" name="Google Shape;3838;p59"/>
            <p:cNvSpPr/>
            <p:nvPr/>
          </p:nvSpPr>
          <p:spPr>
            <a:xfrm>
              <a:off x="6146801" y="4440238"/>
              <a:ext cx="49213" cy="47625"/>
            </a:xfrm>
            <a:custGeom>
              <a:avLst/>
              <a:gdLst/>
              <a:ahLst/>
              <a:cxnLst/>
              <a:rect l="l" t="t" r="r" b="b"/>
              <a:pathLst>
                <a:path w="155" h="154" extrusionOk="0">
                  <a:moveTo>
                    <a:pt x="155" y="78"/>
                  </a:moveTo>
                  <a:lnTo>
                    <a:pt x="155" y="78"/>
                  </a:lnTo>
                  <a:lnTo>
                    <a:pt x="154" y="86"/>
                  </a:lnTo>
                  <a:lnTo>
                    <a:pt x="153" y="92"/>
                  </a:lnTo>
                  <a:lnTo>
                    <a:pt x="151" y="101"/>
                  </a:lnTo>
                  <a:lnTo>
                    <a:pt x="148" y="107"/>
                  </a:lnTo>
                  <a:lnTo>
                    <a:pt x="145" y="114"/>
                  </a:lnTo>
                  <a:lnTo>
                    <a:pt x="141" y="120"/>
                  </a:lnTo>
                  <a:lnTo>
                    <a:pt x="137" y="127"/>
                  </a:lnTo>
                  <a:lnTo>
                    <a:pt x="132" y="131"/>
                  </a:lnTo>
                  <a:lnTo>
                    <a:pt x="126" y="137"/>
                  </a:lnTo>
                  <a:lnTo>
                    <a:pt x="121"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9" y="127"/>
                  </a:lnTo>
                  <a:lnTo>
                    <a:pt x="14" y="120"/>
                  </a:lnTo>
                  <a:lnTo>
                    <a:pt x="10" y="114"/>
                  </a:lnTo>
                  <a:lnTo>
                    <a:pt x="6" y="107"/>
                  </a:lnTo>
                  <a:lnTo>
                    <a:pt x="4" y="101"/>
                  </a:lnTo>
                  <a:lnTo>
                    <a:pt x="3" y="92"/>
                  </a:lnTo>
                  <a:lnTo>
                    <a:pt x="2" y="86"/>
                  </a:lnTo>
                  <a:lnTo>
                    <a:pt x="0" y="78"/>
                  </a:lnTo>
                  <a:lnTo>
                    <a:pt x="0" y="78"/>
                  </a:lnTo>
                  <a:lnTo>
                    <a:pt x="2" y="70"/>
                  </a:lnTo>
                  <a:lnTo>
                    <a:pt x="3" y="62"/>
                  </a:lnTo>
                  <a:lnTo>
                    <a:pt x="4" y="55"/>
                  </a:lnTo>
                  <a:lnTo>
                    <a:pt x="6" y="48"/>
                  </a:lnTo>
                  <a:lnTo>
                    <a:pt x="10" y="41"/>
                  </a:lnTo>
                  <a:lnTo>
                    <a:pt x="14" y="34"/>
                  </a:lnTo>
                  <a:lnTo>
                    <a:pt x="19"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1" y="14"/>
                  </a:lnTo>
                  <a:lnTo>
                    <a:pt x="126" y="18"/>
                  </a:lnTo>
                  <a:lnTo>
                    <a:pt x="132" y="23"/>
                  </a:lnTo>
                  <a:lnTo>
                    <a:pt x="137" y="28"/>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39" name="Google Shape;3839;p59"/>
            <p:cNvSpPr/>
            <p:nvPr/>
          </p:nvSpPr>
          <p:spPr>
            <a:xfrm>
              <a:off x="6216651" y="4368801"/>
              <a:ext cx="49213" cy="49213"/>
            </a:xfrm>
            <a:custGeom>
              <a:avLst/>
              <a:gdLst/>
              <a:ahLst/>
              <a:cxnLst/>
              <a:rect l="l" t="t" r="r" b="b"/>
              <a:pathLst>
                <a:path w="154" h="154" extrusionOk="0">
                  <a:moveTo>
                    <a:pt x="154" y="76"/>
                  </a:moveTo>
                  <a:lnTo>
                    <a:pt x="154" y="76"/>
                  </a:lnTo>
                  <a:lnTo>
                    <a:pt x="153" y="85"/>
                  </a:lnTo>
                  <a:lnTo>
                    <a:pt x="152" y="93"/>
                  </a:lnTo>
                  <a:lnTo>
                    <a:pt x="151" y="99"/>
                  </a:lnTo>
                  <a:lnTo>
                    <a:pt x="148" y="107"/>
                  </a:lnTo>
                  <a:lnTo>
                    <a:pt x="145"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3"/>
                  </a:lnTo>
                  <a:lnTo>
                    <a:pt x="7" y="107"/>
                  </a:lnTo>
                  <a:lnTo>
                    <a:pt x="3" y="99"/>
                  </a:lnTo>
                  <a:lnTo>
                    <a:pt x="2" y="93"/>
                  </a:lnTo>
                  <a:lnTo>
                    <a:pt x="1" y="85"/>
                  </a:lnTo>
                  <a:lnTo>
                    <a:pt x="0" y="76"/>
                  </a:lnTo>
                  <a:lnTo>
                    <a:pt x="0" y="76"/>
                  </a:lnTo>
                  <a:lnTo>
                    <a:pt x="1" y="70"/>
                  </a:lnTo>
                  <a:lnTo>
                    <a:pt x="2" y="62"/>
                  </a:lnTo>
                  <a:lnTo>
                    <a:pt x="3" y="54"/>
                  </a:lnTo>
                  <a:lnTo>
                    <a:pt x="7" y="47"/>
                  </a:lnTo>
                  <a:lnTo>
                    <a:pt x="9" y="40"/>
                  </a:lnTo>
                  <a:lnTo>
                    <a:pt x="14" y="34"/>
                  </a:lnTo>
                  <a:lnTo>
                    <a:pt x="18" y="28"/>
                  </a:lnTo>
                  <a:lnTo>
                    <a:pt x="23" y="23"/>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3"/>
                  </a:lnTo>
                  <a:lnTo>
                    <a:pt x="136" y="28"/>
                  </a:lnTo>
                  <a:lnTo>
                    <a:pt x="141" y="34"/>
                  </a:lnTo>
                  <a:lnTo>
                    <a:pt x="145" y="40"/>
                  </a:lnTo>
                  <a:lnTo>
                    <a:pt x="148"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40" name="Google Shape;3840;p59"/>
            <p:cNvSpPr/>
            <p:nvPr/>
          </p:nvSpPr>
          <p:spPr>
            <a:xfrm>
              <a:off x="6216651" y="4440238"/>
              <a:ext cx="49213" cy="47625"/>
            </a:xfrm>
            <a:custGeom>
              <a:avLst/>
              <a:gdLst/>
              <a:ahLst/>
              <a:cxnLst/>
              <a:rect l="l" t="t" r="r" b="b"/>
              <a:pathLst>
                <a:path w="154" h="154" extrusionOk="0">
                  <a:moveTo>
                    <a:pt x="154" y="78"/>
                  </a:moveTo>
                  <a:lnTo>
                    <a:pt x="154" y="78"/>
                  </a:lnTo>
                  <a:lnTo>
                    <a:pt x="153" y="86"/>
                  </a:lnTo>
                  <a:lnTo>
                    <a:pt x="152" y="92"/>
                  </a:lnTo>
                  <a:lnTo>
                    <a:pt x="151" y="101"/>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0" y="3"/>
                  </a:lnTo>
                  <a:lnTo>
                    <a:pt x="108" y="7"/>
                  </a:lnTo>
                  <a:lnTo>
                    <a:pt x="114" y="10"/>
                  </a:lnTo>
                  <a:lnTo>
                    <a:pt x="120" y="14"/>
                  </a:lnTo>
                  <a:lnTo>
                    <a:pt x="126" y="18"/>
                  </a:lnTo>
                  <a:lnTo>
                    <a:pt x="132" y="23"/>
                  </a:lnTo>
                  <a:lnTo>
                    <a:pt x="136" y="28"/>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41" name="Google Shape;3841;p59"/>
            <p:cNvSpPr/>
            <p:nvPr/>
          </p:nvSpPr>
          <p:spPr>
            <a:xfrm>
              <a:off x="6286501" y="4368801"/>
              <a:ext cx="49213" cy="49213"/>
            </a:xfrm>
            <a:custGeom>
              <a:avLst/>
              <a:gdLst/>
              <a:ahLst/>
              <a:cxnLst/>
              <a:rect l="l" t="t" r="r" b="b"/>
              <a:pathLst>
                <a:path w="154" h="154" extrusionOk="0">
                  <a:moveTo>
                    <a:pt x="154" y="76"/>
                  </a:moveTo>
                  <a:lnTo>
                    <a:pt x="154" y="76"/>
                  </a:lnTo>
                  <a:lnTo>
                    <a:pt x="153" y="85"/>
                  </a:lnTo>
                  <a:lnTo>
                    <a:pt x="152" y="93"/>
                  </a:lnTo>
                  <a:lnTo>
                    <a:pt x="151" y="99"/>
                  </a:lnTo>
                  <a:lnTo>
                    <a:pt x="147" y="107"/>
                  </a:lnTo>
                  <a:lnTo>
                    <a:pt x="144" y="113"/>
                  </a:lnTo>
                  <a:lnTo>
                    <a:pt x="141" y="120"/>
                  </a:lnTo>
                  <a:lnTo>
                    <a:pt x="136" y="126"/>
                  </a:lnTo>
                  <a:lnTo>
                    <a:pt x="131" y="131"/>
                  </a:lnTo>
                  <a:lnTo>
                    <a:pt x="126" y="136"/>
                  </a:lnTo>
                  <a:lnTo>
                    <a:pt x="120" y="141"/>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3"/>
                  </a:lnTo>
                  <a:lnTo>
                    <a:pt x="6" y="107"/>
                  </a:lnTo>
                  <a:lnTo>
                    <a:pt x="3" y="99"/>
                  </a:lnTo>
                  <a:lnTo>
                    <a:pt x="1" y="93"/>
                  </a:lnTo>
                  <a:lnTo>
                    <a:pt x="0" y="85"/>
                  </a:lnTo>
                  <a:lnTo>
                    <a:pt x="0" y="76"/>
                  </a:lnTo>
                  <a:lnTo>
                    <a:pt x="0" y="76"/>
                  </a:lnTo>
                  <a:lnTo>
                    <a:pt x="0" y="70"/>
                  </a:lnTo>
                  <a:lnTo>
                    <a:pt x="1" y="62"/>
                  </a:lnTo>
                  <a:lnTo>
                    <a:pt x="3" y="54"/>
                  </a:lnTo>
                  <a:lnTo>
                    <a:pt x="6" y="47"/>
                  </a:lnTo>
                  <a:lnTo>
                    <a:pt x="9" y="40"/>
                  </a:lnTo>
                  <a:lnTo>
                    <a:pt x="12" y="34"/>
                  </a:lnTo>
                  <a:lnTo>
                    <a:pt x="17" y="28"/>
                  </a:lnTo>
                  <a:lnTo>
                    <a:pt x="23" y="23"/>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3"/>
                  </a:lnTo>
                  <a:lnTo>
                    <a:pt x="136" y="28"/>
                  </a:lnTo>
                  <a:lnTo>
                    <a:pt x="141" y="34"/>
                  </a:lnTo>
                  <a:lnTo>
                    <a:pt x="144" y="40"/>
                  </a:lnTo>
                  <a:lnTo>
                    <a:pt x="147"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42" name="Google Shape;3842;p59"/>
            <p:cNvSpPr/>
            <p:nvPr/>
          </p:nvSpPr>
          <p:spPr>
            <a:xfrm>
              <a:off x="6286501" y="4440238"/>
              <a:ext cx="49213" cy="47625"/>
            </a:xfrm>
            <a:custGeom>
              <a:avLst/>
              <a:gdLst/>
              <a:ahLst/>
              <a:cxnLst/>
              <a:rect l="l" t="t" r="r" b="b"/>
              <a:pathLst>
                <a:path w="154" h="154" extrusionOk="0">
                  <a:moveTo>
                    <a:pt x="154" y="78"/>
                  </a:moveTo>
                  <a:lnTo>
                    <a:pt x="154" y="78"/>
                  </a:lnTo>
                  <a:lnTo>
                    <a:pt x="153" y="86"/>
                  </a:lnTo>
                  <a:lnTo>
                    <a:pt x="152" y="92"/>
                  </a:lnTo>
                  <a:lnTo>
                    <a:pt x="151"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2" y="153"/>
                  </a:lnTo>
                  <a:lnTo>
                    <a:pt x="54" y="151"/>
                  </a:lnTo>
                  <a:lnTo>
                    <a:pt x="47" y="149"/>
                  </a:lnTo>
                  <a:lnTo>
                    <a:pt x="40" y="145"/>
                  </a:lnTo>
                  <a:lnTo>
                    <a:pt x="34" y="142"/>
                  </a:lnTo>
                  <a:lnTo>
                    <a:pt x="27" y="137"/>
                  </a:lnTo>
                  <a:lnTo>
                    <a:pt x="23" y="131"/>
                  </a:lnTo>
                  <a:lnTo>
                    <a:pt x="17" y="127"/>
                  </a:lnTo>
                  <a:lnTo>
                    <a:pt x="12"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2" y="34"/>
                  </a:lnTo>
                  <a:lnTo>
                    <a:pt x="17" y="28"/>
                  </a:lnTo>
                  <a:lnTo>
                    <a:pt x="23" y="23"/>
                  </a:lnTo>
                  <a:lnTo>
                    <a:pt x="27" y="18"/>
                  </a:lnTo>
                  <a:lnTo>
                    <a:pt x="34" y="14"/>
                  </a:lnTo>
                  <a:lnTo>
                    <a:pt x="40" y="10"/>
                  </a:lnTo>
                  <a:lnTo>
                    <a:pt x="47" y="7"/>
                  </a:lnTo>
                  <a:lnTo>
                    <a:pt x="54" y="3"/>
                  </a:lnTo>
                  <a:lnTo>
                    <a:pt x="62" y="2"/>
                  </a:lnTo>
                  <a:lnTo>
                    <a:pt x="68" y="1"/>
                  </a:lnTo>
                  <a:lnTo>
                    <a:pt x="76" y="0"/>
                  </a:lnTo>
                  <a:lnTo>
                    <a:pt x="76" y="0"/>
                  </a:lnTo>
                  <a:lnTo>
                    <a:pt x="84" y="1"/>
                  </a:lnTo>
                  <a:lnTo>
                    <a:pt x="93" y="2"/>
                  </a:lnTo>
                  <a:lnTo>
                    <a:pt x="99" y="3"/>
                  </a:lnTo>
                  <a:lnTo>
                    <a:pt x="106" y="7"/>
                  </a:lnTo>
                  <a:lnTo>
                    <a:pt x="113" y="10"/>
                  </a:lnTo>
                  <a:lnTo>
                    <a:pt x="120" y="14"/>
                  </a:lnTo>
                  <a:lnTo>
                    <a:pt x="126" y="18"/>
                  </a:lnTo>
                  <a:lnTo>
                    <a:pt x="131" y="23"/>
                  </a:lnTo>
                  <a:lnTo>
                    <a:pt x="136" y="28"/>
                  </a:lnTo>
                  <a:lnTo>
                    <a:pt x="141"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43" name="Google Shape;3843;p59"/>
            <p:cNvSpPr/>
            <p:nvPr/>
          </p:nvSpPr>
          <p:spPr>
            <a:xfrm>
              <a:off x="6357938" y="4368801"/>
              <a:ext cx="47625" cy="49213"/>
            </a:xfrm>
            <a:custGeom>
              <a:avLst/>
              <a:gdLst/>
              <a:ahLst/>
              <a:cxnLst/>
              <a:rect l="l" t="t" r="r" b="b"/>
              <a:pathLst>
                <a:path w="154" h="154" extrusionOk="0">
                  <a:moveTo>
                    <a:pt x="154" y="76"/>
                  </a:moveTo>
                  <a:lnTo>
                    <a:pt x="154" y="76"/>
                  </a:lnTo>
                  <a:lnTo>
                    <a:pt x="154" y="85"/>
                  </a:lnTo>
                  <a:lnTo>
                    <a:pt x="153" y="93"/>
                  </a:lnTo>
                  <a:lnTo>
                    <a:pt x="151" y="99"/>
                  </a:lnTo>
                  <a:lnTo>
                    <a:pt x="149" y="107"/>
                  </a:lnTo>
                  <a:lnTo>
                    <a:pt x="145" y="113"/>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1"/>
                  </a:lnTo>
                  <a:lnTo>
                    <a:pt x="28" y="136"/>
                  </a:lnTo>
                  <a:lnTo>
                    <a:pt x="23" y="131"/>
                  </a:lnTo>
                  <a:lnTo>
                    <a:pt x="18" y="126"/>
                  </a:lnTo>
                  <a:lnTo>
                    <a:pt x="14" y="120"/>
                  </a:lnTo>
                  <a:lnTo>
                    <a:pt x="10" y="113"/>
                  </a:lnTo>
                  <a:lnTo>
                    <a:pt x="7" y="107"/>
                  </a:lnTo>
                  <a:lnTo>
                    <a:pt x="3" y="99"/>
                  </a:lnTo>
                  <a:lnTo>
                    <a:pt x="2" y="93"/>
                  </a:lnTo>
                  <a:lnTo>
                    <a:pt x="1" y="85"/>
                  </a:lnTo>
                  <a:lnTo>
                    <a:pt x="0" y="76"/>
                  </a:lnTo>
                  <a:lnTo>
                    <a:pt x="0" y="76"/>
                  </a:lnTo>
                  <a:lnTo>
                    <a:pt x="1" y="70"/>
                  </a:lnTo>
                  <a:lnTo>
                    <a:pt x="2" y="62"/>
                  </a:lnTo>
                  <a:lnTo>
                    <a:pt x="3" y="54"/>
                  </a:lnTo>
                  <a:lnTo>
                    <a:pt x="7" y="47"/>
                  </a:lnTo>
                  <a:lnTo>
                    <a:pt x="10" y="40"/>
                  </a:lnTo>
                  <a:lnTo>
                    <a:pt x="14" y="34"/>
                  </a:lnTo>
                  <a:lnTo>
                    <a:pt x="18" y="28"/>
                  </a:lnTo>
                  <a:lnTo>
                    <a:pt x="23" y="23"/>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3"/>
                  </a:lnTo>
                  <a:lnTo>
                    <a:pt x="137" y="28"/>
                  </a:lnTo>
                  <a:lnTo>
                    <a:pt x="141" y="34"/>
                  </a:lnTo>
                  <a:lnTo>
                    <a:pt x="145" y="40"/>
                  </a:lnTo>
                  <a:lnTo>
                    <a:pt x="149" y="47"/>
                  </a:lnTo>
                  <a:lnTo>
                    <a:pt x="151"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44" name="Google Shape;3844;p59"/>
            <p:cNvSpPr/>
            <p:nvPr/>
          </p:nvSpPr>
          <p:spPr>
            <a:xfrm>
              <a:off x="6357938" y="4440238"/>
              <a:ext cx="47625" cy="47625"/>
            </a:xfrm>
            <a:custGeom>
              <a:avLst/>
              <a:gdLst/>
              <a:ahLst/>
              <a:cxnLst/>
              <a:rect l="l" t="t" r="r" b="b"/>
              <a:pathLst>
                <a:path w="154" h="154" extrusionOk="0">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7"/>
                  </a:lnTo>
                  <a:lnTo>
                    <a:pt x="14" y="120"/>
                  </a:lnTo>
                  <a:lnTo>
                    <a:pt x="10" y="114"/>
                  </a:lnTo>
                  <a:lnTo>
                    <a:pt x="7" y="107"/>
                  </a:lnTo>
                  <a:lnTo>
                    <a:pt x="3" y="101"/>
                  </a:lnTo>
                  <a:lnTo>
                    <a:pt x="2" y="92"/>
                  </a:lnTo>
                  <a:lnTo>
                    <a:pt x="1" y="86"/>
                  </a:lnTo>
                  <a:lnTo>
                    <a:pt x="0" y="78"/>
                  </a:lnTo>
                  <a:lnTo>
                    <a:pt x="0" y="78"/>
                  </a:lnTo>
                  <a:lnTo>
                    <a:pt x="1" y="70"/>
                  </a:lnTo>
                  <a:lnTo>
                    <a:pt x="2" y="62"/>
                  </a:lnTo>
                  <a:lnTo>
                    <a:pt x="3" y="55"/>
                  </a:lnTo>
                  <a:lnTo>
                    <a:pt x="7" y="48"/>
                  </a:lnTo>
                  <a:lnTo>
                    <a:pt x="10" y="41"/>
                  </a:lnTo>
                  <a:lnTo>
                    <a:pt x="14" y="34"/>
                  </a:lnTo>
                  <a:lnTo>
                    <a:pt x="18" y="28"/>
                  </a:lnTo>
                  <a:lnTo>
                    <a:pt x="23" y="23"/>
                  </a:lnTo>
                  <a:lnTo>
                    <a:pt x="28" y="18"/>
                  </a:lnTo>
                  <a:lnTo>
                    <a:pt x="34" y="14"/>
                  </a:lnTo>
                  <a:lnTo>
                    <a:pt x="41" y="10"/>
                  </a:lnTo>
                  <a:lnTo>
                    <a:pt x="48"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45" name="Google Shape;3845;p59"/>
            <p:cNvSpPr/>
            <p:nvPr/>
          </p:nvSpPr>
          <p:spPr>
            <a:xfrm>
              <a:off x="6427788" y="4368801"/>
              <a:ext cx="47625" cy="49213"/>
            </a:xfrm>
            <a:custGeom>
              <a:avLst/>
              <a:gdLst/>
              <a:ahLst/>
              <a:cxnLst/>
              <a:rect l="l" t="t" r="r" b="b"/>
              <a:pathLst>
                <a:path w="153" h="154" extrusionOk="0">
                  <a:moveTo>
                    <a:pt x="153" y="76"/>
                  </a:moveTo>
                  <a:lnTo>
                    <a:pt x="153" y="76"/>
                  </a:lnTo>
                  <a:lnTo>
                    <a:pt x="153" y="85"/>
                  </a:lnTo>
                  <a:lnTo>
                    <a:pt x="152" y="93"/>
                  </a:lnTo>
                  <a:lnTo>
                    <a:pt x="149" y="99"/>
                  </a:lnTo>
                  <a:lnTo>
                    <a:pt x="147" y="107"/>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8"/>
                  </a:lnTo>
                  <a:lnTo>
                    <a:pt x="140" y="34"/>
                  </a:lnTo>
                  <a:lnTo>
                    <a:pt x="144" y="40"/>
                  </a:lnTo>
                  <a:lnTo>
                    <a:pt x="147" y="47"/>
                  </a:lnTo>
                  <a:lnTo>
                    <a:pt x="149"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46" name="Google Shape;3846;p59"/>
            <p:cNvSpPr/>
            <p:nvPr/>
          </p:nvSpPr>
          <p:spPr>
            <a:xfrm>
              <a:off x="6427788" y="4440238"/>
              <a:ext cx="47625" cy="47625"/>
            </a:xfrm>
            <a:custGeom>
              <a:avLst/>
              <a:gdLst/>
              <a:ahLst/>
              <a:cxnLst/>
              <a:rect l="l" t="t" r="r" b="b"/>
              <a:pathLst>
                <a:path w="153" h="154" extrusionOk="0">
                  <a:moveTo>
                    <a:pt x="153" y="78"/>
                  </a:moveTo>
                  <a:lnTo>
                    <a:pt x="153" y="78"/>
                  </a:lnTo>
                  <a:lnTo>
                    <a:pt x="153" y="86"/>
                  </a:lnTo>
                  <a:lnTo>
                    <a:pt x="152" y="92"/>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47" name="Google Shape;3847;p59"/>
            <p:cNvSpPr/>
            <p:nvPr/>
          </p:nvSpPr>
          <p:spPr>
            <a:xfrm>
              <a:off x="6146801" y="4506913"/>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3" y="93"/>
                  </a:lnTo>
                  <a:lnTo>
                    <a:pt x="2" y="85"/>
                  </a:lnTo>
                  <a:lnTo>
                    <a:pt x="0" y="77"/>
                  </a:lnTo>
                  <a:lnTo>
                    <a:pt x="0" y="77"/>
                  </a:lnTo>
                  <a:lnTo>
                    <a:pt x="2" y="69"/>
                  </a:lnTo>
                  <a:lnTo>
                    <a:pt x="3" y="61"/>
                  </a:lnTo>
                  <a:lnTo>
                    <a:pt x="4" y="54"/>
                  </a:lnTo>
                  <a:lnTo>
                    <a:pt x="6" y="47"/>
                  </a:lnTo>
                  <a:lnTo>
                    <a:pt x="10" y="41"/>
                  </a:lnTo>
                  <a:lnTo>
                    <a:pt x="14" y="34"/>
                  </a:lnTo>
                  <a:lnTo>
                    <a:pt x="19"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5" y="41"/>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48" name="Google Shape;3848;p59"/>
            <p:cNvSpPr/>
            <p:nvPr/>
          </p:nvSpPr>
          <p:spPr>
            <a:xfrm>
              <a:off x="6146801" y="4576763"/>
              <a:ext cx="49213" cy="49213"/>
            </a:xfrm>
            <a:custGeom>
              <a:avLst/>
              <a:gdLst/>
              <a:ahLst/>
              <a:cxnLst/>
              <a:rect l="l" t="t" r="r" b="b"/>
              <a:pathLst>
                <a:path w="155" h="155" extrusionOk="0">
                  <a:moveTo>
                    <a:pt x="155" y="77"/>
                  </a:moveTo>
                  <a:lnTo>
                    <a:pt x="155" y="77"/>
                  </a:lnTo>
                  <a:lnTo>
                    <a:pt x="154" y="85"/>
                  </a:lnTo>
                  <a:lnTo>
                    <a:pt x="153" y="93"/>
                  </a:lnTo>
                  <a:lnTo>
                    <a:pt x="151" y="101"/>
                  </a:lnTo>
                  <a:lnTo>
                    <a:pt x="148" y="108"/>
                  </a:lnTo>
                  <a:lnTo>
                    <a:pt x="145" y="115"/>
                  </a:lnTo>
                  <a:lnTo>
                    <a:pt x="141" y="121"/>
                  </a:lnTo>
                  <a:lnTo>
                    <a:pt x="137" y="126"/>
                  </a:lnTo>
                  <a:lnTo>
                    <a:pt x="132" y="132"/>
                  </a:lnTo>
                  <a:lnTo>
                    <a:pt x="126" y="137"/>
                  </a:lnTo>
                  <a:lnTo>
                    <a:pt x="121" y="141"/>
                  </a:lnTo>
                  <a:lnTo>
                    <a:pt x="114" y="146"/>
                  </a:lnTo>
                  <a:lnTo>
                    <a:pt x="108" y="148"/>
                  </a:lnTo>
                  <a:lnTo>
                    <a:pt x="100" y="152"/>
                  </a:lnTo>
                  <a:lnTo>
                    <a:pt x="93" y="153"/>
                  </a:lnTo>
                  <a:lnTo>
                    <a:pt x="85" y="154"/>
                  </a:lnTo>
                  <a:lnTo>
                    <a:pt x="77" y="155"/>
                  </a:lnTo>
                  <a:lnTo>
                    <a:pt x="77" y="155"/>
                  </a:lnTo>
                  <a:lnTo>
                    <a:pt x="70" y="154"/>
                  </a:lnTo>
                  <a:lnTo>
                    <a:pt x="62" y="153"/>
                  </a:lnTo>
                  <a:lnTo>
                    <a:pt x="54" y="152"/>
                  </a:lnTo>
                  <a:lnTo>
                    <a:pt x="47" y="148"/>
                  </a:lnTo>
                  <a:lnTo>
                    <a:pt x="40" y="146"/>
                  </a:lnTo>
                  <a:lnTo>
                    <a:pt x="35" y="141"/>
                  </a:lnTo>
                  <a:lnTo>
                    <a:pt x="29" y="137"/>
                  </a:lnTo>
                  <a:lnTo>
                    <a:pt x="23" y="132"/>
                  </a:lnTo>
                  <a:lnTo>
                    <a:pt x="19" y="126"/>
                  </a:lnTo>
                  <a:lnTo>
                    <a:pt x="14" y="121"/>
                  </a:lnTo>
                  <a:lnTo>
                    <a:pt x="10" y="115"/>
                  </a:lnTo>
                  <a:lnTo>
                    <a:pt x="6" y="108"/>
                  </a:lnTo>
                  <a:lnTo>
                    <a:pt x="4" y="101"/>
                  </a:lnTo>
                  <a:lnTo>
                    <a:pt x="3" y="93"/>
                  </a:lnTo>
                  <a:lnTo>
                    <a:pt x="2" y="85"/>
                  </a:lnTo>
                  <a:lnTo>
                    <a:pt x="0" y="77"/>
                  </a:lnTo>
                  <a:lnTo>
                    <a:pt x="0" y="77"/>
                  </a:lnTo>
                  <a:lnTo>
                    <a:pt x="2" y="70"/>
                  </a:lnTo>
                  <a:lnTo>
                    <a:pt x="3" y="62"/>
                  </a:lnTo>
                  <a:lnTo>
                    <a:pt x="4" y="54"/>
                  </a:lnTo>
                  <a:lnTo>
                    <a:pt x="6" y="47"/>
                  </a:lnTo>
                  <a:lnTo>
                    <a:pt x="10" y="41"/>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4"/>
                  </a:lnTo>
                  <a:lnTo>
                    <a:pt x="126" y="18"/>
                  </a:lnTo>
                  <a:lnTo>
                    <a:pt x="132" y="23"/>
                  </a:lnTo>
                  <a:lnTo>
                    <a:pt x="137" y="29"/>
                  </a:lnTo>
                  <a:lnTo>
                    <a:pt x="141" y="35"/>
                  </a:lnTo>
                  <a:lnTo>
                    <a:pt x="145" y="41"/>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49" name="Google Shape;3849;p59"/>
            <p:cNvSpPr/>
            <p:nvPr/>
          </p:nvSpPr>
          <p:spPr>
            <a:xfrm>
              <a:off x="6216651" y="450691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1"/>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3"/>
                  </a:lnTo>
                  <a:lnTo>
                    <a:pt x="126" y="18"/>
                  </a:lnTo>
                  <a:lnTo>
                    <a:pt x="132" y="22"/>
                  </a:lnTo>
                  <a:lnTo>
                    <a:pt x="136" y="28"/>
                  </a:lnTo>
                  <a:lnTo>
                    <a:pt x="141" y="34"/>
                  </a:lnTo>
                  <a:lnTo>
                    <a:pt x="145" y="41"/>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50" name="Google Shape;3850;p59"/>
            <p:cNvSpPr/>
            <p:nvPr/>
          </p:nvSpPr>
          <p:spPr>
            <a:xfrm>
              <a:off x="6216651" y="4576763"/>
              <a:ext cx="49213" cy="49213"/>
            </a:xfrm>
            <a:custGeom>
              <a:avLst/>
              <a:gdLst/>
              <a:ahLst/>
              <a:cxnLst/>
              <a:rect l="l" t="t" r="r" b="b"/>
              <a:pathLst>
                <a:path w="154" h="155" extrusionOk="0">
                  <a:moveTo>
                    <a:pt x="154" y="77"/>
                  </a:moveTo>
                  <a:lnTo>
                    <a:pt x="154" y="77"/>
                  </a:lnTo>
                  <a:lnTo>
                    <a:pt x="153" y="85"/>
                  </a:lnTo>
                  <a:lnTo>
                    <a:pt x="152" y="93"/>
                  </a:lnTo>
                  <a:lnTo>
                    <a:pt x="151" y="101"/>
                  </a:lnTo>
                  <a:lnTo>
                    <a:pt x="148" y="108"/>
                  </a:lnTo>
                  <a:lnTo>
                    <a:pt x="145" y="115"/>
                  </a:lnTo>
                  <a:lnTo>
                    <a:pt x="141" y="121"/>
                  </a:lnTo>
                  <a:lnTo>
                    <a:pt x="136" y="126"/>
                  </a:lnTo>
                  <a:lnTo>
                    <a:pt x="132" y="132"/>
                  </a:lnTo>
                  <a:lnTo>
                    <a:pt x="126" y="137"/>
                  </a:lnTo>
                  <a:lnTo>
                    <a:pt x="120" y="141"/>
                  </a:lnTo>
                  <a:lnTo>
                    <a:pt x="114" y="146"/>
                  </a:lnTo>
                  <a:lnTo>
                    <a:pt x="108" y="148"/>
                  </a:lnTo>
                  <a:lnTo>
                    <a:pt x="100" y="152"/>
                  </a:lnTo>
                  <a:lnTo>
                    <a:pt x="93" y="153"/>
                  </a:lnTo>
                  <a:lnTo>
                    <a:pt x="85" y="154"/>
                  </a:lnTo>
                  <a:lnTo>
                    <a:pt x="78" y="155"/>
                  </a:lnTo>
                  <a:lnTo>
                    <a:pt x="78" y="155"/>
                  </a:lnTo>
                  <a:lnTo>
                    <a:pt x="70" y="154"/>
                  </a:lnTo>
                  <a:lnTo>
                    <a:pt x="62" y="153"/>
                  </a:lnTo>
                  <a:lnTo>
                    <a:pt x="55" y="152"/>
                  </a:lnTo>
                  <a:lnTo>
                    <a:pt x="47" y="148"/>
                  </a:lnTo>
                  <a:lnTo>
                    <a:pt x="40" y="146"/>
                  </a:lnTo>
                  <a:lnTo>
                    <a:pt x="34" y="141"/>
                  </a:lnTo>
                  <a:lnTo>
                    <a:pt x="29"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9" y="18"/>
                  </a:lnTo>
                  <a:lnTo>
                    <a:pt x="34" y="14"/>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4"/>
                  </a:lnTo>
                  <a:lnTo>
                    <a:pt x="126" y="18"/>
                  </a:lnTo>
                  <a:lnTo>
                    <a:pt x="132" y="23"/>
                  </a:lnTo>
                  <a:lnTo>
                    <a:pt x="136" y="29"/>
                  </a:lnTo>
                  <a:lnTo>
                    <a:pt x="141" y="35"/>
                  </a:lnTo>
                  <a:lnTo>
                    <a:pt x="145" y="41"/>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51" name="Google Shape;3851;p59"/>
            <p:cNvSpPr/>
            <p:nvPr/>
          </p:nvSpPr>
          <p:spPr>
            <a:xfrm>
              <a:off x="6286501" y="4506913"/>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1"/>
                  </a:lnTo>
                  <a:lnTo>
                    <a:pt x="12" y="34"/>
                  </a:lnTo>
                  <a:lnTo>
                    <a:pt x="17" y="28"/>
                  </a:lnTo>
                  <a:lnTo>
                    <a:pt x="23" y="22"/>
                  </a:lnTo>
                  <a:lnTo>
                    <a:pt x="27" y="18"/>
                  </a:lnTo>
                  <a:lnTo>
                    <a:pt x="34" y="13"/>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3"/>
                  </a:lnTo>
                  <a:lnTo>
                    <a:pt x="126" y="18"/>
                  </a:lnTo>
                  <a:lnTo>
                    <a:pt x="131" y="22"/>
                  </a:lnTo>
                  <a:lnTo>
                    <a:pt x="136" y="28"/>
                  </a:lnTo>
                  <a:lnTo>
                    <a:pt x="141" y="34"/>
                  </a:lnTo>
                  <a:lnTo>
                    <a:pt x="144" y="41"/>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52" name="Google Shape;3852;p59"/>
            <p:cNvSpPr/>
            <p:nvPr/>
          </p:nvSpPr>
          <p:spPr>
            <a:xfrm>
              <a:off x="6286501" y="4576763"/>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4" y="115"/>
                  </a:lnTo>
                  <a:lnTo>
                    <a:pt x="141" y="121"/>
                  </a:lnTo>
                  <a:lnTo>
                    <a:pt x="136" y="126"/>
                  </a:lnTo>
                  <a:lnTo>
                    <a:pt x="131" y="132"/>
                  </a:lnTo>
                  <a:lnTo>
                    <a:pt x="126" y="137"/>
                  </a:lnTo>
                  <a:lnTo>
                    <a:pt x="120" y="141"/>
                  </a:lnTo>
                  <a:lnTo>
                    <a:pt x="113" y="146"/>
                  </a:lnTo>
                  <a:lnTo>
                    <a:pt x="106" y="148"/>
                  </a:lnTo>
                  <a:lnTo>
                    <a:pt x="99" y="152"/>
                  </a:lnTo>
                  <a:lnTo>
                    <a:pt x="93" y="153"/>
                  </a:lnTo>
                  <a:lnTo>
                    <a:pt x="84" y="154"/>
                  </a:lnTo>
                  <a:lnTo>
                    <a:pt x="76" y="155"/>
                  </a:lnTo>
                  <a:lnTo>
                    <a:pt x="76" y="155"/>
                  </a:lnTo>
                  <a:lnTo>
                    <a:pt x="68" y="154"/>
                  </a:lnTo>
                  <a:lnTo>
                    <a:pt x="62" y="153"/>
                  </a:lnTo>
                  <a:lnTo>
                    <a:pt x="54" y="152"/>
                  </a:lnTo>
                  <a:lnTo>
                    <a:pt x="47" y="148"/>
                  </a:lnTo>
                  <a:lnTo>
                    <a:pt x="40" y="146"/>
                  </a:lnTo>
                  <a:lnTo>
                    <a:pt x="34" y="141"/>
                  </a:lnTo>
                  <a:lnTo>
                    <a:pt x="27" y="137"/>
                  </a:lnTo>
                  <a:lnTo>
                    <a:pt x="23" y="132"/>
                  </a:lnTo>
                  <a:lnTo>
                    <a:pt x="17" y="126"/>
                  </a:lnTo>
                  <a:lnTo>
                    <a:pt x="12" y="121"/>
                  </a:lnTo>
                  <a:lnTo>
                    <a:pt x="9" y="115"/>
                  </a:lnTo>
                  <a:lnTo>
                    <a:pt x="6" y="108"/>
                  </a:lnTo>
                  <a:lnTo>
                    <a:pt x="3" y="101"/>
                  </a:lnTo>
                  <a:lnTo>
                    <a:pt x="1" y="93"/>
                  </a:lnTo>
                  <a:lnTo>
                    <a:pt x="0" y="85"/>
                  </a:lnTo>
                  <a:lnTo>
                    <a:pt x="0" y="77"/>
                  </a:lnTo>
                  <a:lnTo>
                    <a:pt x="0" y="77"/>
                  </a:lnTo>
                  <a:lnTo>
                    <a:pt x="0" y="70"/>
                  </a:lnTo>
                  <a:lnTo>
                    <a:pt x="1" y="62"/>
                  </a:lnTo>
                  <a:lnTo>
                    <a:pt x="3" y="54"/>
                  </a:lnTo>
                  <a:lnTo>
                    <a:pt x="6" y="47"/>
                  </a:lnTo>
                  <a:lnTo>
                    <a:pt x="9" y="41"/>
                  </a:lnTo>
                  <a:lnTo>
                    <a:pt x="12" y="35"/>
                  </a:lnTo>
                  <a:lnTo>
                    <a:pt x="17" y="29"/>
                  </a:lnTo>
                  <a:lnTo>
                    <a:pt x="23" y="23"/>
                  </a:lnTo>
                  <a:lnTo>
                    <a:pt x="27" y="18"/>
                  </a:lnTo>
                  <a:lnTo>
                    <a:pt x="34" y="14"/>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4"/>
                  </a:lnTo>
                  <a:lnTo>
                    <a:pt x="126" y="18"/>
                  </a:lnTo>
                  <a:lnTo>
                    <a:pt x="131" y="23"/>
                  </a:lnTo>
                  <a:lnTo>
                    <a:pt x="136" y="29"/>
                  </a:lnTo>
                  <a:lnTo>
                    <a:pt x="141" y="35"/>
                  </a:lnTo>
                  <a:lnTo>
                    <a:pt x="144" y="41"/>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53" name="Google Shape;3853;p59"/>
            <p:cNvSpPr/>
            <p:nvPr/>
          </p:nvSpPr>
          <p:spPr>
            <a:xfrm>
              <a:off x="6357938" y="4506913"/>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8"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1"/>
                  </a:lnTo>
                  <a:lnTo>
                    <a:pt x="3" y="54"/>
                  </a:lnTo>
                  <a:lnTo>
                    <a:pt x="7" y="47"/>
                  </a:lnTo>
                  <a:lnTo>
                    <a:pt x="10" y="41"/>
                  </a:lnTo>
                  <a:lnTo>
                    <a:pt x="14" y="34"/>
                  </a:lnTo>
                  <a:lnTo>
                    <a:pt x="18" y="28"/>
                  </a:lnTo>
                  <a:lnTo>
                    <a:pt x="23" y="22"/>
                  </a:lnTo>
                  <a:lnTo>
                    <a:pt x="28"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1" y="22"/>
                  </a:lnTo>
                  <a:lnTo>
                    <a:pt x="137" y="28"/>
                  </a:lnTo>
                  <a:lnTo>
                    <a:pt x="141" y="34"/>
                  </a:lnTo>
                  <a:lnTo>
                    <a:pt x="145" y="41"/>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54" name="Google Shape;3854;p59"/>
            <p:cNvSpPr/>
            <p:nvPr/>
          </p:nvSpPr>
          <p:spPr>
            <a:xfrm>
              <a:off x="6357938" y="4576763"/>
              <a:ext cx="47625" cy="49213"/>
            </a:xfrm>
            <a:custGeom>
              <a:avLst/>
              <a:gdLst/>
              <a:ahLst/>
              <a:cxnLst/>
              <a:rect l="l" t="t" r="r" b="b"/>
              <a:pathLst>
                <a:path w="154" h="155" extrusionOk="0">
                  <a:moveTo>
                    <a:pt x="154" y="77"/>
                  </a:moveTo>
                  <a:lnTo>
                    <a:pt x="154" y="77"/>
                  </a:lnTo>
                  <a:lnTo>
                    <a:pt x="154" y="85"/>
                  </a:lnTo>
                  <a:lnTo>
                    <a:pt x="153" y="93"/>
                  </a:lnTo>
                  <a:lnTo>
                    <a:pt x="151" y="101"/>
                  </a:lnTo>
                  <a:lnTo>
                    <a:pt x="149" y="108"/>
                  </a:lnTo>
                  <a:lnTo>
                    <a:pt x="145" y="115"/>
                  </a:lnTo>
                  <a:lnTo>
                    <a:pt x="141" y="121"/>
                  </a:lnTo>
                  <a:lnTo>
                    <a:pt x="137" y="126"/>
                  </a:lnTo>
                  <a:lnTo>
                    <a:pt x="131" y="132"/>
                  </a:lnTo>
                  <a:lnTo>
                    <a:pt x="126" y="137"/>
                  </a:lnTo>
                  <a:lnTo>
                    <a:pt x="120" y="141"/>
                  </a:lnTo>
                  <a:lnTo>
                    <a:pt x="114" y="146"/>
                  </a:lnTo>
                  <a:lnTo>
                    <a:pt x="107" y="148"/>
                  </a:lnTo>
                  <a:lnTo>
                    <a:pt x="101" y="152"/>
                  </a:lnTo>
                  <a:lnTo>
                    <a:pt x="93" y="153"/>
                  </a:lnTo>
                  <a:lnTo>
                    <a:pt x="86" y="154"/>
                  </a:lnTo>
                  <a:lnTo>
                    <a:pt x="78" y="155"/>
                  </a:lnTo>
                  <a:lnTo>
                    <a:pt x="78" y="155"/>
                  </a:lnTo>
                  <a:lnTo>
                    <a:pt x="70" y="154"/>
                  </a:lnTo>
                  <a:lnTo>
                    <a:pt x="62" y="153"/>
                  </a:lnTo>
                  <a:lnTo>
                    <a:pt x="55" y="152"/>
                  </a:lnTo>
                  <a:lnTo>
                    <a:pt x="48" y="148"/>
                  </a:lnTo>
                  <a:lnTo>
                    <a:pt x="41" y="146"/>
                  </a:lnTo>
                  <a:lnTo>
                    <a:pt x="34" y="141"/>
                  </a:lnTo>
                  <a:lnTo>
                    <a:pt x="28" y="137"/>
                  </a:lnTo>
                  <a:lnTo>
                    <a:pt x="23" y="132"/>
                  </a:lnTo>
                  <a:lnTo>
                    <a:pt x="18" y="126"/>
                  </a:lnTo>
                  <a:lnTo>
                    <a:pt x="14" y="121"/>
                  </a:lnTo>
                  <a:lnTo>
                    <a:pt x="10" y="115"/>
                  </a:lnTo>
                  <a:lnTo>
                    <a:pt x="7" y="108"/>
                  </a:lnTo>
                  <a:lnTo>
                    <a:pt x="3" y="101"/>
                  </a:lnTo>
                  <a:lnTo>
                    <a:pt x="2" y="93"/>
                  </a:lnTo>
                  <a:lnTo>
                    <a:pt x="1" y="85"/>
                  </a:lnTo>
                  <a:lnTo>
                    <a:pt x="0" y="77"/>
                  </a:lnTo>
                  <a:lnTo>
                    <a:pt x="0" y="77"/>
                  </a:lnTo>
                  <a:lnTo>
                    <a:pt x="1" y="70"/>
                  </a:lnTo>
                  <a:lnTo>
                    <a:pt x="2" y="62"/>
                  </a:lnTo>
                  <a:lnTo>
                    <a:pt x="3" y="54"/>
                  </a:lnTo>
                  <a:lnTo>
                    <a:pt x="7" y="47"/>
                  </a:lnTo>
                  <a:lnTo>
                    <a:pt x="10" y="41"/>
                  </a:lnTo>
                  <a:lnTo>
                    <a:pt x="14" y="35"/>
                  </a:lnTo>
                  <a:lnTo>
                    <a:pt x="18" y="29"/>
                  </a:lnTo>
                  <a:lnTo>
                    <a:pt x="23" y="23"/>
                  </a:lnTo>
                  <a:lnTo>
                    <a:pt x="28" y="18"/>
                  </a:lnTo>
                  <a:lnTo>
                    <a:pt x="34" y="14"/>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55" name="Google Shape;3855;p59"/>
            <p:cNvSpPr/>
            <p:nvPr/>
          </p:nvSpPr>
          <p:spPr>
            <a:xfrm>
              <a:off x="6427788" y="4506913"/>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1"/>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1"/>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56" name="Google Shape;3856;p59"/>
            <p:cNvSpPr/>
            <p:nvPr/>
          </p:nvSpPr>
          <p:spPr>
            <a:xfrm>
              <a:off x="6427788" y="4576763"/>
              <a:ext cx="47625" cy="49213"/>
            </a:xfrm>
            <a:custGeom>
              <a:avLst/>
              <a:gdLst/>
              <a:ahLst/>
              <a:cxnLst/>
              <a:rect l="l" t="t" r="r" b="b"/>
              <a:pathLst>
                <a:path w="153" h="155" extrusionOk="0">
                  <a:moveTo>
                    <a:pt x="153" y="77"/>
                  </a:moveTo>
                  <a:lnTo>
                    <a:pt x="153" y="77"/>
                  </a:lnTo>
                  <a:lnTo>
                    <a:pt x="153" y="85"/>
                  </a:lnTo>
                  <a:lnTo>
                    <a:pt x="152" y="93"/>
                  </a:lnTo>
                  <a:lnTo>
                    <a:pt x="149" y="101"/>
                  </a:lnTo>
                  <a:lnTo>
                    <a:pt x="147" y="108"/>
                  </a:lnTo>
                  <a:lnTo>
                    <a:pt x="144" y="115"/>
                  </a:lnTo>
                  <a:lnTo>
                    <a:pt x="140" y="121"/>
                  </a:lnTo>
                  <a:lnTo>
                    <a:pt x="136" y="126"/>
                  </a:lnTo>
                  <a:lnTo>
                    <a:pt x="130" y="132"/>
                  </a:lnTo>
                  <a:lnTo>
                    <a:pt x="125"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6" y="148"/>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4"/>
                  </a:lnTo>
                  <a:lnTo>
                    <a:pt x="125" y="18"/>
                  </a:lnTo>
                  <a:lnTo>
                    <a:pt x="130" y="23"/>
                  </a:lnTo>
                  <a:lnTo>
                    <a:pt x="136" y="29"/>
                  </a:lnTo>
                  <a:lnTo>
                    <a:pt x="140" y="35"/>
                  </a:lnTo>
                  <a:lnTo>
                    <a:pt x="144" y="41"/>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57" name="Google Shape;3857;p59"/>
            <p:cNvSpPr/>
            <p:nvPr/>
          </p:nvSpPr>
          <p:spPr>
            <a:xfrm>
              <a:off x="6146801" y="4648201"/>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1" y="142"/>
                  </a:lnTo>
                  <a:lnTo>
                    <a:pt x="114" y="146"/>
                  </a:lnTo>
                  <a:lnTo>
                    <a:pt x="108" y="149"/>
                  </a:lnTo>
                  <a:lnTo>
                    <a:pt x="100" y="152"/>
                  </a:lnTo>
                  <a:lnTo>
                    <a:pt x="93" y="154"/>
                  </a:lnTo>
                  <a:lnTo>
                    <a:pt x="85" y="155"/>
                  </a:lnTo>
                  <a:lnTo>
                    <a:pt x="77" y="155"/>
                  </a:lnTo>
                  <a:lnTo>
                    <a:pt x="77" y="155"/>
                  </a:lnTo>
                  <a:lnTo>
                    <a:pt x="70" y="155"/>
                  </a:lnTo>
                  <a:lnTo>
                    <a:pt x="62" y="154"/>
                  </a:lnTo>
                  <a:lnTo>
                    <a:pt x="54" y="152"/>
                  </a:lnTo>
                  <a:lnTo>
                    <a:pt x="47" y="149"/>
                  </a:lnTo>
                  <a:lnTo>
                    <a:pt x="40" y="146"/>
                  </a:lnTo>
                  <a:lnTo>
                    <a:pt x="35" y="142"/>
                  </a:lnTo>
                  <a:lnTo>
                    <a:pt x="29" y="138"/>
                  </a:lnTo>
                  <a:lnTo>
                    <a:pt x="23" y="132"/>
                  </a:lnTo>
                  <a:lnTo>
                    <a:pt x="19" y="127"/>
                  </a:lnTo>
                  <a:lnTo>
                    <a:pt x="14" y="121"/>
                  </a:lnTo>
                  <a:lnTo>
                    <a:pt x="10" y="115"/>
                  </a:lnTo>
                  <a:lnTo>
                    <a:pt x="6" y="108"/>
                  </a:lnTo>
                  <a:lnTo>
                    <a:pt x="4" y="101"/>
                  </a:lnTo>
                  <a:lnTo>
                    <a:pt x="3" y="93"/>
                  </a:lnTo>
                  <a:lnTo>
                    <a:pt x="2" y="86"/>
                  </a:lnTo>
                  <a:lnTo>
                    <a:pt x="0" y="78"/>
                  </a:lnTo>
                  <a:lnTo>
                    <a:pt x="0" y="78"/>
                  </a:lnTo>
                  <a:lnTo>
                    <a:pt x="2" y="70"/>
                  </a:lnTo>
                  <a:lnTo>
                    <a:pt x="3" y="62"/>
                  </a:lnTo>
                  <a:lnTo>
                    <a:pt x="4" y="55"/>
                  </a:lnTo>
                  <a:lnTo>
                    <a:pt x="6" y="49"/>
                  </a:lnTo>
                  <a:lnTo>
                    <a:pt x="10" y="42"/>
                  </a:lnTo>
                  <a:lnTo>
                    <a:pt x="14" y="35"/>
                  </a:lnTo>
                  <a:lnTo>
                    <a:pt x="19"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0" y="5"/>
                  </a:lnTo>
                  <a:lnTo>
                    <a:pt x="108" y="7"/>
                  </a:lnTo>
                  <a:lnTo>
                    <a:pt x="114" y="11"/>
                  </a:lnTo>
                  <a:lnTo>
                    <a:pt x="121" y="14"/>
                  </a:lnTo>
                  <a:lnTo>
                    <a:pt x="126" y="19"/>
                  </a:lnTo>
                  <a:lnTo>
                    <a:pt x="132" y="23"/>
                  </a:lnTo>
                  <a:lnTo>
                    <a:pt x="137" y="29"/>
                  </a:lnTo>
                  <a:lnTo>
                    <a:pt x="141" y="35"/>
                  </a:lnTo>
                  <a:lnTo>
                    <a:pt x="145" y="42"/>
                  </a:lnTo>
                  <a:lnTo>
                    <a:pt x="148" y="49"/>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58" name="Google Shape;3858;p59"/>
            <p:cNvSpPr/>
            <p:nvPr/>
          </p:nvSpPr>
          <p:spPr>
            <a:xfrm>
              <a:off x="6146801" y="4718051"/>
              <a:ext cx="49213" cy="49213"/>
            </a:xfrm>
            <a:custGeom>
              <a:avLst/>
              <a:gdLst/>
              <a:ahLst/>
              <a:cxnLst/>
              <a:rect l="l" t="t" r="r" b="b"/>
              <a:pathLst>
                <a:path w="155" h="154" extrusionOk="0">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0"/>
                  </a:lnTo>
                  <a:lnTo>
                    <a:pt x="29" y="136"/>
                  </a:lnTo>
                  <a:lnTo>
                    <a:pt x="23" y="131"/>
                  </a:lnTo>
                  <a:lnTo>
                    <a:pt x="19" y="125"/>
                  </a:lnTo>
                  <a:lnTo>
                    <a:pt x="14" y="120"/>
                  </a:lnTo>
                  <a:lnTo>
                    <a:pt x="10" y="113"/>
                  </a:lnTo>
                  <a:lnTo>
                    <a:pt x="6" y="106"/>
                  </a:lnTo>
                  <a:lnTo>
                    <a:pt x="4" y="99"/>
                  </a:lnTo>
                  <a:lnTo>
                    <a:pt x="3" y="92"/>
                  </a:lnTo>
                  <a:lnTo>
                    <a:pt x="2" y="84"/>
                  </a:lnTo>
                  <a:lnTo>
                    <a:pt x="0" y="76"/>
                  </a:lnTo>
                  <a:lnTo>
                    <a:pt x="0" y="76"/>
                  </a:lnTo>
                  <a:lnTo>
                    <a:pt x="2" y="68"/>
                  </a:lnTo>
                  <a:lnTo>
                    <a:pt x="3" y="61"/>
                  </a:lnTo>
                  <a:lnTo>
                    <a:pt x="4" y="53"/>
                  </a:lnTo>
                  <a:lnTo>
                    <a:pt x="6" y="47"/>
                  </a:lnTo>
                  <a:lnTo>
                    <a:pt x="10" y="40"/>
                  </a:lnTo>
                  <a:lnTo>
                    <a:pt x="14" y="34"/>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4"/>
                  </a:lnTo>
                  <a:lnTo>
                    <a:pt x="145"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59" name="Google Shape;3859;p59"/>
            <p:cNvSpPr/>
            <p:nvPr/>
          </p:nvSpPr>
          <p:spPr>
            <a:xfrm>
              <a:off x="6216651" y="4648201"/>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4" y="146"/>
                  </a:lnTo>
                  <a:lnTo>
                    <a:pt x="108" y="149"/>
                  </a:lnTo>
                  <a:lnTo>
                    <a:pt x="100" y="152"/>
                  </a:lnTo>
                  <a:lnTo>
                    <a:pt x="93" y="154"/>
                  </a:lnTo>
                  <a:lnTo>
                    <a:pt x="85" y="155"/>
                  </a:lnTo>
                  <a:lnTo>
                    <a:pt x="78" y="155"/>
                  </a:lnTo>
                  <a:lnTo>
                    <a:pt x="78" y="155"/>
                  </a:lnTo>
                  <a:lnTo>
                    <a:pt x="70" y="155"/>
                  </a:lnTo>
                  <a:lnTo>
                    <a:pt x="62" y="154"/>
                  </a:lnTo>
                  <a:lnTo>
                    <a:pt x="55" y="152"/>
                  </a:lnTo>
                  <a:lnTo>
                    <a:pt x="47" y="149"/>
                  </a:lnTo>
                  <a:lnTo>
                    <a:pt x="40"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9" y="19"/>
                  </a:lnTo>
                  <a:lnTo>
                    <a:pt x="34" y="14"/>
                  </a:lnTo>
                  <a:lnTo>
                    <a:pt x="40" y="11"/>
                  </a:lnTo>
                  <a:lnTo>
                    <a:pt x="47" y="7"/>
                  </a:lnTo>
                  <a:lnTo>
                    <a:pt x="55" y="5"/>
                  </a:lnTo>
                  <a:lnTo>
                    <a:pt x="62" y="3"/>
                  </a:lnTo>
                  <a:lnTo>
                    <a:pt x="70" y="2"/>
                  </a:lnTo>
                  <a:lnTo>
                    <a:pt x="78" y="0"/>
                  </a:lnTo>
                  <a:lnTo>
                    <a:pt x="78" y="0"/>
                  </a:lnTo>
                  <a:lnTo>
                    <a:pt x="85" y="2"/>
                  </a:lnTo>
                  <a:lnTo>
                    <a:pt x="93" y="3"/>
                  </a:lnTo>
                  <a:lnTo>
                    <a:pt x="100" y="5"/>
                  </a:lnTo>
                  <a:lnTo>
                    <a:pt x="108" y="7"/>
                  </a:lnTo>
                  <a:lnTo>
                    <a:pt x="114" y="11"/>
                  </a:lnTo>
                  <a:lnTo>
                    <a:pt x="120" y="14"/>
                  </a:lnTo>
                  <a:lnTo>
                    <a:pt x="126" y="19"/>
                  </a:lnTo>
                  <a:lnTo>
                    <a:pt x="132" y="23"/>
                  </a:lnTo>
                  <a:lnTo>
                    <a:pt x="136" y="29"/>
                  </a:lnTo>
                  <a:lnTo>
                    <a:pt x="141" y="35"/>
                  </a:lnTo>
                  <a:lnTo>
                    <a:pt x="145" y="42"/>
                  </a:lnTo>
                  <a:lnTo>
                    <a:pt x="148" y="49"/>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60" name="Google Shape;3860;p59"/>
            <p:cNvSpPr/>
            <p:nvPr/>
          </p:nvSpPr>
          <p:spPr>
            <a:xfrm>
              <a:off x="6216651" y="4718051"/>
              <a:ext cx="49213" cy="49213"/>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1" y="120"/>
                  </a:lnTo>
                  <a:lnTo>
                    <a:pt x="136" y="125"/>
                  </a:lnTo>
                  <a:lnTo>
                    <a:pt x="132" y="131"/>
                  </a:lnTo>
                  <a:lnTo>
                    <a:pt x="126" y="136"/>
                  </a:lnTo>
                  <a:lnTo>
                    <a:pt x="120" y="140"/>
                  </a:lnTo>
                  <a:lnTo>
                    <a:pt x="114" y="144"/>
                  </a:lnTo>
                  <a:lnTo>
                    <a:pt x="108" y="147"/>
                  </a:lnTo>
                  <a:lnTo>
                    <a:pt x="100" y="151"/>
                  </a:lnTo>
                  <a:lnTo>
                    <a:pt x="93" y="152"/>
                  </a:lnTo>
                  <a:lnTo>
                    <a:pt x="85" y="153"/>
                  </a:lnTo>
                  <a:lnTo>
                    <a:pt x="78" y="154"/>
                  </a:lnTo>
                  <a:lnTo>
                    <a:pt x="78" y="154"/>
                  </a:lnTo>
                  <a:lnTo>
                    <a:pt x="70" y="153"/>
                  </a:lnTo>
                  <a:lnTo>
                    <a:pt x="62" y="152"/>
                  </a:lnTo>
                  <a:lnTo>
                    <a:pt x="55" y="151"/>
                  </a:lnTo>
                  <a:lnTo>
                    <a:pt x="47" y="147"/>
                  </a:lnTo>
                  <a:lnTo>
                    <a:pt x="40"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7"/>
                  </a:lnTo>
                  <a:lnTo>
                    <a:pt x="9" y="40"/>
                  </a:lnTo>
                  <a:lnTo>
                    <a:pt x="14" y="34"/>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2"/>
                  </a:lnTo>
                  <a:lnTo>
                    <a:pt x="136" y="27"/>
                  </a:lnTo>
                  <a:lnTo>
                    <a:pt x="141" y="34"/>
                  </a:lnTo>
                  <a:lnTo>
                    <a:pt x="145" y="40"/>
                  </a:lnTo>
                  <a:lnTo>
                    <a:pt x="148"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61" name="Google Shape;3861;p59"/>
            <p:cNvSpPr/>
            <p:nvPr/>
          </p:nvSpPr>
          <p:spPr>
            <a:xfrm>
              <a:off x="6286501" y="4648201"/>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1"/>
                  </a:lnTo>
                  <a:lnTo>
                    <a:pt x="136" y="127"/>
                  </a:lnTo>
                  <a:lnTo>
                    <a:pt x="131" y="132"/>
                  </a:lnTo>
                  <a:lnTo>
                    <a:pt x="126" y="138"/>
                  </a:lnTo>
                  <a:lnTo>
                    <a:pt x="120" y="142"/>
                  </a:lnTo>
                  <a:lnTo>
                    <a:pt x="113" y="146"/>
                  </a:lnTo>
                  <a:lnTo>
                    <a:pt x="106" y="149"/>
                  </a:lnTo>
                  <a:lnTo>
                    <a:pt x="99" y="152"/>
                  </a:lnTo>
                  <a:lnTo>
                    <a:pt x="93" y="154"/>
                  </a:lnTo>
                  <a:lnTo>
                    <a:pt x="84" y="155"/>
                  </a:lnTo>
                  <a:lnTo>
                    <a:pt x="76" y="155"/>
                  </a:lnTo>
                  <a:lnTo>
                    <a:pt x="76" y="155"/>
                  </a:lnTo>
                  <a:lnTo>
                    <a:pt x="68" y="155"/>
                  </a:lnTo>
                  <a:lnTo>
                    <a:pt x="62" y="154"/>
                  </a:lnTo>
                  <a:lnTo>
                    <a:pt x="54" y="152"/>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3" y="23"/>
                  </a:lnTo>
                  <a:lnTo>
                    <a:pt x="27" y="19"/>
                  </a:lnTo>
                  <a:lnTo>
                    <a:pt x="34" y="14"/>
                  </a:lnTo>
                  <a:lnTo>
                    <a:pt x="40" y="11"/>
                  </a:lnTo>
                  <a:lnTo>
                    <a:pt x="47" y="7"/>
                  </a:lnTo>
                  <a:lnTo>
                    <a:pt x="54" y="5"/>
                  </a:lnTo>
                  <a:lnTo>
                    <a:pt x="62" y="3"/>
                  </a:lnTo>
                  <a:lnTo>
                    <a:pt x="68" y="2"/>
                  </a:lnTo>
                  <a:lnTo>
                    <a:pt x="76" y="0"/>
                  </a:lnTo>
                  <a:lnTo>
                    <a:pt x="76" y="0"/>
                  </a:lnTo>
                  <a:lnTo>
                    <a:pt x="84" y="2"/>
                  </a:lnTo>
                  <a:lnTo>
                    <a:pt x="93" y="3"/>
                  </a:lnTo>
                  <a:lnTo>
                    <a:pt x="99" y="5"/>
                  </a:lnTo>
                  <a:lnTo>
                    <a:pt x="106" y="7"/>
                  </a:lnTo>
                  <a:lnTo>
                    <a:pt x="113" y="11"/>
                  </a:lnTo>
                  <a:lnTo>
                    <a:pt x="120" y="14"/>
                  </a:lnTo>
                  <a:lnTo>
                    <a:pt x="126" y="19"/>
                  </a:lnTo>
                  <a:lnTo>
                    <a:pt x="131" y="23"/>
                  </a:lnTo>
                  <a:lnTo>
                    <a:pt x="136" y="29"/>
                  </a:lnTo>
                  <a:lnTo>
                    <a:pt x="141" y="35"/>
                  </a:lnTo>
                  <a:lnTo>
                    <a:pt x="144" y="42"/>
                  </a:lnTo>
                  <a:lnTo>
                    <a:pt x="147" y="49"/>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62" name="Google Shape;3862;p59"/>
            <p:cNvSpPr/>
            <p:nvPr/>
          </p:nvSpPr>
          <p:spPr>
            <a:xfrm>
              <a:off x="6286501" y="4718051"/>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4" y="113"/>
                  </a:lnTo>
                  <a:lnTo>
                    <a:pt x="141" y="120"/>
                  </a:lnTo>
                  <a:lnTo>
                    <a:pt x="136" y="125"/>
                  </a:lnTo>
                  <a:lnTo>
                    <a:pt x="131" y="131"/>
                  </a:lnTo>
                  <a:lnTo>
                    <a:pt x="126" y="136"/>
                  </a:lnTo>
                  <a:lnTo>
                    <a:pt x="120" y="140"/>
                  </a:lnTo>
                  <a:lnTo>
                    <a:pt x="113" y="144"/>
                  </a:lnTo>
                  <a:lnTo>
                    <a:pt x="106" y="147"/>
                  </a:lnTo>
                  <a:lnTo>
                    <a:pt x="99" y="151"/>
                  </a:lnTo>
                  <a:lnTo>
                    <a:pt x="93" y="152"/>
                  </a:lnTo>
                  <a:lnTo>
                    <a:pt x="84" y="153"/>
                  </a:lnTo>
                  <a:lnTo>
                    <a:pt x="76" y="154"/>
                  </a:lnTo>
                  <a:lnTo>
                    <a:pt x="76" y="154"/>
                  </a:lnTo>
                  <a:lnTo>
                    <a:pt x="68" y="153"/>
                  </a:lnTo>
                  <a:lnTo>
                    <a:pt x="62" y="152"/>
                  </a:lnTo>
                  <a:lnTo>
                    <a:pt x="54" y="151"/>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2" y="34"/>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4"/>
                  </a:lnTo>
                  <a:lnTo>
                    <a:pt x="144"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63" name="Google Shape;3863;p59"/>
            <p:cNvSpPr/>
            <p:nvPr/>
          </p:nvSpPr>
          <p:spPr>
            <a:xfrm>
              <a:off x="6357938" y="4648201"/>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2"/>
                  </a:lnTo>
                  <a:lnTo>
                    <a:pt x="93" y="154"/>
                  </a:lnTo>
                  <a:lnTo>
                    <a:pt x="86" y="155"/>
                  </a:lnTo>
                  <a:lnTo>
                    <a:pt x="78" y="155"/>
                  </a:lnTo>
                  <a:lnTo>
                    <a:pt x="78" y="155"/>
                  </a:lnTo>
                  <a:lnTo>
                    <a:pt x="70" y="155"/>
                  </a:lnTo>
                  <a:lnTo>
                    <a:pt x="62" y="154"/>
                  </a:lnTo>
                  <a:lnTo>
                    <a:pt x="55" y="152"/>
                  </a:lnTo>
                  <a:lnTo>
                    <a:pt x="48" y="149"/>
                  </a:lnTo>
                  <a:lnTo>
                    <a:pt x="41" y="146"/>
                  </a:lnTo>
                  <a:lnTo>
                    <a:pt x="34" y="142"/>
                  </a:lnTo>
                  <a:lnTo>
                    <a:pt x="28" y="138"/>
                  </a:lnTo>
                  <a:lnTo>
                    <a:pt x="23" y="132"/>
                  </a:lnTo>
                  <a:lnTo>
                    <a:pt x="18" y="127"/>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9"/>
                  </a:lnTo>
                  <a:lnTo>
                    <a:pt x="10" y="42"/>
                  </a:lnTo>
                  <a:lnTo>
                    <a:pt x="14" y="35"/>
                  </a:lnTo>
                  <a:lnTo>
                    <a:pt x="18" y="29"/>
                  </a:lnTo>
                  <a:lnTo>
                    <a:pt x="23" y="23"/>
                  </a:lnTo>
                  <a:lnTo>
                    <a:pt x="28" y="19"/>
                  </a:lnTo>
                  <a:lnTo>
                    <a:pt x="34" y="14"/>
                  </a:lnTo>
                  <a:lnTo>
                    <a:pt x="41" y="11"/>
                  </a:lnTo>
                  <a:lnTo>
                    <a:pt x="48" y="7"/>
                  </a:lnTo>
                  <a:lnTo>
                    <a:pt x="55" y="5"/>
                  </a:lnTo>
                  <a:lnTo>
                    <a:pt x="62" y="3"/>
                  </a:lnTo>
                  <a:lnTo>
                    <a:pt x="70" y="2"/>
                  </a:lnTo>
                  <a:lnTo>
                    <a:pt x="78" y="0"/>
                  </a:lnTo>
                  <a:lnTo>
                    <a:pt x="78" y="0"/>
                  </a:lnTo>
                  <a:lnTo>
                    <a:pt x="86" y="2"/>
                  </a:lnTo>
                  <a:lnTo>
                    <a:pt x="93" y="3"/>
                  </a:lnTo>
                  <a:lnTo>
                    <a:pt x="101" y="5"/>
                  </a:lnTo>
                  <a:lnTo>
                    <a:pt x="107" y="7"/>
                  </a:lnTo>
                  <a:lnTo>
                    <a:pt x="114" y="11"/>
                  </a:lnTo>
                  <a:lnTo>
                    <a:pt x="120" y="14"/>
                  </a:lnTo>
                  <a:lnTo>
                    <a:pt x="126" y="19"/>
                  </a:lnTo>
                  <a:lnTo>
                    <a:pt x="131" y="23"/>
                  </a:lnTo>
                  <a:lnTo>
                    <a:pt x="137" y="29"/>
                  </a:lnTo>
                  <a:lnTo>
                    <a:pt x="141" y="35"/>
                  </a:lnTo>
                  <a:lnTo>
                    <a:pt x="145" y="42"/>
                  </a:lnTo>
                  <a:lnTo>
                    <a:pt x="149" y="49"/>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64" name="Google Shape;3864;p59"/>
            <p:cNvSpPr/>
            <p:nvPr/>
          </p:nvSpPr>
          <p:spPr>
            <a:xfrm>
              <a:off x="6357938" y="4718051"/>
              <a:ext cx="47625"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8" y="147"/>
                  </a:lnTo>
                  <a:lnTo>
                    <a:pt x="41" y="144"/>
                  </a:lnTo>
                  <a:lnTo>
                    <a:pt x="34" y="140"/>
                  </a:lnTo>
                  <a:lnTo>
                    <a:pt x="28" y="136"/>
                  </a:lnTo>
                  <a:lnTo>
                    <a:pt x="23" y="131"/>
                  </a:lnTo>
                  <a:lnTo>
                    <a:pt x="18" y="125"/>
                  </a:lnTo>
                  <a:lnTo>
                    <a:pt x="14" y="120"/>
                  </a:lnTo>
                  <a:lnTo>
                    <a:pt x="10" y="113"/>
                  </a:lnTo>
                  <a:lnTo>
                    <a:pt x="7" y="106"/>
                  </a:lnTo>
                  <a:lnTo>
                    <a:pt x="3" y="99"/>
                  </a:lnTo>
                  <a:lnTo>
                    <a:pt x="2" y="92"/>
                  </a:lnTo>
                  <a:lnTo>
                    <a:pt x="1" y="84"/>
                  </a:lnTo>
                  <a:lnTo>
                    <a:pt x="0" y="76"/>
                  </a:lnTo>
                  <a:lnTo>
                    <a:pt x="0" y="76"/>
                  </a:lnTo>
                  <a:lnTo>
                    <a:pt x="1" y="68"/>
                  </a:lnTo>
                  <a:lnTo>
                    <a:pt x="2" y="61"/>
                  </a:lnTo>
                  <a:lnTo>
                    <a:pt x="3" y="53"/>
                  </a:lnTo>
                  <a:lnTo>
                    <a:pt x="7" y="47"/>
                  </a:lnTo>
                  <a:lnTo>
                    <a:pt x="10" y="40"/>
                  </a:lnTo>
                  <a:lnTo>
                    <a:pt x="14" y="34"/>
                  </a:lnTo>
                  <a:lnTo>
                    <a:pt x="18" y="27"/>
                  </a:lnTo>
                  <a:lnTo>
                    <a:pt x="23" y="22"/>
                  </a:lnTo>
                  <a:lnTo>
                    <a:pt x="28" y="17"/>
                  </a:lnTo>
                  <a:lnTo>
                    <a:pt x="34" y="12"/>
                  </a:lnTo>
                  <a:lnTo>
                    <a:pt x="41" y="9"/>
                  </a:lnTo>
                  <a:lnTo>
                    <a:pt x="48"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2"/>
                  </a:lnTo>
                  <a:lnTo>
                    <a:pt x="137" y="27"/>
                  </a:lnTo>
                  <a:lnTo>
                    <a:pt x="141"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65" name="Google Shape;3865;p59"/>
            <p:cNvSpPr/>
            <p:nvPr/>
          </p:nvSpPr>
          <p:spPr>
            <a:xfrm>
              <a:off x="6427788" y="4648201"/>
              <a:ext cx="47625"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19" y="142"/>
                  </a:lnTo>
                  <a:lnTo>
                    <a:pt x="113" y="146"/>
                  </a:lnTo>
                  <a:lnTo>
                    <a:pt x="106" y="149"/>
                  </a:lnTo>
                  <a:lnTo>
                    <a:pt x="99" y="152"/>
                  </a:lnTo>
                  <a:lnTo>
                    <a:pt x="91" y="154"/>
                  </a:lnTo>
                  <a:lnTo>
                    <a:pt x="84" y="155"/>
                  </a:lnTo>
                  <a:lnTo>
                    <a:pt x="76" y="155"/>
                  </a:lnTo>
                  <a:lnTo>
                    <a:pt x="76" y="155"/>
                  </a:lnTo>
                  <a:lnTo>
                    <a:pt x="68" y="155"/>
                  </a:lnTo>
                  <a:lnTo>
                    <a:pt x="60" y="154"/>
                  </a:lnTo>
                  <a:lnTo>
                    <a:pt x="53" y="152"/>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9"/>
                  </a:lnTo>
                  <a:lnTo>
                    <a:pt x="9" y="42"/>
                  </a:lnTo>
                  <a:lnTo>
                    <a:pt x="12" y="35"/>
                  </a:lnTo>
                  <a:lnTo>
                    <a:pt x="17" y="29"/>
                  </a:lnTo>
                  <a:lnTo>
                    <a:pt x="21" y="23"/>
                  </a:lnTo>
                  <a:lnTo>
                    <a:pt x="27" y="19"/>
                  </a:lnTo>
                  <a:lnTo>
                    <a:pt x="33" y="14"/>
                  </a:lnTo>
                  <a:lnTo>
                    <a:pt x="40" y="11"/>
                  </a:lnTo>
                  <a:lnTo>
                    <a:pt x="46" y="7"/>
                  </a:lnTo>
                  <a:lnTo>
                    <a:pt x="53" y="5"/>
                  </a:lnTo>
                  <a:lnTo>
                    <a:pt x="60" y="3"/>
                  </a:lnTo>
                  <a:lnTo>
                    <a:pt x="68" y="2"/>
                  </a:lnTo>
                  <a:lnTo>
                    <a:pt x="76" y="0"/>
                  </a:lnTo>
                  <a:lnTo>
                    <a:pt x="76" y="0"/>
                  </a:lnTo>
                  <a:lnTo>
                    <a:pt x="84" y="2"/>
                  </a:lnTo>
                  <a:lnTo>
                    <a:pt x="91" y="3"/>
                  </a:lnTo>
                  <a:lnTo>
                    <a:pt x="99" y="5"/>
                  </a:lnTo>
                  <a:lnTo>
                    <a:pt x="106" y="7"/>
                  </a:lnTo>
                  <a:lnTo>
                    <a:pt x="113" y="11"/>
                  </a:lnTo>
                  <a:lnTo>
                    <a:pt x="119" y="14"/>
                  </a:lnTo>
                  <a:lnTo>
                    <a:pt x="125" y="19"/>
                  </a:lnTo>
                  <a:lnTo>
                    <a:pt x="130" y="23"/>
                  </a:lnTo>
                  <a:lnTo>
                    <a:pt x="136" y="29"/>
                  </a:lnTo>
                  <a:lnTo>
                    <a:pt x="140" y="35"/>
                  </a:lnTo>
                  <a:lnTo>
                    <a:pt x="144" y="42"/>
                  </a:lnTo>
                  <a:lnTo>
                    <a:pt x="147" y="49"/>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66" name="Google Shape;3866;p59"/>
            <p:cNvSpPr/>
            <p:nvPr/>
          </p:nvSpPr>
          <p:spPr>
            <a:xfrm>
              <a:off x="6497638" y="3384551"/>
              <a:ext cx="49213" cy="49213"/>
            </a:xfrm>
            <a:custGeom>
              <a:avLst/>
              <a:gdLst/>
              <a:ahLst/>
              <a:cxnLst/>
              <a:rect l="l" t="t" r="r" b="b"/>
              <a:pathLst>
                <a:path w="153" h="155" extrusionOk="0">
                  <a:moveTo>
                    <a:pt x="153" y="78"/>
                  </a:moveTo>
                  <a:lnTo>
                    <a:pt x="153" y="78"/>
                  </a:lnTo>
                  <a:lnTo>
                    <a:pt x="153" y="85"/>
                  </a:lnTo>
                  <a:lnTo>
                    <a:pt x="152" y="93"/>
                  </a:lnTo>
                  <a:lnTo>
                    <a:pt x="149" y="100"/>
                  </a:lnTo>
                  <a:lnTo>
                    <a:pt x="147" y="108"/>
                  </a:lnTo>
                  <a:lnTo>
                    <a:pt x="144" y="113"/>
                  </a:lnTo>
                  <a:lnTo>
                    <a:pt x="140" y="120"/>
                  </a:lnTo>
                  <a:lnTo>
                    <a:pt x="136" y="126"/>
                  </a:lnTo>
                  <a:lnTo>
                    <a:pt x="130" y="132"/>
                  </a:lnTo>
                  <a:lnTo>
                    <a:pt x="125"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6"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4"/>
                  </a:lnTo>
                  <a:lnTo>
                    <a:pt x="144" y="40"/>
                  </a:lnTo>
                  <a:lnTo>
                    <a:pt x="147" y="47"/>
                  </a:lnTo>
                  <a:lnTo>
                    <a:pt x="149"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67" name="Google Shape;3867;p59"/>
            <p:cNvSpPr/>
            <p:nvPr/>
          </p:nvSpPr>
          <p:spPr>
            <a:xfrm>
              <a:off x="6497638" y="3455988"/>
              <a:ext cx="49213"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68" name="Google Shape;3868;p59"/>
            <p:cNvSpPr/>
            <p:nvPr/>
          </p:nvSpPr>
          <p:spPr>
            <a:xfrm>
              <a:off x="5797551" y="324643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69" name="Google Shape;3869;p59"/>
            <p:cNvSpPr/>
            <p:nvPr/>
          </p:nvSpPr>
          <p:spPr>
            <a:xfrm>
              <a:off x="5797551" y="331787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1"/>
                  </a:lnTo>
                  <a:lnTo>
                    <a:pt x="136" y="126"/>
                  </a:lnTo>
                  <a:lnTo>
                    <a:pt x="130" y="132"/>
                  </a:lnTo>
                  <a:lnTo>
                    <a:pt x="125" y="137"/>
                  </a:lnTo>
                  <a:lnTo>
                    <a:pt x="119" y="141"/>
                  </a:lnTo>
                  <a:lnTo>
                    <a:pt x="113" y="146"/>
                  </a:lnTo>
                  <a:lnTo>
                    <a:pt x="106" y="149"/>
                  </a:lnTo>
                  <a:lnTo>
                    <a:pt x="99" y="151"/>
                  </a:lnTo>
                  <a:lnTo>
                    <a:pt x="91" y="153"/>
                  </a:lnTo>
                  <a:lnTo>
                    <a:pt x="84" y="154"/>
                  </a:lnTo>
                  <a:lnTo>
                    <a:pt x="76" y="155"/>
                  </a:lnTo>
                  <a:lnTo>
                    <a:pt x="76" y="155"/>
                  </a:lnTo>
                  <a:lnTo>
                    <a:pt x="68" y="154"/>
                  </a:lnTo>
                  <a:lnTo>
                    <a:pt x="60" y="153"/>
                  </a:lnTo>
                  <a:lnTo>
                    <a:pt x="53" y="151"/>
                  </a:lnTo>
                  <a:lnTo>
                    <a:pt x="47" y="149"/>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7" y="6"/>
                  </a:lnTo>
                  <a:lnTo>
                    <a:pt x="53" y="4"/>
                  </a:lnTo>
                  <a:lnTo>
                    <a:pt x="60" y="3"/>
                  </a:lnTo>
                  <a:lnTo>
                    <a:pt x="68" y="2"/>
                  </a:lnTo>
                  <a:lnTo>
                    <a:pt x="76" y="0"/>
                  </a:lnTo>
                  <a:lnTo>
                    <a:pt x="76" y="0"/>
                  </a:lnTo>
                  <a:lnTo>
                    <a:pt x="84" y="2"/>
                  </a:lnTo>
                  <a:lnTo>
                    <a:pt x="91" y="3"/>
                  </a:lnTo>
                  <a:lnTo>
                    <a:pt x="99" y="4"/>
                  </a:lnTo>
                  <a:lnTo>
                    <a:pt x="106" y="6"/>
                  </a:lnTo>
                  <a:lnTo>
                    <a:pt x="113" y="10"/>
                  </a:lnTo>
                  <a:lnTo>
                    <a:pt x="119" y="14"/>
                  </a:lnTo>
                  <a:lnTo>
                    <a:pt x="125" y="19"/>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70" name="Google Shape;3870;p59"/>
            <p:cNvSpPr/>
            <p:nvPr/>
          </p:nvSpPr>
          <p:spPr>
            <a:xfrm>
              <a:off x="5867401" y="324643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71" name="Google Shape;3871;p59"/>
            <p:cNvSpPr/>
            <p:nvPr/>
          </p:nvSpPr>
          <p:spPr>
            <a:xfrm>
              <a:off x="5867401" y="3317876"/>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9"/>
                  </a:lnTo>
                  <a:lnTo>
                    <a:pt x="100" y="151"/>
                  </a:lnTo>
                  <a:lnTo>
                    <a:pt x="92" y="153"/>
                  </a:lnTo>
                  <a:lnTo>
                    <a:pt x="85" y="154"/>
                  </a:lnTo>
                  <a:lnTo>
                    <a:pt x="77" y="155"/>
                  </a:lnTo>
                  <a:lnTo>
                    <a:pt x="77" y="155"/>
                  </a:lnTo>
                  <a:lnTo>
                    <a:pt x="69" y="154"/>
                  </a:lnTo>
                  <a:lnTo>
                    <a:pt x="61" y="153"/>
                  </a:lnTo>
                  <a:lnTo>
                    <a:pt x="54" y="151"/>
                  </a:lnTo>
                  <a:lnTo>
                    <a:pt x="47" y="149"/>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72" name="Google Shape;3872;p59"/>
            <p:cNvSpPr/>
            <p:nvPr/>
          </p:nvSpPr>
          <p:spPr>
            <a:xfrm>
              <a:off x="5937251" y="3246438"/>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2"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2" y="22"/>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73" name="Google Shape;3873;p59"/>
            <p:cNvSpPr/>
            <p:nvPr/>
          </p:nvSpPr>
          <p:spPr>
            <a:xfrm>
              <a:off x="5937251" y="3317876"/>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5"/>
                  </a:lnTo>
                  <a:lnTo>
                    <a:pt x="141" y="121"/>
                  </a:lnTo>
                  <a:lnTo>
                    <a:pt x="137" y="126"/>
                  </a:lnTo>
                  <a:lnTo>
                    <a:pt x="132" y="132"/>
                  </a:lnTo>
                  <a:lnTo>
                    <a:pt x="126" y="137"/>
                  </a:lnTo>
                  <a:lnTo>
                    <a:pt x="120" y="141"/>
                  </a:lnTo>
                  <a:lnTo>
                    <a:pt x="114" y="146"/>
                  </a:lnTo>
                  <a:lnTo>
                    <a:pt x="107" y="149"/>
                  </a:lnTo>
                  <a:lnTo>
                    <a:pt x="101" y="151"/>
                  </a:lnTo>
                  <a:lnTo>
                    <a:pt x="93" y="153"/>
                  </a:lnTo>
                  <a:lnTo>
                    <a:pt x="86" y="154"/>
                  </a:lnTo>
                  <a:lnTo>
                    <a:pt x="78" y="155"/>
                  </a:lnTo>
                  <a:lnTo>
                    <a:pt x="78" y="155"/>
                  </a:lnTo>
                  <a:lnTo>
                    <a:pt x="70" y="154"/>
                  </a:lnTo>
                  <a:lnTo>
                    <a:pt x="62" y="153"/>
                  </a:lnTo>
                  <a:lnTo>
                    <a:pt x="55" y="151"/>
                  </a:lnTo>
                  <a:lnTo>
                    <a:pt x="47" y="149"/>
                  </a:lnTo>
                  <a:lnTo>
                    <a:pt x="41" y="146"/>
                  </a:lnTo>
                  <a:lnTo>
                    <a:pt x="34" y="141"/>
                  </a:lnTo>
                  <a:lnTo>
                    <a:pt x="29" y="137"/>
                  </a:lnTo>
                  <a:lnTo>
                    <a:pt x="23" y="132"/>
                  </a:lnTo>
                  <a:lnTo>
                    <a:pt x="18" y="126"/>
                  </a:lnTo>
                  <a:lnTo>
                    <a:pt x="14" y="121"/>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9" y="19"/>
                  </a:lnTo>
                  <a:lnTo>
                    <a:pt x="34" y="14"/>
                  </a:lnTo>
                  <a:lnTo>
                    <a:pt x="41" y="10"/>
                  </a:lnTo>
                  <a:lnTo>
                    <a:pt x="47" y="6"/>
                  </a:lnTo>
                  <a:lnTo>
                    <a:pt x="55" y="4"/>
                  </a:lnTo>
                  <a:lnTo>
                    <a:pt x="62" y="3"/>
                  </a:lnTo>
                  <a:lnTo>
                    <a:pt x="70" y="2"/>
                  </a:lnTo>
                  <a:lnTo>
                    <a:pt x="78" y="0"/>
                  </a:lnTo>
                  <a:lnTo>
                    <a:pt x="78" y="0"/>
                  </a:lnTo>
                  <a:lnTo>
                    <a:pt x="86" y="2"/>
                  </a:lnTo>
                  <a:lnTo>
                    <a:pt x="93" y="3"/>
                  </a:lnTo>
                  <a:lnTo>
                    <a:pt x="101" y="4"/>
                  </a:lnTo>
                  <a:lnTo>
                    <a:pt x="107" y="6"/>
                  </a:lnTo>
                  <a:lnTo>
                    <a:pt x="114" y="10"/>
                  </a:lnTo>
                  <a:lnTo>
                    <a:pt x="120" y="14"/>
                  </a:lnTo>
                  <a:lnTo>
                    <a:pt x="126" y="19"/>
                  </a:lnTo>
                  <a:lnTo>
                    <a:pt x="132"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74" name="Google Shape;3874;p59"/>
            <p:cNvSpPr/>
            <p:nvPr/>
          </p:nvSpPr>
          <p:spPr>
            <a:xfrm>
              <a:off x="6008688" y="3246438"/>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2"/>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75" name="Google Shape;3875;p59"/>
            <p:cNvSpPr/>
            <p:nvPr/>
          </p:nvSpPr>
          <p:spPr>
            <a:xfrm>
              <a:off x="6008688" y="3317876"/>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6" y="149"/>
                  </a:lnTo>
                  <a:lnTo>
                    <a:pt x="100" y="151"/>
                  </a:lnTo>
                  <a:lnTo>
                    <a:pt x="93" y="153"/>
                  </a:lnTo>
                  <a:lnTo>
                    <a:pt x="85" y="154"/>
                  </a:lnTo>
                  <a:lnTo>
                    <a:pt x="77" y="155"/>
                  </a:lnTo>
                  <a:lnTo>
                    <a:pt x="77" y="155"/>
                  </a:lnTo>
                  <a:lnTo>
                    <a:pt x="69" y="154"/>
                  </a:lnTo>
                  <a:lnTo>
                    <a:pt x="62" y="153"/>
                  </a:lnTo>
                  <a:lnTo>
                    <a:pt x="54" y="151"/>
                  </a:lnTo>
                  <a:lnTo>
                    <a:pt x="47" y="149"/>
                  </a:lnTo>
                  <a:lnTo>
                    <a:pt x="40" y="146"/>
                  </a:lnTo>
                  <a:lnTo>
                    <a:pt x="34" y="141"/>
                  </a:lnTo>
                  <a:lnTo>
                    <a:pt x="28" y="137"/>
                  </a:lnTo>
                  <a:lnTo>
                    <a:pt x="23" y="132"/>
                  </a:lnTo>
                  <a:lnTo>
                    <a:pt x="17" y="126"/>
                  </a:lnTo>
                  <a:lnTo>
                    <a:pt x="13"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8" y="19"/>
                  </a:lnTo>
                  <a:lnTo>
                    <a:pt x="34" y="14"/>
                  </a:lnTo>
                  <a:lnTo>
                    <a:pt x="40" y="10"/>
                  </a:lnTo>
                  <a:lnTo>
                    <a:pt x="47" y="6"/>
                  </a:lnTo>
                  <a:lnTo>
                    <a:pt x="54" y="4"/>
                  </a:lnTo>
                  <a:lnTo>
                    <a:pt x="62" y="3"/>
                  </a:lnTo>
                  <a:lnTo>
                    <a:pt x="69" y="2"/>
                  </a:lnTo>
                  <a:lnTo>
                    <a:pt x="77" y="0"/>
                  </a:lnTo>
                  <a:lnTo>
                    <a:pt x="77" y="0"/>
                  </a:lnTo>
                  <a:lnTo>
                    <a:pt x="85" y="2"/>
                  </a:lnTo>
                  <a:lnTo>
                    <a:pt x="93" y="3"/>
                  </a:lnTo>
                  <a:lnTo>
                    <a:pt x="100" y="4"/>
                  </a:lnTo>
                  <a:lnTo>
                    <a:pt x="106" y="6"/>
                  </a:lnTo>
                  <a:lnTo>
                    <a:pt x="113" y="10"/>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76" name="Google Shape;3876;p59"/>
            <p:cNvSpPr/>
            <p:nvPr/>
          </p:nvSpPr>
          <p:spPr>
            <a:xfrm>
              <a:off x="6076951" y="324643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7" y="137"/>
                  </a:lnTo>
                  <a:lnTo>
                    <a:pt x="23"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2"/>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77" name="Google Shape;3877;p59"/>
            <p:cNvSpPr/>
            <p:nvPr/>
          </p:nvSpPr>
          <p:spPr>
            <a:xfrm>
              <a:off x="6076951" y="331787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1" y="153"/>
                  </a:lnTo>
                  <a:lnTo>
                    <a:pt x="53" y="151"/>
                  </a:lnTo>
                  <a:lnTo>
                    <a:pt x="47" y="149"/>
                  </a:lnTo>
                  <a:lnTo>
                    <a:pt x="40" y="146"/>
                  </a:lnTo>
                  <a:lnTo>
                    <a:pt x="34" y="141"/>
                  </a:lnTo>
                  <a:lnTo>
                    <a:pt x="27" y="137"/>
                  </a:lnTo>
                  <a:lnTo>
                    <a:pt x="23"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10"/>
                  </a:lnTo>
                  <a:lnTo>
                    <a:pt x="47" y="6"/>
                  </a:lnTo>
                  <a:lnTo>
                    <a:pt x="53" y="4"/>
                  </a:lnTo>
                  <a:lnTo>
                    <a:pt x="61"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78" name="Google Shape;3878;p59"/>
            <p:cNvSpPr/>
            <p:nvPr/>
          </p:nvSpPr>
          <p:spPr>
            <a:xfrm>
              <a:off x="5448301" y="324643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7" y="137"/>
                  </a:lnTo>
                  <a:lnTo>
                    <a:pt x="23"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2"/>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79" name="Google Shape;3879;p59"/>
            <p:cNvSpPr/>
            <p:nvPr/>
          </p:nvSpPr>
          <p:spPr>
            <a:xfrm>
              <a:off x="5448301" y="3317876"/>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5"/>
                  </a:lnTo>
                  <a:lnTo>
                    <a:pt x="140"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1" y="153"/>
                  </a:lnTo>
                  <a:lnTo>
                    <a:pt x="53" y="151"/>
                  </a:lnTo>
                  <a:lnTo>
                    <a:pt x="47" y="149"/>
                  </a:lnTo>
                  <a:lnTo>
                    <a:pt x="40" y="146"/>
                  </a:lnTo>
                  <a:lnTo>
                    <a:pt x="34" y="141"/>
                  </a:lnTo>
                  <a:lnTo>
                    <a:pt x="27" y="137"/>
                  </a:lnTo>
                  <a:lnTo>
                    <a:pt x="23"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10"/>
                  </a:lnTo>
                  <a:lnTo>
                    <a:pt x="47" y="6"/>
                  </a:lnTo>
                  <a:lnTo>
                    <a:pt x="53" y="4"/>
                  </a:lnTo>
                  <a:lnTo>
                    <a:pt x="61"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80" name="Google Shape;3880;p59"/>
            <p:cNvSpPr/>
            <p:nvPr/>
          </p:nvSpPr>
          <p:spPr>
            <a:xfrm>
              <a:off x="5518151" y="3246438"/>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6"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6" y="28"/>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81" name="Google Shape;3881;p59"/>
            <p:cNvSpPr/>
            <p:nvPr/>
          </p:nvSpPr>
          <p:spPr>
            <a:xfrm>
              <a:off x="5518151" y="3317876"/>
              <a:ext cx="49213" cy="49213"/>
            </a:xfrm>
            <a:custGeom>
              <a:avLst/>
              <a:gdLst/>
              <a:ahLst/>
              <a:cxnLst/>
              <a:rect l="l" t="t" r="r" b="b"/>
              <a:pathLst>
                <a:path w="155" h="155" extrusionOk="0">
                  <a:moveTo>
                    <a:pt x="155" y="77"/>
                  </a:moveTo>
                  <a:lnTo>
                    <a:pt x="155" y="77"/>
                  </a:lnTo>
                  <a:lnTo>
                    <a:pt x="154" y="85"/>
                  </a:lnTo>
                  <a:lnTo>
                    <a:pt x="152" y="93"/>
                  </a:lnTo>
                  <a:lnTo>
                    <a:pt x="151" y="100"/>
                  </a:lnTo>
                  <a:lnTo>
                    <a:pt x="148" y="108"/>
                  </a:lnTo>
                  <a:lnTo>
                    <a:pt x="146" y="115"/>
                  </a:lnTo>
                  <a:lnTo>
                    <a:pt x="141" y="121"/>
                  </a:lnTo>
                  <a:lnTo>
                    <a:pt x="136" y="126"/>
                  </a:lnTo>
                  <a:lnTo>
                    <a:pt x="132" y="132"/>
                  </a:lnTo>
                  <a:lnTo>
                    <a:pt x="126" y="137"/>
                  </a:lnTo>
                  <a:lnTo>
                    <a:pt x="120" y="141"/>
                  </a:lnTo>
                  <a:lnTo>
                    <a:pt x="114" y="146"/>
                  </a:lnTo>
                  <a:lnTo>
                    <a:pt x="108"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9" y="137"/>
                  </a:lnTo>
                  <a:lnTo>
                    <a:pt x="23" y="132"/>
                  </a:lnTo>
                  <a:lnTo>
                    <a:pt x="17" y="126"/>
                  </a:lnTo>
                  <a:lnTo>
                    <a:pt x="14"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7" y="29"/>
                  </a:lnTo>
                  <a:lnTo>
                    <a:pt x="23" y="23"/>
                  </a:lnTo>
                  <a:lnTo>
                    <a:pt x="29"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8" y="6"/>
                  </a:lnTo>
                  <a:lnTo>
                    <a:pt x="114" y="10"/>
                  </a:lnTo>
                  <a:lnTo>
                    <a:pt x="120" y="14"/>
                  </a:lnTo>
                  <a:lnTo>
                    <a:pt x="126" y="19"/>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82" name="Google Shape;3882;p59"/>
            <p:cNvSpPr/>
            <p:nvPr/>
          </p:nvSpPr>
          <p:spPr>
            <a:xfrm>
              <a:off x="5588001" y="324643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3"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2"/>
                  </a:lnTo>
                  <a:lnTo>
                    <a:pt x="28" y="18"/>
                  </a:lnTo>
                  <a:lnTo>
                    <a:pt x="33"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83" name="Google Shape;3883;p59"/>
            <p:cNvSpPr/>
            <p:nvPr/>
          </p:nvSpPr>
          <p:spPr>
            <a:xfrm>
              <a:off x="5588001" y="3317876"/>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3" y="141"/>
                  </a:lnTo>
                  <a:lnTo>
                    <a:pt x="28" y="137"/>
                  </a:lnTo>
                  <a:lnTo>
                    <a:pt x="23"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3"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84" name="Google Shape;3884;p59"/>
            <p:cNvSpPr/>
            <p:nvPr/>
          </p:nvSpPr>
          <p:spPr>
            <a:xfrm>
              <a:off x="5657851" y="3246438"/>
              <a:ext cx="49213" cy="49213"/>
            </a:xfrm>
            <a:custGeom>
              <a:avLst/>
              <a:gdLst/>
              <a:ahLst/>
              <a:cxnLst/>
              <a:rect l="l" t="t" r="r" b="b"/>
              <a:pathLst>
                <a:path w="155" h="154" extrusionOk="0">
                  <a:moveTo>
                    <a:pt x="155" y="77"/>
                  </a:moveTo>
                  <a:lnTo>
                    <a:pt x="155"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2"/>
                  </a:lnTo>
                  <a:lnTo>
                    <a:pt x="136" y="28"/>
                  </a:lnTo>
                  <a:lnTo>
                    <a:pt x="141" y="34"/>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85" name="Google Shape;3885;p59"/>
            <p:cNvSpPr/>
            <p:nvPr/>
          </p:nvSpPr>
          <p:spPr>
            <a:xfrm>
              <a:off x="5657851" y="3317876"/>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5" y="115"/>
                  </a:lnTo>
                  <a:lnTo>
                    <a:pt x="141" y="121"/>
                  </a:lnTo>
                  <a:lnTo>
                    <a:pt x="136" y="126"/>
                  </a:lnTo>
                  <a:lnTo>
                    <a:pt x="132" y="132"/>
                  </a:lnTo>
                  <a:lnTo>
                    <a:pt x="126" y="137"/>
                  </a:lnTo>
                  <a:lnTo>
                    <a:pt x="120" y="141"/>
                  </a:lnTo>
                  <a:lnTo>
                    <a:pt x="115"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4" y="100"/>
                  </a:lnTo>
                  <a:lnTo>
                    <a:pt x="2" y="93"/>
                  </a:lnTo>
                  <a:lnTo>
                    <a:pt x="1" y="85"/>
                  </a:lnTo>
                  <a:lnTo>
                    <a:pt x="0" y="77"/>
                  </a:lnTo>
                  <a:lnTo>
                    <a:pt x="0" y="77"/>
                  </a:lnTo>
                  <a:lnTo>
                    <a:pt x="1" y="70"/>
                  </a:lnTo>
                  <a:lnTo>
                    <a:pt x="2" y="62"/>
                  </a:lnTo>
                  <a:lnTo>
                    <a:pt x="4" y="54"/>
                  </a:lnTo>
                  <a:lnTo>
                    <a:pt x="7" y="47"/>
                  </a:lnTo>
                  <a:lnTo>
                    <a:pt x="9" y="40"/>
                  </a:lnTo>
                  <a:lnTo>
                    <a:pt x="14" y="35"/>
                  </a:lnTo>
                  <a:lnTo>
                    <a:pt x="18" y="29"/>
                  </a:lnTo>
                  <a:lnTo>
                    <a:pt x="23" y="23"/>
                  </a:lnTo>
                  <a:lnTo>
                    <a:pt x="29" y="19"/>
                  </a:lnTo>
                  <a:lnTo>
                    <a:pt x="34" y="14"/>
                  </a:lnTo>
                  <a:lnTo>
                    <a:pt x="40" y="10"/>
                  </a:lnTo>
                  <a:lnTo>
                    <a:pt x="47" y="6"/>
                  </a:lnTo>
                  <a:lnTo>
                    <a:pt x="55" y="4"/>
                  </a:lnTo>
                  <a:lnTo>
                    <a:pt x="62" y="3"/>
                  </a:lnTo>
                  <a:lnTo>
                    <a:pt x="70" y="2"/>
                  </a:lnTo>
                  <a:lnTo>
                    <a:pt x="78" y="0"/>
                  </a:lnTo>
                  <a:lnTo>
                    <a:pt x="78" y="0"/>
                  </a:lnTo>
                  <a:lnTo>
                    <a:pt x="85" y="2"/>
                  </a:lnTo>
                  <a:lnTo>
                    <a:pt x="93" y="3"/>
                  </a:lnTo>
                  <a:lnTo>
                    <a:pt x="101" y="4"/>
                  </a:lnTo>
                  <a:lnTo>
                    <a:pt x="108" y="6"/>
                  </a:lnTo>
                  <a:lnTo>
                    <a:pt x="115" y="10"/>
                  </a:lnTo>
                  <a:lnTo>
                    <a:pt x="120" y="14"/>
                  </a:lnTo>
                  <a:lnTo>
                    <a:pt x="126" y="19"/>
                  </a:lnTo>
                  <a:lnTo>
                    <a:pt x="132" y="23"/>
                  </a:lnTo>
                  <a:lnTo>
                    <a:pt x="136" y="29"/>
                  </a:lnTo>
                  <a:lnTo>
                    <a:pt x="141" y="35"/>
                  </a:lnTo>
                  <a:lnTo>
                    <a:pt x="145" y="40"/>
                  </a:lnTo>
                  <a:lnTo>
                    <a:pt x="148" y="47"/>
                  </a:lnTo>
                  <a:lnTo>
                    <a:pt x="151" y="54"/>
                  </a:lnTo>
                  <a:lnTo>
                    <a:pt x="152" y="62"/>
                  </a:lnTo>
                  <a:lnTo>
                    <a:pt x="153"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86" name="Google Shape;3886;p59"/>
            <p:cNvSpPr/>
            <p:nvPr/>
          </p:nvSpPr>
          <p:spPr>
            <a:xfrm>
              <a:off x="5727701" y="3246438"/>
              <a:ext cx="49213"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0" y="121"/>
                  </a:lnTo>
                  <a:lnTo>
                    <a:pt x="137" y="126"/>
                  </a:lnTo>
                  <a:lnTo>
                    <a:pt x="131" y="132"/>
                  </a:lnTo>
                  <a:lnTo>
                    <a:pt x="126" y="137"/>
                  </a:lnTo>
                  <a:lnTo>
                    <a:pt x="120" y="141"/>
                  </a:lnTo>
                  <a:lnTo>
                    <a:pt x="114" y="145"/>
                  </a:lnTo>
                  <a:lnTo>
                    <a:pt x="107" y="148"/>
                  </a:lnTo>
                  <a:lnTo>
                    <a:pt x="100" y="150"/>
                  </a:lnTo>
                  <a:lnTo>
                    <a:pt x="92" y="153"/>
                  </a:lnTo>
                  <a:lnTo>
                    <a:pt x="86"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3"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2"/>
                  </a:lnTo>
                  <a:lnTo>
                    <a:pt x="28" y="18"/>
                  </a:lnTo>
                  <a:lnTo>
                    <a:pt x="34" y="13"/>
                  </a:lnTo>
                  <a:lnTo>
                    <a:pt x="41" y="10"/>
                  </a:lnTo>
                  <a:lnTo>
                    <a:pt x="47" y="6"/>
                  </a:lnTo>
                  <a:lnTo>
                    <a:pt x="55" y="4"/>
                  </a:lnTo>
                  <a:lnTo>
                    <a:pt x="62" y="2"/>
                  </a:lnTo>
                  <a:lnTo>
                    <a:pt x="70" y="0"/>
                  </a:lnTo>
                  <a:lnTo>
                    <a:pt x="78" y="0"/>
                  </a:lnTo>
                  <a:lnTo>
                    <a:pt x="78" y="0"/>
                  </a:lnTo>
                  <a:lnTo>
                    <a:pt x="86" y="0"/>
                  </a:lnTo>
                  <a:lnTo>
                    <a:pt x="92" y="2"/>
                  </a:lnTo>
                  <a:lnTo>
                    <a:pt x="100" y="4"/>
                  </a:lnTo>
                  <a:lnTo>
                    <a:pt x="107" y="6"/>
                  </a:lnTo>
                  <a:lnTo>
                    <a:pt x="114" y="10"/>
                  </a:lnTo>
                  <a:lnTo>
                    <a:pt x="120" y="13"/>
                  </a:lnTo>
                  <a:lnTo>
                    <a:pt x="126" y="18"/>
                  </a:lnTo>
                  <a:lnTo>
                    <a:pt x="131" y="22"/>
                  </a:lnTo>
                  <a:lnTo>
                    <a:pt x="137" y="28"/>
                  </a:lnTo>
                  <a:lnTo>
                    <a:pt x="140"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87" name="Google Shape;3887;p59"/>
            <p:cNvSpPr/>
            <p:nvPr/>
          </p:nvSpPr>
          <p:spPr>
            <a:xfrm>
              <a:off x="5727701" y="3317876"/>
              <a:ext cx="49213" cy="49213"/>
            </a:xfrm>
            <a:custGeom>
              <a:avLst/>
              <a:gdLst/>
              <a:ahLst/>
              <a:cxnLst/>
              <a:rect l="l" t="t" r="r" b="b"/>
              <a:pathLst>
                <a:path w="154" h="155" extrusionOk="0">
                  <a:moveTo>
                    <a:pt x="154" y="77"/>
                  </a:moveTo>
                  <a:lnTo>
                    <a:pt x="154" y="77"/>
                  </a:lnTo>
                  <a:lnTo>
                    <a:pt x="154" y="85"/>
                  </a:lnTo>
                  <a:lnTo>
                    <a:pt x="153" y="93"/>
                  </a:lnTo>
                  <a:lnTo>
                    <a:pt x="151" y="100"/>
                  </a:lnTo>
                  <a:lnTo>
                    <a:pt x="148" y="108"/>
                  </a:lnTo>
                  <a:lnTo>
                    <a:pt x="145" y="115"/>
                  </a:lnTo>
                  <a:lnTo>
                    <a:pt x="140" y="121"/>
                  </a:lnTo>
                  <a:lnTo>
                    <a:pt x="137" y="126"/>
                  </a:lnTo>
                  <a:lnTo>
                    <a:pt x="131" y="132"/>
                  </a:lnTo>
                  <a:lnTo>
                    <a:pt x="126" y="137"/>
                  </a:lnTo>
                  <a:lnTo>
                    <a:pt x="120" y="141"/>
                  </a:lnTo>
                  <a:lnTo>
                    <a:pt x="114" y="146"/>
                  </a:lnTo>
                  <a:lnTo>
                    <a:pt x="107" y="149"/>
                  </a:lnTo>
                  <a:lnTo>
                    <a:pt x="100" y="151"/>
                  </a:lnTo>
                  <a:lnTo>
                    <a:pt x="92" y="153"/>
                  </a:lnTo>
                  <a:lnTo>
                    <a:pt x="86" y="154"/>
                  </a:lnTo>
                  <a:lnTo>
                    <a:pt x="78" y="155"/>
                  </a:lnTo>
                  <a:lnTo>
                    <a:pt x="78" y="155"/>
                  </a:lnTo>
                  <a:lnTo>
                    <a:pt x="70" y="154"/>
                  </a:lnTo>
                  <a:lnTo>
                    <a:pt x="62" y="153"/>
                  </a:lnTo>
                  <a:lnTo>
                    <a:pt x="55" y="151"/>
                  </a:lnTo>
                  <a:lnTo>
                    <a:pt x="47" y="149"/>
                  </a:lnTo>
                  <a:lnTo>
                    <a:pt x="41" y="146"/>
                  </a:lnTo>
                  <a:lnTo>
                    <a:pt x="34" y="141"/>
                  </a:lnTo>
                  <a:lnTo>
                    <a:pt x="28" y="137"/>
                  </a:lnTo>
                  <a:lnTo>
                    <a:pt x="23" y="132"/>
                  </a:lnTo>
                  <a:lnTo>
                    <a:pt x="18" y="126"/>
                  </a:lnTo>
                  <a:lnTo>
                    <a:pt x="13" y="121"/>
                  </a:lnTo>
                  <a:lnTo>
                    <a:pt x="9" y="115"/>
                  </a:lnTo>
                  <a:lnTo>
                    <a:pt x="7" y="108"/>
                  </a:lnTo>
                  <a:lnTo>
                    <a:pt x="3" y="100"/>
                  </a:lnTo>
                  <a:lnTo>
                    <a:pt x="2" y="93"/>
                  </a:lnTo>
                  <a:lnTo>
                    <a:pt x="1" y="85"/>
                  </a:lnTo>
                  <a:lnTo>
                    <a:pt x="0" y="77"/>
                  </a:lnTo>
                  <a:lnTo>
                    <a:pt x="0" y="77"/>
                  </a:lnTo>
                  <a:lnTo>
                    <a:pt x="1" y="70"/>
                  </a:lnTo>
                  <a:lnTo>
                    <a:pt x="2" y="62"/>
                  </a:lnTo>
                  <a:lnTo>
                    <a:pt x="3" y="54"/>
                  </a:lnTo>
                  <a:lnTo>
                    <a:pt x="7" y="47"/>
                  </a:lnTo>
                  <a:lnTo>
                    <a:pt x="9" y="40"/>
                  </a:lnTo>
                  <a:lnTo>
                    <a:pt x="13" y="35"/>
                  </a:lnTo>
                  <a:lnTo>
                    <a:pt x="18" y="29"/>
                  </a:lnTo>
                  <a:lnTo>
                    <a:pt x="23" y="23"/>
                  </a:lnTo>
                  <a:lnTo>
                    <a:pt x="28" y="19"/>
                  </a:lnTo>
                  <a:lnTo>
                    <a:pt x="34" y="14"/>
                  </a:lnTo>
                  <a:lnTo>
                    <a:pt x="41" y="10"/>
                  </a:lnTo>
                  <a:lnTo>
                    <a:pt x="47" y="6"/>
                  </a:lnTo>
                  <a:lnTo>
                    <a:pt x="55" y="4"/>
                  </a:lnTo>
                  <a:lnTo>
                    <a:pt x="62" y="3"/>
                  </a:lnTo>
                  <a:lnTo>
                    <a:pt x="70" y="2"/>
                  </a:lnTo>
                  <a:lnTo>
                    <a:pt x="78" y="0"/>
                  </a:lnTo>
                  <a:lnTo>
                    <a:pt x="78" y="0"/>
                  </a:lnTo>
                  <a:lnTo>
                    <a:pt x="86" y="2"/>
                  </a:lnTo>
                  <a:lnTo>
                    <a:pt x="92" y="3"/>
                  </a:lnTo>
                  <a:lnTo>
                    <a:pt x="100" y="4"/>
                  </a:lnTo>
                  <a:lnTo>
                    <a:pt x="107" y="6"/>
                  </a:lnTo>
                  <a:lnTo>
                    <a:pt x="114" y="10"/>
                  </a:lnTo>
                  <a:lnTo>
                    <a:pt x="120" y="14"/>
                  </a:lnTo>
                  <a:lnTo>
                    <a:pt x="126" y="19"/>
                  </a:lnTo>
                  <a:lnTo>
                    <a:pt x="131" y="23"/>
                  </a:lnTo>
                  <a:lnTo>
                    <a:pt x="137" y="29"/>
                  </a:lnTo>
                  <a:lnTo>
                    <a:pt x="140" y="35"/>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88" name="Google Shape;3888;p59"/>
            <p:cNvSpPr/>
            <p:nvPr/>
          </p:nvSpPr>
          <p:spPr>
            <a:xfrm>
              <a:off x="5237163" y="324643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89" name="Google Shape;3889;p59"/>
            <p:cNvSpPr/>
            <p:nvPr/>
          </p:nvSpPr>
          <p:spPr>
            <a:xfrm>
              <a:off x="5237163" y="331787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0" y="153"/>
                  </a:lnTo>
                  <a:lnTo>
                    <a:pt x="53" y="151"/>
                  </a:lnTo>
                  <a:lnTo>
                    <a:pt x="47" y="149"/>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7" y="6"/>
                  </a:lnTo>
                  <a:lnTo>
                    <a:pt x="53" y="4"/>
                  </a:lnTo>
                  <a:lnTo>
                    <a:pt x="60"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90" name="Google Shape;3890;p59"/>
            <p:cNvSpPr/>
            <p:nvPr/>
          </p:nvSpPr>
          <p:spPr>
            <a:xfrm>
              <a:off x="5307013" y="3246438"/>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91" name="Google Shape;3891;p59"/>
            <p:cNvSpPr/>
            <p:nvPr/>
          </p:nvSpPr>
          <p:spPr>
            <a:xfrm>
              <a:off x="5307013" y="3317876"/>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5"/>
                  </a:lnTo>
                  <a:lnTo>
                    <a:pt x="141" y="121"/>
                  </a:lnTo>
                  <a:lnTo>
                    <a:pt x="136" y="126"/>
                  </a:lnTo>
                  <a:lnTo>
                    <a:pt x="132" y="132"/>
                  </a:lnTo>
                  <a:lnTo>
                    <a:pt x="126" y="137"/>
                  </a:lnTo>
                  <a:lnTo>
                    <a:pt x="120" y="141"/>
                  </a:lnTo>
                  <a:lnTo>
                    <a:pt x="114"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8" y="137"/>
                  </a:lnTo>
                  <a:lnTo>
                    <a:pt x="23"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4" y="10"/>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92" name="Google Shape;3892;p59"/>
            <p:cNvSpPr/>
            <p:nvPr/>
          </p:nvSpPr>
          <p:spPr>
            <a:xfrm>
              <a:off x="5376863" y="3246438"/>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93" name="Google Shape;3893;p59"/>
            <p:cNvSpPr/>
            <p:nvPr/>
          </p:nvSpPr>
          <p:spPr>
            <a:xfrm>
              <a:off x="5376863" y="3317876"/>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1"/>
                  </a:lnTo>
                  <a:lnTo>
                    <a:pt x="136" y="126"/>
                  </a:lnTo>
                  <a:lnTo>
                    <a:pt x="131" y="132"/>
                  </a:lnTo>
                  <a:lnTo>
                    <a:pt x="126" y="137"/>
                  </a:lnTo>
                  <a:lnTo>
                    <a:pt x="119" y="141"/>
                  </a:lnTo>
                  <a:lnTo>
                    <a:pt x="113" y="146"/>
                  </a:lnTo>
                  <a:lnTo>
                    <a:pt x="107" y="149"/>
                  </a:lnTo>
                  <a:lnTo>
                    <a:pt x="100" y="151"/>
                  </a:lnTo>
                  <a:lnTo>
                    <a:pt x="92" y="153"/>
                  </a:lnTo>
                  <a:lnTo>
                    <a:pt x="85" y="154"/>
                  </a:lnTo>
                  <a:lnTo>
                    <a:pt x="77" y="155"/>
                  </a:lnTo>
                  <a:lnTo>
                    <a:pt x="77" y="155"/>
                  </a:lnTo>
                  <a:lnTo>
                    <a:pt x="69" y="154"/>
                  </a:lnTo>
                  <a:lnTo>
                    <a:pt x="61" y="153"/>
                  </a:lnTo>
                  <a:lnTo>
                    <a:pt x="54" y="151"/>
                  </a:lnTo>
                  <a:lnTo>
                    <a:pt x="47" y="149"/>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3" y="10"/>
                  </a:lnTo>
                  <a:lnTo>
                    <a:pt x="119"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94" name="Google Shape;3894;p59"/>
            <p:cNvSpPr/>
            <p:nvPr/>
          </p:nvSpPr>
          <p:spPr>
            <a:xfrm>
              <a:off x="4887913" y="324643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0"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3"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3"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2"/>
                  </a:lnTo>
                  <a:lnTo>
                    <a:pt x="136" y="28"/>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95" name="Google Shape;3895;p59"/>
            <p:cNvSpPr/>
            <p:nvPr/>
          </p:nvSpPr>
          <p:spPr>
            <a:xfrm>
              <a:off x="4887913" y="3317876"/>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5"/>
                  </a:lnTo>
                  <a:lnTo>
                    <a:pt x="140" y="121"/>
                  </a:lnTo>
                  <a:lnTo>
                    <a:pt x="136" y="126"/>
                  </a:lnTo>
                  <a:lnTo>
                    <a:pt x="131" y="132"/>
                  </a:lnTo>
                  <a:lnTo>
                    <a:pt x="126" y="137"/>
                  </a:lnTo>
                  <a:lnTo>
                    <a:pt x="120" y="141"/>
                  </a:lnTo>
                  <a:lnTo>
                    <a:pt x="114" y="146"/>
                  </a:lnTo>
                  <a:lnTo>
                    <a:pt x="107" y="149"/>
                  </a:lnTo>
                  <a:lnTo>
                    <a:pt x="99" y="151"/>
                  </a:lnTo>
                  <a:lnTo>
                    <a:pt x="92" y="153"/>
                  </a:lnTo>
                  <a:lnTo>
                    <a:pt x="84" y="154"/>
                  </a:lnTo>
                  <a:lnTo>
                    <a:pt x="76" y="155"/>
                  </a:lnTo>
                  <a:lnTo>
                    <a:pt x="76" y="155"/>
                  </a:lnTo>
                  <a:lnTo>
                    <a:pt x="70" y="154"/>
                  </a:lnTo>
                  <a:lnTo>
                    <a:pt x="62" y="153"/>
                  </a:lnTo>
                  <a:lnTo>
                    <a:pt x="54" y="151"/>
                  </a:lnTo>
                  <a:lnTo>
                    <a:pt x="47" y="149"/>
                  </a:lnTo>
                  <a:lnTo>
                    <a:pt x="40" y="146"/>
                  </a:lnTo>
                  <a:lnTo>
                    <a:pt x="34" y="141"/>
                  </a:lnTo>
                  <a:lnTo>
                    <a:pt x="28" y="137"/>
                  </a:lnTo>
                  <a:lnTo>
                    <a:pt x="23" y="132"/>
                  </a:lnTo>
                  <a:lnTo>
                    <a:pt x="18" y="126"/>
                  </a:lnTo>
                  <a:lnTo>
                    <a:pt x="13"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8" y="29"/>
                  </a:lnTo>
                  <a:lnTo>
                    <a:pt x="23" y="23"/>
                  </a:lnTo>
                  <a:lnTo>
                    <a:pt x="28" y="19"/>
                  </a:lnTo>
                  <a:lnTo>
                    <a:pt x="34" y="14"/>
                  </a:lnTo>
                  <a:lnTo>
                    <a:pt x="40" y="10"/>
                  </a:lnTo>
                  <a:lnTo>
                    <a:pt x="47" y="6"/>
                  </a:lnTo>
                  <a:lnTo>
                    <a:pt x="54" y="4"/>
                  </a:lnTo>
                  <a:lnTo>
                    <a:pt x="62" y="3"/>
                  </a:lnTo>
                  <a:lnTo>
                    <a:pt x="70" y="2"/>
                  </a:lnTo>
                  <a:lnTo>
                    <a:pt x="76" y="0"/>
                  </a:lnTo>
                  <a:lnTo>
                    <a:pt x="76" y="0"/>
                  </a:lnTo>
                  <a:lnTo>
                    <a:pt x="84" y="2"/>
                  </a:lnTo>
                  <a:lnTo>
                    <a:pt x="92" y="3"/>
                  </a:lnTo>
                  <a:lnTo>
                    <a:pt x="99" y="4"/>
                  </a:lnTo>
                  <a:lnTo>
                    <a:pt x="107" y="6"/>
                  </a:lnTo>
                  <a:lnTo>
                    <a:pt x="114" y="10"/>
                  </a:lnTo>
                  <a:lnTo>
                    <a:pt x="120" y="14"/>
                  </a:lnTo>
                  <a:lnTo>
                    <a:pt x="126" y="19"/>
                  </a:lnTo>
                  <a:lnTo>
                    <a:pt x="131" y="23"/>
                  </a:lnTo>
                  <a:lnTo>
                    <a:pt x="136" y="29"/>
                  </a:lnTo>
                  <a:lnTo>
                    <a:pt x="140" y="35"/>
                  </a:lnTo>
                  <a:lnTo>
                    <a:pt x="145"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96" name="Google Shape;3896;p59"/>
            <p:cNvSpPr/>
            <p:nvPr/>
          </p:nvSpPr>
          <p:spPr>
            <a:xfrm>
              <a:off x="4956176" y="324643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4"/>
                  </a:lnTo>
                  <a:lnTo>
                    <a:pt x="19" y="28"/>
                  </a:lnTo>
                  <a:lnTo>
                    <a:pt x="23" y="22"/>
                  </a:lnTo>
                  <a:lnTo>
                    <a:pt x="29" y="18"/>
                  </a:lnTo>
                  <a:lnTo>
                    <a:pt x="35"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2"/>
                  </a:lnTo>
                  <a:lnTo>
                    <a:pt x="136" y="28"/>
                  </a:lnTo>
                  <a:lnTo>
                    <a:pt x="141"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97" name="Google Shape;3897;p59"/>
            <p:cNvSpPr/>
            <p:nvPr/>
          </p:nvSpPr>
          <p:spPr>
            <a:xfrm>
              <a:off x="4956176" y="3317876"/>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5"/>
                  </a:lnTo>
                  <a:lnTo>
                    <a:pt x="141" y="121"/>
                  </a:lnTo>
                  <a:lnTo>
                    <a:pt x="136" y="126"/>
                  </a:lnTo>
                  <a:lnTo>
                    <a:pt x="132" y="132"/>
                  </a:lnTo>
                  <a:lnTo>
                    <a:pt x="126" y="137"/>
                  </a:lnTo>
                  <a:lnTo>
                    <a:pt x="120" y="141"/>
                  </a:lnTo>
                  <a:lnTo>
                    <a:pt x="115"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5" y="141"/>
                  </a:lnTo>
                  <a:lnTo>
                    <a:pt x="29" y="137"/>
                  </a:lnTo>
                  <a:lnTo>
                    <a:pt x="23" y="132"/>
                  </a:lnTo>
                  <a:lnTo>
                    <a:pt x="19" y="126"/>
                  </a:lnTo>
                  <a:lnTo>
                    <a:pt x="14" y="121"/>
                  </a:lnTo>
                  <a:lnTo>
                    <a:pt x="9" y="115"/>
                  </a:lnTo>
                  <a:lnTo>
                    <a:pt x="7" y="108"/>
                  </a:lnTo>
                  <a:lnTo>
                    <a:pt x="4" y="100"/>
                  </a:lnTo>
                  <a:lnTo>
                    <a:pt x="3" y="93"/>
                  </a:lnTo>
                  <a:lnTo>
                    <a:pt x="1" y="85"/>
                  </a:lnTo>
                  <a:lnTo>
                    <a:pt x="0" y="77"/>
                  </a:lnTo>
                  <a:lnTo>
                    <a:pt x="0" y="77"/>
                  </a:lnTo>
                  <a:lnTo>
                    <a:pt x="1" y="70"/>
                  </a:lnTo>
                  <a:lnTo>
                    <a:pt x="3" y="62"/>
                  </a:lnTo>
                  <a:lnTo>
                    <a:pt x="4" y="54"/>
                  </a:lnTo>
                  <a:lnTo>
                    <a:pt x="7" y="47"/>
                  </a:lnTo>
                  <a:lnTo>
                    <a:pt x="9" y="40"/>
                  </a:lnTo>
                  <a:lnTo>
                    <a:pt x="14" y="35"/>
                  </a:lnTo>
                  <a:lnTo>
                    <a:pt x="19" y="29"/>
                  </a:lnTo>
                  <a:lnTo>
                    <a:pt x="23" y="23"/>
                  </a:lnTo>
                  <a:lnTo>
                    <a:pt x="29" y="19"/>
                  </a:lnTo>
                  <a:lnTo>
                    <a:pt x="35" y="14"/>
                  </a:lnTo>
                  <a:lnTo>
                    <a:pt x="40" y="10"/>
                  </a:lnTo>
                  <a:lnTo>
                    <a:pt x="47" y="6"/>
                  </a:lnTo>
                  <a:lnTo>
                    <a:pt x="55" y="4"/>
                  </a:lnTo>
                  <a:lnTo>
                    <a:pt x="62" y="3"/>
                  </a:lnTo>
                  <a:lnTo>
                    <a:pt x="70" y="2"/>
                  </a:lnTo>
                  <a:lnTo>
                    <a:pt x="78" y="0"/>
                  </a:lnTo>
                  <a:lnTo>
                    <a:pt x="78" y="0"/>
                  </a:lnTo>
                  <a:lnTo>
                    <a:pt x="85" y="2"/>
                  </a:lnTo>
                  <a:lnTo>
                    <a:pt x="93" y="3"/>
                  </a:lnTo>
                  <a:lnTo>
                    <a:pt x="101" y="4"/>
                  </a:lnTo>
                  <a:lnTo>
                    <a:pt x="108" y="6"/>
                  </a:lnTo>
                  <a:lnTo>
                    <a:pt x="115" y="10"/>
                  </a:lnTo>
                  <a:lnTo>
                    <a:pt x="120" y="14"/>
                  </a:lnTo>
                  <a:lnTo>
                    <a:pt x="126" y="19"/>
                  </a:lnTo>
                  <a:lnTo>
                    <a:pt x="132" y="23"/>
                  </a:lnTo>
                  <a:lnTo>
                    <a:pt x="136"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98" name="Google Shape;3898;p59"/>
            <p:cNvSpPr/>
            <p:nvPr/>
          </p:nvSpPr>
          <p:spPr>
            <a:xfrm>
              <a:off x="5027613" y="3246438"/>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899" name="Google Shape;3899;p59"/>
            <p:cNvSpPr/>
            <p:nvPr/>
          </p:nvSpPr>
          <p:spPr>
            <a:xfrm>
              <a:off x="5027613" y="3317876"/>
              <a:ext cx="49213" cy="49213"/>
            </a:xfrm>
            <a:custGeom>
              <a:avLst/>
              <a:gdLst/>
              <a:ahLst/>
              <a:cxnLst/>
              <a:rect l="l" t="t" r="r" b="b"/>
              <a:pathLst>
                <a:path w="155" h="155" extrusionOk="0">
                  <a:moveTo>
                    <a:pt x="155" y="77"/>
                  </a:moveTo>
                  <a:lnTo>
                    <a:pt x="155" y="77"/>
                  </a:lnTo>
                  <a:lnTo>
                    <a:pt x="154" y="85"/>
                  </a:lnTo>
                  <a:lnTo>
                    <a:pt x="152" y="93"/>
                  </a:lnTo>
                  <a:lnTo>
                    <a:pt x="151" y="100"/>
                  </a:lnTo>
                  <a:lnTo>
                    <a:pt x="148" y="108"/>
                  </a:lnTo>
                  <a:lnTo>
                    <a:pt x="144" y="115"/>
                  </a:lnTo>
                  <a:lnTo>
                    <a:pt x="141" y="121"/>
                  </a:lnTo>
                  <a:lnTo>
                    <a:pt x="136" y="126"/>
                  </a:lnTo>
                  <a:lnTo>
                    <a:pt x="132" y="132"/>
                  </a:lnTo>
                  <a:lnTo>
                    <a:pt x="126" y="137"/>
                  </a:lnTo>
                  <a:lnTo>
                    <a:pt x="120" y="141"/>
                  </a:lnTo>
                  <a:lnTo>
                    <a:pt x="113"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8" y="137"/>
                  </a:lnTo>
                  <a:lnTo>
                    <a:pt x="23" y="132"/>
                  </a:lnTo>
                  <a:lnTo>
                    <a:pt x="17" y="126"/>
                  </a:lnTo>
                  <a:lnTo>
                    <a:pt x="14"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7" y="29"/>
                  </a:lnTo>
                  <a:lnTo>
                    <a:pt x="23" y="23"/>
                  </a:lnTo>
                  <a:lnTo>
                    <a:pt x="28"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00" name="Google Shape;3900;p59"/>
            <p:cNvSpPr/>
            <p:nvPr/>
          </p:nvSpPr>
          <p:spPr>
            <a:xfrm>
              <a:off x="5097463" y="324643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1"/>
                  </a:lnTo>
                  <a:lnTo>
                    <a:pt x="138" y="126"/>
                  </a:lnTo>
                  <a:lnTo>
                    <a:pt x="132" y="132"/>
                  </a:lnTo>
                  <a:lnTo>
                    <a:pt x="127"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5"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4"/>
                  </a:lnTo>
                  <a:lnTo>
                    <a:pt x="18" y="28"/>
                  </a:lnTo>
                  <a:lnTo>
                    <a:pt x="23" y="22"/>
                  </a:lnTo>
                  <a:lnTo>
                    <a:pt x="29" y="18"/>
                  </a:lnTo>
                  <a:lnTo>
                    <a:pt x="35"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2"/>
                  </a:lnTo>
                  <a:lnTo>
                    <a:pt x="138" y="28"/>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01" name="Google Shape;3901;p59"/>
            <p:cNvSpPr/>
            <p:nvPr/>
          </p:nvSpPr>
          <p:spPr>
            <a:xfrm>
              <a:off x="5097463" y="3317876"/>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5"/>
                  </a:lnTo>
                  <a:lnTo>
                    <a:pt x="142" y="121"/>
                  </a:lnTo>
                  <a:lnTo>
                    <a:pt x="138" y="126"/>
                  </a:lnTo>
                  <a:lnTo>
                    <a:pt x="132" y="132"/>
                  </a:lnTo>
                  <a:lnTo>
                    <a:pt x="127" y="137"/>
                  </a:lnTo>
                  <a:lnTo>
                    <a:pt x="120" y="141"/>
                  </a:lnTo>
                  <a:lnTo>
                    <a:pt x="115" y="146"/>
                  </a:lnTo>
                  <a:lnTo>
                    <a:pt x="108" y="149"/>
                  </a:lnTo>
                  <a:lnTo>
                    <a:pt x="101" y="151"/>
                  </a:lnTo>
                  <a:lnTo>
                    <a:pt x="93" y="153"/>
                  </a:lnTo>
                  <a:lnTo>
                    <a:pt x="86" y="154"/>
                  </a:lnTo>
                  <a:lnTo>
                    <a:pt x="78" y="155"/>
                  </a:lnTo>
                  <a:lnTo>
                    <a:pt x="78" y="155"/>
                  </a:lnTo>
                  <a:lnTo>
                    <a:pt x="70" y="154"/>
                  </a:lnTo>
                  <a:lnTo>
                    <a:pt x="62" y="153"/>
                  </a:lnTo>
                  <a:lnTo>
                    <a:pt x="55" y="151"/>
                  </a:lnTo>
                  <a:lnTo>
                    <a:pt x="48" y="149"/>
                  </a:lnTo>
                  <a:lnTo>
                    <a:pt x="41" y="146"/>
                  </a:lnTo>
                  <a:lnTo>
                    <a:pt x="35" y="141"/>
                  </a:lnTo>
                  <a:lnTo>
                    <a:pt x="29" y="137"/>
                  </a:lnTo>
                  <a:lnTo>
                    <a:pt x="23" y="132"/>
                  </a:lnTo>
                  <a:lnTo>
                    <a:pt x="18" y="126"/>
                  </a:lnTo>
                  <a:lnTo>
                    <a:pt x="14" y="121"/>
                  </a:lnTo>
                  <a:lnTo>
                    <a:pt x="10" y="115"/>
                  </a:lnTo>
                  <a:lnTo>
                    <a:pt x="7" y="108"/>
                  </a:lnTo>
                  <a:lnTo>
                    <a:pt x="4" y="100"/>
                  </a:lnTo>
                  <a:lnTo>
                    <a:pt x="2" y="93"/>
                  </a:lnTo>
                  <a:lnTo>
                    <a:pt x="1" y="85"/>
                  </a:lnTo>
                  <a:lnTo>
                    <a:pt x="0" y="77"/>
                  </a:lnTo>
                  <a:lnTo>
                    <a:pt x="0" y="77"/>
                  </a:lnTo>
                  <a:lnTo>
                    <a:pt x="1" y="70"/>
                  </a:lnTo>
                  <a:lnTo>
                    <a:pt x="2" y="62"/>
                  </a:lnTo>
                  <a:lnTo>
                    <a:pt x="4" y="54"/>
                  </a:lnTo>
                  <a:lnTo>
                    <a:pt x="7" y="47"/>
                  </a:lnTo>
                  <a:lnTo>
                    <a:pt x="10" y="40"/>
                  </a:lnTo>
                  <a:lnTo>
                    <a:pt x="14" y="35"/>
                  </a:lnTo>
                  <a:lnTo>
                    <a:pt x="18" y="29"/>
                  </a:lnTo>
                  <a:lnTo>
                    <a:pt x="23" y="23"/>
                  </a:lnTo>
                  <a:lnTo>
                    <a:pt x="29" y="19"/>
                  </a:lnTo>
                  <a:lnTo>
                    <a:pt x="35" y="14"/>
                  </a:lnTo>
                  <a:lnTo>
                    <a:pt x="41" y="10"/>
                  </a:lnTo>
                  <a:lnTo>
                    <a:pt x="48" y="6"/>
                  </a:lnTo>
                  <a:lnTo>
                    <a:pt x="55" y="4"/>
                  </a:lnTo>
                  <a:lnTo>
                    <a:pt x="62" y="3"/>
                  </a:lnTo>
                  <a:lnTo>
                    <a:pt x="70" y="2"/>
                  </a:lnTo>
                  <a:lnTo>
                    <a:pt x="78" y="0"/>
                  </a:lnTo>
                  <a:lnTo>
                    <a:pt x="78" y="0"/>
                  </a:lnTo>
                  <a:lnTo>
                    <a:pt x="86" y="2"/>
                  </a:lnTo>
                  <a:lnTo>
                    <a:pt x="93" y="3"/>
                  </a:lnTo>
                  <a:lnTo>
                    <a:pt x="101" y="4"/>
                  </a:lnTo>
                  <a:lnTo>
                    <a:pt x="108" y="6"/>
                  </a:lnTo>
                  <a:lnTo>
                    <a:pt x="115" y="10"/>
                  </a:lnTo>
                  <a:lnTo>
                    <a:pt x="120" y="14"/>
                  </a:lnTo>
                  <a:lnTo>
                    <a:pt x="127" y="19"/>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02" name="Google Shape;3902;p59"/>
            <p:cNvSpPr/>
            <p:nvPr/>
          </p:nvSpPr>
          <p:spPr>
            <a:xfrm>
              <a:off x="5167313" y="324643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0" y="132"/>
                  </a:lnTo>
                  <a:lnTo>
                    <a:pt x="126" y="137"/>
                  </a:lnTo>
                  <a:lnTo>
                    <a:pt x="119" y="141"/>
                  </a:lnTo>
                  <a:lnTo>
                    <a:pt x="113" y="145"/>
                  </a:lnTo>
                  <a:lnTo>
                    <a:pt x="106" y="148"/>
                  </a:lnTo>
                  <a:lnTo>
                    <a:pt x="99" y="150"/>
                  </a:lnTo>
                  <a:lnTo>
                    <a:pt x="91"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1" y="2"/>
                  </a:lnTo>
                  <a:lnTo>
                    <a:pt x="99" y="4"/>
                  </a:lnTo>
                  <a:lnTo>
                    <a:pt x="106" y="6"/>
                  </a:lnTo>
                  <a:lnTo>
                    <a:pt x="113" y="10"/>
                  </a:lnTo>
                  <a:lnTo>
                    <a:pt x="119" y="13"/>
                  </a:lnTo>
                  <a:lnTo>
                    <a:pt x="126" y="18"/>
                  </a:lnTo>
                  <a:lnTo>
                    <a:pt x="130" y="22"/>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03" name="Google Shape;3903;p59"/>
            <p:cNvSpPr/>
            <p:nvPr/>
          </p:nvSpPr>
          <p:spPr>
            <a:xfrm>
              <a:off x="5167313" y="3317876"/>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1"/>
                  </a:lnTo>
                  <a:lnTo>
                    <a:pt x="136" y="126"/>
                  </a:lnTo>
                  <a:lnTo>
                    <a:pt x="130" y="132"/>
                  </a:lnTo>
                  <a:lnTo>
                    <a:pt x="126" y="137"/>
                  </a:lnTo>
                  <a:lnTo>
                    <a:pt x="119" y="141"/>
                  </a:lnTo>
                  <a:lnTo>
                    <a:pt x="113" y="146"/>
                  </a:lnTo>
                  <a:lnTo>
                    <a:pt x="106" y="149"/>
                  </a:lnTo>
                  <a:lnTo>
                    <a:pt x="99" y="151"/>
                  </a:lnTo>
                  <a:lnTo>
                    <a:pt x="91" y="153"/>
                  </a:lnTo>
                  <a:lnTo>
                    <a:pt x="85" y="154"/>
                  </a:lnTo>
                  <a:lnTo>
                    <a:pt x="77" y="155"/>
                  </a:lnTo>
                  <a:lnTo>
                    <a:pt x="77" y="155"/>
                  </a:lnTo>
                  <a:lnTo>
                    <a:pt x="69" y="154"/>
                  </a:lnTo>
                  <a:lnTo>
                    <a:pt x="61" y="153"/>
                  </a:lnTo>
                  <a:lnTo>
                    <a:pt x="54" y="151"/>
                  </a:lnTo>
                  <a:lnTo>
                    <a:pt x="47" y="149"/>
                  </a:lnTo>
                  <a:lnTo>
                    <a:pt x="40" y="146"/>
                  </a:lnTo>
                  <a:lnTo>
                    <a:pt x="33" y="141"/>
                  </a:lnTo>
                  <a:lnTo>
                    <a:pt x="27" y="137"/>
                  </a:lnTo>
                  <a:lnTo>
                    <a:pt x="22" y="132"/>
                  </a:lnTo>
                  <a:lnTo>
                    <a:pt x="17" y="126"/>
                  </a:lnTo>
                  <a:lnTo>
                    <a:pt x="13"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7" y="19"/>
                  </a:lnTo>
                  <a:lnTo>
                    <a:pt x="33" y="14"/>
                  </a:lnTo>
                  <a:lnTo>
                    <a:pt x="40" y="10"/>
                  </a:lnTo>
                  <a:lnTo>
                    <a:pt x="47" y="6"/>
                  </a:lnTo>
                  <a:lnTo>
                    <a:pt x="54" y="4"/>
                  </a:lnTo>
                  <a:lnTo>
                    <a:pt x="61" y="3"/>
                  </a:lnTo>
                  <a:lnTo>
                    <a:pt x="69" y="2"/>
                  </a:lnTo>
                  <a:lnTo>
                    <a:pt x="77" y="0"/>
                  </a:lnTo>
                  <a:lnTo>
                    <a:pt x="77" y="0"/>
                  </a:lnTo>
                  <a:lnTo>
                    <a:pt x="85" y="2"/>
                  </a:lnTo>
                  <a:lnTo>
                    <a:pt x="91" y="3"/>
                  </a:lnTo>
                  <a:lnTo>
                    <a:pt x="99" y="4"/>
                  </a:lnTo>
                  <a:lnTo>
                    <a:pt x="106" y="6"/>
                  </a:lnTo>
                  <a:lnTo>
                    <a:pt x="113" y="10"/>
                  </a:lnTo>
                  <a:lnTo>
                    <a:pt x="119" y="14"/>
                  </a:lnTo>
                  <a:lnTo>
                    <a:pt x="126" y="19"/>
                  </a:lnTo>
                  <a:lnTo>
                    <a:pt x="130"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04" name="Google Shape;3904;p59"/>
            <p:cNvSpPr/>
            <p:nvPr/>
          </p:nvSpPr>
          <p:spPr>
            <a:xfrm>
              <a:off x="4821238" y="3246438"/>
              <a:ext cx="49213" cy="49213"/>
            </a:xfrm>
            <a:custGeom>
              <a:avLst/>
              <a:gdLst/>
              <a:ahLst/>
              <a:cxnLst/>
              <a:rect l="l" t="t" r="r" b="b"/>
              <a:pathLst>
                <a:path w="154" h="154" extrusionOk="0">
                  <a:moveTo>
                    <a:pt x="154" y="77"/>
                  </a:moveTo>
                  <a:lnTo>
                    <a:pt x="154" y="77"/>
                  </a:lnTo>
                  <a:lnTo>
                    <a:pt x="154"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4"/>
                  </a:lnTo>
                  <a:lnTo>
                    <a:pt x="77" y="154"/>
                  </a:lnTo>
                  <a:lnTo>
                    <a:pt x="69" y="154"/>
                  </a:lnTo>
                  <a:lnTo>
                    <a:pt x="61" y="153"/>
                  </a:lnTo>
                  <a:lnTo>
                    <a:pt x="55" y="150"/>
                  </a:lnTo>
                  <a:lnTo>
                    <a:pt x="47"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4"/>
                  </a:lnTo>
                  <a:lnTo>
                    <a:pt x="18" y="28"/>
                  </a:lnTo>
                  <a:lnTo>
                    <a:pt x="22" y="22"/>
                  </a:lnTo>
                  <a:lnTo>
                    <a:pt x="28" y="18"/>
                  </a:lnTo>
                  <a:lnTo>
                    <a:pt x="34" y="13"/>
                  </a:lnTo>
                  <a:lnTo>
                    <a:pt x="40" y="10"/>
                  </a:lnTo>
                  <a:lnTo>
                    <a:pt x="47" y="6"/>
                  </a:lnTo>
                  <a:lnTo>
                    <a:pt x="55"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2"/>
                  </a:lnTo>
                  <a:lnTo>
                    <a:pt x="136" y="28"/>
                  </a:lnTo>
                  <a:lnTo>
                    <a:pt x="140" y="34"/>
                  </a:lnTo>
                  <a:lnTo>
                    <a:pt x="145" y="40"/>
                  </a:lnTo>
                  <a:lnTo>
                    <a:pt x="148" y="47"/>
                  </a:lnTo>
                  <a:lnTo>
                    <a:pt x="151"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05" name="Google Shape;3905;p59"/>
            <p:cNvSpPr/>
            <p:nvPr/>
          </p:nvSpPr>
          <p:spPr>
            <a:xfrm>
              <a:off x="4821238" y="3317876"/>
              <a:ext cx="49213" cy="49213"/>
            </a:xfrm>
            <a:custGeom>
              <a:avLst/>
              <a:gdLst/>
              <a:ahLst/>
              <a:cxnLst/>
              <a:rect l="l" t="t" r="r" b="b"/>
              <a:pathLst>
                <a:path w="154" h="155" extrusionOk="0">
                  <a:moveTo>
                    <a:pt x="154" y="77"/>
                  </a:moveTo>
                  <a:lnTo>
                    <a:pt x="154" y="77"/>
                  </a:lnTo>
                  <a:lnTo>
                    <a:pt x="154" y="85"/>
                  </a:lnTo>
                  <a:lnTo>
                    <a:pt x="152" y="93"/>
                  </a:lnTo>
                  <a:lnTo>
                    <a:pt x="151" y="100"/>
                  </a:lnTo>
                  <a:lnTo>
                    <a:pt x="148" y="108"/>
                  </a:lnTo>
                  <a:lnTo>
                    <a:pt x="145" y="115"/>
                  </a:lnTo>
                  <a:lnTo>
                    <a:pt x="140" y="121"/>
                  </a:lnTo>
                  <a:lnTo>
                    <a:pt x="136" y="126"/>
                  </a:lnTo>
                  <a:lnTo>
                    <a:pt x="131" y="132"/>
                  </a:lnTo>
                  <a:lnTo>
                    <a:pt x="125" y="137"/>
                  </a:lnTo>
                  <a:lnTo>
                    <a:pt x="120" y="141"/>
                  </a:lnTo>
                  <a:lnTo>
                    <a:pt x="114" y="146"/>
                  </a:lnTo>
                  <a:lnTo>
                    <a:pt x="107" y="149"/>
                  </a:lnTo>
                  <a:lnTo>
                    <a:pt x="100" y="151"/>
                  </a:lnTo>
                  <a:lnTo>
                    <a:pt x="92" y="153"/>
                  </a:lnTo>
                  <a:lnTo>
                    <a:pt x="84" y="154"/>
                  </a:lnTo>
                  <a:lnTo>
                    <a:pt x="77" y="155"/>
                  </a:lnTo>
                  <a:lnTo>
                    <a:pt x="77" y="155"/>
                  </a:lnTo>
                  <a:lnTo>
                    <a:pt x="69" y="154"/>
                  </a:lnTo>
                  <a:lnTo>
                    <a:pt x="61" y="153"/>
                  </a:lnTo>
                  <a:lnTo>
                    <a:pt x="55" y="151"/>
                  </a:lnTo>
                  <a:lnTo>
                    <a:pt x="47" y="149"/>
                  </a:lnTo>
                  <a:lnTo>
                    <a:pt x="40" y="146"/>
                  </a:lnTo>
                  <a:lnTo>
                    <a:pt x="34" y="141"/>
                  </a:lnTo>
                  <a:lnTo>
                    <a:pt x="28" y="137"/>
                  </a:lnTo>
                  <a:lnTo>
                    <a:pt x="22" y="132"/>
                  </a:lnTo>
                  <a:lnTo>
                    <a:pt x="18" y="126"/>
                  </a:lnTo>
                  <a:lnTo>
                    <a:pt x="13" y="121"/>
                  </a:lnTo>
                  <a:lnTo>
                    <a:pt x="9" y="115"/>
                  </a:lnTo>
                  <a:lnTo>
                    <a:pt x="6" y="108"/>
                  </a:lnTo>
                  <a:lnTo>
                    <a:pt x="3" y="100"/>
                  </a:lnTo>
                  <a:lnTo>
                    <a:pt x="2" y="93"/>
                  </a:lnTo>
                  <a:lnTo>
                    <a:pt x="1" y="85"/>
                  </a:lnTo>
                  <a:lnTo>
                    <a:pt x="0" y="77"/>
                  </a:lnTo>
                  <a:lnTo>
                    <a:pt x="0" y="77"/>
                  </a:lnTo>
                  <a:lnTo>
                    <a:pt x="1" y="70"/>
                  </a:lnTo>
                  <a:lnTo>
                    <a:pt x="2" y="62"/>
                  </a:lnTo>
                  <a:lnTo>
                    <a:pt x="3" y="54"/>
                  </a:lnTo>
                  <a:lnTo>
                    <a:pt x="6" y="47"/>
                  </a:lnTo>
                  <a:lnTo>
                    <a:pt x="9" y="40"/>
                  </a:lnTo>
                  <a:lnTo>
                    <a:pt x="13" y="35"/>
                  </a:lnTo>
                  <a:lnTo>
                    <a:pt x="18" y="29"/>
                  </a:lnTo>
                  <a:lnTo>
                    <a:pt x="22" y="23"/>
                  </a:lnTo>
                  <a:lnTo>
                    <a:pt x="28" y="19"/>
                  </a:lnTo>
                  <a:lnTo>
                    <a:pt x="34" y="14"/>
                  </a:lnTo>
                  <a:lnTo>
                    <a:pt x="40" y="10"/>
                  </a:lnTo>
                  <a:lnTo>
                    <a:pt x="47" y="6"/>
                  </a:lnTo>
                  <a:lnTo>
                    <a:pt x="55" y="4"/>
                  </a:lnTo>
                  <a:lnTo>
                    <a:pt x="61" y="3"/>
                  </a:lnTo>
                  <a:lnTo>
                    <a:pt x="69" y="2"/>
                  </a:lnTo>
                  <a:lnTo>
                    <a:pt x="77" y="0"/>
                  </a:lnTo>
                  <a:lnTo>
                    <a:pt x="77" y="0"/>
                  </a:lnTo>
                  <a:lnTo>
                    <a:pt x="84" y="2"/>
                  </a:lnTo>
                  <a:lnTo>
                    <a:pt x="92" y="3"/>
                  </a:lnTo>
                  <a:lnTo>
                    <a:pt x="100" y="4"/>
                  </a:lnTo>
                  <a:lnTo>
                    <a:pt x="107" y="6"/>
                  </a:lnTo>
                  <a:lnTo>
                    <a:pt x="114" y="10"/>
                  </a:lnTo>
                  <a:lnTo>
                    <a:pt x="120" y="14"/>
                  </a:lnTo>
                  <a:lnTo>
                    <a:pt x="125" y="19"/>
                  </a:lnTo>
                  <a:lnTo>
                    <a:pt x="131" y="23"/>
                  </a:lnTo>
                  <a:lnTo>
                    <a:pt x="136" y="29"/>
                  </a:lnTo>
                  <a:lnTo>
                    <a:pt x="140" y="35"/>
                  </a:lnTo>
                  <a:lnTo>
                    <a:pt x="145" y="40"/>
                  </a:lnTo>
                  <a:lnTo>
                    <a:pt x="148" y="47"/>
                  </a:lnTo>
                  <a:lnTo>
                    <a:pt x="151"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06" name="Google Shape;3906;p59"/>
            <p:cNvSpPr/>
            <p:nvPr/>
          </p:nvSpPr>
          <p:spPr>
            <a:xfrm>
              <a:off x="6146801" y="324643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4"/>
                  </a:lnTo>
                  <a:lnTo>
                    <a:pt x="19"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07" name="Google Shape;3907;p59"/>
            <p:cNvSpPr/>
            <p:nvPr/>
          </p:nvSpPr>
          <p:spPr>
            <a:xfrm>
              <a:off x="6146801" y="3317876"/>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5"/>
                  </a:lnTo>
                  <a:lnTo>
                    <a:pt x="141" y="121"/>
                  </a:lnTo>
                  <a:lnTo>
                    <a:pt x="137" y="126"/>
                  </a:lnTo>
                  <a:lnTo>
                    <a:pt x="132" y="132"/>
                  </a:lnTo>
                  <a:lnTo>
                    <a:pt x="126" y="137"/>
                  </a:lnTo>
                  <a:lnTo>
                    <a:pt x="121" y="141"/>
                  </a:lnTo>
                  <a:lnTo>
                    <a:pt x="114" y="146"/>
                  </a:lnTo>
                  <a:lnTo>
                    <a:pt x="108" y="149"/>
                  </a:lnTo>
                  <a:lnTo>
                    <a:pt x="100" y="151"/>
                  </a:lnTo>
                  <a:lnTo>
                    <a:pt x="93" y="153"/>
                  </a:lnTo>
                  <a:lnTo>
                    <a:pt x="85" y="154"/>
                  </a:lnTo>
                  <a:lnTo>
                    <a:pt x="77" y="155"/>
                  </a:lnTo>
                  <a:lnTo>
                    <a:pt x="77" y="155"/>
                  </a:lnTo>
                  <a:lnTo>
                    <a:pt x="70" y="154"/>
                  </a:lnTo>
                  <a:lnTo>
                    <a:pt x="62" y="153"/>
                  </a:lnTo>
                  <a:lnTo>
                    <a:pt x="54" y="151"/>
                  </a:lnTo>
                  <a:lnTo>
                    <a:pt x="47" y="149"/>
                  </a:lnTo>
                  <a:lnTo>
                    <a:pt x="40" y="146"/>
                  </a:lnTo>
                  <a:lnTo>
                    <a:pt x="35" y="141"/>
                  </a:lnTo>
                  <a:lnTo>
                    <a:pt x="29" y="137"/>
                  </a:lnTo>
                  <a:lnTo>
                    <a:pt x="23" y="132"/>
                  </a:lnTo>
                  <a:lnTo>
                    <a:pt x="19" y="126"/>
                  </a:lnTo>
                  <a:lnTo>
                    <a:pt x="14" y="121"/>
                  </a:lnTo>
                  <a:lnTo>
                    <a:pt x="10" y="115"/>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9"/>
                  </a:lnTo>
                  <a:lnTo>
                    <a:pt x="35" y="14"/>
                  </a:lnTo>
                  <a:lnTo>
                    <a:pt x="40" y="10"/>
                  </a:lnTo>
                  <a:lnTo>
                    <a:pt x="47" y="6"/>
                  </a:lnTo>
                  <a:lnTo>
                    <a:pt x="54" y="4"/>
                  </a:lnTo>
                  <a:lnTo>
                    <a:pt x="62" y="3"/>
                  </a:lnTo>
                  <a:lnTo>
                    <a:pt x="70" y="2"/>
                  </a:lnTo>
                  <a:lnTo>
                    <a:pt x="77" y="0"/>
                  </a:lnTo>
                  <a:lnTo>
                    <a:pt x="77" y="0"/>
                  </a:lnTo>
                  <a:lnTo>
                    <a:pt x="85" y="2"/>
                  </a:lnTo>
                  <a:lnTo>
                    <a:pt x="93" y="3"/>
                  </a:lnTo>
                  <a:lnTo>
                    <a:pt x="100" y="4"/>
                  </a:lnTo>
                  <a:lnTo>
                    <a:pt x="108" y="6"/>
                  </a:lnTo>
                  <a:lnTo>
                    <a:pt x="114" y="10"/>
                  </a:lnTo>
                  <a:lnTo>
                    <a:pt x="121" y="14"/>
                  </a:lnTo>
                  <a:lnTo>
                    <a:pt x="126" y="19"/>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08" name="Google Shape;3908;p59"/>
            <p:cNvSpPr/>
            <p:nvPr/>
          </p:nvSpPr>
          <p:spPr>
            <a:xfrm>
              <a:off x="6216651" y="3246438"/>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3"/>
                  </a:lnTo>
                  <a:lnTo>
                    <a:pt x="126" y="18"/>
                  </a:lnTo>
                  <a:lnTo>
                    <a:pt x="132" y="22"/>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09" name="Google Shape;3909;p59"/>
            <p:cNvSpPr/>
            <p:nvPr/>
          </p:nvSpPr>
          <p:spPr>
            <a:xfrm>
              <a:off x="6216651" y="3317876"/>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5"/>
                  </a:lnTo>
                  <a:lnTo>
                    <a:pt x="141" y="121"/>
                  </a:lnTo>
                  <a:lnTo>
                    <a:pt x="136" y="126"/>
                  </a:lnTo>
                  <a:lnTo>
                    <a:pt x="132" y="132"/>
                  </a:lnTo>
                  <a:lnTo>
                    <a:pt x="126" y="137"/>
                  </a:lnTo>
                  <a:lnTo>
                    <a:pt x="120" y="141"/>
                  </a:lnTo>
                  <a:lnTo>
                    <a:pt x="114" y="146"/>
                  </a:lnTo>
                  <a:lnTo>
                    <a:pt x="108" y="149"/>
                  </a:lnTo>
                  <a:lnTo>
                    <a:pt x="100"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0" y="10"/>
                  </a:lnTo>
                  <a:lnTo>
                    <a:pt x="47" y="6"/>
                  </a:lnTo>
                  <a:lnTo>
                    <a:pt x="55" y="4"/>
                  </a:lnTo>
                  <a:lnTo>
                    <a:pt x="62" y="3"/>
                  </a:lnTo>
                  <a:lnTo>
                    <a:pt x="70" y="2"/>
                  </a:lnTo>
                  <a:lnTo>
                    <a:pt x="78" y="0"/>
                  </a:lnTo>
                  <a:lnTo>
                    <a:pt x="78" y="0"/>
                  </a:lnTo>
                  <a:lnTo>
                    <a:pt x="85" y="2"/>
                  </a:lnTo>
                  <a:lnTo>
                    <a:pt x="93" y="3"/>
                  </a:lnTo>
                  <a:lnTo>
                    <a:pt x="100" y="4"/>
                  </a:lnTo>
                  <a:lnTo>
                    <a:pt x="108" y="6"/>
                  </a:lnTo>
                  <a:lnTo>
                    <a:pt x="114" y="10"/>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10" name="Google Shape;3910;p59"/>
            <p:cNvSpPr/>
            <p:nvPr/>
          </p:nvSpPr>
          <p:spPr>
            <a:xfrm>
              <a:off x="6286501" y="324643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11" name="Google Shape;3911;p59"/>
            <p:cNvSpPr/>
            <p:nvPr/>
          </p:nvSpPr>
          <p:spPr>
            <a:xfrm>
              <a:off x="6286501" y="3317876"/>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5"/>
                  </a:lnTo>
                  <a:lnTo>
                    <a:pt x="141" y="121"/>
                  </a:lnTo>
                  <a:lnTo>
                    <a:pt x="136" y="126"/>
                  </a:lnTo>
                  <a:lnTo>
                    <a:pt x="131" y="132"/>
                  </a:lnTo>
                  <a:lnTo>
                    <a:pt x="126" y="137"/>
                  </a:lnTo>
                  <a:lnTo>
                    <a:pt x="120" y="141"/>
                  </a:lnTo>
                  <a:lnTo>
                    <a:pt x="113" y="146"/>
                  </a:lnTo>
                  <a:lnTo>
                    <a:pt x="106" y="149"/>
                  </a:lnTo>
                  <a:lnTo>
                    <a:pt x="99" y="151"/>
                  </a:lnTo>
                  <a:lnTo>
                    <a:pt x="93" y="153"/>
                  </a:lnTo>
                  <a:lnTo>
                    <a:pt x="84" y="154"/>
                  </a:lnTo>
                  <a:lnTo>
                    <a:pt x="76" y="155"/>
                  </a:lnTo>
                  <a:lnTo>
                    <a:pt x="76" y="155"/>
                  </a:lnTo>
                  <a:lnTo>
                    <a:pt x="68" y="154"/>
                  </a:lnTo>
                  <a:lnTo>
                    <a:pt x="62" y="153"/>
                  </a:lnTo>
                  <a:lnTo>
                    <a:pt x="54" y="151"/>
                  </a:lnTo>
                  <a:lnTo>
                    <a:pt x="47" y="149"/>
                  </a:lnTo>
                  <a:lnTo>
                    <a:pt x="40" y="146"/>
                  </a:lnTo>
                  <a:lnTo>
                    <a:pt x="34" y="141"/>
                  </a:lnTo>
                  <a:lnTo>
                    <a:pt x="27" y="137"/>
                  </a:lnTo>
                  <a:lnTo>
                    <a:pt x="23" y="132"/>
                  </a:lnTo>
                  <a:lnTo>
                    <a:pt x="17" y="126"/>
                  </a:lnTo>
                  <a:lnTo>
                    <a:pt x="12"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9"/>
                  </a:lnTo>
                  <a:lnTo>
                    <a:pt x="34" y="14"/>
                  </a:lnTo>
                  <a:lnTo>
                    <a:pt x="40" y="10"/>
                  </a:lnTo>
                  <a:lnTo>
                    <a:pt x="47" y="6"/>
                  </a:lnTo>
                  <a:lnTo>
                    <a:pt x="54" y="4"/>
                  </a:lnTo>
                  <a:lnTo>
                    <a:pt x="62" y="3"/>
                  </a:lnTo>
                  <a:lnTo>
                    <a:pt x="68" y="2"/>
                  </a:lnTo>
                  <a:lnTo>
                    <a:pt x="76" y="0"/>
                  </a:lnTo>
                  <a:lnTo>
                    <a:pt x="76" y="0"/>
                  </a:lnTo>
                  <a:lnTo>
                    <a:pt x="84" y="2"/>
                  </a:lnTo>
                  <a:lnTo>
                    <a:pt x="93" y="3"/>
                  </a:lnTo>
                  <a:lnTo>
                    <a:pt x="99" y="4"/>
                  </a:lnTo>
                  <a:lnTo>
                    <a:pt x="106" y="6"/>
                  </a:lnTo>
                  <a:lnTo>
                    <a:pt x="113" y="10"/>
                  </a:lnTo>
                  <a:lnTo>
                    <a:pt x="120" y="14"/>
                  </a:lnTo>
                  <a:lnTo>
                    <a:pt x="126" y="19"/>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12" name="Google Shape;3912;p59"/>
            <p:cNvSpPr/>
            <p:nvPr/>
          </p:nvSpPr>
          <p:spPr>
            <a:xfrm>
              <a:off x="6357938" y="3246438"/>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8"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2"/>
                  </a:lnTo>
                  <a:lnTo>
                    <a:pt x="28"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1" y="22"/>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13" name="Google Shape;3913;p59"/>
            <p:cNvSpPr/>
            <p:nvPr/>
          </p:nvSpPr>
          <p:spPr>
            <a:xfrm>
              <a:off x="6357938" y="3317876"/>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5"/>
                  </a:lnTo>
                  <a:lnTo>
                    <a:pt x="141" y="121"/>
                  </a:lnTo>
                  <a:lnTo>
                    <a:pt x="137" y="126"/>
                  </a:lnTo>
                  <a:lnTo>
                    <a:pt x="131" y="132"/>
                  </a:lnTo>
                  <a:lnTo>
                    <a:pt x="126" y="137"/>
                  </a:lnTo>
                  <a:lnTo>
                    <a:pt x="120" y="141"/>
                  </a:lnTo>
                  <a:lnTo>
                    <a:pt x="114" y="146"/>
                  </a:lnTo>
                  <a:lnTo>
                    <a:pt x="107" y="149"/>
                  </a:lnTo>
                  <a:lnTo>
                    <a:pt x="101" y="151"/>
                  </a:lnTo>
                  <a:lnTo>
                    <a:pt x="93" y="153"/>
                  </a:lnTo>
                  <a:lnTo>
                    <a:pt x="86" y="154"/>
                  </a:lnTo>
                  <a:lnTo>
                    <a:pt x="78" y="155"/>
                  </a:lnTo>
                  <a:lnTo>
                    <a:pt x="78" y="155"/>
                  </a:lnTo>
                  <a:lnTo>
                    <a:pt x="70" y="154"/>
                  </a:lnTo>
                  <a:lnTo>
                    <a:pt x="62" y="153"/>
                  </a:lnTo>
                  <a:lnTo>
                    <a:pt x="55" y="151"/>
                  </a:lnTo>
                  <a:lnTo>
                    <a:pt x="48" y="149"/>
                  </a:lnTo>
                  <a:lnTo>
                    <a:pt x="41" y="146"/>
                  </a:lnTo>
                  <a:lnTo>
                    <a:pt x="34" y="141"/>
                  </a:lnTo>
                  <a:lnTo>
                    <a:pt x="28" y="137"/>
                  </a:lnTo>
                  <a:lnTo>
                    <a:pt x="23" y="132"/>
                  </a:lnTo>
                  <a:lnTo>
                    <a:pt x="18" y="126"/>
                  </a:lnTo>
                  <a:lnTo>
                    <a:pt x="14" y="121"/>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8" y="19"/>
                  </a:lnTo>
                  <a:lnTo>
                    <a:pt x="34" y="14"/>
                  </a:lnTo>
                  <a:lnTo>
                    <a:pt x="41" y="10"/>
                  </a:lnTo>
                  <a:lnTo>
                    <a:pt x="48" y="6"/>
                  </a:lnTo>
                  <a:lnTo>
                    <a:pt x="55" y="4"/>
                  </a:lnTo>
                  <a:lnTo>
                    <a:pt x="62" y="3"/>
                  </a:lnTo>
                  <a:lnTo>
                    <a:pt x="70" y="2"/>
                  </a:lnTo>
                  <a:lnTo>
                    <a:pt x="78" y="0"/>
                  </a:lnTo>
                  <a:lnTo>
                    <a:pt x="78" y="0"/>
                  </a:lnTo>
                  <a:lnTo>
                    <a:pt x="86" y="2"/>
                  </a:lnTo>
                  <a:lnTo>
                    <a:pt x="93" y="3"/>
                  </a:lnTo>
                  <a:lnTo>
                    <a:pt x="101" y="4"/>
                  </a:lnTo>
                  <a:lnTo>
                    <a:pt x="107" y="6"/>
                  </a:lnTo>
                  <a:lnTo>
                    <a:pt x="114" y="10"/>
                  </a:lnTo>
                  <a:lnTo>
                    <a:pt x="120" y="14"/>
                  </a:lnTo>
                  <a:lnTo>
                    <a:pt x="126" y="19"/>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14" name="Google Shape;3914;p59"/>
            <p:cNvSpPr/>
            <p:nvPr/>
          </p:nvSpPr>
          <p:spPr>
            <a:xfrm>
              <a:off x="6427788" y="3246438"/>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15" name="Google Shape;3915;p59"/>
            <p:cNvSpPr/>
            <p:nvPr/>
          </p:nvSpPr>
          <p:spPr>
            <a:xfrm>
              <a:off x="6427788" y="3317876"/>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5"/>
                  </a:lnTo>
                  <a:lnTo>
                    <a:pt x="140" y="121"/>
                  </a:lnTo>
                  <a:lnTo>
                    <a:pt x="136" y="126"/>
                  </a:lnTo>
                  <a:lnTo>
                    <a:pt x="130" y="132"/>
                  </a:lnTo>
                  <a:lnTo>
                    <a:pt x="125" y="137"/>
                  </a:lnTo>
                  <a:lnTo>
                    <a:pt x="119" y="141"/>
                  </a:lnTo>
                  <a:lnTo>
                    <a:pt x="113" y="146"/>
                  </a:lnTo>
                  <a:lnTo>
                    <a:pt x="106" y="149"/>
                  </a:lnTo>
                  <a:lnTo>
                    <a:pt x="99" y="151"/>
                  </a:lnTo>
                  <a:lnTo>
                    <a:pt x="91" y="153"/>
                  </a:lnTo>
                  <a:lnTo>
                    <a:pt x="84" y="154"/>
                  </a:lnTo>
                  <a:lnTo>
                    <a:pt x="76" y="155"/>
                  </a:lnTo>
                  <a:lnTo>
                    <a:pt x="76" y="155"/>
                  </a:lnTo>
                  <a:lnTo>
                    <a:pt x="68" y="154"/>
                  </a:lnTo>
                  <a:lnTo>
                    <a:pt x="60" y="153"/>
                  </a:lnTo>
                  <a:lnTo>
                    <a:pt x="53" y="151"/>
                  </a:lnTo>
                  <a:lnTo>
                    <a:pt x="46" y="149"/>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6" y="6"/>
                  </a:lnTo>
                  <a:lnTo>
                    <a:pt x="53" y="4"/>
                  </a:lnTo>
                  <a:lnTo>
                    <a:pt x="60" y="3"/>
                  </a:lnTo>
                  <a:lnTo>
                    <a:pt x="68" y="2"/>
                  </a:lnTo>
                  <a:lnTo>
                    <a:pt x="76" y="0"/>
                  </a:lnTo>
                  <a:lnTo>
                    <a:pt x="76" y="0"/>
                  </a:lnTo>
                  <a:lnTo>
                    <a:pt x="84" y="2"/>
                  </a:lnTo>
                  <a:lnTo>
                    <a:pt x="91" y="3"/>
                  </a:lnTo>
                  <a:lnTo>
                    <a:pt x="99" y="4"/>
                  </a:lnTo>
                  <a:lnTo>
                    <a:pt x="106" y="6"/>
                  </a:lnTo>
                  <a:lnTo>
                    <a:pt x="113" y="10"/>
                  </a:lnTo>
                  <a:lnTo>
                    <a:pt x="119"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16" name="Google Shape;3916;p59"/>
            <p:cNvSpPr/>
            <p:nvPr/>
          </p:nvSpPr>
          <p:spPr>
            <a:xfrm>
              <a:off x="5797551" y="3103563"/>
              <a:ext cx="49213" cy="47625"/>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17" name="Google Shape;3917;p59"/>
            <p:cNvSpPr/>
            <p:nvPr/>
          </p:nvSpPr>
          <p:spPr>
            <a:xfrm>
              <a:off x="5797551" y="3173413"/>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5" y="136"/>
                  </a:lnTo>
                  <a:lnTo>
                    <a:pt x="119" y="141"/>
                  </a:lnTo>
                  <a:lnTo>
                    <a:pt x="113" y="145"/>
                  </a:lnTo>
                  <a:lnTo>
                    <a:pt x="106" y="149"/>
                  </a:lnTo>
                  <a:lnTo>
                    <a:pt x="99" y="151"/>
                  </a:lnTo>
                  <a:lnTo>
                    <a:pt x="91" y="152"/>
                  </a:lnTo>
                  <a:lnTo>
                    <a:pt x="84" y="153"/>
                  </a:lnTo>
                  <a:lnTo>
                    <a:pt x="76" y="155"/>
                  </a:lnTo>
                  <a:lnTo>
                    <a:pt x="76" y="155"/>
                  </a:lnTo>
                  <a:lnTo>
                    <a:pt x="68" y="153"/>
                  </a:lnTo>
                  <a:lnTo>
                    <a:pt x="60" y="152"/>
                  </a:lnTo>
                  <a:lnTo>
                    <a:pt x="53"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4"/>
                  </a:lnTo>
                  <a:lnTo>
                    <a:pt x="60" y="2"/>
                  </a:lnTo>
                  <a:lnTo>
                    <a:pt x="68" y="0"/>
                  </a:lnTo>
                  <a:lnTo>
                    <a:pt x="76" y="0"/>
                  </a:lnTo>
                  <a:lnTo>
                    <a:pt x="76" y="0"/>
                  </a:lnTo>
                  <a:lnTo>
                    <a:pt x="84" y="0"/>
                  </a:lnTo>
                  <a:lnTo>
                    <a:pt x="91" y="2"/>
                  </a:lnTo>
                  <a:lnTo>
                    <a:pt x="99" y="4"/>
                  </a:lnTo>
                  <a:lnTo>
                    <a:pt x="106" y="6"/>
                  </a:lnTo>
                  <a:lnTo>
                    <a:pt x="113" y="9"/>
                  </a:lnTo>
                  <a:lnTo>
                    <a:pt x="119" y="14"/>
                  </a:lnTo>
                  <a:lnTo>
                    <a:pt x="125" y="18"/>
                  </a:lnTo>
                  <a:lnTo>
                    <a:pt x="130"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18" name="Google Shape;3918;p59"/>
            <p:cNvSpPr/>
            <p:nvPr/>
          </p:nvSpPr>
          <p:spPr>
            <a:xfrm>
              <a:off x="5867401" y="3103563"/>
              <a:ext cx="49213" cy="47625"/>
            </a:xfrm>
            <a:custGeom>
              <a:avLst/>
              <a:gdLst/>
              <a:ahLst/>
              <a:cxnLst/>
              <a:rect l="l" t="t" r="r" b="b"/>
              <a:pathLst>
                <a:path w="154" h="153"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19" name="Google Shape;3919;p59"/>
            <p:cNvSpPr/>
            <p:nvPr/>
          </p:nvSpPr>
          <p:spPr>
            <a:xfrm>
              <a:off x="5867401" y="3173413"/>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6"/>
                  </a:lnTo>
                  <a:lnTo>
                    <a:pt x="54" y="4"/>
                  </a:lnTo>
                  <a:lnTo>
                    <a:pt x="61" y="2"/>
                  </a:lnTo>
                  <a:lnTo>
                    <a:pt x="69" y="0"/>
                  </a:lnTo>
                  <a:lnTo>
                    <a:pt x="77" y="0"/>
                  </a:lnTo>
                  <a:lnTo>
                    <a:pt x="77" y="0"/>
                  </a:lnTo>
                  <a:lnTo>
                    <a:pt x="85" y="0"/>
                  </a:lnTo>
                  <a:lnTo>
                    <a:pt x="92" y="2"/>
                  </a:lnTo>
                  <a:lnTo>
                    <a:pt x="100" y="4"/>
                  </a:lnTo>
                  <a:lnTo>
                    <a:pt x="107" y="6"/>
                  </a:lnTo>
                  <a:lnTo>
                    <a:pt x="113"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20" name="Google Shape;3920;p59"/>
            <p:cNvSpPr/>
            <p:nvPr/>
          </p:nvSpPr>
          <p:spPr>
            <a:xfrm>
              <a:off x="5937251" y="3103563"/>
              <a:ext cx="49213" cy="47625"/>
            </a:xfrm>
            <a:custGeom>
              <a:avLst/>
              <a:gdLst/>
              <a:ahLst/>
              <a:cxnLst/>
              <a:rect l="l" t="t" r="r" b="b"/>
              <a:pathLst>
                <a:path w="154" h="153" extrusionOk="0">
                  <a:moveTo>
                    <a:pt x="154" y="77"/>
                  </a:moveTo>
                  <a:lnTo>
                    <a:pt x="154" y="77"/>
                  </a:lnTo>
                  <a:lnTo>
                    <a:pt x="154" y="85"/>
                  </a:lnTo>
                  <a:lnTo>
                    <a:pt x="153" y="93"/>
                  </a:lnTo>
                  <a:lnTo>
                    <a:pt x="151" y="100"/>
                  </a:lnTo>
                  <a:lnTo>
                    <a:pt x="149" y="107"/>
                  </a:lnTo>
                  <a:lnTo>
                    <a:pt x="145" y="113"/>
                  </a:lnTo>
                  <a:lnTo>
                    <a:pt x="141" y="120"/>
                  </a:lnTo>
                  <a:lnTo>
                    <a:pt x="137" y="126"/>
                  </a:lnTo>
                  <a:lnTo>
                    <a:pt x="132"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21" name="Google Shape;3921;p59"/>
            <p:cNvSpPr/>
            <p:nvPr/>
          </p:nvSpPr>
          <p:spPr>
            <a:xfrm>
              <a:off x="5937251" y="3173413"/>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5"/>
                  </a:lnTo>
                  <a:lnTo>
                    <a:pt x="107" y="149"/>
                  </a:lnTo>
                  <a:lnTo>
                    <a:pt x="101" y="151"/>
                  </a:lnTo>
                  <a:lnTo>
                    <a:pt x="93" y="152"/>
                  </a:lnTo>
                  <a:lnTo>
                    <a:pt x="86" y="153"/>
                  </a:lnTo>
                  <a:lnTo>
                    <a:pt x="78" y="155"/>
                  </a:lnTo>
                  <a:lnTo>
                    <a:pt x="78" y="155"/>
                  </a:lnTo>
                  <a:lnTo>
                    <a:pt x="70" y="153"/>
                  </a:lnTo>
                  <a:lnTo>
                    <a:pt x="62" y="152"/>
                  </a:lnTo>
                  <a:lnTo>
                    <a:pt x="55" y="151"/>
                  </a:lnTo>
                  <a:lnTo>
                    <a:pt x="47" y="149"/>
                  </a:lnTo>
                  <a:lnTo>
                    <a:pt x="41" y="145"/>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4"/>
                  </a:lnTo>
                  <a:lnTo>
                    <a:pt x="18" y="29"/>
                  </a:lnTo>
                  <a:lnTo>
                    <a:pt x="23" y="23"/>
                  </a:lnTo>
                  <a:lnTo>
                    <a:pt x="29" y="18"/>
                  </a:lnTo>
                  <a:lnTo>
                    <a:pt x="34" y="14"/>
                  </a:lnTo>
                  <a:lnTo>
                    <a:pt x="41" y="9"/>
                  </a:lnTo>
                  <a:lnTo>
                    <a:pt x="47" y="6"/>
                  </a:lnTo>
                  <a:lnTo>
                    <a:pt x="55" y="4"/>
                  </a:lnTo>
                  <a:lnTo>
                    <a:pt x="62" y="2"/>
                  </a:lnTo>
                  <a:lnTo>
                    <a:pt x="70" y="0"/>
                  </a:lnTo>
                  <a:lnTo>
                    <a:pt x="78" y="0"/>
                  </a:lnTo>
                  <a:lnTo>
                    <a:pt x="78" y="0"/>
                  </a:lnTo>
                  <a:lnTo>
                    <a:pt x="86" y="0"/>
                  </a:lnTo>
                  <a:lnTo>
                    <a:pt x="93" y="2"/>
                  </a:lnTo>
                  <a:lnTo>
                    <a:pt x="101" y="4"/>
                  </a:lnTo>
                  <a:lnTo>
                    <a:pt x="107" y="6"/>
                  </a:lnTo>
                  <a:lnTo>
                    <a:pt x="114" y="9"/>
                  </a:lnTo>
                  <a:lnTo>
                    <a:pt x="120" y="14"/>
                  </a:lnTo>
                  <a:lnTo>
                    <a:pt x="126" y="18"/>
                  </a:lnTo>
                  <a:lnTo>
                    <a:pt x="132" y="23"/>
                  </a:lnTo>
                  <a:lnTo>
                    <a:pt x="137" y="29"/>
                  </a:lnTo>
                  <a:lnTo>
                    <a:pt x="141"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22" name="Google Shape;3922;p59"/>
            <p:cNvSpPr/>
            <p:nvPr/>
          </p:nvSpPr>
          <p:spPr>
            <a:xfrm>
              <a:off x="6008688" y="3103563"/>
              <a:ext cx="47625"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23" name="Google Shape;3923;p59"/>
            <p:cNvSpPr/>
            <p:nvPr/>
          </p:nvSpPr>
          <p:spPr>
            <a:xfrm>
              <a:off x="6008688" y="3173413"/>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6" y="149"/>
                  </a:lnTo>
                  <a:lnTo>
                    <a:pt x="100" y="151"/>
                  </a:lnTo>
                  <a:lnTo>
                    <a:pt x="93" y="152"/>
                  </a:lnTo>
                  <a:lnTo>
                    <a:pt x="85" y="153"/>
                  </a:lnTo>
                  <a:lnTo>
                    <a:pt x="77" y="155"/>
                  </a:lnTo>
                  <a:lnTo>
                    <a:pt x="77" y="155"/>
                  </a:lnTo>
                  <a:lnTo>
                    <a:pt x="69" y="153"/>
                  </a:lnTo>
                  <a:lnTo>
                    <a:pt x="62" y="152"/>
                  </a:lnTo>
                  <a:lnTo>
                    <a:pt x="54" y="151"/>
                  </a:lnTo>
                  <a:lnTo>
                    <a:pt x="47" y="149"/>
                  </a:lnTo>
                  <a:lnTo>
                    <a:pt x="40" y="145"/>
                  </a:lnTo>
                  <a:lnTo>
                    <a:pt x="34" y="141"/>
                  </a:lnTo>
                  <a:lnTo>
                    <a:pt x="28"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3" y="23"/>
                  </a:lnTo>
                  <a:lnTo>
                    <a:pt x="28" y="18"/>
                  </a:lnTo>
                  <a:lnTo>
                    <a:pt x="34" y="14"/>
                  </a:lnTo>
                  <a:lnTo>
                    <a:pt x="40" y="9"/>
                  </a:lnTo>
                  <a:lnTo>
                    <a:pt x="47" y="6"/>
                  </a:lnTo>
                  <a:lnTo>
                    <a:pt x="54" y="4"/>
                  </a:lnTo>
                  <a:lnTo>
                    <a:pt x="62" y="2"/>
                  </a:lnTo>
                  <a:lnTo>
                    <a:pt x="69" y="0"/>
                  </a:lnTo>
                  <a:lnTo>
                    <a:pt x="77" y="0"/>
                  </a:lnTo>
                  <a:lnTo>
                    <a:pt x="77" y="0"/>
                  </a:lnTo>
                  <a:lnTo>
                    <a:pt x="85" y="0"/>
                  </a:lnTo>
                  <a:lnTo>
                    <a:pt x="93" y="2"/>
                  </a:lnTo>
                  <a:lnTo>
                    <a:pt x="100" y="4"/>
                  </a:lnTo>
                  <a:lnTo>
                    <a:pt x="106" y="6"/>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24" name="Google Shape;3924;p59"/>
            <p:cNvSpPr/>
            <p:nvPr/>
          </p:nvSpPr>
          <p:spPr>
            <a:xfrm>
              <a:off x="6076951" y="3103563"/>
              <a:ext cx="49213" cy="47625"/>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25" name="Google Shape;3925;p59"/>
            <p:cNvSpPr/>
            <p:nvPr/>
          </p:nvSpPr>
          <p:spPr>
            <a:xfrm>
              <a:off x="6076951" y="3173413"/>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1" y="152"/>
                  </a:lnTo>
                  <a:lnTo>
                    <a:pt x="53" y="151"/>
                  </a:lnTo>
                  <a:lnTo>
                    <a:pt x="47" y="149"/>
                  </a:lnTo>
                  <a:lnTo>
                    <a:pt x="40" y="145"/>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3" y="23"/>
                  </a:lnTo>
                  <a:lnTo>
                    <a:pt x="27" y="18"/>
                  </a:lnTo>
                  <a:lnTo>
                    <a:pt x="34" y="14"/>
                  </a:lnTo>
                  <a:lnTo>
                    <a:pt x="40" y="9"/>
                  </a:lnTo>
                  <a:lnTo>
                    <a:pt x="47" y="6"/>
                  </a:lnTo>
                  <a:lnTo>
                    <a:pt x="53" y="4"/>
                  </a:lnTo>
                  <a:lnTo>
                    <a:pt x="61" y="2"/>
                  </a:lnTo>
                  <a:lnTo>
                    <a:pt x="68" y="0"/>
                  </a:lnTo>
                  <a:lnTo>
                    <a:pt x="76" y="0"/>
                  </a:lnTo>
                  <a:lnTo>
                    <a:pt x="76" y="0"/>
                  </a:lnTo>
                  <a:lnTo>
                    <a:pt x="84" y="0"/>
                  </a:lnTo>
                  <a:lnTo>
                    <a:pt x="92" y="2"/>
                  </a:lnTo>
                  <a:lnTo>
                    <a:pt x="99" y="4"/>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26" name="Google Shape;3926;p59"/>
            <p:cNvSpPr/>
            <p:nvPr/>
          </p:nvSpPr>
          <p:spPr>
            <a:xfrm>
              <a:off x="5448301" y="3103563"/>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27" name="Google Shape;3927;p59"/>
            <p:cNvSpPr/>
            <p:nvPr/>
          </p:nvSpPr>
          <p:spPr>
            <a:xfrm>
              <a:off x="5448301" y="31734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1" y="152"/>
                  </a:lnTo>
                  <a:lnTo>
                    <a:pt x="53" y="151"/>
                  </a:lnTo>
                  <a:lnTo>
                    <a:pt x="47" y="149"/>
                  </a:lnTo>
                  <a:lnTo>
                    <a:pt x="40" y="145"/>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3" y="23"/>
                  </a:lnTo>
                  <a:lnTo>
                    <a:pt x="27" y="18"/>
                  </a:lnTo>
                  <a:lnTo>
                    <a:pt x="34" y="14"/>
                  </a:lnTo>
                  <a:lnTo>
                    <a:pt x="40" y="9"/>
                  </a:lnTo>
                  <a:lnTo>
                    <a:pt x="47" y="6"/>
                  </a:lnTo>
                  <a:lnTo>
                    <a:pt x="53" y="4"/>
                  </a:lnTo>
                  <a:lnTo>
                    <a:pt x="61" y="2"/>
                  </a:lnTo>
                  <a:lnTo>
                    <a:pt x="68" y="0"/>
                  </a:lnTo>
                  <a:lnTo>
                    <a:pt x="76" y="0"/>
                  </a:lnTo>
                  <a:lnTo>
                    <a:pt x="76" y="0"/>
                  </a:lnTo>
                  <a:lnTo>
                    <a:pt x="84" y="0"/>
                  </a:lnTo>
                  <a:lnTo>
                    <a:pt x="92" y="2"/>
                  </a:lnTo>
                  <a:lnTo>
                    <a:pt x="99" y="4"/>
                  </a:lnTo>
                  <a:lnTo>
                    <a:pt x="106" y="6"/>
                  </a:lnTo>
                  <a:lnTo>
                    <a:pt x="113" y="9"/>
                  </a:lnTo>
                  <a:lnTo>
                    <a:pt x="120" y="14"/>
                  </a:lnTo>
                  <a:lnTo>
                    <a:pt x="126" y="18"/>
                  </a:lnTo>
                  <a:lnTo>
                    <a:pt x="131" y="23"/>
                  </a:lnTo>
                  <a:lnTo>
                    <a:pt x="136" y="29"/>
                  </a:lnTo>
                  <a:lnTo>
                    <a:pt x="140"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28" name="Google Shape;3928;p59"/>
            <p:cNvSpPr/>
            <p:nvPr/>
          </p:nvSpPr>
          <p:spPr>
            <a:xfrm>
              <a:off x="5518151" y="3103563"/>
              <a:ext cx="49213" cy="47625"/>
            </a:xfrm>
            <a:custGeom>
              <a:avLst/>
              <a:gdLst/>
              <a:ahLst/>
              <a:cxnLst/>
              <a:rect l="l" t="t" r="r" b="b"/>
              <a:pathLst>
                <a:path w="155" h="153" extrusionOk="0">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29" name="Google Shape;3929;p59"/>
            <p:cNvSpPr/>
            <p:nvPr/>
          </p:nvSpPr>
          <p:spPr>
            <a:xfrm>
              <a:off x="5518151" y="3173413"/>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6"/>
                  </a:lnTo>
                  <a:lnTo>
                    <a:pt x="54" y="4"/>
                  </a:lnTo>
                  <a:lnTo>
                    <a:pt x="62" y="2"/>
                  </a:lnTo>
                  <a:lnTo>
                    <a:pt x="69" y="0"/>
                  </a:lnTo>
                  <a:lnTo>
                    <a:pt x="77" y="0"/>
                  </a:lnTo>
                  <a:lnTo>
                    <a:pt x="77" y="0"/>
                  </a:lnTo>
                  <a:lnTo>
                    <a:pt x="85" y="0"/>
                  </a:lnTo>
                  <a:lnTo>
                    <a:pt x="93" y="2"/>
                  </a:lnTo>
                  <a:lnTo>
                    <a:pt x="100" y="4"/>
                  </a:lnTo>
                  <a:lnTo>
                    <a:pt x="108" y="6"/>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30" name="Google Shape;3930;p59"/>
            <p:cNvSpPr/>
            <p:nvPr/>
          </p:nvSpPr>
          <p:spPr>
            <a:xfrm>
              <a:off x="5588001" y="3103563"/>
              <a:ext cx="49213"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31" name="Google Shape;3931;p59"/>
            <p:cNvSpPr/>
            <p:nvPr/>
          </p:nvSpPr>
          <p:spPr>
            <a:xfrm>
              <a:off x="5588001" y="3173413"/>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3"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6"/>
                  </a:lnTo>
                  <a:lnTo>
                    <a:pt x="54" y="4"/>
                  </a:lnTo>
                  <a:lnTo>
                    <a:pt x="62" y="2"/>
                  </a:lnTo>
                  <a:lnTo>
                    <a:pt x="69" y="0"/>
                  </a:lnTo>
                  <a:lnTo>
                    <a:pt x="77" y="0"/>
                  </a:lnTo>
                  <a:lnTo>
                    <a:pt x="77" y="0"/>
                  </a:lnTo>
                  <a:lnTo>
                    <a:pt x="85" y="0"/>
                  </a:lnTo>
                  <a:lnTo>
                    <a:pt x="93" y="2"/>
                  </a:lnTo>
                  <a:lnTo>
                    <a:pt x="100" y="4"/>
                  </a:lnTo>
                  <a:lnTo>
                    <a:pt x="107" y="6"/>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32" name="Google Shape;3932;p59"/>
            <p:cNvSpPr/>
            <p:nvPr/>
          </p:nvSpPr>
          <p:spPr>
            <a:xfrm>
              <a:off x="5657851" y="3103563"/>
              <a:ext cx="49213" cy="47625"/>
            </a:xfrm>
            <a:custGeom>
              <a:avLst/>
              <a:gdLst/>
              <a:ahLst/>
              <a:cxnLst/>
              <a:rect l="l" t="t" r="r" b="b"/>
              <a:pathLst>
                <a:path w="155" h="153" extrusionOk="0">
                  <a:moveTo>
                    <a:pt x="155" y="77"/>
                  </a:moveTo>
                  <a:lnTo>
                    <a:pt x="155"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4"/>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33" name="Google Shape;3933;p59"/>
            <p:cNvSpPr/>
            <p:nvPr/>
          </p:nvSpPr>
          <p:spPr>
            <a:xfrm>
              <a:off x="5657851" y="3173413"/>
              <a:ext cx="49213" cy="49213"/>
            </a:xfrm>
            <a:custGeom>
              <a:avLst/>
              <a:gdLst/>
              <a:ahLst/>
              <a:cxnLst/>
              <a:rect l="l" t="t" r="r" b="b"/>
              <a:pathLst>
                <a:path w="155" h="155" extrusionOk="0">
                  <a:moveTo>
                    <a:pt x="155" y="78"/>
                  </a:moveTo>
                  <a:lnTo>
                    <a:pt x="155"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5"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0"/>
                  </a:lnTo>
                  <a:lnTo>
                    <a:pt x="78" y="0"/>
                  </a:lnTo>
                  <a:lnTo>
                    <a:pt x="78" y="0"/>
                  </a:lnTo>
                  <a:lnTo>
                    <a:pt x="85" y="0"/>
                  </a:lnTo>
                  <a:lnTo>
                    <a:pt x="93" y="2"/>
                  </a:lnTo>
                  <a:lnTo>
                    <a:pt x="101" y="4"/>
                  </a:lnTo>
                  <a:lnTo>
                    <a:pt x="108" y="6"/>
                  </a:lnTo>
                  <a:lnTo>
                    <a:pt x="115" y="9"/>
                  </a:lnTo>
                  <a:lnTo>
                    <a:pt x="120" y="14"/>
                  </a:lnTo>
                  <a:lnTo>
                    <a:pt x="126" y="18"/>
                  </a:lnTo>
                  <a:lnTo>
                    <a:pt x="132" y="23"/>
                  </a:lnTo>
                  <a:lnTo>
                    <a:pt x="136" y="29"/>
                  </a:lnTo>
                  <a:lnTo>
                    <a:pt x="141" y="34"/>
                  </a:lnTo>
                  <a:lnTo>
                    <a:pt x="145" y="40"/>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34" name="Google Shape;3934;p59"/>
            <p:cNvSpPr/>
            <p:nvPr/>
          </p:nvSpPr>
          <p:spPr>
            <a:xfrm>
              <a:off x="5727701" y="3103563"/>
              <a:ext cx="49213" cy="47625"/>
            </a:xfrm>
            <a:custGeom>
              <a:avLst/>
              <a:gdLst/>
              <a:ahLst/>
              <a:cxnLst/>
              <a:rect l="l" t="t" r="r" b="b"/>
              <a:pathLst>
                <a:path w="154" h="153" extrusionOk="0">
                  <a:moveTo>
                    <a:pt x="154" y="77"/>
                  </a:moveTo>
                  <a:lnTo>
                    <a:pt x="154" y="77"/>
                  </a:lnTo>
                  <a:lnTo>
                    <a:pt x="154" y="85"/>
                  </a:lnTo>
                  <a:lnTo>
                    <a:pt x="153" y="93"/>
                  </a:lnTo>
                  <a:lnTo>
                    <a:pt x="151" y="100"/>
                  </a:lnTo>
                  <a:lnTo>
                    <a:pt x="148" y="107"/>
                  </a:lnTo>
                  <a:lnTo>
                    <a:pt x="145" y="113"/>
                  </a:lnTo>
                  <a:lnTo>
                    <a:pt x="140" y="120"/>
                  </a:lnTo>
                  <a:lnTo>
                    <a:pt x="137" y="126"/>
                  </a:lnTo>
                  <a:lnTo>
                    <a:pt x="131" y="132"/>
                  </a:lnTo>
                  <a:lnTo>
                    <a:pt x="126" y="136"/>
                  </a:lnTo>
                  <a:lnTo>
                    <a:pt x="120" y="141"/>
                  </a:lnTo>
                  <a:lnTo>
                    <a:pt x="114" y="144"/>
                  </a:lnTo>
                  <a:lnTo>
                    <a:pt x="107" y="148"/>
                  </a:lnTo>
                  <a:lnTo>
                    <a:pt x="100" y="150"/>
                  </a:lnTo>
                  <a:lnTo>
                    <a:pt x="92"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3"/>
                  </a:lnTo>
                  <a:lnTo>
                    <a:pt x="126" y="17"/>
                  </a:lnTo>
                  <a:lnTo>
                    <a:pt x="131" y="23"/>
                  </a:lnTo>
                  <a:lnTo>
                    <a:pt x="137" y="28"/>
                  </a:lnTo>
                  <a:lnTo>
                    <a:pt x="140"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35" name="Google Shape;3935;p59"/>
            <p:cNvSpPr/>
            <p:nvPr/>
          </p:nvSpPr>
          <p:spPr>
            <a:xfrm>
              <a:off x="5727701" y="3173413"/>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0" y="120"/>
                  </a:lnTo>
                  <a:lnTo>
                    <a:pt x="137" y="126"/>
                  </a:lnTo>
                  <a:lnTo>
                    <a:pt x="131" y="132"/>
                  </a:lnTo>
                  <a:lnTo>
                    <a:pt x="126" y="136"/>
                  </a:lnTo>
                  <a:lnTo>
                    <a:pt x="120" y="141"/>
                  </a:lnTo>
                  <a:lnTo>
                    <a:pt x="114" y="145"/>
                  </a:lnTo>
                  <a:lnTo>
                    <a:pt x="107" y="149"/>
                  </a:lnTo>
                  <a:lnTo>
                    <a:pt x="100" y="151"/>
                  </a:lnTo>
                  <a:lnTo>
                    <a:pt x="92" y="152"/>
                  </a:lnTo>
                  <a:lnTo>
                    <a:pt x="86" y="153"/>
                  </a:lnTo>
                  <a:lnTo>
                    <a:pt x="78" y="155"/>
                  </a:lnTo>
                  <a:lnTo>
                    <a:pt x="78" y="155"/>
                  </a:lnTo>
                  <a:lnTo>
                    <a:pt x="70" y="153"/>
                  </a:lnTo>
                  <a:lnTo>
                    <a:pt x="62" y="152"/>
                  </a:lnTo>
                  <a:lnTo>
                    <a:pt x="55" y="151"/>
                  </a:lnTo>
                  <a:lnTo>
                    <a:pt x="47" y="149"/>
                  </a:lnTo>
                  <a:lnTo>
                    <a:pt x="41" y="145"/>
                  </a:lnTo>
                  <a:lnTo>
                    <a:pt x="34" y="141"/>
                  </a:lnTo>
                  <a:lnTo>
                    <a:pt x="28" y="136"/>
                  </a:lnTo>
                  <a:lnTo>
                    <a:pt x="23" y="132"/>
                  </a:lnTo>
                  <a:lnTo>
                    <a:pt x="18" y="126"/>
                  </a:lnTo>
                  <a:lnTo>
                    <a:pt x="13"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3" y="34"/>
                  </a:lnTo>
                  <a:lnTo>
                    <a:pt x="18" y="29"/>
                  </a:lnTo>
                  <a:lnTo>
                    <a:pt x="23" y="23"/>
                  </a:lnTo>
                  <a:lnTo>
                    <a:pt x="28" y="18"/>
                  </a:lnTo>
                  <a:lnTo>
                    <a:pt x="34" y="14"/>
                  </a:lnTo>
                  <a:lnTo>
                    <a:pt x="41" y="9"/>
                  </a:lnTo>
                  <a:lnTo>
                    <a:pt x="47" y="6"/>
                  </a:lnTo>
                  <a:lnTo>
                    <a:pt x="55" y="4"/>
                  </a:lnTo>
                  <a:lnTo>
                    <a:pt x="62" y="2"/>
                  </a:lnTo>
                  <a:lnTo>
                    <a:pt x="70" y="0"/>
                  </a:lnTo>
                  <a:lnTo>
                    <a:pt x="78" y="0"/>
                  </a:lnTo>
                  <a:lnTo>
                    <a:pt x="78" y="0"/>
                  </a:lnTo>
                  <a:lnTo>
                    <a:pt x="86" y="0"/>
                  </a:lnTo>
                  <a:lnTo>
                    <a:pt x="92" y="2"/>
                  </a:lnTo>
                  <a:lnTo>
                    <a:pt x="100" y="4"/>
                  </a:lnTo>
                  <a:lnTo>
                    <a:pt x="107" y="6"/>
                  </a:lnTo>
                  <a:lnTo>
                    <a:pt x="114" y="9"/>
                  </a:lnTo>
                  <a:lnTo>
                    <a:pt x="120" y="14"/>
                  </a:lnTo>
                  <a:lnTo>
                    <a:pt x="126" y="18"/>
                  </a:lnTo>
                  <a:lnTo>
                    <a:pt x="131" y="23"/>
                  </a:lnTo>
                  <a:lnTo>
                    <a:pt x="137" y="29"/>
                  </a:lnTo>
                  <a:lnTo>
                    <a:pt x="140" y="34"/>
                  </a:lnTo>
                  <a:lnTo>
                    <a:pt x="145" y="40"/>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36" name="Google Shape;3936;p59"/>
            <p:cNvSpPr/>
            <p:nvPr/>
          </p:nvSpPr>
          <p:spPr>
            <a:xfrm>
              <a:off x="5237163" y="3103563"/>
              <a:ext cx="49213" cy="47625"/>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37" name="Google Shape;3937;p59"/>
            <p:cNvSpPr/>
            <p:nvPr/>
          </p:nvSpPr>
          <p:spPr>
            <a:xfrm>
              <a:off x="5237163" y="3173413"/>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0" y="152"/>
                  </a:lnTo>
                  <a:lnTo>
                    <a:pt x="53"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4"/>
                  </a:lnTo>
                  <a:lnTo>
                    <a:pt x="60" y="2"/>
                  </a:lnTo>
                  <a:lnTo>
                    <a:pt x="68" y="0"/>
                  </a:lnTo>
                  <a:lnTo>
                    <a:pt x="76" y="0"/>
                  </a:lnTo>
                  <a:lnTo>
                    <a:pt x="76" y="0"/>
                  </a:lnTo>
                  <a:lnTo>
                    <a:pt x="84" y="0"/>
                  </a:lnTo>
                  <a:lnTo>
                    <a:pt x="92" y="2"/>
                  </a:lnTo>
                  <a:lnTo>
                    <a:pt x="99" y="4"/>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38" name="Google Shape;3938;p59"/>
            <p:cNvSpPr/>
            <p:nvPr/>
          </p:nvSpPr>
          <p:spPr>
            <a:xfrm>
              <a:off x="5307013" y="3103563"/>
              <a:ext cx="47625" cy="47625"/>
            </a:xfrm>
            <a:custGeom>
              <a:avLst/>
              <a:gdLst/>
              <a:ahLst/>
              <a:cxnLst/>
              <a:rect l="l" t="t" r="r" b="b"/>
              <a:pathLst>
                <a:path w="154" h="153"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39" name="Google Shape;3939;p59"/>
            <p:cNvSpPr/>
            <p:nvPr/>
          </p:nvSpPr>
          <p:spPr>
            <a:xfrm>
              <a:off x="5307013" y="3173413"/>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5" y="14"/>
                  </a:lnTo>
                  <a:lnTo>
                    <a:pt x="40" y="9"/>
                  </a:lnTo>
                  <a:lnTo>
                    <a:pt x="47" y="6"/>
                  </a:lnTo>
                  <a:lnTo>
                    <a:pt x="54" y="4"/>
                  </a:lnTo>
                  <a:lnTo>
                    <a:pt x="62" y="2"/>
                  </a:lnTo>
                  <a:lnTo>
                    <a:pt x="69" y="0"/>
                  </a:lnTo>
                  <a:lnTo>
                    <a:pt x="77" y="0"/>
                  </a:lnTo>
                  <a:lnTo>
                    <a:pt x="77" y="0"/>
                  </a:lnTo>
                  <a:lnTo>
                    <a:pt x="85" y="0"/>
                  </a:lnTo>
                  <a:lnTo>
                    <a:pt x="93" y="2"/>
                  </a:lnTo>
                  <a:lnTo>
                    <a:pt x="100" y="4"/>
                  </a:lnTo>
                  <a:lnTo>
                    <a:pt x="107" y="6"/>
                  </a:lnTo>
                  <a:lnTo>
                    <a:pt x="114"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40" name="Google Shape;3940;p59"/>
            <p:cNvSpPr/>
            <p:nvPr/>
          </p:nvSpPr>
          <p:spPr>
            <a:xfrm>
              <a:off x="5376863" y="3103563"/>
              <a:ext cx="47625"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41" name="Google Shape;3941;p59"/>
            <p:cNvSpPr/>
            <p:nvPr/>
          </p:nvSpPr>
          <p:spPr>
            <a:xfrm>
              <a:off x="5376863" y="3173413"/>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1" y="132"/>
                  </a:lnTo>
                  <a:lnTo>
                    <a:pt x="126" y="136"/>
                  </a:lnTo>
                  <a:lnTo>
                    <a:pt x="119" y="141"/>
                  </a:lnTo>
                  <a:lnTo>
                    <a:pt x="113" y="145"/>
                  </a:lnTo>
                  <a:lnTo>
                    <a:pt x="107"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6"/>
                  </a:lnTo>
                  <a:lnTo>
                    <a:pt x="54" y="4"/>
                  </a:lnTo>
                  <a:lnTo>
                    <a:pt x="61" y="2"/>
                  </a:lnTo>
                  <a:lnTo>
                    <a:pt x="69" y="0"/>
                  </a:lnTo>
                  <a:lnTo>
                    <a:pt x="77" y="0"/>
                  </a:lnTo>
                  <a:lnTo>
                    <a:pt x="77" y="0"/>
                  </a:lnTo>
                  <a:lnTo>
                    <a:pt x="85" y="0"/>
                  </a:lnTo>
                  <a:lnTo>
                    <a:pt x="92" y="2"/>
                  </a:lnTo>
                  <a:lnTo>
                    <a:pt x="100" y="4"/>
                  </a:lnTo>
                  <a:lnTo>
                    <a:pt x="107" y="6"/>
                  </a:lnTo>
                  <a:lnTo>
                    <a:pt x="113" y="9"/>
                  </a:lnTo>
                  <a:lnTo>
                    <a:pt x="119" y="14"/>
                  </a:lnTo>
                  <a:lnTo>
                    <a:pt x="126" y="18"/>
                  </a:lnTo>
                  <a:lnTo>
                    <a:pt x="131"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42" name="Google Shape;3942;p59"/>
            <p:cNvSpPr/>
            <p:nvPr/>
          </p:nvSpPr>
          <p:spPr>
            <a:xfrm>
              <a:off x="4887913" y="3103563"/>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5" y="113"/>
                  </a:lnTo>
                  <a:lnTo>
                    <a:pt x="140" y="120"/>
                  </a:lnTo>
                  <a:lnTo>
                    <a:pt x="136" y="126"/>
                  </a:lnTo>
                  <a:lnTo>
                    <a:pt x="131" y="132"/>
                  </a:lnTo>
                  <a:lnTo>
                    <a:pt x="126" y="136"/>
                  </a:lnTo>
                  <a:lnTo>
                    <a:pt x="120" y="141"/>
                  </a:lnTo>
                  <a:lnTo>
                    <a:pt x="114" y="144"/>
                  </a:lnTo>
                  <a:lnTo>
                    <a:pt x="107" y="148"/>
                  </a:lnTo>
                  <a:lnTo>
                    <a:pt x="99" y="150"/>
                  </a:lnTo>
                  <a:lnTo>
                    <a:pt x="92" y="152"/>
                  </a:lnTo>
                  <a:lnTo>
                    <a:pt x="84" y="153"/>
                  </a:lnTo>
                  <a:lnTo>
                    <a:pt x="76" y="153"/>
                  </a:lnTo>
                  <a:lnTo>
                    <a:pt x="76" y="153"/>
                  </a:lnTo>
                  <a:lnTo>
                    <a:pt x="70" y="153"/>
                  </a:lnTo>
                  <a:lnTo>
                    <a:pt x="62" y="152"/>
                  </a:lnTo>
                  <a:lnTo>
                    <a:pt x="54" y="150"/>
                  </a:lnTo>
                  <a:lnTo>
                    <a:pt x="47" y="148"/>
                  </a:lnTo>
                  <a:lnTo>
                    <a:pt x="40" y="144"/>
                  </a:lnTo>
                  <a:lnTo>
                    <a:pt x="34" y="141"/>
                  </a:lnTo>
                  <a:lnTo>
                    <a:pt x="28" y="136"/>
                  </a:lnTo>
                  <a:lnTo>
                    <a:pt x="23" y="132"/>
                  </a:lnTo>
                  <a:lnTo>
                    <a:pt x="18" y="126"/>
                  </a:lnTo>
                  <a:lnTo>
                    <a:pt x="13"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3" y="34"/>
                  </a:lnTo>
                  <a:lnTo>
                    <a:pt x="18" y="28"/>
                  </a:lnTo>
                  <a:lnTo>
                    <a:pt x="23" y="23"/>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3"/>
                  </a:lnTo>
                  <a:lnTo>
                    <a:pt x="136" y="28"/>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43" name="Google Shape;3943;p59"/>
            <p:cNvSpPr/>
            <p:nvPr/>
          </p:nvSpPr>
          <p:spPr>
            <a:xfrm>
              <a:off x="4887913" y="31734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6" y="136"/>
                  </a:lnTo>
                  <a:lnTo>
                    <a:pt x="120" y="141"/>
                  </a:lnTo>
                  <a:lnTo>
                    <a:pt x="114" y="145"/>
                  </a:lnTo>
                  <a:lnTo>
                    <a:pt x="107" y="149"/>
                  </a:lnTo>
                  <a:lnTo>
                    <a:pt x="99" y="151"/>
                  </a:lnTo>
                  <a:lnTo>
                    <a:pt x="92" y="152"/>
                  </a:lnTo>
                  <a:lnTo>
                    <a:pt x="84" y="153"/>
                  </a:lnTo>
                  <a:lnTo>
                    <a:pt x="76" y="155"/>
                  </a:lnTo>
                  <a:lnTo>
                    <a:pt x="76" y="155"/>
                  </a:lnTo>
                  <a:lnTo>
                    <a:pt x="70" y="153"/>
                  </a:lnTo>
                  <a:lnTo>
                    <a:pt x="62" y="152"/>
                  </a:lnTo>
                  <a:lnTo>
                    <a:pt x="54" y="151"/>
                  </a:lnTo>
                  <a:lnTo>
                    <a:pt x="47" y="149"/>
                  </a:lnTo>
                  <a:lnTo>
                    <a:pt x="40" y="145"/>
                  </a:lnTo>
                  <a:lnTo>
                    <a:pt x="34" y="141"/>
                  </a:lnTo>
                  <a:lnTo>
                    <a:pt x="28" y="136"/>
                  </a:lnTo>
                  <a:lnTo>
                    <a:pt x="23" y="132"/>
                  </a:lnTo>
                  <a:lnTo>
                    <a:pt x="18"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4"/>
                  </a:lnTo>
                  <a:lnTo>
                    <a:pt x="18" y="29"/>
                  </a:lnTo>
                  <a:lnTo>
                    <a:pt x="23" y="23"/>
                  </a:lnTo>
                  <a:lnTo>
                    <a:pt x="28" y="18"/>
                  </a:lnTo>
                  <a:lnTo>
                    <a:pt x="34" y="14"/>
                  </a:lnTo>
                  <a:lnTo>
                    <a:pt x="40" y="9"/>
                  </a:lnTo>
                  <a:lnTo>
                    <a:pt x="47" y="6"/>
                  </a:lnTo>
                  <a:lnTo>
                    <a:pt x="54" y="4"/>
                  </a:lnTo>
                  <a:lnTo>
                    <a:pt x="62" y="2"/>
                  </a:lnTo>
                  <a:lnTo>
                    <a:pt x="70" y="0"/>
                  </a:lnTo>
                  <a:lnTo>
                    <a:pt x="76" y="0"/>
                  </a:lnTo>
                  <a:lnTo>
                    <a:pt x="76" y="0"/>
                  </a:lnTo>
                  <a:lnTo>
                    <a:pt x="84" y="0"/>
                  </a:lnTo>
                  <a:lnTo>
                    <a:pt x="92" y="2"/>
                  </a:lnTo>
                  <a:lnTo>
                    <a:pt x="99" y="4"/>
                  </a:lnTo>
                  <a:lnTo>
                    <a:pt x="107" y="6"/>
                  </a:lnTo>
                  <a:lnTo>
                    <a:pt x="114" y="9"/>
                  </a:lnTo>
                  <a:lnTo>
                    <a:pt x="120" y="14"/>
                  </a:lnTo>
                  <a:lnTo>
                    <a:pt x="126" y="18"/>
                  </a:lnTo>
                  <a:lnTo>
                    <a:pt x="131" y="23"/>
                  </a:lnTo>
                  <a:lnTo>
                    <a:pt x="136" y="29"/>
                  </a:lnTo>
                  <a:lnTo>
                    <a:pt x="140" y="34"/>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44" name="Google Shape;3944;p59"/>
            <p:cNvSpPr/>
            <p:nvPr/>
          </p:nvSpPr>
          <p:spPr>
            <a:xfrm>
              <a:off x="4956176" y="3103563"/>
              <a:ext cx="49213" cy="47625"/>
            </a:xfrm>
            <a:custGeom>
              <a:avLst/>
              <a:gdLst/>
              <a:ahLst/>
              <a:cxnLst/>
              <a:rect l="l" t="t" r="r" b="b"/>
              <a:pathLst>
                <a:path w="155" h="153" extrusionOk="0">
                  <a:moveTo>
                    <a:pt x="155" y="77"/>
                  </a:moveTo>
                  <a:lnTo>
                    <a:pt x="155" y="77"/>
                  </a:lnTo>
                  <a:lnTo>
                    <a:pt x="155" y="85"/>
                  </a:lnTo>
                  <a:lnTo>
                    <a:pt x="154" y="93"/>
                  </a:lnTo>
                  <a:lnTo>
                    <a:pt x="151" y="100"/>
                  </a:lnTo>
                  <a:lnTo>
                    <a:pt x="149" y="107"/>
                  </a:lnTo>
                  <a:lnTo>
                    <a:pt x="146"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5" y="141"/>
                  </a:lnTo>
                  <a:lnTo>
                    <a:pt x="29" y="136"/>
                  </a:lnTo>
                  <a:lnTo>
                    <a:pt x="23" y="132"/>
                  </a:lnTo>
                  <a:lnTo>
                    <a:pt x="19" y="126"/>
                  </a:lnTo>
                  <a:lnTo>
                    <a:pt x="14" y="120"/>
                  </a:lnTo>
                  <a:lnTo>
                    <a:pt x="9" y="113"/>
                  </a:lnTo>
                  <a:lnTo>
                    <a:pt x="7" y="107"/>
                  </a:lnTo>
                  <a:lnTo>
                    <a:pt x="4" y="100"/>
                  </a:lnTo>
                  <a:lnTo>
                    <a:pt x="3" y="93"/>
                  </a:lnTo>
                  <a:lnTo>
                    <a:pt x="1" y="85"/>
                  </a:lnTo>
                  <a:lnTo>
                    <a:pt x="0" y="77"/>
                  </a:lnTo>
                  <a:lnTo>
                    <a:pt x="0" y="77"/>
                  </a:lnTo>
                  <a:lnTo>
                    <a:pt x="1" y="69"/>
                  </a:lnTo>
                  <a:lnTo>
                    <a:pt x="3" y="62"/>
                  </a:lnTo>
                  <a:lnTo>
                    <a:pt x="4" y="54"/>
                  </a:lnTo>
                  <a:lnTo>
                    <a:pt x="7" y="47"/>
                  </a:lnTo>
                  <a:lnTo>
                    <a:pt x="9" y="40"/>
                  </a:lnTo>
                  <a:lnTo>
                    <a:pt x="14" y="34"/>
                  </a:lnTo>
                  <a:lnTo>
                    <a:pt x="19" y="28"/>
                  </a:lnTo>
                  <a:lnTo>
                    <a:pt x="23" y="23"/>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45" name="Google Shape;3945;p59"/>
            <p:cNvSpPr/>
            <p:nvPr/>
          </p:nvSpPr>
          <p:spPr>
            <a:xfrm>
              <a:off x="4956176" y="31734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6" y="126"/>
                  </a:lnTo>
                  <a:lnTo>
                    <a:pt x="132" y="132"/>
                  </a:lnTo>
                  <a:lnTo>
                    <a:pt x="126" y="136"/>
                  </a:lnTo>
                  <a:lnTo>
                    <a:pt x="120" y="141"/>
                  </a:lnTo>
                  <a:lnTo>
                    <a:pt x="115"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5" y="141"/>
                  </a:lnTo>
                  <a:lnTo>
                    <a:pt x="29" y="136"/>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0"/>
                  </a:lnTo>
                  <a:lnTo>
                    <a:pt x="14" y="34"/>
                  </a:lnTo>
                  <a:lnTo>
                    <a:pt x="19" y="29"/>
                  </a:lnTo>
                  <a:lnTo>
                    <a:pt x="23" y="23"/>
                  </a:lnTo>
                  <a:lnTo>
                    <a:pt x="29" y="18"/>
                  </a:lnTo>
                  <a:lnTo>
                    <a:pt x="35" y="14"/>
                  </a:lnTo>
                  <a:lnTo>
                    <a:pt x="40" y="9"/>
                  </a:lnTo>
                  <a:lnTo>
                    <a:pt x="47" y="6"/>
                  </a:lnTo>
                  <a:lnTo>
                    <a:pt x="55" y="4"/>
                  </a:lnTo>
                  <a:lnTo>
                    <a:pt x="62" y="2"/>
                  </a:lnTo>
                  <a:lnTo>
                    <a:pt x="70" y="0"/>
                  </a:lnTo>
                  <a:lnTo>
                    <a:pt x="78" y="0"/>
                  </a:lnTo>
                  <a:lnTo>
                    <a:pt x="78" y="0"/>
                  </a:lnTo>
                  <a:lnTo>
                    <a:pt x="85" y="0"/>
                  </a:lnTo>
                  <a:lnTo>
                    <a:pt x="93" y="2"/>
                  </a:lnTo>
                  <a:lnTo>
                    <a:pt x="101" y="4"/>
                  </a:lnTo>
                  <a:lnTo>
                    <a:pt x="108" y="6"/>
                  </a:lnTo>
                  <a:lnTo>
                    <a:pt x="115" y="9"/>
                  </a:lnTo>
                  <a:lnTo>
                    <a:pt x="120" y="14"/>
                  </a:lnTo>
                  <a:lnTo>
                    <a:pt x="126" y="18"/>
                  </a:lnTo>
                  <a:lnTo>
                    <a:pt x="132" y="23"/>
                  </a:lnTo>
                  <a:lnTo>
                    <a:pt x="136" y="29"/>
                  </a:lnTo>
                  <a:lnTo>
                    <a:pt x="141" y="34"/>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46" name="Google Shape;3946;p59"/>
            <p:cNvSpPr/>
            <p:nvPr/>
          </p:nvSpPr>
          <p:spPr>
            <a:xfrm>
              <a:off x="5027613" y="3103563"/>
              <a:ext cx="49213" cy="47625"/>
            </a:xfrm>
            <a:custGeom>
              <a:avLst/>
              <a:gdLst/>
              <a:ahLst/>
              <a:cxnLst/>
              <a:rect l="l" t="t" r="r" b="b"/>
              <a:pathLst>
                <a:path w="155" h="153" extrusionOk="0">
                  <a:moveTo>
                    <a:pt x="155" y="77"/>
                  </a:moveTo>
                  <a:lnTo>
                    <a:pt x="155" y="77"/>
                  </a:lnTo>
                  <a:lnTo>
                    <a:pt x="154"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4"/>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47" name="Google Shape;3947;p59"/>
            <p:cNvSpPr/>
            <p:nvPr/>
          </p:nvSpPr>
          <p:spPr>
            <a:xfrm>
              <a:off x="5027613" y="3173413"/>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8"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8" y="18"/>
                  </a:lnTo>
                  <a:lnTo>
                    <a:pt x="35" y="14"/>
                  </a:lnTo>
                  <a:lnTo>
                    <a:pt x="40" y="9"/>
                  </a:lnTo>
                  <a:lnTo>
                    <a:pt x="47" y="6"/>
                  </a:lnTo>
                  <a:lnTo>
                    <a:pt x="54" y="4"/>
                  </a:lnTo>
                  <a:lnTo>
                    <a:pt x="62" y="2"/>
                  </a:lnTo>
                  <a:lnTo>
                    <a:pt x="69" y="0"/>
                  </a:lnTo>
                  <a:lnTo>
                    <a:pt x="77" y="0"/>
                  </a:lnTo>
                  <a:lnTo>
                    <a:pt x="77" y="0"/>
                  </a:lnTo>
                  <a:lnTo>
                    <a:pt x="85" y="0"/>
                  </a:lnTo>
                  <a:lnTo>
                    <a:pt x="93" y="2"/>
                  </a:lnTo>
                  <a:lnTo>
                    <a:pt x="100" y="4"/>
                  </a:lnTo>
                  <a:lnTo>
                    <a:pt x="107" y="6"/>
                  </a:lnTo>
                  <a:lnTo>
                    <a:pt x="113"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48" name="Google Shape;3948;p59"/>
            <p:cNvSpPr/>
            <p:nvPr/>
          </p:nvSpPr>
          <p:spPr>
            <a:xfrm>
              <a:off x="5097463" y="3103563"/>
              <a:ext cx="49213" cy="47625"/>
            </a:xfrm>
            <a:custGeom>
              <a:avLst/>
              <a:gdLst/>
              <a:ahLst/>
              <a:cxnLst/>
              <a:rect l="l" t="t" r="r" b="b"/>
              <a:pathLst>
                <a:path w="155" h="153" extrusionOk="0">
                  <a:moveTo>
                    <a:pt x="155" y="77"/>
                  </a:moveTo>
                  <a:lnTo>
                    <a:pt x="155" y="77"/>
                  </a:lnTo>
                  <a:lnTo>
                    <a:pt x="155" y="85"/>
                  </a:lnTo>
                  <a:lnTo>
                    <a:pt x="154" y="93"/>
                  </a:lnTo>
                  <a:lnTo>
                    <a:pt x="151" y="100"/>
                  </a:lnTo>
                  <a:lnTo>
                    <a:pt x="149" y="107"/>
                  </a:lnTo>
                  <a:lnTo>
                    <a:pt x="146" y="113"/>
                  </a:lnTo>
                  <a:lnTo>
                    <a:pt x="142" y="120"/>
                  </a:lnTo>
                  <a:lnTo>
                    <a:pt x="138" y="126"/>
                  </a:lnTo>
                  <a:lnTo>
                    <a:pt x="132" y="132"/>
                  </a:lnTo>
                  <a:lnTo>
                    <a:pt x="127"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5" y="141"/>
                  </a:lnTo>
                  <a:lnTo>
                    <a:pt x="29" y="136"/>
                  </a:lnTo>
                  <a:lnTo>
                    <a:pt x="23" y="132"/>
                  </a:lnTo>
                  <a:lnTo>
                    <a:pt x="18" y="126"/>
                  </a:lnTo>
                  <a:lnTo>
                    <a:pt x="14"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4" y="34"/>
                  </a:lnTo>
                  <a:lnTo>
                    <a:pt x="18" y="28"/>
                  </a:lnTo>
                  <a:lnTo>
                    <a:pt x="23" y="23"/>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3"/>
                  </a:lnTo>
                  <a:lnTo>
                    <a:pt x="138" y="28"/>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49" name="Google Shape;3949;p59"/>
            <p:cNvSpPr/>
            <p:nvPr/>
          </p:nvSpPr>
          <p:spPr>
            <a:xfrm>
              <a:off x="5097463" y="31734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7"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8" y="149"/>
                  </a:lnTo>
                  <a:lnTo>
                    <a:pt x="41" y="145"/>
                  </a:lnTo>
                  <a:lnTo>
                    <a:pt x="35"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0"/>
                  </a:lnTo>
                  <a:lnTo>
                    <a:pt x="14" y="34"/>
                  </a:lnTo>
                  <a:lnTo>
                    <a:pt x="18" y="29"/>
                  </a:lnTo>
                  <a:lnTo>
                    <a:pt x="23" y="23"/>
                  </a:lnTo>
                  <a:lnTo>
                    <a:pt x="29" y="18"/>
                  </a:lnTo>
                  <a:lnTo>
                    <a:pt x="35" y="14"/>
                  </a:lnTo>
                  <a:lnTo>
                    <a:pt x="41" y="9"/>
                  </a:lnTo>
                  <a:lnTo>
                    <a:pt x="48" y="6"/>
                  </a:lnTo>
                  <a:lnTo>
                    <a:pt x="55" y="4"/>
                  </a:lnTo>
                  <a:lnTo>
                    <a:pt x="62" y="2"/>
                  </a:lnTo>
                  <a:lnTo>
                    <a:pt x="70" y="0"/>
                  </a:lnTo>
                  <a:lnTo>
                    <a:pt x="78" y="0"/>
                  </a:lnTo>
                  <a:lnTo>
                    <a:pt x="78" y="0"/>
                  </a:lnTo>
                  <a:lnTo>
                    <a:pt x="86" y="0"/>
                  </a:lnTo>
                  <a:lnTo>
                    <a:pt x="93" y="2"/>
                  </a:lnTo>
                  <a:lnTo>
                    <a:pt x="101" y="4"/>
                  </a:lnTo>
                  <a:lnTo>
                    <a:pt x="108" y="6"/>
                  </a:lnTo>
                  <a:lnTo>
                    <a:pt x="115" y="9"/>
                  </a:lnTo>
                  <a:lnTo>
                    <a:pt x="120" y="14"/>
                  </a:lnTo>
                  <a:lnTo>
                    <a:pt x="127" y="18"/>
                  </a:lnTo>
                  <a:lnTo>
                    <a:pt x="132" y="23"/>
                  </a:lnTo>
                  <a:lnTo>
                    <a:pt x="138" y="29"/>
                  </a:lnTo>
                  <a:lnTo>
                    <a:pt x="142" y="34"/>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50" name="Google Shape;3950;p59"/>
            <p:cNvSpPr/>
            <p:nvPr/>
          </p:nvSpPr>
          <p:spPr>
            <a:xfrm>
              <a:off x="5167313" y="3103563"/>
              <a:ext cx="49213"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0" y="132"/>
                  </a:lnTo>
                  <a:lnTo>
                    <a:pt x="126" y="136"/>
                  </a:lnTo>
                  <a:lnTo>
                    <a:pt x="119" y="141"/>
                  </a:lnTo>
                  <a:lnTo>
                    <a:pt x="113" y="144"/>
                  </a:lnTo>
                  <a:lnTo>
                    <a:pt x="106" y="148"/>
                  </a:lnTo>
                  <a:lnTo>
                    <a:pt x="99" y="150"/>
                  </a:lnTo>
                  <a:lnTo>
                    <a:pt x="91"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7"/>
                  </a:lnTo>
                  <a:lnTo>
                    <a:pt x="130"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51" name="Google Shape;3951;p59"/>
            <p:cNvSpPr/>
            <p:nvPr/>
          </p:nvSpPr>
          <p:spPr>
            <a:xfrm>
              <a:off x="5167313" y="3173413"/>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0" y="132"/>
                  </a:lnTo>
                  <a:lnTo>
                    <a:pt x="126" y="136"/>
                  </a:lnTo>
                  <a:lnTo>
                    <a:pt x="119" y="141"/>
                  </a:lnTo>
                  <a:lnTo>
                    <a:pt x="113" y="145"/>
                  </a:lnTo>
                  <a:lnTo>
                    <a:pt x="106" y="149"/>
                  </a:lnTo>
                  <a:lnTo>
                    <a:pt x="99" y="151"/>
                  </a:lnTo>
                  <a:lnTo>
                    <a:pt x="91"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2" y="23"/>
                  </a:lnTo>
                  <a:lnTo>
                    <a:pt x="27" y="18"/>
                  </a:lnTo>
                  <a:lnTo>
                    <a:pt x="33" y="14"/>
                  </a:lnTo>
                  <a:lnTo>
                    <a:pt x="40" y="9"/>
                  </a:lnTo>
                  <a:lnTo>
                    <a:pt x="47" y="6"/>
                  </a:lnTo>
                  <a:lnTo>
                    <a:pt x="54" y="4"/>
                  </a:lnTo>
                  <a:lnTo>
                    <a:pt x="61" y="2"/>
                  </a:lnTo>
                  <a:lnTo>
                    <a:pt x="69" y="0"/>
                  </a:lnTo>
                  <a:lnTo>
                    <a:pt x="77" y="0"/>
                  </a:lnTo>
                  <a:lnTo>
                    <a:pt x="77" y="0"/>
                  </a:lnTo>
                  <a:lnTo>
                    <a:pt x="85" y="0"/>
                  </a:lnTo>
                  <a:lnTo>
                    <a:pt x="91" y="2"/>
                  </a:lnTo>
                  <a:lnTo>
                    <a:pt x="99" y="4"/>
                  </a:lnTo>
                  <a:lnTo>
                    <a:pt x="106" y="6"/>
                  </a:lnTo>
                  <a:lnTo>
                    <a:pt x="113" y="9"/>
                  </a:lnTo>
                  <a:lnTo>
                    <a:pt x="119" y="14"/>
                  </a:lnTo>
                  <a:lnTo>
                    <a:pt x="126" y="18"/>
                  </a:lnTo>
                  <a:lnTo>
                    <a:pt x="130"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52" name="Google Shape;3952;p59"/>
            <p:cNvSpPr/>
            <p:nvPr/>
          </p:nvSpPr>
          <p:spPr>
            <a:xfrm>
              <a:off x="4821238" y="3173413"/>
              <a:ext cx="49213" cy="49213"/>
            </a:xfrm>
            <a:custGeom>
              <a:avLst/>
              <a:gdLst/>
              <a:ahLst/>
              <a:cxnLst/>
              <a:rect l="l" t="t" r="r" b="b"/>
              <a:pathLst>
                <a:path w="154" h="155" extrusionOk="0">
                  <a:moveTo>
                    <a:pt x="154" y="78"/>
                  </a:moveTo>
                  <a:lnTo>
                    <a:pt x="154" y="78"/>
                  </a:lnTo>
                  <a:lnTo>
                    <a:pt x="154" y="85"/>
                  </a:lnTo>
                  <a:lnTo>
                    <a:pt x="152" y="93"/>
                  </a:lnTo>
                  <a:lnTo>
                    <a:pt x="151" y="101"/>
                  </a:lnTo>
                  <a:lnTo>
                    <a:pt x="148" y="108"/>
                  </a:lnTo>
                  <a:lnTo>
                    <a:pt x="145" y="115"/>
                  </a:lnTo>
                  <a:lnTo>
                    <a:pt x="140" y="120"/>
                  </a:lnTo>
                  <a:lnTo>
                    <a:pt x="136" y="126"/>
                  </a:lnTo>
                  <a:lnTo>
                    <a:pt x="131" y="132"/>
                  </a:lnTo>
                  <a:lnTo>
                    <a:pt x="125" y="136"/>
                  </a:lnTo>
                  <a:lnTo>
                    <a:pt x="120" y="141"/>
                  </a:lnTo>
                  <a:lnTo>
                    <a:pt x="114" y="145"/>
                  </a:lnTo>
                  <a:lnTo>
                    <a:pt x="107" y="149"/>
                  </a:lnTo>
                  <a:lnTo>
                    <a:pt x="100" y="151"/>
                  </a:lnTo>
                  <a:lnTo>
                    <a:pt x="92" y="152"/>
                  </a:lnTo>
                  <a:lnTo>
                    <a:pt x="84" y="153"/>
                  </a:lnTo>
                  <a:lnTo>
                    <a:pt x="77" y="155"/>
                  </a:lnTo>
                  <a:lnTo>
                    <a:pt x="77" y="155"/>
                  </a:lnTo>
                  <a:lnTo>
                    <a:pt x="69" y="153"/>
                  </a:lnTo>
                  <a:lnTo>
                    <a:pt x="61" y="152"/>
                  </a:lnTo>
                  <a:lnTo>
                    <a:pt x="55" y="151"/>
                  </a:lnTo>
                  <a:lnTo>
                    <a:pt x="47" y="149"/>
                  </a:lnTo>
                  <a:lnTo>
                    <a:pt x="40" y="145"/>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0"/>
                  </a:lnTo>
                  <a:lnTo>
                    <a:pt x="13" y="34"/>
                  </a:lnTo>
                  <a:lnTo>
                    <a:pt x="18" y="29"/>
                  </a:lnTo>
                  <a:lnTo>
                    <a:pt x="22" y="23"/>
                  </a:lnTo>
                  <a:lnTo>
                    <a:pt x="28" y="18"/>
                  </a:lnTo>
                  <a:lnTo>
                    <a:pt x="34" y="14"/>
                  </a:lnTo>
                  <a:lnTo>
                    <a:pt x="40" y="9"/>
                  </a:lnTo>
                  <a:lnTo>
                    <a:pt x="47" y="6"/>
                  </a:lnTo>
                  <a:lnTo>
                    <a:pt x="55" y="4"/>
                  </a:lnTo>
                  <a:lnTo>
                    <a:pt x="61" y="2"/>
                  </a:lnTo>
                  <a:lnTo>
                    <a:pt x="69" y="0"/>
                  </a:lnTo>
                  <a:lnTo>
                    <a:pt x="77" y="0"/>
                  </a:lnTo>
                  <a:lnTo>
                    <a:pt x="77" y="0"/>
                  </a:lnTo>
                  <a:lnTo>
                    <a:pt x="84" y="0"/>
                  </a:lnTo>
                  <a:lnTo>
                    <a:pt x="92" y="2"/>
                  </a:lnTo>
                  <a:lnTo>
                    <a:pt x="100" y="4"/>
                  </a:lnTo>
                  <a:lnTo>
                    <a:pt x="107" y="6"/>
                  </a:lnTo>
                  <a:lnTo>
                    <a:pt x="114" y="9"/>
                  </a:lnTo>
                  <a:lnTo>
                    <a:pt x="120" y="14"/>
                  </a:lnTo>
                  <a:lnTo>
                    <a:pt x="125" y="18"/>
                  </a:lnTo>
                  <a:lnTo>
                    <a:pt x="131" y="23"/>
                  </a:lnTo>
                  <a:lnTo>
                    <a:pt x="136" y="29"/>
                  </a:lnTo>
                  <a:lnTo>
                    <a:pt x="140" y="34"/>
                  </a:lnTo>
                  <a:lnTo>
                    <a:pt x="145" y="40"/>
                  </a:lnTo>
                  <a:lnTo>
                    <a:pt x="148" y="47"/>
                  </a:lnTo>
                  <a:lnTo>
                    <a:pt x="151"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53" name="Google Shape;3953;p59"/>
            <p:cNvSpPr/>
            <p:nvPr/>
          </p:nvSpPr>
          <p:spPr>
            <a:xfrm>
              <a:off x="6146801" y="3103563"/>
              <a:ext cx="49213" cy="47625"/>
            </a:xfrm>
            <a:custGeom>
              <a:avLst/>
              <a:gdLst/>
              <a:ahLst/>
              <a:cxnLst/>
              <a:rect l="l" t="t" r="r" b="b"/>
              <a:pathLst>
                <a:path w="155" h="153" extrusionOk="0">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10" y="113"/>
                  </a:lnTo>
                  <a:lnTo>
                    <a:pt x="6" y="107"/>
                  </a:lnTo>
                  <a:lnTo>
                    <a:pt x="4" y="100"/>
                  </a:lnTo>
                  <a:lnTo>
                    <a:pt x="3" y="93"/>
                  </a:lnTo>
                  <a:lnTo>
                    <a:pt x="2" y="85"/>
                  </a:lnTo>
                  <a:lnTo>
                    <a:pt x="0" y="77"/>
                  </a:lnTo>
                  <a:lnTo>
                    <a:pt x="0" y="77"/>
                  </a:lnTo>
                  <a:lnTo>
                    <a:pt x="2" y="69"/>
                  </a:lnTo>
                  <a:lnTo>
                    <a:pt x="3" y="62"/>
                  </a:lnTo>
                  <a:lnTo>
                    <a:pt x="4" y="54"/>
                  </a:lnTo>
                  <a:lnTo>
                    <a:pt x="6" y="47"/>
                  </a:lnTo>
                  <a:lnTo>
                    <a:pt x="10" y="40"/>
                  </a:lnTo>
                  <a:lnTo>
                    <a:pt x="14" y="34"/>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54" name="Google Shape;3954;p59"/>
            <p:cNvSpPr/>
            <p:nvPr/>
          </p:nvSpPr>
          <p:spPr>
            <a:xfrm>
              <a:off x="6146801" y="3173413"/>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5"/>
                  </a:lnTo>
                  <a:lnTo>
                    <a:pt x="108" y="149"/>
                  </a:lnTo>
                  <a:lnTo>
                    <a:pt x="100" y="151"/>
                  </a:lnTo>
                  <a:lnTo>
                    <a:pt x="93" y="152"/>
                  </a:lnTo>
                  <a:lnTo>
                    <a:pt x="85" y="153"/>
                  </a:lnTo>
                  <a:lnTo>
                    <a:pt x="77" y="155"/>
                  </a:lnTo>
                  <a:lnTo>
                    <a:pt x="77" y="155"/>
                  </a:lnTo>
                  <a:lnTo>
                    <a:pt x="70" y="153"/>
                  </a:lnTo>
                  <a:lnTo>
                    <a:pt x="62" y="152"/>
                  </a:lnTo>
                  <a:lnTo>
                    <a:pt x="54" y="151"/>
                  </a:lnTo>
                  <a:lnTo>
                    <a:pt x="47" y="149"/>
                  </a:lnTo>
                  <a:lnTo>
                    <a:pt x="40" y="145"/>
                  </a:lnTo>
                  <a:lnTo>
                    <a:pt x="35" y="141"/>
                  </a:lnTo>
                  <a:lnTo>
                    <a:pt x="29" y="136"/>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0"/>
                  </a:lnTo>
                  <a:lnTo>
                    <a:pt x="14" y="34"/>
                  </a:lnTo>
                  <a:lnTo>
                    <a:pt x="19" y="29"/>
                  </a:lnTo>
                  <a:lnTo>
                    <a:pt x="23" y="23"/>
                  </a:lnTo>
                  <a:lnTo>
                    <a:pt x="29" y="18"/>
                  </a:lnTo>
                  <a:lnTo>
                    <a:pt x="35" y="14"/>
                  </a:lnTo>
                  <a:lnTo>
                    <a:pt x="40" y="9"/>
                  </a:lnTo>
                  <a:lnTo>
                    <a:pt x="47" y="6"/>
                  </a:lnTo>
                  <a:lnTo>
                    <a:pt x="54" y="4"/>
                  </a:lnTo>
                  <a:lnTo>
                    <a:pt x="62" y="2"/>
                  </a:lnTo>
                  <a:lnTo>
                    <a:pt x="70" y="0"/>
                  </a:lnTo>
                  <a:lnTo>
                    <a:pt x="77" y="0"/>
                  </a:lnTo>
                  <a:lnTo>
                    <a:pt x="77" y="0"/>
                  </a:lnTo>
                  <a:lnTo>
                    <a:pt x="85" y="0"/>
                  </a:lnTo>
                  <a:lnTo>
                    <a:pt x="93" y="2"/>
                  </a:lnTo>
                  <a:lnTo>
                    <a:pt x="100" y="4"/>
                  </a:lnTo>
                  <a:lnTo>
                    <a:pt x="108" y="6"/>
                  </a:lnTo>
                  <a:lnTo>
                    <a:pt x="114" y="9"/>
                  </a:lnTo>
                  <a:lnTo>
                    <a:pt x="121" y="14"/>
                  </a:lnTo>
                  <a:lnTo>
                    <a:pt x="126" y="18"/>
                  </a:lnTo>
                  <a:lnTo>
                    <a:pt x="132" y="23"/>
                  </a:lnTo>
                  <a:lnTo>
                    <a:pt x="137" y="29"/>
                  </a:lnTo>
                  <a:lnTo>
                    <a:pt x="141" y="34"/>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55" name="Google Shape;3955;p59"/>
            <p:cNvSpPr/>
            <p:nvPr/>
          </p:nvSpPr>
          <p:spPr>
            <a:xfrm>
              <a:off x="6216651" y="3103563"/>
              <a:ext cx="49213" cy="47625"/>
            </a:xfrm>
            <a:custGeom>
              <a:avLst/>
              <a:gdLst/>
              <a:ahLst/>
              <a:cxnLst/>
              <a:rect l="l" t="t" r="r" b="b"/>
              <a:pathLst>
                <a:path w="154" h="153" extrusionOk="0">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56" name="Google Shape;3956;p59"/>
            <p:cNvSpPr/>
            <p:nvPr/>
          </p:nvSpPr>
          <p:spPr>
            <a:xfrm>
              <a:off x="6216651" y="3173413"/>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0"/>
                  </a:lnTo>
                  <a:lnTo>
                    <a:pt x="78" y="0"/>
                  </a:lnTo>
                  <a:lnTo>
                    <a:pt x="78" y="0"/>
                  </a:lnTo>
                  <a:lnTo>
                    <a:pt x="85" y="0"/>
                  </a:lnTo>
                  <a:lnTo>
                    <a:pt x="93" y="2"/>
                  </a:lnTo>
                  <a:lnTo>
                    <a:pt x="100" y="4"/>
                  </a:lnTo>
                  <a:lnTo>
                    <a:pt x="108" y="6"/>
                  </a:lnTo>
                  <a:lnTo>
                    <a:pt x="114" y="9"/>
                  </a:lnTo>
                  <a:lnTo>
                    <a:pt x="120" y="14"/>
                  </a:lnTo>
                  <a:lnTo>
                    <a:pt x="126" y="18"/>
                  </a:lnTo>
                  <a:lnTo>
                    <a:pt x="132" y="23"/>
                  </a:lnTo>
                  <a:lnTo>
                    <a:pt x="136" y="29"/>
                  </a:lnTo>
                  <a:lnTo>
                    <a:pt x="141" y="34"/>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57" name="Google Shape;3957;p59"/>
            <p:cNvSpPr/>
            <p:nvPr/>
          </p:nvSpPr>
          <p:spPr>
            <a:xfrm>
              <a:off x="6286501" y="3103563"/>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58" name="Google Shape;3958;p59"/>
            <p:cNvSpPr/>
            <p:nvPr/>
          </p:nvSpPr>
          <p:spPr>
            <a:xfrm>
              <a:off x="6286501" y="31734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3" y="152"/>
                  </a:lnTo>
                  <a:lnTo>
                    <a:pt x="84" y="153"/>
                  </a:lnTo>
                  <a:lnTo>
                    <a:pt x="76" y="155"/>
                  </a:lnTo>
                  <a:lnTo>
                    <a:pt x="76" y="155"/>
                  </a:lnTo>
                  <a:lnTo>
                    <a:pt x="68" y="153"/>
                  </a:lnTo>
                  <a:lnTo>
                    <a:pt x="62" y="152"/>
                  </a:lnTo>
                  <a:lnTo>
                    <a:pt x="54" y="151"/>
                  </a:lnTo>
                  <a:lnTo>
                    <a:pt x="47" y="149"/>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6"/>
                  </a:lnTo>
                  <a:lnTo>
                    <a:pt x="54" y="4"/>
                  </a:lnTo>
                  <a:lnTo>
                    <a:pt x="62" y="2"/>
                  </a:lnTo>
                  <a:lnTo>
                    <a:pt x="68" y="0"/>
                  </a:lnTo>
                  <a:lnTo>
                    <a:pt x="76" y="0"/>
                  </a:lnTo>
                  <a:lnTo>
                    <a:pt x="76" y="0"/>
                  </a:lnTo>
                  <a:lnTo>
                    <a:pt x="84" y="0"/>
                  </a:lnTo>
                  <a:lnTo>
                    <a:pt x="93" y="2"/>
                  </a:lnTo>
                  <a:lnTo>
                    <a:pt x="99" y="4"/>
                  </a:lnTo>
                  <a:lnTo>
                    <a:pt x="106" y="6"/>
                  </a:lnTo>
                  <a:lnTo>
                    <a:pt x="113" y="9"/>
                  </a:lnTo>
                  <a:lnTo>
                    <a:pt x="120" y="14"/>
                  </a:lnTo>
                  <a:lnTo>
                    <a:pt x="126" y="18"/>
                  </a:lnTo>
                  <a:lnTo>
                    <a:pt x="131" y="23"/>
                  </a:lnTo>
                  <a:lnTo>
                    <a:pt x="136" y="29"/>
                  </a:lnTo>
                  <a:lnTo>
                    <a:pt x="141"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59" name="Google Shape;3959;p59"/>
            <p:cNvSpPr/>
            <p:nvPr/>
          </p:nvSpPr>
          <p:spPr>
            <a:xfrm>
              <a:off x="6357938" y="3103563"/>
              <a:ext cx="47625" cy="47625"/>
            </a:xfrm>
            <a:custGeom>
              <a:avLst/>
              <a:gdLst/>
              <a:ahLst/>
              <a:cxnLst/>
              <a:rect l="l" t="t" r="r" b="b"/>
              <a:pathLst>
                <a:path w="154" h="153" extrusionOk="0">
                  <a:moveTo>
                    <a:pt x="154" y="77"/>
                  </a:moveTo>
                  <a:lnTo>
                    <a:pt x="154" y="77"/>
                  </a:lnTo>
                  <a:lnTo>
                    <a:pt x="154" y="85"/>
                  </a:lnTo>
                  <a:lnTo>
                    <a:pt x="153" y="93"/>
                  </a:lnTo>
                  <a:lnTo>
                    <a:pt x="151" y="100"/>
                  </a:lnTo>
                  <a:lnTo>
                    <a:pt x="149" y="107"/>
                  </a:lnTo>
                  <a:lnTo>
                    <a:pt x="145" y="113"/>
                  </a:lnTo>
                  <a:lnTo>
                    <a:pt x="141" y="120"/>
                  </a:lnTo>
                  <a:lnTo>
                    <a:pt x="137" y="126"/>
                  </a:lnTo>
                  <a:lnTo>
                    <a:pt x="131"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60" name="Google Shape;3960;p59"/>
            <p:cNvSpPr/>
            <p:nvPr/>
          </p:nvSpPr>
          <p:spPr>
            <a:xfrm>
              <a:off x="5797551" y="3036888"/>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2"/>
                  </a:lnTo>
                  <a:lnTo>
                    <a:pt x="136" y="27"/>
                  </a:lnTo>
                  <a:lnTo>
                    <a:pt x="140" y="33"/>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61" name="Google Shape;3961;p59"/>
            <p:cNvSpPr/>
            <p:nvPr/>
          </p:nvSpPr>
          <p:spPr>
            <a:xfrm>
              <a:off x="5867401" y="3036888"/>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2"/>
                  </a:lnTo>
                  <a:lnTo>
                    <a:pt x="136" y="27"/>
                  </a:lnTo>
                  <a:lnTo>
                    <a:pt x="141" y="33"/>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62" name="Google Shape;3962;p59"/>
            <p:cNvSpPr/>
            <p:nvPr/>
          </p:nvSpPr>
          <p:spPr>
            <a:xfrm>
              <a:off x="5937251" y="3036888"/>
              <a:ext cx="49213"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3"/>
                  </a:lnTo>
                  <a:lnTo>
                    <a:pt x="18" y="27"/>
                  </a:lnTo>
                  <a:lnTo>
                    <a:pt x="23" y="22"/>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2" y="22"/>
                  </a:lnTo>
                  <a:lnTo>
                    <a:pt x="137" y="27"/>
                  </a:lnTo>
                  <a:lnTo>
                    <a:pt x="141" y="33"/>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63" name="Google Shape;3963;p59"/>
            <p:cNvSpPr/>
            <p:nvPr/>
          </p:nvSpPr>
          <p:spPr>
            <a:xfrm>
              <a:off x="6008688" y="3036888"/>
              <a:ext cx="47625"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3"/>
                  </a:lnTo>
                  <a:lnTo>
                    <a:pt x="17" y="27"/>
                  </a:lnTo>
                  <a:lnTo>
                    <a:pt x="23" y="22"/>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2"/>
                  </a:lnTo>
                  <a:lnTo>
                    <a:pt x="136" y="27"/>
                  </a:lnTo>
                  <a:lnTo>
                    <a:pt x="141" y="33"/>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64" name="Google Shape;3964;p59"/>
            <p:cNvSpPr/>
            <p:nvPr/>
          </p:nvSpPr>
          <p:spPr>
            <a:xfrm>
              <a:off x="6076951" y="3036888"/>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3" y="22"/>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65" name="Google Shape;3965;p59"/>
            <p:cNvSpPr/>
            <p:nvPr/>
          </p:nvSpPr>
          <p:spPr>
            <a:xfrm>
              <a:off x="5448301" y="30368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3" y="22"/>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66" name="Google Shape;3966;p59"/>
            <p:cNvSpPr/>
            <p:nvPr/>
          </p:nvSpPr>
          <p:spPr>
            <a:xfrm>
              <a:off x="5518151" y="3036888"/>
              <a:ext cx="49213" cy="47625"/>
            </a:xfrm>
            <a:custGeom>
              <a:avLst/>
              <a:gdLst/>
              <a:ahLst/>
              <a:cxnLst/>
              <a:rect l="l" t="t" r="r" b="b"/>
              <a:pathLst>
                <a:path w="155" h="153" extrusionOk="0">
                  <a:moveTo>
                    <a:pt x="155" y="76"/>
                  </a:moveTo>
                  <a:lnTo>
                    <a:pt x="155" y="76"/>
                  </a:lnTo>
                  <a:lnTo>
                    <a:pt x="154" y="84"/>
                  </a:lnTo>
                  <a:lnTo>
                    <a:pt x="152" y="92"/>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4" y="33"/>
                  </a:lnTo>
                  <a:lnTo>
                    <a:pt x="17" y="27"/>
                  </a:lnTo>
                  <a:lnTo>
                    <a:pt x="23" y="22"/>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2"/>
                  </a:lnTo>
                  <a:lnTo>
                    <a:pt x="136" y="27"/>
                  </a:lnTo>
                  <a:lnTo>
                    <a:pt x="141" y="33"/>
                  </a:lnTo>
                  <a:lnTo>
                    <a:pt x="146" y="40"/>
                  </a:lnTo>
                  <a:lnTo>
                    <a:pt x="148" y="47"/>
                  </a:lnTo>
                  <a:lnTo>
                    <a:pt x="151" y="54"/>
                  </a:lnTo>
                  <a:lnTo>
                    <a:pt x="152"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67" name="Google Shape;3967;p59"/>
            <p:cNvSpPr/>
            <p:nvPr/>
          </p:nvSpPr>
          <p:spPr>
            <a:xfrm>
              <a:off x="5588001" y="3036888"/>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3" y="22"/>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2"/>
                  </a:lnTo>
                  <a:lnTo>
                    <a:pt x="136" y="27"/>
                  </a:lnTo>
                  <a:lnTo>
                    <a:pt x="141" y="33"/>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68" name="Google Shape;3968;p59"/>
            <p:cNvSpPr/>
            <p:nvPr/>
          </p:nvSpPr>
          <p:spPr>
            <a:xfrm>
              <a:off x="5657851" y="3036888"/>
              <a:ext cx="49213" cy="47625"/>
            </a:xfrm>
            <a:custGeom>
              <a:avLst/>
              <a:gdLst/>
              <a:ahLst/>
              <a:cxnLst/>
              <a:rect l="l" t="t" r="r" b="b"/>
              <a:pathLst>
                <a:path w="155" h="153" extrusionOk="0">
                  <a:moveTo>
                    <a:pt x="155" y="76"/>
                  </a:moveTo>
                  <a:lnTo>
                    <a:pt x="155"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2"/>
                  </a:lnTo>
                  <a:lnTo>
                    <a:pt x="1" y="84"/>
                  </a:lnTo>
                  <a:lnTo>
                    <a:pt x="0" y="76"/>
                  </a:lnTo>
                  <a:lnTo>
                    <a:pt x="0" y="76"/>
                  </a:lnTo>
                  <a:lnTo>
                    <a:pt x="1" y="68"/>
                  </a:lnTo>
                  <a:lnTo>
                    <a:pt x="2" y="62"/>
                  </a:lnTo>
                  <a:lnTo>
                    <a:pt x="4" y="54"/>
                  </a:lnTo>
                  <a:lnTo>
                    <a:pt x="7" y="47"/>
                  </a:lnTo>
                  <a:lnTo>
                    <a:pt x="9" y="40"/>
                  </a:lnTo>
                  <a:lnTo>
                    <a:pt x="14" y="33"/>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2"/>
                  </a:lnTo>
                  <a:lnTo>
                    <a:pt x="136" y="27"/>
                  </a:lnTo>
                  <a:lnTo>
                    <a:pt x="141" y="33"/>
                  </a:lnTo>
                  <a:lnTo>
                    <a:pt x="145" y="40"/>
                  </a:lnTo>
                  <a:lnTo>
                    <a:pt x="148" y="47"/>
                  </a:lnTo>
                  <a:lnTo>
                    <a:pt x="151" y="54"/>
                  </a:lnTo>
                  <a:lnTo>
                    <a:pt x="152" y="62"/>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69" name="Google Shape;3969;p59"/>
            <p:cNvSpPr/>
            <p:nvPr/>
          </p:nvSpPr>
          <p:spPr>
            <a:xfrm>
              <a:off x="5727701" y="3036888"/>
              <a:ext cx="49213" cy="47625"/>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0" y="120"/>
                  </a:lnTo>
                  <a:lnTo>
                    <a:pt x="137" y="126"/>
                  </a:lnTo>
                  <a:lnTo>
                    <a:pt x="131" y="131"/>
                  </a:lnTo>
                  <a:lnTo>
                    <a:pt x="126"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3"/>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2" y="1"/>
                  </a:lnTo>
                  <a:lnTo>
                    <a:pt x="100" y="3"/>
                  </a:lnTo>
                  <a:lnTo>
                    <a:pt x="107" y="5"/>
                  </a:lnTo>
                  <a:lnTo>
                    <a:pt x="114" y="9"/>
                  </a:lnTo>
                  <a:lnTo>
                    <a:pt x="120" y="12"/>
                  </a:lnTo>
                  <a:lnTo>
                    <a:pt x="126" y="17"/>
                  </a:lnTo>
                  <a:lnTo>
                    <a:pt x="131" y="22"/>
                  </a:lnTo>
                  <a:lnTo>
                    <a:pt x="137" y="27"/>
                  </a:lnTo>
                  <a:lnTo>
                    <a:pt x="140" y="33"/>
                  </a:lnTo>
                  <a:lnTo>
                    <a:pt x="145" y="40"/>
                  </a:lnTo>
                  <a:lnTo>
                    <a:pt x="148"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70" name="Google Shape;3970;p59"/>
            <p:cNvSpPr/>
            <p:nvPr/>
          </p:nvSpPr>
          <p:spPr>
            <a:xfrm>
              <a:off x="5237163" y="3036888"/>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71" name="Google Shape;3971;p59"/>
            <p:cNvSpPr/>
            <p:nvPr/>
          </p:nvSpPr>
          <p:spPr>
            <a:xfrm>
              <a:off x="5307013" y="3036888"/>
              <a:ext cx="47625"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3"/>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72" name="Google Shape;3972;p59"/>
            <p:cNvSpPr/>
            <p:nvPr/>
          </p:nvSpPr>
          <p:spPr>
            <a:xfrm>
              <a:off x="5376863" y="3036888"/>
              <a:ext cx="47625"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2"/>
                  </a:lnTo>
                  <a:lnTo>
                    <a:pt x="136" y="27"/>
                  </a:lnTo>
                  <a:lnTo>
                    <a:pt x="141" y="33"/>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73" name="Google Shape;3973;p59"/>
            <p:cNvSpPr/>
            <p:nvPr/>
          </p:nvSpPr>
          <p:spPr>
            <a:xfrm>
              <a:off x="4887913" y="30368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0" y="120"/>
                  </a:lnTo>
                  <a:lnTo>
                    <a:pt x="136" y="126"/>
                  </a:lnTo>
                  <a:lnTo>
                    <a:pt x="131" y="131"/>
                  </a:lnTo>
                  <a:lnTo>
                    <a:pt x="126" y="136"/>
                  </a:lnTo>
                  <a:lnTo>
                    <a:pt x="120" y="141"/>
                  </a:lnTo>
                  <a:lnTo>
                    <a:pt x="114" y="144"/>
                  </a:lnTo>
                  <a:lnTo>
                    <a:pt x="107" y="147"/>
                  </a:lnTo>
                  <a:lnTo>
                    <a:pt x="99" y="150"/>
                  </a:lnTo>
                  <a:lnTo>
                    <a:pt x="92" y="152"/>
                  </a:lnTo>
                  <a:lnTo>
                    <a:pt x="84" y="153"/>
                  </a:lnTo>
                  <a:lnTo>
                    <a:pt x="76" y="153"/>
                  </a:lnTo>
                  <a:lnTo>
                    <a:pt x="76" y="153"/>
                  </a:lnTo>
                  <a:lnTo>
                    <a:pt x="70" y="153"/>
                  </a:lnTo>
                  <a:lnTo>
                    <a:pt x="62" y="152"/>
                  </a:lnTo>
                  <a:lnTo>
                    <a:pt x="54" y="150"/>
                  </a:lnTo>
                  <a:lnTo>
                    <a:pt x="47" y="147"/>
                  </a:lnTo>
                  <a:lnTo>
                    <a:pt x="40" y="144"/>
                  </a:lnTo>
                  <a:lnTo>
                    <a:pt x="34" y="141"/>
                  </a:lnTo>
                  <a:lnTo>
                    <a:pt x="28" y="136"/>
                  </a:lnTo>
                  <a:lnTo>
                    <a:pt x="23" y="131"/>
                  </a:lnTo>
                  <a:lnTo>
                    <a:pt x="18"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3"/>
                  </a:lnTo>
                  <a:lnTo>
                    <a:pt x="18" y="27"/>
                  </a:lnTo>
                  <a:lnTo>
                    <a:pt x="23" y="22"/>
                  </a:lnTo>
                  <a:lnTo>
                    <a:pt x="28" y="17"/>
                  </a:lnTo>
                  <a:lnTo>
                    <a:pt x="34" y="12"/>
                  </a:lnTo>
                  <a:lnTo>
                    <a:pt x="40" y="9"/>
                  </a:lnTo>
                  <a:lnTo>
                    <a:pt x="47" y="5"/>
                  </a:lnTo>
                  <a:lnTo>
                    <a:pt x="54" y="3"/>
                  </a:lnTo>
                  <a:lnTo>
                    <a:pt x="62" y="1"/>
                  </a:lnTo>
                  <a:lnTo>
                    <a:pt x="70" y="0"/>
                  </a:lnTo>
                  <a:lnTo>
                    <a:pt x="76" y="0"/>
                  </a:lnTo>
                  <a:lnTo>
                    <a:pt x="76" y="0"/>
                  </a:lnTo>
                  <a:lnTo>
                    <a:pt x="84" y="0"/>
                  </a:lnTo>
                  <a:lnTo>
                    <a:pt x="92" y="1"/>
                  </a:lnTo>
                  <a:lnTo>
                    <a:pt x="99" y="3"/>
                  </a:lnTo>
                  <a:lnTo>
                    <a:pt x="107" y="5"/>
                  </a:lnTo>
                  <a:lnTo>
                    <a:pt x="114" y="9"/>
                  </a:lnTo>
                  <a:lnTo>
                    <a:pt x="120" y="12"/>
                  </a:lnTo>
                  <a:lnTo>
                    <a:pt x="126" y="17"/>
                  </a:lnTo>
                  <a:lnTo>
                    <a:pt x="131" y="22"/>
                  </a:lnTo>
                  <a:lnTo>
                    <a:pt x="136" y="27"/>
                  </a:lnTo>
                  <a:lnTo>
                    <a:pt x="140" y="33"/>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74" name="Google Shape;3974;p59"/>
            <p:cNvSpPr/>
            <p:nvPr/>
          </p:nvSpPr>
          <p:spPr>
            <a:xfrm>
              <a:off x="4956176" y="3036888"/>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1"/>
                  </a:lnTo>
                  <a:lnTo>
                    <a:pt x="19" y="126"/>
                  </a:lnTo>
                  <a:lnTo>
                    <a:pt x="14" y="120"/>
                  </a:lnTo>
                  <a:lnTo>
                    <a:pt x="9" y="113"/>
                  </a:lnTo>
                  <a:lnTo>
                    <a:pt x="7" y="106"/>
                  </a:lnTo>
                  <a:lnTo>
                    <a:pt x="4" y="99"/>
                  </a:lnTo>
                  <a:lnTo>
                    <a:pt x="3" y="92"/>
                  </a:lnTo>
                  <a:lnTo>
                    <a:pt x="1" y="84"/>
                  </a:lnTo>
                  <a:lnTo>
                    <a:pt x="0" y="76"/>
                  </a:lnTo>
                  <a:lnTo>
                    <a:pt x="0" y="76"/>
                  </a:lnTo>
                  <a:lnTo>
                    <a:pt x="1" y="68"/>
                  </a:lnTo>
                  <a:lnTo>
                    <a:pt x="3" y="62"/>
                  </a:lnTo>
                  <a:lnTo>
                    <a:pt x="4" y="54"/>
                  </a:lnTo>
                  <a:lnTo>
                    <a:pt x="7" y="47"/>
                  </a:lnTo>
                  <a:lnTo>
                    <a:pt x="9" y="40"/>
                  </a:lnTo>
                  <a:lnTo>
                    <a:pt x="14" y="33"/>
                  </a:lnTo>
                  <a:lnTo>
                    <a:pt x="19" y="27"/>
                  </a:lnTo>
                  <a:lnTo>
                    <a:pt x="23" y="22"/>
                  </a:lnTo>
                  <a:lnTo>
                    <a:pt x="29" y="17"/>
                  </a:lnTo>
                  <a:lnTo>
                    <a:pt x="35"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2"/>
                  </a:lnTo>
                  <a:lnTo>
                    <a:pt x="136" y="27"/>
                  </a:lnTo>
                  <a:lnTo>
                    <a:pt x="141" y="33"/>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75" name="Google Shape;3975;p59"/>
            <p:cNvSpPr/>
            <p:nvPr/>
          </p:nvSpPr>
          <p:spPr>
            <a:xfrm>
              <a:off x="5027613" y="3036888"/>
              <a:ext cx="49213" cy="47625"/>
            </a:xfrm>
            <a:custGeom>
              <a:avLst/>
              <a:gdLst/>
              <a:ahLst/>
              <a:cxnLst/>
              <a:rect l="l" t="t" r="r" b="b"/>
              <a:pathLst>
                <a:path w="155" h="153" extrusionOk="0">
                  <a:moveTo>
                    <a:pt x="155" y="76"/>
                  </a:moveTo>
                  <a:lnTo>
                    <a:pt x="155" y="76"/>
                  </a:lnTo>
                  <a:lnTo>
                    <a:pt x="154" y="84"/>
                  </a:lnTo>
                  <a:lnTo>
                    <a:pt x="152" y="92"/>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4" y="33"/>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2"/>
                  </a:lnTo>
                  <a:lnTo>
                    <a:pt x="136" y="27"/>
                  </a:lnTo>
                  <a:lnTo>
                    <a:pt x="141" y="33"/>
                  </a:lnTo>
                  <a:lnTo>
                    <a:pt x="144" y="40"/>
                  </a:lnTo>
                  <a:lnTo>
                    <a:pt x="148" y="47"/>
                  </a:lnTo>
                  <a:lnTo>
                    <a:pt x="151" y="54"/>
                  </a:lnTo>
                  <a:lnTo>
                    <a:pt x="152"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76" name="Google Shape;3976;p59"/>
            <p:cNvSpPr/>
            <p:nvPr/>
          </p:nvSpPr>
          <p:spPr>
            <a:xfrm>
              <a:off x="5097463" y="3036888"/>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1"/>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2"/>
                  </a:lnTo>
                  <a:lnTo>
                    <a:pt x="4" y="54"/>
                  </a:lnTo>
                  <a:lnTo>
                    <a:pt x="7" y="47"/>
                  </a:lnTo>
                  <a:lnTo>
                    <a:pt x="10" y="40"/>
                  </a:lnTo>
                  <a:lnTo>
                    <a:pt x="14" y="33"/>
                  </a:lnTo>
                  <a:lnTo>
                    <a:pt x="18" y="27"/>
                  </a:lnTo>
                  <a:lnTo>
                    <a:pt x="23" y="22"/>
                  </a:lnTo>
                  <a:lnTo>
                    <a:pt x="29" y="17"/>
                  </a:lnTo>
                  <a:lnTo>
                    <a:pt x="35"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7" y="17"/>
                  </a:lnTo>
                  <a:lnTo>
                    <a:pt x="132" y="22"/>
                  </a:lnTo>
                  <a:lnTo>
                    <a:pt x="138" y="27"/>
                  </a:lnTo>
                  <a:lnTo>
                    <a:pt x="142" y="33"/>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77" name="Google Shape;3977;p59"/>
            <p:cNvSpPr/>
            <p:nvPr/>
          </p:nvSpPr>
          <p:spPr>
            <a:xfrm>
              <a:off x="5167313" y="3036888"/>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0"/>
                  </a:lnTo>
                  <a:lnTo>
                    <a:pt x="91"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3"/>
                  </a:lnTo>
                  <a:lnTo>
                    <a:pt x="17" y="27"/>
                  </a:lnTo>
                  <a:lnTo>
                    <a:pt x="22" y="22"/>
                  </a:lnTo>
                  <a:lnTo>
                    <a:pt x="27" y="17"/>
                  </a:lnTo>
                  <a:lnTo>
                    <a:pt x="33" y="12"/>
                  </a:lnTo>
                  <a:lnTo>
                    <a:pt x="40" y="9"/>
                  </a:lnTo>
                  <a:lnTo>
                    <a:pt x="47" y="5"/>
                  </a:lnTo>
                  <a:lnTo>
                    <a:pt x="54" y="3"/>
                  </a:lnTo>
                  <a:lnTo>
                    <a:pt x="61" y="1"/>
                  </a:lnTo>
                  <a:lnTo>
                    <a:pt x="69" y="0"/>
                  </a:lnTo>
                  <a:lnTo>
                    <a:pt x="77" y="0"/>
                  </a:lnTo>
                  <a:lnTo>
                    <a:pt x="77" y="0"/>
                  </a:lnTo>
                  <a:lnTo>
                    <a:pt x="85" y="0"/>
                  </a:lnTo>
                  <a:lnTo>
                    <a:pt x="91" y="1"/>
                  </a:lnTo>
                  <a:lnTo>
                    <a:pt x="99" y="3"/>
                  </a:lnTo>
                  <a:lnTo>
                    <a:pt x="106" y="5"/>
                  </a:lnTo>
                  <a:lnTo>
                    <a:pt x="113" y="9"/>
                  </a:lnTo>
                  <a:lnTo>
                    <a:pt x="119" y="12"/>
                  </a:lnTo>
                  <a:lnTo>
                    <a:pt x="126" y="17"/>
                  </a:lnTo>
                  <a:lnTo>
                    <a:pt x="130" y="22"/>
                  </a:lnTo>
                  <a:lnTo>
                    <a:pt x="136" y="27"/>
                  </a:lnTo>
                  <a:lnTo>
                    <a:pt x="141" y="33"/>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78" name="Google Shape;3978;p59"/>
            <p:cNvSpPr/>
            <p:nvPr/>
          </p:nvSpPr>
          <p:spPr>
            <a:xfrm>
              <a:off x="4608513" y="1636713"/>
              <a:ext cx="47625"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0"/>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8" y="149"/>
                  </a:lnTo>
                  <a:lnTo>
                    <a:pt x="41" y="146"/>
                  </a:lnTo>
                  <a:lnTo>
                    <a:pt x="34" y="142"/>
                  </a:lnTo>
                  <a:lnTo>
                    <a:pt x="28" y="138"/>
                  </a:lnTo>
                  <a:lnTo>
                    <a:pt x="22" y="132"/>
                  </a:lnTo>
                  <a:lnTo>
                    <a:pt x="18" y="127"/>
                  </a:lnTo>
                  <a:lnTo>
                    <a:pt x="13" y="120"/>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1"/>
                  </a:lnTo>
                  <a:lnTo>
                    <a:pt x="48" y="7"/>
                  </a:lnTo>
                  <a:lnTo>
                    <a:pt x="54" y="4"/>
                  </a:lnTo>
                  <a:lnTo>
                    <a:pt x="61" y="3"/>
                  </a:lnTo>
                  <a:lnTo>
                    <a:pt x="69" y="1"/>
                  </a:lnTo>
                  <a:lnTo>
                    <a:pt x="77" y="0"/>
                  </a:lnTo>
                  <a:lnTo>
                    <a:pt x="77" y="0"/>
                  </a:lnTo>
                  <a:lnTo>
                    <a:pt x="85" y="1"/>
                  </a:lnTo>
                  <a:lnTo>
                    <a:pt x="92" y="3"/>
                  </a:lnTo>
                  <a:lnTo>
                    <a:pt x="100" y="4"/>
                  </a:lnTo>
                  <a:lnTo>
                    <a:pt x="107" y="7"/>
                  </a:lnTo>
                  <a:lnTo>
                    <a:pt x="114" y="11"/>
                  </a:lnTo>
                  <a:lnTo>
                    <a:pt x="120" y="14"/>
                  </a:lnTo>
                  <a:lnTo>
                    <a:pt x="127" y="19"/>
                  </a:lnTo>
                  <a:lnTo>
                    <a:pt x="131" y="23"/>
                  </a:lnTo>
                  <a:lnTo>
                    <a:pt x="137" y="29"/>
                  </a:lnTo>
                  <a:lnTo>
                    <a:pt x="141" y="35"/>
                  </a:lnTo>
                  <a:lnTo>
                    <a:pt x="145" y="42"/>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79" name="Google Shape;3979;p59"/>
            <p:cNvSpPr/>
            <p:nvPr/>
          </p:nvSpPr>
          <p:spPr>
            <a:xfrm>
              <a:off x="4676776" y="1636713"/>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1" y="132"/>
                  </a:lnTo>
                  <a:lnTo>
                    <a:pt x="126" y="138"/>
                  </a:lnTo>
                  <a:lnTo>
                    <a:pt x="119" y="142"/>
                  </a:lnTo>
                  <a:lnTo>
                    <a:pt x="114"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4"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80" name="Google Shape;3980;p59"/>
            <p:cNvSpPr/>
            <p:nvPr/>
          </p:nvSpPr>
          <p:spPr>
            <a:xfrm>
              <a:off x="4746626" y="1636713"/>
              <a:ext cx="49213" cy="49213"/>
            </a:xfrm>
            <a:custGeom>
              <a:avLst/>
              <a:gdLst/>
              <a:ahLst/>
              <a:cxnLst/>
              <a:rect l="l" t="t" r="r" b="b"/>
              <a:pathLst>
                <a:path w="154" h="155" extrusionOk="0">
                  <a:moveTo>
                    <a:pt x="154" y="78"/>
                  </a:moveTo>
                  <a:lnTo>
                    <a:pt x="154" y="78"/>
                  </a:lnTo>
                  <a:lnTo>
                    <a:pt x="153" y="86"/>
                  </a:lnTo>
                  <a:lnTo>
                    <a:pt x="152" y="93"/>
                  </a:lnTo>
                  <a:lnTo>
                    <a:pt x="151" y="101"/>
                  </a:lnTo>
                  <a:lnTo>
                    <a:pt x="149" y="108"/>
                  </a:lnTo>
                  <a:lnTo>
                    <a:pt x="145" y="115"/>
                  </a:lnTo>
                  <a:lnTo>
                    <a:pt x="141" y="120"/>
                  </a:lnTo>
                  <a:lnTo>
                    <a:pt x="137"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1"/>
                  </a:lnTo>
                  <a:lnTo>
                    <a:pt x="78" y="0"/>
                  </a:lnTo>
                  <a:lnTo>
                    <a:pt x="78" y="0"/>
                  </a:lnTo>
                  <a:lnTo>
                    <a:pt x="85" y="1"/>
                  </a:lnTo>
                  <a:lnTo>
                    <a:pt x="93" y="3"/>
                  </a:lnTo>
                  <a:lnTo>
                    <a:pt x="101" y="4"/>
                  </a:lnTo>
                  <a:lnTo>
                    <a:pt x="108" y="7"/>
                  </a:lnTo>
                  <a:lnTo>
                    <a:pt x="114" y="11"/>
                  </a:lnTo>
                  <a:lnTo>
                    <a:pt x="120" y="14"/>
                  </a:lnTo>
                  <a:lnTo>
                    <a:pt x="126" y="19"/>
                  </a:lnTo>
                  <a:lnTo>
                    <a:pt x="132" y="23"/>
                  </a:lnTo>
                  <a:lnTo>
                    <a:pt x="137" y="29"/>
                  </a:lnTo>
                  <a:lnTo>
                    <a:pt x="141" y="35"/>
                  </a:lnTo>
                  <a:lnTo>
                    <a:pt x="145" y="42"/>
                  </a:lnTo>
                  <a:lnTo>
                    <a:pt x="149"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81" name="Google Shape;3981;p59"/>
            <p:cNvSpPr/>
            <p:nvPr/>
          </p:nvSpPr>
          <p:spPr>
            <a:xfrm>
              <a:off x="4395788" y="1636713"/>
              <a:ext cx="49213" cy="49213"/>
            </a:xfrm>
            <a:custGeom>
              <a:avLst/>
              <a:gdLst/>
              <a:ahLst/>
              <a:cxnLst/>
              <a:rect l="l" t="t" r="r" b="b"/>
              <a:pathLst>
                <a:path w="155" h="155" extrusionOk="0">
                  <a:moveTo>
                    <a:pt x="155" y="78"/>
                  </a:moveTo>
                  <a:lnTo>
                    <a:pt x="155" y="78"/>
                  </a:lnTo>
                  <a:lnTo>
                    <a:pt x="154" y="86"/>
                  </a:lnTo>
                  <a:lnTo>
                    <a:pt x="153" y="93"/>
                  </a:lnTo>
                  <a:lnTo>
                    <a:pt x="152" y="101"/>
                  </a:lnTo>
                  <a:lnTo>
                    <a:pt x="149" y="108"/>
                  </a:lnTo>
                  <a:lnTo>
                    <a:pt x="146" y="115"/>
                  </a:lnTo>
                  <a:lnTo>
                    <a:pt x="141" y="120"/>
                  </a:lnTo>
                  <a:lnTo>
                    <a:pt x="137" y="127"/>
                  </a:lnTo>
                  <a:lnTo>
                    <a:pt x="132" y="132"/>
                  </a:lnTo>
                  <a:lnTo>
                    <a:pt x="126" y="138"/>
                  </a:lnTo>
                  <a:lnTo>
                    <a:pt x="121" y="142"/>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1" y="146"/>
                  </a:lnTo>
                  <a:lnTo>
                    <a:pt x="35" y="142"/>
                  </a:lnTo>
                  <a:lnTo>
                    <a:pt x="29" y="138"/>
                  </a:lnTo>
                  <a:lnTo>
                    <a:pt x="23" y="132"/>
                  </a:lnTo>
                  <a:lnTo>
                    <a:pt x="19" y="127"/>
                  </a:lnTo>
                  <a:lnTo>
                    <a:pt x="14" y="120"/>
                  </a:lnTo>
                  <a:lnTo>
                    <a:pt x="10" y="115"/>
                  </a:lnTo>
                  <a:lnTo>
                    <a:pt x="7" y="108"/>
                  </a:lnTo>
                  <a:lnTo>
                    <a:pt x="4" y="101"/>
                  </a:lnTo>
                  <a:lnTo>
                    <a:pt x="3" y="93"/>
                  </a:lnTo>
                  <a:lnTo>
                    <a:pt x="2" y="86"/>
                  </a:lnTo>
                  <a:lnTo>
                    <a:pt x="0" y="78"/>
                  </a:lnTo>
                  <a:lnTo>
                    <a:pt x="0" y="78"/>
                  </a:lnTo>
                  <a:lnTo>
                    <a:pt x="2" y="70"/>
                  </a:lnTo>
                  <a:lnTo>
                    <a:pt x="3" y="62"/>
                  </a:lnTo>
                  <a:lnTo>
                    <a:pt x="4" y="55"/>
                  </a:lnTo>
                  <a:lnTo>
                    <a:pt x="7" y="48"/>
                  </a:lnTo>
                  <a:lnTo>
                    <a:pt x="10" y="42"/>
                  </a:lnTo>
                  <a:lnTo>
                    <a:pt x="14" y="35"/>
                  </a:lnTo>
                  <a:lnTo>
                    <a:pt x="19" y="29"/>
                  </a:lnTo>
                  <a:lnTo>
                    <a:pt x="23" y="23"/>
                  </a:lnTo>
                  <a:lnTo>
                    <a:pt x="29" y="19"/>
                  </a:lnTo>
                  <a:lnTo>
                    <a:pt x="35" y="14"/>
                  </a:lnTo>
                  <a:lnTo>
                    <a:pt x="41" y="11"/>
                  </a:lnTo>
                  <a:lnTo>
                    <a:pt x="47" y="7"/>
                  </a:lnTo>
                  <a:lnTo>
                    <a:pt x="54" y="4"/>
                  </a:lnTo>
                  <a:lnTo>
                    <a:pt x="62" y="3"/>
                  </a:lnTo>
                  <a:lnTo>
                    <a:pt x="70" y="1"/>
                  </a:lnTo>
                  <a:lnTo>
                    <a:pt x="77" y="0"/>
                  </a:lnTo>
                  <a:lnTo>
                    <a:pt x="77" y="0"/>
                  </a:lnTo>
                  <a:lnTo>
                    <a:pt x="85" y="1"/>
                  </a:lnTo>
                  <a:lnTo>
                    <a:pt x="93" y="3"/>
                  </a:lnTo>
                  <a:lnTo>
                    <a:pt x="101" y="4"/>
                  </a:lnTo>
                  <a:lnTo>
                    <a:pt x="108" y="7"/>
                  </a:lnTo>
                  <a:lnTo>
                    <a:pt x="115" y="11"/>
                  </a:lnTo>
                  <a:lnTo>
                    <a:pt x="121" y="14"/>
                  </a:lnTo>
                  <a:lnTo>
                    <a:pt x="126" y="19"/>
                  </a:lnTo>
                  <a:lnTo>
                    <a:pt x="132" y="23"/>
                  </a:lnTo>
                  <a:lnTo>
                    <a:pt x="137" y="29"/>
                  </a:lnTo>
                  <a:lnTo>
                    <a:pt x="141" y="35"/>
                  </a:lnTo>
                  <a:lnTo>
                    <a:pt x="146" y="42"/>
                  </a:lnTo>
                  <a:lnTo>
                    <a:pt x="149" y="48"/>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82" name="Google Shape;3982;p59"/>
            <p:cNvSpPr/>
            <p:nvPr/>
          </p:nvSpPr>
          <p:spPr>
            <a:xfrm>
              <a:off x="4465638" y="1636713"/>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1" y="120"/>
                  </a:lnTo>
                  <a:lnTo>
                    <a:pt x="137" y="127"/>
                  </a:lnTo>
                  <a:lnTo>
                    <a:pt x="132" y="132"/>
                  </a:lnTo>
                  <a:lnTo>
                    <a:pt x="126"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0"/>
                  </a:lnTo>
                  <a:lnTo>
                    <a:pt x="9" y="115"/>
                  </a:lnTo>
                  <a:lnTo>
                    <a:pt x="7" y="108"/>
                  </a:lnTo>
                  <a:lnTo>
                    <a:pt x="4" y="101"/>
                  </a:lnTo>
                  <a:lnTo>
                    <a:pt x="2" y="93"/>
                  </a:lnTo>
                  <a:lnTo>
                    <a:pt x="1" y="86"/>
                  </a:lnTo>
                  <a:lnTo>
                    <a:pt x="0" y="78"/>
                  </a:lnTo>
                  <a:lnTo>
                    <a:pt x="0" y="78"/>
                  </a:lnTo>
                  <a:lnTo>
                    <a:pt x="1" y="70"/>
                  </a:lnTo>
                  <a:lnTo>
                    <a:pt x="2" y="62"/>
                  </a:lnTo>
                  <a:lnTo>
                    <a:pt x="4"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1"/>
                  </a:lnTo>
                  <a:lnTo>
                    <a:pt x="78" y="0"/>
                  </a:lnTo>
                  <a:lnTo>
                    <a:pt x="78" y="0"/>
                  </a:lnTo>
                  <a:lnTo>
                    <a:pt x="86" y="1"/>
                  </a:lnTo>
                  <a:lnTo>
                    <a:pt x="93" y="3"/>
                  </a:lnTo>
                  <a:lnTo>
                    <a:pt x="101" y="4"/>
                  </a:lnTo>
                  <a:lnTo>
                    <a:pt x="108" y="7"/>
                  </a:lnTo>
                  <a:lnTo>
                    <a:pt x="115" y="11"/>
                  </a:lnTo>
                  <a:lnTo>
                    <a:pt x="120" y="14"/>
                  </a:lnTo>
                  <a:lnTo>
                    <a:pt x="126" y="19"/>
                  </a:lnTo>
                  <a:lnTo>
                    <a:pt x="132" y="23"/>
                  </a:lnTo>
                  <a:lnTo>
                    <a:pt x="137" y="29"/>
                  </a:lnTo>
                  <a:lnTo>
                    <a:pt x="141" y="35"/>
                  </a:lnTo>
                  <a:lnTo>
                    <a:pt x="145"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83" name="Google Shape;3983;p59"/>
            <p:cNvSpPr/>
            <p:nvPr/>
          </p:nvSpPr>
          <p:spPr>
            <a:xfrm>
              <a:off x="4535488" y="1636713"/>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0"/>
                  </a:lnTo>
                  <a:lnTo>
                    <a:pt x="136" y="127"/>
                  </a:lnTo>
                  <a:lnTo>
                    <a:pt x="132" y="132"/>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4" y="35"/>
                  </a:lnTo>
                  <a:lnTo>
                    <a:pt x="17" y="29"/>
                  </a:lnTo>
                  <a:lnTo>
                    <a:pt x="23" y="23"/>
                  </a:lnTo>
                  <a:lnTo>
                    <a:pt x="29"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3"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84" name="Google Shape;3984;p59"/>
            <p:cNvSpPr/>
            <p:nvPr/>
          </p:nvSpPr>
          <p:spPr>
            <a:xfrm>
              <a:off x="4186238" y="1636713"/>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85" name="Google Shape;3985;p59"/>
            <p:cNvSpPr/>
            <p:nvPr/>
          </p:nvSpPr>
          <p:spPr>
            <a:xfrm>
              <a:off x="4257676" y="1636713"/>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86" name="Google Shape;3986;p59"/>
            <p:cNvSpPr/>
            <p:nvPr/>
          </p:nvSpPr>
          <p:spPr>
            <a:xfrm>
              <a:off x="4325938" y="1636713"/>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0"/>
                  </a:lnTo>
                  <a:lnTo>
                    <a:pt x="136" y="127"/>
                  </a:lnTo>
                  <a:lnTo>
                    <a:pt x="131" y="132"/>
                  </a:lnTo>
                  <a:lnTo>
                    <a:pt x="126" y="138"/>
                  </a:lnTo>
                  <a:lnTo>
                    <a:pt x="120" y="142"/>
                  </a:lnTo>
                  <a:lnTo>
                    <a:pt x="113" y="146"/>
                  </a:lnTo>
                  <a:lnTo>
                    <a:pt x="107"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8" y="138"/>
                  </a:lnTo>
                  <a:lnTo>
                    <a:pt x="23" y="132"/>
                  </a:lnTo>
                  <a:lnTo>
                    <a:pt x="17" y="127"/>
                  </a:lnTo>
                  <a:lnTo>
                    <a:pt x="14"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4" y="35"/>
                  </a:lnTo>
                  <a:lnTo>
                    <a:pt x="17" y="29"/>
                  </a:lnTo>
                  <a:lnTo>
                    <a:pt x="23" y="23"/>
                  </a:lnTo>
                  <a:lnTo>
                    <a:pt x="28" y="19"/>
                  </a:lnTo>
                  <a:lnTo>
                    <a:pt x="34" y="14"/>
                  </a:lnTo>
                  <a:lnTo>
                    <a:pt x="40" y="11"/>
                  </a:lnTo>
                  <a:lnTo>
                    <a:pt x="47" y="7"/>
                  </a:lnTo>
                  <a:lnTo>
                    <a:pt x="54" y="4"/>
                  </a:lnTo>
                  <a:lnTo>
                    <a:pt x="62" y="3"/>
                  </a:lnTo>
                  <a:lnTo>
                    <a:pt x="68" y="1"/>
                  </a:lnTo>
                  <a:lnTo>
                    <a:pt x="76" y="0"/>
                  </a:lnTo>
                  <a:lnTo>
                    <a:pt x="76" y="0"/>
                  </a:lnTo>
                  <a:lnTo>
                    <a:pt x="84" y="1"/>
                  </a:lnTo>
                  <a:lnTo>
                    <a:pt x="92" y="3"/>
                  </a:lnTo>
                  <a:lnTo>
                    <a:pt x="99" y="4"/>
                  </a:lnTo>
                  <a:lnTo>
                    <a:pt x="107"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87" name="Google Shape;3987;p59"/>
            <p:cNvSpPr/>
            <p:nvPr/>
          </p:nvSpPr>
          <p:spPr>
            <a:xfrm>
              <a:off x="4473576" y="1709738"/>
              <a:ext cx="49213" cy="49213"/>
            </a:xfrm>
            <a:custGeom>
              <a:avLst/>
              <a:gdLst/>
              <a:ahLst/>
              <a:cxnLst/>
              <a:rect l="l" t="t" r="r" b="b"/>
              <a:pathLst>
                <a:path w="155" h="154" extrusionOk="0">
                  <a:moveTo>
                    <a:pt x="155" y="78"/>
                  </a:moveTo>
                  <a:lnTo>
                    <a:pt x="155" y="78"/>
                  </a:lnTo>
                  <a:lnTo>
                    <a:pt x="154" y="85"/>
                  </a:lnTo>
                  <a:lnTo>
                    <a:pt x="152" y="93"/>
                  </a:lnTo>
                  <a:lnTo>
                    <a:pt x="151" y="101"/>
                  </a:lnTo>
                  <a:lnTo>
                    <a:pt x="148" y="108"/>
                  </a:lnTo>
                  <a:lnTo>
                    <a:pt x="146" y="114"/>
                  </a:lnTo>
                  <a:lnTo>
                    <a:pt x="141" y="120"/>
                  </a:lnTo>
                  <a:lnTo>
                    <a:pt x="136" y="126"/>
                  </a:lnTo>
                  <a:lnTo>
                    <a:pt x="132" y="132"/>
                  </a:lnTo>
                  <a:lnTo>
                    <a:pt x="126" y="136"/>
                  </a:lnTo>
                  <a:lnTo>
                    <a:pt x="120" y="141"/>
                  </a:lnTo>
                  <a:lnTo>
                    <a:pt x="115" y="145"/>
                  </a:lnTo>
                  <a:lnTo>
                    <a:pt x="108" y="149"/>
                  </a:lnTo>
                  <a:lnTo>
                    <a:pt x="100" y="151"/>
                  </a:lnTo>
                  <a:lnTo>
                    <a:pt x="93" y="152"/>
                  </a:lnTo>
                  <a:lnTo>
                    <a:pt x="85" y="154"/>
                  </a:lnTo>
                  <a:lnTo>
                    <a:pt x="78" y="154"/>
                  </a:lnTo>
                  <a:lnTo>
                    <a:pt x="78" y="154"/>
                  </a:lnTo>
                  <a:lnTo>
                    <a:pt x="70" y="154"/>
                  </a:lnTo>
                  <a:lnTo>
                    <a:pt x="62" y="152"/>
                  </a:lnTo>
                  <a:lnTo>
                    <a:pt x="54" y="151"/>
                  </a:lnTo>
                  <a:lnTo>
                    <a:pt x="47" y="149"/>
                  </a:lnTo>
                  <a:lnTo>
                    <a:pt x="40" y="145"/>
                  </a:lnTo>
                  <a:lnTo>
                    <a:pt x="35" y="141"/>
                  </a:lnTo>
                  <a:lnTo>
                    <a:pt x="29" y="136"/>
                  </a:lnTo>
                  <a:lnTo>
                    <a:pt x="23" y="132"/>
                  </a:lnTo>
                  <a:lnTo>
                    <a:pt x="19" y="126"/>
                  </a:lnTo>
                  <a:lnTo>
                    <a:pt x="14" y="120"/>
                  </a:lnTo>
                  <a:lnTo>
                    <a:pt x="9" y="114"/>
                  </a:lnTo>
                  <a:lnTo>
                    <a:pt x="6" y="108"/>
                  </a:lnTo>
                  <a:lnTo>
                    <a:pt x="4" y="101"/>
                  </a:lnTo>
                  <a:lnTo>
                    <a:pt x="3" y="93"/>
                  </a:lnTo>
                  <a:lnTo>
                    <a:pt x="1" y="85"/>
                  </a:lnTo>
                  <a:lnTo>
                    <a:pt x="0" y="78"/>
                  </a:lnTo>
                  <a:lnTo>
                    <a:pt x="0" y="78"/>
                  </a:lnTo>
                  <a:lnTo>
                    <a:pt x="1" y="70"/>
                  </a:lnTo>
                  <a:lnTo>
                    <a:pt x="3" y="62"/>
                  </a:lnTo>
                  <a:lnTo>
                    <a:pt x="4" y="55"/>
                  </a:lnTo>
                  <a:lnTo>
                    <a:pt x="6" y="47"/>
                  </a:lnTo>
                  <a:lnTo>
                    <a:pt x="9" y="41"/>
                  </a:lnTo>
                  <a:lnTo>
                    <a:pt x="14" y="34"/>
                  </a:lnTo>
                  <a:lnTo>
                    <a:pt x="19" y="29"/>
                  </a:lnTo>
                  <a:lnTo>
                    <a:pt x="23" y="23"/>
                  </a:lnTo>
                  <a:lnTo>
                    <a:pt x="29" y="18"/>
                  </a:lnTo>
                  <a:lnTo>
                    <a:pt x="35" y="14"/>
                  </a:lnTo>
                  <a:lnTo>
                    <a:pt x="40" y="9"/>
                  </a:lnTo>
                  <a:lnTo>
                    <a:pt x="47" y="7"/>
                  </a:lnTo>
                  <a:lnTo>
                    <a:pt x="54" y="3"/>
                  </a:lnTo>
                  <a:lnTo>
                    <a:pt x="62" y="2"/>
                  </a:lnTo>
                  <a:lnTo>
                    <a:pt x="70" y="1"/>
                  </a:lnTo>
                  <a:lnTo>
                    <a:pt x="78" y="0"/>
                  </a:lnTo>
                  <a:lnTo>
                    <a:pt x="78" y="0"/>
                  </a:lnTo>
                  <a:lnTo>
                    <a:pt x="85" y="1"/>
                  </a:lnTo>
                  <a:lnTo>
                    <a:pt x="93" y="2"/>
                  </a:lnTo>
                  <a:lnTo>
                    <a:pt x="100" y="3"/>
                  </a:lnTo>
                  <a:lnTo>
                    <a:pt x="108" y="7"/>
                  </a:lnTo>
                  <a:lnTo>
                    <a:pt x="115" y="9"/>
                  </a:lnTo>
                  <a:lnTo>
                    <a:pt x="120" y="14"/>
                  </a:lnTo>
                  <a:lnTo>
                    <a:pt x="126" y="18"/>
                  </a:lnTo>
                  <a:lnTo>
                    <a:pt x="132" y="23"/>
                  </a:lnTo>
                  <a:lnTo>
                    <a:pt x="136" y="29"/>
                  </a:lnTo>
                  <a:lnTo>
                    <a:pt x="141" y="34"/>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88" name="Google Shape;3988;p59"/>
            <p:cNvSpPr/>
            <p:nvPr/>
          </p:nvSpPr>
          <p:spPr>
            <a:xfrm>
              <a:off x="4543426" y="1709738"/>
              <a:ext cx="49213" cy="49213"/>
            </a:xfrm>
            <a:custGeom>
              <a:avLst/>
              <a:gdLst/>
              <a:ahLst/>
              <a:cxnLst/>
              <a:rect l="l" t="t" r="r" b="b"/>
              <a:pathLst>
                <a:path w="154" h="154" extrusionOk="0">
                  <a:moveTo>
                    <a:pt x="154" y="78"/>
                  </a:moveTo>
                  <a:lnTo>
                    <a:pt x="154" y="78"/>
                  </a:lnTo>
                  <a:lnTo>
                    <a:pt x="154" y="85"/>
                  </a:lnTo>
                  <a:lnTo>
                    <a:pt x="153" y="93"/>
                  </a:lnTo>
                  <a:lnTo>
                    <a:pt x="151" y="101"/>
                  </a:lnTo>
                  <a:lnTo>
                    <a:pt x="149" y="108"/>
                  </a:lnTo>
                  <a:lnTo>
                    <a:pt x="145" y="114"/>
                  </a:lnTo>
                  <a:lnTo>
                    <a:pt x="141" y="120"/>
                  </a:lnTo>
                  <a:lnTo>
                    <a:pt x="137" y="126"/>
                  </a:lnTo>
                  <a:lnTo>
                    <a:pt x="131" y="132"/>
                  </a:lnTo>
                  <a:lnTo>
                    <a:pt x="126" y="136"/>
                  </a:lnTo>
                  <a:lnTo>
                    <a:pt x="120" y="141"/>
                  </a:lnTo>
                  <a:lnTo>
                    <a:pt x="114" y="145"/>
                  </a:lnTo>
                  <a:lnTo>
                    <a:pt x="107" y="149"/>
                  </a:lnTo>
                  <a:lnTo>
                    <a:pt x="101" y="151"/>
                  </a:lnTo>
                  <a:lnTo>
                    <a:pt x="93" y="152"/>
                  </a:lnTo>
                  <a:lnTo>
                    <a:pt x="85" y="154"/>
                  </a:lnTo>
                  <a:lnTo>
                    <a:pt x="78" y="154"/>
                  </a:lnTo>
                  <a:lnTo>
                    <a:pt x="78" y="154"/>
                  </a:lnTo>
                  <a:lnTo>
                    <a:pt x="70" y="154"/>
                  </a:lnTo>
                  <a:lnTo>
                    <a:pt x="62" y="152"/>
                  </a:lnTo>
                  <a:lnTo>
                    <a:pt x="55" y="151"/>
                  </a:lnTo>
                  <a:lnTo>
                    <a:pt x="47" y="149"/>
                  </a:lnTo>
                  <a:lnTo>
                    <a:pt x="40" y="145"/>
                  </a:lnTo>
                  <a:lnTo>
                    <a:pt x="34" y="141"/>
                  </a:lnTo>
                  <a:lnTo>
                    <a:pt x="28" y="136"/>
                  </a:lnTo>
                  <a:lnTo>
                    <a:pt x="23" y="132"/>
                  </a:lnTo>
                  <a:lnTo>
                    <a:pt x="18" y="126"/>
                  </a:lnTo>
                  <a:lnTo>
                    <a:pt x="14" y="120"/>
                  </a:lnTo>
                  <a:lnTo>
                    <a:pt x="9" y="114"/>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0" y="9"/>
                  </a:lnTo>
                  <a:lnTo>
                    <a:pt x="47" y="7"/>
                  </a:lnTo>
                  <a:lnTo>
                    <a:pt x="55"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7" y="29"/>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89" name="Google Shape;3989;p59"/>
            <p:cNvSpPr/>
            <p:nvPr/>
          </p:nvSpPr>
          <p:spPr>
            <a:xfrm>
              <a:off x="4262438" y="1709738"/>
              <a:ext cx="49213" cy="49213"/>
            </a:xfrm>
            <a:custGeom>
              <a:avLst/>
              <a:gdLst/>
              <a:ahLst/>
              <a:cxnLst/>
              <a:rect l="l" t="t" r="r" b="b"/>
              <a:pathLst>
                <a:path w="155" h="154" extrusionOk="0">
                  <a:moveTo>
                    <a:pt x="155" y="78"/>
                  </a:moveTo>
                  <a:lnTo>
                    <a:pt x="155" y="78"/>
                  </a:lnTo>
                  <a:lnTo>
                    <a:pt x="154" y="85"/>
                  </a:lnTo>
                  <a:lnTo>
                    <a:pt x="152" y="93"/>
                  </a:lnTo>
                  <a:lnTo>
                    <a:pt x="151" y="101"/>
                  </a:lnTo>
                  <a:lnTo>
                    <a:pt x="148" y="108"/>
                  </a:lnTo>
                  <a:lnTo>
                    <a:pt x="144" y="114"/>
                  </a:lnTo>
                  <a:lnTo>
                    <a:pt x="141" y="120"/>
                  </a:lnTo>
                  <a:lnTo>
                    <a:pt x="136" y="126"/>
                  </a:lnTo>
                  <a:lnTo>
                    <a:pt x="132" y="132"/>
                  </a:lnTo>
                  <a:lnTo>
                    <a:pt x="126" y="136"/>
                  </a:lnTo>
                  <a:lnTo>
                    <a:pt x="120" y="141"/>
                  </a:lnTo>
                  <a:lnTo>
                    <a:pt x="114" y="145"/>
                  </a:lnTo>
                  <a:lnTo>
                    <a:pt x="107" y="149"/>
                  </a:lnTo>
                  <a:lnTo>
                    <a:pt x="100" y="151"/>
                  </a:lnTo>
                  <a:lnTo>
                    <a:pt x="93" y="152"/>
                  </a:lnTo>
                  <a:lnTo>
                    <a:pt x="85" y="154"/>
                  </a:lnTo>
                  <a:lnTo>
                    <a:pt x="77" y="154"/>
                  </a:lnTo>
                  <a:lnTo>
                    <a:pt x="77" y="154"/>
                  </a:lnTo>
                  <a:lnTo>
                    <a:pt x="69" y="154"/>
                  </a:lnTo>
                  <a:lnTo>
                    <a:pt x="62" y="152"/>
                  </a:lnTo>
                  <a:lnTo>
                    <a:pt x="54" y="151"/>
                  </a:lnTo>
                  <a:lnTo>
                    <a:pt x="47" y="149"/>
                  </a:lnTo>
                  <a:lnTo>
                    <a:pt x="40" y="145"/>
                  </a:lnTo>
                  <a:lnTo>
                    <a:pt x="35"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90" name="Google Shape;3990;p59"/>
            <p:cNvSpPr/>
            <p:nvPr/>
          </p:nvSpPr>
          <p:spPr>
            <a:xfrm>
              <a:off x="4332288" y="1709738"/>
              <a:ext cx="47625" cy="49213"/>
            </a:xfrm>
            <a:custGeom>
              <a:avLst/>
              <a:gdLst/>
              <a:ahLst/>
              <a:cxnLst/>
              <a:rect l="l" t="t" r="r" b="b"/>
              <a:pathLst>
                <a:path w="154" h="154" extrusionOk="0">
                  <a:moveTo>
                    <a:pt x="154" y="78"/>
                  </a:moveTo>
                  <a:lnTo>
                    <a:pt x="154" y="78"/>
                  </a:lnTo>
                  <a:lnTo>
                    <a:pt x="153" y="85"/>
                  </a:lnTo>
                  <a:lnTo>
                    <a:pt x="152" y="93"/>
                  </a:lnTo>
                  <a:lnTo>
                    <a:pt x="151" y="101"/>
                  </a:lnTo>
                  <a:lnTo>
                    <a:pt x="147" y="108"/>
                  </a:lnTo>
                  <a:lnTo>
                    <a:pt x="145" y="114"/>
                  </a:lnTo>
                  <a:lnTo>
                    <a:pt x="141" y="120"/>
                  </a:lnTo>
                  <a:lnTo>
                    <a:pt x="136" y="126"/>
                  </a:lnTo>
                  <a:lnTo>
                    <a:pt x="131" y="132"/>
                  </a:lnTo>
                  <a:lnTo>
                    <a:pt x="126" y="136"/>
                  </a:lnTo>
                  <a:lnTo>
                    <a:pt x="120" y="141"/>
                  </a:lnTo>
                  <a:lnTo>
                    <a:pt x="113" y="145"/>
                  </a:lnTo>
                  <a:lnTo>
                    <a:pt x="107" y="149"/>
                  </a:lnTo>
                  <a:lnTo>
                    <a:pt x="99" y="151"/>
                  </a:lnTo>
                  <a:lnTo>
                    <a:pt x="92" y="152"/>
                  </a:lnTo>
                  <a:lnTo>
                    <a:pt x="84" y="154"/>
                  </a:lnTo>
                  <a:lnTo>
                    <a:pt x="76" y="154"/>
                  </a:lnTo>
                  <a:lnTo>
                    <a:pt x="76" y="154"/>
                  </a:lnTo>
                  <a:lnTo>
                    <a:pt x="68" y="154"/>
                  </a:lnTo>
                  <a:lnTo>
                    <a:pt x="62" y="152"/>
                  </a:lnTo>
                  <a:lnTo>
                    <a:pt x="54" y="151"/>
                  </a:lnTo>
                  <a:lnTo>
                    <a:pt x="47" y="149"/>
                  </a:lnTo>
                  <a:lnTo>
                    <a:pt x="40" y="145"/>
                  </a:lnTo>
                  <a:lnTo>
                    <a:pt x="34" y="141"/>
                  </a:lnTo>
                  <a:lnTo>
                    <a:pt x="28" y="136"/>
                  </a:lnTo>
                  <a:lnTo>
                    <a:pt x="23" y="132"/>
                  </a:lnTo>
                  <a:lnTo>
                    <a:pt x="17" y="126"/>
                  </a:lnTo>
                  <a:lnTo>
                    <a:pt x="14"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1"/>
                  </a:lnTo>
                  <a:lnTo>
                    <a:pt x="14" y="34"/>
                  </a:lnTo>
                  <a:lnTo>
                    <a:pt x="17" y="29"/>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91" name="Google Shape;3991;p59"/>
            <p:cNvSpPr/>
            <p:nvPr/>
          </p:nvSpPr>
          <p:spPr>
            <a:xfrm>
              <a:off x="4402138" y="1709738"/>
              <a:ext cx="47625"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9"/>
                  </a:lnTo>
                  <a:lnTo>
                    <a:pt x="99" y="151"/>
                  </a:lnTo>
                  <a:lnTo>
                    <a:pt x="92" y="152"/>
                  </a:lnTo>
                  <a:lnTo>
                    <a:pt x="84" y="154"/>
                  </a:lnTo>
                  <a:lnTo>
                    <a:pt x="76" y="154"/>
                  </a:lnTo>
                  <a:lnTo>
                    <a:pt x="76" y="154"/>
                  </a:lnTo>
                  <a:lnTo>
                    <a:pt x="68" y="154"/>
                  </a:lnTo>
                  <a:lnTo>
                    <a:pt x="61" y="152"/>
                  </a:lnTo>
                  <a:lnTo>
                    <a:pt x="53"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92" name="Google Shape;3992;p59"/>
            <p:cNvSpPr/>
            <p:nvPr/>
          </p:nvSpPr>
          <p:spPr>
            <a:xfrm>
              <a:off x="4122738" y="1709738"/>
              <a:ext cx="49213" cy="49213"/>
            </a:xfrm>
            <a:custGeom>
              <a:avLst/>
              <a:gdLst/>
              <a:ahLst/>
              <a:cxnLst/>
              <a:rect l="l" t="t" r="r" b="b"/>
              <a:pathLst>
                <a:path w="153" h="154" extrusionOk="0">
                  <a:moveTo>
                    <a:pt x="153" y="78"/>
                  </a:moveTo>
                  <a:lnTo>
                    <a:pt x="153" y="78"/>
                  </a:lnTo>
                  <a:lnTo>
                    <a:pt x="153" y="85"/>
                  </a:lnTo>
                  <a:lnTo>
                    <a:pt x="152" y="93"/>
                  </a:lnTo>
                  <a:lnTo>
                    <a:pt x="150" y="101"/>
                  </a:lnTo>
                  <a:lnTo>
                    <a:pt x="148" y="108"/>
                  </a:lnTo>
                  <a:lnTo>
                    <a:pt x="144" y="114"/>
                  </a:lnTo>
                  <a:lnTo>
                    <a:pt x="141" y="120"/>
                  </a:lnTo>
                  <a:lnTo>
                    <a:pt x="136" y="126"/>
                  </a:lnTo>
                  <a:lnTo>
                    <a:pt x="132" y="132"/>
                  </a:lnTo>
                  <a:lnTo>
                    <a:pt x="126" y="136"/>
                  </a:lnTo>
                  <a:lnTo>
                    <a:pt x="120" y="141"/>
                  </a:lnTo>
                  <a:lnTo>
                    <a:pt x="113" y="145"/>
                  </a:lnTo>
                  <a:lnTo>
                    <a:pt x="106" y="149"/>
                  </a:lnTo>
                  <a:lnTo>
                    <a:pt x="99" y="151"/>
                  </a:lnTo>
                  <a:lnTo>
                    <a:pt x="91"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2"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93" name="Google Shape;3993;p59"/>
            <p:cNvSpPr/>
            <p:nvPr/>
          </p:nvSpPr>
          <p:spPr>
            <a:xfrm>
              <a:off x="4192588" y="1709738"/>
              <a:ext cx="49213" cy="49213"/>
            </a:xfrm>
            <a:custGeom>
              <a:avLst/>
              <a:gdLst/>
              <a:ahLst/>
              <a:cxnLst/>
              <a:rect l="l" t="t" r="r" b="b"/>
              <a:pathLst>
                <a:path w="154" h="154" extrusionOk="0">
                  <a:moveTo>
                    <a:pt x="154" y="78"/>
                  </a:moveTo>
                  <a:lnTo>
                    <a:pt x="154" y="78"/>
                  </a:lnTo>
                  <a:lnTo>
                    <a:pt x="154" y="85"/>
                  </a:lnTo>
                  <a:lnTo>
                    <a:pt x="153" y="93"/>
                  </a:lnTo>
                  <a:lnTo>
                    <a:pt x="150" y="101"/>
                  </a:lnTo>
                  <a:lnTo>
                    <a:pt x="148" y="108"/>
                  </a:lnTo>
                  <a:lnTo>
                    <a:pt x="145" y="114"/>
                  </a:lnTo>
                  <a:lnTo>
                    <a:pt x="141" y="120"/>
                  </a:lnTo>
                  <a:lnTo>
                    <a:pt x="137" y="126"/>
                  </a:lnTo>
                  <a:lnTo>
                    <a:pt x="132" y="132"/>
                  </a:lnTo>
                  <a:lnTo>
                    <a:pt x="126" y="136"/>
                  </a:lnTo>
                  <a:lnTo>
                    <a:pt x="121"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1" y="145"/>
                  </a:lnTo>
                  <a:lnTo>
                    <a:pt x="34" y="141"/>
                  </a:lnTo>
                  <a:lnTo>
                    <a:pt x="28" y="136"/>
                  </a:lnTo>
                  <a:lnTo>
                    <a:pt x="22" y="132"/>
                  </a:lnTo>
                  <a:lnTo>
                    <a:pt x="18" y="126"/>
                  </a:lnTo>
                  <a:lnTo>
                    <a:pt x="13" y="120"/>
                  </a:lnTo>
                  <a:lnTo>
                    <a:pt x="10" y="114"/>
                  </a:lnTo>
                  <a:lnTo>
                    <a:pt x="6" y="108"/>
                  </a:lnTo>
                  <a:lnTo>
                    <a:pt x="4" y="101"/>
                  </a:lnTo>
                  <a:lnTo>
                    <a:pt x="2" y="93"/>
                  </a:lnTo>
                  <a:lnTo>
                    <a:pt x="0" y="85"/>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94" name="Google Shape;3994;p59"/>
            <p:cNvSpPr/>
            <p:nvPr/>
          </p:nvSpPr>
          <p:spPr>
            <a:xfrm>
              <a:off x="4262438" y="1782763"/>
              <a:ext cx="49213" cy="49213"/>
            </a:xfrm>
            <a:custGeom>
              <a:avLst/>
              <a:gdLst/>
              <a:ahLst/>
              <a:cxnLst/>
              <a:rect l="l" t="t" r="r" b="b"/>
              <a:pathLst>
                <a:path w="155" h="154" extrusionOk="0">
                  <a:moveTo>
                    <a:pt x="155" y="78"/>
                  </a:moveTo>
                  <a:lnTo>
                    <a:pt x="155" y="78"/>
                  </a:lnTo>
                  <a:lnTo>
                    <a:pt x="154" y="86"/>
                  </a:lnTo>
                  <a:lnTo>
                    <a:pt x="152" y="93"/>
                  </a:lnTo>
                  <a:lnTo>
                    <a:pt x="151" y="101"/>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8" y="137"/>
                  </a:lnTo>
                  <a:lnTo>
                    <a:pt x="23" y="131"/>
                  </a:lnTo>
                  <a:lnTo>
                    <a:pt x="17" y="126"/>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95" name="Google Shape;3995;p59"/>
            <p:cNvSpPr/>
            <p:nvPr/>
          </p:nvSpPr>
          <p:spPr>
            <a:xfrm>
              <a:off x="4332288" y="1782763"/>
              <a:ext cx="47625" cy="49213"/>
            </a:xfrm>
            <a:custGeom>
              <a:avLst/>
              <a:gdLst/>
              <a:ahLst/>
              <a:cxnLst/>
              <a:rect l="l" t="t" r="r" b="b"/>
              <a:pathLst>
                <a:path w="154" h="154" extrusionOk="0">
                  <a:moveTo>
                    <a:pt x="154" y="78"/>
                  </a:moveTo>
                  <a:lnTo>
                    <a:pt x="154" y="78"/>
                  </a:lnTo>
                  <a:lnTo>
                    <a:pt x="153" y="86"/>
                  </a:lnTo>
                  <a:lnTo>
                    <a:pt x="152" y="93"/>
                  </a:lnTo>
                  <a:lnTo>
                    <a:pt x="151" y="101"/>
                  </a:lnTo>
                  <a:lnTo>
                    <a:pt x="147" y="107"/>
                  </a:lnTo>
                  <a:lnTo>
                    <a:pt x="145" y="114"/>
                  </a:lnTo>
                  <a:lnTo>
                    <a:pt x="141" y="120"/>
                  </a:lnTo>
                  <a:lnTo>
                    <a:pt x="136" y="126"/>
                  </a:lnTo>
                  <a:lnTo>
                    <a:pt x="131" y="131"/>
                  </a:lnTo>
                  <a:lnTo>
                    <a:pt x="126" y="137"/>
                  </a:lnTo>
                  <a:lnTo>
                    <a:pt x="120" y="141"/>
                  </a:lnTo>
                  <a:lnTo>
                    <a:pt x="113" y="145"/>
                  </a:lnTo>
                  <a:lnTo>
                    <a:pt x="107"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7"/>
                  </a:lnTo>
                  <a:lnTo>
                    <a:pt x="23" y="131"/>
                  </a:lnTo>
                  <a:lnTo>
                    <a:pt x="17" y="126"/>
                  </a:lnTo>
                  <a:lnTo>
                    <a:pt x="14"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4" y="34"/>
                  </a:lnTo>
                  <a:lnTo>
                    <a:pt x="17" y="28"/>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8"/>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96" name="Google Shape;3996;p59"/>
            <p:cNvSpPr/>
            <p:nvPr/>
          </p:nvSpPr>
          <p:spPr>
            <a:xfrm>
              <a:off x="4122738" y="1782763"/>
              <a:ext cx="49213"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6"/>
                  </a:lnTo>
                  <a:lnTo>
                    <a:pt x="132" y="131"/>
                  </a:lnTo>
                  <a:lnTo>
                    <a:pt x="126" y="137"/>
                  </a:lnTo>
                  <a:lnTo>
                    <a:pt x="120" y="141"/>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1"/>
                  </a:lnTo>
                  <a:lnTo>
                    <a:pt x="27" y="137"/>
                  </a:lnTo>
                  <a:lnTo>
                    <a:pt x="22"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97" name="Google Shape;3997;p59"/>
            <p:cNvSpPr/>
            <p:nvPr/>
          </p:nvSpPr>
          <p:spPr>
            <a:xfrm>
              <a:off x="4192588" y="1782763"/>
              <a:ext cx="49213"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98" name="Google Shape;3998;p59"/>
            <p:cNvSpPr/>
            <p:nvPr/>
          </p:nvSpPr>
          <p:spPr>
            <a:xfrm>
              <a:off x="4262438" y="1849438"/>
              <a:ext cx="49213" cy="47625"/>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3999" name="Google Shape;3999;p59"/>
            <p:cNvSpPr/>
            <p:nvPr/>
          </p:nvSpPr>
          <p:spPr>
            <a:xfrm>
              <a:off x="4122738" y="1849438"/>
              <a:ext cx="49213" cy="47625"/>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6" y="148"/>
                  </a:lnTo>
                  <a:lnTo>
                    <a:pt x="99" y="150"/>
                  </a:lnTo>
                  <a:lnTo>
                    <a:pt x="91" y="152"/>
                  </a:lnTo>
                  <a:lnTo>
                    <a:pt x="85" y="154"/>
                  </a:lnTo>
                  <a:lnTo>
                    <a:pt x="77" y="154"/>
                  </a:lnTo>
                  <a:lnTo>
                    <a:pt x="77" y="154"/>
                  </a:lnTo>
                  <a:lnTo>
                    <a:pt x="69" y="154"/>
                  </a:lnTo>
                  <a:lnTo>
                    <a:pt x="61" y="152"/>
                  </a:lnTo>
                  <a:lnTo>
                    <a:pt x="54" y="150"/>
                  </a:lnTo>
                  <a:lnTo>
                    <a:pt x="47" y="148"/>
                  </a:lnTo>
                  <a:lnTo>
                    <a:pt x="40" y="144"/>
                  </a:lnTo>
                  <a:lnTo>
                    <a:pt x="33" y="141"/>
                  </a:lnTo>
                  <a:lnTo>
                    <a:pt x="27" y="136"/>
                  </a:lnTo>
                  <a:lnTo>
                    <a:pt x="22"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00" name="Google Shape;4000;p59"/>
            <p:cNvSpPr/>
            <p:nvPr/>
          </p:nvSpPr>
          <p:spPr>
            <a:xfrm>
              <a:off x="4192588" y="1849438"/>
              <a:ext cx="49213" cy="47625"/>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1" y="144"/>
                  </a:lnTo>
                  <a:lnTo>
                    <a:pt x="34" y="141"/>
                  </a:lnTo>
                  <a:lnTo>
                    <a:pt x="28" y="136"/>
                  </a:lnTo>
                  <a:lnTo>
                    <a:pt x="22" y="132"/>
                  </a:lnTo>
                  <a:lnTo>
                    <a:pt x="18" y="126"/>
                  </a:lnTo>
                  <a:lnTo>
                    <a:pt x="13"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2" y="23"/>
                  </a:lnTo>
                  <a:lnTo>
                    <a:pt x="28" y="17"/>
                  </a:lnTo>
                  <a:lnTo>
                    <a:pt x="34" y="13"/>
                  </a:lnTo>
                  <a:lnTo>
                    <a:pt x="41"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01" name="Google Shape;4001;p59"/>
            <p:cNvSpPr/>
            <p:nvPr/>
          </p:nvSpPr>
          <p:spPr>
            <a:xfrm>
              <a:off x="4192588" y="1917700"/>
              <a:ext cx="49213" cy="49213"/>
            </a:xfrm>
            <a:custGeom>
              <a:avLst/>
              <a:gdLst/>
              <a:ahLst/>
              <a:cxnLst/>
              <a:rect l="l" t="t" r="r" b="b"/>
              <a:pathLst>
                <a:path w="154" h="154" extrusionOk="0">
                  <a:moveTo>
                    <a:pt x="154" y="78"/>
                  </a:moveTo>
                  <a:lnTo>
                    <a:pt x="154" y="78"/>
                  </a:lnTo>
                  <a:lnTo>
                    <a:pt x="154" y="84"/>
                  </a:lnTo>
                  <a:lnTo>
                    <a:pt x="153" y="92"/>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2"/>
                  </a:lnTo>
                  <a:lnTo>
                    <a:pt x="0" y="84"/>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02" name="Google Shape;4002;p59"/>
            <p:cNvSpPr/>
            <p:nvPr/>
          </p:nvSpPr>
          <p:spPr>
            <a:xfrm>
              <a:off x="4608513" y="1500188"/>
              <a:ext cx="47625" cy="49213"/>
            </a:xfrm>
            <a:custGeom>
              <a:avLst/>
              <a:gdLst/>
              <a:ahLst/>
              <a:cxnLst/>
              <a:rect l="l" t="t" r="r" b="b"/>
              <a:pathLst>
                <a:path w="154" h="154" extrusionOk="0">
                  <a:moveTo>
                    <a:pt x="154" y="76"/>
                  </a:moveTo>
                  <a:lnTo>
                    <a:pt x="154" y="76"/>
                  </a:lnTo>
                  <a:lnTo>
                    <a:pt x="154" y="84"/>
                  </a:lnTo>
                  <a:lnTo>
                    <a:pt x="153" y="92"/>
                  </a:lnTo>
                  <a:lnTo>
                    <a:pt x="151" y="99"/>
                  </a:lnTo>
                  <a:lnTo>
                    <a:pt x="148" y="107"/>
                  </a:lnTo>
                  <a:lnTo>
                    <a:pt x="145" y="114"/>
                  </a:lnTo>
                  <a:lnTo>
                    <a:pt x="141" y="120"/>
                  </a:lnTo>
                  <a:lnTo>
                    <a:pt x="137" y="126"/>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0"/>
                  </a:lnTo>
                  <a:lnTo>
                    <a:pt x="28" y="136"/>
                  </a:lnTo>
                  <a:lnTo>
                    <a:pt x="22" y="131"/>
                  </a:lnTo>
                  <a:lnTo>
                    <a:pt x="18" y="126"/>
                  </a:lnTo>
                  <a:lnTo>
                    <a:pt x="13" y="120"/>
                  </a:lnTo>
                  <a:lnTo>
                    <a:pt x="10" y="114"/>
                  </a:lnTo>
                  <a:lnTo>
                    <a:pt x="6" y="107"/>
                  </a:lnTo>
                  <a:lnTo>
                    <a:pt x="3" y="99"/>
                  </a:lnTo>
                  <a:lnTo>
                    <a:pt x="2" y="92"/>
                  </a:lnTo>
                  <a:lnTo>
                    <a:pt x="1" y="84"/>
                  </a:lnTo>
                  <a:lnTo>
                    <a:pt x="0" y="76"/>
                  </a:lnTo>
                  <a:lnTo>
                    <a:pt x="0" y="76"/>
                  </a:lnTo>
                  <a:lnTo>
                    <a:pt x="1" y="69"/>
                  </a:lnTo>
                  <a:lnTo>
                    <a:pt x="2" y="61"/>
                  </a:lnTo>
                  <a:lnTo>
                    <a:pt x="3" y="53"/>
                  </a:lnTo>
                  <a:lnTo>
                    <a:pt x="6" y="47"/>
                  </a:lnTo>
                  <a:lnTo>
                    <a:pt x="10" y="40"/>
                  </a:lnTo>
                  <a:lnTo>
                    <a:pt x="13" y="34"/>
                  </a:lnTo>
                  <a:lnTo>
                    <a:pt x="18" y="28"/>
                  </a:lnTo>
                  <a:lnTo>
                    <a:pt x="22" y="23"/>
                  </a:lnTo>
                  <a:lnTo>
                    <a:pt x="28" y="17"/>
                  </a:lnTo>
                  <a:lnTo>
                    <a:pt x="34" y="13"/>
                  </a:lnTo>
                  <a:lnTo>
                    <a:pt x="41" y="9"/>
                  </a:lnTo>
                  <a:lnTo>
                    <a:pt x="48" y="5"/>
                  </a:lnTo>
                  <a:lnTo>
                    <a:pt x="54" y="3"/>
                  </a:lnTo>
                  <a:lnTo>
                    <a:pt x="61" y="2"/>
                  </a:lnTo>
                  <a:lnTo>
                    <a:pt x="69" y="0"/>
                  </a:lnTo>
                  <a:lnTo>
                    <a:pt x="77" y="0"/>
                  </a:lnTo>
                  <a:lnTo>
                    <a:pt x="77" y="0"/>
                  </a:lnTo>
                  <a:lnTo>
                    <a:pt x="85" y="0"/>
                  </a:lnTo>
                  <a:lnTo>
                    <a:pt x="92" y="2"/>
                  </a:lnTo>
                  <a:lnTo>
                    <a:pt x="100" y="3"/>
                  </a:lnTo>
                  <a:lnTo>
                    <a:pt x="107" y="5"/>
                  </a:lnTo>
                  <a:lnTo>
                    <a:pt x="114" y="9"/>
                  </a:lnTo>
                  <a:lnTo>
                    <a:pt x="120" y="13"/>
                  </a:lnTo>
                  <a:lnTo>
                    <a:pt x="127" y="17"/>
                  </a:lnTo>
                  <a:lnTo>
                    <a:pt x="131" y="23"/>
                  </a:lnTo>
                  <a:lnTo>
                    <a:pt x="137" y="28"/>
                  </a:lnTo>
                  <a:lnTo>
                    <a:pt x="141" y="34"/>
                  </a:lnTo>
                  <a:lnTo>
                    <a:pt x="145" y="40"/>
                  </a:lnTo>
                  <a:lnTo>
                    <a:pt x="148"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03" name="Google Shape;4003;p59"/>
            <p:cNvSpPr/>
            <p:nvPr/>
          </p:nvSpPr>
          <p:spPr>
            <a:xfrm>
              <a:off x="4608513" y="1570038"/>
              <a:ext cx="47625" cy="49213"/>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1" y="119"/>
                  </a:lnTo>
                  <a:lnTo>
                    <a:pt x="137" y="126"/>
                  </a:lnTo>
                  <a:lnTo>
                    <a:pt x="131" y="130"/>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0"/>
                  </a:lnTo>
                  <a:lnTo>
                    <a:pt x="18" y="126"/>
                  </a:lnTo>
                  <a:lnTo>
                    <a:pt x="13" y="119"/>
                  </a:lnTo>
                  <a:lnTo>
                    <a:pt x="10" y="113"/>
                  </a:lnTo>
                  <a:lnTo>
                    <a:pt x="6" y="106"/>
                  </a:lnTo>
                  <a:lnTo>
                    <a:pt x="3" y="99"/>
                  </a:lnTo>
                  <a:lnTo>
                    <a:pt x="2" y="91"/>
                  </a:lnTo>
                  <a:lnTo>
                    <a:pt x="1" y="84"/>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1"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04" name="Google Shape;4004;p59"/>
            <p:cNvSpPr/>
            <p:nvPr/>
          </p:nvSpPr>
          <p:spPr>
            <a:xfrm>
              <a:off x="4676776" y="1500188"/>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4"/>
                  </a:lnTo>
                  <a:lnTo>
                    <a:pt x="141" y="120"/>
                  </a:lnTo>
                  <a:lnTo>
                    <a:pt x="136" y="126"/>
                  </a:lnTo>
                  <a:lnTo>
                    <a:pt x="131" y="131"/>
                  </a:lnTo>
                  <a:lnTo>
                    <a:pt x="126" y="136"/>
                  </a:lnTo>
                  <a:lnTo>
                    <a:pt x="119" y="140"/>
                  </a:lnTo>
                  <a:lnTo>
                    <a:pt x="114"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2"/>
                  </a:lnTo>
                  <a:lnTo>
                    <a:pt x="69" y="0"/>
                  </a:lnTo>
                  <a:lnTo>
                    <a:pt x="77" y="0"/>
                  </a:lnTo>
                  <a:lnTo>
                    <a:pt x="77" y="0"/>
                  </a:lnTo>
                  <a:lnTo>
                    <a:pt x="85" y="0"/>
                  </a:lnTo>
                  <a:lnTo>
                    <a:pt x="92" y="2"/>
                  </a:lnTo>
                  <a:lnTo>
                    <a:pt x="100" y="3"/>
                  </a:lnTo>
                  <a:lnTo>
                    <a:pt x="107" y="5"/>
                  </a:lnTo>
                  <a:lnTo>
                    <a:pt x="114" y="9"/>
                  </a:lnTo>
                  <a:lnTo>
                    <a:pt x="119" y="13"/>
                  </a:lnTo>
                  <a:lnTo>
                    <a:pt x="126" y="17"/>
                  </a:lnTo>
                  <a:lnTo>
                    <a:pt x="131" y="23"/>
                  </a:lnTo>
                  <a:lnTo>
                    <a:pt x="136" y="28"/>
                  </a:lnTo>
                  <a:lnTo>
                    <a:pt x="141" y="34"/>
                  </a:lnTo>
                  <a:lnTo>
                    <a:pt x="144" y="40"/>
                  </a:lnTo>
                  <a:lnTo>
                    <a:pt x="148" y="47"/>
                  </a:lnTo>
                  <a:lnTo>
                    <a:pt x="150"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05" name="Google Shape;4005;p59"/>
            <p:cNvSpPr/>
            <p:nvPr/>
          </p:nvSpPr>
          <p:spPr>
            <a:xfrm>
              <a:off x="4676776" y="1570038"/>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1" y="130"/>
                  </a:lnTo>
                  <a:lnTo>
                    <a:pt x="126" y="136"/>
                  </a:lnTo>
                  <a:lnTo>
                    <a:pt x="119"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2"/>
                  </a:lnTo>
                  <a:lnTo>
                    <a:pt x="126" y="17"/>
                  </a:lnTo>
                  <a:lnTo>
                    <a:pt x="131"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06" name="Google Shape;4006;p59"/>
            <p:cNvSpPr/>
            <p:nvPr/>
          </p:nvSpPr>
          <p:spPr>
            <a:xfrm>
              <a:off x="4746626" y="1500188"/>
              <a:ext cx="49213" cy="49213"/>
            </a:xfrm>
            <a:custGeom>
              <a:avLst/>
              <a:gdLst/>
              <a:ahLst/>
              <a:cxnLst/>
              <a:rect l="l" t="t" r="r" b="b"/>
              <a:pathLst>
                <a:path w="154" h="154" extrusionOk="0">
                  <a:moveTo>
                    <a:pt x="154" y="76"/>
                  </a:moveTo>
                  <a:lnTo>
                    <a:pt x="154" y="76"/>
                  </a:lnTo>
                  <a:lnTo>
                    <a:pt x="153" y="84"/>
                  </a:lnTo>
                  <a:lnTo>
                    <a:pt x="152" y="92"/>
                  </a:lnTo>
                  <a:lnTo>
                    <a:pt x="151" y="99"/>
                  </a:lnTo>
                  <a:lnTo>
                    <a:pt x="149" y="107"/>
                  </a:lnTo>
                  <a:lnTo>
                    <a:pt x="145" y="114"/>
                  </a:lnTo>
                  <a:lnTo>
                    <a:pt x="141" y="120"/>
                  </a:lnTo>
                  <a:lnTo>
                    <a:pt x="137" y="126"/>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1" y="145"/>
                  </a:lnTo>
                  <a:lnTo>
                    <a:pt x="34" y="140"/>
                  </a:lnTo>
                  <a:lnTo>
                    <a:pt x="29" y="136"/>
                  </a:lnTo>
                  <a:lnTo>
                    <a:pt x="23" y="131"/>
                  </a:lnTo>
                  <a:lnTo>
                    <a:pt x="18" y="126"/>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9" y="17"/>
                  </a:lnTo>
                  <a:lnTo>
                    <a:pt x="34" y="13"/>
                  </a:lnTo>
                  <a:lnTo>
                    <a:pt x="41" y="9"/>
                  </a:lnTo>
                  <a:lnTo>
                    <a:pt x="47" y="5"/>
                  </a:lnTo>
                  <a:lnTo>
                    <a:pt x="55" y="3"/>
                  </a:lnTo>
                  <a:lnTo>
                    <a:pt x="62" y="2"/>
                  </a:lnTo>
                  <a:lnTo>
                    <a:pt x="70" y="0"/>
                  </a:lnTo>
                  <a:lnTo>
                    <a:pt x="78" y="0"/>
                  </a:lnTo>
                  <a:lnTo>
                    <a:pt x="78" y="0"/>
                  </a:lnTo>
                  <a:lnTo>
                    <a:pt x="85" y="0"/>
                  </a:lnTo>
                  <a:lnTo>
                    <a:pt x="93" y="2"/>
                  </a:lnTo>
                  <a:lnTo>
                    <a:pt x="101" y="3"/>
                  </a:lnTo>
                  <a:lnTo>
                    <a:pt x="108" y="5"/>
                  </a:lnTo>
                  <a:lnTo>
                    <a:pt x="114" y="9"/>
                  </a:lnTo>
                  <a:lnTo>
                    <a:pt x="120" y="13"/>
                  </a:lnTo>
                  <a:lnTo>
                    <a:pt x="126" y="17"/>
                  </a:lnTo>
                  <a:lnTo>
                    <a:pt x="132" y="23"/>
                  </a:lnTo>
                  <a:lnTo>
                    <a:pt x="137" y="28"/>
                  </a:lnTo>
                  <a:lnTo>
                    <a:pt x="141" y="34"/>
                  </a:lnTo>
                  <a:lnTo>
                    <a:pt x="145" y="40"/>
                  </a:lnTo>
                  <a:lnTo>
                    <a:pt x="149"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07" name="Google Shape;4007;p59"/>
            <p:cNvSpPr/>
            <p:nvPr/>
          </p:nvSpPr>
          <p:spPr>
            <a:xfrm>
              <a:off x="4746626" y="1570038"/>
              <a:ext cx="49213" cy="49213"/>
            </a:xfrm>
            <a:custGeom>
              <a:avLst/>
              <a:gdLst/>
              <a:ahLst/>
              <a:cxnLst/>
              <a:rect l="l" t="t" r="r" b="b"/>
              <a:pathLst>
                <a:path w="154" h="153" extrusionOk="0">
                  <a:moveTo>
                    <a:pt x="154" y="76"/>
                  </a:moveTo>
                  <a:lnTo>
                    <a:pt x="154" y="76"/>
                  </a:lnTo>
                  <a:lnTo>
                    <a:pt x="153" y="84"/>
                  </a:lnTo>
                  <a:lnTo>
                    <a:pt x="152" y="91"/>
                  </a:lnTo>
                  <a:lnTo>
                    <a:pt x="151" y="99"/>
                  </a:lnTo>
                  <a:lnTo>
                    <a:pt x="149" y="106"/>
                  </a:lnTo>
                  <a:lnTo>
                    <a:pt x="145" y="113"/>
                  </a:lnTo>
                  <a:lnTo>
                    <a:pt x="141" y="119"/>
                  </a:lnTo>
                  <a:lnTo>
                    <a:pt x="137" y="126"/>
                  </a:lnTo>
                  <a:lnTo>
                    <a:pt x="132" y="130"/>
                  </a:lnTo>
                  <a:lnTo>
                    <a:pt x="126" y="136"/>
                  </a:lnTo>
                  <a:lnTo>
                    <a:pt x="120" y="141"/>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1"/>
                  </a:lnTo>
                  <a:lnTo>
                    <a:pt x="29"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2"/>
                  </a:lnTo>
                  <a:lnTo>
                    <a:pt x="126" y="17"/>
                  </a:lnTo>
                  <a:lnTo>
                    <a:pt x="132" y="22"/>
                  </a:lnTo>
                  <a:lnTo>
                    <a:pt x="137" y="27"/>
                  </a:lnTo>
                  <a:lnTo>
                    <a:pt x="141" y="33"/>
                  </a:lnTo>
                  <a:lnTo>
                    <a:pt x="145" y="40"/>
                  </a:lnTo>
                  <a:lnTo>
                    <a:pt x="149"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08" name="Google Shape;4008;p59"/>
            <p:cNvSpPr/>
            <p:nvPr/>
          </p:nvSpPr>
          <p:spPr>
            <a:xfrm>
              <a:off x="4818063" y="1500188"/>
              <a:ext cx="49213"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4"/>
                  </a:lnTo>
                  <a:lnTo>
                    <a:pt x="141" y="120"/>
                  </a:lnTo>
                  <a:lnTo>
                    <a:pt x="136" y="126"/>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2"/>
                  </a:lnTo>
                  <a:lnTo>
                    <a:pt x="69" y="0"/>
                  </a:lnTo>
                  <a:lnTo>
                    <a:pt x="77" y="0"/>
                  </a:lnTo>
                  <a:lnTo>
                    <a:pt x="77" y="0"/>
                  </a:lnTo>
                  <a:lnTo>
                    <a:pt x="85" y="0"/>
                  </a:lnTo>
                  <a:lnTo>
                    <a:pt x="93" y="2"/>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09" name="Google Shape;4009;p59"/>
            <p:cNvSpPr/>
            <p:nvPr/>
          </p:nvSpPr>
          <p:spPr>
            <a:xfrm>
              <a:off x="4818063" y="1570038"/>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19"/>
                  </a:lnTo>
                  <a:lnTo>
                    <a:pt x="136" y="126"/>
                  </a:lnTo>
                  <a:lnTo>
                    <a:pt x="132" y="130"/>
                  </a:lnTo>
                  <a:lnTo>
                    <a:pt x="126" y="136"/>
                  </a:lnTo>
                  <a:lnTo>
                    <a:pt x="120" y="141"/>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10" name="Google Shape;4010;p59"/>
            <p:cNvSpPr/>
            <p:nvPr/>
          </p:nvSpPr>
          <p:spPr>
            <a:xfrm>
              <a:off x="4887913" y="1500188"/>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0"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3" y="140"/>
                  </a:lnTo>
                  <a:lnTo>
                    <a:pt x="27" y="136"/>
                  </a:lnTo>
                  <a:lnTo>
                    <a:pt x="23" y="131"/>
                  </a:lnTo>
                  <a:lnTo>
                    <a:pt x="17" y="126"/>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3" y="23"/>
                  </a:lnTo>
                  <a:lnTo>
                    <a:pt x="27" y="17"/>
                  </a:lnTo>
                  <a:lnTo>
                    <a:pt x="33" y="13"/>
                  </a:lnTo>
                  <a:lnTo>
                    <a:pt x="40" y="9"/>
                  </a:lnTo>
                  <a:lnTo>
                    <a:pt x="47" y="5"/>
                  </a:lnTo>
                  <a:lnTo>
                    <a:pt x="54" y="3"/>
                  </a:lnTo>
                  <a:lnTo>
                    <a:pt x="62" y="2"/>
                  </a:lnTo>
                  <a:lnTo>
                    <a:pt x="68" y="0"/>
                  </a:lnTo>
                  <a:lnTo>
                    <a:pt x="76" y="0"/>
                  </a:lnTo>
                  <a:lnTo>
                    <a:pt x="76" y="0"/>
                  </a:lnTo>
                  <a:lnTo>
                    <a:pt x="84" y="0"/>
                  </a:lnTo>
                  <a:lnTo>
                    <a:pt x="92" y="2"/>
                  </a:lnTo>
                  <a:lnTo>
                    <a:pt x="99" y="3"/>
                  </a:lnTo>
                  <a:lnTo>
                    <a:pt x="106" y="5"/>
                  </a:lnTo>
                  <a:lnTo>
                    <a:pt x="113" y="9"/>
                  </a:lnTo>
                  <a:lnTo>
                    <a:pt x="120" y="13"/>
                  </a:lnTo>
                  <a:lnTo>
                    <a:pt x="126" y="17"/>
                  </a:lnTo>
                  <a:lnTo>
                    <a:pt x="131" y="23"/>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11" name="Google Shape;4011;p59"/>
            <p:cNvSpPr/>
            <p:nvPr/>
          </p:nvSpPr>
          <p:spPr>
            <a:xfrm>
              <a:off x="4395788" y="1500188"/>
              <a:ext cx="49213" cy="49213"/>
            </a:xfrm>
            <a:custGeom>
              <a:avLst/>
              <a:gdLst/>
              <a:ahLst/>
              <a:cxnLst/>
              <a:rect l="l" t="t" r="r" b="b"/>
              <a:pathLst>
                <a:path w="155" h="154" extrusionOk="0">
                  <a:moveTo>
                    <a:pt x="155" y="76"/>
                  </a:moveTo>
                  <a:lnTo>
                    <a:pt x="155" y="76"/>
                  </a:lnTo>
                  <a:lnTo>
                    <a:pt x="154" y="84"/>
                  </a:lnTo>
                  <a:lnTo>
                    <a:pt x="153" y="92"/>
                  </a:lnTo>
                  <a:lnTo>
                    <a:pt x="152" y="99"/>
                  </a:lnTo>
                  <a:lnTo>
                    <a:pt x="149" y="107"/>
                  </a:lnTo>
                  <a:lnTo>
                    <a:pt x="146" y="114"/>
                  </a:lnTo>
                  <a:lnTo>
                    <a:pt x="141" y="120"/>
                  </a:lnTo>
                  <a:lnTo>
                    <a:pt x="137" y="126"/>
                  </a:lnTo>
                  <a:lnTo>
                    <a:pt x="132" y="131"/>
                  </a:lnTo>
                  <a:lnTo>
                    <a:pt x="126" y="136"/>
                  </a:lnTo>
                  <a:lnTo>
                    <a:pt x="121" y="140"/>
                  </a:lnTo>
                  <a:lnTo>
                    <a:pt x="115" y="145"/>
                  </a:lnTo>
                  <a:lnTo>
                    <a:pt x="108" y="147"/>
                  </a:lnTo>
                  <a:lnTo>
                    <a:pt x="101" y="151"/>
                  </a:lnTo>
                  <a:lnTo>
                    <a:pt x="93" y="152"/>
                  </a:lnTo>
                  <a:lnTo>
                    <a:pt x="85" y="153"/>
                  </a:lnTo>
                  <a:lnTo>
                    <a:pt x="77" y="154"/>
                  </a:lnTo>
                  <a:lnTo>
                    <a:pt x="77" y="154"/>
                  </a:lnTo>
                  <a:lnTo>
                    <a:pt x="70" y="153"/>
                  </a:lnTo>
                  <a:lnTo>
                    <a:pt x="62" y="152"/>
                  </a:lnTo>
                  <a:lnTo>
                    <a:pt x="54" y="151"/>
                  </a:lnTo>
                  <a:lnTo>
                    <a:pt x="47" y="147"/>
                  </a:lnTo>
                  <a:lnTo>
                    <a:pt x="41" y="145"/>
                  </a:lnTo>
                  <a:lnTo>
                    <a:pt x="35" y="140"/>
                  </a:lnTo>
                  <a:lnTo>
                    <a:pt x="29" y="136"/>
                  </a:lnTo>
                  <a:lnTo>
                    <a:pt x="23" y="131"/>
                  </a:lnTo>
                  <a:lnTo>
                    <a:pt x="19" y="126"/>
                  </a:lnTo>
                  <a:lnTo>
                    <a:pt x="14" y="120"/>
                  </a:lnTo>
                  <a:lnTo>
                    <a:pt x="10" y="114"/>
                  </a:lnTo>
                  <a:lnTo>
                    <a:pt x="7" y="107"/>
                  </a:lnTo>
                  <a:lnTo>
                    <a:pt x="4" y="99"/>
                  </a:lnTo>
                  <a:lnTo>
                    <a:pt x="3" y="92"/>
                  </a:lnTo>
                  <a:lnTo>
                    <a:pt x="2" y="84"/>
                  </a:lnTo>
                  <a:lnTo>
                    <a:pt x="0" y="76"/>
                  </a:lnTo>
                  <a:lnTo>
                    <a:pt x="0" y="76"/>
                  </a:lnTo>
                  <a:lnTo>
                    <a:pt x="2" y="69"/>
                  </a:lnTo>
                  <a:lnTo>
                    <a:pt x="3" y="61"/>
                  </a:lnTo>
                  <a:lnTo>
                    <a:pt x="4" y="53"/>
                  </a:lnTo>
                  <a:lnTo>
                    <a:pt x="7" y="47"/>
                  </a:lnTo>
                  <a:lnTo>
                    <a:pt x="10" y="40"/>
                  </a:lnTo>
                  <a:lnTo>
                    <a:pt x="14" y="34"/>
                  </a:lnTo>
                  <a:lnTo>
                    <a:pt x="19" y="28"/>
                  </a:lnTo>
                  <a:lnTo>
                    <a:pt x="23" y="23"/>
                  </a:lnTo>
                  <a:lnTo>
                    <a:pt x="29" y="17"/>
                  </a:lnTo>
                  <a:lnTo>
                    <a:pt x="35" y="13"/>
                  </a:lnTo>
                  <a:lnTo>
                    <a:pt x="41" y="9"/>
                  </a:lnTo>
                  <a:lnTo>
                    <a:pt x="47" y="5"/>
                  </a:lnTo>
                  <a:lnTo>
                    <a:pt x="54" y="3"/>
                  </a:lnTo>
                  <a:lnTo>
                    <a:pt x="62" y="2"/>
                  </a:lnTo>
                  <a:lnTo>
                    <a:pt x="70" y="0"/>
                  </a:lnTo>
                  <a:lnTo>
                    <a:pt x="77" y="0"/>
                  </a:lnTo>
                  <a:lnTo>
                    <a:pt x="77" y="0"/>
                  </a:lnTo>
                  <a:lnTo>
                    <a:pt x="85" y="0"/>
                  </a:lnTo>
                  <a:lnTo>
                    <a:pt x="93" y="2"/>
                  </a:lnTo>
                  <a:lnTo>
                    <a:pt x="101" y="3"/>
                  </a:lnTo>
                  <a:lnTo>
                    <a:pt x="108" y="5"/>
                  </a:lnTo>
                  <a:lnTo>
                    <a:pt x="115" y="9"/>
                  </a:lnTo>
                  <a:lnTo>
                    <a:pt x="121" y="13"/>
                  </a:lnTo>
                  <a:lnTo>
                    <a:pt x="126" y="17"/>
                  </a:lnTo>
                  <a:lnTo>
                    <a:pt x="132" y="23"/>
                  </a:lnTo>
                  <a:lnTo>
                    <a:pt x="137" y="28"/>
                  </a:lnTo>
                  <a:lnTo>
                    <a:pt x="141" y="34"/>
                  </a:lnTo>
                  <a:lnTo>
                    <a:pt x="146" y="40"/>
                  </a:lnTo>
                  <a:lnTo>
                    <a:pt x="149" y="47"/>
                  </a:lnTo>
                  <a:lnTo>
                    <a:pt x="152" y="53"/>
                  </a:lnTo>
                  <a:lnTo>
                    <a:pt x="153"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12" name="Google Shape;4012;p59"/>
            <p:cNvSpPr/>
            <p:nvPr/>
          </p:nvSpPr>
          <p:spPr>
            <a:xfrm>
              <a:off x="4395788" y="1570038"/>
              <a:ext cx="49213" cy="49213"/>
            </a:xfrm>
            <a:custGeom>
              <a:avLst/>
              <a:gdLst/>
              <a:ahLst/>
              <a:cxnLst/>
              <a:rect l="l" t="t" r="r" b="b"/>
              <a:pathLst>
                <a:path w="155" h="153" extrusionOk="0">
                  <a:moveTo>
                    <a:pt x="155" y="76"/>
                  </a:moveTo>
                  <a:lnTo>
                    <a:pt x="155" y="76"/>
                  </a:lnTo>
                  <a:lnTo>
                    <a:pt x="154" y="84"/>
                  </a:lnTo>
                  <a:lnTo>
                    <a:pt x="153" y="91"/>
                  </a:lnTo>
                  <a:lnTo>
                    <a:pt x="152" y="99"/>
                  </a:lnTo>
                  <a:lnTo>
                    <a:pt x="149" y="106"/>
                  </a:lnTo>
                  <a:lnTo>
                    <a:pt x="146" y="113"/>
                  </a:lnTo>
                  <a:lnTo>
                    <a:pt x="141" y="119"/>
                  </a:lnTo>
                  <a:lnTo>
                    <a:pt x="137" y="126"/>
                  </a:lnTo>
                  <a:lnTo>
                    <a:pt x="132" y="130"/>
                  </a:lnTo>
                  <a:lnTo>
                    <a:pt x="126" y="136"/>
                  </a:lnTo>
                  <a:lnTo>
                    <a:pt x="121" y="141"/>
                  </a:lnTo>
                  <a:lnTo>
                    <a:pt x="115" y="144"/>
                  </a:lnTo>
                  <a:lnTo>
                    <a:pt x="108" y="147"/>
                  </a:lnTo>
                  <a:lnTo>
                    <a:pt x="101" y="150"/>
                  </a:lnTo>
                  <a:lnTo>
                    <a:pt x="93" y="152"/>
                  </a:lnTo>
                  <a:lnTo>
                    <a:pt x="85" y="153"/>
                  </a:lnTo>
                  <a:lnTo>
                    <a:pt x="77" y="153"/>
                  </a:lnTo>
                  <a:lnTo>
                    <a:pt x="77" y="153"/>
                  </a:lnTo>
                  <a:lnTo>
                    <a:pt x="70" y="153"/>
                  </a:lnTo>
                  <a:lnTo>
                    <a:pt x="62" y="152"/>
                  </a:lnTo>
                  <a:lnTo>
                    <a:pt x="54" y="150"/>
                  </a:lnTo>
                  <a:lnTo>
                    <a:pt x="47" y="147"/>
                  </a:lnTo>
                  <a:lnTo>
                    <a:pt x="41" y="144"/>
                  </a:lnTo>
                  <a:lnTo>
                    <a:pt x="35" y="141"/>
                  </a:lnTo>
                  <a:lnTo>
                    <a:pt x="29" y="136"/>
                  </a:lnTo>
                  <a:lnTo>
                    <a:pt x="23" y="130"/>
                  </a:lnTo>
                  <a:lnTo>
                    <a:pt x="19" y="126"/>
                  </a:lnTo>
                  <a:lnTo>
                    <a:pt x="14" y="119"/>
                  </a:lnTo>
                  <a:lnTo>
                    <a:pt x="10" y="113"/>
                  </a:lnTo>
                  <a:lnTo>
                    <a:pt x="7" y="106"/>
                  </a:lnTo>
                  <a:lnTo>
                    <a:pt x="4" y="99"/>
                  </a:lnTo>
                  <a:lnTo>
                    <a:pt x="3" y="91"/>
                  </a:lnTo>
                  <a:lnTo>
                    <a:pt x="2" y="84"/>
                  </a:lnTo>
                  <a:lnTo>
                    <a:pt x="0" y="76"/>
                  </a:lnTo>
                  <a:lnTo>
                    <a:pt x="0" y="76"/>
                  </a:lnTo>
                  <a:lnTo>
                    <a:pt x="2" y="68"/>
                  </a:lnTo>
                  <a:lnTo>
                    <a:pt x="3" y="60"/>
                  </a:lnTo>
                  <a:lnTo>
                    <a:pt x="4" y="54"/>
                  </a:lnTo>
                  <a:lnTo>
                    <a:pt x="7" y="47"/>
                  </a:lnTo>
                  <a:lnTo>
                    <a:pt x="10" y="40"/>
                  </a:lnTo>
                  <a:lnTo>
                    <a:pt x="14" y="33"/>
                  </a:lnTo>
                  <a:lnTo>
                    <a:pt x="19" y="27"/>
                  </a:lnTo>
                  <a:lnTo>
                    <a:pt x="23" y="22"/>
                  </a:lnTo>
                  <a:lnTo>
                    <a:pt x="29" y="17"/>
                  </a:lnTo>
                  <a:lnTo>
                    <a:pt x="35" y="12"/>
                  </a:lnTo>
                  <a:lnTo>
                    <a:pt x="41" y="9"/>
                  </a:lnTo>
                  <a:lnTo>
                    <a:pt x="47" y="6"/>
                  </a:lnTo>
                  <a:lnTo>
                    <a:pt x="54" y="3"/>
                  </a:lnTo>
                  <a:lnTo>
                    <a:pt x="62" y="1"/>
                  </a:lnTo>
                  <a:lnTo>
                    <a:pt x="70" y="0"/>
                  </a:lnTo>
                  <a:lnTo>
                    <a:pt x="77" y="0"/>
                  </a:lnTo>
                  <a:lnTo>
                    <a:pt x="77" y="0"/>
                  </a:lnTo>
                  <a:lnTo>
                    <a:pt x="85" y="0"/>
                  </a:lnTo>
                  <a:lnTo>
                    <a:pt x="93" y="1"/>
                  </a:lnTo>
                  <a:lnTo>
                    <a:pt x="101" y="3"/>
                  </a:lnTo>
                  <a:lnTo>
                    <a:pt x="108" y="6"/>
                  </a:lnTo>
                  <a:lnTo>
                    <a:pt x="115" y="9"/>
                  </a:lnTo>
                  <a:lnTo>
                    <a:pt x="121" y="12"/>
                  </a:lnTo>
                  <a:lnTo>
                    <a:pt x="126" y="17"/>
                  </a:lnTo>
                  <a:lnTo>
                    <a:pt x="132" y="22"/>
                  </a:lnTo>
                  <a:lnTo>
                    <a:pt x="137" y="27"/>
                  </a:lnTo>
                  <a:lnTo>
                    <a:pt x="141" y="33"/>
                  </a:lnTo>
                  <a:lnTo>
                    <a:pt x="146" y="40"/>
                  </a:lnTo>
                  <a:lnTo>
                    <a:pt x="149" y="47"/>
                  </a:lnTo>
                  <a:lnTo>
                    <a:pt x="152"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13" name="Google Shape;4013;p59"/>
            <p:cNvSpPr/>
            <p:nvPr/>
          </p:nvSpPr>
          <p:spPr>
            <a:xfrm>
              <a:off x="4465638" y="1500188"/>
              <a:ext cx="49213" cy="49213"/>
            </a:xfrm>
            <a:custGeom>
              <a:avLst/>
              <a:gdLst/>
              <a:ahLst/>
              <a:cxnLst/>
              <a:rect l="l" t="t" r="r" b="b"/>
              <a:pathLst>
                <a:path w="155" h="154" extrusionOk="0">
                  <a:moveTo>
                    <a:pt x="155" y="76"/>
                  </a:moveTo>
                  <a:lnTo>
                    <a:pt x="155" y="76"/>
                  </a:lnTo>
                  <a:lnTo>
                    <a:pt x="155" y="84"/>
                  </a:lnTo>
                  <a:lnTo>
                    <a:pt x="153" y="92"/>
                  </a:lnTo>
                  <a:lnTo>
                    <a:pt x="151" y="99"/>
                  </a:lnTo>
                  <a:lnTo>
                    <a:pt x="149" y="107"/>
                  </a:lnTo>
                  <a:lnTo>
                    <a:pt x="145" y="114"/>
                  </a:lnTo>
                  <a:lnTo>
                    <a:pt x="141" y="120"/>
                  </a:lnTo>
                  <a:lnTo>
                    <a:pt x="137" y="126"/>
                  </a:lnTo>
                  <a:lnTo>
                    <a:pt x="132" y="131"/>
                  </a:lnTo>
                  <a:lnTo>
                    <a:pt x="126"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9" y="136"/>
                  </a:lnTo>
                  <a:lnTo>
                    <a:pt x="23" y="131"/>
                  </a:lnTo>
                  <a:lnTo>
                    <a:pt x="18" y="126"/>
                  </a:lnTo>
                  <a:lnTo>
                    <a:pt x="14" y="120"/>
                  </a:lnTo>
                  <a:lnTo>
                    <a:pt x="9" y="114"/>
                  </a:lnTo>
                  <a:lnTo>
                    <a:pt x="7" y="107"/>
                  </a:lnTo>
                  <a:lnTo>
                    <a:pt x="4" y="99"/>
                  </a:lnTo>
                  <a:lnTo>
                    <a:pt x="2" y="92"/>
                  </a:lnTo>
                  <a:lnTo>
                    <a:pt x="1" y="84"/>
                  </a:lnTo>
                  <a:lnTo>
                    <a:pt x="0" y="76"/>
                  </a:lnTo>
                  <a:lnTo>
                    <a:pt x="0" y="76"/>
                  </a:lnTo>
                  <a:lnTo>
                    <a:pt x="1" y="69"/>
                  </a:lnTo>
                  <a:lnTo>
                    <a:pt x="2" y="61"/>
                  </a:lnTo>
                  <a:lnTo>
                    <a:pt x="4" y="53"/>
                  </a:lnTo>
                  <a:lnTo>
                    <a:pt x="7" y="47"/>
                  </a:lnTo>
                  <a:lnTo>
                    <a:pt x="9" y="40"/>
                  </a:lnTo>
                  <a:lnTo>
                    <a:pt x="14" y="34"/>
                  </a:lnTo>
                  <a:lnTo>
                    <a:pt x="18" y="28"/>
                  </a:lnTo>
                  <a:lnTo>
                    <a:pt x="23" y="23"/>
                  </a:lnTo>
                  <a:lnTo>
                    <a:pt x="29" y="17"/>
                  </a:lnTo>
                  <a:lnTo>
                    <a:pt x="34" y="13"/>
                  </a:lnTo>
                  <a:lnTo>
                    <a:pt x="41" y="9"/>
                  </a:lnTo>
                  <a:lnTo>
                    <a:pt x="47" y="5"/>
                  </a:lnTo>
                  <a:lnTo>
                    <a:pt x="55" y="3"/>
                  </a:lnTo>
                  <a:lnTo>
                    <a:pt x="62" y="2"/>
                  </a:lnTo>
                  <a:lnTo>
                    <a:pt x="70" y="0"/>
                  </a:lnTo>
                  <a:lnTo>
                    <a:pt x="78" y="0"/>
                  </a:lnTo>
                  <a:lnTo>
                    <a:pt x="78" y="0"/>
                  </a:lnTo>
                  <a:lnTo>
                    <a:pt x="86" y="0"/>
                  </a:lnTo>
                  <a:lnTo>
                    <a:pt x="93" y="2"/>
                  </a:lnTo>
                  <a:lnTo>
                    <a:pt x="101" y="3"/>
                  </a:lnTo>
                  <a:lnTo>
                    <a:pt x="108" y="5"/>
                  </a:lnTo>
                  <a:lnTo>
                    <a:pt x="115" y="9"/>
                  </a:lnTo>
                  <a:lnTo>
                    <a:pt x="120" y="13"/>
                  </a:lnTo>
                  <a:lnTo>
                    <a:pt x="126" y="17"/>
                  </a:lnTo>
                  <a:lnTo>
                    <a:pt x="132" y="23"/>
                  </a:lnTo>
                  <a:lnTo>
                    <a:pt x="137" y="28"/>
                  </a:lnTo>
                  <a:lnTo>
                    <a:pt x="141" y="34"/>
                  </a:lnTo>
                  <a:lnTo>
                    <a:pt x="145" y="40"/>
                  </a:lnTo>
                  <a:lnTo>
                    <a:pt x="149" y="47"/>
                  </a:lnTo>
                  <a:lnTo>
                    <a:pt x="151" y="53"/>
                  </a:lnTo>
                  <a:lnTo>
                    <a:pt x="153" y="61"/>
                  </a:lnTo>
                  <a:lnTo>
                    <a:pt x="155"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14" name="Google Shape;4014;p59"/>
            <p:cNvSpPr/>
            <p:nvPr/>
          </p:nvSpPr>
          <p:spPr>
            <a:xfrm>
              <a:off x="4465638" y="1570038"/>
              <a:ext cx="49213" cy="49213"/>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1" y="119"/>
                  </a:lnTo>
                  <a:lnTo>
                    <a:pt x="137" y="126"/>
                  </a:lnTo>
                  <a:lnTo>
                    <a:pt x="132" y="130"/>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0"/>
                  </a:lnTo>
                  <a:lnTo>
                    <a:pt x="18" y="126"/>
                  </a:lnTo>
                  <a:lnTo>
                    <a:pt x="14" y="119"/>
                  </a:lnTo>
                  <a:lnTo>
                    <a:pt x="9" y="113"/>
                  </a:lnTo>
                  <a:lnTo>
                    <a:pt x="7" y="106"/>
                  </a:lnTo>
                  <a:lnTo>
                    <a:pt x="4" y="99"/>
                  </a:lnTo>
                  <a:lnTo>
                    <a:pt x="2" y="91"/>
                  </a:lnTo>
                  <a:lnTo>
                    <a:pt x="1" y="84"/>
                  </a:lnTo>
                  <a:lnTo>
                    <a:pt x="0" y="76"/>
                  </a:lnTo>
                  <a:lnTo>
                    <a:pt x="0" y="76"/>
                  </a:lnTo>
                  <a:lnTo>
                    <a:pt x="1" y="68"/>
                  </a:lnTo>
                  <a:lnTo>
                    <a:pt x="2" y="60"/>
                  </a:lnTo>
                  <a:lnTo>
                    <a:pt x="4" y="54"/>
                  </a:lnTo>
                  <a:lnTo>
                    <a:pt x="7" y="47"/>
                  </a:lnTo>
                  <a:lnTo>
                    <a:pt x="9"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2"/>
                  </a:lnTo>
                  <a:lnTo>
                    <a:pt x="137" y="27"/>
                  </a:lnTo>
                  <a:lnTo>
                    <a:pt x="141" y="33"/>
                  </a:lnTo>
                  <a:lnTo>
                    <a:pt x="145" y="40"/>
                  </a:lnTo>
                  <a:lnTo>
                    <a:pt x="149" y="47"/>
                  </a:lnTo>
                  <a:lnTo>
                    <a:pt x="151" y="54"/>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15" name="Google Shape;4015;p59"/>
            <p:cNvSpPr/>
            <p:nvPr/>
          </p:nvSpPr>
          <p:spPr>
            <a:xfrm>
              <a:off x="4535488" y="1500188"/>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5" y="114"/>
                  </a:lnTo>
                  <a:lnTo>
                    <a:pt x="141" y="120"/>
                  </a:lnTo>
                  <a:lnTo>
                    <a:pt x="136" y="126"/>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6"/>
                  </a:lnTo>
                  <a:lnTo>
                    <a:pt x="14"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2"/>
                  </a:lnTo>
                  <a:lnTo>
                    <a:pt x="69" y="0"/>
                  </a:lnTo>
                  <a:lnTo>
                    <a:pt x="77" y="0"/>
                  </a:lnTo>
                  <a:lnTo>
                    <a:pt x="77" y="0"/>
                  </a:lnTo>
                  <a:lnTo>
                    <a:pt x="85" y="0"/>
                  </a:lnTo>
                  <a:lnTo>
                    <a:pt x="93" y="2"/>
                  </a:lnTo>
                  <a:lnTo>
                    <a:pt x="100" y="3"/>
                  </a:lnTo>
                  <a:lnTo>
                    <a:pt x="108"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16" name="Google Shape;4016;p59"/>
            <p:cNvSpPr/>
            <p:nvPr/>
          </p:nvSpPr>
          <p:spPr>
            <a:xfrm>
              <a:off x="4535488" y="1570038"/>
              <a:ext cx="49213" cy="49213"/>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19"/>
                  </a:lnTo>
                  <a:lnTo>
                    <a:pt x="136" y="126"/>
                  </a:lnTo>
                  <a:lnTo>
                    <a:pt x="132" y="130"/>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0"/>
                  </a:lnTo>
                  <a:lnTo>
                    <a:pt x="17" y="126"/>
                  </a:lnTo>
                  <a:lnTo>
                    <a:pt x="14"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17" name="Google Shape;4017;p59"/>
            <p:cNvSpPr/>
            <p:nvPr/>
          </p:nvSpPr>
          <p:spPr>
            <a:xfrm>
              <a:off x="4186238" y="1500188"/>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4"/>
                  </a:lnTo>
                  <a:lnTo>
                    <a:pt x="141" y="120"/>
                  </a:lnTo>
                  <a:lnTo>
                    <a:pt x="136" y="126"/>
                  </a:lnTo>
                  <a:lnTo>
                    <a:pt x="131" y="131"/>
                  </a:lnTo>
                  <a:lnTo>
                    <a:pt x="126" y="136"/>
                  </a:lnTo>
                  <a:lnTo>
                    <a:pt x="119" y="140"/>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2"/>
                  </a:lnTo>
                  <a:lnTo>
                    <a:pt x="69" y="0"/>
                  </a:lnTo>
                  <a:lnTo>
                    <a:pt x="77" y="0"/>
                  </a:lnTo>
                  <a:lnTo>
                    <a:pt x="77" y="0"/>
                  </a:lnTo>
                  <a:lnTo>
                    <a:pt x="85" y="0"/>
                  </a:lnTo>
                  <a:lnTo>
                    <a:pt x="92" y="2"/>
                  </a:lnTo>
                  <a:lnTo>
                    <a:pt x="100" y="3"/>
                  </a:lnTo>
                  <a:lnTo>
                    <a:pt x="107" y="5"/>
                  </a:lnTo>
                  <a:lnTo>
                    <a:pt x="113" y="9"/>
                  </a:lnTo>
                  <a:lnTo>
                    <a:pt x="119" y="13"/>
                  </a:lnTo>
                  <a:lnTo>
                    <a:pt x="126" y="17"/>
                  </a:lnTo>
                  <a:lnTo>
                    <a:pt x="131" y="23"/>
                  </a:lnTo>
                  <a:lnTo>
                    <a:pt x="136" y="28"/>
                  </a:lnTo>
                  <a:lnTo>
                    <a:pt x="141" y="34"/>
                  </a:lnTo>
                  <a:lnTo>
                    <a:pt x="144" y="40"/>
                  </a:lnTo>
                  <a:lnTo>
                    <a:pt x="148" y="47"/>
                  </a:lnTo>
                  <a:lnTo>
                    <a:pt x="150"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18" name="Google Shape;4018;p59"/>
            <p:cNvSpPr/>
            <p:nvPr/>
          </p:nvSpPr>
          <p:spPr>
            <a:xfrm>
              <a:off x="4186238" y="1570038"/>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1" y="130"/>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19" name="Google Shape;4019;p59"/>
            <p:cNvSpPr/>
            <p:nvPr/>
          </p:nvSpPr>
          <p:spPr>
            <a:xfrm>
              <a:off x="4257676" y="1500188"/>
              <a:ext cx="47625"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4"/>
                  </a:lnTo>
                  <a:lnTo>
                    <a:pt x="141" y="120"/>
                  </a:lnTo>
                  <a:lnTo>
                    <a:pt x="136" y="126"/>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2"/>
                  </a:lnTo>
                  <a:lnTo>
                    <a:pt x="69" y="0"/>
                  </a:lnTo>
                  <a:lnTo>
                    <a:pt x="77" y="0"/>
                  </a:lnTo>
                  <a:lnTo>
                    <a:pt x="77" y="0"/>
                  </a:lnTo>
                  <a:lnTo>
                    <a:pt x="85" y="0"/>
                  </a:lnTo>
                  <a:lnTo>
                    <a:pt x="93" y="2"/>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20" name="Google Shape;4020;p59"/>
            <p:cNvSpPr/>
            <p:nvPr/>
          </p:nvSpPr>
          <p:spPr>
            <a:xfrm>
              <a:off x="4257676" y="1570038"/>
              <a:ext cx="47625"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21" name="Google Shape;4021;p59"/>
            <p:cNvSpPr/>
            <p:nvPr/>
          </p:nvSpPr>
          <p:spPr>
            <a:xfrm>
              <a:off x="4325938" y="1500188"/>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4" y="114"/>
                  </a:lnTo>
                  <a:lnTo>
                    <a:pt x="141" y="120"/>
                  </a:lnTo>
                  <a:lnTo>
                    <a:pt x="136" y="126"/>
                  </a:lnTo>
                  <a:lnTo>
                    <a:pt x="131" y="131"/>
                  </a:lnTo>
                  <a:lnTo>
                    <a:pt x="126" y="136"/>
                  </a:lnTo>
                  <a:lnTo>
                    <a:pt x="120" y="140"/>
                  </a:lnTo>
                  <a:lnTo>
                    <a:pt x="113" y="145"/>
                  </a:lnTo>
                  <a:lnTo>
                    <a:pt x="107"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8" y="136"/>
                  </a:lnTo>
                  <a:lnTo>
                    <a:pt x="23" y="131"/>
                  </a:lnTo>
                  <a:lnTo>
                    <a:pt x="17" y="126"/>
                  </a:lnTo>
                  <a:lnTo>
                    <a:pt x="14"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4" y="34"/>
                  </a:lnTo>
                  <a:lnTo>
                    <a:pt x="17" y="28"/>
                  </a:lnTo>
                  <a:lnTo>
                    <a:pt x="23" y="23"/>
                  </a:lnTo>
                  <a:lnTo>
                    <a:pt x="28" y="17"/>
                  </a:lnTo>
                  <a:lnTo>
                    <a:pt x="34" y="13"/>
                  </a:lnTo>
                  <a:lnTo>
                    <a:pt x="40" y="9"/>
                  </a:lnTo>
                  <a:lnTo>
                    <a:pt x="47" y="5"/>
                  </a:lnTo>
                  <a:lnTo>
                    <a:pt x="54" y="3"/>
                  </a:lnTo>
                  <a:lnTo>
                    <a:pt x="62" y="2"/>
                  </a:lnTo>
                  <a:lnTo>
                    <a:pt x="68" y="0"/>
                  </a:lnTo>
                  <a:lnTo>
                    <a:pt x="76" y="0"/>
                  </a:lnTo>
                  <a:lnTo>
                    <a:pt x="76" y="0"/>
                  </a:lnTo>
                  <a:lnTo>
                    <a:pt x="84" y="0"/>
                  </a:lnTo>
                  <a:lnTo>
                    <a:pt x="92" y="2"/>
                  </a:lnTo>
                  <a:lnTo>
                    <a:pt x="99" y="3"/>
                  </a:lnTo>
                  <a:lnTo>
                    <a:pt x="107" y="5"/>
                  </a:lnTo>
                  <a:lnTo>
                    <a:pt x="113" y="9"/>
                  </a:lnTo>
                  <a:lnTo>
                    <a:pt x="120" y="13"/>
                  </a:lnTo>
                  <a:lnTo>
                    <a:pt x="126" y="17"/>
                  </a:lnTo>
                  <a:lnTo>
                    <a:pt x="131" y="23"/>
                  </a:lnTo>
                  <a:lnTo>
                    <a:pt x="136" y="28"/>
                  </a:lnTo>
                  <a:lnTo>
                    <a:pt x="141" y="34"/>
                  </a:lnTo>
                  <a:lnTo>
                    <a:pt x="144" y="40"/>
                  </a:lnTo>
                  <a:lnTo>
                    <a:pt x="147"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22" name="Google Shape;4022;p59"/>
            <p:cNvSpPr/>
            <p:nvPr/>
          </p:nvSpPr>
          <p:spPr>
            <a:xfrm>
              <a:off x="4325938" y="1570038"/>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4" y="113"/>
                  </a:lnTo>
                  <a:lnTo>
                    <a:pt x="141" y="119"/>
                  </a:lnTo>
                  <a:lnTo>
                    <a:pt x="136" y="126"/>
                  </a:lnTo>
                  <a:lnTo>
                    <a:pt x="131" y="130"/>
                  </a:lnTo>
                  <a:lnTo>
                    <a:pt x="126" y="136"/>
                  </a:lnTo>
                  <a:lnTo>
                    <a:pt x="120" y="141"/>
                  </a:lnTo>
                  <a:lnTo>
                    <a:pt x="113" y="144"/>
                  </a:lnTo>
                  <a:lnTo>
                    <a:pt x="107"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8" y="136"/>
                  </a:lnTo>
                  <a:lnTo>
                    <a:pt x="23" y="130"/>
                  </a:lnTo>
                  <a:lnTo>
                    <a:pt x="17" y="126"/>
                  </a:lnTo>
                  <a:lnTo>
                    <a:pt x="14"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4" y="33"/>
                  </a:lnTo>
                  <a:lnTo>
                    <a:pt x="17" y="27"/>
                  </a:lnTo>
                  <a:lnTo>
                    <a:pt x="23" y="22"/>
                  </a:lnTo>
                  <a:lnTo>
                    <a:pt x="28" y="17"/>
                  </a:lnTo>
                  <a:lnTo>
                    <a:pt x="34" y="12"/>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2"/>
                  </a:lnTo>
                  <a:lnTo>
                    <a:pt x="126" y="17"/>
                  </a:lnTo>
                  <a:lnTo>
                    <a:pt x="131" y="22"/>
                  </a:lnTo>
                  <a:lnTo>
                    <a:pt x="136" y="27"/>
                  </a:lnTo>
                  <a:lnTo>
                    <a:pt x="141"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23" name="Google Shape;4023;p59"/>
            <p:cNvSpPr/>
            <p:nvPr/>
          </p:nvSpPr>
          <p:spPr>
            <a:xfrm>
              <a:off x="4957763" y="1355725"/>
              <a:ext cx="49213" cy="49213"/>
            </a:xfrm>
            <a:custGeom>
              <a:avLst/>
              <a:gdLst/>
              <a:ahLst/>
              <a:cxnLst/>
              <a:rect l="l" t="t" r="r" b="b"/>
              <a:pathLst>
                <a:path w="155" h="155" extrusionOk="0">
                  <a:moveTo>
                    <a:pt x="155" y="77"/>
                  </a:moveTo>
                  <a:lnTo>
                    <a:pt x="155" y="77"/>
                  </a:lnTo>
                  <a:lnTo>
                    <a:pt x="154" y="85"/>
                  </a:lnTo>
                  <a:lnTo>
                    <a:pt x="153" y="93"/>
                  </a:lnTo>
                  <a:lnTo>
                    <a:pt x="152" y="100"/>
                  </a:lnTo>
                  <a:lnTo>
                    <a:pt x="148" y="108"/>
                  </a:lnTo>
                  <a:lnTo>
                    <a:pt x="145" y="115"/>
                  </a:lnTo>
                  <a:lnTo>
                    <a:pt x="141" y="121"/>
                  </a:lnTo>
                  <a:lnTo>
                    <a:pt x="137" y="126"/>
                  </a:lnTo>
                  <a:lnTo>
                    <a:pt x="132" y="132"/>
                  </a:lnTo>
                  <a:lnTo>
                    <a:pt x="126" y="137"/>
                  </a:lnTo>
                  <a:lnTo>
                    <a:pt x="121" y="141"/>
                  </a:lnTo>
                  <a:lnTo>
                    <a:pt x="114" y="146"/>
                  </a:lnTo>
                  <a:lnTo>
                    <a:pt x="108" y="148"/>
                  </a:lnTo>
                  <a:lnTo>
                    <a:pt x="100" y="151"/>
                  </a:lnTo>
                  <a:lnTo>
                    <a:pt x="93" y="153"/>
                  </a:lnTo>
                  <a:lnTo>
                    <a:pt x="85" y="154"/>
                  </a:lnTo>
                  <a:lnTo>
                    <a:pt x="77" y="155"/>
                  </a:lnTo>
                  <a:lnTo>
                    <a:pt x="77" y="155"/>
                  </a:lnTo>
                  <a:lnTo>
                    <a:pt x="69" y="154"/>
                  </a:lnTo>
                  <a:lnTo>
                    <a:pt x="62" y="153"/>
                  </a:lnTo>
                  <a:lnTo>
                    <a:pt x="54" y="151"/>
                  </a:lnTo>
                  <a:lnTo>
                    <a:pt x="47" y="148"/>
                  </a:lnTo>
                  <a:lnTo>
                    <a:pt x="41" y="146"/>
                  </a:lnTo>
                  <a:lnTo>
                    <a:pt x="35" y="141"/>
                  </a:lnTo>
                  <a:lnTo>
                    <a:pt x="29" y="137"/>
                  </a:lnTo>
                  <a:lnTo>
                    <a:pt x="23" y="132"/>
                  </a:lnTo>
                  <a:lnTo>
                    <a:pt x="18" y="126"/>
                  </a:lnTo>
                  <a:lnTo>
                    <a:pt x="14" y="121"/>
                  </a:lnTo>
                  <a:lnTo>
                    <a:pt x="10" y="115"/>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9"/>
                  </a:lnTo>
                  <a:lnTo>
                    <a:pt x="35" y="14"/>
                  </a:lnTo>
                  <a:lnTo>
                    <a:pt x="41" y="10"/>
                  </a:lnTo>
                  <a:lnTo>
                    <a:pt x="47" y="6"/>
                  </a:lnTo>
                  <a:lnTo>
                    <a:pt x="54" y="4"/>
                  </a:lnTo>
                  <a:lnTo>
                    <a:pt x="62" y="3"/>
                  </a:lnTo>
                  <a:lnTo>
                    <a:pt x="69" y="2"/>
                  </a:lnTo>
                  <a:lnTo>
                    <a:pt x="77" y="0"/>
                  </a:lnTo>
                  <a:lnTo>
                    <a:pt x="77" y="0"/>
                  </a:lnTo>
                  <a:lnTo>
                    <a:pt x="85" y="2"/>
                  </a:lnTo>
                  <a:lnTo>
                    <a:pt x="93" y="3"/>
                  </a:lnTo>
                  <a:lnTo>
                    <a:pt x="100" y="4"/>
                  </a:lnTo>
                  <a:lnTo>
                    <a:pt x="108" y="6"/>
                  </a:lnTo>
                  <a:lnTo>
                    <a:pt x="114" y="10"/>
                  </a:lnTo>
                  <a:lnTo>
                    <a:pt x="121" y="14"/>
                  </a:lnTo>
                  <a:lnTo>
                    <a:pt x="126" y="19"/>
                  </a:lnTo>
                  <a:lnTo>
                    <a:pt x="132" y="23"/>
                  </a:lnTo>
                  <a:lnTo>
                    <a:pt x="137" y="29"/>
                  </a:lnTo>
                  <a:lnTo>
                    <a:pt x="141" y="35"/>
                  </a:lnTo>
                  <a:lnTo>
                    <a:pt x="145"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24" name="Google Shape;4024;p59"/>
            <p:cNvSpPr/>
            <p:nvPr/>
          </p:nvSpPr>
          <p:spPr>
            <a:xfrm>
              <a:off x="4957763" y="1427163"/>
              <a:ext cx="49213" cy="47625"/>
            </a:xfrm>
            <a:custGeom>
              <a:avLst/>
              <a:gdLst/>
              <a:ahLst/>
              <a:cxnLst/>
              <a:rect l="l" t="t" r="r" b="b"/>
              <a:pathLst>
                <a:path w="155" h="153" extrusionOk="0">
                  <a:moveTo>
                    <a:pt x="155" y="76"/>
                  </a:moveTo>
                  <a:lnTo>
                    <a:pt x="155" y="76"/>
                  </a:lnTo>
                  <a:lnTo>
                    <a:pt x="154" y="84"/>
                  </a:lnTo>
                  <a:lnTo>
                    <a:pt x="153" y="91"/>
                  </a:lnTo>
                  <a:lnTo>
                    <a:pt x="152" y="99"/>
                  </a:lnTo>
                  <a:lnTo>
                    <a:pt x="148" y="106"/>
                  </a:lnTo>
                  <a:lnTo>
                    <a:pt x="145" y="113"/>
                  </a:lnTo>
                  <a:lnTo>
                    <a:pt x="141" y="119"/>
                  </a:lnTo>
                  <a:lnTo>
                    <a:pt x="137" y="125"/>
                  </a:lnTo>
                  <a:lnTo>
                    <a:pt x="132" y="130"/>
                  </a:lnTo>
                  <a:lnTo>
                    <a:pt x="126" y="136"/>
                  </a:lnTo>
                  <a:lnTo>
                    <a:pt x="121" y="140"/>
                  </a:lnTo>
                  <a:lnTo>
                    <a:pt x="114" y="144"/>
                  </a:lnTo>
                  <a:lnTo>
                    <a:pt x="108" y="147"/>
                  </a:lnTo>
                  <a:lnTo>
                    <a:pt x="100" y="149"/>
                  </a:lnTo>
                  <a:lnTo>
                    <a:pt x="93" y="152"/>
                  </a:lnTo>
                  <a:lnTo>
                    <a:pt x="85" y="153"/>
                  </a:lnTo>
                  <a:lnTo>
                    <a:pt x="77" y="153"/>
                  </a:lnTo>
                  <a:lnTo>
                    <a:pt x="77" y="153"/>
                  </a:lnTo>
                  <a:lnTo>
                    <a:pt x="69" y="153"/>
                  </a:lnTo>
                  <a:lnTo>
                    <a:pt x="62" y="152"/>
                  </a:lnTo>
                  <a:lnTo>
                    <a:pt x="54" y="149"/>
                  </a:lnTo>
                  <a:lnTo>
                    <a:pt x="47" y="147"/>
                  </a:lnTo>
                  <a:lnTo>
                    <a:pt x="41" y="144"/>
                  </a:lnTo>
                  <a:lnTo>
                    <a:pt x="35" y="140"/>
                  </a:lnTo>
                  <a:lnTo>
                    <a:pt x="29" y="136"/>
                  </a:lnTo>
                  <a:lnTo>
                    <a:pt x="23" y="130"/>
                  </a:lnTo>
                  <a:lnTo>
                    <a:pt x="18" y="125"/>
                  </a:lnTo>
                  <a:lnTo>
                    <a:pt x="14" y="119"/>
                  </a:lnTo>
                  <a:lnTo>
                    <a:pt x="10" y="113"/>
                  </a:lnTo>
                  <a:lnTo>
                    <a:pt x="6" y="106"/>
                  </a:lnTo>
                  <a:lnTo>
                    <a:pt x="4" y="99"/>
                  </a:lnTo>
                  <a:lnTo>
                    <a:pt x="2" y="91"/>
                  </a:lnTo>
                  <a:lnTo>
                    <a:pt x="0" y="84"/>
                  </a:lnTo>
                  <a:lnTo>
                    <a:pt x="0" y="76"/>
                  </a:lnTo>
                  <a:lnTo>
                    <a:pt x="0" y="76"/>
                  </a:lnTo>
                  <a:lnTo>
                    <a:pt x="0" y="68"/>
                  </a:lnTo>
                  <a:lnTo>
                    <a:pt x="2" y="60"/>
                  </a:lnTo>
                  <a:lnTo>
                    <a:pt x="4" y="53"/>
                  </a:lnTo>
                  <a:lnTo>
                    <a:pt x="6" y="46"/>
                  </a:lnTo>
                  <a:lnTo>
                    <a:pt x="10" y="40"/>
                  </a:lnTo>
                  <a:lnTo>
                    <a:pt x="14" y="33"/>
                  </a:lnTo>
                  <a:lnTo>
                    <a:pt x="18" y="27"/>
                  </a:lnTo>
                  <a:lnTo>
                    <a:pt x="23" y="21"/>
                  </a:lnTo>
                  <a:lnTo>
                    <a:pt x="29" y="17"/>
                  </a:lnTo>
                  <a:lnTo>
                    <a:pt x="35" y="12"/>
                  </a:lnTo>
                  <a:lnTo>
                    <a:pt x="41"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6"/>
                  </a:lnTo>
                  <a:lnTo>
                    <a:pt x="152"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25" name="Google Shape;4025;p59"/>
            <p:cNvSpPr/>
            <p:nvPr/>
          </p:nvSpPr>
          <p:spPr>
            <a:xfrm>
              <a:off x="4608513" y="1355725"/>
              <a:ext cx="47625" cy="49213"/>
            </a:xfrm>
            <a:custGeom>
              <a:avLst/>
              <a:gdLst/>
              <a:ahLst/>
              <a:cxnLst/>
              <a:rect l="l" t="t" r="r" b="b"/>
              <a:pathLst>
                <a:path w="154" h="155" extrusionOk="0">
                  <a:moveTo>
                    <a:pt x="154" y="77"/>
                  </a:moveTo>
                  <a:lnTo>
                    <a:pt x="154" y="77"/>
                  </a:lnTo>
                  <a:lnTo>
                    <a:pt x="154" y="85"/>
                  </a:lnTo>
                  <a:lnTo>
                    <a:pt x="153" y="93"/>
                  </a:lnTo>
                  <a:lnTo>
                    <a:pt x="151" y="100"/>
                  </a:lnTo>
                  <a:lnTo>
                    <a:pt x="148" y="108"/>
                  </a:lnTo>
                  <a:lnTo>
                    <a:pt x="145" y="115"/>
                  </a:lnTo>
                  <a:lnTo>
                    <a:pt x="141" y="121"/>
                  </a:lnTo>
                  <a:lnTo>
                    <a:pt x="137" y="126"/>
                  </a:lnTo>
                  <a:lnTo>
                    <a:pt x="131" y="132"/>
                  </a:lnTo>
                  <a:lnTo>
                    <a:pt x="127"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8" y="148"/>
                  </a:lnTo>
                  <a:lnTo>
                    <a:pt x="41" y="146"/>
                  </a:lnTo>
                  <a:lnTo>
                    <a:pt x="34" y="141"/>
                  </a:lnTo>
                  <a:lnTo>
                    <a:pt x="28" y="137"/>
                  </a:lnTo>
                  <a:lnTo>
                    <a:pt x="22" y="132"/>
                  </a:lnTo>
                  <a:lnTo>
                    <a:pt x="18" y="126"/>
                  </a:lnTo>
                  <a:lnTo>
                    <a:pt x="13" y="121"/>
                  </a:lnTo>
                  <a:lnTo>
                    <a:pt x="10" y="115"/>
                  </a:lnTo>
                  <a:lnTo>
                    <a:pt x="6" y="108"/>
                  </a:lnTo>
                  <a:lnTo>
                    <a:pt x="3" y="100"/>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9"/>
                  </a:lnTo>
                  <a:lnTo>
                    <a:pt x="34" y="14"/>
                  </a:lnTo>
                  <a:lnTo>
                    <a:pt x="41" y="10"/>
                  </a:lnTo>
                  <a:lnTo>
                    <a:pt x="48" y="6"/>
                  </a:lnTo>
                  <a:lnTo>
                    <a:pt x="54" y="4"/>
                  </a:lnTo>
                  <a:lnTo>
                    <a:pt x="61" y="3"/>
                  </a:lnTo>
                  <a:lnTo>
                    <a:pt x="69" y="2"/>
                  </a:lnTo>
                  <a:lnTo>
                    <a:pt x="77" y="0"/>
                  </a:lnTo>
                  <a:lnTo>
                    <a:pt x="77" y="0"/>
                  </a:lnTo>
                  <a:lnTo>
                    <a:pt x="85" y="2"/>
                  </a:lnTo>
                  <a:lnTo>
                    <a:pt x="92" y="3"/>
                  </a:lnTo>
                  <a:lnTo>
                    <a:pt x="100" y="4"/>
                  </a:lnTo>
                  <a:lnTo>
                    <a:pt x="107" y="6"/>
                  </a:lnTo>
                  <a:lnTo>
                    <a:pt x="114" y="10"/>
                  </a:lnTo>
                  <a:lnTo>
                    <a:pt x="120" y="14"/>
                  </a:lnTo>
                  <a:lnTo>
                    <a:pt x="127" y="19"/>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26" name="Google Shape;4026;p59"/>
            <p:cNvSpPr/>
            <p:nvPr/>
          </p:nvSpPr>
          <p:spPr>
            <a:xfrm>
              <a:off x="4608513" y="1427163"/>
              <a:ext cx="47625" cy="47625"/>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1" y="119"/>
                  </a:lnTo>
                  <a:lnTo>
                    <a:pt x="137" y="125"/>
                  </a:lnTo>
                  <a:lnTo>
                    <a:pt x="131" y="130"/>
                  </a:lnTo>
                  <a:lnTo>
                    <a:pt x="127" y="136"/>
                  </a:lnTo>
                  <a:lnTo>
                    <a:pt x="120" y="140"/>
                  </a:lnTo>
                  <a:lnTo>
                    <a:pt x="114" y="144"/>
                  </a:lnTo>
                  <a:lnTo>
                    <a:pt x="107" y="147"/>
                  </a:lnTo>
                  <a:lnTo>
                    <a:pt x="100" y="149"/>
                  </a:lnTo>
                  <a:lnTo>
                    <a:pt x="92" y="152"/>
                  </a:lnTo>
                  <a:lnTo>
                    <a:pt x="85" y="153"/>
                  </a:lnTo>
                  <a:lnTo>
                    <a:pt x="77" y="153"/>
                  </a:lnTo>
                  <a:lnTo>
                    <a:pt x="77" y="153"/>
                  </a:lnTo>
                  <a:lnTo>
                    <a:pt x="69" y="153"/>
                  </a:lnTo>
                  <a:lnTo>
                    <a:pt x="61" y="152"/>
                  </a:lnTo>
                  <a:lnTo>
                    <a:pt x="54" y="149"/>
                  </a:lnTo>
                  <a:lnTo>
                    <a:pt x="48" y="147"/>
                  </a:lnTo>
                  <a:lnTo>
                    <a:pt x="41" y="144"/>
                  </a:lnTo>
                  <a:lnTo>
                    <a:pt x="34" y="140"/>
                  </a:lnTo>
                  <a:lnTo>
                    <a:pt x="28" y="136"/>
                  </a:lnTo>
                  <a:lnTo>
                    <a:pt x="22" y="130"/>
                  </a:lnTo>
                  <a:lnTo>
                    <a:pt x="18" y="125"/>
                  </a:lnTo>
                  <a:lnTo>
                    <a:pt x="13" y="119"/>
                  </a:lnTo>
                  <a:lnTo>
                    <a:pt x="10" y="113"/>
                  </a:lnTo>
                  <a:lnTo>
                    <a:pt x="6" y="106"/>
                  </a:lnTo>
                  <a:lnTo>
                    <a:pt x="3" y="99"/>
                  </a:lnTo>
                  <a:lnTo>
                    <a:pt x="2" y="91"/>
                  </a:lnTo>
                  <a:lnTo>
                    <a:pt x="1" y="84"/>
                  </a:lnTo>
                  <a:lnTo>
                    <a:pt x="0" y="76"/>
                  </a:lnTo>
                  <a:lnTo>
                    <a:pt x="0" y="76"/>
                  </a:lnTo>
                  <a:lnTo>
                    <a:pt x="1" y="68"/>
                  </a:lnTo>
                  <a:lnTo>
                    <a:pt x="2" y="60"/>
                  </a:lnTo>
                  <a:lnTo>
                    <a:pt x="3" y="53"/>
                  </a:lnTo>
                  <a:lnTo>
                    <a:pt x="6" y="46"/>
                  </a:lnTo>
                  <a:lnTo>
                    <a:pt x="10" y="40"/>
                  </a:lnTo>
                  <a:lnTo>
                    <a:pt x="13" y="33"/>
                  </a:lnTo>
                  <a:lnTo>
                    <a:pt x="18" y="27"/>
                  </a:lnTo>
                  <a:lnTo>
                    <a:pt x="22" y="21"/>
                  </a:lnTo>
                  <a:lnTo>
                    <a:pt x="28" y="17"/>
                  </a:lnTo>
                  <a:lnTo>
                    <a:pt x="34" y="12"/>
                  </a:lnTo>
                  <a:lnTo>
                    <a:pt x="41" y="9"/>
                  </a:lnTo>
                  <a:lnTo>
                    <a:pt x="48"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1" y="33"/>
                  </a:lnTo>
                  <a:lnTo>
                    <a:pt x="145" y="40"/>
                  </a:lnTo>
                  <a:lnTo>
                    <a:pt x="148"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27" name="Google Shape;4027;p59"/>
            <p:cNvSpPr/>
            <p:nvPr/>
          </p:nvSpPr>
          <p:spPr>
            <a:xfrm>
              <a:off x="4676776" y="1355725"/>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5"/>
                  </a:lnTo>
                  <a:lnTo>
                    <a:pt x="141" y="121"/>
                  </a:lnTo>
                  <a:lnTo>
                    <a:pt x="136" y="126"/>
                  </a:lnTo>
                  <a:lnTo>
                    <a:pt x="131" y="132"/>
                  </a:lnTo>
                  <a:lnTo>
                    <a:pt x="126" y="137"/>
                  </a:lnTo>
                  <a:lnTo>
                    <a:pt x="119" y="141"/>
                  </a:lnTo>
                  <a:lnTo>
                    <a:pt x="114"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4" y="10"/>
                  </a:lnTo>
                  <a:lnTo>
                    <a:pt x="119" y="14"/>
                  </a:lnTo>
                  <a:lnTo>
                    <a:pt x="126" y="19"/>
                  </a:lnTo>
                  <a:lnTo>
                    <a:pt x="131"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28" name="Google Shape;4028;p59"/>
            <p:cNvSpPr/>
            <p:nvPr/>
          </p:nvSpPr>
          <p:spPr>
            <a:xfrm>
              <a:off x="4676776" y="1427163"/>
              <a:ext cx="49213"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5"/>
                  </a:lnTo>
                  <a:lnTo>
                    <a:pt x="131" y="130"/>
                  </a:lnTo>
                  <a:lnTo>
                    <a:pt x="126" y="136"/>
                  </a:lnTo>
                  <a:lnTo>
                    <a:pt x="119" y="140"/>
                  </a:lnTo>
                  <a:lnTo>
                    <a:pt x="114"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19" y="12"/>
                  </a:lnTo>
                  <a:lnTo>
                    <a:pt x="126" y="17"/>
                  </a:lnTo>
                  <a:lnTo>
                    <a:pt x="131" y="21"/>
                  </a:lnTo>
                  <a:lnTo>
                    <a:pt x="136" y="27"/>
                  </a:lnTo>
                  <a:lnTo>
                    <a:pt x="141" y="33"/>
                  </a:lnTo>
                  <a:lnTo>
                    <a:pt x="144" y="40"/>
                  </a:lnTo>
                  <a:lnTo>
                    <a:pt x="148" y="46"/>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29" name="Google Shape;4029;p59"/>
            <p:cNvSpPr/>
            <p:nvPr/>
          </p:nvSpPr>
          <p:spPr>
            <a:xfrm>
              <a:off x="4746626" y="1355725"/>
              <a:ext cx="49213" cy="49213"/>
            </a:xfrm>
            <a:custGeom>
              <a:avLst/>
              <a:gdLst/>
              <a:ahLst/>
              <a:cxnLst/>
              <a:rect l="l" t="t" r="r" b="b"/>
              <a:pathLst>
                <a:path w="154" h="155" extrusionOk="0">
                  <a:moveTo>
                    <a:pt x="154" y="77"/>
                  </a:moveTo>
                  <a:lnTo>
                    <a:pt x="154" y="77"/>
                  </a:lnTo>
                  <a:lnTo>
                    <a:pt x="153" y="85"/>
                  </a:lnTo>
                  <a:lnTo>
                    <a:pt x="152" y="93"/>
                  </a:lnTo>
                  <a:lnTo>
                    <a:pt x="151" y="100"/>
                  </a:lnTo>
                  <a:lnTo>
                    <a:pt x="149" y="108"/>
                  </a:lnTo>
                  <a:lnTo>
                    <a:pt x="145" y="115"/>
                  </a:lnTo>
                  <a:lnTo>
                    <a:pt x="141" y="121"/>
                  </a:lnTo>
                  <a:lnTo>
                    <a:pt x="137" y="126"/>
                  </a:lnTo>
                  <a:lnTo>
                    <a:pt x="132" y="132"/>
                  </a:lnTo>
                  <a:lnTo>
                    <a:pt x="126" y="137"/>
                  </a:lnTo>
                  <a:lnTo>
                    <a:pt x="120" y="141"/>
                  </a:lnTo>
                  <a:lnTo>
                    <a:pt x="114" y="146"/>
                  </a:lnTo>
                  <a:lnTo>
                    <a:pt x="108" y="148"/>
                  </a:lnTo>
                  <a:lnTo>
                    <a:pt x="101" y="151"/>
                  </a:lnTo>
                  <a:lnTo>
                    <a:pt x="93" y="153"/>
                  </a:lnTo>
                  <a:lnTo>
                    <a:pt x="85"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5"/>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1" y="10"/>
                  </a:lnTo>
                  <a:lnTo>
                    <a:pt x="47" y="6"/>
                  </a:lnTo>
                  <a:lnTo>
                    <a:pt x="55" y="4"/>
                  </a:lnTo>
                  <a:lnTo>
                    <a:pt x="62" y="3"/>
                  </a:lnTo>
                  <a:lnTo>
                    <a:pt x="70" y="2"/>
                  </a:lnTo>
                  <a:lnTo>
                    <a:pt x="78" y="0"/>
                  </a:lnTo>
                  <a:lnTo>
                    <a:pt x="78" y="0"/>
                  </a:lnTo>
                  <a:lnTo>
                    <a:pt x="85" y="2"/>
                  </a:lnTo>
                  <a:lnTo>
                    <a:pt x="93" y="3"/>
                  </a:lnTo>
                  <a:lnTo>
                    <a:pt x="101" y="4"/>
                  </a:lnTo>
                  <a:lnTo>
                    <a:pt x="108" y="6"/>
                  </a:lnTo>
                  <a:lnTo>
                    <a:pt x="114" y="10"/>
                  </a:lnTo>
                  <a:lnTo>
                    <a:pt x="120" y="14"/>
                  </a:lnTo>
                  <a:lnTo>
                    <a:pt x="126" y="19"/>
                  </a:lnTo>
                  <a:lnTo>
                    <a:pt x="132" y="23"/>
                  </a:lnTo>
                  <a:lnTo>
                    <a:pt x="137" y="29"/>
                  </a:lnTo>
                  <a:lnTo>
                    <a:pt x="141" y="35"/>
                  </a:lnTo>
                  <a:lnTo>
                    <a:pt x="145" y="40"/>
                  </a:lnTo>
                  <a:lnTo>
                    <a:pt x="149"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30" name="Google Shape;4030;p59"/>
            <p:cNvSpPr/>
            <p:nvPr/>
          </p:nvSpPr>
          <p:spPr>
            <a:xfrm>
              <a:off x="4746626" y="1427163"/>
              <a:ext cx="49213" cy="47625"/>
            </a:xfrm>
            <a:custGeom>
              <a:avLst/>
              <a:gdLst/>
              <a:ahLst/>
              <a:cxnLst/>
              <a:rect l="l" t="t" r="r" b="b"/>
              <a:pathLst>
                <a:path w="154" h="153" extrusionOk="0">
                  <a:moveTo>
                    <a:pt x="154" y="76"/>
                  </a:moveTo>
                  <a:lnTo>
                    <a:pt x="154" y="76"/>
                  </a:lnTo>
                  <a:lnTo>
                    <a:pt x="153" y="84"/>
                  </a:lnTo>
                  <a:lnTo>
                    <a:pt x="152" y="91"/>
                  </a:lnTo>
                  <a:lnTo>
                    <a:pt x="151" y="99"/>
                  </a:lnTo>
                  <a:lnTo>
                    <a:pt x="149" y="106"/>
                  </a:lnTo>
                  <a:lnTo>
                    <a:pt x="145" y="113"/>
                  </a:lnTo>
                  <a:lnTo>
                    <a:pt x="141" y="119"/>
                  </a:lnTo>
                  <a:lnTo>
                    <a:pt x="137" y="125"/>
                  </a:lnTo>
                  <a:lnTo>
                    <a:pt x="132" y="130"/>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1" y="144"/>
                  </a:lnTo>
                  <a:lnTo>
                    <a:pt x="34" y="140"/>
                  </a:lnTo>
                  <a:lnTo>
                    <a:pt x="29" y="136"/>
                  </a:lnTo>
                  <a:lnTo>
                    <a:pt x="23" y="130"/>
                  </a:lnTo>
                  <a:lnTo>
                    <a:pt x="18" y="125"/>
                  </a:lnTo>
                  <a:lnTo>
                    <a:pt x="14" y="119"/>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1" y="33"/>
                  </a:lnTo>
                  <a:lnTo>
                    <a:pt x="145" y="40"/>
                  </a:lnTo>
                  <a:lnTo>
                    <a:pt x="149"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31" name="Google Shape;4031;p59"/>
            <p:cNvSpPr/>
            <p:nvPr/>
          </p:nvSpPr>
          <p:spPr>
            <a:xfrm>
              <a:off x="4818063" y="1355725"/>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32" name="Google Shape;4032;p59"/>
            <p:cNvSpPr/>
            <p:nvPr/>
          </p:nvSpPr>
          <p:spPr>
            <a:xfrm>
              <a:off x="4818063" y="1427163"/>
              <a:ext cx="49213" cy="47625"/>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19"/>
                  </a:lnTo>
                  <a:lnTo>
                    <a:pt x="136" y="125"/>
                  </a:lnTo>
                  <a:lnTo>
                    <a:pt x="132" y="130"/>
                  </a:lnTo>
                  <a:lnTo>
                    <a:pt x="126" y="136"/>
                  </a:lnTo>
                  <a:lnTo>
                    <a:pt x="120" y="140"/>
                  </a:lnTo>
                  <a:lnTo>
                    <a:pt x="113"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33" name="Google Shape;4033;p59"/>
            <p:cNvSpPr/>
            <p:nvPr/>
          </p:nvSpPr>
          <p:spPr>
            <a:xfrm>
              <a:off x="4887913" y="1355725"/>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2" y="153"/>
                  </a:lnTo>
                  <a:lnTo>
                    <a:pt x="54" y="151"/>
                  </a:lnTo>
                  <a:lnTo>
                    <a:pt x="47" y="148"/>
                  </a:lnTo>
                  <a:lnTo>
                    <a:pt x="40" y="146"/>
                  </a:lnTo>
                  <a:lnTo>
                    <a:pt x="33" y="141"/>
                  </a:lnTo>
                  <a:lnTo>
                    <a:pt x="27" y="137"/>
                  </a:lnTo>
                  <a:lnTo>
                    <a:pt x="23"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3" y="14"/>
                  </a:lnTo>
                  <a:lnTo>
                    <a:pt x="40" y="10"/>
                  </a:lnTo>
                  <a:lnTo>
                    <a:pt x="47" y="6"/>
                  </a:lnTo>
                  <a:lnTo>
                    <a:pt x="54" y="4"/>
                  </a:lnTo>
                  <a:lnTo>
                    <a:pt x="62"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34" name="Google Shape;4034;p59"/>
            <p:cNvSpPr/>
            <p:nvPr/>
          </p:nvSpPr>
          <p:spPr>
            <a:xfrm>
              <a:off x="4887913" y="1427163"/>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19"/>
                  </a:lnTo>
                  <a:lnTo>
                    <a:pt x="136" y="125"/>
                  </a:lnTo>
                  <a:lnTo>
                    <a:pt x="131" y="130"/>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3" y="140"/>
                  </a:lnTo>
                  <a:lnTo>
                    <a:pt x="27" y="136"/>
                  </a:lnTo>
                  <a:lnTo>
                    <a:pt x="23"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3"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35" name="Google Shape;4035;p59"/>
            <p:cNvSpPr/>
            <p:nvPr/>
          </p:nvSpPr>
          <p:spPr>
            <a:xfrm>
              <a:off x="4395788" y="1355725"/>
              <a:ext cx="49213" cy="49213"/>
            </a:xfrm>
            <a:custGeom>
              <a:avLst/>
              <a:gdLst/>
              <a:ahLst/>
              <a:cxnLst/>
              <a:rect l="l" t="t" r="r" b="b"/>
              <a:pathLst>
                <a:path w="155" h="155" extrusionOk="0">
                  <a:moveTo>
                    <a:pt x="155" y="77"/>
                  </a:moveTo>
                  <a:lnTo>
                    <a:pt x="155" y="77"/>
                  </a:lnTo>
                  <a:lnTo>
                    <a:pt x="154" y="85"/>
                  </a:lnTo>
                  <a:lnTo>
                    <a:pt x="153" y="93"/>
                  </a:lnTo>
                  <a:lnTo>
                    <a:pt x="152" y="100"/>
                  </a:lnTo>
                  <a:lnTo>
                    <a:pt x="149" y="108"/>
                  </a:lnTo>
                  <a:lnTo>
                    <a:pt x="146" y="115"/>
                  </a:lnTo>
                  <a:lnTo>
                    <a:pt x="141" y="121"/>
                  </a:lnTo>
                  <a:lnTo>
                    <a:pt x="137" y="126"/>
                  </a:lnTo>
                  <a:lnTo>
                    <a:pt x="132" y="132"/>
                  </a:lnTo>
                  <a:lnTo>
                    <a:pt x="126" y="137"/>
                  </a:lnTo>
                  <a:lnTo>
                    <a:pt x="121" y="141"/>
                  </a:lnTo>
                  <a:lnTo>
                    <a:pt x="115" y="146"/>
                  </a:lnTo>
                  <a:lnTo>
                    <a:pt x="108" y="148"/>
                  </a:lnTo>
                  <a:lnTo>
                    <a:pt x="101" y="151"/>
                  </a:lnTo>
                  <a:lnTo>
                    <a:pt x="93" y="153"/>
                  </a:lnTo>
                  <a:lnTo>
                    <a:pt x="85" y="154"/>
                  </a:lnTo>
                  <a:lnTo>
                    <a:pt x="77" y="155"/>
                  </a:lnTo>
                  <a:lnTo>
                    <a:pt x="77" y="155"/>
                  </a:lnTo>
                  <a:lnTo>
                    <a:pt x="70" y="154"/>
                  </a:lnTo>
                  <a:lnTo>
                    <a:pt x="62" y="153"/>
                  </a:lnTo>
                  <a:lnTo>
                    <a:pt x="54" y="151"/>
                  </a:lnTo>
                  <a:lnTo>
                    <a:pt x="47" y="148"/>
                  </a:lnTo>
                  <a:lnTo>
                    <a:pt x="41" y="146"/>
                  </a:lnTo>
                  <a:lnTo>
                    <a:pt x="35" y="141"/>
                  </a:lnTo>
                  <a:lnTo>
                    <a:pt x="29" y="137"/>
                  </a:lnTo>
                  <a:lnTo>
                    <a:pt x="23" y="132"/>
                  </a:lnTo>
                  <a:lnTo>
                    <a:pt x="19" y="126"/>
                  </a:lnTo>
                  <a:lnTo>
                    <a:pt x="14" y="121"/>
                  </a:lnTo>
                  <a:lnTo>
                    <a:pt x="10" y="115"/>
                  </a:lnTo>
                  <a:lnTo>
                    <a:pt x="7" y="108"/>
                  </a:lnTo>
                  <a:lnTo>
                    <a:pt x="4" y="100"/>
                  </a:lnTo>
                  <a:lnTo>
                    <a:pt x="3" y="93"/>
                  </a:lnTo>
                  <a:lnTo>
                    <a:pt x="2" y="85"/>
                  </a:lnTo>
                  <a:lnTo>
                    <a:pt x="0" y="77"/>
                  </a:lnTo>
                  <a:lnTo>
                    <a:pt x="0" y="77"/>
                  </a:lnTo>
                  <a:lnTo>
                    <a:pt x="2" y="70"/>
                  </a:lnTo>
                  <a:lnTo>
                    <a:pt x="3" y="62"/>
                  </a:lnTo>
                  <a:lnTo>
                    <a:pt x="4" y="54"/>
                  </a:lnTo>
                  <a:lnTo>
                    <a:pt x="7" y="47"/>
                  </a:lnTo>
                  <a:lnTo>
                    <a:pt x="10" y="40"/>
                  </a:lnTo>
                  <a:lnTo>
                    <a:pt x="14" y="35"/>
                  </a:lnTo>
                  <a:lnTo>
                    <a:pt x="19" y="29"/>
                  </a:lnTo>
                  <a:lnTo>
                    <a:pt x="23" y="23"/>
                  </a:lnTo>
                  <a:lnTo>
                    <a:pt x="29" y="19"/>
                  </a:lnTo>
                  <a:lnTo>
                    <a:pt x="35" y="14"/>
                  </a:lnTo>
                  <a:lnTo>
                    <a:pt x="41" y="10"/>
                  </a:lnTo>
                  <a:lnTo>
                    <a:pt x="47" y="6"/>
                  </a:lnTo>
                  <a:lnTo>
                    <a:pt x="54" y="4"/>
                  </a:lnTo>
                  <a:lnTo>
                    <a:pt x="62" y="3"/>
                  </a:lnTo>
                  <a:lnTo>
                    <a:pt x="70" y="2"/>
                  </a:lnTo>
                  <a:lnTo>
                    <a:pt x="77" y="0"/>
                  </a:lnTo>
                  <a:lnTo>
                    <a:pt x="77" y="0"/>
                  </a:lnTo>
                  <a:lnTo>
                    <a:pt x="85" y="2"/>
                  </a:lnTo>
                  <a:lnTo>
                    <a:pt x="93" y="3"/>
                  </a:lnTo>
                  <a:lnTo>
                    <a:pt x="101" y="4"/>
                  </a:lnTo>
                  <a:lnTo>
                    <a:pt x="108" y="6"/>
                  </a:lnTo>
                  <a:lnTo>
                    <a:pt x="115" y="10"/>
                  </a:lnTo>
                  <a:lnTo>
                    <a:pt x="121" y="14"/>
                  </a:lnTo>
                  <a:lnTo>
                    <a:pt x="126" y="19"/>
                  </a:lnTo>
                  <a:lnTo>
                    <a:pt x="132" y="23"/>
                  </a:lnTo>
                  <a:lnTo>
                    <a:pt x="137" y="29"/>
                  </a:lnTo>
                  <a:lnTo>
                    <a:pt x="141" y="35"/>
                  </a:lnTo>
                  <a:lnTo>
                    <a:pt x="146" y="40"/>
                  </a:lnTo>
                  <a:lnTo>
                    <a:pt x="149"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36" name="Google Shape;4036;p59"/>
            <p:cNvSpPr/>
            <p:nvPr/>
          </p:nvSpPr>
          <p:spPr>
            <a:xfrm>
              <a:off x="4395788" y="1427163"/>
              <a:ext cx="49213" cy="47625"/>
            </a:xfrm>
            <a:custGeom>
              <a:avLst/>
              <a:gdLst/>
              <a:ahLst/>
              <a:cxnLst/>
              <a:rect l="l" t="t" r="r" b="b"/>
              <a:pathLst>
                <a:path w="155" h="153" extrusionOk="0">
                  <a:moveTo>
                    <a:pt x="155" y="76"/>
                  </a:moveTo>
                  <a:lnTo>
                    <a:pt x="155" y="76"/>
                  </a:lnTo>
                  <a:lnTo>
                    <a:pt x="154" y="84"/>
                  </a:lnTo>
                  <a:lnTo>
                    <a:pt x="153" y="91"/>
                  </a:lnTo>
                  <a:lnTo>
                    <a:pt x="152" y="99"/>
                  </a:lnTo>
                  <a:lnTo>
                    <a:pt x="149" y="106"/>
                  </a:lnTo>
                  <a:lnTo>
                    <a:pt x="146" y="113"/>
                  </a:lnTo>
                  <a:lnTo>
                    <a:pt x="141" y="119"/>
                  </a:lnTo>
                  <a:lnTo>
                    <a:pt x="137" y="125"/>
                  </a:lnTo>
                  <a:lnTo>
                    <a:pt x="132" y="130"/>
                  </a:lnTo>
                  <a:lnTo>
                    <a:pt x="126" y="136"/>
                  </a:lnTo>
                  <a:lnTo>
                    <a:pt x="121" y="140"/>
                  </a:lnTo>
                  <a:lnTo>
                    <a:pt x="115" y="144"/>
                  </a:lnTo>
                  <a:lnTo>
                    <a:pt x="108" y="147"/>
                  </a:lnTo>
                  <a:lnTo>
                    <a:pt x="101" y="149"/>
                  </a:lnTo>
                  <a:lnTo>
                    <a:pt x="93" y="152"/>
                  </a:lnTo>
                  <a:lnTo>
                    <a:pt x="85" y="153"/>
                  </a:lnTo>
                  <a:lnTo>
                    <a:pt x="77" y="153"/>
                  </a:lnTo>
                  <a:lnTo>
                    <a:pt x="77" y="153"/>
                  </a:lnTo>
                  <a:lnTo>
                    <a:pt x="70" y="153"/>
                  </a:lnTo>
                  <a:lnTo>
                    <a:pt x="62" y="152"/>
                  </a:lnTo>
                  <a:lnTo>
                    <a:pt x="54" y="149"/>
                  </a:lnTo>
                  <a:lnTo>
                    <a:pt x="47" y="147"/>
                  </a:lnTo>
                  <a:lnTo>
                    <a:pt x="41" y="144"/>
                  </a:lnTo>
                  <a:lnTo>
                    <a:pt x="35" y="140"/>
                  </a:lnTo>
                  <a:lnTo>
                    <a:pt x="29" y="136"/>
                  </a:lnTo>
                  <a:lnTo>
                    <a:pt x="23" y="130"/>
                  </a:lnTo>
                  <a:lnTo>
                    <a:pt x="19" y="125"/>
                  </a:lnTo>
                  <a:lnTo>
                    <a:pt x="14" y="119"/>
                  </a:lnTo>
                  <a:lnTo>
                    <a:pt x="10" y="113"/>
                  </a:lnTo>
                  <a:lnTo>
                    <a:pt x="7" y="106"/>
                  </a:lnTo>
                  <a:lnTo>
                    <a:pt x="4" y="99"/>
                  </a:lnTo>
                  <a:lnTo>
                    <a:pt x="3" y="91"/>
                  </a:lnTo>
                  <a:lnTo>
                    <a:pt x="2" y="84"/>
                  </a:lnTo>
                  <a:lnTo>
                    <a:pt x="0" y="76"/>
                  </a:lnTo>
                  <a:lnTo>
                    <a:pt x="0" y="76"/>
                  </a:lnTo>
                  <a:lnTo>
                    <a:pt x="2" y="68"/>
                  </a:lnTo>
                  <a:lnTo>
                    <a:pt x="3" y="60"/>
                  </a:lnTo>
                  <a:lnTo>
                    <a:pt x="4" y="53"/>
                  </a:lnTo>
                  <a:lnTo>
                    <a:pt x="7" y="46"/>
                  </a:lnTo>
                  <a:lnTo>
                    <a:pt x="10" y="40"/>
                  </a:lnTo>
                  <a:lnTo>
                    <a:pt x="14" y="33"/>
                  </a:lnTo>
                  <a:lnTo>
                    <a:pt x="19" y="27"/>
                  </a:lnTo>
                  <a:lnTo>
                    <a:pt x="23" y="21"/>
                  </a:lnTo>
                  <a:lnTo>
                    <a:pt x="29" y="17"/>
                  </a:lnTo>
                  <a:lnTo>
                    <a:pt x="35" y="12"/>
                  </a:lnTo>
                  <a:lnTo>
                    <a:pt x="41" y="9"/>
                  </a:lnTo>
                  <a:lnTo>
                    <a:pt x="47" y="5"/>
                  </a:lnTo>
                  <a:lnTo>
                    <a:pt x="54" y="3"/>
                  </a:lnTo>
                  <a:lnTo>
                    <a:pt x="62" y="1"/>
                  </a:lnTo>
                  <a:lnTo>
                    <a:pt x="70" y="0"/>
                  </a:lnTo>
                  <a:lnTo>
                    <a:pt x="77" y="0"/>
                  </a:lnTo>
                  <a:lnTo>
                    <a:pt x="77"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6"/>
                  </a:lnTo>
                  <a:lnTo>
                    <a:pt x="152"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37" name="Google Shape;4037;p59"/>
            <p:cNvSpPr/>
            <p:nvPr/>
          </p:nvSpPr>
          <p:spPr>
            <a:xfrm>
              <a:off x="4465638" y="1355725"/>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5" y="115"/>
                  </a:lnTo>
                  <a:lnTo>
                    <a:pt x="141" y="121"/>
                  </a:lnTo>
                  <a:lnTo>
                    <a:pt x="137"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5"/>
                  </a:lnTo>
                  <a:lnTo>
                    <a:pt x="7" y="108"/>
                  </a:lnTo>
                  <a:lnTo>
                    <a:pt x="4" y="100"/>
                  </a:lnTo>
                  <a:lnTo>
                    <a:pt x="2" y="93"/>
                  </a:lnTo>
                  <a:lnTo>
                    <a:pt x="1" y="85"/>
                  </a:lnTo>
                  <a:lnTo>
                    <a:pt x="0" y="77"/>
                  </a:lnTo>
                  <a:lnTo>
                    <a:pt x="0" y="77"/>
                  </a:lnTo>
                  <a:lnTo>
                    <a:pt x="1" y="70"/>
                  </a:lnTo>
                  <a:lnTo>
                    <a:pt x="2" y="62"/>
                  </a:lnTo>
                  <a:lnTo>
                    <a:pt x="4" y="54"/>
                  </a:lnTo>
                  <a:lnTo>
                    <a:pt x="7" y="47"/>
                  </a:lnTo>
                  <a:lnTo>
                    <a:pt x="9" y="40"/>
                  </a:lnTo>
                  <a:lnTo>
                    <a:pt x="14" y="35"/>
                  </a:lnTo>
                  <a:lnTo>
                    <a:pt x="18" y="29"/>
                  </a:lnTo>
                  <a:lnTo>
                    <a:pt x="23" y="23"/>
                  </a:lnTo>
                  <a:lnTo>
                    <a:pt x="29" y="19"/>
                  </a:lnTo>
                  <a:lnTo>
                    <a:pt x="34" y="14"/>
                  </a:lnTo>
                  <a:lnTo>
                    <a:pt x="41" y="10"/>
                  </a:lnTo>
                  <a:lnTo>
                    <a:pt x="47" y="6"/>
                  </a:lnTo>
                  <a:lnTo>
                    <a:pt x="55" y="4"/>
                  </a:lnTo>
                  <a:lnTo>
                    <a:pt x="62" y="3"/>
                  </a:lnTo>
                  <a:lnTo>
                    <a:pt x="70" y="2"/>
                  </a:lnTo>
                  <a:lnTo>
                    <a:pt x="78" y="0"/>
                  </a:lnTo>
                  <a:lnTo>
                    <a:pt x="78" y="0"/>
                  </a:lnTo>
                  <a:lnTo>
                    <a:pt x="86" y="2"/>
                  </a:lnTo>
                  <a:lnTo>
                    <a:pt x="93" y="3"/>
                  </a:lnTo>
                  <a:lnTo>
                    <a:pt x="101" y="4"/>
                  </a:lnTo>
                  <a:lnTo>
                    <a:pt x="108" y="6"/>
                  </a:lnTo>
                  <a:lnTo>
                    <a:pt x="115" y="10"/>
                  </a:lnTo>
                  <a:lnTo>
                    <a:pt x="120" y="14"/>
                  </a:lnTo>
                  <a:lnTo>
                    <a:pt x="126" y="19"/>
                  </a:lnTo>
                  <a:lnTo>
                    <a:pt x="132" y="23"/>
                  </a:lnTo>
                  <a:lnTo>
                    <a:pt x="137" y="29"/>
                  </a:lnTo>
                  <a:lnTo>
                    <a:pt x="141" y="35"/>
                  </a:lnTo>
                  <a:lnTo>
                    <a:pt x="145" y="40"/>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38" name="Google Shape;4038;p59"/>
            <p:cNvSpPr/>
            <p:nvPr/>
          </p:nvSpPr>
          <p:spPr>
            <a:xfrm>
              <a:off x="4465638" y="1427163"/>
              <a:ext cx="49213" cy="47625"/>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1" y="119"/>
                  </a:lnTo>
                  <a:lnTo>
                    <a:pt x="137" y="125"/>
                  </a:lnTo>
                  <a:lnTo>
                    <a:pt x="132" y="130"/>
                  </a:lnTo>
                  <a:lnTo>
                    <a:pt x="126" y="136"/>
                  </a:lnTo>
                  <a:lnTo>
                    <a:pt x="120" y="140"/>
                  </a:lnTo>
                  <a:lnTo>
                    <a:pt x="115" y="144"/>
                  </a:lnTo>
                  <a:lnTo>
                    <a:pt x="108" y="147"/>
                  </a:lnTo>
                  <a:lnTo>
                    <a:pt x="101" y="149"/>
                  </a:lnTo>
                  <a:lnTo>
                    <a:pt x="93" y="152"/>
                  </a:lnTo>
                  <a:lnTo>
                    <a:pt x="86" y="153"/>
                  </a:lnTo>
                  <a:lnTo>
                    <a:pt x="78" y="153"/>
                  </a:lnTo>
                  <a:lnTo>
                    <a:pt x="78" y="153"/>
                  </a:lnTo>
                  <a:lnTo>
                    <a:pt x="70" y="153"/>
                  </a:lnTo>
                  <a:lnTo>
                    <a:pt x="62" y="152"/>
                  </a:lnTo>
                  <a:lnTo>
                    <a:pt x="55" y="149"/>
                  </a:lnTo>
                  <a:lnTo>
                    <a:pt x="47" y="147"/>
                  </a:lnTo>
                  <a:lnTo>
                    <a:pt x="41" y="144"/>
                  </a:lnTo>
                  <a:lnTo>
                    <a:pt x="34" y="140"/>
                  </a:lnTo>
                  <a:lnTo>
                    <a:pt x="29" y="136"/>
                  </a:lnTo>
                  <a:lnTo>
                    <a:pt x="23" y="130"/>
                  </a:lnTo>
                  <a:lnTo>
                    <a:pt x="18" y="125"/>
                  </a:lnTo>
                  <a:lnTo>
                    <a:pt x="14" y="119"/>
                  </a:lnTo>
                  <a:lnTo>
                    <a:pt x="9" y="113"/>
                  </a:lnTo>
                  <a:lnTo>
                    <a:pt x="7" y="106"/>
                  </a:lnTo>
                  <a:lnTo>
                    <a:pt x="4" y="99"/>
                  </a:lnTo>
                  <a:lnTo>
                    <a:pt x="2" y="91"/>
                  </a:lnTo>
                  <a:lnTo>
                    <a:pt x="1" y="84"/>
                  </a:lnTo>
                  <a:lnTo>
                    <a:pt x="0" y="76"/>
                  </a:lnTo>
                  <a:lnTo>
                    <a:pt x="0" y="76"/>
                  </a:lnTo>
                  <a:lnTo>
                    <a:pt x="1" y="68"/>
                  </a:lnTo>
                  <a:lnTo>
                    <a:pt x="2" y="60"/>
                  </a:lnTo>
                  <a:lnTo>
                    <a:pt x="4"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7" y="27"/>
                  </a:lnTo>
                  <a:lnTo>
                    <a:pt x="141" y="33"/>
                  </a:lnTo>
                  <a:lnTo>
                    <a:pt x="145" y="40"/>
                  </a:lnTo>
                  <a:lnTo>
                    <a:pt x="149" y="46"/>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39" name="Google Shape;4039;p59"/>
            <p:cNvSpPr/>
            <p:nvPr/>
          </p:nvSpPr>
          <p:spPr>
            <a:xfrm>
              <a:off x="4535488" y="1355725"/>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5"/>
                  </a:lnTo>
                  <a:lnTo>
                    <a:pt x="141" y="121"/>
                  </a:lnTo>
                  <a:lnTo>
                    <a:pt x="136" y="126"/>
                  </a:lnTo>
                  <a:lnTo>
                    <a:pt x="132" y="132"/>
                  </a:lnTo>
                  <a:lnTo>
                    <a:pt x="126" y="137"/>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7"/>
                  </a:lnTo>
                  <a:lnTo>
                    <a:pt x="23" y="132"/>
                  </a:lnTo>
                  <a:lnTo>
                    <a:pt x="17" y="126"/>
                  </a:lnTo>
                  <a:lnTo>
                    <a:pt x="14"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9"/>
                  </a:lnTo>
                  <a:lnTo>
                    <a:pt x="34" y="14"/>
                  </a:lnTo>
                  <a:lnTo>
                    <a:pt x="40" y="10"/>
                  </a:lnTo>
                  <a:lnTo>
                    <a:pt x="47" y="6"/>
                  </a:lnTo>
                  <a:lnTo>
                    <a:pt x="54" y="4"/>
                  </a:lnTo>
                  <a:lnTo>
                    <a:pt x="62" y="3"/>
                  </a:lnTo>
                  <a:lnTo>
                    <a:pt x="69" y="2"/>
                  </a:lnTo>
                  <a:lnTo>
                    <a:pt x="77" y="0"/>
                  </a:lnTo>
                  <a:lnTo>
                    <a:pt x="77" y="0"/>
                  </a:lnTo>
                  <a:lnTo>
                    <a:pt x="85" y="2"/>
                  </a:lnTo>
                  <a:lnTo>
                    <a:pt x="93" y="3"/>
                  </a:lnTo>
                  <a:lnTo>
                    <a:pt x="100" y="4"/>
                  </a:lnTo>
                  <a:lnTo>
                    <a:pt x="108" y="6"/>
                  </a:lnTo>
                  <a:lnTo>
                    <a:pt x="113" y="10"/>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40" name="Google Shape;4040;p59"/>
            <p:cNvSpPr/>
            <p:nvPr/>
          </p:nvSpPr>
          <p:spPr>
            <a:xfrm>
              <a:off x="4535488" y="1427163"/>
              <a:ext cx="49213" cy="47625"/>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19"/>
                  </a:lnTo>
                  <a:lnTo>
                    <a:pt x="136" y="125"/>
                  </a:lnTo>
                  <a:lnTo>
                    <a:pt x="132" y="130"/>
                  </a:lnTo>
                  <a:lnTo>
                    <a:pt x="126" y="136"/>
                  </a:lnTo>
                  <a:lnTo>
                    <a:pt x="120" y="140"/>
                  </a:lnTo>
                  <a:lnTo>
                    <a:pt x="113" y="144"/>
                  </a:lnTo>
                  <a:lnTo>
                    <a:pt x="108"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9" y="136"/>
                  </a:lnTo>
                  <a:lnTo>
                    <a:pt x="23" y="130"/>
                  </a:lnTo>
                  <a:lnTo>
                    <a:pt x="17" y="125"/>
                  </a:lnTo>
                  <a:lnTo>
                    <a:pt x="14" y="119"/>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4" y="33"/>
                  </a:lnTo>
                  <a:lnTo>
                    <a:pt x="17" y="27"/>
                  </a:lnTo>
                  <a:lnTo>
                    <a:pt x="23" y="21"/>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41" name="Google Shape;4041;p59"/>
            <p:cNvSpPr/>
            <p:nvPr/>
          </p:nvSpPr>
          <p:spPr>
            <a:xfrm>
              <a:off x="4046538" y="13557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1"/>
                  </a:lnTo>
                  <a:lnTo>
                    <a:pt x="136" y="126"/>
                  </a:lnTo>
                  <a:lnTo>
                    <a:pt x="130"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7" y="6"/>
                  </a:lnTo>
                  <a:lnTo>
                    <a:pt x="54" y="4"/>
                  </a:lnTo>
                  <a:lnTo>
                    <a:pt x="60" y="3"/>
                  </a:lnTo>
                  <a:lnTo>
                    <a:pt x="68" y="2"/>
                  </a:lnTo>
                  <a:lnTo>
                    <a:pt x="76" y="0"/>
                  </a:lnTo>
                  <a:lnTo>
                    <a:pt x="76" y="0"/>
                  </a:lnTo>
                  <a:lnTo>
                    <a:pt x="84" y="2"/>
                  </a:lnTo>
                  <a:lnTo>
                    <a:pt x="92" y="3"/>
                  </a:lnTo>
                  <a:lnTo>
                    <a:pt x="99" y="4"/>
                  </a:lnTo>
                  <a:lnTo>
                    <a:pt x="106" y="6"/>
                  </a:lnTo>
                  <a:lnTo>
                    <a:pt x="113" y="10"/>
                  </a:lnTo>
                  <a:lnTo>
                    <a:pt x="120" y="14"/>
                  </a:lnTo>
                  <a:lnTo>
                    <a:pt x="126" y="19"/>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42" name="Google Shape;4042;p59"/>
            <p:cNvSpPr/>
            <p:nvPr/>
          </p:nvSpPr>
          <p:spPr>
            <a:xfrm>
              <a:off x="3911601" y="1355725"/>
              <a:ext cx="49213" cy="49213"/>
            </a:xfrm>
            <a:custGeom>
              <a:avLst/>
              <a:gdLst/>
              <a:ahLst/>
              <a:cxnLst/>
              <a:rect l="l" t="t" r="r" b="b"/>
              <a:pathLst>
                <a:path w="154" h="155" extrusionOk="0">
                  <a:moveTo>
                    <a:pt x="154" y="77"/>
                  </a:moveTo>
                  <a:lnTo>
                    <a:pt x="154" y="77"/>
                  </a:lnTo>
                  <a:lnTo>
                    <a:pt x="153" y="85"/>
                  </a:lnTo>
                  <a:lnTo>
                    <a:pt x="152" y="93"/>
                  </a:lnTo>
                  <a:lnTo>
                    <a:pt x="151" y="100"/>
                  </a:lnTo>
                  <a:lnTo>
                    <a:pt x="149" y="108"/>
                  </a:lnTo>
                  <a:lnTo>
                    <a:pt x="145" y="115"/>
                  </a:lnTo>
                  <a:lnTo>
                    <a:pt x="141" y="121"/>
                  </a:lnTo>
                  <a:lnTo>
                    <a:pt x="136" y="126"/>
                  </a:lnTo>
                  <a:lnTo>
                    <a:pt x="131" y="132"/>
                  </a:lnTo>
                  <a:lnTo>
                    <a:pt x="126" y="137"/>
                  </a:lnTo>
                  <a:lnTo>
                    <a:pt x="120" y="141"/>
                  </a:lnTo>
                  <a:lnTo>
                    <a:pt x="114" y="146"/>
                  </a:lnTo>
                  <a:lnTo>
                    <a:pt x="107" y="148"/>
                  </a:lnTo>
                  <a:lnTo>
                    <a:pt x="101" y="151"/>
                  </a:lnTo>
                  <a:lnTo>
                    <a:pt x="93" y="153"/>
                  </a:lnTo>
                  <a:lnTo>
                    <a:pt x="85" y="154"/>
                  </a:lnTo>
                  <a:lnTo>
                    <a:pt x="77" y="155"/>
                  </a:lnTo>
                  <a:lnTo>
                    <a:pt x="77" y="155"/>
                  </a:lnTo>
                  <a:lnTo>
                    <a:pt x="70" y="154"/>
                  </a:lnTo>
                  <a:lnTo>
                    <a:pt x="62" y="153"/>
                  </a:lnTo>
                  <a:lnTo>
                    <a:pt x="54" y="151"/>
                  </a:lnTo>
                  <a:lnTo>
                    <a:pt x="47" y="148"/>
                  </a:lnTo>
                  <a:lnTo>
                    <a:pt x="40" y="146"/>
                  </a:lnTo>
                  <a:lnTo>
                    <a:pt x="34" y="141"/>
                  </a:lnTo>
                  <a:lnTo>
                    <a:pt x="28" y="137"/>
                  </a:lnTo>
                  <a:lnTo>
                    <a:pt x="23" y="132"/>
                  </a:lnTo>
                  <a:lnTo>
                    <a:pt x="18" y="126"/>
                  </a:lnTo>
                  <a:lnTo>
                    <a:pt x="14" y="121"/>
                  </a:lnTo>
                  <a:lnTo>
                    <a:pt x="9" y="115"/>
                  </a:lnTo>
                  <a:lnTo>
                    <a:pt x="6" y="108"/>
                  </a:lnTo>
                  <a:lnTo>
                    <a:pt x="3" y="100"/>
                  </a:lnTo>
                  <a:lnTo>
                    <a:pt x="2" y="93"/>
                  </a:lnTo>
                  <a:lnTo>
                    <a:pt x="0" y="85"/>
                  </a:lnTo>
                  <a:lnTo>
                    <a:pt x="0" y="77"/>
                  </a:lnTo>
                  <a:lnTo>
                    <a:pt x="0" y="77"/>
                  </a:lnTo>
                  <a:lnTo>
                    <a:pt x="0" y="70"/>
                  </a:lnTo>
                  <a:lnTo>
                    <a:pt x="2" y="62"/>
                  </a:lnTo>
                  <a:lnTo>
                    <a:pt x="3" y="54"/>
                  </a:lnTo>
                  <a:lnTo>
                    <a:pt x="6" y="47"/>
                  </a:lnTo>
                  <a:lnTo>
                    <a:pt x="9" y="40"/>
                  </a:lnTo>
                  <a:lnTo>
                    <a:pt x="14" y="35"/>
                  </a:lnTo>
                  <a:lnTo>
                    <a:pt x="18" y="29"/>
                  </a:lnTo>
                  <a:lnTo>
                    <a:pt x="23" y="23"/>
                  </a:lnTo>
                  <a:lnTo>
                    <a:pt x="28" y="19"/>
                  </a:lnTo>
                  <a:lnTo>
                    <a:pt x="34" y="14"/>
                  </a:lnTo>
                  <a:lnTo>
                    <a:pt x="40" y="10"/>
                  </a:lnTo>
                  <a:lnTo>
                    <a:pt x="47" y="6"/>
                  </a:lnTo>
                  <a:lnTo>
                    <a:pt x="54" y="4"/>
                  </a:lnTo>
                  <a:lnTo>
                    <a:pt x="62" y="3"/>
                  </a:lnTo>
                  <a:lnTo>
                    <a:pt x="70" y="2"/>
                  </a:lnTo>
                  <a:lnTo>
                    <a:pt x="77" y="0"/>
                  </a:lnTo>
                  <a:lnTo>
                    <a:pt x="77" y="0"/>
                  </a:lnTo>
                  <a:lnTo>
                    <a:pt x="85" y="2"/>
                  </a:lnTo>
                  <a:lnTo>
                    <a:pt x="93" y="3"/>
                  </a:lnTo>
                  <a:lnTo>
                    <a:pt x="101" y="4"/>
                  </a:lnTo>
                  <a:lnTo>
                    <a:pt x="107" y="6"/>
                  </a:lnTo>
                  <a:lnTo>
                    <a:pt x="114" y="10"/>
                  </a:lnTo>
                  <a:lnTo>
                    <a:pt x="120" y="14"/>
                  </a:lnTo>
                  <a:lnTo>
                    <a:pt x="126" y="19"/>
                  </a:lnTo>
                  <a:lnTo>
                    <a:pt x="131" y="23"/>
                  </a:lnTo>
                  <a:lnTo>
                    <a:pt x="136" y="29"/>
                  </a:lnTo>
                  <a:lnTo>
                    <a:pt x="141" y="35"/>
                  </a:lnTo>
                  <a:lnTo>
                    <a:pt x="145" y="40"/>
                  </a:lnTo>
                  <a:lnTo>
                    <a:pt x="149"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43" name="Google Shape;4043;p59"/>
            <p:cNvSpPr/>
            <p:nvPr/>
          </p:nvSpPr>
          <p:spPr>
            <a:xfrm>
              <a:off x="4046538" y="1427163"/>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19"/>
                  </a:lnTo>
                  <a:lnTo>
                    <a:pt x="136" y="125"/>
                  </a:lnTo>
                  <a:lnTo>
                    <a:pt x="130" y="130"/>
                  </a:lnTo>
                  <a:lnTo>
                    <a:pt x="126" y="136"/>
                  </a:lnTo>
                  <a:lnTo>
                    <a:pt x="120" y="140"/>
                  </a:lnTo>
                  <a:lnTo>
                    <a:pt x="113" y="144"/>
                  </a:lnTo>
                  <a:lnTo>
                    <a:pt x="106" y="147"/>
                  </a:lnTo>
                  <a:lnTo>
                    <a:pt x="99" y="149"/>
                  </a:lnTo>
                  <a:lnTo>
                    <a:pt x="92" y="152"/>
                  </a:lnTo>
                  <a:lnTo>
                    <a:pt x="84" y="153"/>
                  </a:lnTo>
                  <a:lnTo>
                    <a:pt x="76" y="153"/>
                  </a:lnTo>
                  <a:lnTo>
                    <a:pt x="76" y="153"/>
                  </a:lnTo>
                  <a:lnTo>
                    <a:pt x="68" y="153"/>
                  </a:lnTo>
                  <a:lnTo>
                    <a:pt x="60" y="152"/>
                  </a:lnTo>
                  <a:lnTo>
                    <a:pt x="54" y="149"/>
                  </a:lnTo>
                  <a:lnTo>
                    <a:pt x="47" y="147"/>
                  </a:lnTo>
                  <a:lnTo>
                    <a:pt x="40" y="144"/>
                  </a:lnTo>
                  <a:lnTo>
                    <a:pt x="33" y="140"/>
                  </a:lnTo>
                  <a:lnTo>
                    <a:pt x="27" y="136"/>
                  </a:lnTo>
                  <a:lnTo>
                    <a:pt x="21"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44" name="Google Shape;4044;p59"/>
            <p:cNvSpPr/>
            <p:nvPr/>
          </p:nvSpPr>
          <p:spPr>
            <a:xfrm>
              <a:off x="4116388" y="1355725"/>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5"/>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3" y="3"/>
                  </a:lnTo>
                  <a:lnTo>
                    <a:pt x="100" y="4"/>
                  </a:lnTo>
                  <a:lnTo>
                    <a:pt x="107" y="6"/>
                  </a:lnTo>
                  <a:lnTo>
                    <a:pt x="114" y="10"/>
                  </a:lnTo>
                  <a:lnTo>
                    <a:pt x="120" y="14"/>
                  </a:lnTo>
                  <a:lnTo>
                    <a:pt x="126" y="19"/>
                  </a:lnTo>
                  <a:lnTo>
                    <a:pt x="132" y="23"/>
                  </a:lnTo>
                  <a:lnTo>
                    <a:pt x="136"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45" name="Google Shape;4045;p59"/>
            <p:cNvSpPr/>
            <p:nvPr/>
          </p:nvSpPr>
          <p:spPr>
            <a:xfrm>
              <a:off x="4116388" y="1427163"/>
              <a:ext cx="49213"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46" name="Google Shape;4046;p59"/>
            <p:cNvSpPr/>
            <p:nvPr/>
          </p:nvSpPr>
          <p:spPr>
            <a:xfrm>
              <a:off x="4186238" y="1355725"/>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5"/>
                  </a:lnTo>
                  <a:lnTo>
                    <a:pt x="141" y="121"/>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3" y="10"/>
                  </a:lnTo>
                  <a:lnTo>
                    <a:pt x="119" y="14"/>
                  </a:lnTo>
                  <a:lnTo>
                    <a:pt x="126" y="19"/>
                  </a:lnTo>
                  <a:lnTo>
                    <a:pt x="131"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47" name="Google Shape;4047;p59"/>
            <p:cNvSpPr/>
            <p:nvPr/>
          </p:nvSpPr>
          <p:spPr>
            <a:xfrm>
              <a:off x="4186238" y="1427163"/>
              <a:ext cx="49213"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5"/>
                  </a:lnTo>
                  <a:lnTo>
                    <a:pt x="131" y="130"/>
                  </a:lnTo>
                  <a:lnTo>
                    <a:pt x="126" y="136"/>
                  </a:lnTo>
                  <a:lnTo>
                    <a:pt x="119"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6"/>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48" name="Google Shape;4048;p59"/>
            <p:cNvSpPr/>
            <p:nvPr/>
          </p:nvSpPr>
          <p:spPr>
            <a:xfrm>
              <a:off x="4257676" y="1355725"/>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49" name="Google Shape;4049;p59"/>
            <p:cNvSpPr/>
            <p:nvPr/>
          </p:nvSpPr>
          <p:spPr>
            <a:xfrm>
              <a:off x="4257676" y="1427163"/>
              <a:ext cx="47625"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5"/>
                  </a:lnTo>
                  <a:lnTo>
                    <a:pt x="132" y="130"/>
                  </a:lnTo>
                  <a:lnTo>
                    <a:pt x="126" y="136"/>
                  </a:lnTo>
                  <a:lnTo>
                    <a:pt x="120" y="140"/>
                  </a:lnTo>
                  <a:lnTo>
                    <a:pt x="113"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8" y="136"/>
                  </a:lnTo>
                  <a:lnTo>
                    <a:pt x="23"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50" name="Google Shape;4050;p59"/>
            <p:cNvSpPr/>
            <p:nvPr/>
          </p:nvSpPr>
          <p:spPr>
            <a:xfrm>
              <a:off x="4325938" y="13557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5"/>
                  </a:lnTo>
                  <a:lnTo>
                    <a:pt x="141" y="121"/>
                  </a:lnTo>
                  <a:lnTo>
                    <a:pt x="136" y="126"/>
                  </a:lnTo>
                  <a:lnTo>
                    <a:pt x="131" y="132"/>
                  </a:lnTo>
                  <a:lnTo>
                    <a:pt x="126" y="137"/>
                  </a:lnTo>
                  <a:lnTo>
                    <a:pt x="120" y="141"/>
                  </a:lnTo>
                  <a:lnTo>
                    <a:pt x="113" y="146"/>
                  </a:lnTo>
                  <a:lnTo>
                    <a:pt x="107"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8" y="137"/>
                  </a:lnTo>
                  <a:lnTo>
                    <a:pt x="23" y="132"/>
                  </a:lnTo>
                  <a:lnTo>
                    <a:pt x="17" y="126"/>
                  </a:lnTo>
                  <a:lnTo>
                    <a:pt x="14"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4" y="35"/>
                  </a:lnTo>
                  <a:lnTo>
                    <a:pt x="17" y="29"/>
                  </a:lnTo>
                  <a:lnTo>
                    <a:pt x="23" y="23"/>
                  </a:lnTo>
                  <a:lnTo>
                    <a:pt x="28" y="19"/>
                  </a:lnTo>
                  <a:lnTo>
                    <a:pt x="34" y="14"/>
                  </a:lnTo>
                  <a:lnTo>
                    <a:pt x="40" y="10"/>
                  </a:lnTo>
                  <a:lnTo>
                    <a:pt x="47" y="6"/>
                  </a:lnTo>
                  <a:lnTo>
                    <a:pt x="54" y="4"/>
                  </a:lnTo>
                  <a:lnTo>
                    <a:pt x="62" y="3"/>
                  </a:lnTo>
                  <a:lnTo>
                    <a:pt x="68" y="2"/>
                  </a:lnTo>
                  <a:lnTo>
                    <a:pt x="76" y="0"/>
                  </a:lnTo>
                  <a:lnTo>
                    <a:pt x="76" y="0"/>
                  </a:lnTo>
                  <a:lnTo>
                    <a:pt x="84" y="2"/>
                  </a:lnTo>
                  <a:lnTo>
                    <a:pt x="92" y="3"/>
                  </a:lnTo>
                  <a:lnTo>
                    <a:pt x="99" y="4"/>
                  </a:lnTo>
                  <a:lnTo>
                    <a:pt x="107" y="6"/>
                  </a:lnTo>
                  <a:lnTo>
                    <a:pt x="113" y="10"/>
                  </a:lnTo>
                  <a:lnTo>
                    <a:pt x="120" y="14"/>
                  </a:lnTo>
                  <a:lnTo>
                    <a:pt x="126" y="19"/>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51" name="Google Shape;4051;p59"/>
            <p:cNvSpPr/>
            <p:nvPr/>
          </p:nvSpPr>
          <p:spPr>
            <a:xfrm>
              <a:off x="4325938" y="1427163"/>
              <a:ext cx="49213" cy="47625"/>
            </a:xfrm>
            <a:custGeom>
              <a:avLst/>
              <a:gdLst/>
              <a:ahLst/>
              <a:cxnLst/>
              <a:rect l="l" t="t" r="r" b="b"/>
              <a:pathLst>
                <a:path w="154" h="153" extrusionOk="0">
                  <a:moveTo>
                    <a:pt x="154" y="76"/>
                  </a:moveTo>
                  <a:lnTo>
                    <a:pt x="154" y="76"/>
                  </a:lnTo>
                  <a:lnTo>
                    <a:pt x="153" y="84"/>
                  </a:lnTo>
                  <a:lnTo>
                    <a:pt x="152" y="91"/>
                  </a:lnTo>
                  <a:lnTo>
                    <a:pt x="151" y="99"/>
                  </a:lnTo>
                  <a:lnTo>
                    <a:pt x="147" y="106"/>
                  </a:lnTo>
                  <a:lnTo>
                    <a:pt x="144" y="113"/>
                  </a:lnTo>
                  <a:lnTo>
                    <a:pt x="141" y="119"/>
                  </a:lnTo>
                  <a:lnTo>
                    <a:pt x="136" y="125"/>
                  </a:lnTo>
                  <a:lnTo>
                    <a:pt x="131" y="130"/>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0"/>
                  </a:lnTo>
                  <a:lnTo>
                    <a:pt x="17" y="125"/>
                  </a:lnTo>
                  <a:lnTo>
                    <a:pt x="14"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4"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52" name="Google Shape;4052;p59"/>
            <p:cNvSpPr/>
            <p:nvPr/>
          </p:nvSpPr>
          <p:spPr>
            <a:xfrm>
              <a:off x="3981451" y="1427163"/>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19"/>
                  </a:lnTo>
                  <a:lnTo>
                    <a:pt x="136" y="125"/>
                  </a:lnTo>
                  <a:lnTo>
                    <a:pt x="131" y="130"/>
                  </a:lnTo>
                  <a:lnTo>
                    <a:pt x="125" y="136"/>
                  </a:lnTo>
                  <a:lnTo>
                    <a:pt x="120" y="140"/>
                  </a:lnTo>
                  <a:lnTo>
                    <a:pt x="113" y="144"/>
                  </a:lnTo>
                  <a:lnTo>
                    <a:pt x="106" y="147"/>
                  </a:lnTo>
                  <a:lnTo>
                    <a:pt x="99" y="149"/>
                  </a:lnTo>
                  <a:lnTo>
                    <a:pt x="92" y="152"/>
                  </a:lnTo>
                  <a:lnTo>
                    <a:pt x="84" y="153"/>
                  </a:lnTo>
                  <a:lnTo>
                    <a:pt x="76" y="153"/>
                  </a:lnTo>
                  <a:lnTo>
                    <a:pt x="76" y="153"/>
                  </a:lnTo>
                  <a:lnTo>
                    <a:pt x="68" y="153"/>
                  </a:lnTo>
                  <a:lnTo>
                    <a:pt x="60" y="152"/>
                  </a:lnTo>
                  <a:lnTo>
                    <a:pt x="53" y="149"/>
                  </a:lnTo>
                  <a:lnTo>
                    <a:pt x="47" y="147"/>
                  </a:lnTo>
                  <a:lnTo>
                    <a:pt x="40" y="144"/>
                  </a:lnTo>
                  <a:lnTo>
                    <a:pt x="33" y="140"/>
                  </a:lnTo>
                  <a:lnTo>
                    <a:pt x="27" y="136"/>
                  </a:lnTo>
                  <a:lnTo>
                    <a:pt x="22"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2" y="21"/>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53" name="Google Shape;4053;p59"/>
            <p:cNvSpPr/>
            <p:nvPr/>
          </p:nvSpPr>
          <p:spPr>
            <a:xfrm>
              <a:off x="4957763" y="1289050"/>
              <a:ext cx="49213" cy="49213"/>
            </a:xfrm>
            <a:custGeom>
              <a:avLst/>
              <a:gdLst/>
              <a:ahLst/>
              <a:cxnLst/>
              <a:rect l="l" t="t" r="r" b="b"/>
              <a:pathLst>
                <a:path w="155" h="154" extrusionOk="0">
                  <a:moveTo>
                    <a:pt x="155" y="77"/>
                  </a:moveTo>
                  <a:lnTo>
                    <a:pt x="155" y="77"/>
                  </a:lnTo>
                  <a:lnTo>
                    <a:pt x="154" y="85"/>
                  </a:lnTo>
                  <a:lnTo>
                    <a:pt x="153" y="93"/>
                  </a:lnTo>
                  <a:lnTo>
                    <a:pt x="152" y="100"/>
                  </a:lnTo>
                  <a:lnTo>
                    <a:pt x="148" y="108"/>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1"/>
                  </a:lnTo>
                  <a:lnTo>
                    <a:pt x="29" y="136"/>
                  </a:lnTo>
                  <a:lnTo>
                    <a:pt x="23" y="132"/>
                  </a:lnTo>
                  <a:lnTo>
                    <a:pt x="18" y="126"/>
                  </a:lnTo>
                  <a:lnTo>
                    <a:pt x="14" y="120"/>
                  </a:lnTo>
                  <a:lnTo>
                    <a:pt x="10" y="113"/>
                  </a:lnTo>
                  <a:lnTo>
                    <a:pt x="6" y="108"/>
                  </a:lnTo>
                  <a:lnTo>
                    <a:pt x="4" y="100"/>
                  </a:lnTo>
                  <a:lnTo>
                    <a:pt x="2" y="93"/>
                  </a:lnTo>
                  <a:lnTo>
                    <a:pt x="0" y="85"/>
                  </a:lnTo>
                  <a:lnTo>
                    <a:pt x="0" y="77"/>
                  </a:lnTo>
                  <a:lnTo>
                    <a:pt x="0" y="77"/>
                  </a:lnTo>
                  <a:lnTo>
                    <a:pt x="0" y="70"/>
                  </a:lnTo>
                  <a:lnTo>
                    <a:pt x="2" y="62"/>
                  </a:lnTo>
                  <a:lnTo>
                    <a:pt x="4" y="54"/>
                  </a:lnTo>
                  <a:lnTo>
                    <a:pt x="6" y="47"/>
                  </a:lnTo>
                  <a:lnTo>
                    <a:pt x="10" y="40"/>
                  </a:lnTo>
                  <a:lnTo>
                    <a:pt x="14" y="34"/>
                  </a:lnTo>
                  <a:lnTo>
                    <a:pt x="18" y="29"/>
                  </a:lnTo>
                  <a:lnTo>
                    <a:pt x="23" y="23"/>
                  </a:lnTo>
                  <a:lnTo>
                    <a:pt x="29" y="17"/>
                  </a:lnTo>
                  <a:lnTo>
                    <a:pt x="35" y="14"/>
                  </a:lnTo>
                  <a:lnTo>
                    <a:pt x="41"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4"/>
                  </a:lnTo>
                  <a:lnTo>
                    <a:pt x="126" y="17"/>
                  </a:lnTo>
                  <a:lnTo>
                    <a:pt x="132" y="23"/>
                  </a:lnTo>
                  <a:lnTo>
                    <a:pt x="137" y="29"/>
                  </a:lnTo>
                  <a:lnTo>
                    <a:pt x="141" y="34"/>
                  </a:lnTo>
                  <a:lnTo>
                    <a:pt x="145"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54" name="Google Shape;4054;p59"/>
            <p:cNvSpPr/>
            <p:nvPr/>
          </p:nvSpPr>
          <p:spPr>
            <a:xfrm>
              <a:off x="4608513" y="1289050"/>
              <a:ext cx="47625" cy="49213"/>
            </a:xfrm>
            <a:custGeom>
              <a:avLst/>
              <a:gdLst/>
              <a:ahLst/>
              <a:cxnLst/>
              <a:rect l="l" t="t" r="r" b="b"/>
              <a:pathLst>
                <a:path w="154" h="154" extrusionOk="0">
                  <a:moveTo>
                    <a:pt x="154" y="77"/>
                  </a:moveTo>
                  <a:lnTo>
                    <a:pt x="154" y="77"/>
                  </a:lnTo>
                  <a:lnTo>
                    <a:pt x="154" y="85"/>
                  </a:lnTo>
                  <a:lnTo>
                    <a:pt x="153" y="93"/>
                  </a:lnTo>
                  <a:lnTo>
                    <a:pt x="151" y="100"/>
                  </a:lnTo>
                  <a:lnTo>
                    <a:pt x="148" y="108"/>
                  </a:lnTo>
                  <a:lnTo>
                    <a:pt x="145" y="113"/>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4"/>
                  </a:lnTo>
                  <a:lnTo>
                    <a:pt x="77" y="154"/>
                  </a:lnTo>
                  <a:lnTo>
                    <a:pt x="69" y="153"/>
                  </a:lnTo>
                  <a:lnTo>
                    <a:pt x="61" y="152"/>
                  </a:lnTo>
                  <a:lnTo>
                    <a:pt x="54" y="151"/>
                  </a:lnTo>
                  <a:lnTo>
                    <a:pt x="48" y="148"/>
                  </a:lnTo>
                  <a:lnTo>
                    <a:pt x="41" y="145"/>
                  </a:lnTo>
                  <a:lnTo>
                    <a:pt x="34" y="141"/>
                  </a:lnTo>
                  <a:lnTo>
                    <a:pt x="28" y="136"/>
                  </a:lnTo>
                  <a:lnTo>
                    <a:pt x="22" y="132"/>
                  </a:lnTo>
                  <a:lnTo>
                    <a:pt x="18" y="126"/>
                  </a:lnTo>
                  <a:lnTo>
                    <a:pt x="13" y="120"/>
                  </a:lnTo>
                  <a:lnTo>
                    <a:pt x="10" y="113"/>
                  </a:lnTo>
                  <a:lnTo>
                    <a:pt x="6" y="108"/>
                  </a:lnTo>
                  <a:lnTo>
                    <a:pt x="3" y="100"/>
                  </a:lnTo>
                  <a:lnTo>
                    <a:pt x="2" y="93"/>
                  </a:lnTo>
                  <a:lnTo>
                    <a:pt x="1" y="85"/>
                  </a:lnTo>
                  <a:lnTo>
                    <a:pt x="0" y="77"/>
                  </a:lnTo>
                  <a:lnTo>
                    <a:pt x="0" y="77"/>
                  </a:lnTo>
                  <a:lnTo>
                    <a:pt x="1" y="70"/>
                  </a:lnTo>
                  <a:lnTo>
                    <a:pt x="2" y="62"/>
                  </a:lnTo>
                  <a:lnTo>
                    <a:pt x="3" y="54"/>
                  </a:lnTo>
                  <a:lnTo>
                    <a:pt x="6" y="47"/>
                  </a:lnTo>
                  <a:lnTo>
                    <a:pt x="10" y="40"/>
                  </a:lnTo>
                  <a:lnTo>
                    <a:pt x="13" y="34"/>
                  </a:lnTo>
                  <a:lnTo>
                    <a:pt x="18" y="29"/>
                  </a:lnTo>
                  <a:lnTo>
                    <a:pt x="22" y="23"/>
                  </a:lnTo>
                  <a:lnTo>
                    <a:pt x="28" y="17"/>
                  </a:lnTo>
                  <a:lnTo>
                    <a:pt x="34" y="14"/>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4"/>
                  </a:lnTo>
                  <a:lnTo>
                    <a:pt x="127" y="17"/>
                  </a:lnTo>
                  <a:lnTo>
                    <a:pt x="131" y="23"/>
                  </a:lnTo>
                  <a:lnTo>
                    <a:pt x="137" y="29"/>
                  </a:lnTo>
                  <a:lnTo>
                    <a:pt x="141" y="34"/>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55" name="Google Shape;4055;p59"/>
            <p:cNvSpPr/>
            <p:nvPr/>
          </p:nvSpPr>
          <p:spPr>
            <a:xfrm>
              <a:off x="4676776" y="1289050"/>
              <a:ext cx="49213" cy="49213"/>
            </a:xfrm>
            <a:custGeom>
              <a:avLst/>
              <a:gdLst/>
              <a:ahLst/>
              <a:cxnLst/>
              <a:rect l="l" t="t" r="r" b="b"/>
              <a:pathLst>
                <a:path w="154" h="154" extrusionOk="0">
                  <a:moveTo>
                    <a:pt x="154" y="77"/>
                  </a:moveTo>
                  <a:lnTo>
                    <a:pt x="154" y="77"/>
                  </a:lnTo>
                  <a:lnTo>
                    <a:pt x="154" y="85"/>
                  </a:lnTo>
                  <a:lnTo>
                    <a:pt x="152" y="93"/>
                  </a:lnTo>
                  <a:lnTo>
                    <a:pt x="150" y="100"/>
                  </a:lnTo>
                  <a:lnTo>
                    <a:pt x="148" y="108"/>
                  </a:lnTo>
                  <a:lnTo>
                    <a:pt x="144" y="113"/>
                  </a:lnTo>
                  <a:lnTo>
                    <a:pt x="141" y="120"/>
                  </a:lnTo>
                  <a:lnTo>
                    <a:pt x="136" y="126"/>
                  </a:lnTo>
                  <a:lnTo>
                    <a:pt x="131" y="132"/>
                  </a:lnTo>
                  <a:lnTo>
                    <a:pt x="126" y="136"/>
                  </a:lnTo>
                  <a:lnTo>
                    <a:pt x="119" y="141"/>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4"/>
                  </a:lnTo>
                  <a:lnTo>
                    <a:pt x="126" y="17"/>
                  </a:lnTo>
                  <a:lnTo>
                    <a:pt x="131" y="23"/>
                  </a:lnTo>
                  <a:lnTo>
                    <a:pt x="136" y="29"/>
                  </a:lnTo>
                  <a:lnTo>
                    <a:pt x="141" y="34"/>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56" name="Google Shape;4056;p59"/>
            <p:cNvSpPr/>
            <p:nvPr/>
          </p:nvSpPr>
          <p:spPr>
            <a:xfrm>
              <a:off x="4746626" y="1289050"/>
              <a:ext cx="49213" cy="49213"/>
            </a:xfrm>
            <a:custGeom>
              <a:avLst/>
              <a:gdLst/>
              <a:ahLst/>
              <a:cxnLst/>
              <a:rect l="l" t="t" r="r" b="b"/>
              <a:pathLst>
                <a:path w="154" h="154" extrusionOk="0">
                  <a:moveTo>
                    <a:pt x="154" y="77"/>
                  </a:moveTo>
                  <a:lnTo>
                    <a:pt x="154" y="77"/>
                  </a:lnTo>
                  <a:lnTo>
                    <a:pt x="153" y="85"/>
                  </a:lnTo>
                  <a:lnTo>
                    <a:pt x="152" y="93"/>
                  </a:lnTo>
                  <a:lnTo>
                    <a:pt x="151" y="100"/>
                  </a:lnTo>
                  <a:lnTo>
                    <a:pt x="149" y="108"/>
                  </a:lnTo>
                  <a:lnTo>
                    <a:pt x="145" y="113"/>
                  </a:lnTo>
                  <a:lnTo>
                    <a:pt x="141" y="120"/>
                  </a:lnTo>
                  <a:lnTo>
                    <a:pt x="137" y="126"/>
                  </a:lnTo>
                  <a:lnTo>
                    <a:pt x="132" y="132"/>
                  </a:lnTo>
                  <a:lnTo>
                    <a:pt x="126" y="136"/>
                  </a:lnTo>
                  <a:lnTo>
                    <a:pt x="120" y="141"/>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1" y="145"/>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7"/>
                  </a:lnTo>
                  <a:lnTo>
                    <a:pt x="34" y="14"/>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4"/>
                  </a:lnTo>
                  <a:lnTo>
                    <a:pt x="126" y="17"/>
                  </a:lnTo>
                  <a:lnTo>
                    <a:pt x="132" y="23"/>
                  </a:lnTo>
                  <a:lnTo>
                    <a:pt x="137" y="29"/>
                  </a:lnTo>
                  <a:lnTo>
                    <a:pt x="141" y="34"/>
                  </a:lnTo>
                  <a:lnTo>
                    <a:pt x="145" y="40"/>
                  </a:lnTo>
                  <a:lnTo>
                    <a:pt x="149"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57" name="Google Shape;4057;p59"/>
            <p:cNvSpPr/>
            <p:nvPr/>
          </p:nvSpPr>
          <p:spPr>
            <a:xfrm>
              <a:off x="4818063" y="1289050"/>
              <a:ext cx="49213" cy="49213"/>
            </a:xfrm>
            <a:custGeom>
              <a:avLst/>
              <a:gdLst/>
              <a:ahLst/>
              <a:cxnLst/>
              <a:rect l="l" t="t" r="r" b="b"/>
              <a:pathLst>
                <a:path w="153" h="154" extrusionOk="0">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58" name="Google Shape;4058;p59"/>
            <p:cNvSpPr/>
            <p:nvPr/>
          </p:nvSpPr>
          <p:spPr>
            <a:xfrm>
              <a:off x="4887913" y="1289050"/>
              <a:ext cx="47625"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3"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3" y="23"/>
                  </a:lnTo>
                  <a:lnTo>
                    <a:pt x="27" y="17"/>
                  </a:lnTo>
                  <a:lnTo>
                    <a:pt x="33"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59" name="Google Shape;4059;p59"/>
            <p:cNvSpPr/>
            <p:nvPr/>
          </p:nvSpPr>
          <p:spPr>
            <a:xfrm>
              <a:off x="4046538" y="1289050"/>
              <a:ext cx="49213"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0" y="120"/>
                  </a:lnTo>
                  <a:lnTo>
                    <a:pt x="136" y="126"/>
                  </a:lnTo>
                  <a:lnTo>
                    <a:pt x="130" y="132"/>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0" y="23"/>
                  </a:lnTo>
                  <a:lnTo>
                    <a:pt x="136" y="29"/>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60" name="Google Shape;4060;p59"/>
            <p:cNvSpPr/>
            <p:nvPr/>
          </p:nvSpPr>
          <p:spPr>
            <a:xfrm>
              <a:off x="3976688" y="1289050"/>
              <a:ext cx="49213" cy="49213"/>
            </a:xfrm>
            <a:custGeom>
              <a:avLst/>
              <a:gdLst/>
              <a:ahLst/>
              <a:cxnLst/>
              <a:rect l="l" t="t" r="r" b="b"/>
              <a:pathLst>
                <a:path w="154" h="154" extrusionOk="0">
                  <a:moveTo>
                    <a:pt x="154" y="77"/>
                  </a:moveTo>
                  <a:lnTo>
                    <a:pt x="154" y="77"/>
                  </a:lnTo>
                  <a:lnTo>
                    <a:pt x="154" y="85"/>
                  </a:lnTo>
                  <a:lnTo>
                    <a:pt x="153" y="93"/>
                  </a:lnTo>
                  <a:lnTo>
                    <a:pt x="151" y="100"/>
                  </a:lnTo>
                  <a:lnTo>
                    <a:pt x="149" y="108"/>
                  </a:lnTo>
                  <a:lnTo>
                    <a:pt x="145" y="113"/>
                  </a:lnTo>
                  <a:lnTo>
                    <a:pt x="141" y="120"/>
                  </a:lnTo>
                  <a:lnTo>
                    <a:pt x="137" y="126"/>
                  </a:lnTo>
                  <a:lnTo>
                    <a:pt x="132" y="132"/>
                  </a:lnTo>
                  <a:lnTo>
                    <a:pt x="126" y="136"/>
                  </a:lnTo>
                  <a:lnTo>
                    <a:pt x="120" y="141"/>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1" y="145"/>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7"/>
                  </a:lnTo>
                  <a:lnTo>
                    <a:pt x="34" y="14"/>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4"/>
                  </a:lnTo>
                  <a:lnTo>
                    <a:pt x="126" y="17"/>
                  </a:lnTo>
                  <a:lnTo>
                    <a:pt x="132" y="23"/>
                  </a:lnTo>
                  <a:lnTo>
                    <a:pt x="137" y="29"/>
                  </a:lnTo>
                  <a:lnTo>
                    <a:pt x="141"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61" name="Google Shape;4061;p59"/>
            <p:cNvSpPr/>
            <p:nvPr/>
          </p:nvSpPr>
          <p:spPr>
            <a:xfrm>
              <a:off x="4116388" y="1289050"/>
              <a:ext cx="49213" cy="49213"/>
            </a:xfrm>
            <a:custGeom>
              <a:avLst/>
              <a:gdLst/>
              <a:ahLst/>
              <a:cxnLst/>
              <a:rect l="l" t="t" r="r" b="b"/>
              <a:pathLst>
                <a:path w="154" h="154" extrusionOk="0">
                  <a:moveTo>
                    <a:pt x="154" y="77"/>
                  </a:moveTo>
                  <a:lnTo>
                    <a:pt x="154" y="77"/>
                  </a:lnTo>
                  <a:lnTo>
                    <a:pt x="154" y="85"/>
                  </a:lnTo>
                  <a:lnTo>
                    <a:pt x="153" y="93"/>
                  </a:lnTo>
                  <a:lnTo>
                    <a:pt x="150" y="100"/>
                  </a:lnTo>
                  <a:lnTo>
                    <a:pt x="148" y="108"/>
                  </a:lnTo>
                  <a:lnTo>
                    <a:pt x="145"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62" name="Google Shape;4062;p59"/>
            <p:cNvSpPr/>
            <p:nvPr/>
          </p:nvSpPr>
          <p:spPr>
            <a:xfrm>
              <a:off x="3838576" y="13557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1" y="121"/>
                  </a:lnTo>
                  <a:lnTo>
                    <a:pt x="136" y="126"/>
                  </a:lnTo>
                  <a:lnTo>
                    <a:pt x="130" y="132"/>
                  </a:lnTo>
                  <a:lnTo>
                    <a:pt x="126" y="137"/>
                  </a:lnTo>
                  <a:lnTo>
                    <a:pt x="120" y="141"/>
                  </a:lnTo>
                  <a:lnTo>
                    <a:pt x="113" y="146"/>
                  </a:lnTo>
                  <a:lnTo>
                    <a:pt x="106" y="148"/>
                  </a:lnTo>
                  <a:lnTo>
                    <a:pt x="99" y="151"/>
                  </a:lnTo>
                  <a:lnTo>
                    <a:pt x="91" y="153"/>
                  </a:lnTo>
                  <a:lnTo>
                    <a:pt x="85" y="154"/>
                  </a:lnTo>
                  <a:lnTo>
                    <a:pt x="77" y="155"/>
                  </a:lnTo>
                  <a:lnTo>
                    <a:pt x="77" y="155"/>
                  </a:lnTo>
                  <a:lnTo>
                    <a:pt x="69" y="154"/>
                  </a:lnTo>
                  <a:lnTo>
                    <a:pt x="60" y="153"/>
                  </a:lnTo>
                  <a:lnTo>
                    <a:pt x="54" y="151"/>
                  </a:lnTo>
                  <a:lnTo>
                    <a:pt x="47" y="148"/>
                  </a:lnTo>
                  <a:lnTo>
                    <a:pt x="40" y="146"/>
                  </a:lnTo>
                  <a:lnTo>
                    <a:pt x="33" y="141"/>
                  </a:lnTo>
                  <a:lnTo>
                    <a:pt x="27" y="137"/>
                  </a:lnTo>
                  <a:lnTo>
                    <a:pt x="22" y="132"/>
                  </a:lnTo>
                  <a:lnTo>
                    <a:pt x="17" y="126"/>
                  </a:lnTo>
                  <a:lnTo>
                    <a:pt x="12"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9"/>
                  </a:lnTo>
                  <a:lnTo>
                    <a:pt x="33" y="14"/>
                  </a:lnTo>
                  <a:lnTo>
                    <a:pt x="40" y="10"/>
                  </a:lnTo>
                  <a:lnTo>
                    <a:pt x="47" y="6"/>
                  </a:lnTo>
                  <a:lnTo>
                    <a:pt x="54" y="4"/>
                  </a:lnTo>
                  <a:lnTo>
                    <a:pt x="60" y="3"/>
                  </a:lnTo>
                  <a:lnTo>
                    <a:pt x="69" y="2"/>
                  </a:lnTo>
                  <a:lnTo>
                    <a:pt x="77" y="0"/>
                  </a:lnTo>
                  <a:lnTo>
                    <a:pt x="77" y="0"/>
                  </a:lnTo>
                  <a:lnTo>
                    <a:pt x="85" y="2"/>
                  </a:lnTo>
                  <a:lnTo>
                    <a:pt x="91" y="3"/>
                  </a:lnTo>
                  <a:lnTo>
                    <a:pt x="99" y="4"/>
                  </a:lnTo>
                  <a:lnTo>
                    <a:pt x="106" y="6"/>
                  </a:lnTo>
                  <a:lnTo>
                    <a:pt x="113" y="10"/>
                  </a:lnTo>
                  <a:lnTo>
                    <a:pt x="120" y="14"/>
                  </a:lnTo>
                  <a:lnTo>
                    <a:pt x="126" y="19"/>
                  </a:lnTo>
                  <a:lnTo>
                    <a:pt x="130" y="23"/>
                  </a:lnTo>
                  <a:lnTo>
                    <a:pt x="136" y="29"/>
                  </a:lnTo>
                  <a:lnTo>
                    <a:pt x="141"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63" name="Google Shape;4063;p59"/>
            <p:cNvSpPr/>
            <p:nvPr/>
          </p:nvSpPr>
          <p:spPr>
            <a:xfrm>
              <a:off x="3702051" y="13557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1" y="121"/>
                  </a:lnTo>
                  <a:lnTo>
                    <a:pt x="136" y="126"/>
                  </a:lnTo>
                  <a:lnTo>
                    <a:pt x="130" y="132"/>
                  </a:lnTo>
                  <a:lnTo>
                    <a:pt x="126" y="137"/>
                  </a:lnTo>
                  <a:lnTo>
                    <a:pt x="120" y="141"/>
                  </a:lnTo>
                  <a:lnTo>
                    <a:pt x="113" y="146"/>
                  </a:lnTo>
                  <a:lnTo>
                    <a:pt x="106" y="148"/>
                  </a:lnTo>
                  <a:lnTo>
                    <a:pt x="99" y="151"/>
                  </a:lnTo>
                  <a:lnTo>
                    <a:pt x="91" y="153"/>
                  </a:lnTo>
                  <a:lnTo>
                    <a:pt x="85" y="154"/>
                  </a:lnTo>
                  <a:lnTo>
                    <a:pt x="77" y="155"/>
                  </a:lnTo>
                  <a:lnTo>
                    <a:pt x="77" y="155"/>
                  </a:lnTo>
                  <a:lnTo>
                    <a:pt x="69" y="154"/>
                  </a:lnTo>
                  <a:lnTo>
                    <a:pt x="60" y="153"/>
                  </a:lnTo>
                  <a:lnTo>
                    <a:pt x="54" y="151"/>
                  </a:lnTo>
                  <a:lnTo>
                    <a:pt x="47" y="148"/>
                  </a:lnTo>
                  <a:lnTo>
                    <a:pt x="40" y="146"/>
                  </a:lnTo>
                  <a:lnTo>
                    <a:pt x="33" y="141"/>
                  </a:lnTo>
                  <a:lnTo>
                    <a:pt x="27" y="137"/>
                  </a:lnTo>
                  <a:lnTo>
                    <a:pt x="22" y="132"/>
                  </a:lnTo>
                  <a:lnTo>
                    <a:pt x="17" y="126"/>
                  </a:lnTo>
                  <a:lnTo>
                    <a:pt x="12"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9"/>
                  </a:lnTo>
                  <a:lnTo>
                    <a:pt x="33" y="14"/>
                  </a:lnTo>
                  <a:lnTo>
                    <a:pt x="40" y="10"/>
                  </a:lnTo>
                  <a:lnTo>
                    <a:pt x="47" y="6"/>
                  </a:lnTo>
                  <a:lnTo>
                    <a:pt x="54" y="4"/>
                  </a:lnTo>
                  <a:lnTo>
                    <a:pt x="60" y="3"/>
                  </a:lnTo>
                  <a:lnTo>
                    <a:pt x="69" y="2"/>
                  </a:lnTo>
                  <a:lnTo>
                    <a:pt x="77" y="0"/>
                  </a:lnTo>
                  <a:lnTo>
                    <a:pt x="77" y="0"/>
                  </a:lnTo>
                  <a:lnTo>
                    <a:pt x="85" y="2"/>
                  </a:lnTo>
                  <a:lnTo>
                    <a:pt x="91" y="3"/>
                  </a:lnTo>
                  <a:lnTo>
                    <a:pt x="99" y="4"/>
                  </a:lnTo>
                  <a:lnTo>
                    <a:pt x="106" y="6"/>
                  </a:lnTo>
                  <a:lnTo>
                    <a:pt x="113" y="10"/>
                  </a:lnTo>
                  <a:lnTo>
                    <a:pt x="120" y="14"/>
                  </a:lnTo>
                  <a:lnTo>
                    <a:pt x="126" y="19"/>
                  </a:lnTo>
                  <a:lnTo>
                    <a:pt x="130" y="23"/>
                  </a:lnTo>
                  <a:lnTo>
                    <a:pt x="136" y="29"/>
                  </a:lnTo>
                  <a:lnTo>
                    <a:pt x="141"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64" name="Google Shape;4064;p59"/>
            <p:cNvSpPr/>
            <p:nvPr/>
          </p:nvSpPr>
          <p:spPr>
            <a:xfrm>
              <a:off x="3771901" y="1355725"/>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5"/>
                  </a:lnTo>
                  <a:lnTo>
                    <a:pt x="141" y="121"/>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4" y="141"/>
                  </a:lnTo>
                  <a:lnTo>
                    <a:pt x="28" y="137"/>
                  </a:lnTo>
                  <a:lnTo>
                    <a:pt x="22" y="132"/>
                  </a:lnTo>
                  <a:lnTo>
                    <a:pt x="18" y="126"/>
                  </a:lnTo>
                  <a:lnTo>
                    <a:pt x="13" y="121"/>
                  </a:lnTo>
                  <a:lnTo>
                    <a:pt x="10" y="115"/>
                  </a:lnTo>
                  <a:lnTo>
                    <a:pt x="6" y="108"/>
                  </a:lnTo>
                  <a:lnTo>
                    <a:pt x="4" y="100"/>
                  </a:lnTo>
                  <a:lnTo>
                    <a:pt x="2" y="93"/>
                  </a:lnTo>
                  <a:lnTo>
                    <a:pt x="0" y="85"/>
                  </a:lnTo>
                  <a:lnTo>
                    <a:pt x="0" y="77"/>
                  </a:lnTo>
                  <a:lnTo>
                    <a:pt x="0" y="77"/>
                  </a:lnTo>
                  <a:lnTo>
                    <a:pt x="0" y="70"/>
                  </a:lnTo>
                  <a:lnTo>
                    <a:pt x="2" y="62"/>
                  </a:lnTo>
                  <a:lnTo>
                    <a:pt x="4" y="54"/>
                  </a:lnTo>
                  <a:lnTo>
                    <a:pt x="6" y="47"/>
                  </a:lnTo>
                  <a:lnTo>
                    <a:pt x="10" y="40"/>
                  </a:lnTo>
                  <a:lnTo>
                    <a:pt x="13" y="35"/>
                  </a:lnTo>
                  <a:lnTo>
                    <a:pt x="18" y="29"/>
                  </a:lnTo>
                  <a:lnTo>
                    <a:pt x="22" y="23"/>
                  </a:lnTo>
                  <a:lnTo>
                    <a:pt x="28" y="19"/>
                  </a:lnTo>
                  <a:lnTo>
                    <a:pt x="34" y="14"/>
                  </a:lnTo>
                  <a:lnTo>
                    <a:pt x="40" y="10"/>
                  </a:lnTo>
                  <a:lnTo>
                    <a:pt x="47" y="6"/>
                  </a:lnTo>
                  <a:lnTo>
                    <a:pt x="54" y="4"/>
                  </a:lnTo>
                  <a:lnTo>
                    <a:pt x="61" y="3"/>
                  </a:lnTo>
                  <a:lnTo>
                    <a:pt x="69" y="2"/>
                  </a:lnTo>
                  <a:lnTo>
                    <a:pt x="77" y="0"/>
                  </a:lnTo>
                  <a:lnTo>
                    <a:pt x="77" y="0"/>
                  </a:lnTo>
                  <a:lnTo>
                    <a:pt x="85" y="2"/>
                  </a:lnTo>
                  <a:lnTo>
                    <a:pt x="93" y="3"/>
                  </a:lnTo>
                  <a:lnTo>
                    <a:pt x="100" y="4"/>
                  </a:lnTo>
                  <a:lnTo>
                    <a:pt x="107" y="6"/>
                  </a:lnTo>
                  <a:lnTo>
                    <a:pt x="114" y="10"/>
                  </a:lnTo>
                  <a:lnTo>
                    <a:pt x="121" y="14"/>
                  </a:lnTo>
                  <a:lnTo>
                    <a:pt x="126" y="19"/>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65" name="Google Shape;4065;p59"/>
            <p:cNvSpPr/>
            <p:nvPr/>
          </p:nvSpPr>
          <p:spPr>
            <a:xfrm>
              <a:off x="3908426" y="1427163"/>
              <a:ext cx="47625"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7" y="125"/>
                  </a:lnTo>
                  <a:lnTo>
                    <a:pt x="132" y="130"/>
                  </a:lnTo>
                  <a:lnTo>
                    <a:pt x="126" y="136"/>
                  </a:lnTo>
                  <a:lnTo>
                    <a:pt x="121"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4" y="140"/>
                  </a:lnTo>
                  <a:lnTo>
                    <a:pt x="28" y="136"/>
                  </a:lnTo>
                  <a:lnTo>
                    <a:pt x="22" y="130"/>
                  </a:lnTo>
                  <a:lnTo>
                    <a:pt x="18" y="125"/>
                  </a:lnTo>
                  <a:lnTo>
                    <a:pt x="13" y="119"/>
                  </a:lnTo>
                  <a:lnTo>
                    <a:pt x="10" y="113"/>
                  </a:lnTo>
                  <a:lnTo>
                    <a:pt x="6" y="106"/>
                  </a:lnTo>
                  <a:lnTo>
                    <a:pt x="4" y="99"/>
                  </a:lnTo>
                  <a:lnTo>
                    <a:pt x="2" y="91"/>
                  </a:lnTo>
                  <a:lnTo>
                    <a:pt x="0" y="84"/>
                  </a:lnTo>
                  <a:lnTo>
                    <a:pt x="0" y="76"/>
                  </a:lnTo>
                  <a:lnTo>
                    <a:pt x="0" y="76"/>
                  </a:lnTo>
                  <a:lnTo>
                    <a:pt x="0" y="68"/>
                  </a:lnTo>
                  <a:lnTo>
                    <a:pt x="2" y="60"/>
                  </a:lnTo>
                  <a:lnTo>
                    <a:pt x="4" y="53"/>
                  </a:lnTo>
                  <a:lnTo>
                    <a:pt x="6" y="46"/>
                  </a:lnTo>
                  <a:lnTo>
                    <a:pt x="10" y="40"/>
                  </a:lnTo>
                  <a:lnTo>
                    <a:pt x="13" y="33"/>
                  </a:lnTo>
                  <a:lnTo>
                    <a:pt x="18"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66" name="Google Shape;4066;p59"/>
            <p:cNvSpPr/>
            <p:nvPr/>
          </p:nvSpPr>
          <p:spPr>
            <a:xfrm>
              <a:off x="3697288" y="1427163"/>
              <a:ext cx="47625" cy="47625"/>
            </a:xfrm>
            <a:custGeom>
              <a:avLst/>
              <a:gdLst/>
              <a:ahLst/>
              <a:cxnLst/>
              <a:rect l="l" t="t" r="r" b="b"/>
              <a:pathLst>
                <a:path w="153" h="153" extrusionOk="0">
                  <a:moveTo>
                    <a:pt x="153" y="76"/>
                  </a:moveTo>
                  <a:lnTo>
                    <a:pt x="153" y="76"/>
                  </a:lnTo>
                  <a:lnTo>
                    <a:pt x="153" y="84"/>
                  </a:lnTo>
                  <a:lnTo>
                    <a:pt x="152" y="91"/>
                  </a:lnTo>
                  <a:lnTo>
                    <a:pt x="149" y="99"/>
                  </a:lnTo>
                  <a:lnTo>
                    <a:pt x="147" y="106"/>
                  </a:lnTo>
                  <a:lnTo>
                    <a:pt x="144" y="113"/>
                  </a:lnTo>
                  <a:lnTo>
                    <a:pt x="140" y="119"/>
                  </a:lnTo>
                  <a:lnTo>
                    <a:pt x="136" y="125"/>
                  </a:lnTo>
                  <a:lnTo>
                    <a:pt x="131" y="130"/>
                  </a:lnTo>
                  <a:lnTo>
                    <a:pt x="125"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6" y="147"/>
                  </a:lnTo>
                  <a:lnTo>
                    <a:pt x="40" y="144"/>
                  </a:lnTo>
                  <a:lnTo>
                    <a:pt x="33" y="140"/>
                  </a:lnTo>
                  <a:lnTo>
                    <a:pt x="27" y="136"/>
                  </a:lnTo>
                  <a:lnTo>
                    <a:pt x="22"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2" y="21"/>
                  </a:lnTo>
                  <a:lnTo>
                    <a:pt x="27" y="17"/>
                  </a:lnTo>
                  <a:lnTo>
                    <a:pt x="33" y="12"/>
                  </a:lnTo>
                  <a:lnTo>
                    <a:pt x="40" y="9"/>
                  </a:lnTo>
                  <a:lnTo>
                    <a:pt x="46"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6"/>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67" name="Google Shape;4067;p59"/>
            <p:cNvSpPr/>
            <p:nvPr/>
          </p:nvSpPr>
          <p:spPr>
            <a:xfrm>
              <a:off x="3838576" y="1289050"/>
              <a:ext cx="49213"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1" y="120"/>
                  </a:lnTo>
                  <a:lnTo>
                    <a:pt x="136" y="126"/>
                  </a:lnTo>
                  <a:lnTo>
                    <a:pt x="130" y="132"/>
                  </a:lnTo>
                  <a:lnTo>
                    <a:pt x="126" y="136"/>
                  </a:lnTo>
                  <a:lnTo>
                    <a:pt x="120" y="141"/>
                  </a:lnTo>
                  <a:lnTo>
                    <a:pt x="113" y="145"/>
                  </a:lnTo>
                  <a:lnTo>
                    <a:pt x="106" y="148"/>
                  </a:lnTo>
                  <a:lnTo>
                    <a:pt x="99" y="151"/>
                  </a:lnTo>
                  <a:lnTo>
                    <a:pt x="91" y="152"/>
                  </a:lnTo>
                  <a:lnTo>
                    <a:pt x="85" y="153"/>
                  </a:lnTo>
                  <a:lnTo>
                    <a:pt x="77" y="154"/>
                  </a:lnTo>
                  <a:lnTo>
                    <a:pt x="77" y="154"/>
                  </a:lnTo>
                  <a:lnTo>
                    <a:pt x="69" y="153"/>
                  </a:lnTo>
                  <a:lnTo>
                    <a:pt x="60" y="152"/>
                  </a:lnTo>
                  <a:lnTo>
                    <a:pt x="54" y="151"/>
                  </a:lnTo>
                  <a:lnTo>
                    <a:pt x="47" y="148"/>
                  </a:lnTo>
                  <a:lnTo>
                    <a:pt x="40" y="145"/>
                  </a:lnTo>
                  <a:lnTo>
                    <a:pt x="33" y="141"/>
                  </a:lnTo>
                  <a:lnTo>
                    <a:pt x="27" y="136"/>
                  </a:lnTo>
                  <a:lnTo>
                    <a:pt x="22"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2" y="23"/>
                  </a:lnTo>
                  <a:lnTo>
                    <a:pt x="27" y="17"/>
                  </a:lnTo>
                  <a:lnTo>
                    <a:pt x="33" y="14"/>
                  </a:lnTo>
                  <a:lnTo>
                    <a:pt x="40" y="9"/>
                  </a:lnTo>
                  <a:lnTo>
                    <a:pt x="47" y="6"/>
                  </a:lnTo>
                  <a:lnTo>
                    <a:pt x="54" y="3"/>
                  </a:lnTo>
                  <a:lnTo>
                    <a:pt x="60" y="1"/>
                  </a:lnTo>
                  <a:lnTo>
                    <a:pt x="69" y="0"/>
                  </a:lnTo>
                  <a:lnTo>
                    <a:pt x="77" y="0"/>
                  </a:lnTo>
                  <a:lnTo>
                    <a:pt x="77" y="0"/>
                  </a:lnTo>
                  <a:lnTo>
                    <a:pt x="85" y="0"/>
                  </a:lnTo>
                  <a:lnTo>
                    <a:pt x="91" y="1"/>
                  </a:lnTo>
                  <a:lnTo>
                    <a:pt x="99" y="3"/>
                  </a:lnTo>
                  <a:lnTo>
                    <a:pt x="106" y="6"/>
                  </a:lnTo>
                  <a:lnTo>
                    <a:pt x="113" y="9"/>
                  </a:lnTo>
                  <a:lnTo>
                    <a:pt x="120" y="14"/>
                  </a:lnTo>
                  <a:lnTo>
                    <a:pt x="126" y="17"/>
                  </a:lnTo>
                  <a:lnTo>
                    <a:pt x="130"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68" name="Google Shape;4068;p59"/>
            <p:cNvSpPr/>
            <p:nvPr/>
          </p:nvSpPr>
          <p:spPr>
            <a:xfrm>
              <a:off x="3908426" y="1289050"/>
              <a:ext cx="47625" cy="49213"/>
            </a:xfrm>
            <a:custGeom>
              <a:avLst/>
              <a:gdLst/>
              <a:ahLst/>
              <a:cxnLst/>
              <a:rect l="l" t="t" r="r" b="b"/>
              <a:pathLst>
                <a:path w="154" h="154" extrusionOk="0">
                  <a:moveTo>
                    <a:pt x="154" y="77"/>
                  </a:moveTo>
                  <a:lnTo>
                    <a:pt x="154" y="77"/>
                  </a:lnTo>
                  <a:lnTo>
                    <a:pt x="154" y="85"/>
                  </a:lnTo>
                  <a:lnTo>
                    <a:pt x="153" y="93"/>
                  </a:lnTo>
                  <a:lnTo>
                    <a:pt x="150" y="100"/>
                  </a:lnTo>
                  <a:lnTo>
                    <a:pt x="148" y="108"/>
                  </a:lnTo>
                  <a:lnTo>
                    <a:pt x="145" y="113"/>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4" y="141"/>
                  </a:lnTo>
                  <a:lnTo>
                    <a:pt x="28" y="136"/>
                  </a:lnTo>
                  <a:lnTo>
                    <a:pt x="22" y="132"/>
                  </a:lnTo>
                  <a:lnTo>
                    <a:pt x="18" y="126"/>
                  </a:lnTo>
                  <a:lnTo>
                    <a:pt x="13" y="120"/>
                  </a:lnTo>
                  <a:lnTo>
                    <a:pt x="10" y="113"/>
                  </a:lnTo>
                  <a:lnTo>
                    <a:pt x="6" y="108"/>
                  </a:lnTo>
                  <a:lnTo>
                    <a:pt x="4" y="100"/>
                  </a:lnTo>
                  <a:lnTo>
                    <a:pt x="2" y="93"/>
                  </a:lnTo>
                  <a:lnTo>
                    <a:pt x="0" y="85"/>
                  </a:lnTo>
                  <a:lnTo>
                    <a:pt x="0" y="77"/>
                  </a:lnTo>
                  <a:lnTo>
                    <a:pt x="0" y="77"/>
                  </a:lnTo>
                  <a:lnTo>
                    <a:pt x="0" y="70"/>
                  </a:lnTo>
                  <a:lnTo>
                    <a:pt x="2" y="62"/>
                  </a:lnTo>
                  <a:lnTo>
                    <a:pt x="4" y="54"/>
                  </a:lnTo>
                  <a:lnTo>
                    <a:pt x="6" y="47"/>
                  </a:lnTo>
                  <a:lnTo>
                    <a:pt x="10" y="40"/>
                  </a:lnTo>
                  <a:lnTo>
                    <a:pt x="13" y="34"/>
                  </a:lnTo>
                  <a:lnTo>
                    <a:pt x="18" y="29"/>
                  </a:lnTo>
                  <a:lnTo>
                    <a:pt x="22" y="23"/>
                  </a:lnTo>
                  <a:lnTo>
                    <a:pt x="28" y="17"/>
                  </a:lnTo>
                  <a:lnTo>
                    <a:pt x="34"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4"/>
                  </a:lnTo>
                  <a:lnTo>
                    <a:pt x="126" y="17"/>
                  </a:lnTo>
                  <a:lnTo>
                    <a:pt x="132" y="23"/>
                  </a:lnTo>
                  <a:lnTo>
                    <a:pt x="137" y="29"/>
                  </a:lnTo>
                  <a:lnTo>
                    <a:pt x="141" y="34"/>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69" name="Google Shape;4069;p59"/>
            <p:cNvSpPr/>
            <p:nvPr/>
          </p:nvSpPr>
          <p:spPr>
            <a:xfrm>
              <a:off x="6146801" y="3036888"/>
              <a:ext cx="49213" cy="47625"/>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2"/>
                  </a:lnTo>
                  <a:lnTo>
                    <a:pt x="4" y="54"/>
                  </a:lnTo>
                  <a:lnTo>
                    <a:pt x="6" y="47"/>
                  </a:lnTo>
                  <a:lnTo>
                    <a:pt x="10" y="40"/>
                  </a:lnTo>
                  <a:lnTo>
                    <a:pt x="14" y="33"/>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3"/>
                  </a:lnTo>
                  <a:lnTo>
                    <a:pt x="145" y="40"/>
                  </a:lnTo>
                  <a:lnTo>
                    <a:pt x="148" y="47"/>
                  </a:lnTo>
                  <a:lnTo>
                    <a:pt x="151" y="54"/>
                  </a:lnTo>
                  <a:lnTo>
                    <a:pt x="153"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70" name="Google Shape;4070;p59"/>
            <p:cNvSpPr/>
            <p:nvPr/>
          </p:nvSpPr>
          <p:spPr>
            <a:xfrm>
              <a:off x="6216651" y="3036888"/>
              <a:ext cx="49213" cy="47625"/>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3"/>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2"/>
                  </a:lnTo>
                  <a:lnTo>
                    <a:pt x="136" y="27"/>
                  </a:lnTo>
                  <a:lnTo>
                    <a:pt x="141" y="33"/>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71" name="Google Shape;4071;p59"/>
            <p:cNvSpPr/>
            <p:nvPr/>
          </p:nvSpPr>
          <p:spPr>
            <a:xfrm>
              <a:off x="6286501" y="30368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3"/>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3"/>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72" name="Google Shape;4072;p59"/>
            <p:cNvSpPr/>
            <p:nvPr/>
          </p:nvSpPr>
          <p:spPr>
            <a:xfrm>
              <a:off x="5797551" y="2965450"/>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73" name="Google Shape;4073;p59"/>
            <p:cNvSpPr/>
            <p:nvPr/>
          </p:nvSpPr>
          <p:spPr>
            <a:xfrm>
              <a:off x="5867401" y="2965450"/>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74" name="Google Shape;4074;p59"/>
            <p:cNvSpPr/>
            <p:nvPr/>
          </p:nvSpPr>
          <p:spPr>
            <a:xfrm>
              <a:off x="5937251" y="2965450"/>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1"/>
                  </a:lnTo>
                  <a:lnTo>
                    <a:pt x="1" y="84"/>
                  </a:lnTo>
                  <a:lnTo>
                    <a:pt x="0" y="76"/>
                  </a:lnTo>
                  <a:lnTo>
                    <a:pt x="0" y="76"/>
                  </a:lnTo>
                  <a:lnTo>
                    <a:pt x="1" y="68"/>
                  </a:lnTo>
                  <a:lnTo>
                    <a:pt x="2" y="60"/>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75" name="Google Shape;4075;p59"/>
            <p:cNvSpPr/>
            <p:nvPr/>
          </p:nvSpPr>
          <p:spPr>
            <a:xfrm>
              <a:off x="6008688" y="2965450"/>
              <a:ext cx="47625"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76" name="Google Shape;4076;p59"/>
            <p:cNvSpPr/>
            <p:nvPr/>
          </p:nvSpPr>
          <p:spPr>
            <a:xfrm>
              <a:off x="6076951" y="2965450"/>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77" name="Google Shape;4077;p59"/>
            <p:cNvSpPr/>
            <p:nvPr/>
          </p:nvSpPr>
          <p:spPr>
            <a:xfrm>
              <a:off x="5448301" y="2965450"/>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78" name="Google Shape;4078;p59"/>
            <p:cNvSpPr/>
            <p:nvPr/>
          </p:nvSpPr>
          <p:spPr>
            <a:xfrm>
              <a:off x="5518151" y="2965450"/>
              <a:ext cx="49213" cy="49213"/>
            </a:xfrm>
            <a:custGeom>
              <a:avLst/>
              <a:gdLst/>
              <a:ahLst/>
              <a:cxnLst/>
              <a:rect l="l" t="t" r="r" b="b"/>
              <a:pathLst>
                <a:path w="155" h="153" extrusionOk="0">
                  <a:moveTo>
                    <a:pt x="155" y="76"/>
                  </a:moveTo>
                  <a:lnTo>
                    <a:pt x="155" y="76"/>
                  </a:lnTo>
                  <a:lnTo>
                    <a:pt x="154" y="84"/>
                  </a:lnTo>
                  <a:lnTo>
                    <a:pt x="152" y="91"/>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6" y="40"/>
                  </a:lnTo>
                  <a:lnTo>
                    <a:pt x="148" y="47"/>
                  </a:lnTo>
                  <a:lnTo>
                    <a:pt x="151" y="54"/>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79" name="Google Shape;4079;p59"/>
            <p:cNvSpPr/>
            <p:nvPr/>
          </p:nvSpPr>
          <p:spPr>
            <a:xfrm>
              <a:off x="5588001" y="2965450"/>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80" name="Google Shape;4080;p59"/>
            <p:cNvSpPr/>
            <p:nvPr/>
          </p:nvSpPr>
          <p:spPr>
            <a:xfrm>
              <a:off x="5657851" y="2965450"/>
              <a:ext cx="49213" cy="49213"/>
            </a:xfrm>
            <a:custGeom>
              <a:avLst/>
              <a:gdLst/>
              <a:ahLst/>
              <a:cxnLst/>
              <a:rect l="l" t="t" r="r" b="b"/>
              <a:pathLst>
                <a:path w="155" h="153" extrusionOk="0">
                  <a:moveTo>
                    <a:pt x="155" y="76"/>
                  </a:moveTo>
                  <a:lnTo>
                    <a:pt x="155" y="76"/>
                  </a:lnTo>
                  <a:lnTo>
                    <a:pt x="153" y="84"/>
                  </a:lnTo>
                  <a:lnTo>
                    <a:pt x="152" y="91"/>
                  </a:lnTo>
                  <a:lnTo>
                    <a:pt x="151" y="99"/>
                  </a:lnTo>
                  <a:lnTo>
                    <a:pt x="148"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1"/>
                  </a:lnTo>
                  <a:lnTo>
                    <a:pt x="1" y="84"/>
                  </a:lnTo>
                  <a:lnTo>
                    <a:pt x="0" y="76"/>
                  </a:lnTo>
                  <a:lnTo>
                    <a:pt x="0" y="76"/>
                  </a:lnTo>
                  <a:lnTo>
                    <a:pt x="1" y="68"/>
                  </a:lnTo>
                  <a:lnTo>
                    <a:pt x="2" y="60"/>
                  </a:lnTo>
                  <a:lnTo>
                    <a:pt x="4"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5" y="40"/>
                  </a:lnTo>
                  <a:lnTo>
                    <a:pt x="148" y="47"/>
                  </a:lnTo>
                  <a:lnTo>
                    <a:pt x="151" y="54"/>
                  </a:lnTo>
                  <a:lnTo>
                    <a:pt x="152" y="60"/>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81" name="Google Shape;4081;p59"/>
            <p:cNvSpPr/>
            <p:nvPr/>
          </p:nvSpPr>
          <p:spPr>
            <a:xfrm>
              <a:off x="5727701" y="2965450"/>
              <a:ext cx="49213" cy="49213"/>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0" y="120"/>
                  </a:lnTo>
                  <a:lnTo>
                    <a:pt x="137" y="126"/>
                  </a:lnTo>
                  <a:lnTo>
                    <a:pt x="131" y="131"/>
                  </a:lnTo>
                  <a:lnTo>
                    <a:pt x="126"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3" y="120"/>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3" y="33"/>
                  </a:lnTo>
                  <a:lnTo>
                    <a:pt x="18" y="27"/>
                  </a:lnTo>
                  <a:lnTo>
                    <a:pt x="23" y="22"/>
                  </a:lnTo>
                  <a:lnTo>
                    <a:pt x="28" y="17"/>
                  </a:lnTo>
                  <a:lnTo>
                    <a:pt x="34" y="12"/>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2"/>
                  </a:lnTo>
                  <a:lnTo>
                    <a:pt x="126" y="17"/>
                  </a:lnTo>
                  <a:lnTo>
                    <a:pt x="131" y="22"/>
                  </a:lnTo>
                  <a:lnTo>
                    <a:pt x="137" y="27"/>
                  </a:lnTo>
                  <a:lnTo>
                    <a:pt x="140"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82" name="Google Shape;4082;p59"/>
            <p:cNvSpPr/>
            <p:nvPr/>
          </p:nvSpPr>
          <p:spPr>
            <a:xfrm>
              <a:off x="5237163" y="2965450"/>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83" name="Google Shape;4083;p59"/>
            <p:cNvSpPr/>
            <p:nvPr/>
          </p:nvSpPr>
          <p:spPr>
            <a:xfrm>
              <a:off x="5307013" y="2965450"/>
              <a:ext cx="47625"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84" name="Google Shape;4084;p59"/>
            <p:cNvSpPr/>
            <p:nvPr/>
          </p:nvSpPr>
          <p:spPr>
            <a:xfrm>
              <a:off x="5376863" y="2965450"/>
              <a:ext cx="47625"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85" name="Google Shape;4085;p59"/>
            <p:cNvSpPr/>
            <p:nvPr/>
          </p:nvSpPr>
          <p:spPr>
            <a:xfrm>
              <a:off x="5027613" y="2965450"/>
              <a:ext cx="49213" cy="49213"/>
            </a:xfrm>
            <a:custGeom>
              <a:avLst/>
              <a:gdLst/>
              <a:ahLst/>
              <a:cxnLst/>
              <a:rect l="l" t="t" r="r" b="b"/>
              <a:pathLst>
                <a:path w="155" h="153" extrusionOk="0">
                  <a:moveTo>
                    <a:pt x="155" y="76"/>
                  </a:moveTo>
                  <a:lnTo>
                    <a:pt x="155" y="76"/>
                  </a:lnTo>
                  <a:lnTo>
                    <a:pt x="154" y="84"/>
                  </a:lnTo>
                  <a:lnTo>
                    <a:pt x="152" y="91"/>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4"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1" y="54"/>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86" name="Google Shape;4086;p59"/>
            <p:cNvSpPr/>
            <p:nvPr/>
          </p:nvSpPr>
          <p:spPr>
            <a:xfrm>
              <a:off x="5097463" y="2965450"/>
              <a:ext cx="49213" cy="49213"/>
            </a:xfrm>
            <a:custGeom>
              <a:avLst/>
              <a:gdLst/>
              <a:ahLst/>
              <a:cxnLst/>
              <a:rect l="l" t="t" r="r" b="b"/>
              <a:pathLst>
                <a:path w="155" h="153" extrusionOk="0">
                  <a:moveTo>
                    <a:pt x="155" y="76"/>
                  </a:moveTo>
                  <a:lnTo>
                    <a:pt x="155" y="76"/>
                  </a:lnTo>
                  <a:lnTo>
                    <a:pt x="155" y="84"/>
                  </a:lnTo>
                  <a:lnTo>
                    <a:pt x="154" y="91"/>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1"/>
                  </a:lnTo>
                  <a:lnTo>
                    <a:pt x="29" y="136"/>
                  </a:lnTo>
                  <a:lnTo>
                    <a:pt x="23" y="131"/>
                  </a:lnTo>
                  <a:lnTo>
                    <a:pt x="18" y="126"/>
                  </a:lnTo>
                  <a:lnTo>
                    <a:pt x="14" y="120"/>
                  </a:lnTo>
                  <a:lnTo>
                    <a:pt x="10" y="113"/>
                  </a:lnTo>
                  <a:lnTo>
                    <a:pt x="7" y="106"/>
                  </a:lnTo>
                  <a:lnTo>
                    <a:pt x="4" y="99"/>
                  </a:lnTo>
                  <a:lnTo>
                    <a:pt x="2" y="91"/>
                  </a:lnTo>
                  <a:lnTo>
                    <a:pt x="1" y="84"/>
                  </a:lnTo>
                  <a:lnTo>
                    <a:pt x="0" y="76"/>
                  </a:lnTo>
                  <a:lnTo>
                    <a:pt x="0" y="76"/>
                  </a:lnTo>
                  <a:lnTo>
                    <a:pt x="1" y="68"/>
                  </a:lnTo>
                  <a:lnTo>
                    <a:pt x="2" y="60"/>
                  </a:lnTo>
                  <a:lnTo>
                    <a:pt x="4" y="54"/>
                  </a:lnTo>
                  <a:lnTo>
                    <a:pt x="7" y="47"/>
                  </a:lnTo>
                  <a:lnTo>
                    <a:pt x="10" y="40"/>
                  </a:lnTo>
                  <a:lnTo>
                    <a:pt x="14" y="33"/>
                  </a:lnTo>
                  <a:lnTo>
                    <a:pt x="18" y="27"/>
                  </a:lnTo>
                  <a:lnTo>
                    <a:pt x="23" y="22"/>
                  </a:lnTo>
                  <a:lnTo>
                    <a:pt x="29" y="17"/>
                  </a:lnTo>
                  <a:lnTo>
                    <a:pt x="35"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2"/>
                  </a:lnTo>
                  <a:lnTo>
                    <a:pt x="138" y="27"/>
                  </a:lnTo>
                  <a:lnTo>
                    <a:pt x="142" y="33"/>
                  </a:lnTo>
                  <a:lnTo>
                    <a:pt x="146" y="40"/>
                  </a:lnTo>
                  <a:lnTo>
                    <a:pt x="149" y="47"/>
                  </a:lnTo>
                  <a:lnTo>
                    <a:pt x="151" y="54"/>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87" name="Google Shape;4087;p59"/>
            <p:cNvSpPr/>
            <p:nvPr/>
          </p:nvSpPr>
          <p:spPr>
            <a:xfrm>
              <a:off x="5167313" y="2965450"/>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0"/>
                  </a:lnTo>
                  <a:lnTo>
                    <a:pt x="91"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2"/>
                  </a:lnTo>
                  <a:lnTo>
                    <a:pt x="126" y="17"/>
                  </a:lnTo>
                  <a:lnTo>
                    <a:pt x="130"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88" name="Google Shape;4088;p59"/>
            <p:cNvSpPr/>
            <p:nvPr/>
          </p:nvSpPr>
          <p:spPr>
            <a:xfrm>
              <a:off x="5448301" y="2898775"/>
              <a:ext cx="49213" cy="49213"/>
            </a:xfrm>
            <a:custGeom>
              <a:avLst/>
              <a:gdLst/>
              <a:ahLst/>
              <a:cxnLst/>
              <a:rect l="l" t="t" r="r" b="b"/>
              <a:pathLst>
                <a:path w="154" h="154" extrusionOk="0">
                  <a:moveTo>
                    <a:pt x="154" y="78"/>
                  </a:moveTo>
                  <a:lnTo>
                    <a:pt x="154" y="78"/>
                  </a:lnTo>
                  <a:lnTo>
                    <a:pt x="153" y="86"/>
                  </a:lnTo>
                  <a:lnTo>
                    <a:pt x="152" y="93"/>
                  </a:lnTo>
                  <a:lnTo>
                    <a:pt x="151" y="101"/>
                  </a:lnTo>
                  <a:lnTo>
                    <a:pt x="147" y="108"/>
                  </a:lnTo>
                  <a:lnTo>
                    <a:pt x="144" y="114"/>
                  </a:lnTo>
                  <a:lnTo>
                    <a:pt x="140" y="120"/>
                  </a:lnTo>
                  <a:lnTo>
                    <a:pt x="136" y="127"/>
                  </a:lnTo>
                  <a:lnTo>
                    <a:pt x="131" y="132"/>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89" name="Google Shape;4089;p59"/>
            <p:cNvSpPr/>
            <p:nvPr/>
          </p:nvSpPr>
          <p:spPr>
            <a:xfrm>
              <a:off x="5518151" y="2898775"/>
              <a:ext cx="49213" cy="49213"/>
            </a:xfrm>
            <a:custGeom>
              <a:avLst/>
              <a:gdLst/>
              <a:ahLst/>
              <a:cxnLst/>
              <a:rect l="l" t="t" r="r" b="b"/>
              <a:pathLst>
                <a:path w="155" h="154" extrusionOk="0">
                  <a:moveTo>
                    <a:pt x="155" y="78"/>
                  </a:moveTo>
                  <a:lnTo>
                    <a:pt x="155" y="78"/>
                  </a:lnTo>
                  <a:lnTo>
                    <a:pt x="154" y="86"/>
                  </a:lnTo>
                  <a:lnTo>
                    <a:pt x="152" y="93"/>
                  </a:lnTo>
                  <a:lnTo>
                    <a:pt x="151" y="101"/>
                  </a:lnTo>
                  <a:lnTo>
                    <a:pt x="148" y="108"/>
                  </a:lnTo>
                  <a:lnTo>
                    <a:pt x="146" y="114"/>
                  </a:lnTo>
                  <a:lnTo>
                    <a:pt x="141" y="120"/>
                  </a:lnTo>
                  <a:lnTo>
                    <a:pt x="136" y="127"/>
                  </a:lnTo>
                  <a:lnTo>
                    <a:pt x="132" y="132"/>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2"/>
                  </a:lnTo>
                  <a:lnTo>
                    <a:pt x="17" y="127"/>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90" name="Google Shape;4090;p59"/>
            <p:cNvSpPr/>
            <p:nvPr/>
          </p:nvSpPr>
          <p:spPr>
            <a:xfrm>
              <a:off x="5588001" y="2898775"/>
              <a:ext cx="49213" cy="49213"/>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7"/>
                  </a:lnTo>
                  <a:lnTo>
                    <a:pt x="132" y="132"/>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3"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91" name="Google Shape;4091;p59"/>
            <p:cNvSpPr/>
            <p:nvPr/>
          </p:nvSpPr>
          <p:spPr>
            <a:xfrm>
              <a:off x="5657851" y="2898775"/>
              <a:ext cx="49213" cy="49213"/>
            </a:xfrm>
            <a:custGeom>
              <a:avLst/>
              <a:gdLst/>
              <a:ahLst/>
              <a:cxnLst/>
              <a:rect l="l" t="t" r="r" b="b"/>
              <a:pathLst>
                <a:path w="155" h="154" extrusionOk="0">
                  <a:moveTo>
                    <a:pt x="155" y="78"/>
                  </a:moveTo>
                  <a:lnTo>
                    <a:pt x="155" y="78"/>
                  </a:lnTo>
                  <a:lnTo>
                    <a:pt x="153" y="86"/>
                  </a:lnTo>
                  <a:lnTo>
                    <a:pt x="152" y="93"/>
                  </a:lnTo>
                  <a:lnTo>
                    <a:pt x="151" y="101"/>
                  </a:lnTo>
                  <a:lnTo>
                    <a:pt x="148" y="108"/>
                  </a:lnTo>
                  <a:lnTo>
                    <a:pt x="145" y="114"/>
                  </a:lnTo>
                  <a:lnTo>
                    <a:pt x="141" y="120"/>
                  </a:lnTo>
                  <a:lnTo>
                    <a:pt x="136" y="127"/>
                  </a:lnTo>
                  <a:lnTo>
                    <a:pt x="132" y="132"/>
                  </a:lnTo>
                  <a:lnTo>
                    <a:pt x="126" y="137"/>
                  </a:lnTo>
                  <a:lnTo>
                    <a:pt x="120"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2"/>
                  </a:lnTo>
                  <a:lnTo>
                    <a:pt x="18" y="127"/>
                  </a:lnTo>
                  <a:lnTo>
                    <a:pt x="14" y="120"/>
                  </a:lnTo>
                  <a:lnTo>
                    <a:pt x="9" y="114"/>
                  </a:lnTo>
                  <a:lnTo>
                    <a:pt x="7" y="108"/>
                  </a:lnTo>
                  <a:lnTo>
                    <a:pt x="4" y="101"/>
                  </a:lnTo>
                  <a:lnTo>
                    <a:pt x="2" y="93"/>
                  </a:lnTo>
                  <a:lnTo>
                    <a:pt x="1" y="86"/>
                  </a:lnTo>
                  <a:lnTo>
                    <a:pt x="0" y="78"/>
                  </a:lnTo>
                  <a:lnTo>
                    <a:pt x="0" y="78"/>
                  </a:lnTo>
                  <a:lnTo>
                    <a:pt x="1" y="70"/>
                  </a:lnTo>
                  <a:lnTo>
                    <a:pt x="2" y="62"/>
                  </a:lnTo>
                  <a:lnTo>
                    <a:pt x="4" y="55"/>
                  </a:lnTo>
                  <a:lnTo>
                    <a:pt x="7" y="48"/>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4"/>
                  </a:lnTo>
                  <a:lnTo>
                    <a:pt x="126" y="18"/>
                  </a:lnTo>
                  <a:lnTo>
                    <a:pt x="132" y="23"/>
                  </a:lnTo>
                  <a:lnTo>
                    <a:pt x="136" y="29"/>
                  </a:lnTo>
                  <a:lnTo>
                    <a:pt x="141" y="34"/>
                  </a:lnTo>
                  <a:lnTo>
                    <a:pt x="145" y="41"/>
                  </a:lnTo>
                  <a:lnTo>
                    <a:pt x="148" y="48"/>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92" name="Google Shape;4092;p59"/>
            <p:cNvSpPr/>
            <p:nvPr/>
          </p:nvSpPr>
          <p:spPr>
            <a:xfrm>
              <a:off x="5727701" y="2898775"/>
              <a:ext cx="49213" cy="49213"/>
            </a:xfrm>
            <a:custGeom>
              <a:avLst/>
              <a:gdLst/>
              <a:ahLst/>
              <a:cxnLst/>
              <a:rect l="l" t="t" r="r" b="b"/>
              <a:pathLst>
                <a:path w="154" h="154" extrusionOk="0">
                  <a:moveTo>
                    <a:pt x="154" y="78"/>
                  </a:moveTo>
                  <a:lnTo>
                    <a:pt x="154" y="78"/>
                  </a:lnTo>
                  <a:lnTo>
                    <a:pt x="154" y="86"/>
                  </a:lnTo>
                  <a:lnTo>
                    <a:pt x="153" y="93"/>
                  </a:lnTo>
                  <a:lnTo>
                    <a:pt x="151" y="101"/>
                  </a:lnTo>
                  <a:lnTo>
                    <a:pt x="148" y="108"/>
                  </a:lnTo>
                  <a:lnTo>
                    <a:pt x="145" y="114"/>
                  </a:lnTo>
                  <a:lnTo>
                    <a:pt x="140" y="120"/>
                  </a:lnTo>
                  <a:lnTo>
                    <a:pt x="137" y="127"/>
                  </a:lnTo>
                  <a:lnTo>
                    <a:pt x="131" y="132"/>
                  </a:lnTo>
                  <a:lnTo>
                    <a:pt x="126" y="137"/>
                  </a:lnTo>
                  <a:lnTo>
                    <a:pt x="120" y="142"/>
                  </a:lnTo>
                  <a:lnTo>
                    <a:pt x="114" y="145"/>
                  </a:lnTo>
                  <a:lnTo>
                    <a:pt x="107" y="149"/>
                  </a:lnTo>
                  <a:lnTo>
                    <a:pt x="100" y="151"/>
                  </a:lnTo>
                  <a:lnTo>
                    <a:pt x="92" y="153"/>
                  </a:lnTo>
                  <a:lnTo>
                    <a:pt x="86" y="154"/>
                  </a:lnTo>
                  <a:lnTo>
                    <a:pt x="78" y="154"/>
                  </a:lnTo>
                  <a:lnTo>
                    <a:pt x="78" y="154"/>
                  </a:lnTo>
                  <a:lnTo>
                    <a:pt x="70" y="154"/>
                  </a:lnTo>
                  <a:lnTo>
                    <a:pt x="62" y="153"/>
                  </a:lnTo>
                  <a:lnTo>
                    <a:pt x="55" y="151"/>
                  </a:lnTo>
                  <a:lnTo>
                    <a:pt x="47" y="149"/>
                  </a:lnTo>
                  <a:lnTo>
                    <a:pt x="41" y="145"/>
                  </a:lnTo>
                  <a:lnTo>
                    <a:pt x="34" y="142"/>
                  </a:lnTo>
                  <a:lnTo>
                    <a:pt x="28" y="137"/>
                  </a:lnTo>
                  <a:lnTo>
                    <a:pt x="23" y="132"/>
                  </a:lnTo>
                  <a:lnTo>
                    <a:pt x="18" y="127"/>
                  </a:lnTo>
                  <a:lnTo>
                    <a:pt x="13" y="120"/>
                  </a:lnTo>
                  <a:lnTo>
                    <a:pt x="9" y="114"/>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1" y="9"/>
                  </a:lnTo>
                  <a:lnTo>
                    <a:pt x="47" y="7"/>
                  </a:lnTo>
                  <a:lnTo>
                    <a:pt x="55" y="3"/>
                  </a:lnTo>
                  <a:lnTo>
                    <a:pt x="62" y="2"/>
                  </a:lnTo>
                  <a:lnTo>
                    <a:pt x="70" y="1"/>
                  </a:lnTo>
                  <a:lnTo>
                    <a:pt x="78" y="0"/>
                  </a:lnTo>
                  <a:lnTo>
                    <a:pt x="78" y="0"/>
                  </a:lnTo>
                  <a:lnTo>
                    <a:pt x="86" y="1"/>
                  </a:lnTo>
                  <a:lnTo>
                    <a:pt x="92" y="2"/>
                  </a:lnTo>
                  <a:lnTo>
                    <a:pt x="100" y="3"/>
                  </a:lnTo>
                  <a:lnTo>
                    <a:pt x="107" y="7"/>
                  </a:lnTo>
                  <a:lnTo>
                    <a:pt x="114" y="9"/>
                  </a:lnTo>
                  <a:lnTo>
                    <a:pt x="120" y="14"/>
                  </a:lnTo>
                  <a:lnTo>
                    <a:pt x="126" y="18"/>
                  </a:lnTo>
                  <a:lnTo>
                    <a:pt x="131" y="23"/>
                  </a:lnTo>
                  <a:lnTo>
                    <a:pt x="137" y="29"/>
                  </a:lnTo>
                  <a:lnTo>
                    <a:pt x="140"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93" name="Google Shape;4093;p59"/>
            <p:cNvSpPr/>
            <p:nvPr/>
          </p:nvSpPr>
          <p:spPr>
            <a:xfrm>
              <a:off x="5237163" y="2898775"/>
              <a:ext cx="49213"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0" y="120"/>
                  </a:lnTo>
                  <a:lnTo>
                    <a:pt x="136" y="127"/>
                  </a:lnTo>
                  <a:lnTo>
                    <a:pt x="131" y="132"/>
                  </a:lnTo>
                  <a:lnTo>
                    <a:pt x="126" y="137"/>
                  </a:lnTo>
                  <a:lnTo>
                    <a:pt x="120" y="142"/>
                  </a:lnTo>
                  <a:lnTo>
                    <a:pt x="113" y="145"/>
                  </a:lnTo>
                  <a:lnTo>
                    <a:pt x="106" y="149"/>
                  </a:lnTo>
                  <a:lnTo>
                    <a:pt x="99" y="151"/>
                  </a:lnTo>
                  <a:lnTo>
                    <a:pt x="92" y="153"/>
                  </a:lnTo>
                  <a:lnTo>
                    <a:pt x="84" y="154"/>
                  </a:lnTo>
                  <a:lnTo>
                    <a:pt x="76" y="154"/>
                  </a:lnTo>
                  <a:lnTo>
                    <a:pt x="76" y="154"/>
                  </a:lnTo>
                  <a:lnTo>
                    <a:pt x="68" y="154"/>
                  </a:lnTo>
                  <a:lnTo>
                    <a:pt x="60" y="153"/>
                  </a:lnTo>
                  <a:lnTo>
                    <a:pt x="53"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94" name="Google Shape;4094;p59"/>
            <p:cNvSpPr/>
            <p:nvPr/>
          </p:nvSpPr>
          <p:spPr>
            <a:xfrm>
              <a:off x="5307013" y="2898775"/>
              <a:ext cx="47625"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95" name="Google Shape;4095;p59"/>
            <p:cNvSpPr/>
            <p:nvPr/>
          </p:nvSpPr>
          <p:spPr>
            <a:xfrm>
              <a:off x="5376863" y="2898775"/>
              <a:ext cx="47625" cy="49213"/>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7"/>
                  </a:lnTo>
                  <a:lnTo>
                    <a:pt x="131" y="132"/>
                  </a:lnTo>
                  <a:lnTo>
                    <a:pt x="126" y="137"/>
                  </a:lnTo>
                  <a:lnTo>
                    <a:pt x="119"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4"/>
                  </a:lnTo>
                  <a:lnTo>
                    <a:pt x="126" y="18"/>
                  </a:lnTo>
                  <a:lnTo>
                    <a:pt x="131"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96" name="Google Shape;4096;p59"/>
            <p:cNvSpPr/>
            <p:nvPr/>
          </p:nvSpPr>
          <p:spPr>
            <a:xfrm>
              <a:off x="5027613" y="2898775"/>
              <a:ext cx="49213" cy="49213"/>
            </a:xfrm>
            <a:custGeom>
              <a:avLst/>
              <a:gdLst/>
              <a:ahLst/>
              <a:cxnLst/>
              <a:rect l="l" t="t" r="r" b="b"/>
              <a:pathLst>
                <a:path w="155" h="154" extrusionOk="0">
                  <a:moveTo>
                    <a:pt x="155" y="78"/>
                  </a:moveTo>
                  <a:lnTo>
                    <a:pt x="155" y="78"/>
                  </a:lnTo>
                  <a:lnTo>
                    <a:pt x="154" y="86"/>
                  </a:lnTo>
                  <a:lnTo>
                    <a:pt x="152" y="93"/>
                  </a:lnTo>
                  <a:lnTo>
                    <a:pt x="151" y="101"/>
                  </a:lnTo>
                  <a:lnTo>
                    <a:pt x="148" y="108"/>
                  </a:lnTo>
                  <a:lnTo>
                    <a:pt x="144" y="114"/>
                  </a:lnTo>
                  <a:lnTo>
                    <a:pt x="141" y="120"/>
                  </a:lnTo>
                  <a:lnTo>
                    <a:pt x="136" y="127"/>
                  </a:lnTo>
                  <a:lnTo>
                    <a:pt x="132" y="132"/>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2"/>
                  </a:lnTo>
                  <a:lnTo>
                    <a:pt x="17" y="127"/>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97" name="Google Shape;4097;p59"/>
            <p:cNvSpPr/>
            <p:nvPr/>
          </p:nvSpPr>
          <p:spPr>
            <a:xfrm>
              <a:off x="5097463" y="2898775"/>
              <a:ext cx="49213" cy="49213"/>
            </a:xfrm>
            <a:custGeom>
              <a:avLst/>
              <a:gdLst/>
              <a:ahLst/>
              <a:cxnLst/>
              <a:rect l="l" t="t" r="r" b="b"/>
              <a:pathLst>
                <a:path w="155" h="154" extrusionOk="0">
                  <a:moveTo>
                    <a:pt x="155" y="78"/>
                  </a:moveTo>
                  <a:lnTo>
                    <a:pt x="155" y="78"/>
                  </a:lnTo>
                  <a:lnTo>
                    <a:pt x="155" y="86"/>
                  </a:lnTo>
                  <a:lnTo>
                    <a:pt x="154" y="93"/>
                  </a:lnTo>
                  <a:lnTo>
                    <a:pt x="151" y="101"/>
                  </a:lnTo>
                  <a:lnTo>
                    <a:pt x="149" y="108"/>
                  </a:lnTo>
                  <a:lnTo>
                    <a:pt x="146" y="114"/>
                  </a:lnTo>
                  <a:lnTo>
                    <a:pt x="142" y="120"/>
                  </a:lnTo>
                  <a:lnTo>
                    <a:pt x="138" y="127"/>
                  </a:lnTo>
                  <a:lnTo>
                    <a:pt x="132" y="132"/>
                  </a:lnTo>
                  <a:lnTo>
                    <a:pt x="127" y="137"/>
                  </a:lnTo>
                  <a:lnTo>
                    <a:pt x="120" y="142"/>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2"/>
                  </a:lnTo>
                  <a:lnTo>
                    <a:pt x="29" y="137"/>
                  </a:lnTo>
                  <a:lnTo>
                    <a:pt x="23" y="132"/>
                  </a:lnTo>
                  <a:lnTo>
                    <a:pt x="18" y="127"/>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8"/>
                  </a:lnTo>
                  <a:lnTo>
                    <a:pt x="10" y="41"/>
                  </a:lnTo>
                  <a:lnTo>
                    <a:pt x="14" y="34"/>
                  </a:lnTo>
                  <a:lnTo>
                    <a:pt x="18" y="29"/>
                  </a:lnTo>
                  <a:lnTo>
                    <a:pt x="23" y="23"/>
                  </a:lnTo>
                  <a:lnTo>
                    <a:pt x="29" y="18"/>
                  </a:lnTo>
                  <a:lnTo>
                    <a:pt x="35" y="14"/>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7" y="18"/>
                  </a:lnTo>
                  <a:lnTo>
                    <a:pt x="132" y="23"/>
                  </a:lnTo>
                  <a:lnTo>
                    <a:pt x="138" y="29"/>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98" name="Google Shape;4098;p59"/>
            <p:cNvSpPr/>
            <p:nvPr/>
          </p:nvSpPr>
          <p:spPr>
            <a:xfrm>
              <a:off x="5167313" y="2898775"/>
              <a:ext cx="49213" cy="49213"/>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7"/>
                  </a:lnTo>
                  <a:lnTo>
                    <a:pt x="130" y="132"/>
                  </a:lnTo>
                  <a:lnTo>
                    <a:pt x="126" y="137"/>
                  </a:lnTo>
                  <a:lnTo>
                    <a:pt x="119" y="142"/>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2"/>
                  </a:lnTo>
                  <a:lnTo>
                    <a:pt x="27" y="137"/>
                  </a:lnTo>
                  <a:lnTo>
                    <a:pt x="22" y="132"/>
                  </a:lnTo>
                  <a:lnTo>
                    <a:pt x="17" y="127"/>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19" y="14"/>
                  </a:lnTo>
                  <a:lnTo>
                    <a:pt x="126" y="18"/>
                  </a:lnTo>
                  <a:lnTo>
                    <a:pt x="130"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099" name="Google Shape;4099;p59"/>
            <p:cNvSpPr/>
            <p:nvPr/>
          </p:nvSpPr>
          <p:spPr>
            <a:xfrm>
              <a:off x="5448301" y="2824163"/>
              <a:ext cx="49213" cy="49213"/>
            </a:xfrm>
            <a:custGeom>
              <a:avLst/>
              <a:gdLst/>
              <a:ahLst/>
              <a:cxnLst/>
              <a:rect l="l" t="t" r="r" b="b"/>
              <a:pathLst>
                <a:path w="154" h="154" extrusionOk="0">
                  <a:moveTo>
                    <a:pt x="154" y="77"/>
                  </a:moveTo>
                  <a:lnTo>
                    <a:pt x="154" y="77"/>
                  </a:lnTo>
                  <a:lnTo>
                    <a:pt x="153" y="86"/>
                  </a:lnTo>
                  <a:lnTo>
                    <a:pt x="152" y="92"/>
                  </a:lnTo>
                  <a:lnTo>
                    <a:pt x="151" y="100"/>
                  </a:lnTo>
                  <a:lnTo>
                    <a:pt x="147" y="107"/>
                  </a:lnTo>
                  <a:lnTo>
                    <a:pt x="144" y="114"/>
                  </a:lnTo>
                  <a:lnTo>
                    <a:pt x="140" y="120"/>
                  </a:lnTo>
                  <a:lnTo>
                    <a:pt x="136" y="127"/>
                  </a:lnTo>
                  <a:lnTo>
                    <a:pt x="131" y="131"/>
                  </a:lnTo>
                  <a:lnTo>
                    <a:pt x="126" y="137"/>
                  </a:lnTo>
                  <a:lnTo>
                    <a:pt x="120" y="142"/>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4" y="142"/>
                  </a:lnTo>
                  <a:lnTo>
                    <a:pt x="27" y="137"/>
                  </a:lnTo>
                  <a:lnTo>
                    <a:pt x="23" y="131"/>
                  </a:lnTo>
                  <a:lnTo>
                    <a:pt x="17" y="127"/>
                  </a:lnTo>
                  <a:lnTo>
                    <a:pt x="12" y="120"/>
                  </a:lnTo>
                  <a:lnTo>
                    <a:pt x="9" y="114"/>
                  </a:lnTo>
                  <a:lnTo>
                    <a:pt x="5" y="107"/>
                  </a:lnTo>
                  <a:lnTo>
                    <a:pt x="3" y="100"/>
                  </a:lnTo>
                  <a:lnTo>
                    <a:pt x="1" y="92"/>
                  </a:lnTo>
                  <a:lnTo>
                    <a:pt x="0" y="86"/>
                  </a:lnTo>
                  <a:lnTo>
                    <a:pt x="0" y="77"/>
                  </a:lnTo>
                  <a:lnTo>
                    <a:pt x="0" y="77"/>
                  </a:lnTo>
                  <a:lnTo>
                    <a:pt x="0" y="69"/>
                  </a:lnTo>
                  <a:lnTo>
                    <a:pt x="1" y="61"/>
                  </a:lnTo>
                  <a:lnTo>
                    <a:pt x="3" y="55"/>
                  </a:lnTo>
                  <a:lnTo>
                    <a:pt x="5" y="48"/>
                  </a:lnTo>
                  <a:lnTo>
                    <a:pt x="9" y="41"/>
                  </a:lnTo>
                  <a:lnTo>
                    <a:pt x="12" y="34"/>
                  </a:lnTo>
                  <a:lnTo>
                    <a:pt x="17" y="28"/>
                  </a:lnTo>
                  <a:lnTo>
                    <a:pt x="23" y="23"/>
                  </a:lnTo>
                  <a:lnTo>
                    <a:pt x="27" y="18"/>
                  </a:lnTo>
                  <a:lnTo>
                    <a:pt x="34" y="13"/>
                  </a:lnTo>
                  <a:lnTo>
                    <a:pt x="40" y="10"/>
                  </a:lnTo>
                  <a:lnTo>
                    <a:pt x="47" y="7"/>
                  </a:lnTo>
                  <a:lnTo>
                    <a:pt x="53" y="4"/>
                  </a:lnTo>
                  <a:lnTo>
                    <a:pt x="61" y="2"/>
                  </a:lnTo>
                  <a:lnTo>
                    <a:pt x="68" y="1"/>
                  </a:lnTo>
                  <a:lnTo>
                    <a:pt x="76" y="0"/>
                  </a:lnTo>
                  <a:lnTo>
                    <a:pt x="76" y="0"/>
                  </a:lnTo>
                  <a:lnTo>
                    <a:pt x="84" y="1"/>
                  </a:lnTo>
                  <a:lnTo>
                    <a:pt x="92" y="2"/>
                  </a:lnTo>
                  <a:lnTo>
                    <a:pt x="99" y="4"/>
                  </a:lnTo>
                  <a:lnTo>
                    <a:pt x="106" y="7"/>
                  </a:lnTo>
                  <a:lnTo>
                    <a:pt x="113" y="10"/>
                  </a:lnTo>
                  <a:lnTo>
                    <a:pt x="120" y="13"/>
                  </a:lnTo>
                  <a:lnTo>
                    <a:pt x="126" y="18"/>
                  </a:lnTo>
                  <a:lnTo>
                    <a:pt x="131" y="23"/>
                  </a:lnTo>
                  <a:lnTo>
                    <a:pt x="136" y="28"/>
                  </a:lnTo>
                  <a:lnTo>
                    <a:pt x="140" y="34"/>
                  </a:lnTo>
                  <a:lnTo>
                    <a:pt x="144" y="41"/>
                  </a:lnTo>
                  <a:lnTo>
                    <a:pt x="147" y="48"/>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00" name="Google Shape;4100;p59"/>
            <p:cNvSpPr/>
            <p:nvPr/>
          </p:nvSpPr>
          <p:spPr>
            <a:xfrm>
              <a:off x="5518151" y="2824163"/>
              <a:ext cx="49213" cy="49213"/>
            </a:xfrm>
            <a:custGeom>
              <a:avLst/>
              <a:gdLst/>
              <a:ahLst/>
              <a:cxnLst/>
              <a:rect l="l" t="t" r="r" b="b"/>
              <a:pathLst>
                <a:path w="155" h="154" extrusionOk="0">
                  <a:moveTo>
                    <a:pt x="155" y="77"/>
                  </a:moveTo>
                  <a:lnTo>
                    <a:pt x="155" y="77"/>
                  </a:lnTo>
                  <a:lnTo>
                    <a:pt x="154" y="86"/>
                  </a:lnTo>
                  <a:lnTo>
                    <a:pt x="152" y="92"/>
                  </a:lnTo>
                  <a:lnTo>
                    <a:pt x="151" y="100"/>
                  </a:lnTo>
                  <a:lnTo>
                    <a:pt x="148" y="107"/>
                  </a:lnTo>
                  <a:lnTo>
                    <a:pt x="146" y="114"/>
                  </a:lnTo>
                  <a:lnTo>
                    <a:pt x="141" y="120"/>
                  </a:lnTo>
                  <a:lnTo>
                    <a:pt x="136" y="127"/>
                  </a:lnTo>
                  <a:lnTo>
                    <a:pt x="132" y="131"/>
                  </a:lnTo>
                  <a:lnTo>
                    <a:pt x="126" y="137"/>
                  </a:lnTo>
                  <a:lnTo>
                    <a:pt x="120" y="142"/>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2"/>
                  </a:lnTo>
                  <a:lnTo>
                    <a:pt x="29" y="137"/>
                  </a:lnTo>
                  <a:lnTo>
                    <a:pt x="23" y="131"/>
                  </a:lnTo>
                  <a:lnTo>
                    <a:pt x="17" y="127"/>
                  </a:lnTo>
                  <a:lnTo>
                    <a:pt x="14"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4" y="34"/>
                  </a:lnTo>
                  <a:lnTo>
                    <a:pt x="17" y="28"/>
                  </a:lnTo>
                  <a:lnTo>
                    <a:pt x="23" y="23"/>
                  </a:lnTo>
                  <a:lnTo>
                    <a:pt x="29" y="18"/>
                  </a:lnTo>
                  <a:lnTo>
                    <a:pt x="35" y="13"/>
                  </a:lnTo>
                  <a:lnTo>
                    <a:pt x="40" y="10"/>
                  </a:lnTo>
                  <a:lnTo>
                    <a:pt x="47" y="7"/>
                  </a:lnTo>
                  <a:lnTo>
                    <a:pt x="54" y="4"/>
                  </a:lnTo>
                  <a:lnTo>
                    <a:pt x="62" y="2"/>
                  </a:lnTo>
                  <a:lnTo>
                    <a:pt x="69" y="1"/>
                  </a:lnTo>
                  <a:lnTo>
                    <a:pt x="77" y="0"/>
                  </a:lnTo>
                  <a:lnTo>
                    <a:pt x="77" y="0"/>
                  </a:lnTo>
                  <a:lnTo>
                    <a:pt x="85" y="1"/>
                  </a:lnTo>
                  <a:lnTo>
                    <a:pt x="93" y="2"/>
                  </a:lnTo>
                  <a:lnTo>
                    <a:pt x="100" y="4"/>
                  </a:lnTo>
                  <a:lnTo>
                    <a:pt x="108" y="7"/>
                  </a:lnTo>
                  <a:lnTo>
                    <a:pt x="114" y="10"/>
                  </a:lnTo>
                  <a:lnTo>
                    <a:pt x="120" y="13"/>
                  </a:lnTo>
                  <a:lnTo>
                    <a:pt x="126" y="18"/>
                  </a:lnTo>
                  <a:lnTo>
                    <a:pt x="132" y="23"/>
                  </a:lnTo>
                  <a:lnTo>
                    <a:pt x="136" y="28"/>
                  </a:lnTo>
                  <a:lnTo>
                    <a:pt x="141" y="34"/>
                  </a:lnTo>
                  <a:lnTo>
                    <a:pt x="146" y="41"/>
                  </a:lnTo>
                  <a:lnTo>
                    <a:pt x="148" y="48"/>
                  </a:lnTo>
                  <a:lnTo>
                    <a:pt x="151" y="55"/>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01" name="Google Shape;4101;p59"/>
            <p:cNvSpPr/>
            <p:nvPr/>
          </p:nvSpPr>
          <p:spPr>
            <a:xfrm>
              <a:off x="5588001" y="2824163"/>
              <a:ext cx="49213" cy="49213"/>
            </a:xfrm>
            <a:custGeom>
              <a:avLst/>
              <a:gdLst/>
              <a:ahLst/>
              <a:cxnLst/>
              <a:rect l="l" t="t" r="r" b="b"/>
              <a:pathLst>
                <a:path w="153" h="154" extrusionOk="0">
                  <a:moveTo>
                    <a:pt x="153" y="77"/>
                  </a:moveTo>
                  <a:lnTo>
                    <a:pt x="153" y="77"/>
                  </a:lnTo>
                  <a:lnTo>
                    <a:pt x="153" y="86"/>
                  </a:lnTo>
                  <a:lnTo>
                    <a:pt x="152" y="92"/>
                  </a:lnTo>
                  <a:lnTo>
                    <a:pt x="150" y="100"/>
                  </a:lnTo>
                  <a:lnTo>
                    <a:pt x="148" y="107"/>
                  </a:lnTo>
                  <a:lnTo>
                    <a:pt x="144" y="114"/>
                  </a:lnTo>
                  <a:lnTo>
                    <a:pt x="141" y="120"/>
                  </a:lnTo>
                  <a:lnTo>
                    <a:pt x="136" y="127"/>
                  </a:lnTo>
                  <a:lnTo>
                    <a:pt x="132" y="131"/>
                  </a:lnTo>
                  <a:lnTo>
                    <a:pt x="126" y="137"/>
                  </a:lnTo>
                  <a:lnTo>
                    <a:pt x="120" y="142"/>
                  </a:lnTo>
                  <a:lnTo>
                    <a:pt x="113"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3" y="142"/>
                  </a:lnTo>
                  <a:lnTo>
                    <a:pt x="28" y="137"/>
                  </a:lnTo>
                  <a:lnTo>
                    <a:pt x="23" y="131"/>
                  </a:lnTo>
                  <a:lnTo>
                    <a:pt x="17" y="127"/>
                  </a:lnTo>
                  <a:lnTo>
                    <a:pt x="13"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3" y="34"/>
                  </a:lnTo>
                  <a:lnTo>
                    <a:pt x="17" y="28"/>
                  </a:lnTo>
                  <a:lnTo>
                    <a:pt x="23" y="23"/>
                  </a:lnTo>
                  <a:lnTo>
                    <a:pt x="28" y="18"/>
                  </a:lnTo>
                  <a:lnTo>
                    <a:pt x="33" y="13"/>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3"/>
                  </a:lnTo>
                  <a:lnTo>
                    <a:pt x="126" y="18"/>
                  </a:lnTo>
                  <a:lnTo>
                    <a:pt x="132" y="23"/>
                  </a:lnTo>
                  <a:lnTo>
                    <a:pt x="136" y="28"/>
                  </a:lnTo>
                  <a:lnTo>
                    <a:pt x="141" y="34"/>
                  </a:lnTo>
                  <a:lnTo>
                    <a:pt x="144" y="41"/>
                  </a:lnTo>
                  <a:lnTo>
                    <a:pt x="148" y="48"/>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02" name="Google Shape;4102;p59"/>
            <p:cNvSpPr/>
            <p:nvPr/>
          </p:nvSpPr>
          <p:spPr>
            <a:xfrm>
              <a:off x="5237163" y="2824163"/>
              <a:ext cx="49213" cy="49213"/>
            </a:xfrm>
            <a:custGeom>
              <a:avLst/>
              <a:gdLst/>
              <a:ahLst/>
              <a:cxnLst/>
              <a:rect l="l" t="t" r="r" b="b"/>
              <a:pathLst>
                <a:path w="153" h="154" extrusionOk="0">
                  <a:moveTo>
                    <a:pt x="153" y="77"/>
                  </a:moveTo>
                  <a:lnTo>
                    <a:pt x="153" y="77"/>
                  </a:lnTo>
                  <a:lnTo>
                    <a:pt x="153" y="86"/>
                  </a:lnTo>
                  <a:lnTo>
                    <a:pt x="152" y="92"/>
                  </a:lnTo>
                  <a:lnTo>
                    <a:pt x="150" y="100"/>
                  </a:lnTo>
                  <a:lnTo>
                    <a:pt x="147" y="107"/>
                  </a:lnTo>
                  <a:lnTo>
                    <a:pt x="144" y="114"/>
                  </a:lnTo>
                  <a:lnTo>
                    <a:pt x="140" y="120"/>
                  </a:lnTo>
                  <a:lnTo>
                    <a:pt x="136" y="127"/>
                  </a:lnTo>
                  <a:lnTo>
                    <a:pt x="131" y="131"/>
                  </a:lnTo>
                  <a:lnTo>
                    <a:pt x="126" y="137"/>
                  </a:lnTo>
                  <a:lnTo>
                    <a:pt x="120" y="142"/>
                  </a:lnTo>
                  <a:lnTo>
                    <a:pt x="113" y="145"/>
                  </a:lnTo>
                  <a:lnTo>
                    <a:pt x="106" y="148"/>
                  </a:lnTo>
                  <a:lnTo>
                    <a:pt x="99" y="151"/>
                  </a:lnTo>
                  <a:lnTo>
                    <a:pt x="92" y="153"/>
                  </a:lnTo>
                  <a:lnTo>
                    <a:pt x="84" y="154"/>
                  </a:lnTo>
                  <a:lnTo>
                    <a:pt x="76" y="154"/>
                  </a:lnTo>
                  <a:lnTo>
                    <a:pt x="76" y="154"/>
                  </a:lnTo>
                  <a:lnTo>
                    <a:pt x="68" y="154"/>
                  </a:lnTo>
                  <a:lnTo>
                    <a:pt x="60" y="153"/>
                  </a:lnTo>
                  <a:lnTo>
                    <a:pt x="53" y="151"/>
                  </a:lnTo>
                  <a:lnTo>
                    <a:pt x="47" y="148"/>
                  </a:lnTo>
                  <a:lnTo>
                    <a:pt x="40" y="145"/>
                  </a:lnTo>
                  <a:lnTo>
                    <a:pt x="33" y="142"/>
                  </a:lnTo>
                  <a:lnTo>
                    <a:pt x="27" y="137"/>
                  </a:lnTo>
                  <a:lnTo>
                    <a:pt x="21" y="131"/>
                  </a:lnTo>
                  <a:lnTo>
                    <a:pt x="17" y="127"/>
                  </a:lnTo>
                  <a:lnTo>
                    <a:pt x="12" y="120"/>
                  </a:lnTo>
                  <a:lnTo>
                    <a:pt x="9" y="114"/>
                  </a:lnTo>
                  <a:lnTo>
                    <a:pt x="5" y="107"/>
                  </a:lnTo>
                  <a:lnTo>
                    <a:pt x="3" y="100"/>
                  </a:lnTo>
                  <a:lnTo>
                    <a:pt x="1" y="92"/>
                  </a:lnTo>
                  <a:lnTo>
                    <a:pt x="0" y="86"/>
                  </a:lnTo>
                  <a:lnTo>
                    <a:pt x="0" y="77"/>
                  </a:lnTo>
                  <a:lnTo>
                    <a:pt x="0" y="77"/>
                  </a:lnTo>
                  <a:lnTo>
                    <a:pt x="0" y="69"/>
                  </a:lnTo>
                  <a:lnTo>
                    <a:pt x="1" y="61"/>
                  </a:lnTo>
                  <a:lnTo>
                    <a:pt x="3" y="55"/>
                  </a:lnTo>
                  <a:lnTo>
                    <a:pt x="5" y="48"/>
                  </a:lnTo>
                  <a:lnTo>
                    <a:pt x="9" y="41"/>
                  </a:lnTo>
                  <a:lnTo>
                    <a:pt x="12" y="34"/>
                  </a:lnTo>
                  <a:lnTo>
                    <a:pt x="17" y="28"/>
                  </a:lnTo>
                  <a:lnTo>
                    <a:pt x="21" y="23"/>
                  </a:lnTo>
                  <a:lnTo>
                    <a:pt x="27" y="18"/>
                  </a:lnTo>
                  <a:lnTo>
                    <a:pt x="33" y="13"/>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3"/>
                  </a:lnTo>
                  <a:lnTo>
                    <a:pt x="126" y="18"/>
                  </a:lnTo>
                  <a:lnTo>
                    <a:pt x="131" y="23"/>
                  </a:lnTo>
                  <a:lnTo>
                    <a:pt x="136" y="28"/>
                  </a:lnTo>
                  <a:lnTo>
                    <a:pt x="140" y="34"/>
                  </a:lnTo>
                  <a:lnTo>
                    <a:pt x="144" y="41"/>
                  </a:lnTo>
                  <a:lnTo>
                    <a:pt x="147" y="48"/>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03" name="Google Shape;4103;p59"/>
            <p:cNvSpPr/>
            <p:nvPr/>
          </p:nvSpPr>
          <p:spPr>
            <a:xfrm>
              <a:off x="5307013" y="2824163"/>
              <a:ext cx="47625" cy="49213"/>
            </a:xfrm>
            <a:custGeom>
              <a:avLst/>
              <a:gdLst/>
              <a:ahLst/>
              <a:cxnLst/>
              <a:rect l="l" t="t" r="r" b="b"/>
              <a:pathLst>
                <a:path w="154" h="154" extrusionOk="0">
                  <a:moveTo>
                    <a:pt x="154" y="77"/>
                  </a:moveTo>
                  <a:lnTo>
                    <a:pt x="154" y="77"/>
                  </a:lnTo>
                  <a:lnTo>
                    <a:pt x="154" y="86"/>
                  </a:lnTo>
                  <a:lnTo>
                    <a:pt x="152" y="92"/>
                  </a:lnTo>
                  <a:lnTo>
                    <a:pt x="150" y="100"/>
                  </a:lnTo>
                  <a:lnTo>
                    <a:pt x="148" y="107"/>
                  </a:lnTo>
                  <a:lnTo>
                    <a:pt x="144" y="114"/>
                  </a:lnTo>
                  <a:lnTo>
                    <a:pt x="141" y="120"/>
                  </a:lnTo>
                  <a:lnTo>
                    <a:pt x="136" y="127"/>
                  </a:lnTo>
                  <a:lnTo>
                    <a:pt x="132" y="131"/>
                  </a:lnTo>
                  <a:lnTo>
                    <a:pt x="126" y="137"/>
                  </a:lnTo>
                  <a:lnTo>
                    <a:pt x="120" y="142"/>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2"/>
                  </a:lnTo>
                  <a:lnTo>
                    <a:pt x="28" y="137"/>
                  </a:lnTo>
                  <a:lnTo>
                    <a:pt x="23" y="131"/>
                  </a:lnTo>
                  <a:lnTo>
                    <a:pt x="17" y="127"/>
                  </a:lnTo>
                  <a:lnTo>
                    <a:pt x="13"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3" y="34"/>
                  </a:lnTo>
                  <a:lnTo>
                    <a:pt x="17" y="28"/>
                  </a:lnTo>
                  <a:lnTo>
                    <a:pt x="23" y="23"/>
                  </a:lnTo>
                  <a:lnTo>
                    <a:pt x="28" y="18"/>
                  </a:lnTo>
                  <a:lnTo>
                    <a:pt x="35" y="13"/>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0" y="13"/>
                  </a:lnTo>
                  <a:lnTo>
                    <a:pt x="126" y="18"/>
                  </a:lnTo>
                  <a:lnTo>
                    <a:pt x="132" y="23"/>
                  </a:lnTo>
                  <a:lnTo>
                    <a:pt x="136" y="28"/>
                  </a:lnTo>
                  <a:lnTo>
                    <a:pt x="141" y="34"/>
                  </a:lnTo>
                  <a:lnTo>
                    <a:pt x="144" y="41"/>
                  </a:lnTo>
                  <a:lnTo>
                    <a:pt x="148" y="48"/>
                  </a:lnTo>
                  <a:lnTo>
                    <a:pt x="150" y="55"/>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04" name="Google Shape;4104;p59"/>
            <p:cNvSpPr/>
            <p:nvPr/>
          </p:nvSpPr>
          <p:spPr>
            <a:xfrm>
              <a:off x="5376863" y="2824163"/>
              <a:ext cx="47625" cy="49213"/>
            </a:xfrm>
            <a:custGeom>
              <a:avLst/>
              <a:gdLst/>
              <a:ahLst/>
              <a:cxnLst/>
              <a:rect l="l" t="t" r="r" b="b"/>
              <a:pathLst>
                <a:path w="153" h="154" extrusionOk="0">
                  <a:moveTo>
                    <a:pt x="153" y="77"/>
                  </a:moveTo>
                  <a:lnTo>
                    <a:pt x="153" y="77"/>
                  </a:lnTo>
                  <a:lnTo>
                    <a:pt x="153" y="86"/>
                  </a:lnTo>
                  <a:lnTo>
                    <a:pt x="152" y="92"/>
                  </a:lnTo>
                  <a:lnTo>
                    <a:pt x="150" y="100"/>
                  </a:lnTo>
                  <a:lnTo>
                    <a:pt x="148" y="107"/>
                  </a:lnTo>
                  <a:lnTo>
                    <a:pt x="144" y="114"/>
                  </a:lnTo>
                  <a:lnTo>
                    <a:pt x="141" y="120"/>
                  </a:lnTo>
                  <a:lnTo>
                    <a:pt x="136" y="127"/>
                  </a:lnTo>
                  <a:lnTo>
                    <a:pt x="131" y="131"/>
                  </a:lnTo>
                  <a:lnTo>
                    <a:pt x="126" y="137"/>
                  </a:lnTo>
                  <a:lnTo>
                    <a:pt x="119" y="142"/>
                  </a:lnTo>
                  <a:lnTo>
                    <a:pt x="113"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2"/>
                  </a:lnTo>
                  <a:lnTo>
                    <a:pt x="28" y="137"/>
                  </a:lnTo>
                  <a:lnTo>
                    <a:pt x="22" y="131"/>
                  </a:lnTo>
                  <a:lnTo>
                    <a:pt x="17" y="127"/>
                  </a:lnTo>
                  <a:lnTo>
                    <a:pt x="13"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3" y="34"/>
                  </a:lnTo>
                  <a:lnTo>
                    <a:pt x="17" y="28"/>
                  </a:lnTo>
                  <a:lnTo>
                    <a:pt x="22" y="23"/>
                  </a:lnTo>
                  <a:lnTo>
                    <a:pt x="28" y="18"/>
                  </a:lnTo>
                  <a:lnTo>
                    <a:pt x="33" y="13"/>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3"/>
                  </a:lnTo>
                  <a:lnTo>
                    <a:pt x="126" y="18"/>
                  </a:lnTo>
                  <a:lnTo>
                    <a:pt x="131" y="23"/>
                  </a:lnTo>
                  <a:lnTo>
                    <a:pt x="136" y="28"/>
                  </a:lnTo>
                  <a:lnTo>
                    <a:pt x="141" y="34"/>
                  </a:lnTo>
                  <a:lnTo>
                    <a:pt x="144" y="41"/>
                  </a:lnTo>
                  <a:lnTo>
                    <a:pt x="148" y="48"/>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05" name="Google Shape;4105;p59"/>
            <p:cNvSpPr/>
            <p:nvPr/>
          </p:nvSpPr>
          <p:spPr>
            <a:xfrm>
              <a:off x="5448301" y="2757488"/>
              <a:ext cx="49213" cy="49213"/>
            </a:xfrm>
            <a:custGeom>
              <a:avLst/>
              <a:gdLst/>
              <a:ahLst/>
              <a:cxnLst/>
              <a:rect l="l" t="t" r="r" b="b"/>
              <a:pathLst>
                <a:path w="154" h="154" extrusionOk="0">
                  <a:moveTo>
                    <a:pt x="154" y="78"/>
                  </a:moveTo>
                  <a:lnTo>
                    <a:pt x="154" y="78"/>
                  </a:lnTo>
                  <a:lnTo>
                    <a:pt x="153" y="85"/>
                  </a:lnTo>
                  <a:lnTo>
                    <a:pt x="152" y="93"/>
                  </a:lnTo>
                  <a:lnTo>
                    <a:pt x="151" y="101"/>
                  </a:lnTo>
                  <a:lnTo>
                    <a:pt x="147" y="108"/>
                  </a:lnTo>
                  <a:lnTo>
                    <a:pt x="144" y="114"/>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4"/>
                  </a:lnTo>
                  <a:lnTo>
                    <a:pt x="76" y="154"/>
                  </a:lnTo>
                  <a:lnTo>
                    <a:pt x="68" y="153"/>
                  </a:lnTo>
                  <a:lnTo>
                    <a:pt x="61" y="152"/>
                  </a:lnTo>
                  <a:lnTo>
                    <a:pt x="53" y="151"/>
                  </a:lnTo>
                  <a:lnTo>
                    <a:pt x="47" y="149"/>
                  </a:lnTo>
                  <a:lnTo>
                    <a:pt x="40" y="145"/>
                  </a:lnTo>
                  <a:lnTo>
                    <a:pt x="34" y="141"/>
                  </a:lnTo>
                  <a:lnTo>
                    <a:pt x="27" y="136"/>
                  </a:lnTo>
                  <a:lnTo>
                    <a:pt x="23"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06" name="Google Shape;4106;p59"/>
            <p:cNvSpPr/>
            <p:nvPr/>
          </p:nvSpPr>
          <p:spPr>
            <a:xfrm>
              <a:off x="5518151" y="2757488"/>
              <a:ext cx="49213" cy="49213"/>
            </a:xfrm>
            <a:custGeom>
              <a:avLst/>
              <a:gdLst/>
              <a:ahLst/>
              <a:cxnLst/>
              <a:rect l="l" t="t" r="r" b="b"/>
              <a:pathLst>
                <a:path w="155" h="154" extrusionOk="0">
                  <a:moveTo>
                    <a:pt x="155" y="78"/>
                  </a:moveTo>
                  <a:lnTo>
                    <a:pt x="155" y="78"/>
                  </a:lnTo>
                  <a:lnTo>
                    <a:pt x="154" y="85"/>
                  </a:lnTo>
                  <a:lnTo>
                    <a:pt x="152" y="93"/>
                  </a:lnTo>
                  <a:lnTo>
                    <a:pt x="151" y="101"/>
                  </a:lnTo>
                  <a:lnTo>
                    <a:pt x="148" y="108"/>
                  </a:lnTo>
                  <a:lnTo>
                    <a:pt x="146" y="114"/>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9" y="136"/>
                  </a:lnTo>
                  <a:lnTo>
                    <a:pt x="23" y="132"/>
                  </a:lnTo>
                  <a:lnTo>
                    <a:pt x="17" y="126"/>
                  </a:lnTo>
                  <a:lnTo>
                    <a:pt x="14"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07" name="Google Shape;4107;p59"/>
            <p:cNvSpPr/>
            <p:nvPr/>
          </p:nvSpPr>
          <p:spPr>
            <a:xfrm>
              <a:off x="5588001" y="2757488"/>
              <a:ext cx="49213" cy="49213"/>
            </a:xfrm>
            <a:custGeom>
              <a:avLst/>
              <a:gdLst/>
              <a:ahLst/>
              <a:cxnLst/>
              <a:rect l="l" t="t" r="r" b="b"/>
              <a:pathLst>
                <a:path w="153" h="154" extrusionOk="0">
                  <a:moveTo>
                    <a:pt x="153" y="78"/>
                  </a:moveTo>
                  <a:lnTo>
                    <a:pt x="153" y="78"/>
                  </a:lnTo>
                  <a:lnTo>
                    <a:pt x="153" y="85"/>
                  </a:lnTo>
                  <a:lnTo>
                    <a:pt x="152" y="93"/>
                  </a:lnTo>
                  <a:lnTo>
                    <a:pt x="150" y="101"/>
                  </a:lnTo>
                  <a:lnTo>
                    <a:pt x="148" y="108"/>
                  </a:lnTo>
                  <a:lnTo>
                    <a:pt x="144" y="114"/>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3"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08" name="Google Shape;4108;p59"/>
            <p:cNvSpPr/>
            <p:nvPr/>
          </p:nvSpPr>
          <p:spPr>
            <a:xfrm>
              <a:off x="5307013" y="2757488"/>
              <a:ext cx="47625" cy="49213"/>
            </a:xfrm>
            <a:custGeom>
              <a:avLst/>
              <a:gdLst/>
              <a:ahLst/>
              <a:cxnLst/>
              <a:rect l="l" t="t" r="r" b="b"/>
              <a:pathLst>
                <a:path w="154" h="154" extrusionOk="0">
                  <a:moveTo>
                    <a:pt x="154" y="78"/>
                  </a:moveTo>
                  <a:lnTo>
                    <a:pt x="154" y="78"/>
                  </a:lnTo>
                  <a:lnTo>
                    <a:pt x="154" y="85"/>
                  </a:lnTo>
                  <a:lnTo>
                    <a:pt x="152" y="93"/>
                  </a:lnTo>
                  <a:lnTo>
                    <a:pt x="150" y="101"/>
                  </a:lnTo>
                  <a:lnTo>
                    <a:pt x="148" y="108"/>
                  </a:lnTo>
                  <a:lnTo>
                    <a:pt x="144" y="114"/>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09" name="Google Shape;4109;p59"/>
            <p:cNvSpPr/>
            <p:nvPr/>
          </p:nvSpPr>
          <p:spPr>
            <a:xfrm>
              <a:off x="5307013" y="2616200"/>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3" y="23"/>
                  </a:lnTo>
                  <a:lnTo>
                    <a:pt x="28" y="18"/>
                  </a:lnTo>
                  <a:lnTo>
                    <a:pt x="35" y="14"/>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4"/>
                  </a:lnTo>
                  <a:lnTo>
                    <a:pt x="126" y="18"/>
                  </a:lnTo>
                  <a:lnTo>
                    <a:pt x="132" y="23"/>
                  </a:lnTo>
                  <a:lnTo>
                    <a:pt x="136" y="29"/>
                  </a:lnTo>
                  <a:lnTo>
                    <a:pt x="141" y="34"/>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10" name="Google Shape;4110;p59"/>
            <p:cNvSpPr/>
            <p:nvPr/>
          </p:nvSpPr>
          <p:spPr>
            <a:xfrm>
              <a:off x="5376863" y="2757488"/>
              <a:ext cx="47625" cy="49213"/>
            </a:xfrm>
            <a:custGeom>
              <a:avLst/>
              <a:gdLst/>
              <a:ahLst/>
              <a:cxnLst/>
              <a:rect l="l" t="t" r="r" b="b"/>
              <a:pathLst>
                <a:path w="153" h="154" extrusionOk="0">
                  <a:moveTo>
                    <a:pt x="153" y="78"/>
                  </a:moveTo>
                  <a:lnTo>
                    <a:pt x="153" y="78"/>
                  </a:lnTo>
                  <a:lnTo>
                    <a:pt x="153" y="85"/>
                  </a:lnTo>
                  <a:lnTo>
                    <a:pt x="152" y="93"/>
                  </a:lnTo>
                  <a:lnTo>
                    <a:pt x="150" y="101"/>
                  </a:lnTo>
                  <a:lnTo>
                    <a:pt x="148" y="108"/>
                  </a:lnTo>
                  <a:lnTo>
                    <a:pt x="144" y="114"/>
                  </a:lnTo>
                  <a:lnTo>
                    <a:pt x="141" y="120"/>
                  </a:lnTo>
                  <a:lnTo>
                    <a:pt x="136" y="126"/>
                  </a:lnTo>
                  <a:lnTo>
                    <a:pt x="131" y="132"/>
                  </a:lnTo>
                  <a:lnTo>
                    <a:pt x="126" y="136"/>
                  </a:lnTo>
                  <a:lnTo>
                    <a:pt x="119" y="141"/>
                  </a:lnTo>
                  <a:lnTo>
                    <a:pt x="113" y="145"/>
                  </a:lnTo>
                  <a:lnTo>
                    <a:pt x="107" y="149"/>
                  </a:lnTo>
                  <a:lnTo>
                    <a:pt x="100" y="151"/>
                  </a:lnTo>
                  <a:lnTo>
                    <a:pt x="92" y="152"/>
                  </a:lnTo>
                  <a:lnTo>
                    <a:pt x="85" y="153"/>
                  </a:lnTo>
                  <a:lnTo>
                    <a:pt x="77" y="154"/>
                  </a:lnTo>
                  <a:lnTo>
                    <a:pt x="77" y="154"/>
                  </a:lnTo>
                  <a:lnTo>
                    <a:pt x="69" y="153"/>
                  </a:lnTo>
                  <a:lnTo>
                    <a:pt x="61" y="152"/>
                  </a:lnTo>
                  <a:lnTo>
                    <a:pt x="54" y="151"/>
                  </a:lnTo>
                  <a:lnTo>
                    <a:pt x="47" y="149"/>
                  </a:lnTo>
                  <a:lnTo>
                    <a:pt x="40" y="145"/>
                  </a:lnTo>
                  <a:lnTo>
                    <a:pt x="33" y="141"/>
                  </a:lnTo>
                  <a:lnTo>
                    <a:pt x="28" y="136"/>
                  </a:lnTo>
                  <a:lnTo>
                    <a:pt x="22"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4"/>
                  </a:lnTo>
                  <a:lnTo>
                    <a:pt x="126" y="18"/>
                  </a:lnTo>
                  <a:lnTo>
                    <a:pt x="131"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11" name="Google Shape;4111;p59"/>
            <p:cNvSpPr/>
            <p:nvPr/>
          </p:nvSpPr>
          <p:spPr>
            <a:xfrm>
              <a:off x="5097463" y="2824163"/>
              <a:ext cx="49213" cy="49213"/>
            </a:xfrm>
            <a:custGeom>
              <a:avLst/>
              <a:gdLst/>
              <a:ahLst/>
              <a:cxnLst/>
              <a:rect l="l" t="t" r="r" b="b"/>
              <a:pathLst>
                <a:path w="155" h="154" extrusionOk="0">
                  <a:moveTo>
                    <a:pt x="155" y="77"/>
                  </a:moveTo>
                  <a:lnTo>
                    <a:pt x="155" y="77"/>
                  </a:lnTo>
                  <a:lnTo>
                    <a:pt x="155" y="86"/>
                  </a:lnTo>
                  <a:lnTo>
                    <a:pt x="154" y="92"/>
                  </a:lnTo>
                  <a:lnTo>
                    <a:pt x="151" y="100"/>
                  </a:lnTo>
                  <a:lnTo>
                    <a:pt x="149" y="107"/>
                  </a:lnTo>
                  <a:lnTo>
                    <a:pt x="146" y="114"/>
                  </a:lnTo>
                  <a:lnTo>
                    <a:pt x="142" y="120"/>
                  </a:lnTo>
                  <a:lnTo>
                    <a:pt x="138" y="127"/>
                  </a:lnTo>
                  <a:lnTo>
                    <a:pt x="132" y="131"/>
                  </a:lnTo>
                  <a:lnTo>
                    <a:pt x="127" y="137"/>
                  </a:lnTo>
                  <a:lnTo>
                    <a:pt x="120" y="142"/>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5" y="142"/>
                  </a:lnTo>
                  <a:lnTo>
                    <a:pt x="29" y="137"/>
                  </a:lnTo>
                  <a:lnTo>
                    <a:pt x="23" y="131"/>
                  </a:lnTo>
                  <a:lnTo>
                    <a:pt x="18" y="127"/>
                  </a:lnTo>
                  <a:lnTo>
                    <a:pt x="14" y="120"/>
                  </a:lnTo>
                  <a:lnTo>
                    <a:pt x="10" y="114"/>
                  </a:lnTo>
                  <a:lnTo>
                    <a:pt x="7" y="107"/>
                  </a:lnTo>
                  <a:lnTo>
                    <a:pt x="4" y="100"/>
                  </a:lnTo>
                  <a:lnTo>
                    <a:pt x="2" y="92"/>
                  </a:lnTo>
                  <a:lnTo>
                    <a:pt x="1" y="86"/>
                  </a:lnTo>
                  <a:lnTo>
                    <a:pt x="0" y="77"/>
                  </a:lnTo>
                  <a:lnTo>
                    <a:pt x="0" y="77"/>
                  </a:lnTo>
                  <a:lnTo>
                    <a:pt x="1" y="69"/>
                  </a:lnTo>
                  <a:lnTo>
                    <a:pt x="2" y="61"/>
                  </a:lnTo>
                  <a:lnTo>
                    <a:pt x="4" y="55"/>
                  </a:lnTo>
                  <a:lnTo>
                    <a:pt x="7" y="48"/>
                  </a:lnTo>
                  <a:lnTo>
                    <a:pt x="10" y="41"/>
                  </a:lnTo>
                  <a:lnTo>
                    <a:pt x="14" y="34"/>
                  </a:lnTo>
                  <a:lnTo>
                    <a:pt x="18" y="28"/>
                  </a:lnTo>
                  <a:lnTo>
                    <a:pt x="23" y="23"/>
                  </a:lnTo>
                  <a:lnTo>
                    <a:pt x="29" y="18"/>
                  </a:lnTo>
                  <a:lnTo>
                    <a:pt x="35" y="13"/>
                  </a:lnTo>
                  <a:lnTo>
                    <a:pt x="41"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0" y="13"/>
                  </a:lnTo>
                  <a:lnTo>
                    <a:pt x="127" y="18"/>
                  </a:lnTo>
                  <a:lnTo>
                    <a:pt x="132" y="23"/>
                  </a:lnTo>
                  <a:lnTo>
                    <a:pt x="138" y="28"/>
                  </a:lnTo>
                  <a:lnTo>
                    <a:pt x="142" y="34"/>
                  </a:lnTo>
                  <a:lnTo>
                    <a:pt x="146" y="41"/>
                  </a:lnTo>
                  <a:lnTo>
                    <a:pt x="149" y="48"/>
                  </a:lnTo>
                  <a:lnTo>
                    <a:pt x="151" y="55"/>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12" name="Google Shape;4112;p59"/>
            <p:cNvSpPr/>
            <p:nvPr/>
          </p:nvSpPr>
          <p:spPr>
            <a:xfrm>
              <a:off x="5167313" y="2824163"/>
              <a:ext cx="49213" cy="49213"/>
            </a:xfrm>
            <a:custGeom>
              <a:avLst/>
              <a:gdLst/>
              <a:ahLst/>
              <a:cxnLst/>
              <a:rect l="l" t="t" r="r" b="b"/>
              <a:pathLst>
                <a:path w="153" h="154" extrusionOk="0">
                  <a:moveTo>
                    <a:pt x="153" y="77"/>
                  </a:moveTo>
                  <a:lnTo>
                    <a:pt x="153" y="77"/>
                  </a:lnTo>
                  <a:lnTo>
                    <a:pt x="153" y="86"/>
                  </a:lnTo>
                  <a:lnTo>
                    <a:pt x="152" y="92"/>
                  </a:lnTo>
                  <a:lnTo>
                    <a:pt x="150" y="100"/>
                  </a:lnTo>
                  <a:lnTo>
                    <a:pt x="148" y="107"/>
                  </a:lnTo>
                  <a:lnTo>
                    <a:pt x="144" y="114"/>
                  </a:lnTo>
                  <a:lnTo>
                    <a:pt x="141" y="120"/>
                  </a:lnTo>
                  <a:lnTo>
                    <a:pt x="136" y="127"/>
                  </a:lnTo>
                  <a:lnTo>
                    <a:pt x="130" y="131"/>
                  </a:lnTo>
                  <a:lnTo>
                    <a:pt x="126" y="137"/>
                  </a:lnTo>
                  <a:lnTo>
                    <a:pt x="119" y="142"/>
                  </a:lnTo>
                  <a:lnTo>
                    <a:pt x="113" y="145"/>
                  </a:lnTo>
                  <a:lnTo>
                    <a:pt x="106" y="148"/>
                  </a:lnTo>
                  <a:lnTo>
                    <a:pt x="99" y="151"/>
                  </a:lnTo>
                  <a:lnTo>
                    <a:pt x="91" y="153"/>
                  </a:lnTo>
                  <a:lnTo>
                    <a:pt x="85" y="154"/>
                  </a:lnTo>
                  <a:lnTo>
                    <a:pt x="77" y="154"/>
                  </a:lnTo>
                  <a:lnTo>
                    <a:pt x="77" y="154"/>
                  </a:lnTo>
                  <a:lnTo>
                    <a:pt x="69" y="154"/>
                  </a:lnTo>
                  <a:lnTo>
                    <a:pt x="61" y="153"/>
                  </a:lnTo>
                  <a:lnTo>
                    <a:pt x="54" y="151"/>
                  </a:lnTo>
                  <a:lnTo>
                    <a:pt x="47" y="148"/>
                  </a:lnTo>
                  <a:lnTo>
                    <a:pt x="40" y="145"/>
                  </a:lnTo>
                  <a:lnTo>
                    <a:pt x="33" y="142"/>
                  </a:lnTo>
                  <a:lnTo>
                    <a:pt x="27" y="137"/>
                  </a:lnTo>
                  <a:lnTo>
                    <a:pt x="22" y="131"/>
                  </a:lnTo>
                  <a:lnTo>
                    <a:pt x="17" y="127"/>
                  </a:lnTo>
                  <a:lnTo>
                    <a:pt x="13" y="120"/>
                  </a:lnTo>
                  <a:lnTo>
                    <a:pt x="9" y="114"/>
                  </a:lnTo>
                  <a:lnTo>
                    <a:pt x="6" y="107"/>
                  </a:lnTo>
                  <a:lnTo>
                    <a:pt x="3" y="100"/>
                  </a:lnTo>
                  <a:lnTo>
                    <a:pt x="1" y="92"/>
                  </a:lnTo>
                  <a:lnTo>
                    <a:pt x="0" y="86"/>
                  </a:lnTo>
                  <a:lnTo>
                    <a:pt x="0" y="77"/>
                  </a:lnTo>
                  <a:lnTo>
                    <a:pt x="0" y="77"/>
                  </a:lnTo>
                  <a:lnTo>
                    <a:pt x="0" y="69"/>
                  </a:lnTo>
                  <a:lnTo>
                    <a:pt x="1" y="61"/>
                  </a:lnTo>
                  <a:lnTo>
                    <a:pt x="3" y="55"/>
                  </a:lnTo>
                  <a:lnTo>
                    <a:pt x="6" y="48"/>
                  </a:lnTo>
                  <a:lnTo>
                    <a:pt x="9" y="41"/>
                  </a:lnTo>
                  <a:lnTo>
                    <a:pt x="13" y="34"/>
                  </a:lnTo>
                  <a:lnTo>
                    <a:pt x="17" y="28"/>
                  </a:lnTo>
                  <a:lnTo>
                    <a:pt x="22" y="23"/>
                  </a:lnTo>
                  <a:lnTo>
                    <a:pt x="27" y="18"/>
                  </a:lnTo>
                  <a:lnTo>
                    <a:pt x="33" y="13"/>
                  </a:lnTo>
                  <a:lnTo>
                    <a:pt x="40" y="10"/>
                  </a:lnTo>
                  <a:lnTo>
                    <a:pt x="47" y="7"/>
                  </a:lnTo>
                  <a:lnTo>
                    <a:pt x="54" y="4"/>
                  </a:lnTo>
                  <a:lnTo>
                    <a:pt x="61" y="2"/>
                  </a:lnTo>
                  <a:lnTo>
                    <a:pt x="69" y="1"/>
                  </a:lnTo>
                  <a:lnTo>
                    <a:pt x="77" y="0"/>
                  </a:lnTo>
                  <a:lnTo>
                    <a:pt x="77" y="0"/>
                  </a:lnTo>
                  <a:lnTo>
                    <a:pt x="85" y="1"/>
                  </a:lnTo>
                  <a:lnTo>
                    <a:pt x="91" y="2"/>
                  </a:lnTo>
                  <a:lnTo>
                    <a:pt x="99" y="4"/>
                  </a:lnTo>
                  <a:lnTo>
                    <a:pt x="106" y="7"/>
                  </a:lnTo>
                  <a:lnTo>
                    <a:pt x="113" y="10"/>
                  </a:lnTo>
                  <a:lnTo>
                    <a:pt x="119" y="13"/>
                  </a:lnTo>
                  <a:lnTo>
                    <a:pt x="126" y="18"/>
                  </a:lnTo>
                  <a:lnTo>
                    <a:pt x="130" y="23"/>
                  </a:lnTo>
                  <a:lnTo>
                    <a:pt x="136" y="28"/>
                  </a:lnTo>
                  <a:lnTo>
                    <a:pt x="141" y="34"/>
                  </a:lnTo>
                  <a:lnTo>
                    <a:pt x="144" y="41"/>
                  </a:lnTo>
                  <a:lnTo>
                    <a:pt x="148" y="48"/>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13" name="Google Shape;4113;p59"/>
            <p:cNvSpPr/>
            <p:nvPr/>
          </p:nvSpPr>
          <p:spPr>
            <a:xfrm>
              <a:off x="5237163" y="2684463"/>
              <a:ext cx="49213" cy="47625"/>
            </a:xfrm>
            <a:custGeom>
              <a:avLst/>
              <a:gdLst/>
              <a:ahLst/>
              <a:cxnLst/>
              <a:rect l="l" t="t" r="r" b="b"/>
              <a:pathLst>
                <a:path w="153" h="154" extrusionOk="0">
                  <a:moveTo>
                    <a:pt x="153" y="78"/>
                  </a:moveTo>
                  <a:lnTo>
                    <a:pt x="153" y="78"/>
                  </a:lnTo>
                  <a:lnTo>
                    <a:pt x="153" y="86"/>
                  </a:lnTo>
                  <a:lnTo>
                    <a:pt x="152" y="92"/>
                  </a:lnTo>
                  <a:lnTo>
                    <a:pt x="150" y="100"/>
                  </a:lnTo>
                  <a:lnTo>
                    <a:pt x="147" y="107"/>
                  </a:lnTo>
                  <a:lnTo>
                    <a:pt x="144" y="114"/>
                  </a:lnTo>
                  <a:lnTo>
                    <a:pt x="140" y="120"/>
                  </a:lnTo>
                  <a:lnTo>
                    <a:pt x="136" y="127"/>
                  </a:lnTo>
                  <a:lnTo>
                    <a:pt x="131" y="131"/>
                  </a:lnTo>
                  <a:lnTo>
                    <a:pt x="126" y="137"/>
                  </a:lnTo>
                  <a:lnTo>
                    <a:pt x="120" y="142"/>
                  </a:lnTo>
                  <a:lnTo>
                    <a:pt x="113" y="145"/>
                  </a:lnTo>
                  <a:lnTo>
                    <a:pt x="106" y="148"/>
                  </a:lnTo>
                  <a:lnTo>
                    <a:pt x="99" y="151"/>
                  </a:lnTo>
                  <a:lnTo>
                    <a:pt x="92" y="153"/>
                  </a:lnTo>
                  <a:lnTo>
                    <a:pt x="84" y="154"/>
                  </a:lnTo>
                  <a:lnTo>
                    <a:pt x="76" y="154"/>
                  </a:lnTo>
                  <a:lnTo>
                    <a:pt x="76" y="154"/>
                  </a:lnTo>
                  <a:lnTo>
                    <a:pt x="68" y="154"/>
                  </a:lnTo>
                  <a:lnTo>
                    <a:pt x="60" y="153"/>
                  </a:lnTo>
                  <a:lnTo>
                    <a:pt x="53" y="151"/>
                  </a:lnTo>
                  <a:lnTo>
                    <a:pt x="47" y="148"/>
                  </a:lnTo>
                  <a:lnTo>
                    <a:pt x="40" y="145"/>
                  </a:lnTo>
                  <a:lnTo>
                    <a:pt x="33" y="142"/>
                  </a:lnTo>
                  <a:lnTo>
                    <a:pt x="27" y="137"/>
                  </a:lnTo>
                  <a:lnTo>
                    <a:pt x="21" y="131"/>
                  </a:lnTo>
                  <a:lnTo>
                    <a:pt x="17" y="127"/>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14" name="Google Shape;4114;p59"/>
            <p:cNvSpPr/>
            <p:nvPr/>
          </p:nvSpPr>
          <p:spPr>
            <a:xfrm>
              <a:off x="5097463" y="2684463"/>
              <a:ext cx="49213" cy="47625"/>
            </a:xfrm>
            <a:custGeom>
              <a:avLst/>
              <a:gdLst/>
              <a:ahLst/>
              <a:cxnLst/>
              <a:rect l="l" t="t" r="r" b="b"/>
              <a:pathLst>
                <a:path w="155" h="154" extrusionOk="0">
                  <a:moveTo>
                    <a:pt x="155" y="78"/>
                  </a:moveTo>
                  <a:lnTo>
                    <a:pt x="155" y="78"/>
                  </a:lnTo>
                  <a:lnTo>
                    <a:pt x="155" y="86"/>
                  </a:lnTo>
                  <a:lnTo>
                    <a:pt x="154" y="92"/>
                  </a:lnTo>
                  <a:lnTo>
                    <a:pt x="151" y="100"/>
                  </a:lnTo>
                  <a:lnTo>
                    <a:pt x="149" y="107"/>
                  </a:lnTo>
                  <a:lnTo>
                    <a:pt x="146" y="114"/>
                  </a:lnTo>
                  <a:lnTo>
                    <a:pt x="142" y="120"/>
                  </a:lnTo>
                  <a:lnTo>
                    <a:pt x="138" y="127"/>
                  </a:lnTo>
                  <a:lnTo>
                    <a:pt x="132" y="131"/>
                  </a:lnTo>
                  <a:lnTo>
                    <a:pt x="127" y="137"/>
                  </a:lnTo>
                  <a:lnTo>
                    <a:pt x="120" y="142"/>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5" y="142"/>
                  </a:lnTo>
                  <a:lnTo>
                    <a:pt x="29" y="137"/>
                  </a:lnTo>
                  <a:lnTo>
                    <a:pt x="23" y="131"/>
                  </a:lnTo>
                  <a:lnTo>
                    <a:pt x="18" y="127"/>
                  </a:lnTo>
                  <a:lnTo>
                    <a:pt x="14" y="120"/>
                  </a:lnTo>
                  <a:lnTo>
                    <a:pt x="10" y="114"/>
                  </a:lnTo>
                  <a:lnTo>
                    <a:pt x="7" y="107"/>
                  </a:lnTo>
                  <a:lnTo>
                    <a:pt x="4" y="100"/>
                  </a:lnTo>
                  <a:lnTo>
                    <a:pt x="2" y="92"/>
                  </a:lnTo>
                  <a:lnTo>
                    <a:pt x="1" y="86"/>
                  </a:lnTo>
                  <a:lnTo>
                    <a:pt x="0" y="78"/>
                  </a:lnTo>
                  <a:lnTo>
                    <a:pt x="0" y="78"/>
                  </a:lnTo>
                  <a:lnTo>
                    <a:pt x="1" y="70"/>
                  </a:lnTo>
                  <a:lnTo>
                    <a:pt x="2" y="62"/>
                  </a:lnTo>
                  <a:lnTo>
                    <a:pt x="4" y="55"/>
                  </a:lnTo>
                  <a:lnTo>
                    <a:pt x="7" y="48"/>
                  </a:lnTo>
                  <a:lnTo>
                    <a:pt x="10" y="41"/>
                  </a:lnTo>
                  <a:lnTo>
                    <a:pt x="14" y="34"/>
                  </a:lnTo>
                  <a:lnTo>
                    <a:pt x="18" y="28"/>
                  </a:lnTo>
                  <a:lnTo>
                    <a:pt x="23" y="23"/>
                  </a:lnTo>
                  <a:lnTo>
                    <a:pt x="29" y="18"/>
                  </a:lnTo>
                  <a:lnTo>
                    <a:pt x="35" y="13"/>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3"/>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15" name="Google Shape;4115;p59"/>
            <p:cNvSpPr/>
            <p:nvPr/>
          </p:nvSpPr>
          <p:spPr>
            <a:xfrm>
              <a:off x="5167313" y="2684463"/>
              <a:ext cx="49213" cy="47625"/>
            </a:xfrm>
            <a:custGeom>
              <a:avLst/>
              <a:gdLst/>
              <a:ahLst/>
              <a:cxnLst/>
              <a:rect l="l" t="t" r="r" b="b"/>
              <a:pathLst>
                <a:path w="153" h="154" extrusionOk="0">
                  <a:moveTo>
                    <a:pt x="153" y="78"/>
                  </a:moveTo>
                  <a:lnTo>
                    <a:pt x="153" y="78"/>
                  </a:lnTo>
                  <a:lnTo>
                    <a:pt x="153" y="86"/>
                  </a:lnTo>
                  <a:lnTo>
                    <a:pt x="152" y="92"/>
                  </a:lnTo>
                  <a:lnTo>
                    <a:pt x="150" y="100"/>
                  </a:lnTo>
                  <a:lnTo>
                    <a:pt x="148" y="107"/>
                  </a:lnTo>
                  <a:lnTo>
                    <a:pt x="144" y="114"/>
                  </a:lnTo>
                  <a:lnTo>
                    <a:pt x="141" y="120"/>
                  </a:lnTo>
                  <a:lnTo>
                    <a:pt x="136" y="127"/>
                  </a:lnTo>
                  <a:lnTo>
                    <a:pt x="130" y="131"/>
                  </a:lnTo>
                  <a:lnTo>
                    <a:pt x="126" y="137"/>
                  </a:lnTo>
                  <a:lnTo>
                    <a:pt x="119" y="142"/>
                  </a:lnTo>
                  <a:lnTo>
                    <a:pt x="113" y="145"/>
                  </a:lnTo>
                  <a:lnTo>
                    <a:pt x="106" y="148"/>
                  </a:lnTo>
                  <a:lnTo>
                    <a:pt x="99" y="151"/>
                  </a:lnTo>
                  <a:lnTo>
                    <a:pt x="91" y="153"/>
                  </a:lnTo>
                  <a:lnTo>
                    <a:pt x="85" y="154"/>
                  </a:lnTo>
                  <a:lnTo>
                    <a:pt x="77" y="154"/>
                  </a:lnTo>
                  <a:lnTo>
                    <a:pt x="77" y="154"/>
                  </a:lnTo>
                  <a:lnTo>
                    <a:pt x="69" y="154"/>
                  </a:lnTo>
                  <a:lnTo>
                    <a:pt x="61" y="153"/>
                  </a:lnTo>
                  <a:lnTo>
                    <a:pt x="54" y="151"/>
                  </a:lnTo>
                  <a:lnTo>
                    <a:pt x="47" y="148"/>
                  </a:lnTo>
                  <a:lnTo>
                    <a:pt x="40" y="145"/>
                  </a:lnTo>
                  <a:lnTo>
                    <a:pt x="33" y="142"/>
                  </a:lnTo>
                  <a:lnTo>
                    <a:pt x="27" y="137"/>
                  </a:lnTo>
                  <a:lnTo>
                    <a:pt x="22" y="131"/>
                  </a:lnTo>
                  <a:lnTo>
                    <a:pt x="17" y="127"/>
                  </a:lnTo>
                  <a:lnTo>
                    <a:pt x="13" y="120"/>
                  </a:lnTo>
                  <a:lnTo>
                    <a:pt x="9" y="114"/>
                  </a:lnTo>
                  <a:lnTo>
                    <a:pt x="6" y="107"/>
                  </a:lnTo>
                  <a:lnTo>
                    <a:pt x="3" y="100"/>
                  </a:lnTo>
                  <a:lnTo>
                    <a:pt x="1" y="92"/>
                  </a:lnTo>
                  <a:lnTo>
                    <a:pt x="0" y="86"/>
                  </a:lnTo>
                  <a:lnTo>
                    <a:pt x="0" y="78"/>
                  </a:lnTo>
                  <a:lnTo>
                    <a:pt x="0" y="78"/>
                  </a:lnTo>
                  <a:lnTo>
                    <a:pt x="0" y="70"/>
                  </a:lnTo>
                  <a:lnTo>
                    <a:pt x="1" y="62"/>
                  </a:lnTo>
                  <a:lnTo>
                    <a:pt x="3" y="55"/>
                  </a:lnTo>
                  <a:lnTo>
                    <a:pt x="6" y="48"/>
                  </a:lnTo>
                  <a:lnTo>
                    <a:pt x="9" y="41"/>
                  </a:lnTo>
                  <a:lnTo>
                    <a:pt x="13" y="34"/>
                  </a:lnTo>
                  <a:lnTo>
                    <a:pt x="17" y="28"/>
                  </a:lnTo>
                  <a:lnTo>
                    <a:pt x="22" y="23"/>
                  </a:lnTo>
                  <a:lnTo>
                    <a:pt x="27" y="18"/>
                  </a:lnTo>
                  <a:lnTo>
                    <a:pt x="33" y="13"/>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19" y="13"/>
                  </a:lnTo>
                  <a:lnTo>
                    <a:pt x="126" y="18"/>
                  </a:lnTo>
                  <a:lnTo>
                    <a:pt x="130" y="23"/>
                  </a:lnTo>
                  <a:lnTo>
                    <a:pt x="136" y="28"/>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16" name="Google Shape;4116;p59"/>
            <p:cNvSpPr/>
            <p:nvPr/>
          </p:nvSpPr>
          <p:spPr>
            <a:xfrm>
              <a:off x="5237163" y="2619375"/>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17" name="Google Shape;4117;p59"/>
            <p:cNvSpPr/>
            <p:nvPr/>
          </p:nvSpPr>
          <p:spPr>
            <a:xfrm>
              <a:off x="5097463" y="2619375"/>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0"/>
                  </a:lnTo>
                  <a:lnTo>
                    <a:pt x="138" y="126"/>
                  </a:lnTo>
                  <a:lnTo>
                    <a:pt x="132" y="132"/>
                  </a:lnTo>
                  <a:lnTo>
                    <a:pt x="127"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5" y="141"/>
                  </a:lnTo>
                  <a:lnTo>
                    <a:pt x="29" y="137"/>
                  </a:lnTo>
                  <a:lnTo>
                    <a:pt x="23" y="132"/>
                  </a:lnTo>
                  <a:lnTo>
                    <a:pt x="18" y="126"/>
                  </a:lnTo>
                  <a:lnTo>
                    <a:pt x="14" y="120"/>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8"/>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18" name="Google Shape;4118;p59"/>
            <p:cNvSpPr/>
            <p:nvPr/>
          </p:nvSpPr>
          <p:spPr>
            <a:xfrm>
              <a:off x="5033963" y="2619375"/>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8"/>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8"/>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19" name="Google Shape;4119;p59"/>
            <p:cNvSpPr/>
            <p:nvPr/>
          </p:nvSpPr>
          <p:spPr>
            <a:xfrm>
              <a:off x="5167313" y="2619375"/>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0" y="132"/>
                  </a:lnTo>
                  <a:lnTo>
                    <a:pt x="126" y="137"/>
                  </a:lnTo>
                  <a:lnTo>
                    <a:pt x="119" y="141"/>
                  </a:lnTo>
                  <a:lnTo>
                    <a:pt x="113" y="145"/>
                  </a:lnTo>
                  <a:lnTo>
                    <a:pt x="106" y="148"/>
                  </a:lnTo>
                  <a:lnTo>
                    <a:pt x="99" y="150"/>
                  </a:lnTo>
                  <a:lnTo>
                    <a:pt x="91"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8"/>
                  </a:lnTo>
                  <a:lnTo>
                    <a:pt x="130"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20" name="Google Shape;4120;p59"/>
            <p:cNvSpPr/>
            <p:nvPr/>
          </p:nvSpPr>
          <p:spPr>
            <a:xfrm>
              <a:off x="5307013" y="2543175"/>
              <a:ext cx="47625"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8"/>
                  </a:lnTo>
                  <a:lnTo>
                    <a:pt x="132" y="23"/>
                  </a:lnTo>
                  <a:lnTo>
                    <a:pt x="136" y="28"/>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21" name="Google Shape;4121;p59"/>
            <p:cNvSpPr/>
            <p:nvPr/>
          </p:nvSpPr>
          <p:spPr>
            <a:xfrm>
              <a:off x="5376863" y="2543175"/>
              <a:ext cx="49213"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8"/>
                  </a:lnTo>
                  <a:lnTo>
                    <a:pt x="132" y="23"/>
                  </a:lnTo>
                  <a:lnTo>
                    <a:pt x="136" y="28"/>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22" name="Google Shape;4122;p59"/>
            <p:cNvSpPr/>
            <p:nvPr/>
          </p:nvSpPr>
          <p:spPr>
            <a:xfrm>
              <a:off x="5307013" y="2474913"/>
              <a:ext cx="47625" cy="49213"/>
            </a:xfrm>
            <a:custGeom>
              <a:avLst/>
              <a:gdLst/>
              <a:ahLst/>
              <a:cxnLst/>
              <a:rect l="l" t="t" r="r" b="b"/>
              <a:pathLst>
                <a:path w="154" h="155"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23" name="Google Shape;4123;p59"/>
            <p:cNvSpPr/>
            <p:nvPr/>
          </p:nvSpPr>
          <p:spPr>
            <a:xfrm>
              <a:off x="5376863" y="2474913"/>
              <a:ext cx="49213" cy="49213"/>
            </a:xfrm>
            <a:custGeom>
              <a:avLst/>
              <a:gdLst/>
              <a:ahLst/>
              <a:cxnLst/>
              <a:rect l="l" t="t" r="r" b="b"/>
              <a:pathLst>
                <a:path w="154" h="155"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24" name="Google Shape;4124;p59"/>
            <p:cNvSpPr/>
            <p:nvPr/>
          </p:nvSpPr>
          <p:spPr>
            <a:xfrm>
              <a:off x="5443538" y="2474913"/>
              <a:ext cx="49213" cy="49213"/>
            </a:xfrm>
            <a:custGeom>
              <a:avLst/>
              <a:gdLst/>
              <a:ahLst/>
              <a:cxnLst/>
              <a:rect l="l" t="t" r="r" b="b"/>
              <a:pathLst>
                <a:path w="153" h="155"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4" y="151"/>
                  </a:lnTo>
                  <a:lnTo>
                    <a:pt x="47" y="148"/>
                  </a:lnTo>
                  <a:lnTo>
                    <a:pt x="40" y="145"/>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25" name="Google Shape;4125;p59"/>
            <p:cNvSpPr/>
            <p:nvPr/>
          </p:nvSpPr>
          <p:spPr>
            <a:xfrm>
              <a:off x="5514976" y="2474913"/>
              <a:ext cx="47625" cy="49213"/>
            </a:xfrm>
            <a:custGeom>
              <a:avLst/>
              <a:gdLst/>
              <a:ahLst/>
              <a:cxnLst/>
              <a:rect l="l" t="t" r="r" b="b"/>
              <a:pathLst>
                <a:path w="153" h="155"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6" y="155"/>
                  </a:lnTo>
                  <a:lnTo>
                    <a:pt x="76" y="155"/>
                  </a:lnTo>
                  <a:lnTo>
                    <a:pt x="68" y="153"/>
                  </a:lnTo>
                  <a:lnTo>
                    <a:pt x="62" y="152"/>
                  </a:lnTo>
                  <a:lnTo>
                    <a:pt x="54" y="151"/>
                  </a:lnTo>
                  <a:lnTo>
                    <a:pt x="47" y="148"/>
                  </a:lnTo>
                  <a:lnTo>
                    <a:pt x="40" y="145"/>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4"/>
                  </a:lnTo>
                  <a:lnTo>
                    <a:pt x="62" y="1"/>
                  </a:lnTo>
                  <a:lnTo>
                    <a:pt x="68" y="0"/>
                  </a:lnTo>
                  <a:lnTo>
                    <a:pt x="76" y="0"/>
                  </a:lnTo>
                  <a:lnTo>
                    <a:pt x="76" y="0"/>
                  </a:lnTo>
                  <a:lnTo>
                    <a:pt x="85" y="0"/>
                  </a:lnTo>
                  <a:lnTo>
                    <a:pt x="93"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26" name="Google Shape;4126;p59"/>
            <p:cNvSpPr/>
            <p:nvPr/>
          </p:nvSpPr>
          <p:spPr>
            <a:xfrm>
              <a:off x="5307013" y="2408238"/>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27" name="Google Shape;4127;p59"/>
            <p:cNvSpPr/>
            <p:nvPr/>
          </p:nvSpPr>
          <p:spPr>
            <a:xfrm>
              <a:off x="5376863" y="240823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28" name="Google Shape;4128;p59"/>
            <p:cNvSpPr/>
            <p:nvPr/>
          </p:nvSpPr>
          <p:spPr>
            <a:xfrm>
              <a:off x="5443538" y="240823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4" y="150"/>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2" y="22"/>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29" name="Google Shape;4129;p59"/>
            <p:cNvSpPr/>
            <p:nvPr/>
          </p:nvSpPr>
          <p:spPr>
            <a:xfrm>
              <a:off x="5514976" y="240823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6" y="154"/>
                  </a:lnTo>
                  <a:lnTo>
                    <a:pt x="76" y="154"/>
                  </a:lnTo>
                  <a:lnTo>
                    <a:pt x="68" y="154"/>
                  </a:lnTo>
                  <a:lnTo>
                    <a:pt x="62" y="153"/>
                  </a:lnTo>
                  <a:lnTo>
                    <a:pt x="54" y="150"/>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2" y="22"/>
                  </a:lnTo>
                  <a:lnTo>
                    <a:pt x="27" y="18"/>
                  </a:lnTo>
                  <a:lnTo>
                    <a:pt x="33" y="13"/>
                  </a:lnTo>
                  <a:lnTo>
                    <a:pt x="40" y="10"/>
                  </a:lnTo>
                  <a:lnTo>
                    <a:pt x="47" y="6"/>
                  </a:lnTo>
                  <a:lnTo>
                    <a:pt x="54" y="4"/>
                  </a:lnTo>
                  <a:lnTo>
                    <a:pt x="62" y="2"/>
                  </a:lnTo>
                  <a:lnTo>
                    <a:pt x="68" y="0"/>
                  </a:lnTo>
                  <a:lnTo>
                    <a:pt x="76" y="0"/>
                  </a:lnTo>
                  <a:lnTo>
                    <a:pt x="76"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30" name="Google Shape;4130;p59"/>
            <p:cNvSpPr/>
            <p:nvPr/>
          </p:nvSpPr>
          <p:spPr>
            <a:xfrm>
              <a:off x="5307013" y="2341563"/>
              <a:ext cx="47625"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7"/>
                  </a:lnTo>
                  <a:lnTo>
                    <a:pt x="132" y="131"/>
                  </a:lnTo>
                  <a:lnTo>
                    <a:pt x="126" y="137"/>
                  </a:lnTo>
                  <a:lnTo>
                    <a:pt x="120" y="141"/>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8" y="137"/>
                  </a:lnTo>
                  <a:lnTo>
                    <a:pt x="23"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3" y="22"/>
                  </a:lnTo>
                  <a:lnTo>
                    <a:pt x="28"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8"/>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31" name="Google Shape;4131;p59"/>
            <p:cNvSpPr/>
            <p:nvPr/>
          </p:nvSpPr>
          <p:spPr>
            <a:xfrm>
              <a:off x="5235576" y="2341563"/>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7"/>
                  </a:lnTo>
                  <a:lnTo>
                    <a:pt x="132" y="131"/>
                  </a:lnTo>
                  <a:lnTo>
                    <a:pt x="126" y="137"/>
                  </a:lnTo>
                  <a:lnTo>
                    <a:pt x="120" y="141"/>
                  </a:lnTo>
                  <a:lnTo>
                    <a:pt x="114" y="145"/>
                  </a:lnTo>
                  <a:lnTo>
                    <a:pt x="107" y="148"/>
                  </a:lnTo>
                  <a:lnTo>
                    <a:pt x="100" y="151"/>
                  </a:lnTo>
                  <a:lnTo>
                    <a:pt x="93" y="153"/>
                  </a:lnTo>
                  <a:lnTo>
                    <a:pt x="85" y="154"/>
                  </a:lnTo>
                  <a:lnTo>
                    <a:pt x="77" y="154"/>
                  </a:lnTo>
                  <a:lnTo>
                    <a:pt x="77" y="154"/>
                  </a:lnTo>
                  <a:lnTo>
                    <a:pt x="69" y="154"/>
                  </a:lnTo>
                  <a:lnTo>
                    <a:pt x="61" y="153"/>
                  </a:lnTo>
                  <a:lnTo>
                    <a:pt x="54" y="151"/>
                  </a:lnTo>
                  <a:lnTo>
                    <a:pt x="47" y="148"/>
                  </a:lnTo>
                  <a:lnTo>
                    <a:pt x="40" y="145"/>
                  </a:lnTo>
                  <a:lnTo>
                    <a:pt x="33" y="141"/>
                  </a:lnTo>
                  <a:lnTo>
                    <a:pt x="28" y="137"/>
                  </a:lnTo>
                  <a:lnTo>
                    <a:pt x="22"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2" y="22"/>
                  </a:lnTo>
                  <a:lnTo>
                    <a:pt x="28" y="18"/>
                  </a:lnTo>
                  <a:lnTo>
                    <a:pt x="33" y="13"/>
                  </a:lnTo>
                  <a:lnTo>
                    <a:pt x="40" y="10"/>
                  </a:lnTo>
                  <a:lnTo>
                    <a:pt x="47" y="6"/>
                  </a:lnTo>
                  <a:lnTo>
                    <a:pt x="54" y="3"/>
                  </a:lnTo>
                  <a:lnTo>
                    <a:pt x="61"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8"/>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32" name="Google Shape;4132;p59"/>
            <p:cNvSpPr/>
            <p:nvPr/>
          </p:nvSpPr>
          <p:spPr>
            <a:xfrm>
              <a:off x="5167313" y="2128838"/>
              <a:ext cx="49213" cy="49213"/>
            </a:xfrm>
            <a:custGeom>
              <a:avLst/>
              <a:gdLst/>
              <a:ahLst/>
              <a:cxnLst/>
              <a:rect l="l" t="t" r="r" b="b"/>
              <a:pathLst>
                <a:path w="155" h="154" extrusionOk="0">
                  <a:moveTo>
                    <a:pt x="155" y="76"/>
                  </a:moveTo>
                  <a:lnTo>
                    <a:pt x="155" y="76"/>
                  </a:lnTo>
                  <a:lnTo>
                    <a:pt x="154" y="84"/>
                  </a:lnTo>
                  <a:lnTo>
                    <a:pt x="152" y="92"/>
                  </a:lnTo>
                  <a:lnTo>
                    <a:pt x="151" y="99"/>
                  </a:lnTo>
                  <a:lnTo>
                    <a:pt x="148" y="107"/>
                  </a:lnTo>
                  <a:lnTo>
                    <a:pt x="146" y="114"/>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9" y="18"/>
                  </a:lnTo>
                  <a:lnTo>
                    <a:pt x="35" y="13"/>
                  </a:lnTo>
                  <a:lnTo>
                    <a:pt x="40" y="9"/>
                  </a:lnTo>
                  <a:lnTo>
                    <a:pt x="47" y="6"/>
                  </a:lnTo>
                  <a:lnTo>
                    <a:pt x="54" y="3"/>
                  </a:lnTo>
                  <a:lnTo>
                    <a:pt x="62" y="2"/>
                  </a:lnTo>
                  <a:lnTo>
                    <a:pt x="69" y="1"/>
                  </a:lnTo>
                  <a:lnTo>
                    <a:pt x="77" y="0"/>
                  </a:lnTo>
                  <a:lnTo>
                    <a:pt x="77" y="0"/>
                  </a:lnTo>
                  <a:lnTo>
                    <a:pt x="85" y="1"/>
                  </a:lnTo>
                  <a:lnTo>
                    <a:pt x="93" y="2"/>
                  </a:lnTo>
                  <a:lnTo>
                    <a:pt x="100" y="3"/>
                  </a:lnTo>
                  <a:lnTo>
                    <a:pt x="108" y="6"/>
                  </a:lnTo>
                  <a:lnTo>
                    <a:pt x="113" y="9"/>
                  </a:lnTo>
                  <a:lnTo>
                    <a:pt x="120" y="13"/>
                  </a:lnTo>
                  <a:lnTo>
                    <a:pt x="126" y="18"/>
                  </a:lnTo>
                  <a:lnTo>
                    <a:pt x="132" y="23"/>
                  </a:lnTo>
                  <a:lnTo>
                    <a:pt x="136" y="28"/>
                  </a:lnTo>
                  <a:lnTo>
                    <a:pt x="141" y="34"/>
                  </a:lnTo>
                  <a:lnTo>
                    <a:pt x="146" y="40"/>
                  </a:lnTo>
                  <a:lnTo>
                    <a:pt x="148" y="47"/>
                  </a:lnTo>
                  <a:lnTo>
                    <a:pt x="151" y="53"/>
                  </a:lnTo>
                  <a:lnTo>
                    <a:pt x="152"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33" name="Google Shape;4133;p59"/>
            <p:cNvSpPr/>
            <p:nvPr/>
          </p:nvSpPr>
          <p:spPr>
            <a:xfrm>
              <a:off x="5097463" y="2128838"/>
              <a:ext cx="49213" cy="49213"/>
            </a:xfrm>
            <a:custGeom>
              <a:avLst/>
              <a:gdLst/>
              <a:ahLst/>
              <a:cxnLst/>
              <a:rect l="l" t="t" r="r" b="b"/>
              <a:pathLst>
                <a:path w="155" h="154" extrusionOk="0">
                  <a:moveTo>
                    <a:pt x="155" y="76"/>
                  </a:moveTo>
                  <a:lnTo>
                    <a:pt x="155" y="76"/>
                  </a:lnTo>
                  <a:lnTo>
                    <a:pt x="154" y="84"/>
                  </a:lnTo>
                  <a:lnTo>
                    <a:pt x="152" y="92"/>
                  </a:lnTo>
                  <a:lnTo>
                    <a:pt x="151" y="99"/>
                  </a:lnTo>
                  <a:lnTo>
                    <a:pt x="148" y="107"/>
                  </a:lnTo>
                  <a:lnTo>
                    <a:pt x="144"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8"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3" y="9"/>
                  </a:lnTo>
                  <a:lnTo>
                    <a:pt x="120" y="13"/>
                  </a:lnTo>
                  <a:lnTo>
                    <a:pt x="126" y="18"/>
                  </a:lnTo>
                  <a:lnTo>
                    <a:pt x="132" y="23"/>
                  </a:lnTo>
                  <a:lnTo>
                    <a:pt x="136" y="28"/>
                  </a:lnTo>
                  <a:lnTo>
                    <a:pt x="141" y="34"/>
                  </a:lnTo>
                  <a:lnTo>
                    <a:pt x="144" y="40"/>
                  </a:lnTo>
                  <a:lnTo>
                    <a:pt x="148" y="47"/>
                  </a:lnTo>
                  <a:lnTo>
                    <a:pt x="151" y="53"/>
                  </a:lnTo>
                  <a:lnTo>
                    <a:pt x="152"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34" name="Google Shape;4134;p59"/>
            <p:cNvSpPr/>
            <p:nvPr/>
          </p:nvSpPr>
          <p:spPr>
            <a:xfrm>
              <a:off x="4959351" y="1779588"/>
              <a:ext cx="49213"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1" y="132"/>
                  </a:lnTo>
                  <a:lnTo>
                    <a:pt x="126" y="136"/>
                  </a:lnTo>
                  <a:lnTo>
                    <a:pt x="121"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3"/>
                  </a:lnTo>
                  <a:lnTo>
                    <a:pt x="41" y="9"/>
                  </a:lnTo>
                  <a:lnTo>
                    <a:pt x="47" y="6"/>
                  </a:lnTo>
                  <a:lnTo>
                    <a:pt x="54" y="3"/>
                  </a:lnTo>
                  <a:lnTo>
                    <a:pt x="61" y="1"/>
                  </a:lnTo>
                  <a:lnTo>
                    <a:pt x="69" y="0"/>
                  </a:lnTo>
                  <a:lnTo>
                    <a:pt x="77" y="0"/>
                  </a:lnTo>
                  <a:lnTo>
                    <a:pt x="77" y="0"/>
                  </a:lnTo>
                  <a:lnTo>
                    <a:pt x="85" y="0"/>
                  </a:lnTo>
                  <a:lnTo>
                    <a:pt x="92" y="1"/>
                  </a:lnTo>
                  <a:lnTo>
                    <a:pt x="100" y="3"/>
                  </a:lnTo>
                  <a:lnTo>
                    <a:pt x="107" y="6"/>
                  </a:lnTo>
                  <a:lnTo>
                    <a:pt x="114" y="9"/>
                  </a:lnTo>
                  <a:lnTo>
                    <a:pt x="121" y="13"/>
                  </a:lnTo>
                  <a:lnTo>
                    <a:pt x="126" y="17"/>
                  </a:lnTo>
                  <a:lnTo>
                    <a:pt x="131"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35" name="Google Shape;4135;p59"/>
            <p:cNvSpPr/>
            <p:nvPr/>
          </p:nvSpPr>
          <p:spPr>
            <a:xfrm>
              <a:off x="4889501" y="1779588"/>
              <a:ext cx="49213"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1" y="132"/>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3"/>
                  </a:lnTo>
                  <a:lnTo>
                    <a:pt x="41"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3"/>
                  </a:lnTo>
                  <a:lnTo>
                    <a:pt x="126" y="17"/>
                  </a:lnTo>
                  <a:lnTo>
                    <a:pt x="131"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36" name="Google Shape;4136;p59"/>
            <p:cNvSpPr/>
            <p:nvPr/>
          </p:nvSpPr>
          <p:spPr>
            <a:xfrm>
              <a:off x="4824413" y="1779588"/>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8" y="126"/>
                  </a:lnTo>
                  <a:lnTo>
                    <a:pt x="14" y="120"/>
                  </a:lnTo>
                  <a:lnTo>
                    <a:pt x="9" y="113"/>
                  </a:lnTo>
                  <a:lnTo>
                    <a:pt x="6" y="106"/>
                  </a:lnTo>
                  <a:lnTo>
                    <a:pt x="3" y="100"/>
                  </a:lnTo>
                  <a:lnTo>
                    <a:pt x="2" y="93"/>
                  </a:lnTo>
                  <a:lnTo>
                    <a:pt x="1" y="85"/>
                  </a:lnTo>
                  <a:lnTo>
                    <a:pt x="0" y="77"/>
                  </a:lnTo>
                  <a:lnTo>
                    <a:pt x="0" y="77"/>
                  </a:lnTo>
                  <a:lnTo>
                    <a:pt x="1" y="69"/>
                  </a:lnTo>
                  <a:lnTo>
                    <a:pt x="2" y="61"/>
                  </a:lnTo>
                  <a:lnTo>
                    <a:pt x="3" y="54"/>
                  </a:lnTo>
                  <a:lnTo>
                    <a:pt x="6" y="47"/>
                  </a:lnTo>
                  <a:lnTo>
                    <a:pt x="9" y="40"/>
                  </a:lnTo>
                  <a:lnTo>
                    <a:pt x="14" y="33"/>
                  </a:lnTo>
                  <a:lnTo>
                    <a:pt x="18" y="27"/>
                  </a:lnTo>
                  <a:lnTo>
                    <a:pt x="23" y="22"/>
                  </a:lnTo>
                  <a:lnTo>
                    <a:pt x="28" y="17"/>
                  </a:lnTo>
                  <a:lnTo>
                    <a:pt x="34" y="13"/>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3"/>
                  </a:lnTo>
                  <a:lnTo>
                    <a:pt x="126" y="17"/>
                  </a:lnTo>
                  <a:lnTo>
                    <a:pt x="131"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37" name="Google Shape;4137;p59"/>
            <p:cNvSpPr/>
            <p:nvPr/>
          </p:nvSpPr>
          <p:spPr>
            <a:xfrm>
              <a:off x="5307013" y="2197100"/>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3" y="23"/>
                  </a:lnTo>
                  <a:lnTo>
                    <a:pt x="28"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38" name="Google Shape;4138;p59"/>
            <p:cNvSpPr/>
            <p:nvPr/>
          </p:nvSpPr>
          <p:spPr>
            <a:xfrm>
              <a:off x="5235576" y="2197100"/>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39" name="Google Shape;4139;p59"/>
            <p:cNvSpPr/>
            <p:nvPr/>
          </p:nvSpPr>
          <p:spPr>
            <a:xfrm>
              <a:off x="5094288" y="2197100"/>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3" y="11"/>
                  </a:lnTo>
                  <a:lnTo>
                    <a:pt x="119" y="14"/>
                  </a:lnTo>
                  <a:lnTo>
                    <a:pt x="126" y="19"/>
                  </a:lnTo>
                  <a:lnTo>
                    <a:pt x="131"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40" name="Google Shape;4140;p59"/>
            <p:cNvSpPr/>
            <p:nvPr/>
          </p:nvSpPr>
          <p:spPr>
            <a:xfrm>
              <a:off x="5376863" y="2341563"/>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7"/>
                  </a:lnTo>
                  <a:lnTo>
                    <a:pt x="132" y="131"/>
                  </a:lnTo>
                  <a:lnTo>
                    <a:pt x="126" y="137"/>
                  </a:lnTo>
                  <a:lnTo>
                    <a:pt x="120" y="141"/>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8" y="137"/>
                  </a:lnTo>
                  <a:lnTo>
                    <a:pt x="23"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3" y="22"/>
                  </a:lnTo>
                  <a:lnTo>
                    <a:pt x="28"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8"/>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41" name="Google Shape;4141;p59"/>
            <p:cNvSpPr/>
            <p:nvPr/>
          </p:nvSpPr>
          <p:spPr>
            <a:xfrm>
              <a:off x="5443538" y="2341563"/>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7"/>
                  </a:lnTo>
                  <a:lnTo>
                    <a:pt x="131" y="131"/>
                  </a:lnTo>
                  <a:lnTo>
                    <a:pt x="126" y="137"/>
                  </a:lnTo>
                  <a:lnTo>
                    <a:pt x="120" y="141"/>
                  </a:lnTo>
                  <a:lnTo>
                    <a:pt x="113" y="145"/>
                  </a:lnTo>
                  <a:lnTo>
                    <a:pt x="106" y="148"/>
                  </a:lnTo>
                  <a:lnTo>
                    <a:pt x="99" y="151"/>
                  </a:lnTo>
                  <a:lnTo>
                    <a:pt x="92" y="153"/>
                  </a:lnTo>
                  <a:lnTo>
                    <a:pt x="84" y="154"/>
                  </a:lnTo>
                  <a:lnTo>
                    <a:pt x="76" y="154"/>
                  </a:lnTo>
                  <a:lnTo>
                    <a:pt x="76" y="154"/>
                  </a:lnTo>
                  <a:lnTo>
                    <a:pt x="68" y="154"/>
                  </a:lnTo>
                  <a:lnTo>
                    <a:pt x="60" y="153"/>
                  </a:lnTo>
                  <a:lnTo>
                    <a:pt x="54" y="151"/>
                  </a:lnTo>
                  <a:lnTo>
                    <a:pt x="47" y="148"/>
                  </a:lnTo>
                  <a:lnTo>
                    <a:pt x="40" y="145"/>
                  </a:lnTo>
                  <a:lnTo>
                    <a:pt x="33" y="141"/>
                  </a:lnTo>
                  <a:lnTo>
                    <a:pt x="27" y="137"/>
                  </a:lnTo>
                  <a:lnTo>
                    <a:pt x="22" y="131"/>
                  </a:lnTo>
                  <a:lnTo>
                    <a:pt x="17" y="127"/>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8"/>
                  </a:lnTo>
                  <a:lnTo>
                    <a:pt x="9" y="41"/>
                  </a:lnTo>
                  <a:lnTo>
                    <a:pt x="12" y="34"/>
                  </a:lnTo>
                  <a:lnTo>
                    <a:pt x="17" y="28"/>
                  </a:lnTo>
                  <a:lnTo>
                    <a:pt x="22" y="22"/>
                  </a:lnTo>
                  <a:lnTo>
                    <a:pt x="27" y="18"/>
                  </a:lnTo>
                  <a:lnTo>
                    <a:pt x="33" y="13"/>
                  </a:lnTo>
                  <a:lnTo>
                    <a:pt x="40" y="10"/>
                  </a:lnTo>
                  <a:lnTo>
                    <a:pt x="47" y="6"/>
                  </a:lnTo>
                  <a:lnTo>
                    <a:pt x="54" y="3"/>
                  </a:lnTo>
                  <a:lnTo>
                    <a:pt x="60" y="2"/>
                  </a:lnTo>
                  <a:lnTo>
                    <a:pt x="68" y="1"/>
                  </a:lnTo>
                  <a:lnTo>
                    <a:pt x="76" y="0"/>
                  </a:lnTo>
                  <a:lnTo>
                    <a:pt x="76" y="0"/>
                  </a:lnTo>
                  <a:lnTo>
                    <a:pt x="84" y="1"/>
                  </a:lnTo>
                  <a:lnTo>
                    <a:pt x="92" y="2"/>
                  </a:lnTo>
                  <a:lnTo>
                    <a:pt x="99" y="3"/>
                  </a:lnTo>
                  <a:lnTo>
                    <a:pt x="106" y="6"/>
                  </a:lnTo>
                  <a:lnTo>
                    <a:pt x="113" y="10"/>
                  </a:lnTo>
                  <a:lnTo>
                    <a:pt x="120" y="13"/>
                  </a:lnTo>
                  <a:lnTo>
                    <a:pt x="126" y="18"/>
                  </a:lnTo>
                  <a:lnTo>
                    <a:pt x="131" y="22"/>
                  </a:lnTo>
                  <a:lnTo>
                    <a:pt x="136" y="28"/>
                  </a:lnTo>
                  <a:lnTo>
                    <a:pt x="141" y="34"/>
                  </a:lnTo>
                  <a:lnTo>
                    <a:pt x="144" y="41"/>
                  </a:lnTo>
                  <a:lnTo>
                    <a:pt x="147" y="48"/>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42" name="Google Shape;4142;p59"/>
            <p:cNvSpPr/>
            <p:nvPr/>
          </p:nvSpPr>
          <p:spPr>
            <a:xfrm>
              <a:off x="5514976" y="2341563"/>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7"/>
                  </a:lnTo>
                  <a:lnTo>
                    <a:pt x="131" y="131"/>
                  </a:lnTo>
                  <a:lnTo>
                    <a:pt x="126" y="137"/>
                  </a:lnTo>
                  <a:lnTo>
                    <a:pt x="120" y="141"/>
                  </a:lnTo>
                  <a:lnTo>
                    <a:pt x="113" y="145"/>
                  </a:lnTo>
                  <a:lnTo>
                    <a:pt x="106" y="148"/>
                  </a:lnTo>
                  <a:lnTo>
                    <a:pt x="99" y="151"/>
                  </a:lnTo>
                  <a:lnTo>
                    <a:pt x="93" y="153"/>
                  </a:lnTo>
                  <a:lnTo>
                    <a:pt x="85" y="154"/>
                  </a:lnTo>
                  <a:lnTo>
                    <a:pt x="76" y="154"/>
                  </a:lnTo>
                  <a:lnTo>
                    <a:pt x="76" y="154"/>
                  </a:lnTo>
                  <a:lnTo>
                    <a:pt x="68" y="154"/>
                  </a:lnTo>
                  <a:lnTo>
                    <a:pt x="62" y="153"/>
                  </a:lnTo>
                  <a:lnTo>
                    <a:pt x="54" y="151"/>
                  </a:lnTo>
                  <a:lnTo>
                    <a:pt x="47" y="148"/>
                  </a:lnTo>
                  <a:lnTo>
                    <a:pt x="40" y="145"/>
                  </a:lnTo>
                  <a:lnTo>
                    <a:pt x="33" y="141"/>
                  </a:lnTo>
                  <a:lnTo>
                    <a:pt x="27" y="137"/>
                  </a:lnTo>
                  <a:lnTo>
                    <a:pt x="22" y="131"/>
                  </a:lnTo>
                  <a:lnTo>
                    <a:pt x="17" y="127"/>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8"/>
                  </a:lnTo>
                  <a:lnTo>
                    <a:pt x="9" y="41"/>
                  </a:lnTo>
                  <a:lnTo>
                    <a:pt x="12" y="34"/>
                  </a:lnTo>
                  <a:lnTo>
                    <a:pt x="17" y="28"/>
                  </a:lnTo>
                  <a:lnTo>
                    <a:pt x="22" y="22"/>
                  </a:lnTo>
                  <a:lnTo>
                    <a:pt x="27" y="18"/>
                  </a:lnTo>
                  <a:lnTo>
                    <a:pt x="33" y="13"/>
                  </a:lnTo>
                  <a:lnTo>
                    <a:pt x="40" y="10"/>
                  </a:lnTo>
                  <a:lnTo>
                    <a:pt x="47" y="6"/>
                  </a:lnTo>
                  <a:lnTo>
                    <a:pt x="54" y="3"/>
                  </a:lnTo>
                  <a:lnTo>
                    <a:pt x="62" y="2"/>
                  </a:lnTo>
                  <a:lnTo>
                    <a:pt x="68" y="1"/>
                  </a:lnTo>
                  <a:lnTo>
                    <a:pt x="76" y="0"/>
                  </a:lnTo>
                  <a:lnTo>
                    <a:pt x="76" y="0"/>
                  </a:lnTo>
                  <a:lnTo>
                    <a:pt x="85" y="1"/>
                  </a:lnTo>
                  <a:lnTo>
                    <a:pt x="93" y="2"/>
                  </a:lnTo>
                  <a:lnTo>
                    <a:pt x="99" y="3"/>
                  </a:lnTo>
                  <a:lnTo>
                    <a:pt x="106" y="6"/>
                  </a:lnTo>
                  <a:lnTo>
                    <a:pt x="113" y="10"/>
                  </a:lnTo>
                  <a:lnTo>
                    <a:pt x="120" y="13"/>
                  </a:lnTo>
                  <a:lnTo>
                    <a:pt x="126" y="18"/>
                  </a:lnTo>
                  <a:lnTo>
                    <a:pt x="131" y="22"/>
                  </a:lnTo>
                  <a:lnTo>
                    <a:pt x="136" y="28"/>
                  </a:lnTo>
                  <a:lnTo>
                    <a:pt x="141" y="34"/>
                  </a:lnTo>
                  <a:lnTo>
                    <a:pt x="144" y="41"/>
                  </a:lnTo>
                  <a:lnTo>
                    <a:pt x="147" y="48"/>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43" name="Google Shape;4143;p59"/>
            <p:cNvSpPr/>
            <p:nvPr/>
          </p:nvSpPr>
          <p:spPr>
            <a:xfrm>
              <a:off x="5376863" y="2270125"/>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5"/>
                  </a:lnTo>
                  <a:lnTo>
                    <a:pt x="132" y="131"/>
                  </a:lnTo>
                  <a:lnTo>
                    <a:pt x="126" y="137"/>
                  </a:lnTo>
                  <a:lnTo>
                    <a:pt x="120" y="140"/>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8" y="137"/>
                  </a:lnTo>
                  <a:lnTo>
                    <a:pt x="23" y="131"/>
                  </a:lnTo>
                  <a:lnTo>
                    <a:pt x="17" y="125"/>
                  </a:lnTo>
                  <a:lnTo>
                    <a:pt x="13" y="120"/>
                  </a:lnTo>
                  <a:lnTo>
                    <a:pt x="9" y="114"/>
                  </a:lnTo>
                  <a:lnTo>
                    <a:pt x="6" y="107"/>
                  </a:lnTo>
                  <a:lnTo>
                    <a:pt x="4" y="100"/>
                  </a:lnTo>
                  <a:lnTo>
                    <a:pt x="1" y="92"/>
                  </a:lnTo>
                  <a:lnTo>
                    <a:pt x="0" y="85"/>
                  </a:lnTo>
                  <a:lnTo>
                    <a:pt x="0" y="77"/>
                  </a:lnTo>
                  <a:lnTo>
                    <a:pt x="0" y="77"/>
                  </a:lnTo>
                  <a:lnTo>
                    <a:pt x="0" y="69"/>
                  </a:lnTo>
                  <a:lnTo>
                    <a:pt x="1" y="61"/>
                  </a:lnTo>
                  <a:lnTo>
                    <a:pt x="4" y="55"/>
                  </a:lnTo>
                  <a:lnTo>
                    <a:pt x="6" y="46"/>
                  </a:lnTo>
                  <a:lnTo>
                    <a:pt x="9" y="41"/>
                  </a:lnTo>
                  <a:lnTo>
                    <a:pt x="13" y="34"/>
                  </a:lnTo>
                  <a:lnTo>
                    <a:pt x="17" y="28"/>
                  </a:lnTo>
                  <a:lnTo>
                    <a:pt x="23" y="22"/>
                  </a:lnTo>
                  <a:lnTo>
                    <a:pt x="28"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6" y="28"/>
                  </a:lnTo>
                  <a:lnTo>
                    <a:pt x="141" y="34"/>
                  </a:lnTo>
                  <a:lnTo>
                    <a:pt x="144" y="41"/>
                  </a:lnTo>
                  <a:lnTo>
                    <a:pt x="148" y="46"/>
                  </a:lnTo>
                  <a:lnTo>
                    <a:pt x="150" y="55"/>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44" name="Google Shape;4144;p59"/>
            <p:cNvSpPr/>
            <p:nvPr/>
          </p:nvSpPr>
          <p:spPr>
            <a:xfrm>
              <a:off x="5241926" y="2058988"/>
              <a:ext cx="49213" cy="49213"/>
            </a:xfrm>
            <a:custGeom>
              <a:avLst/>
              <a:gdLst/>
              <a:ahLst/>
              <a:cxnLst/>
              <a:rect l="l" t="t" r="r" b="b"/>
              <a:pathLst>
                <a:path w="153" h="154" extrusionOk="0">
                  <a:moveTo>
                    <a:pt x="153" y="76"/>
                  </a:moveTo>
                  <a:lnTo>
                    <a:pt x="153" y="76"/>
                  </a:lnTo>
                  <a:lnTo>
                    <a:pt x="153" y="84"/>
                  </a:lnTo>
                  <a:lnTo>
                    <a:pt x="152" y="92"/>
                  </a:lnTo>
                  <a:lnTo>
                    <a:pt x="149" y="99"/>
                  </a:lnTo>
                  <a:lnTo>
                    <a:pt x="147" y="107"/>
                  </a:lnTo>
                  <a:lnTo>
                    <a:pt x="144" y="113"/>
                  </a:lnTo>
                  <a:lnTo>
                    <a:pt x="140" y="120"/>
                  </a:lnTo>
                  <a:lnTo>
                    <a:pt x="136" y="126"/>
                  </a:lnTo>
                  <a:lnTo>
                    <a:pt x="131" y="131"/>
                  </a:lnTo>
                  <a:lnTo>
                    <a:pt x="125"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6" y="147"/>
                  </a:lnTo>
                  <a:lnTo>
                    <a:pt x="40" y="145"/>
                  </a:lnTo>
                  <a:lnTo>
                    <a:pt x="34"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2" y="23"/>
                  </a:lnTo>
                  <a:lnTo>
                    <a:pt x="27" y="17"/>
                  </a:lnTo>
                  <a:lnTo>
                    <a:pt x="34" y="13"/>
                  </a:lnTo>
                  <a:lnTo>
                    <a:pt x="40" y="9"/>
                  </a:lnTo>
                  <a:lnTo>
                    <a:pt x="46" y="5"/>
                  </a:lnTo>
                  <a:lnTo>
                    <a:pt x="53" y="3"/>
                  </a:lnTo>
                  <a:lnTo>
                    <a:pt x="61" y="2"/>
                  </a:lnTo>
                  <a:lnTo>
                    <a:pt x="68" y="0"/>
                  </a:lnTo>
                  <a:lnTo>
                    <a:pt x="76" y="0"/>
                  </a:lnTo>
                  <a:lnTo>
                    <a:pt x="76" y="0"/>
                  </a:lnTo>
                  <a:lnTo>
                    <a:pt x="84" y="0"/>
                  </a:lnTo>
                  <a:lnTo>
                    <a:pt x="92" y="2"/>
                  </a:lnTo>
                  <a:lnTo>
                    <a:pt x="99" y="3"/>
                  </a:lnTo>
                  <a:lnTo>
                    <a:pt x="106" y="5"/>
                  </a:lnTo>
                  <a:lnTo>
                    <a:pt x="113" y="9"/>
                  </a:lnTo>
                  <a:lnTo>
                    <a:pt x="120" y="13"/>
                  </a:lnTo>
                  <a:lnTo>
                    <a:pt x="125" y="17"/>
                  </a:lnTo>
                  <a:lnTo>
                    <a:pt x="131" y="23"/>
                  </a:lnTo>
                  <a:lnTo>
                    <a:pt x="136" y="28"/>
                  </a:lnTo>
                  <a:lnTo>
                    <a:pt x="140" y="34"/>
                  </a:lnTo>
                  <a:lnTo>
                    <a:pt x="144" y="40"/>
                  </a:lnTo>
                  <a:lnTo>
                    <a:pt x="147" y="47"/>
                  </a:lnTo>
                  <a:lnTo>
                    <a:pt x="149"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45" name="Google Shape;4145;p59"/>
            <p:cNvSpPr/>
            <p:nvPr/>
          </p:nvSpPr>
          <p:spPr>
            <a:xfrm>
              <a:off x="5305426" y="2128838"/>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4"/>
                  </a:lnTo>
                  <a:lnTo>
                    <a:pt x="141" y="120"/>
                  </a:lnTo>
                  <a:lnTo>
                    <a:pt x="137" y="125"/>
                  </a:lnTo>
                  <a:lnTo>
                    <a:pt x="132" y="131"/>
                  </a:lnTo>
                  <a:lnTo>
                    <a:pt x="126"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9"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9" y="18"/>
                  </a:lnTo>
                  <a:lnTo>
                    <a:pt x="34" y="13"/>
                  </a:lnTo>
                  <a:lnTo>
                    <a:pt x="41" y="9"/>
                  </a:lnTo>
                  <a:lnTo>
                    <a:pt x="47" y="6"/>
                  </a:lnTo>
                  <a:lnTo>
                    <a:pt x="55" y="3"/>
                  </a:lnTo>
                  <a:lnTo>
                    <a:pt x="62" y="2"/>
                  </a:lnTo>
                  <a:lnTo>
                    <a:pt x="70" y="1"/>
                  </a:lnTo>
                  <a:lnTo>
                    <a:pt x="78" y="0"/>
                  </a:lnTo>
                  <a:lnTo>
                    <a:pt x="78" y="0"/>
                  </a:lnTo>
                  <a:lnTo>
                    <a:pt x="86" y="1"/>
                  </a:lnTo>
                  <a:lnTo>
                    <a:pt x="93" y="2"/>
                  </a:lnTo>
                  <a:lnTo>
                    <a:pt x="101" y="3"/>
                  </a:lnTo>
                  <a:lnTo>
                    <a:pt x="108" y="6"/>
                  </a:lnTo>
                  <a:lnTo>
                    <a:pt x="114" y="9"/>
                  </a:lnTo>
                  <a:lnTo>
                    <a:pt x="120" y="13"/>
                  </a:lnTo>
                  <a:lnTo>
                    <a:pt x="126" y="18"/>
                  </a:lnTo>
                  <a:lnTo>
                    <a:pt x="132" y="23"/>
                  </a:lnTo>
                  <a:lnTo>
                    <a:pt x="137" y="28"/>
                  </a:lnTo>
                  <a:lnTo>
                    <a:pt x="141" y="34"/>
                  </a:lnTo>
                  <a:lnTo>
                    <a:pt x="145" y="40"/>
                  </a:lnTo>
                  <a:lnTo>
                    <a:pt x="149"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46" name="Google Shape;4146;p59"/>
            <p:cNvSpPr/>
            <p:nvPr/>
          </p:nvSpPr>
          <p:spPr>
            <a:xfrm>
              <a:off x="5443538" y="2270125"/>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0" y="153"/>
                  </a:lnTo>
                  <a:lnTo>
                    <a:pt x="54" y="151"/>
                  </a:lnTo>
                  <a:lnTo>
                    <a:pt x="47" y="148"/>
                  </a:lnTo>
                  <a:lnTo>
                    <a:pt x="40" y="145"/>
                  </a:lnTo>
                  <a:lnTo>
                    <a:pt x="33" y="140"/>
                  </a:lnTo>
                  <a:lnTo>
                    <a:pt x="27" y="137"/>
                  </a:lnTo>
                  <a:lnTo>
                    <a:pt x="22" y="131"/>
                  </a:lnTo>
                  <a:lnTo>
                    <a:pt x="17" y="125"/>
                  </a:lnTo>
                  <a:lnTo>
                    <a:pt x="12" y="120"/>
                  </a:lnTo>
                  <a:lnTo>
                    <a:pt x="9" y="114"/>
                  </a:lnTo>
                  <a:lnTo>
                    <a:pt x="6" y="107"/>
                  </a:lnTo>
                  <a:lnTo>
                    <a:pt x="3" y="100"/>
                  </a:lnTo>
                  <a:lnTo>
                    <a:pt x="1" y="92"/>
                  </a:lnTo>
                  <a:lnTo>
                    <a:pt x="0" y="85"/>
                  </a:lnTo>
                  <a:lnTo>
                    <a:pt x="0" y="77"/>
                  </a:lnTo>
                  <a:lnTo>
                    <a:pt x="0" y="77"/>
                  </a:lnTo>
                  <a:lnTo>
                    <a:pt x="0" y="69"/>
                  </a:lnTo>
                  <a:lnTo>
                    <a:pt x="1" y="61"/>
                  </a:lnTo>
                  <a:lnTo>
                    <a:pt x="3" y="55"/>
                  </a:lnTo>
                  <a:lnTo>
                    <a:pt x="6" y="46"/>
                  </a:lnTo>
                  <a:lnTo>
                    <a:pt x="9" y="41"/>
                  </a:lnTo>
                  <a:lnTo>
                    <a:pt x="12" y="34"/>
                  </a:lnTo>
                  <a:lnTo>
                    <a:pt x="17" y="28"/>
                  </a:lnTo>
                  <a:lnTo>
                    <a:pt x="22" y="22"/>
                  </a:lnTo>
                  <a:lnTo>
                    <a:pt x="27" y="18"/>
                  </a:lnTo>
                  <a:lnTo>
                    <a:pt x="33" y="13"/>
                  </a:lnTo>
                  <a:lnTo>
                    <a:pt x="40" y="9"/>
                  </a:lnTo>
                  <a:lnTo>
                    <a:pt x="47" y="6"/>
                  </a:lnTo>
                  <a:lnTo>
                    <a:pt x="54" y="3"/>
                  </a:lnTo>
                  <a:lnTo>
                    <a:pt x="60"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1" y="34"/>
                  </a:lnTo>
                  <a:lnTo>
                    <a:pt x="144" y="41"/>
                  </a:lnTo>
                  <a:lnTo>
                    <a:pt x="147" y="46"/>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47" name="Google Shape;4147;p59"/>
            <p:cNvSpPr/>
            <p:nvPr/>
          </p:nvSpPr>
          <p:spPr>
            <a:xfrm>
              <a:off x="5514976" y="2270125"/>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5" y="154"/>
                  </a:lnTo>
                  <a:lnTo>
                    <a:pt x="76" y="154"/>
                  </a:lnTo>
                  <a:lnTo>
                    <a:pt x="76" y="154"/>
                  </a:lnTo>
                  <a:lnTo>
                    <a:pt x="68" y="154"/>
                  </a:lnTo>
                  <a:lnTo>
                    <a:pt x="62" y="153"/>
                  </a:lnTo>
                  <a:lnTo>
                    <a:pt x="54" y="151"/>
                  </a:lnTo>
                  <a:lnTo>
                    <a:pt x="47" y="148"/>
                  </a:lnTo>
                  <a:lnTo>
                    <a:pt x="40" y="145"/>
                  </a:lnTo>
                  <a:lnTo>
                    <a:pt x="33" y="140"/>
                  </a:lnTo>
                  <a:lnTo>
                    <a:pt x="27" y="137"/>
                  </a:lnTo>
                  <a:lnTo>
                    <a:pt x="22" y="131"/>
                  </a:lnTo>
                  <a:lnTo>
                    <a:pt x="17" y="125"/>
                  </a:lnTo>
                  <a:lnTo>
                    <a:pt x="12" y="120"/>
                  </a:lnTo>
                  <a:lnTo>
                    <a:pt x="9" y="114"/>
                  </a:lnTo>
                  <a:lnTo>
                    <a:pt x="6" y="107"/>
                  </a:lnTo>
                  <a:lnTo>
                    <a:pt x="3" y="100"/>
                  </a:lnTo>
                  <a:lnTo>
                    <a:pt x="1" y="92"/>
                  </a:lnTo>
                  <a:lnTo>
                    <a:pt x="0" y="85"/>
                  </a:lnTo>
                  <a:lnTo>
                    <a:pt x="0" y="77"/>
                  </a:lnTo>
                  <a:lnTo>
                    <a:pt x="0" y="77"/>
                  </a:lnTo>
                  <a:lnTo>
                    <a:pt x="0" y="69"/>
                  </a:lnTo>
                  <a:lnTo>
                    <a:pt x="1" y="61"/>
                  </a:lnTo>
                  <a:lnTo>
                    <a:pt x="3" y="55"/>
                  </a:lnTo>
                  <a:lnTo>
                    <a:pt x="6" y="46"/>
                  </a:lnTo>
                  <a:lnTo>
                    <a:pt x="9" y="41"/>
                  </a:lnTo>
                  <a:lnTo>
                    <a:pt x="12" y="34"/>
                  </a:lnTo>
                  <a:lnTo>
                    <a:pt x="17" y="28"/>
                  </a:lnTo>
                  <a:lnTo>
                    <a:pt x="22" y="22"/>
                  </a:lnTo>
                  <a:lnTo>
                    <a:pt x="27" y="18"/>
                  </a:lnTo>
                  <a:lnTo>
                    <a:pt x="33" y="13"/>
                  </a:lnTo>
                  <a:lnTo>
                    <a:pt x="40" y="9"/>
                  </a:lnTo>
                  <a:lnTo>
                    <a:pt x="47" y="6"/>
                  </a:lnTo>
                  <a:lnTo>
                    <a:pt x="54" y="3"/>
                  </a:lnTo>
                  <a:lnTo>
                    <a:pt x="62" y="2"/>
                  </a:lnTo>
                  <a:lnTo>
                    <a:pt x="68" y="1"/>
                  </a:lnTo>
                  <a:lnTo>
                    <a:pt x="76" y="0"/>
                  </a:lnTo>
                  <a:lnTo>
                    <a:pt x="76" y="0"/>
                  </a:lnTo>
                  <a:lnTo>
                    <a:pt x="85" y="1"/>
                  </a:lnTo>
                  <a:lnTo>
                    <a:pt x="93" y="2"/>
                  </a:lnTo>
                  <a:lnTo>
                    <a:pt x="99" y="3"/>
                  </a:lnTo>
                  <a:lnTo>
                    <a:pt x="106" y="6"/>
                  </a:lnTo>
                  <a:lnTo>
                    <a:pt x="113" y="9"/>
                  </a:lnTo>
                  <a:lnTo>
                    <a:pt x="120" y="13"/>
                  </a:lnTo>
                  <a:lnTo>
                    <a:pt x="126" y="18"/>
                  </a:lnTo>
                  <a:lnTo>
                    <a:pt x="131" y="22"/>
                  </a:lnTo>
                  <a:lnTo>
                    <a:pt x="136" y="28"/>
                  </a:lnTo>
                  <a:lnTo>
                    <a:pt x="141" y="34"/>
                  </a:lnTo>
                  <a:lnTo>
                    <a:pt x="144" y="41"/>
                  </a:lnTo>
                  <a:lnTo>
                    <a:pt x="147" y="46"/>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48" name="Google Shape;4148;p59"/>
            <p:cNvSpPr/>
            <p:nvPr/>
          </p:nvSpPr>
          <p:spPr>
            <a:xfrm>
              <a:off x="5237163" y="254635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49" name="Google Shape;4149;p59"/>
            <p:cNvSpPr/>
            <p:nvPr/>
          </p:nvSpPr>
          <p:spPr>
            <a:xfrm>
              <a:off x="5097463" y="2546350"/>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2" y="120"/>
                  </a:lnTo>
                  <a:lnTo>
                    <a:pt x="138"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5" y="141"/>
                  </a:lnTo>
                  <a:lnTo>
                    <a:pt x="29" y="136"/>
                  </a:lnTo>
                  <a:lnTo>
                    <a:pt x="23" y="132"/>
                  </a:lnTo>
                  <a:lnTo>
                    <a:pt x="18" y="126"/>
                  </a:lnTo>
                  <a:lnTo>
                    <a:pt x="14" y="120"/>
                  </a:lnTo>
                  <a:lnTo>
                    <a:pt x="10" y="114"/>
                  </a:lnTo>
                  <a:lnTo>
                    <a:pt x="7" y="108"/>
                  </a:lnTo>
                  <a:lnTo>
                    <a:pt x="4" y="100"/>
                  </a:lnTo>
                  <a:lnTo>
                    <a:pt x="2" y="93"/>
                  </a:lnTo>
                  <a:lnTo>
                    <a:pt x="1" y="85"/>
                  </a:lnTo>
                  <a:lnTo>
                    <a:pt x="0" y="77"/>
                  </a:lnTo>
                  <a:lnTo>
                    <a:pt x="0" y="77"/>
                  </a:lnTo>
                  <a:lnTo>
                    <a:pt x="1" y="70"/>
                  </a:lnTo>
                  <a:lnTo>
                    <a:pt x="2" y="62"/>
                  </a:lnTo>
                  <a:lnTo>
                    <a:pt x="4" y="54"/>
                  </a:lnTo>
                  <a:lnTo>
                    <a:pt x="7" y="47"/>
                  </a:lnTo>
                  <a:lnTo>
                    <a:pt x="10" y="40"/>
                  </a:lnTo>
                  <a:lnTo>
                    <a:pt x="14" y="34"/>
                  </a:lnTo>
                  <a:lnTo>
                    <a:pt x="18" y="29"/>
                  </a:lnTo>
                  <a:lnTo>
                    <a:pt x="23" y="23"/>
                  </a:lnTo>
                  <a:lnTo>
                    <a:pt x="29" y="17"/>
                  </a:lnTo>
                  <a:lnTo>
                    <a:pt x="35" y="14"/>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7" y="17"/>
                  </a:lnTo>
                  <a:lnTo>
                    <a:pt x="132" y="23"/>
                  </a:lnTo>
                  <a:lnTo>
                    <a:pt x="138" y="29"/>
                  </a:lnTo>
                  <a:lnTo>
                    <a:pt x="142" y="34"/>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50" name="Google Shape;4150;p59"/>
            <p:cNvSpPr/>
            <p:nvPr/>
          </p:nvSpPr>
          <p:spPr>
            <a:xfrm>
              <a:off x="5167313" y="254635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0" y="132"/>
                  </a:lnTo>
                  <a:lnTo>
                    <a:pt x="126" y="136"/>
                  </a:lnTo>
                  <a:lnTo>
                    <a:pt x="119" y="141"/>
                  </a:lnTo>
                  <a:lnTo>
                    <a:pt x="113" y="145"/>
                  </a:lnTo>
                  <a:lnTo>
                    <a:pt x="106" y="148"/>
                  </a:lnTo>
                  <a:lnTo>
                    <a:pt x="99" y="151"/>
                  </a:lnTo>
                  <a:lnTo>
                    <a:pt x="91" y="152"/>
                  </a:lnTo>
                  <a:lnTo>
                    <a:pt x="85" y="153"/>
                  </a:lnTo>
                  <a:lnTo>
                    <a:pt x="77" y="155"/>
                  </a:lnTo>
                  <a:lnTo>
                    <a:pt x="77" y="155"/>
                  </a:lnTo>
                  <a:lnTo>
                    <a:pt x="69" y="153"/>
                  </a:lnTo>
                  <a:lnTo>
                    <a:pt x="61" y="152"/>
                  </a:lnTo>
                  <a:lnTo>
                    <a:pt x="54" y="151"/>
                  </a:lnTo>
                  <a:lnTo>
                    <a:pt x="47" y="148"/>
                  </a:lnTo>
                  <a:lnTo>
                    <a:pt x="40" y="145"/>
                  </a:lnTo>
                  <a:lnTo>
                    <a:pt x="33" y="141"/>
                  </a:lnTo>
                  <a:lnTo>
                    <a:pt x="27" y="136"/>
                  </a:lnTo>
                  <a:lnTo>
                    <a:pt x="22"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4"/>
                  </a:lnTo>
                  <a:lnTo>
                    <a:pt x="17" y="29"/>
                  </a:lnTo>
                  <a:lnTo>
                    <a:pt x="22" y="23"/>
                  </a:lnTo>
                  <a:lnTo>
                    <a:pt x="27" y="17"/>
                  </a:lnTo>
                  <a:lnTo>
                    <a:pt x="33" y="14"/>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4"/>
                  </a:lnTo>
                  <a:lnTo>
                    <a:pt x="126" y="17"/>
                  </a:lnTo>
                  <a:lnTo>
                    <a:pt x="130" y="23"/>
                  </a:lnTo>
                  <a:lnTo>
                    <a:pt x="136" y="29"/>
                  </a:lnTo>
                  <a:lnTo>
                    <a:pt x="141" y="34"/>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51" name="Google Shape;4151;p59"/>
            <p:cNvSpPr/>
            <p:nvPr/>
          </p:nvSpPr>
          <p:spPr>
            <a:xfrm>
              <a:off x="5097463" y="2484438"/>
              <a:ext cx="49213" cy="49213"/>
            </a:xfrm>
            <a:custGeom>
              <a:avLst/>
              <a:gdLst/>
              <a:ahLst/>
              <a:cxnLst/>
              <a:rect l="l" t="t" r="r" b="b"/>
              <a:pathLst>
                <a:path w="155" h="154" extrusionOk="0">
                  <a:moveTo>
                    <a:pt x="155" y="78"/>
                  </a:moveTo>
                  <a:lnTo>
                    <a:pt x="155" y="78"/>
                  </a:lnTo>
                  <a:lnTo>
                    <a:pt x="155" y="86"/>
                  </a:lnTo>
                  <a:lnTo>
                    <a:pt x="154" y="93"/>
                  </a:lnTo>
                  <a:lnTo>
                    <a:pt x="151" y="101"/>
                  </a:lnTo>
                  <a:lnTo>
                    <a:pt x="149" y="107"/>
                  </a:lnTo>
                  <a:lnTo>
                    <a:pt x="146" y="114"/>
                  </a:lnTo>
                  <a:lnTo>
                    <a:pt x="142" y="120"/>
                  </a:lnTo>
                  <a:lnTo>
                    <a:pt x="138" y="127"/>
                  </a:lnTo>
                  <a:lnTo>
                    <a:pt x="132" y="131"/>
                  </a:lnTo>
                  <a:lnTo>
                    <a:pt x="127" y="137"/>
                  </a:lnTo>
                  <a:lnTo>
                    <a:pt x="120" y="141"/>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1"/>
                  </a:lnTo>
                  <a:lnTo>
                    <a:pt x="29" y="137"/>
                  </a:lnTo>
                  <a:lnTo>
                    <a:pt x="23" y="131"/>
                  </a:lnTo>
                  <a:lnTo>
                    <a:pt x="18" y="127"/>
                  </a:lnTo>
                  <a:lnTo>
                    <a:pt x="14" y="120"/>
                  </a:lnTo>
                  <a:lnTo>
                    <a:pt x="10" y="114"/>
                  </a:lnTo>
                  <a:lnTo>
                    <a:pt x="7" y="107"/>
                  </a:lnTo>
                  <a:lnTo>
                    <a:pt x="4" y="101"/>
                  </a:lnTo>
                  <a:lnTo>
                    <a:pt x="2" y="93"/>
                  </a:lnTo>
                  <a:lnTo>
                    <a:pt x="1" y="86"/>
                  </a:lnTo>
                  <a:lnTo>
                    <a:pt x="0" y="78"/>
                  </a:lnTo>
                  <a:lnTo>
                    <a:pt x="0" y="78"/>
                  </a:lnTo>
                  <a:lnTo>
                    <a:pt x="1" y="70"/>
                  </a:lnTo>
                  <a:lnTo>
                    <a:pt x="2" y="62"/>
                  </a:lnTo>
                  <a:lnTo>
                    <a:pt x="4" y="55"/>
                  </a:lnTo>
                  <a:lnTo>
                    <a:pt x="7" y="48"/>
                  </a:lnTo>
                  <a:lnTo>
                    <a:pt x="10" y="41"/>
                  </a:lnTo>
                  <a:lnTo>
                    <a:pt x="14" y="34"/>
                  </a:lnTo>
                  <a:lnTo>
                    <a:pt x="18" y="28"/>
                  </a:lnTo>
                  <a:lnTo>
                    <a:pt x="23" y="23"/>
                  </a:lnTo>
                  <a:lnTo>
                    <a:pt x="29" y="18"/>
                  </a:lnTo>
                  <a:lnTo>
                    <a:pt x="35" y="14"/>
                  </a:lnTo>
                  <a:lnTo>
                    <a:pt x="41"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0"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52" name="Google Shape;4152;p59"/>
            <p:cNvSpPr/>
            <p:nvPr/>
          </p:nvSpPr>
          <p:spPr>
            <a:xfrm>
              <a:off x="5167313" y="2484438"/>
              <a:ext cx="49213"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7"/>
                  </a:lnTo>
                  <a:lnTo>
                    <a:pt x="130" y="131"/>
                  </a:lnTo>
                  <a:lnTo>
                    <a:pt x="126" y="137"/>
                  </a:lnTo>
                  <a:lnTo>
                    <a:pt x="119" y="141"/>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1"/>
                  </a:lnTo>
                  <a:lnTo>
                    <a:pt x="27" y="137"/>
                  </a:lnTo>
                  <a:lnTo>
                    <a:pt x="22" y="131"/>
                  </a:lnTo>
                  <a:lnTo>
                    <a:pt x="17" y="127"/>
                  </a:lnTo>
                  <a:lnTo>
                    <a:pt x="13" y="120"/>
                  </a:lnTo>
                  <a:lnTo>
                    <a:pt x="9" y="114"/>
                  </a:lnTo>
                  <a:lnTo>
                    <a:pt x="6" y="107"/>
                  </a:lnTo>
                  <a:lnTo>
                    <a:pt x="3" y="101"/>
                  </a:lnTo>
                  <a:lnTo>
                    <a:pt x="1" y="93"/>
                  </a:lnTo>
                  <a:lnTo>
                    <a:pt x="0" y="86"/>
                  </a:lnTo>
                  <a:lnTo>
                    <a:pt x="0" y="78"/>
                  </a:lnTo>
                  <a:lnTo>
                    <a:pt x="0" y="78"/>
                  </a:lnTo>
                  <a:lnTo>
                    <a:pt x="0" y="70"/>
                  </a:lnTo>
                  <a:lnTo>
                    <a:pt x="1" y="62"/>
                  </a:lnTo>
                  <a:lnTo>
                    <a:pt x="3" y="55"/>
                  </a:lnTo>
                  <a:lnTo>
                    <a:pt x="6" y="48"/>
                  </a:lnTo>
                  <a:lnTo>
                    <a:pt x="9" y="41"/>
                  </a:lnTo>
                  <a:lnTo>
                    <a:pt x="13" y="34"/>
                  </a:lnTo>
                  <a:lnTo>
                    <a:pt x="17" y="28"/>
                  </a:lnTo>
                  <a:lnTo>
                    <a:pt x="22" y="23"/>
                  </a:lnTo>
                  <a:lnTo>
                    <a:pt x="27" y="18"/>
                  </a:lnTo>
                  <a:lnTo>
                    <a:pt x="33" y="14"/>
                  </a:lnTo>
                  <a:lnTo>
                    <a:pt x="40" y="10"/>
                  </a:lnTo>
                  <a:lnTo>
                    <a:pt x="47" y="7"/>
                  </a:lnTo>
                  <a:lnTo>
                    <a:pt x="54" y="3"/>
                  </a:lnTo>
                  <a:lnTo>
                    <a:pt x="61" y="2"/>
                  </a:lnTo>
                  <a:lnTo>
                    <a:pt x="69" y="1"/>
                  </a:lnTo>
                  <a:lnTo>
                    <a:pt x="77" y="0"/>
                  </a:lnTo>
                  <a:lnTo>
                    <a:pt x="77" y="0"/>
                  </a:lnTo>
                  <a:lnTo>
                    <a:pt x="85" y="1"/>
                  </a:lnTo>
                  <a:lnTo>
                    <a:pt x="91" y="2"/>
                  </a:lnTo>
                  <a:lnTo>
                    <a:pt x="99" y="3"/>
                  </a:lnTo>
                  <a:lnTo>
                    <a:pt x="106" y="7"/>
                  </a:lnTo>
                  <a:lnTo>
                    <a:pt x="113" y="10"/>
                  </a:lnTo>
                  <a:lnTo>
                    <a:pt x="119" y="14"/>
                  </a:lnTo>
                  <a:lnTo>
                    <a:pt x="126" y="18"/>
                  </a:lnTo>
                  <a:lnTo>
                    <a:pt x="130" y="23"/>
                  </a:lnTo>
                  <a:lnTo>
                    <a:pt x="136" y="28"/>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53" name="Google Shape;4153;p59"/>
            <p:cNvSpPr/>
            <p:nvPr/>
          </p:nvSpPr>
          <p:spPr>
            <a:xfrm>
              <a:off x="6146801" y="2965450"/>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1"/>
                  </a:lnTo>
                  <a:lnTo>
                    <a:pt x="2" y="84"/>
                  </a:lnTo>
                  <a:lnTo>
                    <a:pt x="0" y="76"/>
                  </a:lnTo>
                  <a:lnTo>
                    <a:pt x="0" y="76"/>
                  </a:lnTo>
                  <a:lnTo>
                    <a:pt x="2" y="68"/>
                  </a:lnTo>
                  <a:lnTo>
                    <a:pt x="3" y="60"/>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54" name="Google Shape;4154;p59"/>
            <p:cNvSpPr/>
            <p:nvPr/>
          </p:nvSpPr>
          <p:spPr>
            <a:xfrm>
              <a:off x="6216651" y="2965450"/>
              <a:ext cx="49213" cy="49213"/>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55" name="Google Shape;4155;p59"/>
            <p:cNvSpPr/>
            <p:nvPr/>
          </p:nvSpPr>
          <p:spPr>
            <a:xfrm>
              <a:off x="6286501" y="2965450"/>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56" name="Google Shape;4156;p59"/>
            <p:cNvSpPr/>
            <p:nvPr/>
          </p:nvSpPr>
          <p:spPr>
            <a:xfrm>
              <a:off x="6350001" y="2965450"/>
              <a:ext cx="49213" cy="49213"/>
            </a:xfrm>
            <a:custGeom>
              <a:avLst/>
              <a:gdLst/>
              <a:ahLst/>
              <a:cxnLst/>
              <a:rect l="l" t="t" r="r" b="b"/>
              <a:pathLst>
                <a:path w="154" h="153" extrusionOk="0">
                  <a:moveTo>
                    <a:pt x="154" y="76"/>
                  </a:moveTo>
                  <a:lnTo>
                    <a:pt x="154" y="76"/>
                  </a:lnTo>
                  <a:lnTo>
                    <a:pt x="153" y="84"/>
                  </a:lnTo>
                  <a:lnTo>
                    <a:pt x="152" y="91"/>
                  </a:lnTo>
                  <a:lnTo>
                    <a:pt x="151" y="99"/>
                  </a:lnTo>
                  <a:lnTo>
                    <a:pt x="148" y="106"/>
                  </a:lnTo>
                  <a:lnTo>
                    <a:pt x="144" y="113"/>
                  </a:lnTo>
                  <a:lnTo>
                    <a:pt x="141" y="120"/>
                  </a:lnTo>
                  <a:lnTo>
                    <a:pt x="136" y="126"/>
                  </a:lnTo>
                  <a:lnTo>
                    <a:pt x="132"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3"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2" y="22"/>
                  </a:lnTo>
                  <a:lnTo>
                    <a:pt x="136" y="27"/>
                  </a:lnTo>
                  <a:lnTo>
                    <a:pt x="141" y="33"/>
                  </a:lnTo>
                  <a:lnTo>
                    <a:pt x="144"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57" name="Google Shape;4157;p59"/>
            <p:cNvSpPr/>
            <p:nvPr/>
          </p:nvSpPr>
          <p:spPr>
            <a:xfrm>
              <a:off x="6357938" y="3173413"/>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1" y="132"/>
                  </a:lnTo>
                  <a:lnTo>
                    <a:pt x="126" y="136"/>
                  </a:lnTo>
                  <a:lnTo>
                    <a:pt x="120" y="141"/>
                  </a:lnTo>
                  <a:lnTo>
                    <a:pt x="114" y="145"/>
                  </a:lnTo>
                  <a:lnTo>
                    <a:pt x="107" y="149"/>
                  </a:lnTo>
                  <a:lnTo>
                    <a:pt x="101" y="151"/>
                  </a:lnTo>
                  <a:lnTo>
                    <a:pt x="93" y="152"/>
                  </a:lnTo>
                  <a:lnTo>
                    <a:pt x="86" y="153"/>
                  </a:lnTo>
                  <a:lnTo>
                    <a:pt x="78" y="155"/>
                  </a:lnTo>
                  <a:lnTo>
                    <a:pt x="78" y="155"/>
                  </a:lnTo>
                  <a:lnTo>
                    <a:pt x="70" y="153"/>
                  </a:lnTo>
                  <a:lnTo>
                    <a:pt x="62" y="152"/>
                  </a:lnTo>
                  <a:lnTo>
                    <a:pt x="55" y="151"/>
                  </a:lnTo>
                  <a:lnTo>
                    <a:pt x="48" y="149"/>
                  </a:lnTo>
                  <a:lnTo>
                    <a:pt x="41" y="145"/>
                  </a:lnTo>
                  <a:lnTo>
                    <a:pt x="34" y="141"/>
                  </a:lnTo>
                  <a:lnTo>
                    <a:pt x="28"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4"/>
                  </a:lnTo>
                  <a:lnTo>
                    <a:pt x="18" y="29"/>
                  </a:lnTo>
                  <a:lnTo>
                    <a:pt x="23" y="23"/>
                  </a:lnTo>
                  <a:lnTo>
                    <a:pt x="28" y="18"/>
                  </a:lnTo>
                  <a:lnTo>
                    <a:pt x="34" y="14"/>
                  </a:lnTo>
                  <a:lnTo>
                    <a:pt x="41" y="9"/>
                  </a:lnTo>
                  <a:lnTo>
                    <a:pt x="48" y="6"/>
                  </a:lnTo>
                  <a:lnTo>
                    <a:pt x="55" y="4"/>
                  </a:lnTo>
                  <a:lnTo>
                    <a:pt x="62" y="2"/>
                  </a:lnTo>
                  <a:lnTo>
                    <a:pt x="70" y="0"/>
                  </a:lnTo>
                  <a:lnTo>
                    <a:pt x="78" y="0"/>
                  </a:lnTo>
                  <a:lnTo>
                    <a:pt x="78" y="0"/>
                  </a:lnTo>
                  <a:lnTo>
                    <a:pt x="86" y="0"/>
                  </a:lnTo>
                  <a:lnTo>
                    <a:pt x="93" y="2"/>
                  </a:lnTo>
                  <a:lnTo>
                    <a:pt x="101" y="4"/>
                  </a:lnTo>
                  <a:lnTo>
                    <a:pt x="107" y="6"/>
                  </a:lnTo>
                  <a:lnTo>
                    <a:pt x="114" y="9"/>
                  </a:lnTo>
                  <a:lnTo>
                    <a:pt x="120" y="14"/>
                  </a:lnTo>
                  <a:lnTo>
                    <a:pt x="126" y="18"/>
                  </a:lnTo>
                  <a:lnTo>
                    <a:pt x="131" y="23"/>
                  </a:lnTo>
                  <a:lnTo>
                    <a:pt x="137" y="29"/>
                  </a:lnTo>
                  <a:lnTo>
                    <a:pt x="141"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58" name="Google Shape;4158;p59"/>
            <p:cNvSpPr/>
            <p:nvPr/>
          </p:nvSpPr>
          <p:spPr>
            <a:xfrm>
              <a:off x="5797551" y="26146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3"/>
                  </a:lnTo>
                  <a:lnTo>
                    <a:pt x="84" y="154"/>
                  </a:lnTo>
                  <a:lnTo>
                    <a:pt x="76" y="154"/>
                  </a:lnTo>
                  <a:lnTo>
                    <a:pt x="76" y="154"/>
                  </a:lnTo>
                  <a:lnTo>
                    <a:pt x="68" y="154"/>
                  </a:lnTo>
                  <a:lnTo>
                    <a:pt x="60" y="153"/>
                  </a:lnTo>
                  <a:lnTo>
                    <a:pt x="53"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59" name="Google Shape;4159;p59"/>
            <p:cNvSpPr/>
            <p:nvPr/>
          </p:nvSpPr>
          <p:spPr>
            <a:xfrm>
              <a:off x="5722938" y="2690813"/>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4"/>
                  </a:lnTo>
                  <a:lnTo>
                    <a:pt x="140" y="120"/>
                  </a:lnTo>
                  <a:lnTo>
                    <a:pt x="136" y="126"/>
                  </a:lnTo>
                  <a:lnTo>
                    <a:pt x="131" y="132"/>
                  </a:lnTo>
                  <a:lnTo>
                    <a:pt x="125" y="136"/>
                  </a:lnTo>
                  <a:lnTo>
                    <a:pt x="120" y="141"/>
                  </a:lnTo>
                  <a:lnTo>
                    <a:pt x="114" y="146"/>
                  </a:lnTo>
                  <a:lnTo>
                    <a:pt x="107" y="148"/>
                  </a:lnTo>
                  <a:lnTo>
                    <a:pt x="99" y="151"/>
                  </a:lnTo>
                  <a:lnTo>
                    <a:pt x="92" y="153"/>
                  </a:lnTo>
                  <a:lnTo>
                    <a:pt x="84" y="154"/>
                  </a:lnTo>
                  <a:lnTo>
                    <a:pt x="76" y="155"/>
                  </a:lnTo>
                  <a:lnTo>
                    <a:pt x="76" y="155"/>
                  </a:lnTo>
                  <a:lnTo>
                    <a:pt x="69" y="154"/>
                  </a:lnTo>
                  <a:lnTo>
                    <a:pt x="61" y="153"/>
                  </a:lnTo>
                  <a:lnTo>
                    <a:pt x="53" y="151"/>
                  </a:lnTo>
                  <a:lnTo>
                    <a:pt x="46" y="148"/>
                  </a:lnTo>
                  <a:lnTo>
                    <a:pt x="40" y="146"/>
                  </a:lnTo>
                  <a:lnTo>
                    <a:pt x="34" y="141"/>
                  </a:lnTo>
                  <a:lnTo>
                    <a:pt x="28" y="136"/>
                  </a:lnTo>
                  <a:lnTo>
                    <a:pt x="22" y="132"/>
                  </a:lnTo>
                  <a:lnTo>
                    <a:pt x="18" y="126"/>
                  </a:lnTo>
                  <a:lnTo>
                    <a:pt x="13" y="120"/>
                  </a:lnTo>
                  <a:lnTo>
                    <a:pt x="9" y="114"/>
                  </a:lnTo>
                  <a:lnTo>
                    <a:pt x="5" y="107"/>
                  </a:lnTo>
                  <a:lnTo>
                    <a:pt x="3" y="100"/>
                  </a:lnTo>
                  <a:lnTo>
                    <a:pt x="2" y="93"/>
                  </a:lnTo>
                  <a:lnTo>
                    <a:pt x="1" y="85"/>
                  </a:lnTo>
                  <a:lnTo>
                    <a:pt x="0" y="77"/>
                  </a:lnTo>
                  <a:lnTo>
                    <a:pt x="0" y="77"/>
                  </a:lnTo>
                  <a:lnTo>
                    <a:pt x="1" y="69"/>
                  </a:lnTo>
                  <a:lnTo>
                    <a:pt x="2" y="62"/>
                  </a:lnTo>
                  <a:lnTo>
                    <a:pt x="3" y="54"/>
                  </a:lnTo>
                  <a:lnTo>
                    <a:pt x="5" y="47"/>
                  </a:lnTo>
                  <a:lnTo>
                    <a:pt x="9" y="40"/>
                  </a:lnTo>
                  <a:lnTo>
                    <a:pt x="13" y="35"/>
                  </a:lnTo>
                  <a:lnTo>
                    <a:pt x="18" y="29"/>
                  </a:lnTo>
                  <a:lnTo>
                    <a:pt x="22" y="23"/>
                  </a:lnTo>
                  <a:lnTo>
                    <a:pt x="28" y="17"/>
                  </a:lnTo>
                  <a:lnTo>
                    <a:pt x="34" y="14"/>
                  </a:lnTo>
                  <a:lnTo>
                    <a:pt x="40" y="9"/>
                  </a:lnTo>
                  <a:lnTo>
                    <a:pt x="46" y="6"/>
                  </a:lnTo>
                  <a:lnTo>
                    <a:pt x="53" y="4"/>
                  </a:lnTo>
                  <a:lnTo>
                    <a:pt x="61" y="1"/>
                  </a:lnTo>
                  <a:lnTo>
                    <a:pt x="69" y="0"/>
                  </a:lnTo>
                  <a:lnTo>
                    <a:pt x="76" y="0"/>
                  </a:lnTo>
                  <a:lnTo>
                    <a:pt x="76" y="0"/>
                  </a:lnTo>
                  <a:lnTo>
                    <a:pt x="84" y="0"/>
                  </a:lnTo>
                  <a:lnTo>
                    <a:pt x="92" y="1"/>
                  </a:lnTo>
                  <a:lnTo>
                    <a:pt x="99" y="4"/>
                  </a:lnTo>
                  <a:lnTo>
                    <a:pt x="107" y="6"/>
                  </a:lnTo>
                  <a:lnTo>
                    <a:pt x="114" y="9"/>
                  </a:lnTo>
                  <a:lnTo>
                    <a:pt x="120" y="14"/>
                  </a:lnTo>
                  <a:lnTo>
                    <a:pt x="125" y="17"/>
                  </a:lnTo>
                  <a:lnTo>
                    <a:pt x="131" y="23"/>
                  </a:lnTo>
                  <a:lnTo>
                    <a:pt x="136" y="29"/>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60" name="Google Shape;4160;p59"/>
            <p:cNvSpPr/>
            <p:nvPr/>
          </p:nvSpPr>
          <p:spPr>
            <a:xfrm>
              <a:off x="5584826" y="2616200"/>
              <a:ext cx="49213" cy="49213"/>
            </a:xfrm>
            <a:custGeom>
              <a:avLst/>
              <a:gdLst/>
              <a:ahLst/>
              <a:cxnLst/>
              <a:rect l="l" t="t" r="r" b="b"/>
              <a:pathLst>
                <a:path w="154" h="155" extrusionOk="0">
                  <a:moveTo>
                    <a:pt x="154" y="77"/>
                  </a:moveTo>
                  <a:lnTo>
                    <a:pt x="154"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8"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6"/>
                  </a:lnTo>
                  <a:lnTo>
                    <a:pt x="54" y="3"/>
                  </a:lnTo>
                  <a:lnTo>
                    <a:pt x="62" y="2"/>
                  </a:lnTo>
                  <a:lnTo>
                    <a:pt x="68" y="1"/>
                  </a:lnTo>
                  <a:lnTo>
                    <a:pt x="77" y="0"/>
                  </a:lnTo>
                  <a:lnTo>
                    <a:pt x="77" y="0"/>
                  </a:lnTo>
                  <a:lnTo>
                    <a:pt x="85" y="1"/>
                  </a:lnTo>
                  <a:lnTo>
                    <a:pt x="93" y="2"/>
                  </a:lnTo>
                  <a:lnTo>
                    <a:pt x="99" y="3"/>
                  </a:lnTo>
                  <a:lnTo>
                    <a:pt x="106" y="6"/>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61" name="Google Shape;4161;p59"/>
            <p:cNvSpPr/>
            <p:nvPr/>
          </p:nvSpPr>
          <p:spPr>
            <a:xfrm>
              <a:off x="5937251" y="2543175"/>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5"/>
                  </a:lnTo>
                  <a:lnTo>
                    <a:pt x="141" y="120"/>
                  </a:lnTo>
                  <a:lnTo>
                    <a:pt x="137" y="126"/>
                  </a:lnTo>
                  <a:lnTo>
                    <a:pt x="132"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7" y="149"/>
                  </a:lnTo>
                  <a:lnTo>
                    <a:pt x="41" y="146"/>
                  </a:lnTo>
                  <a:lnTo>
                    <a:pt x="34" y="141"/>
                  </a:lnTo>
                  <a:lnTo>
                    <a:pt x="29" y="136"/>
                  </a:lnTo>
                  <a:lnTo>
                    <a:pt x="23" y="132"/>
                  </a:lnTo>
                  <a:lnTo>
                    <a:pt x="18" y="126"/>
                  </a:lnTo>
                  <a:lnTo>
                    <a:pt x="14" y="120"/>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9" y="18"/>
                  </a:lnTo>
                  <a:lnTo>
                    <a:pt x="34" y="14"/>
                  </a:lnTo>
                  <a:lnTo>
                    <a:pt x="41" y="9"/>
                  </a:lnTo>
                  <a:lnTo>
                    <a:pt x="47" y="6"/>
                  </a:lnTo>
                  <a:lnTo>
                    <a:pt x="55" y="4"/>
                  </a:lnTo>
                  <a:lnTo>
                    <a:pt x="62" y="2"/>
                  </a:lnTo>
                  <a:lnTo>
                    <a:pt x="70" y="1"/>
                  </a:lnTo>
                  <a:lnTo>
                    <a:pt x="78" y="0"/>
                  </a:lnTo>
                  <a:lnTo>
                    <a:pt x="78" y="0"/>
                  </a:lnTo>
                  <a:lnTo>
                    <a:pt x="86" y="1"/>
                  </a:lnTo>
                  <a:lnTo>
                    <a:pt x="93" y="2"/>
                  </a:lnTo>
                  <a:lnTo>
                    <a:pt x="101" y="4"/>
                  </a:lnTo>
                  <a:lnTo>
                    <a:pt x="107" y="6"/>
                  </a:lnTo>
                  <a:lnTo>
                    <a:pt x="114" y="9"/>
                  </a:lnTo>
                  <a:lnTo>
                    <a:pt x="120" y="14"/>
                  </a:lnTo>
                  <a:lnTo>
                    <a:pt x="126" y="18"/>
                  </a:lnTo>
                  <a:lnTo>
                    <a:pt x="132"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62" name="Google Shape;4162;p59"/>
            <p:cNvSpPr/>
            <p:nvPr/>
          </p:nvSpPr>
          <p:spPr>
            <a:xfrm>
              <a:off x="5937251" y="2614613"/>
              <a:ext cx="49213"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19"/>
                  </a:lnTo>
                  <a:lnTo>
                    <a:pt x="137" y="126"/>
                  </a:lnTo>
                  <a:lnTo>
                    <a:pt x="132" y="131"/>
                  </a:lnTo>
                  <a:lnTo>
                    <a:pt x="126" y="136"/>
                  </a:lnTo>
                  <a:lnTo>
                    <a:pt x="120" y="141"/>
                  </a:lnTo>
                  <a:lnTo>
                    <a:pt x="114" y="144"/>
                  </a:lnTo>
                  <a:lnTo>
                    <a:pt x="107" y="148"/>
                  </a:lnTo>
                  <a:lnTo>
                    <a:pt x="101" y="150"/>
                  </a:lnTo>
                  <a:lnTo>
                    <a:pt x="93" y="153"/>
                  </a:lnTo>
                  <a:lnTo>
                    <a:pt x="86" y="154"/>
                  </a:lnTo>
                  <a:lnTo>
                    <a:pt x="78" y="154"/>
                  </a:lnTo>
                  <a:lnTo>
                    <a:pt x="78" y="154"/>
                  </a:lnTo>
                  <a:lnTo>
                    <a:pt x="70" y="154"/>
                  </a:lnTo>
                  <a:lnTo>
                    <a:pt x="62" y="153"/>
                  </a:lnTo>
                  <a:lnTo>
                    <a:pt x="55" y="150"/>
                  </a:lnTo>
                  <a:lnTo>
                    <a:pt x="47" y="148"/>
                  </a:lnTo>
                  <a:lnTo>
                    <a:pt x="41" y="144"/>
                  </a:lnTo>
                  <a:lnTo>
                    <a:pt x="34" y="141"/>
                  </a:lnTo>
                  <a:lnTo>
                    <a:pt x="29"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4"/>
                  </a:lnTo>
                  <a:lnTo>
                    <a:pt x="18" y="28"/>
                  </a:lnTo>
                  <a:lnTo>
                    <a:pt x="23" y="22"/>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63" name="Google Shape;4163;p59"/>
            <p:cNvSpPr/>
            <p:nvPr/>
          </p:nvSpPr>
          <p:spPr>
            <a:xfrm>
              <a:off x="6008688" y="2543175"/>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0"/>
                  </a:lnTo>
                  <a:lnTo>
                    <a:pt x="136" y="126"/>
                  </a:lnTo>
                  <a:lnTo>
                    <a:pt x="132" y="132"/>
                  </a:lnTo>
                  <a:lnTo>
                    <a:pt x="126" y="136"/>
                  </a:lnTo>
                  <a:lnTo>
                    <a:pt x="120" y="141"/>
                  </a:lnTo>
                  <a:lnTo>
                    <a:pt x="113" y="146"/>
                  </a:lnTo>
                  <a:lnTo>
                    <a:pt x="106" y="149"/>
                  </a:lnTo>
                  <a:lnTo>
                    <a:pt x="100" y="151"/>
                  </a:lnTo>
                  <a:lnTo>
                    <a:pt x="93" y="152"/>
                  </a:lnTo>
                  <a:lnTo>
                    <a:pt x="85" y="154"/>
                  </a:lnTo>
                  <a:lnTo>
                    <a:pt x="77" y="155"/>
                  </a:lnTo>
                  <a:lnTo>
                    <a:pt x="77" y="155"/>
                  </a:lnTo>
                  <a:lnTo>
                    <a:pt x="69" y="154"/>
                  </a:lnTo>
                  <a:lnTo>
                    <a:pt x="62" y="152"/>
                  </a:lnTo>
                  <a:lnTo>
                    <a:pt x="54" y="151"/>
                  </a:lnTo>
                  <a:lnTo>
                    <a:pt x="47" y="149"/>
                  </a:lnTo>
                  <a:lnTo>
                    <a:pt x="40" y="146"/>
                  </a:lnTo>
                  <a:lnTo>
                    <a:pt x="34" y="141"/>
                  </a:lnTo>
                  <a:lnTo>
                    <a:pt x="28" y="136"/>
                  </a:lnTo>
                  <a:lnTo>
                    <a:pt x="23" y="132"/>
                  </a:lnTo>
                  <a:lnTo>
                    <a:pt x="17" y="126"/>
                  </a:lnTo>
                  <a:lnTo>
                    <a:pt x="13"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8" y="18"/>
                  </a:lnTo>
                  <a:lnTo>
                    <a:pt x="34" y="14"/>
                  </a:lnTo>
                  <a:lnTo>
                    <a:pt x="40" y="9"/>
                  </a:lnTo>
                  <a:lnTo>
                    <a:pt x="47" y="6"/>
                  </a:lnTo>
                  <a:lnTo>
                    <a:pt x="54" y="4"/>
                  </a:lnTo>
                  <a:lnTo>
                    <a:pt x="62" y="2"/>
                  </a:lnTo>
                  <a:lnTo>
                    <a:pt x="69" y="1"/>
                  </a:lnTo>
                  <a:lnTo>
                    <a:pt x="77" y="0"/>
                  </a:lnTo>
                  <a:lnTo>
                    <a:pt x="77" y="0"/>
                  </a:lnTo>
                  <a:lnTo>
                    <a:pt x="85" y="1"/>
                  </a:lnTo>
                  <a:lnTo>
                    <a:pt x="93" y="2"/>
                  </a:lnTo>
                  <a:lnTo>
                    <a:pt x="100" y="4"/>
                  </a:lnTo>
                  <a:lnTo>
                    <a:pt x="106" y="6"/>
                  </a:lnTo>
                  <a:lnTo>
                    <a:pt x="113" y="9"/>
                  </a:lnTo>
                  <a:lnTo>
                    <a:pt x="120" y="14"/>
                  </a:lnTo>
                  <a:lnTo>
                    <a:pt x="126" y="18"/>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64" name="Google Shape;4164;p59"/>
            <p:cNvSpPr/>
            <p:nvPr/>
          </p:nvSpPr>
          <p:spPr>
            <a:xfrm>
              <a:off x="6076951" y="254317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1" y="152"/>
                  </a:lnTo>
                  <a:lnTo>
                    <a:pt x="53" y="151"/>
                  </a:lnTo>
                  <a:lnTo>
                    <a:pt x="47" y="149"/>
                  </a:lnTo>
                  <a:lnTo>
                    <a:pt x="40" y="146"/>
                  </a:lnTo>
                  <a:lnTo>
                    <a:pt x="34" y="141"/>
                  </a:lnTo>
                  <a:lnTo>
                    <a:pt x="27" y="136"/>
                  </a:lnTo>
                  <a:lnTo>
                    <a:pt x="23"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8"/>
                  </a:lnTo>
                  <a:lnTo>
                    <a:pt x="34" y="14"/>
                  </a:lnTo>
                  <a:lnTo>
                    <a:pt x="40" y="9"/>
                  </a:lnTo>
                  <a:lnTo>
                    <a:pt x="47" y="6"/>
                  </a:lnTo>
                  <a:lnTo>
                    <a:pt x="53" y="4"/>
                  </a:lnTo>
                  <a:lnTo>
                    <a:pt x="61"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65" name="Google Shape;4165;p59"/>
            <p:cNvSpPr/>
            <p:nvPr/>
          </p:nvSpPr>
          <p:spPr>
            <a:xfrm>
              <a:off x="6008688" y="2684463"/>
              <a:ext cx="47625"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66" name="Google Shape;4166;p59"/>
            <p:cNvSpPr/>
            <p:nvPr/>
          </p:nvSpPr>
          <p:spPr>
            <a:xfrm>
              <a:off x="6076951" y="2755900"/>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1" y="154"/>
                  </a:lnTo>
                  <a:lnTo>
                    <a:pt x="53" y="151"/>
                  </a:lnTo>
                  <a:lnTo>
                    <a:pt x="47" y="149"/>
                  </a:lnTo>
                  <a:lnTo>
                    <a:pt x="40" y="146"/>
                  </a:lnTo>
                  <a:lnTo>
                    <a:pt x="34" y="141"/>
                  </a:lnTo>
                  <a:lnTo>
                    <a:pt x="27" y="138"/>
                  </a:lnTo>
                  <a:lnTo>
                    <a:pt x="23" y="132"/>
                  </a:lnTo>
                  <a:lnTo>
                    <a:pt x="17" y="126"/>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7"/>
                  </a:lnTo>
                  <a:lnTo>
                    <a:pt x="9" y="41"/>
                  </a:lnTo>
                  <a:lnTo>
                    <a:pt x="12" y="35"/>
                  </a:lnTo>
                  <a:lnTo>
                    <a:pt x="17" y="29"/>
                  </a:lnTo>
                  <a:lnTo>
                    <a:pt x="23" y="23"/>
                  </a:lnTo>
                  <a:lnTo>
                    <a:pt x="27" y="19"/>
                  </a:lnTo>
                  <a:lnTo>
                    <a:pt x="34" y="14"/>
                  </a:lnTo>
                  <a:lnTo>
                    <a:pt x="40" y="11"/>
                  </a:lnTo>
                  <a:lnTo>
                    <a:pt x="47" y="7"/>
                  </a:lnTo>
                  <a:lnTo>
                    <a:pt x="53" y="5"/>
                  </a:lnTo>
                  <a:lnTo>
                    <a:pt x="61"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67" name="Google Shape;4167;p59"/>
            <p:cNvSpPr/>
            <p:nvPr/>
          </p:nvSpPr>
          <p:spPr>
            <a:xfrm>
              <a:off x="5937251" y="2894013"/>
              <a:ext cx="49213" cy="47625"/>
            </a:xfrm>
            <a:custGeom>
              <a:avLst/>
              <a:gdLst/>
              <a:ahLst/>
              <a:cxnLst/>
              <a:rect l="l" t="t" r="r" b="b"/>
              <a:pathLst>
                <a:path w="154" h="154" extrusionOk="0">
                  <a:moveTo>
                    <a:pt x="154" y="77"/>
                  </a:moveTo>
                  <a:lnTo>
                    <a:pt x="154" y="77"/>
                  </a:lnTo>
                  <a:lnTo>
                    <a:pt x="154" y="85"/>
                  </a:lnTo>
                  <a:lnTo>
                    <a:pt x="153" y="93"/>
                  </a:lnTo>
                  <a:lnTo>
                    <a:pt x="151" y="99"/>
                  </a:lnTo>
                  <a:lnTo>
                    <a:pt x="149" y="108"/>
                  </a:lnTo>
                  <a:lnTo>
                    <a:pt x="145" y="113"/>
                  </a:lnTo>
                  <a:lnTo>
                    <a:pt x="141" y="120"/>
                  </a:lnTo>
                  <a:lnTo>
                    <a:pt x="137" y="126"/>
                  </a:lnTo>
                  <a:lnTo>
                    <a:pt x="132" y="132"/>
                  </a:lnTo>
                  <a:lnTo>
                    <a:pt x="126" y="136"/>
                  </a:lnTo>
                  <a:lnTo>
                    <a:pt x="120" y="141"/>
                  </a:lnTo>
                  <a:lnTo>
                    <a:pt x="114" y="144"/>
                  </a:lnTo>
                  <a:lnTo>
                    <a:pt x="107" y="148"/>
                  </a:lnTo>
                  <a:lnTo>
                    <a:pt x="101" y="151"/>
                  </a:lnTo>
                  <a:lnTo>
                    <a:pt x="93" y="152"/>
                  </a:lnTo>
                  <a:lnTo>
                    <a:pt x="86" y="153"/>
                  </a:lnTo>
                  <a:lnTo>
                    <a:pt x="78" y="154"/>
                  </a:lnTo>
                  <a:lnTo>
                    <a:pt x="78" y="154"/>
                  </a:lnTo>
                  <a:lnTo>
                    <a:pt x="70" y="153"/>
                  </a:lnTo>
                  <a:lnTo>
                    <a:pt x="62" y="152"/>
                  </a:lnTo>
                  <a:lnTo>
                    <a:pt x="55" y="151"/>
                  </a:lnTo>
                  <a:lnTo>
                    <a:pt x="47" y="148"/>
                  </a:lnTo>
                  <a:lnTo>
                    <a:pt x="41" y="144"/>
                  </a:lnTo>
                  <a:lnTo>
                    <a:pt x="34" y="141"/>
                  </a:lnTo>
                  <a:lnTo>
                    <a:pt x="29" y="136"/>
                  </a:lnTo>
                  <a:lnTo>
                    <a:pt x="23" y="132"/>
                  </a:lnTo>
                  <a:lnTo>
                    <a:pt x="18" y="126"/>
                  </a:lnTo>
                  <a:lnTo>
                    <a:pt x="14" y="120"/>
                  </a:lnTo>
                  <a:lnTo>
                    <a:pt x="10" y="113"/>
                  </a:lnTo>
                  <a:lnTo>
                    <a:pt x="7" y="108"/>
                  </a:lnTo>
                  <a:lnTo>
                    <a:pt x="3" y="99"/>
                  </a:lnTo>
                  <a:lnTo>
                    <a:pt x="2" y="93"/>
                  </a:lnTo>
                  <a:lnTo>
                    <a:pt x="1" y="85"/>
                  </a:lnTo>
                  <a:lnTo>
                    <a:pt x="0" y="77"/>
                  </a:lnTo>
                  <a:lnTo>
                    <a:pt x="0" y="77"/>
                  </a:lnTo>
                  <a:lnTo>
                    <a:pt x="1" y="69"/>
                  </a:lnTo>
                  <a:lnTo>
                    <a:pt x="2" y="62"/>
                  </a:lnTo>
                  <a:lnTo>
                    <a:pt x="3" y="54"/>
                  </a:lnTo>
                  <a:lnTo>
                    <a:pt x="7" y="47"/>
                  </a:lnTo>
                  <a:lnTo>
                    <a:pt x="10" y="40"/>
                  </a:lnTo>
                  <a:lnTo>
                    <a:pt x="14" y="34"/>
                  </a:lnTo>
                  <a:lnTo>
                    <a:pt x="18" y="29"/>
                  </a:lnTo>
                  <a:lnTo>
                    <a:pt x="23" y="23"/>
                  </a:lnTo>
                  <a:lnTo>
                    <a:pt x="29" y="17"/>
                  </a:lnTo>
                  <a:lnTo>
                    <a:pt x="34" y="14"/>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2" y="23"/>
                  </a:lnTo>
                  <a:lnTo>
                    <a:pt x="137" y="29"/>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68" name="Google Shape;4168;p59"/>
            <p:cNvSpPr/>
            <p:nvPr/>
          </p:nvSpPr>
          <p:spPr>
            <a:xfrm>
              <a:off x="6008688" y="2894013"/>
              <a:ext cx="47625" cy="47625"/>
            </a:xfrm>
            <a:custGeom>
              <a:avLst/>
              <a:gdLst/>
              <a:ahLst/>
              <a:cxnLst/>
              <a:rect l="l" t="t" r="r" b="b"/>
              <a:pathLst>
                <a:path w="153" h="154" extrusionOk="0">
                  <a:moveTo>
                    <a:pt x="153" y="77"/>
                  </a:moveTo>
                  <a:lnTo>
                    <a:pt x="153" y="77"/>
                  </a:lnTo>
                  <a:lnTo>
                    <a:pt x="153" y="85"/>
                  </a:lnTo>
                  <a:lnTo>
                    <a:pt x="152" y="93"/>
                  </a:lnTo>
                  <a:lnTo>
                    <a:pt x="150" y="99"/>
                  </a:lnTo>
                  <a:lnTo>
                    <a:pt x="148" y="108"/>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3"/>
                  </a:lnTo>
                  <a:lnTo>
                    <a:pt x="77" y="154"/>
                  </a:lnTo>
                  <a:lnTo>
                    <a:pt x="77" y="154"/>
                  </a:lnTo>
                  <a:lnTo>
                    <a:pt x="69" y="153"/>
                  </a:lnTo>
                  <a:lnTo>
                    <a:pt x="62" y="152"/>
                  </a:lnTo>
                  <a:lnTo>
                    <a:pt x="54" y="151"/>
                  </a:lnTo>
                  <a:lnTo>
                    <a:pt x="47" y="148"/>
                  </a:lnTo>
                  <a:lnTo>
                    <a:pt x="40" y="144"/>
                  </a:lnTo>
                  <a:lnTo>
                    <a:pt x="34" y="141"/>
                  </a:lnTo>
                  <a:lnTo>
                    <a:pt x="28" y="136"/>
                  </a:lnTo>
                  <a:lnTo>
                    <a:pt x="23" y="132"/>
                  </a:lnTo>
                  <a:lnTo>
                    <a:pt x="17" y="126"/>
                  </a:lnTo>
                  <a:lnTo>
                    <a:pt x="13" y="120"/>
                  </a:lnTo>
                  <a:lnTo>
                    <a:pt x="9" y="113"/>
                  </a:lnTo>
                  <a:lnTo>
                    <a:pt x="6" y="108"/>
                  </a:lnTo>
                  <a:lnTo>
                    <a:pt x="3" y="99"/>
                  </a:lnTo>
                  <a:lnTo>
                    <a:pt x="1" y="93"/>
                  </a:lnTo>
                  <a:lnTo>
                    <a:pt x="0" y="85"/>
                  </a:lnTo>
                  <a:lnTo>
                    <a:pt x="0" y="77"/>
                  </a:lnTo>
                  <a:lnTo>
                    <a:pt x="0" y="77"/>
                  </a:lnTo>
                  <a:lnTo>
                    <a:pt x="0" y="69"/>
                  </a:lnTo>
                  <a:lnTo>
                    <a:pt x="1" y="62"/>
                  </a:lnTo>
                  <a:lnTo>
                    <a:pt x="3" y="54"/>
                  </a:lnTo>
                  <a:lnTo>
                    <a:pt x="6" y="47"/>
                  </a:lnTo>
                  <a:lnTo>
                    <a:pt x="9" y="40"/>
                  </a:lnTo>
                  <a:lnTo>
                    <a:pt x="13" y="34"/>
                  </a:lnTo>
                  <a:lnTo>
                    <a:pt x="17" y="29"/>
                  </a:lnTo>
                  <a:lnTo>
                    <a:pt x="23" y="23"/>
                  </a:lnTo>
                  <a:lnTo>
                    <a:pt x="28" y="17"/>
                  </a:lnTo>
                  <a:lnTo>
                    <a:pt x="34" y="14"/>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4"/>
                  </a:lnTo>
                  <a:lnTo>
                    <a:pt x="126" y="17"/>
                  </a:lnTo>
                  <a:lnTo>
                    <a:pt x="132" y="23"/>
                  </a:lnTo>
                  <a:lnTo>
                    <a:pt x="136" y="29"/>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69" name="Google Shape;4169;p59"/>
            <p:cNvSpPr/>
            <p:nvPr/>
          </p:nvSpPr>
          <p:spPr>
            <a:xfrm>
              <a:off x="6146801" y="2543175"/>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5"/>
                  </a:lnTo>
                  <a:lnTo>
                    <a:pt x="141" y="120"/>
                  </a:lnTo>
                  <a:lnTo>
                    <a:pt x="137" y="126"/>
                  </a:lnTo>
                  <a:lnTo>
                    <a:pt x="132" y="132"/>
                  </a:lnTo>
                  <a:lnTo>
                    <a:pt x="126" y="136"/>
                  </a:lnTo>
                  <a:lnTo>
                    <a:pt x="121" y="141"/>
                  </a:lnTo>
                  <a:lnTo>
                    <a:pt x="114" y="146"/>
                  </a:lnTo>
                  <a:lnTo>
                    <a:pt x="108" y="149"/>
                  </a:lnTo>
                  <a:lnTo>
                    <a:pt x="100" y="151"/>
                  </a:lnTo>
                  <a:lnTo>
                    <a:pt x="93" y="152"/>
                  </a:lnTo>
                  <a:lnTo>
                    <a:pt x="85" y="154"/>
                  </a:lnTo>
                  <a:lnTo>
                    <a:pt x="77" y="155"/>
                  </a:lnTo>
                  <a:lnTo>
                    <a:pt x="77" y="155"/>
                  </a:lnTo>
                  <a:lnTo>
                    <a:pt x="70" y="154"/>
                  </a:lnTo>
                  <a:lnTo>
                    <a:pt x="62" y="152"/>
                  </a:lnTo>
                  <a:lnTo>
                    <a:pt x="54" y="151"/>
                  </a:lnTo>
                  <a:lnTo>
                    <a:pt x="47" y="149"/>
                  </a:lnTo>
                  <a:lnTo>
                    <a:pt x="40" y="146"/>
                  </a:lnTo>
                  <a:lnTo>
                    <a:pt x="35" y="141"/>
                  </a:lnTo>
                  <a:lnTo>
                    <a:pt x="29" y="136"/>
                  </a:lnTo>
                  <a:lnTo>
                    <a:pt x="23" y="132"/>
                  </a:lnTo>
                  <a:lnTo>
                    <a:pt x="19" y="126"/>
                  </a:lnTo>
                  <a:lnTo>
                    <a:pt x="14" y="120"/>
                  </a:lnTo>
                  <a:lnTo>
                    <a:pt x="10" y="115"/>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8"/>
                  </a:lnTo>
                  <a:lnTo>
                    <a:pt x="35" y="14"/>
                  </a:lnTo>
                  <a:lnTo>
                    <a:pt x="40" y="9"/>
                  </a:lnTo>
                  <a:lnTo>
                    <a:pt x="47" y="6"/>
                  </a:lnTo>
                  <a:lnTo>
                    <a:pt x="54" y="4"/>
                  </a:lnTo>
                  <a:lnTo>
                    <a:pt x="62" y="2"/>
                  </a:lnTo>
                  <a:lnTo>
                    <a:pt x="70" y="1"/>
                  </a:lnTo>
                  <a:lnTo>
                    <a:pt x="77" y="0"/>
                  </a:lnTo>
                  <a:lnTo>
                    <a:pt x="77" y="0"/>
                  </a:lnTo>
                  <a:lnTo>
                    <a:pt x="85" y="1"/>
                  </a:lnTo>
                  <a:lnTo>
                    <a:pt x="93" y="2"/>
                  </a:lnTo>
                  <a:lnTo>
                    <a:pt x="100" y="4"/>
                  </a:lnTo>
                  <a:lnTo>
                    <a:pt x="108" y="6"/>
                  </a:lnTo>
                  <a:lnTo>
                    <a:pt x="114" y="9"/>
                  </a:lnTo>
                  <a:lnTo>
                    <a:pt x="121" y="14"/>
                  </a:lnTo>
                  <a:lnTo>
                    <a:pt x="126" y="18"/>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70" name="Google Shape;4170;p59"/>
            <p:cNvSpPr/>
            <p:nvPr/>
          </p:nvSpPr>
          <p:spPr>
            <a:xfrm>
              <a:off x="6146801" y="2614613"/>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5" y="114"/>
                  </a:lnTo>
                  <a:lnTo>
                    <a:pt x="141" y="119"/>
                  </a:lnTo>
                  <a:lnTo>
                    <a:pt x="137" y="126"/>
                  </a:lnTo>
                  <a:lnTo>
                    <a:pt x="132" y="131"/>
                  </a:lnTo>
                  <a:lnTo>
                    <a:pt x="126" y="136"/>
                  </a:lnTo>
                  <a:lnTo>
                    <a:pt x="121" y="141"/>
                  </a:lnTo>
                  <a:lnTo>
                    <a:pt x="114" y="144"/>
                  </a:lnTo>
                  <a:lnTo>
                    <a:pt x="108" y="148"/>
                  </a:lnTo>
                  <a:lnTo>
                    <a:pt x="100" y="150"/>
                  </a:lnTo>
                  <a:lnTo>
                    <a:pt x="93" y="153"/>
                  </a:lnTo>
                  <a:lnTo>
                    <a:pt x="85" y="154"/>
                  </a:lnTo>
                  <a:lnTo>
                    <a:pt x="77" y="154"/>
                  </a:lnTo>
                  <a:lnTo>
                    <a:pt x="77" y="154"/>
                  </a:lnTo>
                  <a:lnTo>
                    <a:pt x="70" y="154"/>
                  </a:lnTo>
                  <a:lnTo>
                    <a:pt x="62" y="153"/>
                  </a:lnTo>
                  <a:lnTo>
                    <a:pt x="54" y="150"/>
                  </a:lnTo>
                  <a:lnTo>
                    <a:pt x="47" y="148"/>
                  </a:lnTo>
                  <a:lnTo>
                    <a:pt x="40" y="144"/>
                  </a:lnTo>
                  <a:lnTo>
                    <a:pt x="35" y="141"/>
                  </a:lnTo>
                  <a:lnTo>
                    <a:pt x="29" y="136"/>
                  </a:lnTo>
                  <a:lnTo>
                    <a:pt x="23" y="131"/>
                  </a:lnTo>
                  <a:lnTo>
                    <a:pt x="19" y="126"/>
                  </a:lnTo>
                  <a:lnTo>
                    <a:pt x="14" y="119"/>
                  </a:lnTo>
                  <a:lnTo>
                    <a:pt x="10" y="114"/>
                  </a:lnTo>
                  <a:lnTo>
                    <a:pt x="6" y="107"/>
                  </a:lnTo>
                  <a:lnTo>
                    <a:pt x="4" y="100"/>
                  </a:lnTo>
                  <a:lnTo>
                    <a:pt x="3" y="92"/>
                  </a:lnTo>
                  <a:lnTo>
                    <a:pt x="2" y="85"/>
                  </a:lnTo>
                  <a:lnTo>
                    <a:pt x="0" y="77"/>
                  </a:lnTo>
                  <a:lnTo>
                    <a:pt x="0" y="77"/>
                  </a:lnTo>
                  <a:lnTo>
                    <a:pt x="2" y="69"/>
                  </a:lnTo>
                  <a:lnTo>
                    <a:pt x="3" y="61"/>
                  </a:lnTo>
                  <a:lnTo>
                    <a:pt x="4" y="54"/>
                  </a:lnTo>
                  <a:lnTo>
                    <a:pt x="6" y="47"/>
                  </a:lnTo>
                  <a:lnTo>
                    <a:pt x="10" y="40"/>
                  </a:lnTo>
                  <a:lnTo>
                    <a:pt x="14" y="34"/>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71" name="Google Shape;4171;p59"/>
            <p:cNvSpPr/>
            <p:nvPr/>
          </p:nvSpPr>
          <p:spPr>
            <a:xfrm>
              <a:off x="6216651" y="2614613"/>
              <a:ext cx="49213" cy="49213"/>
            </a:xfrm>
            <a:custGeom>
              <a:avLst/>
              <a:gdLst/>
              <a:ahLst/>
              <a:cxnLst/>
              <a:rect l="l" t="t" r="r" b="b"/>
              <a:pathLst>
                <a:path w="154" h="154" extrusionOk="0">
                  <a:moveTo>
                    <a:pt x="154" y="77"/>
                  </a:moveTo>
                  <a:lnTo>
                    <a:pt x="154"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4" y="144"/>
                  </a:lnTo>
                  <a:lnTo>
                    <a:pt x="108" y="148"/>
                  </a:lnTo>
                  <a:lnTo>
                    <a:pt x="100" y="150"/>
                  </a:lnTo>
                  <a:lnTo>
                    <a:pt x="93" y="153"/>
                  </a:lnTo>
                  <a:lnTo>
                    <a:pt x="85" y="154"/>
                  </a:lnTo>
                  <a:lnTo>
                    <a:pt x="78" y="154"/>
                  </a:lnTo>
                  <a:lnTo>
                    <a:pt x="78" y="154"/>
                  </a:lnTo>
                  <a:lnTo>
                    <a:pt x="70" y="154"/>
                  </a:lnTo>
                  <a:lnTo>
                    <a:pt x="62" y="153"/>
                  </a:lnTo>
                  <a:lnTo>
                    <a:pt x="55" y="150"/>
                  </a:lnTo>
                  <a:lnTo>
                    <a:pt x="47" y="148"/>
                  </a:lnTo>
                  <a:lnTo>
                    <a:pt x="40" y="144"/>
                  </a:lnTo>
                  <a:lnTo>
                    <a:pt x="34" y="141"/>
                  </a:lnTo>
                  <a:lnTo>
                    <a:pt x="29"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72" name="Google Shape;4172;p59"/>
            <p:cNvSpPr/>
            <p:nvPr/>
          </p:nvSpPr>
          <p:spPr>
            <a:xfrm>
              <a:off x="6286501" y="254317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5"/>
                  </a:lnTo>
                  <a:lnTo>
                    <a:pt x="141" y="120"/>
                  </a:lnTo>
                  <a:lnTo>
                    <a:pt x="136" y="126"/>
                  </a:lnTo>
                  <a:lnTo>
                    <a:pt x="131" y="132"/>
                  </a:lnTo>
                  <a:lnTo>
                    <a:pt x="126" y="136"/>
                  </a:lnTo>
                  <a:lnTo>
                    <a:pt x="120" y="141"/>
                  </a:lnTo>
                  <a:lnTo>
                    <a:pt x="113" y="146"/>
                  </a:lnTo>
                  <a:lnTo>
                    <a:pt x="106" y="149"/>
                  </a:lnTo>
                  <a:lnTo>
                    <a:pt x="99" y="151"/>
                  </a:lnTo>
                  <a:lnTo>
                    <a:pt x="93" y="152"/>
                  </a:lnTo>
                  <a:lnTo>
                    <a:pt x="84" y="154"/>
                  </a:lnTo>
                  <a:lnTo>
                    <a:pt x="76" y="155"/>
                  </a:lnTo>
                  <a:lnTo>
                    <a:pt x="76" y="155"/>
                  </a:lnTo>
                  <a:lnTo>
                    <a:pt x="68" y="154"/>
                  </a:lnTo>
                  <a:lnTo>
                    <a:pt x="62" y="152"/>
                  </a:lnTo>
                  <a:lnTo>
                    <a:pt x="54" y="151"/>
                  </a:lnTo>
                  <a:lnTo>
                    <a:pt x="47" y="149"/>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9"/>
                  </a:lnTo>
                  <a:lnTo>
                    <a:pt x="47" y="6"/>
                  </a:lnTo>
                  <a:lnTo>
                    <a:pt x="54" y="4"/>
                  </a:lnTo>
                  <a:lnTo>
                    <a:pt x="62" y="2"/>
                  </a:lnTo>
                  <a:lnTo>
                    <a:pt x="68" y="1"/>
                  </a:lnTo>
                  <a:lnTo>
                    <a:pt x="76" y="0"/>
                  </a:lnTo>
                  <a:lnTo>
                    <a:pt x="76" y="0"/>
                  </a:lnTo>
                  <a:lnTo>
                    <a:pt x="84" y="1"/>
                  </a:lnTo>
                  <a:lnTo>
                    <a:pt x="93" y="2"/>
                  </a:lnTo>
                  <a:lnTo>
                    <a:pt x="99" y="4"/>
                  </a:lnTo>
                  <a:lnTo>
                    <a:pt x="106" y="6"/>
                  </a:lnTo>
                  <a:lnTo>
                    <a:pt x="113" y="9"/>
                  </a:lnTo>
                  <a:lnTo>
                    <a:pt x="120" y="14"/>
                  </a:lnTo>
                  <a:lnTo>
                    <a:pt x="126" y="18"/>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73" name="Google Shape;4173;p59"/>
            <p:cNvSpPr/>
            <p:nvPr/>
          </p:nvSpPr>
          <p:spPr>
            <a:xfrm>
              <a:off x="6286501" y="2614613"/>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3"/>
                  </a:lnTo>
                  <a:lnTo>
                    <a:pt x="84" y="154"/>
                  </a:lnTo>
                  <a:lnTo>
                    <a:pt x="76" y="154"/>
                  </a:lnTo>
                  <a:lnTo>
                    <a:pt x="76" y="154"/>
                  </a:lnTo>
                  <a:lnTo>
                    <a:pt x="68" y="154"/>
                  </a:lnTo>
                  <a:lnTo>
                    <a:pt x="62" y="153"/>
                  </a:lnTo>
                  <a:lnTo>
                    <a:pt x="54" y="150"/>
                  </a:lnTo>
                  <a:lnTo>
                    <a:pt x="47" y="148"/>
                  </a:lnTo>
                  <a:lnTo>
                    <a:pt x="40" y="144"/>
                  </a:lnTo>
                  <a:lnTo>
                    <a:pt x="34" y="141"/>
                  </a:lnTo>
                  <a:lnTo>
                    <a:pt x="27" y="136"/>
                  </a:lnTo>
                  <a:lnTo>
                    <a:pt x="23"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4"/>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74" name="Google Shape;4174;p59"/>
            <p:cNvSpPr/>
            <p:nvPr/>
          </p:nvSpPr>
          <p:spPr>
            <a:xfrm>
              <a:off x="6357938" y="2543175"/>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5"/>
                  </a:lnTo>
                  <a:lnTo>
                    <a:pt x="141" y="120"/>
                  </a:lnTo>
                  <a:lnTo>
                    <a:pt x="137" y="126"/>
                  </a:lnTo>
                  <a:lnTo>
                    <a:pt x="131"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8" y="149"/>
                  </a:lnTo>
                  <a:lnTo>
                    <a:pt x="41" y="146"/>
                  </a:lnTo>
                  <a:lnTo>
                    <a:pt x="34" y="141"/>
                  </a:lnTo>
                  <a:lnTo>
                    <a:pt x="28" y="136"/>
                  </a:lnTo>
                  <a:lnTo>
                    <a:pt x="23" y="132"/>
                  </a:lnTo>
                  <a:lnTo>
                    <a:pt x="18" y="126"/>
                  </a:lnTo>
                  <a:lnTo>
                    <a:pt x="14" y="120"/>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8" y="18"/>
                  </a:lnTo>
                  <a:lnTo>
                    <a:pt x="34" y="14"/>
                  </a:lnTo>
                  <a:lnTo>
                    <a:pt x="41" y="9"/>
                  </a:lnTo>
                  <a:lnTo>
                    <a:pt x="48" y="6"/>
                  </a:lnTo>
                  <a:lnTo>
                    <a:pt x="55" y="4"/>
                  </a:lnTo>
                  <a:lnTo>
                    <a:pt x="62" y="2"/>
                  </a:lnTo>
                  <a:lnTo>
                    <a:pt x="70" y="1"/>
                  </a:lnTo>
                  <a:lnTo>
                    <a:pt x="78" y="0"/>
                  </a:lnTo>
                  <a:lnTo>
                    <a:pt x="78" y="0"/>
                  </a:lnTo>
                  <a:lnTo>
                    <a:pt x="86" y="1"/>
                  </a:lnTo>
                  <a:lnTo>
                    <a:pt x="93" y="2"/>
                  </a:lnTo>
                  <a:lnTo>
                    <a:pt x="101" y="4"/>
                  </a:lnTo>
                  <a:lnTo>
                    <a:pt x="107" y="6"/>
                  </a:lnTo>
                  <a:lnTo>
                    <a:pt x="114" y="9"/>
                  </a:lnTo>
                  <a:lnTo>
                    <a:pt x="120" y="14"/>
                  </a:lnTo>
                  <a:lnTo>
                    <a:pt x="126" y="18"/>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75" name="Google Shape;4175;p59"/>
            <p:cNvSpPr/>
            <p:nvPr/>
          </p:nvSpPr>
          <p:spPr>
            <a:xfrm>
              <a:off x="6357938" y="2614613"/>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19"/>
                  </a:lnTo>
                  <a:lnTo>
                    <a:pt x="137" y="126"/>
                  </a:lnTo>
                  <a:lnTo>
                    <a:pt x="131" y="131"/>
                  </a:lnTo>
                  <a:lnTo>
                    <a:pt x="126" y="136"/>
                  </a:lnTo>
                  <a:lnTo>
                    <a:pt x="120" y="141"/>
                  </a:lnTo>
                  <a:lnTo>
                    <a:pt x="114" y="144"/>
                  </a:lnTo>
                  <a:lnTo>
                    <a:pt x="107" y="148"/>
                  </a:lnTo>
                  <a:lnTo>
                    <a:pt x="101" y="150"/>
                  </a:lnTo>
                  <a:lnTo>
                    <a:pt x="93" y="153"/>
                  </a:lnTo>
                  <a:lnTo>
                    <a:pt x="86" y="154"/>
                  </a:lnTo>
                  <a:lnTo>
                    <a:pt x="78" y="154"/>
                  </a:lnTo>
                  <a:lnTo>
                    <a:pt x="78" y="154"/>
                  </a:lnTo>
                  <a:lnTo>
                    <a:pt x="70" y="154"/>
                  </a:lnTo>
                  <a:lnTo>
                    <a:pt x="62" y="153"/>
                  </a:lnTo>
                  <a:lnTo>
                    <a:pt x="55" y="150"/>
                  </a:lnTo>
                  <a:lnTo>
                    <a:pt x="48" y="148"/>
                  </a:lnTo>
                  <a:lnTo>
                    <a:pt x="41" y="144"/>
                  </a:lnTo>
                  <a:lnTo>
                    <a:pt x="34" y="141"/>
                  </a:lnTo>
                  <a:lnTo>
                    <a:pt x="28"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4"/>
                  </a:lnTo>
                  <a:lnTo>
                    <a:pt x="18" y="28"/>
                  </a:lnTo>
                  <a:lnTo>
                    <a:pt x="23" y="22"/>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76" name="Google Shape;4176;p59"/>
            <p:cNvSpPr/>
            <p:nvPr/>
          </p:nvSpPr>
          <p:spPr>
            <a:xfrm>
              <a:off x="6146801" y="2684463"/>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5" y="141"/>
                  </a:lnTo>
                  <a:lnTo>
                    <a:pt x="29" y="136"/>
                  </a:lnTo>
                  <a:lnTo>
                    <a:pt x="23" y="132"/>
                  </a:lnTo>
                  <a:lnTo>
                    <a:pt x="19" y="126"/>
                  </a:lnTo>
                  <a:lnTo>
                    <a:pt x="14" y="120"/>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77" name="Google Shape;4177;p59"/>
            <p:cNvSpPr/>
            <p:nvPr/>
          </p:nvSpPr>
          <p:spPr>
            <a:xfrm>
              <a:off x="6216651" y="2684463"/>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6"/>
                  </a:lnTo>
                  <a:lnTo>
                    <a:pt x="108" y="148"/>
                  </a:lnTo>
                  <a:lnTo>
                    <a:pt x="100" y="151"/>
                  </a:lnTo>
                  <a:lnTo>
                    <a:pt x="93" y="152"/>
                  </a:lnTo>
                  <a:lnTo>
                    <a:pt x="85" y="154"/>
                  </a:lnTo>
                  <a:lnTo>
                    <a:pt x="78" y="155"/>
                  </a:lnTo>
                  <a:lnTo>
                    <a:pt x="78" y="155"/>
                  </a:lnTo>
                  <a:lnTo>
                    <a:pt x="70" y="154"/>
                  </a:lnTo>
                  <a:lnTo>
                    <a:pt x="62" y="152"/>
                  </a:lnTo>
                  <a:lnTo>
                    <a:pt x="55" y="151"/>
                  </a:lnTo>
                  <a:lnTo>
                    <a:pt x="47" y="148"/>
                  </a:lnTo>
                  <a:lnTo>
                    <a:pt x="40" y="146"/>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78" name="Google Shape;4178;p59"/>
            <p:cNvSpPr/>
            <p:nvPr/>
          </p:nvSpPr>
          <p:spPr>
            <a:xfrm>
              <a:off x="6286501" y="2684463"/>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4" y="114"/>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79" name="Google Shape;4179;p59"/>
            <p:cNvSpPr/>
            <p:nvPr/>
          </p:nvSpPr>
          <p:spPr>
            <a:xfrm>
              <a:off x="6357938" y="2684463"/>
              <a:ext cx="47625"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1" y="120"/>
                  </a:lnTo>
                  <a:lnTo>
                    <a:pt x="137" y="126"/>
                  </a:lnTo>
                  <a:lnTo>
                    <a:pt x="131" y="132"/>
                  </a:lnTo>
                  <a:lnTo>
                    <a:pt x="126" y="136"/>
                  </a:lnTo>
                  <a:lnTo>
                    <a:pt x="120" y="141"/>
                  </a:lnTo>
                  <a:lnTo>
                    <a:pt x="114" y="146"/>
                  </a:lnTo>
                  <a:lnTo>
                    <a:pt x="107" y="148"/>
                  </a:lnTo>
                  <a:lnTo>
                    <a:pt x="101" y="151"/>
                  </a:lnTo>
                  <a:lnTo>
                    <a:pt x="93" y="152"/>
                  </a:lnTo>
                  <a:lnTo>
                    <a:pt x="86" y="154"/>
                  </a:lnTo>
                  <a:lnTo>
                    <a:pt x="78" y="155"/>
                  </a:lnTo>
                  <a:lnTo>
                    <a:pt x="78" y="155"/>
                  </a:lnTo>
                  <a:lnTo>
                    <a:pt x="70" y="154"/>
                  </a:lnTo>
                  <a:lnTo>
                    <a:pt x="62" y="152"/>
                  </a:lnTo>
                  <a:lnTo>
                    <a:pt x="55" y="151"/>
                  </a:lnTo>
                  <a:lnTo>
                    <a:pt x="48" y="148"/>
                  </a:lnTo>
                  <a:lnTo>
                    <a:pt x="41" y="146"/>
                  </a:lnTo>
                  <a:lnTo>
                    <a:pt x="34" y="141"/>
                  </a:lnTo>
                  <a:lnTo>
                    <a:pt x="28" y="136"/>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80" name="Google Shape;4180;p59"/>
            <p:cNvSpPr/>
            <p:nvPr/>
          </p:nvSpPr>
          <p:spPr>
            <a:xfrm>
              <a:off x="5797551" y="2406650"/>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0" y="131"/>
                  </a:lnTo>
                  <a:lnTo>
                    <a:pt x="125"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3"/>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2"/>
                  </a:lnTo>
                  <a:lnTo>
                    <a:pt x="136" y="27"/>
                  </a:lnTo>
                  <a:lnTo>
                    <a:pt x="140" y="33"/>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81" name="Google Shape;4181;p59"/>
            <p:cNvSpPr/>
            <p:nvPr/>
          </p:nvSpPr>
          <p:spPr>
            <a:xfrm>
              <a:off x="5797551" y="2476500"/>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0" y="131"/>
                  </a:lnTo>
                  <a:lnTo>
                    <a:pt x="125" y="137"/>
                  </a:lnTo>
                  <a:lnTo>
                    <a:pt x="119" y="140"/>
                  </a:lnTo>
                  <a:lnTo>
                    <a:pt x="113" y="145"/>
                  </a:lnTo>
                  <a:lnTo>
                    <a:pt x="106" y="148"/>
                  </a:lnTo>
                  <a:lnTo>
                    <a:pt x="99" y="151"/>
                  </a:lnTo>
                  <a:lnTo>
                    <a:pt x="91"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0"/>
                  </a:lnTo>
                  <a:lnTo>
                    <a:pt x="12" y="34"/>
                  </a:lnTo>
                  <a:lnTo>
                    <a:pt x="17" y="28"/>
                  </a:lnTo>
                  <a:lnTo>
                    <a:pt x="21" y="22"/>
                  </a:lnTo>
                  <a:lnTo>
                    <a:pt x="27" y="18"/>
                  </a:lnTo>
                  <a:lnTo>
                    <a:pt x="33" y="13"/>
                  </a:lnTo>
                  <a:lnTo>
                    <a:pt x="40" y="9"/>
                  </a:lnTo>
                  <a:lnTo>
                    <a:pt x="47" y="6"/>
                  </a:lnTo>
                  <a:lnTo>
                    <a:pt x="53" y="3"/>
                  </a:lnTo>
                  <a:lnTo>
                    <a:pt x="60" y="2"/>
                  </a:lnTo>
                  <a:lnTo>
                    <a:pt x="68" y="1"/>
                  </a:lnTo>
                  <a:lnTo>
                    <a:pt x="76" y="0"/>
                  </a:lnTo>
                  <a:lnTo>
                    <a:pt x="76" y="0"/>
                  </a:lnTo>
                  <a:lnTo>
                    <a:pt x="84" y="1"/>
                  </a:lnTo>
                  <a:lnTo>
                    <a:pt x="91" y="2"/>
                  </a:lnTo>
                  <a:lnTo>
                    <a:pt x="99" y="3"/>
                  </a:lnTo>
                  <a:lnTo>
                    <a:pt x="106" y="6"/>
                  </a:lnTo>
                  <a:lnTo>
                    <a:pt x="113" y="9"/>
                  </a:lnTo>
                  <a:lnTo>
                    <a:pt x="119" y="13"/>
                  </a:lnTo>
                  <a:lnTo>
                    <a:pt x="125" y="18"/>
                  </a:lnTo>
                  <a:lnTo>
                    <a:pt x="130" y="22"/>
                  </a:lnTo>
                  <a:lnTo>
                    <a:pt x="136" y="28"/>
                  </a:lnTo>
                  <a:lnTo>
                    <a:pt x="140" y="34"/>
                  </a:lnTo>
                  <a:lnTo>
                    <a:pt x="144" y="40"/>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82" name="Google Shape;4182;p59"/>
            <p:cNvSpPr/>
            <p:nvPr/>
          </p:nvSpPr>
          <p:spPr>
            <a:xfrm>
              <a:off x="5867401" y="2406650"/>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2"/>
                  </a:lnTo>
                  <a:lnTo>
                    <a:pt x="136" y="27"/>
                  </a:lnTo>
                  <a:lnTo>
                    <a:pt x="141" y="33"/>
                  </a:lnTo>
                  <a:lnTo>
                    <a:pt x="144" y="40"/>
                  </a:lnTo>
                  <a:lnTo>
                    <a:pt x="148" y="46"/>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83" name="Google Shape;4183;p59"/>
            <p:cNvSpPr/>
            <p:nvPr/>
          </p:nvSpPr>
          <p:spPr>
            <a:xfrm>
              <a:off x="5867401" y="2476500"/>
              <a:ext cx="49213"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2" y="131"/>
                  </a:lnTo>
                  <a:lnTo>
                    <a:pt x="126" y="137"/>
                  </a:lnTo>
                  <a:lnTo>
                    <a:pt x="120" y="140"/>
                  </a:lnTo>
                  <a:lnTo>
                    <a:pt x="113"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0"/>
                  </a:lnTo>
                  <a:lnTo>
                    <a:pt x="28" y="137"/>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0"/>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2" y="2"/>
                  </a:lnTo>
                  <a:lnTo>
                    <a:pt x="100" y="3"/>
                  </a:lnTo>
                  <a:lnTo>
                    <a:pt x="107" y="6"/>
                  </a:lnTo>
                  <a:lnTo>
                    <a:pt x="113" y="9"/>
                  </a:lnTo>
                  <a:lnTo>
                    <a:pt x="120" y="13"/>
                  </a:lnTo>
                  <a:lnTo>
                    <a:pt x="126" y="18"/>
                  </a:lnTo>
                  <a:lnTo>
                    <a:pt x="132" y="22"/>
                  </a:lnTo>
                  <a:lnTo>
                    <a:pt x="136" y="28"/>
                  </a:lnTo>
                  <a:lnTo>
                    <a:pt x="141" y="34"/>
                  </a:lnTo>
                  <a:lnTo>
                    <a:pt x="144" y="40"/>
                  </a:lnTo>
                  <a:lnTo>
                    <a:pt x="148" y="46"/>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84" name="Google Shape;4184;p59"/>
            <p:cNvSpPr/>
            <p:nvPr/>
          </p:nvSpPr>
          <p:spPr>
            <a:xfrm>
              <a:off x="5937251" y="2406650"/>
              <a:ext cx="49213"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49"/>
                  </a:lnTo>
                  <a:lnTo>
                    <a:pt x="93" y="152"/>
                  </a:lnTo>
                  <a:lnTo>
                    <a:pt x="86" y="153"/>
                  </a:lnTo>
                  <a:lnTo>
                    <a:pt x="78" y="153"/>
                  </a:lnTo>
                  <a:lnTo>
                    <a:pt x="78" y="153"/>
                  </a:lnTo>
                  <a:lnTo>
                    <a:pt x="70" y="153"/>
                  </a:lnTo>
                  <a:lnTo>
                    <a:pt x="62" y="152"/>
                  </a:lnTo>
                  <a:lnTo>
                    <a:pt x="55" y="149"/>
                  </a:lnTo>
                  <a:lnTo>
                    <a:pt x="47" y="147"/>
                  </a:lnTo>
                  <a:lnTo>
                    <a:pt x="41" y="144"/>
                  </a:lnTo>
                  <a:lnTo>
                    <a:pt x="34" y="140"/>
                  </a:lnTo>
                  <a:lnTo>
                    <a:pt x="29" y="136"/>
                  </a:lnTo>
                  <a:lnTo>
                    <a:pt x="23" y="131"/>
                  </a:lnTo>
                  <a:lnTo>
                    <a:pt x="18" y="125"/>
                  </a:lnTo>
                  <a:lnTo>
                    <a:pt x="14" y="120"/>
                  </a:lnTo>
                  <a:lnTo>
                    <a:pt x="10" y="113"/>
                  </a:lnTo>
                  <a:lnTo>
                    <a:pt x="7" y="106"/>
                  </a:lnTo>
                  <a:lnTo>
                    <a:pt x="3" y="99"/>
                  </a:lnTo>
                  <a:lnTo>
                    <a:pt x="2" y="92"/>
                  </a:lnTo>
                  <a:lnTo>
                    <a:pt x="1" y="84"/>
                  </a:lnTo>
                  <a:lnTo>
                    <a:pt x="0" y="76"/>
                  </a:lnTo>
                  <a:lnTo>
                    <a:pt x="0" y="76"/>
                  </a:lnTo>
                  <a:lnTo>
                    <a:pt x="1" y="68"/>
                  </a:lnTo>
                  <a:lnTo>
                    <a:pt x="2" y="61"/>
                  </a:lnTo>
                  <a:lnTo>
                    <a:pt x="3" y="53"/>
                  </a:lnTo>
                  <a:lnTo>
                    <a:pt x="7" y="46"/>
                  </a:lnTo>
                  <a:lnTo>
                    <a:pt x="10" y="40"/>
                  </a:lnTo>
                  <a:lnTo>
                    <a:pt x="14" y="33"/>
                  </a:lnTo>
                  <a:lnTo>
                    <a:pt x="18" y="27"/>
                  </a:lnTo>
                  <a:lnTo>
                    <a:pt x="23" y="22"/>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2" y="22"/>
                  </a:lnTo>
                  <a:lnTo>
                    <a:pt x="137" y="27"/>
                  </a:lnTo>
                  <a:lnTo>
                    <a:pt x="141" y="33"/>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85" name="Google Shape;4185;p59"/>
            <p:cNvSpPr/>
            <p:nvPr/>
          </p:nvSpPr>
          <p:spPr>
            <a:xfrm>
              <a:off x="5937251" y="2476500"/>
              <a:ext cx="49213"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1" y="120"/>
                  </a:lnTo>
                  <a:lnTo>
                    <a:pt x="137" y="125"/>
                  </a:lnTo>
                  <a:lnTo>
                    <a:pt x="132" y="131"/>
                  </a:lnTo>
                  <a:lnTo>
                    <a:pt x="126" y="137"/>
                  </a:lnTo>
                  <a:lnTo>
                    <a:pt x="120" y="140"/>
                  </a:lnTo>
                  <a:lnTo>
                    <a:pt x="114" y="145"/>
                  </a:lnTo>
                  <a:lnTo>
                    <a:pt x="107" y="148"/>
                  </a:lnTo>
                  <a:lnTo>
                    <a:pt x="101" y="151"/>
                  </a:lnTo>
                  <a:lnTo>
                    <a:pt x="93" y="153"/>
                  </a:lnTo>
                  <a:lnTo>
                    <a:pt x="86" y="154"/>
                  </a:lnTo>
                  <a:lnTo>
                    <a:pt x="78" y="154"/>
                  </a:lnTo>
                  <a:lnTo>
                    <a:pt x="78" y="154"/>
                  </a:lnTo>
                  <a:lnTo>
                    <a:pt x="70" y="154"/>
                  </a:lnTo>
                  <a:lnTo>
                    <a:pt x="62" y="153"/>
                  </a:lnTo>
                  <a:lnTo>
                    <a:pt x="55" y="151"/>
                  </a:lnTo>
                  <a:lnTo>
                    <a:pt x="47" y="148"/>
                  </a:lnTo>
                  <a:lnTo>
                    <a:pt x="41" y="145"/>
                  </a:lnTo>
                  <a:lnTo>
                    <a:pt x="34" y="140"/>
                  </a:lnTo>
                  <a:lnTo>
                    <a:pt x="29" y="137"/>
                  </a:lnTo>
                  <a:lnTo>
                    <a:pt x="23" y="131"/>
                  </a:lnTo>
                  <a:lnTo>
                    <a:pt x="18" y="125"/>
                  </a:lnTo>
                  <a:lnTo>
                    <a:pt x="14" y="120"/>
                  </a:lnTo>
                  <a:lnTo>
                    <a:pt x="10" y="114"/>
                  </a:lnTo>
                  <a:lnTo>
                    <a:pt x="7" y="107"/>
                  </a:lnTo>
                  <a:lnTo>
                    <a:pt x="3" y="100"/>
                  </a:lnTo>
                  <a:lnTo>
                    <a:pt x="2" y="92"/>
                  </a:lnTo>
                  <a:lnTo>
                    <a:pt x="1" y="84"/>
                  </a:lnTo>
                  <a:lnTo>
                    <a:pt x="0" y="77"/>
                  </a:lnTo>
                  <a:lnTo>
                    <a:pt x="0" y="77"/>
                  </a:lnTo>
                  <a:lnTo>
                    <a:pt x="1" y="69"/>
                  </a:lnTo>
                  <a:lnTo>
                    <a:pt x="2" y="61"/>
                  </a:lnTo>
                  <a:lnTo>
                    <a:pt x="3" y="54"/>
                  </a:lnTo>
                  <a:lnTo>
                    <a:pt x="7" y="46"/>
                  </a:lnTo>
                  <a:lnTo>
                    <a:pt x="10" y="40"/>
                  </a:lnTo>
                  <a:lnTo>
                    <a:pt x="14" y="34"/>
                  </a:lnTo>
                  <a:lnTo>
                    <a:pt x="18" y="28"/>
                  </a:lnTo>
                  <a:lnTo>
                    <a:pt x="23" y="22"/>
                  </a:lnTo>
                  <a:lnTo>
                    <a:pt x="29" y="18"/>
                  </a:lnTo>
                  <a:lnTo>
                    <a:pt x="34" y="13"/>
                  </a:lnTo>
                  <a:lnTo>
                    <a:pt x="41" y="9"/>
                  </a:lnTo>
                  <a:lnTo>
                    <a:pt x="47" y="6"/>
                  </a:lnTo>
                  <a:lnTo>
                    <a:pt x="55" y="3"/>
                  </a:lnTo>
                  <a:lnTo>
                    <a:pt x="62" y="2"/>
                  </a:lnTo>
                  <a:lnTo>
                    <a:pt x="70" y="1"/>
                  </a:lnTo>
                  <a:lnTo>
                    <a:pt x="78" y="0"/>
                  </a:lnTo>
                  <a:lnTo>
                    <a:pt x="78" y="0"/>
                  </a:lnTo>
                  <a:lnTo>
                    <a:pt x="86" y="1"/>
                  </a:lnTo>
                  <a:lnTo>
                    <a:pt x="93" y="2"/>
                  </a:lnTo>
                  <a:lnTo>
                    <a:pt x="101" y="3"/>
                  </a:lnTo>
                  <a:lnTo>
                    <a:pt x="107" y="6"/>
                  </a:lnTo>
                  <a:lnTo>
                    <a:pt x="114" y="9"/>
                  </a:lnTo>
                  <a:lnTo>
                    <a:pt x="120" y="13"/>
                  </a:lnTo>
                  <a:lnTo>
                    <a:pt x="126" y="18"/>
                  </a:lnTo>
                  <a:lnTo>
                    <a:pt x="132" y="22"/>
                  </a:lnTo>
                  <a:lnTo>
                    <a:pt x="137" y="28"/>
                  </a:lnTo>
                  <a:lnTo>
                    <a:pt x="141" y="34"/>
                  </a:lnTo>
                  <a:lnTo>
                    <a:pt x="145" y="40"/>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86" name="Google Shape;4186;p59"/>
            <p:cNvSpPr/>
            <p:nvPr/>
          </p:nvSpPr>
          <p:spPr>
            <a:xfrm>
              <a:off x="6008688" y="2406650"/>
              <a:ext cx="47625"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6"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1"/>
                  </a:lnTo>
                  <a:lnTo>
                    <a:pt x="17" y="125"/>
                  </a:lnTo>
                  <a:lnTo>
                    <a:pt x="13"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3" y="33"/>
                  </a:lnTo>
                  <a:lnTo>
                    <a:pt x="17" y="27"/>
                  </a:lnTo>
                  <a:lnTo>
                    <a:pt x="23" y="22"/>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2"/>
                  </a:lnTo>
                  <a:lnTo>
                    <a:pt x="136" y="27"/>
                  </a:lnTo>
                  <a:lnTo>
                    <a:pt x="141" y="33"/>
                  </a:lnTo>
                  <a:lnTo>
                    <a:pt x="144" y="40"/>
                  </a:lnTo>
                  <a:lnTo>
                    <a:pt x="148"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87" name="Google Shape;4187;p59"/>
            <p:cNvSpPr/>
            <p:nvPr/>
          </p:nvSpPr>
          <p:spPr>
            <a:xfrm>
              <a:off x="6008688" y="2476500"/>
              <a:ext cx="47625"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5"/>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8" y="137"/>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3" y="34"/>
                  </a:lnTo>
                  <a:lnTo>
                    <a:pt x="17" y="28"/>
                  </a:lnTo>
                  <a:lnTo>
                    <a:pt x="23" y="22"/>
                  </a:lnTo>
                  <a:lnTo>
                    <a:pt x="28" y="18"/>
                  </a:lnTo>
                  <a:lnTo>
                    <a:pt x="34" y="13"/>
                  </a:lnTo>
                  <a:lnTo>
                    <a:pt x="40" y="9"/>
                  </a:lnTo>
                  <a:lnTo>
                    <a:pt x="47" y="6"/>
                  </a:lnTo>
                  <a:lnTo>
                    <a:pt x="54" y="3"/>
                  </a:lnTo>
                  <a:lnTo>
                    <a:pt x="62" y="2"/>
                  </a:lnTo>
                  <a:lnTo>
                    <a:pt x="69" y="1"/>
                  </a:lnTo>
                  <a:lnTo>
                    <a:pt x="77" y="0"/>
                  </a:lnTo>
                  <a:lnTo>
                    <a:pt x="77" y="0"/>
                  </a:lnTo>
                  <a:lnTo>
                    <a:pt x="85" y="1"/>
                  </a:lnTo>
                  <a:lnTo>
                    <a:pt x="93" y="2"/>
                  </a:lnTo>
                  <a:lnTo>
                    <a:pt x="100" y="3"/>
                  </a:lnTo>
                  <a:lnTo>
                    <a:pt x="106" y="6"/>
                  </a:lnTo>
                  <a:lnTo>
                    <a:pt x="113" y="9"/>
                  </a:lnTo>
                  <a:lnTo>
                    <a:pt x="120" y="13"/>
                  </a:lnTo>
                  <a:lnTo>
                    <a:pt x="126" y="18"/>
                  </a:lnTo>
                  <a:lnTo>
                    <a:pt x="132" y="22"/>
                  </a:lnTo>
                  <a:lnTo>
                    <a:pt x="136" y="28"/>
                  </a:lnTo>
                  <a:lnTo>
                    <a:pt x="141" y="34"/>
                  </a:lnTo>
                  <a:lnTo>
                    <a:pt x="144" y="40"/>
                  </a:lnTo>
                  <a:lnTo>
                    <a:pt x="148"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88" name="Google Shape;4188;p59"/>
            <p:cNvSpPr/>
            <p:nvPr/>
          </p:nvSpPr>
          <p:spPr>
            <a:xfrm>
              <a:off x="6076951" y="2406650"/>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7" y="147"/>
                  </a:lnTo>
                  <a:lnTo>
                    <a:pt x="40" y="144"/>
                  </a:lnTo>
                  <a:lnTo>
                    <a:pt x="34" y="140"/>
                  </a:lnTo>
                  <a:lnTo>
                    <a:pt x="27" y="136"/>
                  </a:lnTo>
                  <a:lnTo>
                    <a:pt x="23"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3"/>
                  </a:lnTo>
                  <a:lnTo>
                    <a:pt x="17" y="27"/>
                  </a:lnTo>
                  <a:lnTo>
                    <a:pt x="23" y="22"/>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89" name="Google Shape;4189;p59"/>
            <p:cNvSpPr/>
            <p:nvPr/>
          </p:nvSpPr>
          <p:spPr>
            <a:xfrm>
              <a:off x="6076951" y="2476500"/>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4" y="140"/>
                  </a:lnTo>
                  <a:lnTo>
                    <a:pt x="27" y="137"/>
                  </a:lnTo>
                  <a:lnTo>
                    <a:pt x="23"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0"/>
                  </a:lnTo>
                  <a:lnTo>
                    <a:pt x="12" y="34"/>
                  </a:lnTo>
                  <a:lnTo>
                    <a:pt x="17" y="28"/>
                  </a:lnTo>
                  <a:lnTo>
                    <a:pt x="23" y="22"/>
                  </a:lnTo>
                  <a:lnTo>
                    <a:pt x="27" y="18"/>
                  </a:lnTo>
                  <a:lnTo>
                    <a:pt x="34" y="13"/>
                  </a:lnTo>
                  <a:lnTo>
                    <a:pt x="40" y="9"/>
                  </a:lnTo>
                  <a:lnTo>
                    <a:pt x="47" y="6"/>
                  </a:lnTo>
                  <a:lnTo>
                    <a:pt x="53" y="3"/>
                  </a:lnTo>
                  <a:lnTo>
                    <a:pt x="61"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0" y="34"/>
                  </a:lnTo>
                  <a:lnTo>
                    <a:pt x="144" y="40"/>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90" name="Google Shape;4190;p59"/>
            <p:cNvSpPr/>
            <p:nvPr/>
          </p:nvSpPr>
          <p:spPr>
            <a:xfrm>
              <a:off x="6146801" y="2406650"/>
              <a:ext cx="49213" cy="47625"/>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8" y="147"/>
                  </a:lnTo>
                  <a:lnTo>
                    <a:pt x="100" y="149"/>
                  </a:lnTo>
                  <a:lnTo>
                    <a:pt x="93" y="152"/>
                  </a:lnTo>
                  <a:lnTo>
                    <a:pt x="85" y="153"/>
                  </a:lnTo>
                  <a:lnTo>
                    <a:pt x="77" y="153"/>
                  </a:lnTo>
                  <a:lnTo>
                    <a:pt x="77" y="153"/>
                  </a:lnTo>
                  <a:lnTo>
                    <a:pt x="70" y="153"/>
                  </a:lnTo>
                  <a:lnTo>
                    <a:pt x="62" y="152"/>
                  </a:lnTo>
                  <a:lnTo>
                    <a:pt x="54" y="149"/>
                  </a:lnTo>
                  <a:lnTo>
                    <a:pt x="47" y="147"/>
                  </a:lnTo>
                  <a:lnTo>
                    <a:pt x="40" y="144"/>
                  </a:lnTo>
                  <a:lnTo>
                    <a:pt x="35" y="140"/>
                  </a:lnTo>
                  <a:lnTo>
                    <a:pt x="29" y="136"/>
                  </a:lnTo>
                  <a:lnTo>
                    <a:pt x="23" y="131"/>
                  </a:lnTo>
                  <a:lnTo>
                    <a:pt x="19" y="125"/>
                  </a:lnTo>
                  <a:lnTo>
                    <a:pt x="14" y="120"/>
                  </a:lnTo>
                  <a:lnTo>
                    <a:pt x="10" y="113"/>
                  </a:lnTo>
                  <a:lnTo>
                    <a:pt x="6" y="106"/>
                  </a:lnTo>
                  <a:lnTo>
                    <a:pt x="4" y="99"/>
                  </a:lnTo>
                  <a:lnTo>
                    <a:pt x="3" y="92"/>
                  </a:lnTo>
                  <a:lnTo>
                    <a:pt x="2" y="84"/>
                  </a:lnTo>
                  <a:lnTo>
                    <a:pt x="0" y="76"/>
                  </a:lnTo>
                  <a:lnTo>
                    <a:pt x="0" y="76"/>
                  </a:lnTo>
                  <a:lnTo>
                    <a:pt x="2" y="68"/>
                  </a:lnTo>
                  <a:lnTo>
                    <a:pt x="3" y="61"/>
                  </a:lnTo>
                  <a:lnTo>
                    <a:pt x="4" y="53"/>
                  </a:lnTo>
                  <a:lnTo>
                    <a:pt x="6" y="46"/>
                  </a:lnTo>
                  <a:lnTo>
                    <a:pt x="10" y="40"/>
                  </a:lnTo>
                  <a:lnTo>
                    <a:pt x="14" y="33"/>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3"/>
                  </a:lnTo>
                  <a:lnTo>
                    <a:pt x="145" y="40"/>
                  </a:lnTo>
                  <a:lnTo>
                    <a:pt x="148" y="46"/>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91" name="Google Shape;4191;p59"/>
            <p:cNvSpPr/>
            <p:nvPr/>
          </p:nvSpPr>
          <p:spPr>
            <a:xfrm>
              <a:off x="6146801" y="2476500"/>
              <a:ext cx="49213" cy="49213"/>
            </a:xfrm>
            <a:custGeom>
              <a:avLst/>
              <a:gdLst/>
              <a:ahLst/>
              <a:cxnLst/>
              <a:rect l="l" t="t" r="r" b="b"/>
              <a:pathLst>
                <a:path w="155" h="154" extrusionOk="0">
                  <a:moveTo>
                    <a:pt x="155" y="77"/>
                  </a:moveTo>
                  <a:lnTo>
                    <a:pt x="155" y="77"/>
                  </a:lnTo>
                  <a:lnTo>
                    <a:pt x="154" y="84"/>
                  </a:lnTo>
                  <a:lnTo>
                    <a:pt x="153" y="92"/>
                  </a:lnTo>
                  <a:lnTo>
                    <a:pt x="151" y="100"/>
                  </a:lnTo>
                  <a:lnTo>
                    <a:pt x="148" y="107"/>
                  </a:lnTo>
                  <a:lnTo>
                    <a:pt x="145" y="114"/>
                  </a:lnTo>
                  <a:lnTo>
                    <a:pt x="141" y="120"/>
                  </a:lnTo>
                  <a:lnTo>
                    <a:pt x="137" y="125"/>
                  </a:lnTo>
                  <a:lnTo>
                    <a:pt x="132" y="131"/>
                  </a:lnTo>
                  <a:lnTo>
                    <a:pt x="126" y="137"/>
                  </a:lnTo>
                  <a:lnTo>
                    <a:pt x="121" y="140"/>
                  </a:lnTo>
                  <a:lnTo>
                    <a:pt x="114" y="145"/>
                  </a:lnTo>
                  <a:lnTo>
                    <a:pt x="108" y="148"/>
                  </a:lnTo>
                  <a:lnTo>
                    <a:pt x="100" y="151"/>
                  </a:lnTo>
                  <a:lnTo>
                    <a:pt x="93" y="153"/>
                  </a:lnTo>
                  <a:lnTo>
                    <a:pt x="85" y="154"/>
                  </a:lnTo>
                  <a:lnTo>
                    <a:pt x="77" y="154"/>
                  </a:lnTo>
                  <a:lnTo>
                    <a:pt x="77" y="154"/>
                  </a:lnTo>
                  <a:lnTo>
                    <a:pt x="70" y="154"/>
                  </a:lnTo>
                  <a:lnTo>
                    <a:pt x="62" y="153"/>
                  </a:lnTo>
                  <a:lnTo>
                    <a:pt x="54" y="151"/>
                  </a:lnTo>
                  <a:lnTo>
                    <a:pt x="47" y="148"/>
                  </a:lnTo>
                  <a:lnTo>
                    <a:pt x="40" y="145"/>
                  </a:lnTo>
                  <a:lnTo>
                    <a:pt x="35" y="140"/>
                  </a:lnTo>
                  <a:lnTo>
                    <a:pt x="29" y="137"/>
                  </a:lnTo>
                  <a:lnTo>
                    <a:pt x="23" y="131"/>
                  </a:lnTo>
                  <a:lnTo>
                    <a:pt x="19" y="125"/>
                  </a:lnTo>
                  <a:lnTo>
                    <a:pt x="14" y="120"/>
                  </a:lnTo>
                  <a:lnTo>
                    <a:pt x="10" y="114"/>
                  </a:lnTo>
                  <a:lnTo>
                    <a:pt x="6" y="107"/>
                  </a:lnTo>
                  <a:lnTo>
                    <a:pt x="4" y="100"/>
                  </a:lnTo>
                  <a:lnTo>
                    <a:pt x="3" y="92"/>
                  </a:lnTo>
                  <a:lnTo>
                    <a:pt x="2" y="84"/>
                  </a:lnTo>
                  <a:lnTo>
                    <a:pt x="0" y="77"/>
                  </a:lnTo>
                  <a:lnTo>
                    <a:pt x="0" y="77"/>
                  </a:lnTo>
                  <a:lnTo>
                    <a:pt x="2" y="69"/>
                  </a:lnTo>
                  <a:lnTo>
                    <a:pt x="3" y="61"/>
                  </a:lnTo>
                  <a:lnTo>
                    <a:pt x="4" y="54"/>
                  </a:lnTo>
                  <a:lnTo>
                    <a:pt x="6" y="46"/>
                  </a:lnTo>
                  <a:lnTo>
                    <a:pt x="10" y="40"/>
                  </a:lnTo>
                  <a:lnTo>
                    <a:pt x="14" y="34"/>
                  </a:lnTo>
                  <a:lnTo>
                    <a:pt x="19" y="28"/>
                  </a:lnTo>
                  <a:lnTo>
                    <a:pt x="23" y="22"/>
                  </a:lnTo>
                  <a:lnTo>
                    <a:pt x="29" y="18"/>
                  </a:lnTo>
                  <a:lnTo>
                    <a:pt x="35" y="13"/>
                  </a:lnTo>
                  <a:lnTo>
                    <a:pt x="40" y="9"/>
                  </a:lnTo>
                  <a:lnTo>
                    <a:pt x="47" y="6"/>
                  </a:lnTo>
                  <a:lnTo>
                    <a:pt x="54" y="3"/>
                  </a:lnTo>
                  <a:lnTo>
                    <a:pt x="62" y="2"/>
                  </a:lnTo>
                  <a:lnTo>
                    <a:pt x="70" y="1"/>
                  </a:lnTo>
                  <a:lnTo>
                    <a:pt x="77" y="0"/>
                  </a:lnTo>
                  <a:lnTo>
                    <a:pt x="77" y="0"/>
                  </a:lnTo>
                  <a:lnTo>
                    <a:pt x="85" y="1"/>
                  </a:lnTo>
                  <a:lnTo>
                    <a:pt x="93" y="2"/>
                  </a:lnTo>
                  <a:lnTo>
                    <a:pt x="100" y="3"/>
                  </a:lnTo>
                  <a:lnTo>
                    <a:pt x="108" y="6"/>
                  </a:lnTo>
                  <a:lnTo>
                    <a:pt x="114" y="9"/>
                  </a:lnTo>
                  <a:lnTo>
                    <a:pt x="121" y="13"/>
                  </a:lnTo>
                  <a:lnTo>
                    <a:pt x="126" y="18"/>
                  </a:lnTo>
                  <a:lnTo>
                    <a:pt x="132" y="22"/>
                  </a:lnTo>
                  <a:lnTo>
                    <a:pt x="137" y="28"/>
                  </a:lnTo>
                  <a:lnTo>
                    <a:pt x="141" y="34"/>
                  </a:lnTo>
                  <a:lnTo>
                    <a:pt x="145" y="40"/>
                  </a:lnTo>
                  <a:lnTo>
                    <a:pt x="148" y="46"/>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92" name="Google Shape;4192;p59"/>
            <p:cNvSpPr/>
            <p:nvPr/>
          </p:nvSpPr>
          <p:spPr>
            <a:xfrm>
              <a:off x="6286501" y="2406650"/>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3" y="152"/>
                  </a:lnTo>
                  <a:lnTo>
                    <a:pt x="84" y="153"/>
                  </a:lnTo>
                  <a:lnTo>
                    <a:pt x="76" y="153"/>
                  </a:lnTo>
                  <a:lnTo>
                    <a:pt x="76" y="153"/>
                  </a:lnTo>
                  <a:lnTo>
                    <a:pt x="68"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3"/>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3"/>
                  </a:lnTo>
                  <a:lnTo>
                    <a:pt x="144" y="40"/>
                  </a:lnTo>
                  <a:lnTo>
                    <a:pt x="147"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93" name="Google Shape;4193;p59"/>
            <p:cNvSpPr/>
            <p:nvPr/>
          </p:nvSpPr>
          <p:spPr>
            <a:xfrm>
              <a:off x="5797551" y="22621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0" y="132"/>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94" name="Google Shape;4194;p59"/>
            <p:cNvSpPr/>
            <p:nvPr/>
          </p:nvSpPr>
          <p:spPr>
            <a:xfrm>
              <a:off x="5797551" y="23320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1" y="3"/>
                  </a:lnTo>
                  <a:lnTo>
                    <a:pt x="99" y="4"/>
                  </a:lnTo>
                  <a:lnTo>
                    <a:pt x="106" y="7"/>
                  </a:lnTo>
                  <a:lnTo>
                    <a:pt x="113" y="9"/>
                  </a:lnTo>
                  <a:lnTo>
                    <a:pt x="119" y="14"/>
                  </a:lnTo>
                  <a:lnTo>
                    <a:pt x="125" y="19"/>
                  </a:lnTo>
                  <a:lnTo>
                    <a:pt x="130" y="23"/>
                  </a:lnTo>
                  <a:lnTo>
                    <a:pt x="136" y="29"/>
                  </a:lnTo>
                  <a:lnTo>
                    <a:pt x="140"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95" name="Google Shape;4195;p59"/>
            <p:cNvSpPr/>
            <p:nvPr/>
          </p:nvSpPr>
          <p:spPr>
            <a:xfrm>
              <a:off x="5867401" y="226218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96" name="Google Shape;4196;p59"/>
            <p:cNvSpPr/>
            <p:nvPr/>
          </p:nvSpPr>
          <p:spPr>
            <a:xfrm>
              <a:off x="5867401" y="2332038"/>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97" name="Google Shape;4197;p59"/>
            <p:cNvSpPr/>
            <p:nvPr/>
          </p:nvSpPr>
          <p:spPr>
            <a:xfrm>
              <a:off x="5937251" y="2262188"/>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0"/>
                  </a:lnTo>
                  <a:lnTo>
                    <a:pt x="137" y="126"/>
                  </a:lnTo>
                  <a:lnTo>
                    <a:pt x="132" y="132"/>
                  </a:lnTo>
                  <a:lnTo>
                    <a:pt x="126" y="136"/>
                  </a:lnTo>
                  <a:lnTo>
                    <a:pt x="120" y="141"/>
                  </a:lnTo>
                  <a:lnTo>
                    <a:pt x="114" y="144"/>
                  </a:lnTo>
                  <a:lnTo>
                    <a:pt x="107" y="148"/>
                  </a:lnTo>
                  <a:lnTo>
                    <a:pt x="101" y="150"/>
                  </a:lnTo>
                  <a:lnTo>
                    <a:pt x="93" y="152"/>
                  </a:lnTo>
                  <a:lnTo>
                    <a:pt x="86"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98" name="Google Shape;4198;p59"/>
            <p:cNvSpPr/>
            <p:nvPr/>
          </p:nvSpPr>
          <p:spPr>
            <a:xfrm>
              <a:off x="5937251" y="2332038"/>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6"/>
                  </a:lnTo>
                  <a:lnTo>
                    <a:pt x="107"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6" y="1"/>
                  </a:lnTo>
                  <a:lnTo>
                    <a:pt x="93" y="3"/>
                  </a:lnTo>
                  <a:lnTo>
                    <a:pt x="101" y="4"/>
                  </a:lnTo>
                  <a:lnTo>
                    <a:pt x="107" y="7"/>
                  </a:lnTo>
                  <a:lnTo>
                    <a:pt x="114" y="9"/>
                  </a:lnTo>
                  <a:lnTo>
                    <a:pt x="120" y="14"/>
                  </a:lnTo>
                  <a:lnTo>
                    <a:pt x="126" y="19"/>
                  </a:lnTo>
                  <a:lnTo>
                    <a:pt x="132" y="23"/>
                  </a:lnTo>
                  <a:lnTo>
                    <a:pt x="137" y="29"/>
                  </a:lnTo>
                  <a:lnTo>
                    <a:pt x="141" y="35"/>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199" name="Google Shape;4199;p59"/>
            <p:cNvSpPr/>
            <p:nvPr/>
          </p:nvSpPr>
          <p:spPr>
            <a:xfrm>
              <a:off x="6008688" y="2262188"/>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00" name="Google Shape;4200;p59"/>
            <p:cNvSpPr/>
            <p:nvPr/>
          </p:nvSpPr>
          <p:spPr>
            <a:xfrm>
              <a:off x="6008688" y="2332038"/>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5"/>
                  </a:lnTo>
                  <a:lnTo>
                    <a:pt x="17" y="29"/>
                  </a:lnTo>
                  <a:lnTo>
                    <a:pt x="23" y="23"/>
                  </a:lnTo>
                  <a:lnTo>
                    <a:pt x="28" y="19"/>
                  </a:lnTo>
                  <a:lnTo>
                    <a:pt x="34" y="14"/>
                  </a:lnTo>
                  <a:lnTo>
                    <a:pt x="40" y="9"/>
                  </a:lnTo>
                  <a:lnTo>
                    <a:pt x="47" y="7"/>
                  </a:lnTo>
                  <a:lnTo>
                    <a:pt x="54" y="4"/>
                  </a:lnTo>
                  <a:lnTo>
                    <a:pt x="62" y="3"/>
                  </a:lnTo>
                  <a:lnTo>
                    <a:pt x="69" y="1"/>
                  </a:lnTo>
                  <a:lnTo>
                    <a:pt x="77" y="0"/>
                  </a:lnTo>
                  <a:lnTo>
                    <a:pt x="77" y="0"/>
                  </a:lnTo>
                  <a:lnTo>
                    <a:pt x="85" y="1"/>
                  </a:lnTo>
                  <a:lnTo>
                    <a:pt x="93" y="3"/>
                  </a:lnTo>
                  <a:lnTo>
                    <a:pt x="100" y="4"/>
                  </a:lnTo>
                  <a:lnTo>
                    <a:pt x="106" y="7"/>
                  </a:lnTo>
                  <a:lnTo>
                    <a:pt x="113" y="9"/>
                  </a:lnTo>
                  <a:lnTo>
                    <a:pt x="120" y="14"/>
                  </a:lnTo>
                  <a:lnTo>
                    <a:pt x="126" y="19"/>
                  </a:lnTo>
                  <a:lnTo>
                    <a:pt x="132" y="23"/>
                  </a:lnTo>
                  <a:lnTo>
                    <a:pt x="136" y="29"/>
                  </a:lnTo>
                  <a:lnTo>
                    <a:pt x="141" y="35"/>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01" name="Google Shape;4201;p59"/>
            <p:cNvSpPr/>
            <p:nvPr/>
          </p:nvSpPr>
          <p:spPr>
            <a:xfrm>
              <a:off x="6076951" y="22621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02" name="Google Shape;4202;p59"/>
            <p:cNvSpPr/>
            <p:nvPr/>
          </p:nvSpPr>
          <p:spPr>
            <a:xfrm>
              <a:off x="6076951" y="23320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3" y="23"/>
                  </a:lnTo>
                  <a:lnTo>
                    <a:pt x="27" y="19"/>
                  </a:lnTo>
                  <a:lnTo>
                    <a:pt x="34" y="14"/>
                  </a:lnTo>
                  <a:lnTo>
                    <a:pt x="40" y="9"/>
                  </a:lnTo>
                  <a:lnTo>
                    <a:pt x="47" y="7"/>
                  </a:lnTo>
                  <a:lnTo>
                    <a:pt x="53" y="4"/>
                  </a:lnTo>
                  <a:lnTo>
                    <a:pt x="61"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0"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03" name="Google Shape;4203;p59"/>
            <p:cNvSpPr/>
            <p:nvPr/>
          </p:nvSpPr>
          <p:spPr>
            <a:xfrm>
              <a:off x="6146801" y="226218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9" y="126"/>
                  </a:lnTo>
                  <a:lnTo>
                    <a:pt x="14" y="120"/>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04" name="Google Shape;4204;p59"/>
            <p:cNvSpPr/>
            <p:nvPr/>
          </p:nvSpPr>
          <p:spPr>
            <a:xfrm>
              <a:off x="6146801" y="2332038"/>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5" y="141"/>
                  </a:lnTo>
                  <a:lnTo>
                    <a:pt x="29" y="136"/>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0"/>
                  </a:lnTo>
                  <a:lnTo>
                    <a:pt x="14" y="35"/>
                  </a:lnTo>
                  <a:lnTo>
                    <a:pt x="19"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4" y="9"/>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05" name="Google Shape;4205;p59"/>
            <p:cNvSpPr/>
            <p:nvPr/>
          </p:nvSpPr>
          <p:spPr>
            <a:xfrm>
              <a:off x="6216651" y="2262188"/>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4"/>
                  </a:lnTo>
                  <a:lnTo>
                    <a:pt x="108" y="148"/>
                  </a:lnTo>
                  <a:lnTo>
                    <a:pt x="100"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06" name="Google Shape;4206;p59"/>
            <p:cNvSpPr/>
            <p:nvPr/>
          </p:nvSpPr>
          <p:spPr>
            <a:xfrm>
              <a:off x="6216651" y="2332038"/>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8" y="155"/>
                  </a:lnTo>
                  <a:lnTo>
                    <a:pt x="78" y="155"/>
                  </a:lnTo>
                  <a:lnTo>
                    <a:pt x="70" y="154"/>
                  </a:lnTo>
                  <a:lnTo>
                    <a:pt x="62" y="152"/>
                  </a:lnTo>
                  <a:lnTo>
                    <a:pt x="55" y="151"/>
                  </a:lnTo>
                  <a:lnTo>
                    <a:pt x="47" y="148"/>
                  </a:lnTo>
                  <a:lnTo>
                    <a:pt x="40"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9" y="19"/>
                  </a:lnTo>
                  <a:lnTo>
                    <a:pt x="34" y="14"/>
                  </a:lnTo>
                  <a:lnTo>
                    <a:pt x="40" y="9"/>
                  </a:lnTo>
                  <a:lnTo>
                    <a:pt x="47" y="7"/>
                  </a:lnTo>
                  <a:lnTo>
                    <a:pt x="55" y="4"/>
                  </a:lnTo>
                  <a:lnTo>
                    <a:pt x="62" y="3"/>
                  </a:lnTo>
                  <a:lnTo>
                    <a:pt x="70" y="1"/>
                  </a:lnTo>
                  <a:lnTo>
                    <a:pt x="78" y="0"/>
                  </a:lnTo>
                  <a:lnTo>
                    <a:pt x="78" y="0"/>
                  </a:lnTo>
                  <a:lnTo>
                    <a:pt x="85" y="1"/>
                  </a:lnTo>
                  <a:lnTo>
                    <a:pt x="93" y="3"/>
                  </a:lnTo>
                  <a:lnTo>
                    <a:pt x="100" y="4"/>
                  </a:lnTo>
                  <a:lnTo>
                    <a:pt x="108" y="7"/>
                  </a:lnTo>
                  <a:lnTo>
                    <a:pt x="114"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07" name="Google Shape;4207;p59"/>
            <p:cNvSpPr/>
            <p:nvPr/>
          </p:nvSpPr>
          <p:spPr>
            <a:xfrm>
              <a:off x="6286501" y="226218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4" y="154"/>
                  </a:lnTo>
                  <a:lnTo>
                    <a:pt x="76" y="154"/>
                  </a:lnTo>
                  <a:lnTo>
                    <a:pt x="76" y="154"/>
                  </a:lnTo>
                  <a:lnTo>
                    <a:pt x="68" y="154"/>
                  </a:lnTo>
                  <a:lnTo>
                    <a:pt x="62" y="152"/>
                  </a:lnTo>
                  <a:lnTo>
                    <a:pt x="54" y="150"/>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08" name="Google Shape;4208;p59"/>
            <p:cNvSpPr/>
            <p:nvPr/>
          </p:nvSpPr>
          <p:spPr>
            <a:xfrm>
              <a:off x="6286501" y="233203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7"/>
                  </a:lnTo>
                  <a:lnTo>
                    <a:pt x="54" y="4"/>
                  </a:lnTo>
                  <a:lnTo>
                    <a:pt x="62" y="3"/>
                  </a:lnTo>
                  <a:lnTo>
                    <a:pt x="68" y="1"/>
                  </a:lnTo>
                  <a:lnTo>
                    <a:pt x="76" y="0"/>
                  </a:lnTo>
                  <a:lnTo>
                    <a:pt x="76" y="0"/>
                  </a:lnTo>
                  <a:lnTo>
                    <a:pt x="84"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09" name="Google Shape;4209;p59"/>
            <p:cNvSpPr/>
            <p:nvPr/>
          </p:nvSpPr>
          <p:spPr>
            <a:xfrm>
              <a:off x="6357938" y="2130426"/>
              <a:ext cx="47625" cy="49213"/>
            </a:xfrm>
            <a:custGeom>
              <a:avLst/>
              <a:gdLst/>
              <a:ahLst/>
              <a:cxnLst/>
              <a:rect l="l" t="t" r="r" b="b"/>
              <a:pathLst>
                <a:path w="154" h="154" extrusionOk="0">
                  <a:moveTo>
                    <a:pt x="154" y="77"/>
                  </a:moveTo>
                  <a:lnTo>
                    <a:pt x="154" y="77"/>
                  </a:lnTo>
                  <a:lnTo>
                    <a:pt x="154" y="85"/>
                  </a:lnTo>
                  <a:lnTo>
                    <a:pt x="153" y="93"/>
                  </a:lnTo>
                  <a:lnTo>
                    <a:pt x="151" y="99"/>
                  </a:lnTo>
                  <a:lnTo>
                    <a:pt x="149" y="107"/>
                  </a:lnTo>
                  <a:lnTo>
                    <a:pt x="145" y="113"/>
                  </a:lnTo>
                  <a:lnTo>
                    <a:pt x="141" y="120"/>
                  </a:lnTo>
                  <a:lnTo>
                    <a:pt x="137" y="126"/>
                  </a:lnTo>
                  <a:lnTo>
                    <a:pt x="131" y="131"/>
                  </a:lnTo>
                  <a:lnTo>
                    <a:pt x="126" y="136"/>
                  </a:lnTo>
                  <a:lnTo>
                    <a:pt x="120" y="141"/>
                  </a:lnTo>
                  <a:lnTo>
                    <a:pt x="114" y="145"/>
                  </a:lnTo>
                  <a:lnTo>
                    <a:pt x="107"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1"/>
                  </a:lnTo>
                  <a:lnTo>
                    <a:pt x="28" y="136"/>
                  </a:lnTo>
                  <a:lnTo>
                    <a:pt x="23" y="131"/>
                  </a:lnTo>
                  <a:lnTo>
                    <a:pt x="18" y="126"/>
                  </a:lnTo>
                  <a:lnTo>
                    <a:pt x="14" y="120"/>
                  </a:lnTo>
                  <a:lnTo>
                    <a:pt x="10" y="113"/>
                  </a:lnTo>
                  <a:lnTo>
                    <a:pt x="7" y="107"/>
                  </a:lnTo>
                  <a:lnTo>
                    <a:pt x="3" y="99"/>
                  </a:lnTo>
                  <a:lnTo>
                    <a:pt x="2" y="93"/>
                  </a:lnTo>
                  <a:lnTo>
                    <a:pt x="1" y="85"/>
                  </a:lnTo>
                  <a:lnTo>
                    <a:pt x="0" y="77"/>
                  </a:lnTo>
                  <a:lnTo>
                    <a:pt x="0" y="77"/>
                  </a:lnTo>
                  <a:lnTo>
                    <a:pt x="1" y="69"/>
                  </a:lnTo>
                  <a:lnTo>
                    <a:pt x="2" y="62"/>
                  </a:lnTo>
                  <a:lnTo>
                    <a:pt x="3" y="54"/>
                  </a:lnTo>
                  <a:lnTo>
                    <a:pt x="7" y="47"/>
                  </a:lnTo>
                  <a:lnTo>
                    <a:pt x="10" y="40"/>
                  </a:lnTo>
                  <a:lnTo>
                    <a:pt x="14" y="34"/>
                  </a:lnTo>
                  <a:lnTo>
                    <a:pt x="18" y="29"/>
                  </a:lnTo>
                  <a:lnTo>
                    <a:pt x="23" y="23"/>
                  </a:lnTo>
                  <a:lnTo>
                    <a:pt x="28" y="17"/>
                  </a:lnTo>
                  <a:lnTo>
                    <a:pt x="34" y="14"/>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1" y="23"/>
                  </a:lnTo>
                  <a:lnTo>
                    <a:pt x="137" y="29"/>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10" name="Google Shape;4210;p59"/>
            <p:cNvSpPr/>
            <p:nvPr/>
          </p:nvSpPr>
          <p:spPr>
            <a:xfrm>
              <a:off x="5797551" y="2195513"/>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11" name="Google Shape;4211;p59"/>
            <p:cNvSpPr/>
            <p:nvPr/>
          </p:nvSpPr>
          <p:spPr>
            <a:xfrm>
              <a:off x="5867401" y="2195513"/>
              <a:ext cx="49213"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12" name="Google Shape;4212;p59"/>
            <p:cNvSpPr/>
            <p:nvPr/>
          </p:nvSpPr>
          <p:spPr>
            <a:xfrm>
              <a:off x="5937251" y="2195513"/>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13" name="Google Shape;4213;p59"/>
            <p:cNvSpPr/>
            <p:nvPr/>
          </p:nvSpPr>
          <p:spPr>
            <a:xfrm>
              <a:off x="6008688" y="2195513"/>
              <a:ext cx="47625"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14" name="Google Shape;4214;p59"/>
            <p:cNvSpPr/>
            <p:nvPr/>
          </p:nvSpPr>
          <p:spPr>
            <a:xfrm>
              <a:off x="6076951" y="2195513"/>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15" name="Google Shape;4215;p59"/>
            <p:cNvSpPr/>
            <p:nvPr/>
          </p:nvSpPr>
          <p:spPr>
            <a:xfrm>
              <a:off x="6146801" y="2195513"/>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2"/>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16" name="Google Shape;4216;p59"/>
            <p:cNvSpPr/>
            <p:nvPr/>
          </p:nvSpPr>
          <p:spPr>
            <a:xfrm>
              <a:off x="6216651" y="2195513"/>
              <a:ext cx="49213" cy="49213"/>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17" name="Google Shape;4217;p59"/>
            <p:cNvSpPr/>
            <p:nvPr/>
          </p:nvSpPr>
          <p:spPr>
            <a:xfrm>
              <a:off x="6286501" y="2195513"/>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18" name="Google Shape;4218;p59"/>
            <p:cNvSpPr/>
            <p:nvPr/>
          </p:nvSpPr>
          <p:spPr>
            <a:xfrm>
              <a:off x="5797551" y="212566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19" name="Google Shape;4219;p59"/>
            <p:cNvSpPr/>
            <p:nvPr/>
          </p:nvSpPr>
          <p:spPr>
            <a:xfrm>
              <a:off x="5867401" y="212566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20" name="Google Shape;4220;p59"/>
            <p:cNvSpPr/>
            <p:nvPr/>
          </p:nvSpPr>
          <p:spPr>
            <a:xfrm>
              <a:off x="5659438" y="2406651"/>
              <a:ext cx="49213" cy="47625"/>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2" y="152"/>
                  </a:lnTo>
                  <a:lnTo>
                    <a:pt x="84" y="153"/>
                  </a:lnTo>
                  <a:lnTo>
                    <a:pt x="76" y="153"/>
                  </a:lnTo>
                  <a:lnTo>
                    <a:pt x="76" y="153"/>
                  </a:lnTo>
                  <a:lnTo>
                    <a:pt x="68" y="153"/>
                  </a:lnTo>
                  <a:lnTo>
                    <a:pt x="60" y="152"/>
                  </a:lnTo>
                  <a:lnTo>
                    <a:pt x="53" y="149"/>
                  </a:lnTo>
                  <a:lnTo>
                    <a:pt x="46"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3"/>
                  </a:lnTo>
                  <a:lnTo>
                    <a:pt x="17" y="27"/>
                  </a:lnTo>
                  <a:lnTo>
                    <a:pt x="21" y="22"/>
                  </a:lnTo>
                  <a:lnTo>
                    <a:pt x="27" y="17"/>
                  </a:lnTo>
                  <a:lnTo>
                    <a:pt x="33" y="12"/>
                  </a:lnTo>
                  <a:lnTo>
                    <a:pt x="40" y="9"/>
                  </a:lnTo>
                  <a:lnTo>
                    <a:pt x="46"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2"/>
                  </a:lnTo>
                  <a:lnTo>
                    <a:pt x="136" y="27"/>
                  </a:lnTo>
                  <a:lnTo>
                    <a:pt x="140" y="33"/>
                  </a:lnTo>
                  <a:lnTo>
                    <a:pt x="144" y="40"/>
                  </a:lnTo>
                  <a:lnTo>
                    <a:pt x="147" y="46"/>
                  </a:lnTo>
                  <a:lnTo>
                    <a:pt x="149"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21" name="Google Shape;4221;p59"/>
            <p:cNvSpPr/>
            <p:nvPr/>
          </p:nvSpPr>
          <p:spPr>
            <a:xfrm>
              <a:off x="5659438" y="2476501"/>
              <a:ext cx="49213" cy="49213"/>
            </a:xfrm>
            <a:custGeom>
              <a:avLst/>
              <a:gdLst/>
              <a:ahLst/>
              <a:cxnLst/>
              <a:rect l="l" t="t" r="r" b="b"/>
              <a:pathLst>
                <a:path w="153" h="154" extrusionOk="0">
                  <a:moveTo>
                    <a:pt x="153" y="77"/>
                  </a:moveTo>
                  <a:lnTo>
                    <a:pt x="153" y="77"/>
                  </a:lnTo>
                  <a:lnTo>
                    <a:pt x="153" y="84"/>
                  </a:lnTo>
                  <a:lnTo>
                    <a:pt x="152" y="92"/>
                  </a:lnTo>
                  <a:lnTo>
                    <a:pt x="149" y="100"/>
                  </a:lnTo>
                  <a:lnTo>
                    <a:pt x="147" y="107"/>
                  </a:lnTo>
                  <a:lnTo>
                    <a:pt x="144" y="114"/>
                  </a:lnTo>
                  <a:lnTo>
                    <a:pt x="140" y="120"/>
                  </a:lnTo>
                  <a:lnTo>
                    <a:pt x="136" y="125"/>
                  </a:lnTo>
                  <a:lnTo>
                    <a:pt x="131" y="131"/>
                  </a:lnTo>
                  <a:lnTo>
                    <a:pt x="125" y="137"/>
                  </a:lnTo>
                  <a:lnTo>
                    <a:pt x="120" y="140"/>
                  </a:lnTo>
                  <a:lnTo>
                    <a:pt x="113" y="145"/>
                  </a:lnTo>
                  <a:lnTo>
                    <a:pt x="106" y="148"/>
                  </a:lnTo>
                  <a:lnTo>
                    <a:pt x="99" y="151"/>
                  </a:lnTo>
                  <a:lnTo>
                    <a:pt x="92" y="153"/>
                  </a:lnTo>
                  <a:lnTo>
                    <a:pt x="84" y="154"/>
                  </a:lnTo>
                  <a:lnTo>
                    <a:pt x="76" y="154"/>
                  </a:lnTo>
                  <a:lnTo>
                    <a:pt x="76" y="154"/>
                  </a:lnTo>
                  <a:lnTo>
                    <a:pt x="68" y="154"/>
                  </a:lnTo>
                  <a:lnTo>
                    <a:pt x="60" y="153"/>
                  </a:lnTo>
                  <a:lnTo>
                    <a:pt x="53" y="151"/>
                  </a:lnTo>
                  <a:lnTo>
                    <a:pt x="46" y="148"/>
                  </a:lnTo>
                  <a:lnTo>
                    <a:pt x="40" y="145"/>
                  </a:lnTo>
                  <a:lnTo>
                    <a:pt x="33" y="140"/>
                  </a:lnTo>
                  <a:lnTo>
                    <a:pt x="27" y="137"/>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0"/>
                  </a:lnTo>
                  <a:lnTo>
                    <a:pt x="12" y="34"/>
                  </a:lnTo>
                  <a:lnTo>
                    <a:pt x="17" y="28"/>
                  </a:lnTo>
                  <a:lnTo>
                    <a:pt x="21" y="22"/>
                  </a:lnTo>
                  <a:lnTo>
                    <a:pt x="27" y="18"/>
                  </a:lnTo>
                  <a:lnTo>
                    <a:pt x="33" y="13"/>
                  </a:lnTo>
                  <a:lnTo>
                    <a:pt x="40" y="9"/>
                  </a:lnTo>
                  <a:lnTo>
                    <a:pt x="46" y="6"/>
                  </a:lnTo>
                  <a:lnTo>
                    <a:pt x="53" y="3"/>
                  </a:lnTo>
                  <a:lnTo>
                    <a:pt x="60" y="2"/>
                  </a:lnTo>
                  <a:lnTo>
                    <a:pt x="68" y="1"/>
                  </a:lnTo>
                  <a:lnTo>
                    <a:pt x="76" y="0"/>
                  </a:lnTo>
                  <a:lnTo>
                    <a:pt x="76" y="0"/>
                  </a:lnTo>
                  <a:lnTo>
                    <a:pt x="84" y="1"/>
                  </a:lnTo>
                  <a:lnTo>
                    <a:pt x="92" y="2"/>
                  </a:lnTo>
                  <a:lnTo>
                    <a:pt x="99" y="3"/>
                  </a:lnTo>
                  <a:lnTo>
                    <a:pt x="106" y="6"/>
                  </a:lnTo>
                  <a:lnTo>
                    <a:pt x="113" y="9"/>
                  </a:lnTo>
                  <a:lnTo>
                    <a:pt x="120" y="13"/>
                  </a:lnTo>
                  <a:lnTo>
                    <a:pt x="125" y="18"/>
                  </a:lnTo>
                  <a:lnTo>
                    <a:pt x="131" y="22"/>
                  </a:lnTo>
                  <a:lnTo>
                    <a:pt x="136" y="28"/>
                  </a:lnTo>
                  <a:lnTo>
                    <a:pt x="140" y="34"/>
                  </a:lnTo>
                  <a:lnTo>
                    <a:pt x="144" y="40"/>
                  </a:lnTo>
                  <a:lnTo>
                    <a:pt x="147" y="46"/>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22" name="Google Shape;4222;p59"/>
            <p:cNvSpPr/>
            <p:nvPr/>
          </p:nvSpPr>
          <p:spPr>
            <a:xfrm>
              <a:off x="5729288" y="2406651"/>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3"/>
                  </a:lnTo>
                  <a:lnTo>
                    <a:pt x="17" y="27"/>
                  </a:lnTo>
                  <a:lnTo>
                    <a:pt x="23" y="22"/>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2"/>
                  </a:lnTo>
                  <a:lnTo>
                    <a:pt x="136" y="27"/>
                  </a:lnTo>
                  <a:lnTo>
                    <a:pt x="141" y="33"/>
                  </a:lnTo>
                  <a:lnTo>
                    <a:pt x="144" y="40"/>
                  </a:lnTo>
                  <a:lnTo>
                    <a:pt x="148" y="46"/>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23" name="Google Shape;4223;p59"/>
            <p:cNvSpPr/>
            <p:nvPr/>
          </p:nvSpPr>
          <p:spPr>
            <a:xfrm>
              <a:off x="5729288" y="2549526"/>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7" y="6"/>
                  </a:lnTo>
                  <a:lnTo>
                    <a:pt x="113"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24" name="Google Shape;4224;p59"/>
            <p:cNvSpPr/>
            <p:nvPr/>
          </p:nvSpPr>
          <p:spPr>
            <a:xfrm>
              <a:off x="5659438" y="2262188"/>
              <a:ext cx="49213"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25" name="Google Shape;4225;p59"/>
            <p:cNvSpPr/>
            <p:nvPr/>
          </p:nvSpPr>
          <p:spPr>
            <a:xfrm>
              <a:off x="5659438" y="2332038"/>
              <a:ext cx="49213"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1" y="132"/>
                  </a:lnTo>
                  <a:lnTo>
                    <a:pt x="125" y="136"/>
                  </a:lnTo>
                  <a:lnTo>
                    <a:pt x="120" y="141"/>
                  </a:lnTo>
                  <a:lnTo>
                    <a:pt x="113" y="146"/>
                  </a:lnTo>
                  <a:lnTo>
                    <a:pt x="106" y="148"/>
                  </a:lnTo>
                  <a:lnTo>
                    <a:pt x="99" y="151"/>
                  </a:lnTo>
                  <a:lnTo>
                    <a:pt x="92"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1" y="23"/>
                  </a:lnTo>
                  <a:lnTo>
                    <a:pt x="27" y="19"/>
                  </a:lnTo>
                  <a:lnTo>
                    <a:pt x="33" y="14"/>
                  </a:lnTo>
                  <a:lnTo>
                    <a:pt x="40" y="9"/>
                  </a:lnTo>
                  <a:lnTo>
                    <a:pt x="46" y="7"/>
                  </a:lnTo>
                  <a:lnTo>
                    <a:pt x="53" y="4"/>
                  </a:lnTo>
                  <a:lnTo>
                    <a:pt x="60" y="3"/>
                  </a:lnTo>
                  <a:lnTo>
                    <a:pt x="68" y="1"/>
                  </a:lnTo>
                  <a:lnTo>
                    <a:pt x="76" y="0"/>
                  </a:lnTo>
                  <a:lnTo>
                    <a:pt x="76" y="0"/>
                  </a:lnTo>
                  <a:lnTo>
                    <a:pt x="84" y="1"/>
                  </a:lnTo>
                  <a:lnTo>
                    <a:pt x="92" y="3"/>
                  </a:lnTo>
                  <a:lnTo>
                    <a:pt x="99" y="4"/>
                  </a:lnTo>
                  <a:lnTo>
                    <a:pt x="106" y="7"/>
                  </a:lnTo>
                  <a:lnTo>
                    <a:pt x="113" y="9"/>
                  </a:lnTo>
                  <a:lnTo>
                    <a:pt x="120" y="14"/>
                  </a:lnTo>
                  <a:lnTo>
                    <a:pt x="125" y="19"/>
                  </a:lnTo>
                  <a:lnTo>
                    <a:pt x="131" y="23"/>
                  </a:lnTo>
                  <a:lnTo>
                    <a:pt x="136" y="29"/>
                  </a:lnTo>
                  <a:lnTo>
                    <a:pt x="140" y="35"/>
                  </a:lnTo>
                  <a:lnTo>
                    <a:pt x="144" y="40"/>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26" name="Google Shape;4226;p59"/>
            <p:cNvSpPr/>
            <p:nvPr/>
          </p:nvSpPr>
          <p:spPr>
            <a:xfrm>
              <a:off x="5729288" y="226218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27" name="Google Shape;4227;p59"/>
            <p:cNvSpPr/>
            <p:nvPr/>
          </p:nvSpPr>
          <p:spPr>
            <a:xfrm>
              <a:off x="5729288" y="2332038"/>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3" y="23"/>
                  </a:lnTo>
                  <a:lnTo>
                    <a:pt x="28" y="19"/>
                  </a:lnTo>
                  <a:lnTo>
                    <a:pt x="34" y="14"/>
                  </a:lnTo>
                  <a:lnTo>
                    <a:pt x="40" y="9"/>
                  </a:lnTo>
                  <a:lnTo>
                    <a:pt x="47" y="7"/>
                  </a:lnTo>
                  <a:lnTo>
                    <a:pt x="54" y="4"/>
                  </a:lnTo>
                  <a:lnTo>
                    <a:pt x="62" y="3"/>
                  </a:lnTo>
                  <a:lnTo>
                    <a:pt x="69" y="1"/>
                  </a:lnTo>
                  <a:lnTo>
                    <a:pt x="77" y="0"/>
                  </a:lnTo>
                  <a:lnTo>
                    <a:pt x="77" y="0"/>
                  </a:lnTo>
                  <a:lnTo>
                    <a:pt x="85" y="1"/>
                  </a:lnTo>
                  <a:lnTo>
                    <a:pt x="93" y="3"/>
                  </a:lnTo>
                  <a:lnTo>
                    <a:pt x="100" y="4"/>
                  </a:lnTo>
                  <a:lnTo>
                    <a:pt x="107" y="7"/>
                  </a:lnTo>
                  <a:lnTo>
                    <a:pt x="113"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28" name="Google Shape;4228;p59"/>
            <p:cNvSpPr/>
            <p:nvPr/>
          </p:nvSpPr>
          <p:spPr>
            <a:xfrm>
              <a:off x="5659438" y="2195513"/>
              <a:ext cx="49213" cy="49213"/>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1" y="131"/>
                  </a:lnTo>
                  <a:lnTo>
                    <a:pt x="125"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5" y="17"/>
                  </a:lnTo>
                  <a:lnTo>
                    <a:pt x="131" y="22"/>
                  </a:lnTo>
                  <a:lnTo>
                    <a:pt x="136" y="27"/>
                  </a:lnTo>
                  <a:lnTo>
                    <a:pt x="140" y="33"/>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29" name="Google Shape;4229;p59"/>
            <p:cNvSpPr/>
            <p:nvPr/>
          </p:nvSpPr>
          <p:spPr>
            <a:xfrm>
              <a:off x="5729288" y="2195513"/>
              <a:ext cx="49213"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30" name="Google Shape;4230;p59"/>
            <p:cNvSpPr/>
            <p:nvPr/>
          </p:nvSpPr>
          <p:spPr>
            <a:xfrm>
              <a:off x="5659438" y="2125663"/>
              <a:ext cx="49213" cy="47625"/>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1" y="131"/>
                  </a:lnTo>
                  <a:lnTo>
                    <a:pt x="125"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5" y="17"/>
                  </a:lnTo>
                  <a:lnTo>
                    <a:pt x="131"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31" name="Google Shape;4231;p59"/>
            <p:cNvSpPr/>
            <p:nvPr/>
          </p:nvSpPr>
          <p:spPr>
            <a:xfrm>
              <a:off x="5589588" y="2057401"/>
              <a:ext cx="47625"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3"/>
                  </a:lnTo>
                  <a:lnTo>
                    <a:pt x="140" y="119"/>
                  </a:lnTo>
                  <a:lnTo>
                    <a:pt x="136" y="126"/>
                  </a:lnTo>
                  <a:lnTo>
                    <a:pt x="131" y="131"/>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32" name="Google Shape;4232;p59"/>
            <p:cNvSpPr/>
            <p:nvPr/>
          </p:nvSpPr>
          <p:spPr>
            <a:xfrm>
              <a:off x="5588001" y="2406651"/>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2"/>
                  </a:lnTo>
                  <a:lnTo>
                    <a:pt x="136" y="27"/>
                  </a:lnTo>
                  <a:lnTo>
                    <a:pt x="141" y="33"/>
                  </a:lnTo>
                  <a:lnTo>
                    <a:pt x="144" y="40"/>
                  </a:lnTo>
                  <a:lnTo>
                    <a:pt x="148"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33" name="Google Shape;4233;p59"/>
            <p:cNvSpPr/>
            <p:nvPr/>
          </p:nvSpPr>
          <p:spPr>
            <a:xfrm>
              <a:off x="5588001" y="226218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34" name="Google Shape;4234;p59"/>
            <p:cNvSpPr/>
            <p:nvPr/>
          </p:nvSpPr>
          <p:spPr>
            <a:xfrm>
              <a:off x="5588001" y="2332038"/>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20" y="14"/>
                  </a:lnTo>
                  <a:lnTo>
                    <a:pt x="126" y="19"/>
                  </a:lnTo>
                  <a:lnTo>
                    <a:pt x="132" y="23"/>
                  </a:lnTo>
                  <a:lnTo>
                    <a:pt x="136" y="29"/>
                  </a:lnTo>
                  <a:lnTo>
                    <a:pt x="141" y="35"/>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35" name="Google Shape;4235;p59"/>
            <p:cNvSpPr/>
            <p:nvPr/>
          </p:nvSpPr>
          <p:spPr>
            <a:xfrm>
              <a:off x="5588001" y="2195513"/>
              <a:ext cx="49213"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36" name="Google Shape;4236;p59"/>
            <p:cNvSpPr/>
            <p:nvPr/>
          </p:nvSpPr>
          <p:spPr>
            <a:xfrm>
              <a:off x="5518151" y="2195513"/>
              <a:ext cx="49213" cy="49213"/>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37" name="Google Shape;4237;p59"/>
            <p:cNvSpPr/>
            <p:nvPr/>
          </p:nvSpPr>
          <p:spPr>
            <a:xfrm>
              <a:off x="5446713" y="2195513"/>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5" y="99"/>
                  </a:lnTo>
                  <a:lnTo>
                    <a:pt x="2" y="93"/>
                  </a:lnTo>
                  <a:lnTo>
                    <a:pt x="1" y="85"/>
                  </a:lnTo>
                  <a:lnTo>
                    <a:pt x="0" y="77"/>
                  </a:lnTo>
                  <a:lnTo>
                    <a:pt x="0" y="77"/>
                  </a:lnTo>
                  <a:lnTo>
                    <a:pt x="1" y="69"/>
                  </a:lnTo>
                  <a:lnTo>
                    <a:pt x="2" y="62"/>
                  </a:lnTo>
                  <a:lnTo>
                    <a:pt x="5"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38" name="Google Shape;4238;p59"/>
            <p:cNvSpPr/>
            <p:nvPr/>
          </p:nvSpPr>
          <p:spPr>
            <a:xfrm>
              <a:off x="5588001" y="2125663"/>
              <a:ext cx="49213" cy="47625"/>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39" name="Google Shape;4239;p59"/>
            <p:cNvSpPr/>
            <p:nvPr/>
          </p:nvSpPr>
          <p:spPr>
            <a:xfrm>
              <a:off x="5729288" y="212566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40" name="Google Shape;4240;p59"/>
            <p:cNvSpPr/>
            <p:nvPr/>
          </p:nvSpPr>
          <p:spPr>
            <a:xfrm>
              <a:off x="5937251" y="2125663"/>
              <a:ext cx="49213"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41" name="Google Shape;4241;p59"/>
            <p:cNvSpPr/>
            <p:nvPr/>
          </p:nvSpPr>
          <p:spPr>
            <a:xfrm>
              <a:off x="6008688" y="2125663"/>
              <a:ext cx="47625" cy="47625"/>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42" name="Google Shape;4242;p59"/>
            <p:cNvSpPr/>
            <p:nvPr/>
          </p:nvSpPr>
          <p:spPr>
            <a:xfrm>
              <a:off x="6076951" y="212566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43" name="Google Shape;4243;p59"/>
            <p:cNvSpPr/>
            <p:nvPr/>
          </p:nvSpPr>
          <p:spPr>
            <a:xfrm>
              <a:off x="6146801" y="2125663"/>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44" name="Google Shape;4244;p59"/>
            <p:cNvSpPr/>
            <p:nvPr/>
          </p:nvSpPr>
          <p:spPr>
            <a:xfrm>
              <a:off x="6216651" y="2125663"/>
              <a:ext cx="49213" cy="47625"/>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45" name="Google Shape;4245;p59"/>
            <p:cNvSpPr/>
            <p:nvPr/>
          </p:nvSpPr>
          <p:spPr>
            <a:xfrm>
              <a:off x="6286501" y="2125663"/>
              <a:ext cx="49213" cy="47625"/>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46" name="Google Shape;4246;p59"/>
            <p:cNvSpPr/>
            <p:nvPr/>
          </p:nvSpPr>
          <p:spPr>
            <a:xfrm>
              <a:off x="6567488" y="2265363"/>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47" name="Google Shape;4247;p59"/>
            <p:cNvSpPr/>
            <p:nvPr/>
          </p:nvSpPr>
          <p:spPr>
            <a:xfrm>
              <a:off x="6637338" y="2265363"/>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48" name="Google Shape;4248;p59"/>
            <p:cNvSpPr/>
            <p:nvPr/>
          </p:nvSpPr>
          <p:spPr>
            <a:xfrm>
              <a:off x="6707188" y="2265363"/>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1" y="130"/>
                  </a:lnTo>
                  <a:lnTo>
                    <a:pt x="126" y="136"/>
                  </a:lnTo>
                  <a:lnTo>
                    <a:pt x="120" y="140"/>
                  </a:lnTo>
                  <a:lnTo>
                    <a:pt x="113" y="144"/>
                  </a:lnTo>
                  <a:lnTo>
                    <a:pt x="106" y="147"/>
                  </a:lnTo>
                  <a:lnTo>
                    <a:pt x="99" y="149"/>
                  </a:lnTo>
                  <a:lnTo>
                    <a:pt x="91" y="152"/>
                  </a:lnTo>
                  <a:lnTo>
                    <a:pt x="84" y="153"/>
                  </a:lnTo>
                  <a:lnTo>
                    <a:pt x="76" y="153"/>
                  </a:lnTo>
                  <a:lnTo>
                    <a:pt x="76" y="153"/>
                  </a:lnTo>
                  <a:lnTo>
                    <a:pt x="68" y="153"/>
                  </a:lnTo>
                  <a:lnTo>
                    <a:pt x="60" y="152"/>
                  </a:lnTo>
                  <a:lnTo>
                    <a:pt x="54"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49" name="Google Shape;4249;p59"/>
            <p:cNvSpPr/>
            <p:nvPr/>
          </p:nvSpPr>
          <p:spPr>
            <a:xfrm>
              <a:off x="6777038" y="22653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5"/>
                  </a:lnTo>
                  <a:lnTo>
                    <a:pt x="131" y="130"/>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7" y="136"/>
                  </a:lnTo>
                  <a:lnTo>
                    <a:pt x="23" y="130"/>
                  </a:lnTo>
                  <a:lnTo>
                    <a:pt x="17" y="125"/>
                  </a:lnTo>
                  <a:lnTo>
                    <a:pt x="13"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3"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50" name="Google Shape;4250;p59"/>
            <p:cNvSpPr/>
            <p:nvPr/>
          </p:nvSpPr>
          <p:spPr>
            <a:xfrm>
              <a:off x="6846888" y="2265363"/>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6" y="113"/>
                  </a:lnTo>
                  <a:lnTo>
                    <a:pt x="141" y="120"/>
                  </a:lnTo>
                  <a:lnTo>
                    <a:pt x="137" y="125"/>
                  </a:lnTo>
                  <a:lnTo>
                    <a:pt x="132" y="130"/>
                  </a:lnTo>
                  <a:lnTo>
                    <a:pt x="126" y="136"/>
                  </a:lnTo>
                  <a:lnTo>
                    <a:pt x="120" y="140"/>
                  </a:lnTo>
                  <a:lnTo>
                    <a:pt x="115" y="144"/>
                  </a:lnTo>
                  <a:lnTo>
                    <a:pt x="108" y="147"/>
                  </a:lnTo>
                  <a:lnTo>
                    <a:pt x="100" y="149"/>
                  </a:lnTo>
                  <a:lnTo>
                    <a:pt x="93" y="152"/>
                  </a:lnTo>
                  <a:lnTo>
                    <a:pt x="85" y="153"/>
                  </a:lnTo>
                  <a:lnTo>
                    <a:pt x="77" y="153"/>
                  </a:lnTo>
                  <a:lnTo>
                    <a:pt x="77" y="153"/>
                  </a:lnTo>
                  <a:lnTo>
                    <a:pt x="70" y="153"/>
                  </a:lnTo>
                  <a:lnTo>
                    <a:pt x="62" y="152"/>
                  </a:lnTo>
                  <a:lnTo>
                    <a:pt x="54" y="149"/>
                  </a:lnTo>
                  <a:lnTo>
                    <a:pt x="47" y="147"/>
                  </a:lnTo>
                  <a:lnTo>
                    <a:pt x="40" y="144"/>
                  </a:lnTo>
                  <a:lnTo>
                    <a:pt x="35" y="140"/>
                  </a:lnTo>
                  <a:lnTo>
                    <a:pt x="29" y="136"/>
                  </a:lnTo>
                  <a:lnTo>
                    <a:pt x="23" y="130"/>
                  </a:lnTo>
                  <a:lnTo>
                    <a:pt x="17" y="125"/>
                  </a:lnTo>
                  <a:lnTo>
                    <a:pt x="14"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4" y="33"/>
                  </a:lnTo>
                  <a:lnTo>
                    <a:pt x="17"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5" y="9"/>
                  </a:lnTo>
                  <a:lnTo>
                    <a:pt x="120" y="12"/>
                  </a:lnTo>
                  <a:lnTo>
                    <a:pt x="126" y="17"/>
                  </a:lnTo>
                  <a:lnTo>
                    <a:pt x="132" y="21"/>
                  </a:lnTo>
                  <a:lnTo>
                    <a:pt x="137" y="27"/>
                  </a:lnTo>
                  <a:lnTo>
                    <a:pt x="141" y="33"/>
                  </a:lnTo>
                  <a:lnTo>
                    <a:pt x="146" y="40"/>
                  </a:lnTo>
                  <a:lnTo>
                    <a:pt x="148" y="46"/>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51" name="Google Shape;4251;p59"/>
            <p:cNvSpPr/>
            <p:nvPr/>
          </p:nvSpPr>
          <p:spPr>
            <a:xfrm>
              <a:off x="6916738" y="2265363"/>
              <a:ext cx="49213" cy="49213"/>
            </a:xfrm>
            <a:custGeom>
              <a:avLst/>
              <a:gdLst/>
              <a:ahLst/>
              <a:cxnLst/>
              <a:rect l="l" t="t" r="r" b="b"/>
              <a:pathLst>
                <a:path w="155" h="153" extrusionOk="0">
                  <a:moveTo>
                    <a:pt x="155" y="76"/>
                  </a:moveTo>
                  <a:lnTo>
                    <a:pt x="155" y="76"/>
                  </a:lnTo>
                  <a:lnTo>
                    <a:pt x="155" y="84"/>
                  </a:lnTo>
                  <a:lnTo>
                    <a:pt x="153" y="92"/>
                  </a:lnTo>
                  <a:lnTo>
                    <a:pt x="151" y="99"/>
                  </a:lnTo>
                  <a:lnTo>
                    <a:pt x="149" y="106"/>
                  </a:lnTo>
                  <a:lnTo>
                    <a:pt x="145" y="113"/>
                  </a:lnTo>
                  <a:lnTo>
                    <a:pt x="142" y="120"/>
                  </a:lnTo>
                  <a:lnTo>
                    <a:pt x="137" y="125"/>
                  </a:lnTo>
                  <a:lnTo>
                    <a:pt x="132" y="130"/>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0" y="144"/>
                  </a:lnTo>
                  <a:lnTo>
                    <a:pt x="34" y="140"/>
                  </a:lnTo>
                  <a:lnTo>
                    <a:pt x="29" y="136"/>
                  </a:lnTo>
                  <a:lnTo>
                    <a:pt x="23" y="130"/>
                  </a:lnTo>
                  <a:lnTo>
                    <a:pt x="18" y="125"/>
                  </a:lnTo>
                  <a:lnTo>
                    <a:pt x="14"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2" y="33"/>
                  </a:lnTo>
                  <a:lnTo>
                    <a:pt x="145" y="40"/>
                  </a:lnTo>
                  <a:lnTo>
                    <a:pt x="149" y="46"/>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52" name="Google Shape;4252;p59"/>
            <p:cNvSpPr/>
            <p:nvPr/>
          </p:nvSpPr>
          <p:spPr>
            <a:xfrm>
              <a:off x="6986588" y="2265363"/>
              <a:ext cx="47625" cy="49213"/>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2" y="120"/>
                  </a:lnTo>
                  <a:lnTo>
                    <a:pt x="137" y="125"/>
                  </a:lnTo>
                  <a:lnTo>
                    <a:pt x="131" y="130"/>
                  </a:lnTo>
                  <a:lnTo>
                    <a:pt x="127" y="136"/>
                  </a:lnTo>
                  <a:lnTo>
                    <a:pt x="120" y="140"/>
                  </a:lnTo>
                  <a:lnTo>
                    <a:pt x="114" y="144"/>
                  </a:lnTo>
                  <a:lnTo>
                    <a:pt x="107" y="147"/>
                  </a:lnTo>
                  <a:lnTo>
                    <a:pt x="100" y="149"/>
                  </a:lnTo>
                  <a:lnTo>
                    <a:pt x="92" y="152"/>
                  </a:lnTo>
                  <a:lnTo>
                    <a:pt x="85" y="153"/>
                  </a:lnTo>
                  <a:lnTo>
                    <a:pt x="77" y="153"/>
                  </a:lnTo>
                  <a:lnTo>
                    <a:pt x="77" y="153"/>
                  </a:lnTo>
                  <a:lnTo>
                    <a:pt x="69" y="153"/>
                  </a:lnTo>
                  <a:lnTo>
                    <a:pt x="61" y="152"/>
                  </a:lnTo>
                  <a:lnTo>
                    <a:pt x="55" y="149"/>
                  </a:lnTo>
                  <a:lnTo>
                    <a:pt x="48" y="147"/>
                  </a:lnTo>
                  <a:lnTo>
                    <a:pt x="41" y="144"/>
                  </a:lnTo>
                  <a:lnTo>
                    <a:pt x="34" y="140"/>
                  </a:lnTo>
                  <a:lnTo>
                    <a:pt x="28" y="136"/>
                  </a:lnTo>
                  <a:lnTo>
                    <a:pt x="23" y="130"/>
                  </a:lnTo>
                  <a:lnTo>
                    <a:pt x="18" y="125"/>
                  </a:lnTo>
                  <a:lnTo>
                    <a:pt x="13"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3" y="33"/>
                  </a:lnTo>
                  <a:lnTo>
                    <a:pt x="18" y="27"/>
                  </a:lnTo>
                  <a:lnTo>
                    <a:pt x="23" y="21"/>
                  </a:lnTo>
                  <a:lnTo>
                    <a:pt x="28" y="17"/>
                  </a:lnTo>
                  <a:lnTo>
                    <a:pt x="34" y="12"/>
                  </a:lnTo>
                  <a:lnTo>
                    <a:pt x="41" y="9"/>
                  </a:lnTo>
                  <a:lnTo>
                    <a:pt x="48" y="5"/>
                  </a:lnTo>
                  <a:lnTo>
                    <a:pt x="55"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2" y="33"/>
                  </a:lnTo>
                  <a:lnTo>
                    <a:pt x="145" y="40"/>
                  </a:lnTo>
                  <a:lnTo>
                    <a:pt x="148"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53" name="Google Shape;4253;p59"/>
            <p:cNvSpPr/>
            <p:nvPr/>
          </p:nvSpPr>
          <p:spPr>
            <a:xfrm>
              <a:off x="7056438" y="22653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0" y="120"/>
                  </a:lnTo>
                  <a:lnTo>
                    <a:pt x="136" y="125"/>
                  </a:lnTo>
                  <a:lnTo>
                    <a:pt x="131" y="130"/>
                  </a:lnTo>
                  <a:lnTo>
                    <a:pt x="125" y="136"/>
                  </a:lnTo>
                  <a:lnTo>
                    <a:pt x="120" y="140"/>
                  </a:lnTo>
                  <a:lnTo>
                    <a:pt x="113" y="144"/>
                  </a:lnTo>
                  <a:lnTo>
                    <a:pt x="107" y="147"/>
                  </a:lnTo>
                  <a:lnTo>
                    <a:pt x="99" y="149"/>
                  </a:lnTo>
                  <a:lnTo>
                    <a:pt x="92" y="152"/>
                  </a:lnTo>
                  <a:lnTo>
                    <a:pt x="84" y="153"/>
                  </a:lnTo>
                  <a:lnTo>
                    <a:pt x="76" y="153"/>
                  </a:lnTo>
                  <a:lnTo>
                    <a:pt x="76" y="153"/>
                  </a:lnTo>
                  <a:lnTo>
                    <a:pt x="68" y="153"/>
                  </a:lnTo>
                  <a:lnTo>
                    <a:pt x="61" y="152"/>
                  </a:lnTo>
                  <a:lnTo>
                    <a:pt x="53" y="149"/>
                  </a:lnTo>
                  <a:lnTo>
                    <a:pt x="46" y="147"/>
                  </a:lnTo>
                  <a:lnTo>
                    <a:pt x="40" y="144"/>
                  </a:lnTo>
                  <a:lnTo>
                    <a:pt x="34" y="140"/>
                  </a:lnTo>
                  <a:lnTo>
                    <a:pt x="28" y="136"/>
                  </a:lnTo>
                  <a:lnTo>
                    <a:pt x="22" y="130"/>
                  </a:lnTo>
                  <a:lnTo>
                    <a:pt x="18" y="125"/>
                  </a:lnTo>
                  <a:lnTo>
                    <a:pt x="13" y="120"/>
                  </a:lnTo>
                  <a:lnTo>
                    <a:pt x="9" y="113"/>
                  </a:lnTo>
                  <a:lnTo>
                    <a:pt x="5" y="106"/>
                  </a:lnTo>
                  <a:lnTo>
                    <a:pt x="3" y="99"/>
                  </a:lnTo>
                  <a:lnTo>
                    <a:pt x="2" y="92"/>
                  </a:lnTo>
                  <a:lnTo>
                    <a:pt x="0" y="84"/>
                  </a:lnTo>
                  <a:lnTo>
                    <a:pt x="0" y="76"/>
                  </a:lnTo>
                  <a:lnTo>
                    <a:pt x="0" y="76"/>
                  </a:lnTo>
                  <a:lnTo>
                    <a:pt x="0" y="68"/>
                  </a:lnTo>
                  <a:lnTo>
                    <a:pt x="2" y="60"/>
                  </a:lnTo>
                  <a:lnTo>
                    <a:pt x="3" y="53"/>
                  </a:lnTo>
                  <a:lnTo>
                    <a:pt x="5" y="46"/>
                  </a:lnTo>
                  <a:lnTo>
                    <a:pt x="9" y="40"/>
                  </a:lnTo>
                  <a:lnTo>
                    <a:pt x="13" y="33"/>
                  </a:lnTo>
                  <a:lnTo>
                    <a:pt x="18" y="27"/>
                  </a:lnTo>
                  <a:lnTo>
                    <a:pt x="22" y="21"/>
                  </a:lnTo>
                  <a:lnTo>
                    <a:pt x="28" y="17"/>
                  </a:lnTo>
                  <a:lnTo>
                    <a:pt x="34" y="12"/>
                  </a:lnTo>
                  <a:lnTo>
                    <a:pt x="40" y="9"/>
                  </a:lnTo>
                  <a:lnTo>
                    <a:pt x="46" y="5"/>
                  </a:lnTo>
                  <a:lnTo>
                    <a:pt x="53" y="3"/>
                  </a:lnTo>
                  <a:lnTo>
                    <a:pt x="61" y="1"/>
                  </a:lnTo>
                  <a:lnTo>
                    <a:pt x="68" y="0"/>
                  </a:lnTo>
                  <a:lnTo>
                    <a:pt x="76" y="0"/>
                  </a:lnTo>
                  <a:lnTo>
                    <a:pt x="76" y="0"/>
                  </a:lnTo>
                  <a:lnTo>
                    <a:pt x="84" y="0"/>
                  </a:lnTo>
                  <a:lnTo>
                    <a:pt x="92" y="1"/>
                  </a:lnTo>
                  <a:lnTo>
                    <a:pt x="99" y="3"/>
                  </a:lnTo>
                  <a:lnTo>
                    <a:pt x="107" y="5"/>
                  </a:lnTo>
                  <a:lnTo>
                    <a:pt x="113" y="9"/>
                  </a:lnTo>
                  <a:lnTo>
                    <a:pt x="120" y="12"/>
                  </a:lnTo>
                  <a:lnTo>
                    <a:pt x="125" y="17"/>
                  </a:lnTo>
                  <a:lnTo>
                    <a:pt x="131" y="21"/>
                  </a:lnTo>
                  <a:lnTo>
                    <a:pt x="136" y="27"/>
                  </a:lnTo>
                  <a:lnTo>
                    <a:pt x="140"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54" name="Google Shape;4254;p59"/>
            <p:cNvSpPr/>
            <p:nvPr/>
          </p:nvSpPr>
          <p:spPr>
            <a:xfrm>
              <a:off x="7126288" y="2265363"/>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0" y="130"/>
                  </a:lnTo>
                  <a:lnTo>
                    <a:pt x="126"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55" name="Google Shape;4255;p59"/>
            <p:cNvSpPr/>
            <p:nvPr/>
          </p:nvSpPr>
          <p:spPr>
            <a:xfrm>
              <a:off x="6567488" y="2198688"/>
              <a:ext cx="49213"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56" name="Google Shape;4256;p59"/>
            <p:cNvSpPr/>
            <p:nvPr/>
          </p:nvSpPr>
          <p:spPr>
            <a:xfrm>
              <a:off x="6637338" y="2198688"/>
              <a:ext cx="47625"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2"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57" name="Google Shape;4257;p59"/>
            <p:cNvSpPr/>
            <p:nvPr/>
          </p:nvSpPr>
          <p:spPr>
            <a:xfrm>
              <a:off x="6707188" y="2198688"/>
              <a:ext cx="47625"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1" y="131"/>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58" name="Google Shape;4258;p59"/>
            <p:cNvSpPr/>
            <p:nvPr/>
          </p:nvSpPr>
          <p:spPr>
            <a:xfrm>
              <a:off x="6777038" y="2198688"/>
              <a:ext cx="49213" cy="49213"/>
            </a:xfrm>
            <a:custGeom>
              <a:avLst/>
              <a:gdLst/>
              <a:ahLst/>
              <a:cxnLst/>
              <a:rect l="l" t="t" r="r" b="b"/>
              <a:pathLst>
                <a:path w="154" h="153" extrusionOk="0">
                  <a:moveTo>
                    <a:pt x="154" y="77"/>
                  </a:moveTo>
                  <a:lnTo>
                    <a:pt x="154" y="77"/>
                  </a:lnTo>
                  <a:lnTo>
                    <a:pt x="153" y="85"/>
                  </a:lnTo>
                  <a:lnTo>
                    <a:pt x="152" y="92"/>
                  </a:lnTo>
                  <a:lnTo>
                    <a:pt x="151" y="100"/>
                  </a:lnTo>
                  <a:lnTo>
                    <a:pt x="147" y="107"/>
                  </a:lnTo>
                  <a:lnTo>
                    <a:pt x="145" y="113"/>
                  </a:lnTo>
                  <a:lnTo>
                    <a:pt x="141" y="120"/>
                  </a:lnTo>
                  <a:lnTo>
                    <a:pt x="136" y="126"/>
                  </a:lnTo>
                  <a:lnTo>
                    <a:pt x="131" y="131"/>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1"/>
                  </a:lnTo>
                  <a:lnTo>
                    <a:pt x="17" y="126"/>
                  </a:lnTo>
                  <a:lnTo>
                    <a:pt x="13"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59" name="Google Shape;4259;p59"/>
            <p:cNvSpPr/>
            <p:nvPr/>
          </p:nvSpPr>
          <p:spPr>
            <a:xfrm>
              <a:off x="6846888" y="2198688"/>
              <a:ext cx="49213" cy="49213"/>
            </a:xfrm>
            <a:custGeom>
              <a:avLst/>
              <a:gdLst/>
              <a:ahLst/>
              <a:cxnLst/>
              <a:rect l="l" t="t" r="r" b="b"/>
              <a:pathLst>
                <a:path w="155" h="153" extrusionOk="0">
                  <a:moveTo>
                    <a:pt x="155" y="77"/>
                  </a:moveTo>
                  <a:lnTo>
                    <a:pt x="155" y="77"/>
                  </a:lnTo>
                  <a:lnTo>
                    <a:pt x="154" y="85"/>
                  </a:lnTo>
                  <a:lnTo>
                    <a:pt x="153" y="92"/>
                  </a:lnTo>
                  <a:lnTo>
                    <a:pt x="151" y="100"/>
                  </a:lnTo>
                  <a:lnTo>
                    <a:pt x="148" y="107"/>
                  </a:lnTo>
                  <a:lnTo>
                    <a:pt x="146" y="113"/>
                  </a:lnTo>
                  <a:lnTo>
                    <a:pt x="141" y="120"/>
                  </a:lnTo>
                  <a:lnTo>
                    <a:pt x="137" y="126"/>
                  </a:lnTo>
                  <a:lnTo>
                    <a:pt x="132" y="131"/>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60" name="Google Shape;4260;p59"/>
            <p:cNvSpPr/>
            <p:nvPr/>
          </p:nvSpPr>
          <p:spPr>
            <a:xfrm>
              <a:off x="6916738" y="2198688"/>
              <a:ext cx="49213" cy="49213"/>
            </a:xfrm>
            <a:custGeom>
              <a:avLst/>
              <a:gdLst/>
              <a:ahLst/>
              <a:cxnLst/>
              <a:rect l="l" t="t" r="r" b="b"/>
              <a:pathLst>
                <a:path w="155" h="153" extrusionOk="0">
                  <a:moveTo>
                    <a:pt x="155" y="77"/>
                  </a:moveTo>
                  <a:lnTo>
                    <a:pt x="155" y="77"/>
                  </a:lnTo>
                  <a:lnTo>
                    <a:pt x="155" y="85"/>
                  </a:lnTo>
                  <a:lnTo>
                    <a:pt x="153" y="92"/>
                  </a:lnTo>
                  <a:lnTo>
                    <a:pt x="151" y="100"/>
                  </a:lnTo>
                  <a:lnTo>
                    <a:pt x="149" y="107"/>
                  </a:lnTo>
                  <a:lnTo>
                    <a:pt x="145" y="113"/>
                  </a:lnTo>
                  <a:lnTo>
                    <a:pt x="142" y="120"/>
                  </a:lnTo>
                  <a:lnTo>
                    <a:pt x="137"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61" name="Google Shape;4261;p59"/>
            <p:cNvSpPr/>
            <p:nvPr/>
          </p:nvSpPr>
          <p:spPr>
            <a:xfrm>
              <a:off x="6986588" y="2198688"/>
              <a:ext cx="47625" cy="49213"/>
            </a:xfrm>
            <a:custGeom>
              <a:avLst/>
              <a:gdLst/>
              <a:ahLst/>
              <a:cxnLst/>
              <a:rect l="l" t="t" r="r" b="b"/>
              <a:pathLst>
                <a:path w="154" h="153" extrusionOk="0">
                  <a:moveTo>
                    <a:pt x="154" y="77"/>
                  </a:moveTo>
                  <a:lnTo>
                    <a:pt x="154" y="77"/>
                  </a:lnTo>
                  <a:lnTo>
                    <a:pt x="154" y="85"/>
                  </a:lnTo>
                  <a:lnTo>
                    <a:pt x="153" y="92"/>
                  </a:lnTo>
                  <a:lnTo>
                    <a:pt x="151" y="100"/>
                  </a:lnTo>
                  <a:lnTo>
                    <a:pt x="148" y="107"/>
                  </a:lnTo>
                  <a:lnTo>
                    <a:pt x="145" y="113"/>
                  </a:lnTo>
                  <a:lnTo>
                    <a:pt x="142" y="120"/>
                  </a:lnTo>
                  <a:lnTo>
                    <a:pt x="137" y="126"/>
                  </a:lnTo>
                  <a:lnTo>
                    <a:pt x="131" y="131"/>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1"/>
                  </a:lnTo>
                  <a:lnTo>
                    <a:pt x="18" y="126"/>
                  </a:lnTo>
                  <a:lnTo>
                    <a:pt x="13"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2"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62" name="Google Shape;4262;p59"/>
            <p:cNvSpPr/>
            <p:nvPr/>
          </p:nvSpPr>
          <p:spPr>
            <a:xfrm>
              <a:off x="7056438" y="2198688"/>
              <a:ext cx="49213" cy="49213"/>
            </a:xfrm>
            <a:custGeom>
              <a:avLst/>
              <a:gdLst/>
              <a:ahLst/>
              <a:cxnLst/>
              <a:rect l="l" t="t" r="r" b="b"/>
              <a:pathLst>
                <a:path w="154" h="153" extrusionOk="0">
                  <a:moveTo>
                    <a:pt x="154" y="77"/>
                  </a:moveTo>
                  <a:lnTo>
                    <a:pt x="154" y="77"/>
                  </a:lnTo>
                  <a:lnTo>
                    <a:pt x="153" y="85"/>
                  </a:lnTo>
                  <a:lnTo>
                    <a:pt x="152" y="92"/>
                  </a:lnTo>
                  <a:lnTo>
                    <a:pt x="151" y="100"/>
                  </a:lnTo>
                  <a:lnTo>
                    <a:pt x="147" y="107"/>
                  </a:lnTo>
                  <a:lnTo>
                    <a:pt x="145" y="113"/>
                  </a:lnTo>
                  <a:lnTo>
                    <a:pt x="140" y="120"/>
                  </a:lnTo>
                  <a:lnTo>
                    <a:pt x="136" y="126"/>
                  </a:lnTo>
                  <a:lnTo>
                    <a:pt x="131" y="131"/>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1"/>
                  </a:lnTo>
                  <a:lnTo>
                    <a:pt x="18" y="126"/>
                  </a:lnTo>
                  <a:lnTo>
                    <a:pt x="13" y="120"/>
                  </a:lnTo>
                  <a:lnTo>
                    <a:pt x="9" y="113"/>
                  </a:lnTo>
                  <a:lnTo>
                    <a:pt x="5" y="107"/>
                  </a:lnTo>
                  <a:lnTo>
                    <a:pt x="3" y="100"/>
                  </a:lnTo>
                  <a:lnTo>
                    <a:pt x="2" y="92"/>
                  </a:lnTo>
                  <a:lnTo>
                    <a:pt x="0" y="85"/>
                  </a:lnTo>
                  <a:lnTo>
                    <a:pt x="0" y="77"/>
                  </a:lnTo>
                  <a:lnTo>
                    <a:pt x="0" y="77"/>
                  </a:lnTo>
                  <a:lnTo>
                    <a:pt x="0" y="69"/>
                  </a:lnTo>
                  <a:lnTo>
                    <a:pt x="2" y="61"/>
                  </a:lnTo>
                  <a:lnTo>
                    <a:pt x="3" y="54"/>
                  </a:lnTo>
                  <a:lnTo>
                    <a:pt x="5" y="47"/>
                  </a:lnTo>
                  <a:lnTo>
                    <a:pt x="9" y="40"/>
                  </a:lnTo>
                  <a:lnTo>
                    <a:pt x="13" y="33"/>
                  </a:lnTo>
                  <a:lnTo>
                    <a:pt x="18" y="28"/>
                  </a:lnTo>
                  <a:lnTo>
                    <a:pt x="22" y="22"/>
                  </a:lnTo>
                  <a:lnTo>
                    <a:pt x="28" y="17"/>
                  </a:lnTo>
                  <a:lnTo>
                    <a:pt x="34" y="13"/>
                  </a:lnTo>
                  <a:lnTo>
                    <a:pt x="40" y="9"/>
                  </a:lnTo>
                  <a:lnTo>
                    <a:pt x="46"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5"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63" name="Google Shape;4263;p59"/>
            <p:cNvSpPr/>
            <p:nvPr/>
          </p:nvSpPr>
          <p:spPr>
            <a:xfrm>
              <a:off x="6567488" y="2128838"/>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64" name="Google Shape;4264;p59"/>
            <p:cNvSpPr/>
            <p:nvPr/>
          </p:nvSpPr>
          <p:spPr>
            <a:xfrm>
              <a:off x="6637338" y="21288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2"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65" name="Google Shape;4265;p59"/>
            <p:cNvSpPr/>
            <p:nvPr/>
          </p:nvSpPr>
          <p:spPr>
            <a:xfrm>
              <a:off x="6429376" y="2265363"/>
              <a:ext cx="49213" cy="49213"/>
            </a:xfrm>
            <a:custGeom>
              <a:avLst/>
              <a:gdLst/>
              <a:ahLst/>
              <a:cxnLst/>
              <a:rect l="l" t="t" r="r" b="b"/>
              <a:pathLst>
                <a:path w="155" h="153" extrusionOk="0">
                  <a:moveTo>
                    <a:pt x="155" y="76"/>
                  </a:moveTo>
                  <a:lnTo>
                    <a:pt x="155" y="76"/>
                  </a:lnTo>
                  <a:lnTo>
                    <a:pt x="154" y="84"/>
                  </a:lnTo>
                  <a:lnTo>
                    <a:pt x="152" y="92"/>
                  </a:lnTo>
                  <a:lnTo>
                    <a:pt x="151" y="99"/>
                  </a:lnTo>
                  <a:lnTo>
                    <a:pt x="148" y="106"/>
                  </a:lnTo>
                  <a:lnTo>
                    <a:pt x="144" y="113"/>
                  </a:lnTo>
                  <a:lnTo>
                    <a:pt x="141" y="120"/>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9" y="136"/>
                  </a:lnTo>
                  <a:lnTo>
                    <a:pt x="23" y="130"/>
                  </a:lnTo>
                  <a:lnTo>
                    <a:pt x="17" y="125"/>
                  </a:lnTo>
                  <a:lnTo>
                    <a:pt x="14"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1"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66" name="Google Shape;4266;p59"/>
            <p:cNvSpPr/>
            <p:nvPr/>
          </p:nvSpPr>
          <p:spPr>
            <a:xfrm>
              <a:off x="6497638" y="22653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5"/>
                  </a:lnTo>
                  <a:lnTo>
                    <a:pt x="131" y="130"/>
                  </a:lnTo>
                  <a:lnTo>
                    <a:pt x="126" y="136"/>
                  </a:lnTo>
                  <a:lnTo>
                    <a:pt x="120" y="140"/>
                  </a:lnTo>
                  <a:lnTo>
                    <a:pt x="113" y="144"/>
                  </a:lnTo>
                  <a:lnTo>
                    <a:pt x="107"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67" name="Google Shape;4267;p59"/>
            <p:cNvSpPr/>
            <p:nvPr/>
          </p:nvSpPr>
          <p:spPr>
            <a:xfrm>
              <a:off x="6429376" y="2198688"/>
              <a:ext cx="49213" cy="49213"/>
            </a:xfrm>
            <a:custGeom>
              <a:avLst/>
              <a:gdLst/>
              <a:ahLst/>
              <a:cxnLst/>
              <a:rect l="l" t="t" r="r" b="b"/>
              <a:pathLst>
                <a:path w="155" h="153" extrusionOk="0">
                  <a:moveTo>
                    <a:pt x="155" y="77"/>
                  </a:moveTo>
                  <a:lnTo>
                    <a:pt x="155" y="77"/>
                  </a:lnTo>
                  <a:lnTo>
                    <a:pt x="154" y="85"/>
                  </a:lnTo>
                  <a:lnTo>
                    <a:pt x="152" y="92"/>
                  </a:lnTo>
                  <a:lnTo>
                    <a:pt x="151"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68" name="Google Shape;4268;p59"/>
            <p:cNvSpPr/>
            <p:nvPr/>
          </p:nvSpPr>
          <p:spPr>
            <a:xfrm>
              <a:off x="6497638" y="2198688"/>
              <a:ext cx="49213" cy="49213"/>
            </a:xfrm>
            <a:custGeom>
              <a:avLst/>
              <a:gdLst/>
              <a:ahLst/>
              <a:cxnLst/>
              <a:rect l="l" t="t" r="r" b="b"/>
              <a:pathLst>
                <a:path w="154" h="153" extrusionOk="0">
                  <a:moveTo>
                    <a:pt x="154" y="77"/>
                  </a:moveTo>
                  <a:lnTo>
                    <a:pt x="154" y="77"/>
                  </a:lnTo>
                  <a:lnTo>
                    <a:pt x="153" y="85"/>
                  </a:lnTo>
                  <a:lnTo>
                    <a:pt x="152" y="92"/>
                  </a:lnTo>
                  <a:lnTo>
                    <a:pt x="151" y="100"/>
                  </a:lnTo>
                  <a:lnTo>
                    <a:pt x="147" y="107"/>
                  </a:lnTo>
                  <a:lnTo>
                    <a:pt x="145" y="113"/>
                  </a:lnTo>
                  <a:lnTo>
                    <a:pt x="141" y="120"/>
                  </a:lnTo>
                  <a:lnTo>
                    <a:pt x="136" y="126"/>
                  </a:lnTo>
                  <a:lnTo>
                    <a:pt x="131" y="131"/>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4"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69" name="Google Shape;4269;p59"/>
            <p:cNvSpPr/>
            <p:nvPr/>
          </p:nvSpPr>
          <p:spPr>
            <a:xfrm>
              <a:off x="6567488" y="2406651"/>
              <a:ext cx="49213" cy="49213"/>
            </a:xfrm>
            <a:custGeom>
              <a:avLst/>
              <a:gdLst/>
              <a:ahLst/>
              <a:cxnLst/>
              <a:rect l="l" t="t" r="r" b="b"/>
              <a:pathLst>
                <a:path w="154" h="154" extrusionOk="0">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70" name="Google Shape;4270;p59"/>
            <p:cNvSpPr/>
            <p:nvPr/>
          </p:nvSpPr>
          <p:spPr>
            <a:xfrm>
              <a:off x="6637338" y="2406651"/>
              <a:ext cx="47625"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71" name="Google Shape;4271;p59"/>
            <p:cNvSpPr/>
            <p:nvPr/>
          </p:nvSpPr>
          <p:spPr>
            <a:xfrm>
              <a:off x="6707188" y="2406651"/>
              <a:ext cx="47625"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4"/>
                  </a:lnTo>
                  <a:lnTo>
                    <a:pt x="76" y="154"/>
                  </a:lnTo>
                  <a:lnTo>
                    <a:pt x="68" y="153"/>
                  </a:lnTo>
                  <a:lnTo>
                    <a:pt x="60" y="152"/>
                  </a:lnTo>
                  <a:lnTo>
                    <a:pt x="54"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72" name="Google Shape;4272;p59"/>
            <p:cNvSpPr/>
            <p:nvPr/>
          </p:nvSpPr>
          <p:spPr>
            <a:xfrm>
              <a:off x="6567488" y="2341563"/>
              <a:ext cx="49213" cy="47625"/>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5"/>
                  </a:lnTo>
                  <a:lnTo>
                    <a:pt x="13" y="120"/>
                  </a:lnTo>
                  <a:lnTo>
                    <a:pt x="9" y="113"/>
                  </a:lnTo>
                  <a:lnTo>
                    <a:pt x="6" y="107"/>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4"/>
                  </a:lnTo>
                  <a:lnTo>
                    <a:pt x="144" y="40"/>
                  </a:lnTo>
                  <a:lnTo>
                    <a:pt x="148" y="46"/>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73" name="Google Shape;4273;p59"/>
            <p:cNvSpPr/>
            <p:nvPr/>
          </p:nvSpPr>
          <p:spPr>
            <a:xfrm>
              <a:off x="6637338" y="2341563"/>
              <a:ext cx="47625" cy="47625"/>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1" y="120"/>
                  </a:lnTo>
                  <a:lnTo>
                    <a:pt x="136" y="125"/>
                  </a:lnTo>
                  <a:lnTo>
                    <a:pt x="131"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2" y="120"/>
                  </a:lnTo>
                  <a:lnTo>
                    <a:pt x="9" y="113"/>
                  </a:lnTo>
                  <a:lnTo>
                    <a:pt x="6" y="107"/>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2"/>
                  </a:lnTo>
                  <a:lnTo>
                    <a:pt x="136" y="27"/>
                  </a:lnTo>
                  <a:lnTo>
                    <a:pt x="141"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74" name="Google Shape;4274;p59"/>
            <p:cNvSpPr/>
            <p:nvPr/>
          </p:nvSpPr>
          <p:spPr>
            <a:xfrm>
              <a:off x="6707188" y="2341563"/>
              <a:ext cx="47625" cy="47625"/>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5"/>
                  </a:lnTo>
                  <a:lnTo>
                    <a:pt x="131"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1" y="131"/>
                  </a:lnTo>
                  <a:lnTo>
                    <a:pt x="17" y="125"/>
                  </a:lnTo>
                  <a:lnTo>
                    <a:pt x="12" y="120"/>
                  </a:lnTo>
                  <a:lnTo>
                    <a:pt x="9" y="113"/>
                  </a:lnTo>
                  <a:lnTo>
                    <a:pt x="5" y="107"/>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1" y="22"/>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2"/>
                  </a:lnTo>
                  <a:lnTo>
                    <a:pt x="136" y="27"/>
                  </a:lnTo>
                  <a:lnTo>
                    <a:pt x="140"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75" name="Google Shape;4275;p59"/>
            <p:cNvSpPr/>
            <p:nvPr/>
          </p:nvSpPr>
          <p:spPr>
            <a:xfrm>
              <a:off x="6429376" y="2406651"/>
              <a:ext cx="49213" cy="49213"/>
            </a:xfrm>
            <a:custGeom>
              <a:avLst/>
              <a:gdLst/>
              <a:ahLst/>
              <a:cxnLst/>
              <a:rect l="l" t="t" r="r" b="b"/>
              <a:pathLst>
                <a:path w="155" h="154" extrusionOk="0">
                  <a:moveTo>
                    <a:pt x="155" y="77"/>
                  </a:moveTo>
                  <a:lnTo>
                    <a:pt x="155" y="77"/>
                  </a:lnTo>
                  <a:lnTo>
                    <a:pt x="154" y="85"/>
                  </a:lnTo>
                  <a:lnTo>
                    <a:pt x="152" y="93"/>
                  </a:lnTo>
                  <a:lnTo>
                    <a:pt x="151"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4"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76" name="Google Shape;4276;p59"/>
            <p:cNvSpPr/>
            <p:nvPr/>
          </p:nvSpPr>
          <p:spPr>
            <a:xfrm>
              <a:off x="6497638" y="2406651"/>
              <a:ext cx="49213" cy="49213"/>
            </a:xfrm>
            <a:custGeom>
              <a:avLst/>
              <a:gdLst/>
              <a:ahLst/>
              <a:cxnLst/>
              <a:rect l="l" t="t" r="r" b="b"/>
              <a:pathLst>
                <a:path w="154" h="154" extrusionOk="0">
                  <a:moveTo>
                    <a:pt x="154" y="77"/>
                  </a:moveTo>
                  <a:lnTo>
                    <a:pt x="154" y="77"/>
                  </a:lnTo>
                  <a:lnTo>
                    <a:pt x="153" y="85"/>
                  </a:lnTo>
                  <a:lnTo>
                    <a:pt x="152" y="93"/>
                  </a:lnTo>
                  <a:lnTo>
                    <a:pt x="151" y="100"/>
                  </a:lnTo>
                  <a:lnTo>
                    <a:pt x="147" y="108"/>
                  </a:lnTo>
                  <a:lnTo>
                    <a:pt x="145" y="113"/>
                  </a:lnTo>
                  <a:lnTo>
                    <a:pt x="141" y="120"/>
                  </a:lnTo>
                  <a:lnTo>
                    <a:pt x="136" y="126"/>
                  </a:lnTo>
                  <a:lnTo>
                    <a:pt x="131" y="132"/>
                  </a:lnTo>
                  <a:lnTo>
                    <a:pt x="126" y="136"/>
                  </a:lnTo>
                  <a:lnTo>
                    <a:pt x="120" y="141"/>
                  </a:lnTo>
                  <a:lnTo>
                    <a:pt x="113" y="145"/>
                  </a:lnTo>
                  <a:lnTo>
                    <a:pt x="107"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4"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4"/>
                  </a:lnTo>
                  <a:lnTo>
                    <a:pt x="126" y="17"/>
                  </a:lnTo>
                  <a:lnTo>
                    <a:pt x="131" y="23"/>
                  </a:lnTo>
                  <a:lnTo>
                    <a:pt x="136" y="29"/>
                  </a:lnTo>
                  <a:lnTo>
                    <a:pt x="141" y="34"/>
                  </a:lnTo>
                  <a:lnTo>
                    <a:pt x="145"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77" name="Google Shape;4277;p59"/>
            <p:cNvSpPr/>
            <p:nvPr/>
          </p:nvSpPr>
          <p:spPr>
            <a:xfrm>
              <a:off x="6429376" y="2341563"/>
              <a:ext cx="49213" cy="47625"/>
            </a:xfrm>
            <a:custGeom>
              <a:avLst/>
              <a:gdLst/>
              <a:ahLst/>
              <a:cxnLst/>
              <a:rect l="l" t="t" r="r" b="b"/>
              <a:pathLst>
                <a:path w="155" h="154" extrusionOk="0">
                  <a:moveTo>
                    <a:pt x="155" y="76"/>
                  </a:moveTo>
                  <a:lnTo>
                    <a:pt x="155" y="76"/>
                  </a:lnTo>
                  <a:lnTo>
                    <a:pt x="154" y="84"/>
                  </a:lnTo>
                  <a:lnTo>
                    <a:pt x="152" y="92"/>
                  </a:lnTo>
                  <a:lnTo>
                    <a:pt x="151" y="99"/>
                  </a:lnTo>
                  <a:lnTo>
                    <a:pt x="148" y="107"/>
                  </a:lnTo>
                  <a:lnTo>
                    <a:pt x="144" y="113"/>
                  </a:lnTo>
                  <a:lnTo>
                    <a:pt x="141" y="120"/>
                  </a:lnTo>
                  <a:lnTo>
                    <a:pt x="136"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9" y="136"/>
                  </a:lnTo>
                  <a:lnTo>
                    <a:pt x="23" y="131"/>
                  </a:lnTo>
                  <a:lnTo>
                    <a:pt x="17" y="125"/>
                  </a:lnTo>
                  <a:lnTo>
                    <a:pt x="14" y="120"/>
                  </a:lnTo>
                  <a:lnTo>
                    <a:pt x="9" y="113"/>
                  </a:lnTo>
                  <a:lnTo>
                    <a:pt x="6" y="107"/>
                  </a:lnTo>
                  <a:lnTo>
                    <a:pt x="4" y="99"/>
                  </a:lnTo>
                  <a:lnTo>
                    <a:pt x="1" y="92"/>
                  </a:lnTo>
                  <a:lnTo>
                    <a:pt x="0" y="84"/>
                  </a:lnTo>
                  <a:lnTo>
                    <a:pt x="0" y="76"/>
                  </a:lnTo>
                  <a:lnTo>
                    <a:pt x="0" y="76"/>
                  </a:lnTo>
                  <a:lnTo>
                    <a:pt x="0" y="68"/>
                  </a:lnTo>
                  <a:lnTo>
                    <a:pt x="1" y="61"/>
                  </a:lnTo>
                  <a:lnTo>
                    <a:pt x="4" y="53"/>
                  </a:lnTo>
                  <a:lnTo>
                    <a:pt x="6" y="46"/>
                  </a:lnTo>
                  <a:lnTo>
                    <a:pt x="9" y="40"/>
                  </a:lnTo>
                  <a:lnTo>
                    <a:pt x="14" y="34"/>
                  </a:lnTo>
                  <a:lnTo>
                    <a:pt x="17" y="27"/>
                  </a:lnTo>
                  <a:lnTo>
                    <a:pt x="23" y="22"/>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4"/>
                  </a:lnTo>
                  <a:lnTo>
                    <a:pt x="144" y="40"/>
                  </a:lnTo>
                  <a:lnTo>
                    <a:pt x="148" y="46"/>
                  </a:lnTo>
                  <a:lnTo>
                    <a:pt x="151" y="53"/>
                  </a:lnTo>
                  <a:lnTo>
                    <a:pt x="152"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78" name="Google Shape;4278;p59"/>
            <p:cNvSpPr/>
            <p:nvPr/>
          </p:nvSpPr>
          <p:spPr>
            <a:xfrm>
              <a:off x="6357938" y="2265363"/>
              <a:ext cx="49213" cy="49213"/>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5"/>
                  </a:lnTo>
                  <a:lnTo>
                    <a:pt x="132" y="130"/>
                  </a:lnTo>
                  <a:lnTo>
                    <a:pt x="126" y="136"/>
                  </a:lnTo>
                  <a:lnTo>
                    <a:pt x="120" y="140"/>
                  </a:lnTo>
                  <a:lnTo>
                    <a:pt x="113" y="144"/>
                  </a:lnTo>
                  <a:lnTo>
                    <a:pt x="108"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79" name="Google Shape;4279;p59"/>
            <p:cNvSpPr/>
            <p:nvPr/>
          </p:nvSpPr>
          <p:spPr>
            <a:xfrm>
              <a:off x="6357938" y="2341563"/>
              <a:ext cx="49213" cy="47625"/>
            </a:xfrm>
            <a:custGeom>
              <a:avLst/>
              <a:gdLst/>
              <a:ahLst/>
              <a:cxnLst/>
              <a:rect l="l" t="t" r="r" b="b"/>
              <a:pathLst>
                <a:path w="154" h="154" extrusionOk="0">
                  <a:moveTo>
                    <a:pt x="154" y="76"/>
                  </a:moveTo>
                  <a:lnTo>
                    <a:pt x="154" y="76"/>
                  </a:lnTo>
                  <a:lnTo>
                    <a:pt x="153" y="84"/>
                  </a:lnTo>
                  <a:lnTo>
                    <a:pt x="152" y="92"/>
                  </a:lnTo>
                  <a:lnTo>
                    <a:pt x="151" y="99"/>
                  </a:lnTo>
                  <a:lnTo>
                    <a:pt x="148" y="107"/>
                  </a:lnTo>
                  <a:lnTo>
                    <a:pt x="145" y="113"/>
                  </a:lnTo>
                  <a:lnTo>
                    <a:pt x="141" y="120"/>
                  </a:lnTo>
                  <a:lnTo>
                    <a:pt x="136" y="125"/>
                  </a:lnTo>
                  <a:lnTo>
                    <a:pt x="132" y="131"/>
                  </a:lnTo>
                  <a:lnTo>
                    <a:pt x="126" y="136"/>
                  </a:lnTo>
                  <a:lnTo>
                    <a:pt x="120" y="140"/>
                  </a:lnTo>
                  <a:lnTo>
                    <a:pt x="113" y="144"/>
                  </a:lnTo>
                  <a:lnTo>
                    <a:pt x="108"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4" y="120"/>
                  </a:lnTo>
                  <a:lnTo>
                    <a:pt x="9" y="113"/>
                  </a:lnTo>
                  <a:lnTo>
                    <a:pt x="6" y="107"/>
                  </a:lnTo>
                  <a:lnTo>
                    <a:pt x="3" y="99"/>
                  </a:lnTo>
                  <a:lnTo>
                    <a:pt x="1" y="92"/>
                  </a:lnTo>
                  <a:lnTo>
                    <a:pt x="0" y="84"/>
                  </a:lnTo>
                  <a:lnTo>
                    <a:pt x="0" y="76"/>
                  </a:lnTo>
                  <a:lnTo>
                    <a:pt x="0" y="76"/>
                  </a:lnTo>
                  <a:lnTo>
                    <a:pt x="0" y="68"/>
                  </a:lnTo>
                  <a:lnTo>
                    <a:pt x="1" y="61"/>
                  </a:lnTo>
                  <a:lnTo>
                    <a:pt x="3" y="53"/>
                  </a:lnTo>
                  <a:lnTo>
                    <a:pt x="6" y="46"/>
                  </a:lnTo>
                  <a:lnTo>
                    <a:pt x="9" y="40"/>
                  </a:lnTo>
                  <a:lnTo>
                    <a:pt x="14"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2"/>
                  </a:lnTo>
                  <a:lnTo>
                    <a:pt x="136" y="27"/>
                  </a:lnTo>
                  <a:lnTo>
                    <a:pt x="141" y="34"/>
                  </a:lnTo>
                  <a:lnTo>
                    <a:pt x="145" y="40"/>
                  </a:lnTo>
                  <a:lnTo>
                    <a:pt x="148"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80" name="Google Shape;4280;p59"/>
            <p:cNvSpPr/>
            <p:nvPr/>
          </p:nvSpPr>
          <p:spPr>
            <a:xfrm>
              <a:off x="6497638" y="2341563"/>
              <a:ext cx="49213" cy="47625"/>
            </a:xfrm>
            <a:custGeom>
              <a:avLst/>
              <a:gdLst/>
              <a:ahLst/>
              <a:cxnLst/>
              <a:rect l="l" t="t" r="r" b="b"/>
              <a:pathLst>
                <a:path w="154" h="154" extrusionOk="0">
                  <a:moveTo>
                    <a:pt x="154" y="76"/>
                  </a:moveTo>
                  <a:lnTo>
                    <a:pt x="154" y="76"/>
                  </a:lnTo>
                  <a:lnTo>
                    <a:pt x="153" y="84"/>
                  </a:lnTo>
                  <a:lnTo>
                    <a:pt x="152" y="92"/>
                  </a:lnTo>
                  <a:lnTo>
                    <a:pt x="151" y="99"/>
                  </a:lnTo>
                  <a:lnTo>
                    <a:pt x="147" y="107"/>
                  </a:lnTo>
                  <a:lnTo>
                    <a:pt x="145" y="113"/>
                  </a:lnTo>
                  <a:lnTo>
                    <a:pt x="141" y="120"/>
                  </a:lnTo>
                  <a:lnTo>
                    <a:pt x="136" y="125"/>
                  </a:lnTo>
                  <a:lnTo>
                    <a:pt x="131" y="131"/>
                  </a:lnTo>
                  <a:lnTo>
                    <a:pt x="126" y="136"/>
                  </a:lnTo>
                  <a:lnTo>
                    <a:pt x="120" y="140"/>
                  </a:lnTo>
                  <a:lnTo>
                    <a:pt x="113" y="144"/>
                  </a:lnTo>
                  <a:lnTo>
                    <a:pt x="107"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4" y="120"/>
                  </a:lnTo>
                  <a:lnTo>
                    <a:pt x="9" y="113"/>
                  </a:lnTo>
                  <a:lnTo>
                    <a:pt x="6" y="107"/>
                  </a:lnTo>
                  <a:lnTo>
                    <a:pt x="3" y="99"/>
                  </a:lnTo>
                  <a:lnTo>
                    <a:pt x="1" y="92"/>
                  </a:lnTo>
                  <a:lnTo>
                    <a:pt x="0" y="84"/>
                  </a:lnTo>
                  <a:lnTo>
                    <a:pt x="0" y="76"/>
                  </a:lnTo>
                  <a:lnTo>
                    <a:pt x="0" y="76"/>
                  </a:lnTo>
                  <a:lnTo>
                    <a:pt x="0" y="68"/>
                  </a:lnTo>
                  <a:lnTo>
                    <a:pt x="1" y="61"/>
                  </a:lnTo>
                  <a:lnTo>
                    <a:pt x="3" y="53"/>
                  </a:lnTo>
                  <a:lnTo>
                    <a:pt x="6" y="46"/>
                  </a:lnTo>
                  <a:lnTo>
                    <a:pt x="9" y="40"/>
                  </a:lnTo>
                  <a:lnTo>
                    <a:pt x="14"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2"/>
                  </a:lnTo>
                  <a:lnTo>
                    <a:pt x="136" y="27"/>
                  </a:lnTo>
                  <a:lnTo>
                    <a:pt x="141" y="34"/>
                  </a:lnTo>
                  <a:lnTo>
                    <a:pt x="145" y="40"/>
                  </a:lnTo>
                  <a:lnTo>
                    <a:pt x="147"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81" name="Google Shape;4281;p59"/>
            <p:cNvSpPr/>
            <p:nvPr/>
          </p:nvSpPr>
          <p:spPr>
            <a:xfrm>
              <a:off x="6567488" y="2546351"/>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2"/>
                  </a:lnTo>
                  <a:lnTo>
                    <a:pt x="93" y="154"/>
                  </a:lnTo>
                  <a:lnTo>
                    <a:pt x="85" y="155"/>
                  </a:lnTo>
                  <a:lnTo>
                    <a:pt x="77" y="155"/>
                  </a:lnTo>
                  <a:lnTo>
                    <a:pt x="77" y="155"/>
                  </a:lnTo>
                  <a:lnTo>
                    <a:pt x="69" y="155"/>
                  </a:lnTo>
                  <a:lnTo>
                    <a:pt x="61" y="154"/>
                  </a:lnTo>
                  <a:lnTo>
                    <a:pt x="54" y="152"/>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6" y="29"/>
                  </a:lnTo>
                  <a:lnTo>
                    <a:pt x="141" y="35"/>
                  </a:lnTo>
                  <a:lnTo>
                    <a:pt x="144" y="42"/>
                  </a:lnTo>
                  <a:lnTo>
                    <a:pt x="148" y="49"/>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82" name="Google Shape;4282;p59"/>
            <p:cNvSpPr/>
            <p:nvPr/>
          </p:nvSpPr>
          <p:spPr>
            <a:xfrm>
              <a:off x="6637338" y="2546351"/>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2"/>
                  </a:lnTo>
                  <a:lnTo>
                    <a:pt x="93" y="154"/>
                  </a:lnTo>
                  <a:lnTo>
                    <a:pt x="85" y="155"/>
                  </a:lnTo>
                  <a:lnTo>
                    <a:pt x="77" y="155"/>
                  </a:lnTo>
                  <a:lnTo>
                    <a:pt x="77" y="155"/>
                  </a:lnTo>
                  <a:lnTo>
                    <a:pt x="69" y="155"/>
                  </a:lnTo>
                  <a:lnTo>
                    <a:pt x="62" y="154"/>
                  </a:lnTo>
                  <a:lnTo>
                    <a:pt x="54" y="152"/>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3" y="23"/>
                  </a:lnTo>
                  <a:lnTo>
                    <a:pt x="27" y="19"/>
                  </a:lnTo>
                  <a:lnTo>
                    <a:pt x="34" y="14"/>
                  </a:lnTo>
                  <a:lnTo>
                    <a:pt x="40" y="11"/>
                  </a:lnTo>
                  <a:lnTo>
                    <a:pt x="47" y="7"/>
                  </a:lnTo>
                  <a:lnTo>
                    <a:pt x="54" y="4"/>
                  </a:lnTo>
                  <a:lnTo>
                    <a:pt x="62" y="3"/>
                  </a:lnTo>
                  <a:lnTo>
                    <a:pt x="69" y="2"/>
                  </a:lnTo>
                  <a:lnTo>
                    <a:pt x="77" y="0"/>
                  </a:lnTo>
                  <a:lnTo>
                    <a:pt x="77" y="0"/>
                  </a:lnTo>
                  <a:lnTo>
                    <a:pt x="85" y="2"/>
                  </a:lnTo>
                  <a:lnTo>
                    <a:pt x="93" y="3"/>
                  </a:lnTo>
                  <a:lnTo>
                    <a:pt x="99" y="4"/>
                  </a:lnTo>
                  <a:lnTo>
                    <a:pt x="106" y="7"/>
                  </a:lnTo>
                  <a:lnTo>
                    <a:pt x="113" y="11"/>
                  </a:lnTo>
                  <a:lnTo>
                    <a:pt x="120" y="14"/>
                  </a:lnTo>
                  <a:lnTo>
                    <a:pt x="126" y="19"/>
                  </a:lnTo>
                  <a:lnTo>
                    <a:pt x="131" y="23"/>
                  </a:lnTo>
                  <a:lnTo>
                    <a:pt x="136" y="29"/>
                  </a:lnTo>
                  <a:lnTo>
                    <a:pt x="141" y="35"/>
                  </a:lnTo>
                  <a:lnTo>
                    <a:pt x="144" y="42"/>
                  </a:lnTo>
                  <a:lnTo>
                    <a:pt x="147" y="49"/>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83" name="Google Shape;4283;p59"/>
            <p:cNvSpPr/>
            <p:nvPr/>
          </p:nvSpPr>
          <p:spPr>
            <a:xfrm>
              <a:off x="6707188" y="2546351"/>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2"/>
                  </a:lnTo>
                  <a:lnTo>
                    <a:pt x="91" y="154"/>
                  </a:lnTo>
                  <a:lnTo>
                    <a:pt x="84" y="155"/>
                  </a:lnTo>
                  <a:lnTo>
                    <a:pt x="76" y="155"/>
                  </a:lnTo>
                  <a:lnTo>
                    <a:pt x="76" y="155"/>
                  </a:lnTo>
                  <a:lnTo>
                    <a:pt x="68" y="155"/>
                  </a:lnTo>
                  <a:lnTo>
                    <a:pt x="60" y="154"/>
                  </a:lnTo>
                  <a:lnTo>
                    <a:pt x="54" y="152"/>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9"/>
                  </a:lnTo>
                  <a:lnTo>
                    <a:pt x="9" y="42"/>
                  </a:lnTo>
                  <a:lnTo>
                    <a:pt x="12" y="35"/>
                  </a:lnTo>
                  <a:lnTo>
                    <a:pt x="17" y="29"/>
                  </a:lnTo>
                  <a:lnTo>
                    <a:pt x="21" y="23"/>
                  </a:lnTo>
                  <a:lnTo>
                    <a:pt x="27" y="19"/>
                  </a:lnTo>
                  <a:lnTo>
                    <a:pt x="33" y="14"/>
                  </a:lnTo>
                  <a:lnTo>
                    <a:pt x="40" y="11"/>
                  </a:lnTo>
                  <a:lnTo>
                    <a:pt x="47" y="7"/>
                  </a:lnTo>
                  <a:lnTo>
                    <a:pt x="54" y="4"/>
                  </a:lnTo>
                  <a:lnTo>
                    <a:pt x="60" y="3"/>
                  </a:lnTo>
                  <a:lnTo>
                    <a:pt x="68" y="2"/>
                  </a:lnTo>
                  <a:lnTo>
                    <a:pt x="76" y="0"/>
                  </a:lnTo>
                  <a:lnTo>
                    <a:pt x="76" y="0"/>
                  </a:lnTo>
                  <a:lnTo>
                    <a:pt x="84" y="2"/>
                  </a:lnTo>
                  <a:lnTo>
                    <a:pt x="91" y="3"/>
                  </a:lnTo>
                  <a:lnTo>
                    <a:pt x="99" y="4"/>
                  </a:lnTo>
                  <a:lnTo>
                    <a:pt x="106" y="7"/>
                  </a:lnTo>
                  <a:lnTo>
                    <a:pt x="113" y="11"/>
                  </a:lnTo>
                  <a:lnTo>
                    <a:pt x="120" y="14"/>
                  </a:lnTo>
                  <a:lnTo>
                    <a:pt x="126" y="19"/>
                  </a:lnTo>
                  <a:lnTo>
                    <a:pt x="131" y="23"/>
                  </a:lnTo>
                  <a:lnTo>
                    <a:pt x="136" y="29"/>
                  </a:lnTo>
                  <a:lnTo>
                    <a:pt x="140" y="35"/>
                  </a:lnTo>
                  <a:lnTo>
                    <a:pt x="144" y="42"/>
                  </a:lnTo>
                  <a:lnTo>
                    <a:pt x="147" y="49"/>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84" name="Google Shape;4284;p59"/>
            <p:cNvSpPr/>
            <p:nvPr/>
          </p:nvSpPr>
          <p:spPr>
            <a:xfrm>
              <a:off x="6707188" y="2619376"/>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4"/>
                  </a:lnTo>
                  <a:lnTo>
                    <a:pt x="126" y="18"/>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85" name="Google Shape;4285;p59"/>
            <p:cNvSpPr/>
            <p:nvPr/>
          </p:nvSpPr>
          <p:spPr>
            <a:xfrm>
              <a:off x="6567488" y="2481263"/>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3" y="2"/>
                  </a:lnTo>
                  <a:lnTo>
                    <a:pt x="100" y="4"/>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86" name="Google Shape;4286;p59"/>
            <p:cNvSpPr/>
            <p:nvPr/>
          </p:nvSpPr>
          <p:spPr>
            <a:xfrm>
              <a:off x="6637338" y="2481263"/>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87" name="Google Shape;4287;p59"/>
            <p:cNvSpPr/>
            <p:nvPr/>
          </p:nvSpPr>
          <p:spPr>
            <a:xfrm>
              <a:off x="6707188" y="2481263"/>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4"/>
                  </a:lnTo>
                  <a:lnTo>
                    <a:pt x="60" y="2"/>
                  </a:lnTo>
                  <a:lnTo>
                    <a:pt x="68" y="1"/>
                  </a:lnTo>
                  <a:lnTo>
                    <a:pt x="76" y="0"/>
                  </a:lnTo>
                  <a:lnTo>
                    <a:pt x="76" y="0"/>
                  </a:lnTo>
                  <a:lnTo>
                    <a:pt x="84" y="1"/>
                  </a:lnTo>
                  <a:lnTo>
                    <a:pt x="91"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88" name="Google Shape;4288;p59"/>
            <p:cNvSpPr/>
            <p:nvPr/>
          </p:nvSpPr>
          <p:spPr>
            <a:xfrm>
              <a:off x="6497638" y="2481263"/>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0"/>
                  </a:lnTo>
                  <a:lnTo>
                    <a:pt x="136" y="127"/>
                  </a:lnTo>
                  <a:lnTo>
                    <a:pt x="131" y="132"/>
                  </a:lnTo>
                  <a:lnTo>
                    <a:pt x="126" y="137"/>
                  </a:lnTo>
                  <a:lnTo>
                    <a:pt x="120" y="142"/>
                  </a:lnTo>
                  <a:lnTo>
                    <a:pt x="113" y="145"/>
                  </a:lnTo>
                  <a:lnTo>
                    <a:pt x="107"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89" name="Google Shape;4289;p59"/>
            <p:cNvSpPr/>
            <p:nvPr/>
          </p:nvSpPr>
          <p:spPr>
            <a:xfrm>
              <a:off x="6429376" y="2128838"/>
              <a:ext cx="49213" cy="47625"/>
            </a:xfrm>
            <a:custGeom>
              <a:avLst/>
              <a:gdLst/>
              <a:ahLst/>
              <a:cxnLst/>
              <a:rect l="l" t="t" r="r" b="b"/>
              <a:pathLst>
                <a:path w="155" h="154" extrusionOk="0">
                  <a:moveTo>
                    <a:pt x="155" y="77"/>
                  </a:moveTo>
                  <a:lnTo>
                    <a:pt x="155" y="77"/>
                  </a:lnTo>
                  <a:lnTo>
                    <a:pt x="154" y="85"/>
                  </a:lnTo>
                  <a:lnTo>
                    <a:pt x="152" y="92"/>
                  </a:lnTo>
                  <a:lnTo>
                    <a:pt x="151"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90" name="Google Shape;4290;p59"/>
            <p:cNvSpPr/>
            <p:nvPr/>
          </p:nvSpPr>
          <p:spPr>
            <a:xfrm>
              <a:off x="6497638" y="21288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3"/>
                  </a:lnTo>
                  <a:lnTo>
                    <a:pt x="141" y="119"/>
                  </a:lnTo>
                  <a:lnTo>
                    <a:pt x="136" y="126"/>
                  </a:lnTo>
                  <a:lnTo>
                    <a:pt x="131" y="131"/>
                  </a:lnTo>
                  <a:lnTo>
                    <a:pt x="126" y="136"/>
                  </a:lnTo>
                  <a:lnTo>
                    <a:pt x="120" y="141"/>
                  </a:lnTo>
                  <a:lnTo>
                    <a:pt x="113" y="144"/>
                  </a:lnTo>
                  <a:lnTo>
                    <a:pt x="107"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4"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91" name="Google Shape;4291;p59"/>
            <p:cNvSpPr/>
            <p:nvPr/>
          </p:nvSpPr>
          <p:spPr>
            <a:xfrm>
              <a:off x="6707188" y="21288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0" y="119"/>
                  </a:lnTo>
                  <a:lnTo>
                    <a:pt x="136" y="126"/>
                  </a:lnTo>
                  <a:lnTo>
                    <a:pt x="131" y="131"/>
                  </a:lnTo>
                  <a:lnTo>
                    <a:pt x="126" y="136"/>
                  </a:lnTo>
                  <a:lnTo>
                    <a:pt x="120" y="141"/>
                  </a:lnTo>
                  <a:lnTo>
                    <a:pt x="113" y="144"/>
                  </a:lnTo>
                  <a:lnTo>
                    <a:pt x="106" y="148"/>
                  </a:lnTo>
                  <a:lnTo>
                    <a:pt x="99" y="150"/>
                  </a:lnTo>
                  <a:lnTo>
                    <a:pt x="91" y="152"/>
                  </a:lnTo>
                  <a:lnTo>
                    <a:pt x="84" y="154"/>
                  </a:lnTo>
                  <a:lnTo>
                    <a:pt x="76" y="154"/>
                  </a:lnTo>
                  <a:lnTo>
                    <a:pt x="76" y="154"/>
                  </a:lnTo>
                  <a:lnTo>
                    <a:pt x="68" y="154"/>
                  </a:lnTo>
                  <a:lnTo>
                    <a:pt x="60" y="152"/>
                  </a:lnTo>
                  <a:lnTo>
                    <a:pt x="54"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92" name="Google Shape;4292;p59"/>
            <p:cNvSpPr/>
            <p:nvPr/>
          </p:nvSpPr>
          <p:spPr>
            <a:xfrm>
              <a:off x="6777038" y="21288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3"/>
                  </a:lnTo>
                  <a:lnTo>
                    <a:pt x="141" y="119"/>
                  </a:lnTo>
                  <a:lnTo>
                    <a:pt x="136" y="126"/>
                  </a:lnTo>
                  <a:lnTo>
                    <a:pt x="131" y="131"/>
                  </a:lnTo>
                  <a:lnTo>
                    <a:pt x="126" y="136"/>
                  </a:lnTo>
                  <a:lnTo>
                    <a:pt x="120" y="141"/>
                  </a:lnTo>
                  <a:lnTo>
                    <a:pt x="113" y="144"/>
                  </a:lnTo>
                  <a:lnTo>
                    <a:pt x="107"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7" y="136"/>
                  </a:lnTo>
                  <a:lnTo>
                    <a:pt x="23" y="131"/>
                  </a:lnTo>
                  <a:lnTo>
                    <a:pt x="17" y="126"/>
                  </a:lnTo>
                  <a:lnTo>
                    <a:pt x="13"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93" name="Google Shape;4293;p59"/>
            <p:cNvSpPr/>
            <p:nvPr/>
          </p:nvSpPr>
          <p:spPr>
            <a:xfrm>
              <a:off x="6846888" y="2128838"/>
              <a:ext cx="49213" cy="47625"/>
            </a:xfrm>
            <a:custGeom>
              <a:avLst/>
              <a:gdLst/>
              <a:ahLst/>
              <a:cxnLst/>
              <a:rect l="l" t="t" r="r" b="b"/>
              <a:pathLst>
                <a:path w="155" h="154" extrusionOk="0">
                  <a:moveTo>
                    <a:pt x="155" y="77"/>
                  </a:moveTo>
                  <a:lnTo>
                    <a:pt x="155" y="77"/>
                  </a:lnTo>
                  <a:lnTo>
                    <a:pt x="154" y="85"/>
                  </a:lnTo>
                  <a:lnTo>
                    <a:pt x="153" y="92"/>
                  </a:lnTo>
                  <a:lnTo>
                    <a:pt x="151" y="100"/>
                  </a:lnTo>
                  <a:lnTo>
                    <a:pt x="148" y="107"/>
                  </a:lnTo>
                  <a:lnTo>
                    <a:pt x="146" y="113"/>
                  </a:lnTo>
                  <a:lnTo>
                    <a:pt x="141" y="119"/>
                  </a:lnTo>
                  <a:lnTo>
                    <a:pt x="137" y="126"/>
                  </a:lnTo>
                  <a:lnTo>
                    <a:pt x="132" y="131"/>
                  </a:lnTo>
                  <a:lnTo>
                    <a:pt x="126" y="136"/>
                  </a:lnTo>
                  <a:lnTo>
                    <a:pt x="120"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94" name="Google Shape;4294;p59"/>
            <p:cNvSpPr/>
            <p:nvPr/>
          </p:nvSpPr>
          <p:spPr>
            <a:xfrm>
              <a:off x="6916738" y="2128838"/>
              <a:ext cx="49213" cy="47625"/>
            </a:xfrm>
            <a:custGeom>
              <a:avLst/>
              <a:gdLst/>
              <a:ahLst/>
              <a:cxnLst/>
              <a:rect l="l" t="t" r="r" b="b"/>
              <a:pathLst>
                <a:path w="155" h="154" extrusionOk="0">
                  <a:moveTo>
                    <a:pt x="155" y="77"/>
                  </a:moveTo>
                  <a:lnTo>
                    <a:pt x="155" y="77"/>
                  </a:lnTo>
                  <a:lnTo>
                    <a:pt x="155" y="85"/>
                  </a:lnTo>
                  <a:lnTo>
                    <a:pt x="153" y="92"/>
                  </a:lnTo>
                  <a:lnTo>
                    <a:pt x="151" y="100"/>
                  </a:lnTo>
                  <a:lnTo>
                    <a:pt x="149" y="107"/>
                  </a:lnTo>
                  <a:lnTo>
                    <a:pt x="145" y="113"/>
                  </a:lnTo>
                  <a:lnTo>
                    <a:pt x="142" y="119"/>
                  </a:lnTo>
                  <a:lnTo>
                    <a:pt x="137"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95" name="Google Shape;4295;p59"/>
            <p:cNvSpPr/>
            <p:nvPr/>
          </p:nvSpPr>
          <p:spPr>
            <a:xfrm>
              <a:off x="6986588" y="2128838"/>
              <a:ext cx="47625" cy="47625"/>
            </a:xfrm>
            <a:custGeom>
              <a:avLst/>
              <a:gdLst/>
              <a:ahLst/>
              <a:cxnLst/>
              <a:rect l="l" t="t" r="r" b="b"/>
              <a:pathLst>
                <a:path w="154" h="154" extrusionOk="0">
                  <a:moveTo>
                    <a:pt x="154" y="77"/>
                  </a:moveTo>
                  <a:lnTo>
                    <a:pt x="154" y="77"/>
                  </a:lnTo>
                  <a:lnTo>
                    <a:pt x="154" y="85"/>
                  </a:lnTo>
                  <a:lnTo>
                    <a:pt x="153" y="92"/>
                  </a:lnTo>
                  <a:lnTo>
                    <a:pt x="151" y="100"/>
                  </a:lnTo>
                  <a:lnTo>
                    <a:pt x="148" y="107"/>
                  </a:lnTo>
                  <a:lnTo>
                    <a:pt x="145" y="113"/>
                  </a:lnTo>
                  <a:lnTo>
                    <a:pt x="142" y="119"/>
                  </a:lnTo>
                  <a:lnTo>
                    <a:pt x="137" y="126"/>
                  </a:lnTo>
                  <a:lnTo>
                    <a:pt x="131" y="131"/>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5" y="150"/>
                  </a:lnTo>
                  <a:lnTo>
                    <a:pt x="48" y="148"/>
                  </a:lnTo>
                  <a:lnTo>
                    <a:pt x="41" y="144"/>
                  </a:lnTo>
                  <a:lnTo>
                    <a:pt x="34" y="141"/>
                  </a:lnTo>
                  <a:lnTo>
                    <a:pt x="28" y="136"/>
                  </a:lnTo>
                  <a:lnTo>
                    <a:pt x="23" y="131"/>
                  </a:lnTo>
                  <a:lnTo>
                    <a:pt x="18" y="126"/>
                  </a:lnTo>
                  <a:lnTo>
                    <a:pt x="13"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2"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96" name="Google Shape;4296;p59"/>
            <p:cNvSpPr/>
            <p:nvPr/>
          </p:nvSpPr>
          <p:spPr>
            <a:xfrm>
              <a:off x="7056438" y="21288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3"/>
                  </a:lnTo>
                  <a:lnTo>
                    <a:pt x="140" y="119"/>
                  </a:lnTo>
                  <a:lnTo>
                    <a:pt x="136" y="126"/>
                  </a:lnTo>
                  <a:lnTo>
                    <a:pt x="131" y="131"/>
                  </a:lnTo>
                  <a:lnTo>
                    <a:pt x="125"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6" y="148"/>
                  </a:lnTo>
                  <a:lnTo>
                    <a:pt x="40" y="144"/>
                  </a:lnTo>
                  <a:lnTo>
                    <a:pt x="34" y="141"/>
                  </a:lnTo>
                  <a:lnTo>
                    <a:pt x="28" y="136"/>
                  </a:lnTo>
                  <a:lnTo>
                    <a:pt x="22" y="131"/>
                  </a:lnTo>
                  <a:lnTo>
                    <a:pt x="18" y="126"/>
                  </a:lnTo>
                  <a:lnTo>
                    <a:pt x="13" y="119"/>
                  </a:lnTo>
                  <a:lnTo>
                    <a:pt x="9" y="113"/>
                  </a:lnTo>
                  <a:lnTo>
                    <a:pt x="5" y="107"/>
                  </a:lnTo>
                  <a:lnTo>
                    <a:pt x="3" y="100"/>
                  </a:lnTo>
                  <a:lnTo>
                    <a:pt x="2" y="92"/>
                  </a:lnTo>
                  <a:lnTo>
                    <a:pt x="0" y="85"/>
                  </a:lnTo>
                  <a:lnTo>
                    <a:pt x="0" y="77"/>
                  </a:lnTo>
                  <a:lnTo>
                    <a:pt x="0" y="77"/>
                  </a:lnTo>
                  <a:lnTo>
                    <a:pt x="0" y="69"/>
                  </a:lnTo>
                  <a:lnTo>
                    <a:pt x="2" y="61"/>
                  </a:lnTo>
                  <a:lnTo>
                    <a:pt x="3" y="54"/>
                  </a:lnTo>
                  <a:lnTo>
                    <a:pt x="5" y="47"/>
                  </a:lnTo>
                  <a:lnTo>
                    <a:pt x="9" y="40"/>
                  </a:lnTo>
                  <a:lnTo>
                    <a:pt x="13" y="33"/>
                  </a:lnTo>
                  <a:lnTo>
                    <a:pt x="18" y="28"/>
                  </a:lnTo>
                  <a:lnTo>
                    <a:pt x="22" y="22"/>
                  </a:lnTo>
                  <a:lnTo>
                    <a:pt x="28" y="17"/>
                  </a:lnTo>
                  <a:lnTo>
                    <a:pt x="34" y="13"/>
                  </a:lnTo>
                  <a:lnTo>
                    <a:pt x="40" y="9"/>
                  </a:lnTo>
                  <a:lnTo>
                    <a:pt x="46"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5"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97" name="Google Shape;4297;p59"/>
            <p:cNvSpPr/>
            <p:nvPr/>
          </p:nvSpPr>
          <p:spPr>
            <a:xfrm>
              <a:off x="5937251" y="2057401"/>
              <a:ext cx="49213"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2"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2"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98" name="Google Shape;4298;p59"/>
            <p:cNvSpPr/>
            <p:nvPr/>
          </p:nvSpPr>
          <p:spPr>
            <a:xfrm>
              <a:off x="6008688" y="2057401"/>
              <a:ext cx="47625"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299" name="Google Shape;4299;p59"/>
            <p:cNvSpPr/>
            <p:nvPr/>
          </p:nvSpPr>
          <p:spPr>
            <a:xfrm>
              <a:off x="6076951" y="2057401"/>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00" name="Google Shape;4300;p59"/>
            <p:cNvSpPr/>
            <p:nvPr/>
          </p:nvSpPr>
          <p:spPr>
            <a:xfrm>
              <a:off x="6146801" y="2057401"/>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10" y="113"/>
                  </a:lnTo>
                  <a:lnTo>
                    <a:pt x="6" y="106"/>
                  </a:lnTo>
                  <a:lnTo>
                    <a:pt x="4" y="100"/>
                  </a:lnTo>
                  <a:lnTo>
                    <a:pt x="3" y="93"/>
                  </a:lnTo>
                  <a:lnTo>
                    <a:pt x="2" y="85"/>
                  </a:lnTo>
                  <a:lnTo>
                    <a:pt x="0" y="77"/>
                  </a:lnTo>
                  <a:lnTo>
                    <a:pt x="0" y="77"/>
                  </a:lnTo>
                  <a:lnTo>
                    <a:pt x="2" y="69"/>
                  </a:lnTo>
                  <a:lnTo>
                    <a:pt x="3" y="62"/>
                  </a:lnTo>
                  <a:lnTo>
                    <a:pt x="4" y="54"/>
                  </a:lnTo>
                  <a:lnTo>
                    <a:pt x="6" y="47"/>
                  </a:lnTo>
                  <a:lnTo>
                    <a:pt x="10" y="40"/>
                  </a:lnTo>
                  <a:lnTo>
                    <a:pt x="14" y="34"/>
                  </a:lnTo>
                  <a:lnTo>
                    <a:pt x="19" y="28"/>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3"/>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01" name="Google Shape;4301;p59"/>
            <p:cNvSpPr/>
            <p:nvPr/>
          </p:nvSpPr>
          <p:spPr>
            <a:xfrm>
              <a:off x="6216651" y="2057401"/>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02" name="Google Shape;4302;p59"/>
            <p:cNvSpPr/>
            <p:nvPr/>
          </p:nvSpPr>
          <p:spPr>
            <a:xfrm>
              <a:off x="6286501" y="2057401"/>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03" name="Google Shape;4303;p59"/>
            <p:cNvSpPr/>
            <p:nvPr/>
          </p:nvSpPr>
          <p:spPr>
            <a:xfrm>
              <a:off x="6357938" y="2057401"/>
              <a:ext cx="47625"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8" y="17"/>
                  </a:lnTo>
                  <a:lnTo>
                    <a:pt x="34" y="13"/>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1" y="23"/>
                  </a:lnTo>
                  <a:lnTo>
                    <a:pt x="137" y="28"/>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04" name="Google Shape;4304;p59"/>
            <p:cNvSpPr/>
            <p:nvPr/>
          </p:nvSpPr>
          <p:spPr>
            <a:xfrm>
              <a:off x="6008688" y="1990726"/>
              <a:ext cx="47625"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05" name="Google Shape;4305;p59"/>
            <p:cNvSpPr/>
            <p:nvPr/>
          </p:nvSpPr>
          <p:spPr>
            <a:xfrm>
              <a:off x="6076951" y="1990726"/>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06" name="Google Shape;4306;p59"/>
            <p:cNvSpPr/>
            <p:nvPr/>
          </p:nvSpPr>
          <p:spPr>
            <a:xfrm>
              <a:off x="6146801" y="1990726"/>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0"/>
                  </a:lnTo>
                  <a:lnTo>
                    <a:pt x="4" y="53"/>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07" name="Google Shape;4307;p59"/>
            <p:cNvSpPr/>
            <p:nvPr/>
          </p:nvSpPr>
          <p:spPr>
            <a:xfrm>
              <a:off x="6216651" y="1990726"/>
              <a:ext cx="49213" cy="49213"/>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08" name="Google Shape;4308;p59"/>
            <p:cNvSpPr/>
            <p:nvPr/>
          </p:nvSpPr>
          <p:spPr>
            <a:xfrm>
              <a:off x="6286501" y="1990726"/>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09" name="Google Shape;4309;p59"/>
            <p:cNvSpPr/>
            <p:nvPr/>
          </p:nvSpPr>
          <p:spPr>
            <a:xfrm>
              <a:off x="5797551" y="1920876"/>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5"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10" name="Google Shape;4310;p59"/>
            <p:cNvSpPr/>
            <p:nvPr/>
          </p:nvSpPr>
          <p:spPr>
            <a:xfrm>
              <a:off x="5797551" y="1851026"/>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0" y="120"/>
                  </a:lnTo>
                  <a:lnTo>
                    <a:pt x="136" y="127"/>
                  </a:lnTo>
                  <a:lnTo>
                    <a:pt x="130" y="132"/>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11" name="Google Shape;4311;p59"/>
            <p:cNvSpPr/>
            <p:nvPr/>
          </p:nvSpPr>
          <p:spPr>
            <a:xfrm>
              <a:off x="5659438" y="2057401"/>
              <a:ext cx="49213" cy="49213"/>
            </a:xfrm>
            <a:custGeom>
              <a:avLst/>
              <a:gdLst/>
              <a:ahLst/>
              <a:cxnLst/>
              <a:rect l="l" t="t" r="r" b="b"/>
              <a:pathLst>
                <a:path w="153" h="153" extrusionOk="0">
                  <a:moveTo>
                    <a:pt x="153" y="77"/>
                  </a:moveTo>
                  <a:lnTo>
                    <a:pt x="153" y="77"/>
                  </a:lnTo>
                  <a:lnTo>
                    <a:pt x="153" y="85"/>
                  </a:lnTo>
                  <a:lnTo>
                    <a:pt x="152" y="93"/>
                  </a:lnTo>
                  <a:lnTo>
                    <a:pt x="149" y="100"/>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3"/>
                  </a:lnTo>
                  <a:lnTo>
                    <a:pt x="125" y="17"/>
                  </a:lnTo>
                  <a:lnTo>
                    <a:pt x="131" y="23"/>
                  </a:lnTo>
                  <a:lnTo>
                    <a:pt x="136" y="28"/>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12" name="Google Shape;4312;p59"/>
            <p:cNvSpPr/>
            <p:nvPr/>
          </p:nvSpPr>
          <p:spPr>
            <a:xfrm>
              <a:off x="5729288" y="2057401"/>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13" name="Google Shape;4313;p59"/>
            <p:cNvSpPr/>
            <p:nvPr/>
          </p:nvSpPr>
          <p:spPr>
            <a:xfrm>
              <a:off x="5659438" y="1990726"/>
              <a:ext cx="49213" cy="49213"/>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7"/>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14" name="Google Shape;4314;p59"/>
            <p:cNvSpPr/>
            <p:nvPr/>
          </p:nvSpPr>
          <p:spPr>
            <a:xfrm>
              <a:off x="5729288" y="1990726"/>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15" name="Google Shape;4315;p59"/>
            <p:cNvSpPr/>
            <p:nvPr/>
          </p:nvSpPr>
          <p:spPr>
            <a:xfrm>
              <a:off x="5659438" y="1920876"/>
              <a:ext cx="49213" cy="47625"/>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7"/>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16" name="Google Shape;4316;p59"/>
            <p:cNvSpPr/>
            <p:nvPr/>
          </p:nvSpPr>
          <p:spPr>
            <a:xfrm>
              <a:off x="5589588" y="1852613"/>
              <a:ext cx="47625" cy="49213"/>
            </a:xfrm>
            <a:custGeom>
              <a:avLst/>
              <a:gdLst/>
              <a:ahLst/>
              <a:cxnLst/>
              <a:rect l="l" t="t" r="r" b="b"/>
              <a:pathLst>
                <a:path w="153" h="154" extrusionOk="0">
                  <a:moveTo>
                    <a:pt x="153" y="78"/>
                  </a:moveTo>
                  <a:lnTo>
                    <a:pt x="153" y="78"/>
                  </a:lnTo>
                  <a:lnTo>
                    <a:pt x="153" y="86"/>
                  </a:lnTo>
                  <a:lnTo>
                    <a:pt x="152" y="93"/>
                  </a:lnTo>
                  <a:lnTo>
                    <a:pt x="149" y="101"/>
                  </a:lnTo>
                  <a:lnTo>
                    <a:pt x="147" y="107"/>
                  </a:lnTo>
                  <a:lnTo>
                    <a:pt x="144" y="114"/>
                  </a:lnTo>
                  <a:lnTo>
                    <a:pt x="140" y="120"/>
                  </a:lnTo>
                  <a:lnTo>
                    <a:pt x="136" y="127"/>
                  </a:lnTo>
                  <a:lnTo>
                    <a:pt x="131" y="131"/>
                  </a:lnTo>
                  <a:lnTo>
                    <a:pt x="125"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5" y="18"/>
                  </a:lnTo>
                  <a:lnTo>
                    <a:pt x="131" y="23"/>
                  </a:lnTo>
                  <a:lnTo>
                    <a:pt x="136" y="28"/>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17" name="Google Shape;4317;p59"/>
            <p:cNvSpPr/>
            <p:nvPr/>
          </p:nvSpPr>
          <p:spPr>
            <a:xfrm>
              <a:off x="5588001" y="1920876"/>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18" name="Google Shape;4318;p59"/>
            <p:cNvSpPr/>
            <p:nvPr/>
          </p:nvSpPr>
          <p:spPr>
            <a:xfrm>
              <a:off x="5518151" y="1852613"/>
              <a:ext cx="49213" cy="49213"/>
            </a:xfrm>
            <a:custGeom>
              <a:avLst/>
              <a:gdLst/>
              <a:ahLst/>
              <a:cxnLst/>
              <a:rect l="l" t="t" r="r" b="b"/>
              <a:pathLst>
                <a:path w="155" h="154" extrusionOk="0">
                  <a:moveTo>
                    <a:pt x="155" y="78"/>
                  </a:moveTo>
                  <a:lnTo>
                    <a:pt x="155" y="78"/>
                  </a:lnTo>
                  <a:lnTo>
                    <a:pt x="155" y="86"/>
                  </a:lnTo>
                  <a:lnTo>
                    <a:pt x="154" y="93"/>
                  </a:lnTo>
                  <a:lnTo>
                    <a:pt x="151" y="101"/>
                  </a:lnTo>
                  <a:lnTo>
                    <a:pt x="149" y="107"/>
                  </a:lnTo>
                  <a:lnTo>
                    <a:pt x="146" y="114"/>
                  </a:lnTo>
                  <a:lnTo>
                    <a:pt x="142" y="120"/>
                  </a:lnTo>
                  <a:lnTo>
                    <a:pt x="138" y="127"/>
                  </a:lnTo>
                  <a:lnTo>
                    <a:pt x="132" y="131"/>
                  </a:lnTo>
                  <a:lnTo>
                    <a:pt x="127" y="137"/>
                  </a:lnTo>
                  <a:lnTo>
                    <a:pt x="120" y="142"/>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2"/>
                  </a:lnTo>
                  <a:lnTo>
                    <a:pt x="29" y="137"/>
                  </a:lnTo>
                  <a:lnTo>
                    <a:pt x="23" y="131"/>
                  </a:lnTo>
                  <a:lnTo>
                    <a:pt x="19" y="127"/>
                  </a:lnTo>
                  <a:lnTo>
                    <a:pt x="14" y="120"/>
                  </a:lnTo>
                  <a:lnTo>
                    <a:pt x="11" y="114"/>
                  </a:lnTo>
                  <a:lnTo>
                    <a:pt x="7" y="107"/>
                  </a:lnTo>
                  <a:lnTo>
                    <a:pt x="4" y="101"/>
                  </a:lnTo>
                  <a:lnTo>
                    <a:pt x="3" y="93"/>
                  </a:lnTo>
                  <a:lnTo>
                    <a:pt x="1" y="86"/>
                  </a:lnTo>
                  <a:lnTo>
                    <a:pt x="0" y="78"/>
                  </a:lnTo>
                  <a:lnTo>
                    <a:pt x="0" y="78"/>
                  </a:lnTo>
                  <a:lnTo>
                    <a:pt x="1" y="70"/>
                  </a:lnTo>
                  <a:lnTo>
                    <a:pt x="3" y="62"/>
                  </a:lnTo>
                  <a:lnTo>
                    <a:pt x="4" y="55"/>
                  </a:lnTo>
                  <a:lnTo>
                    <a:pt x="7" y="48"/>
                  </a:lnTo>
                  <a:lnTo>
                    <a:pt x="11" y="41"/>
                  </a:lnTo>
                  <a:lnTo>
                    <a:pt x="14" y="34"/>
                  </a:lnTo>
                  <a:lnTo>
                    <a:pt x="19" y="28"/>
                  </a:lnTo>
                  <a:lnTo>
                    <a:pt x="23" y="23"/>
                  </a:lnTo>
                  <a:lnTo>
                    <a:pt x="29" y="18"/>
                  </a:lnTo>
                  <a:lnTo>
                    <a:pt x="35" y="14"/>
                  </a:lnTo>
                  <a:lnTo>
                    <a:pt x="41"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0"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19" name="Google Shape;4319;p59"/>
            <p:cNvSpPr/>
            <p:nvPr/>
          </p:nvSpPr>
          <p:spPr>
            <a:xfrm>
              <a:off x="5516563" y="1920876"/>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0"/>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0"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20" name="Google Shape;4320;p59"/>
            <p:cNvSpPr/>
            <p:nvPr/>
          </p:nvSpPr>
          <p:spPr>
            <a:xfrm>
              <a:off x="5729288" y="1920876"/>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21" name="Google Shape;4321;p59"/>
            <p:cNvSpPr/>
            <p:nvPr/>
          </p:nvSpPr>
          <p:spPr>
            <a:xfrm>
              <a:off x="5659438" y="1849438"/>
              <a:ext cx="49213" cy="47625"/>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22" name="Google Shape;4322;p59"/>
            <p:cNvSpPr/>
            <p:nvPr/>
          </p:nvSpPr>
          <p:spPr>
            <a:xfrm>
              <a:off x="5729288" y="1849438"/>
              <a:ext cx="49213" cy="47625"/>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23" name="Google Shape;4323;p59"/>
            <p:cNvSpPr/>
            <p:nvPr/>
          </p:nvSpPr>
          <p:spPr>
            <a:xfrm>
              <a:off x="5659438" y="1778001"/>
              <a:ext cx="49213"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24" name="Google Shape;4324;p59"/>
            <p:cNvSpPr/>
            <p:nvPr/>
          </p:nvSpPr>
          <p:spPr>
            <a:xfrm>
              <a:off x="5729288" y="1778001"/>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25" name="Google Shape;4325;p59"/>
            <p:cNvSpPr/>
            <p:nvPr/>
          </p:nvSpPr>
          <p:spPr>
            <a:xfrm>
              <a:off x="5729288" y="1709738"/>
              <a:ext cx="49213"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26" name="Google Shape;4326;p59"/>
            <p:cNvSpPr/>
            <p:nvPr/>
          </p:nvSpPr>
          <p:spPr>
            <a:xfrm>
              <a:off x="5937251" y="1920876"/>
              <a:ext cx="49213"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0"/>
                  </a:lnTo>
                  <a:lnTo>
                    <a:pt x="3" y="53"/>
                  </a:lnTo>
                  <a:lnTo>
                    <a:pt x="7" y="47"/>
                  </a:lnTo>
                  <a:lnTo>
                    <a:pt x="10"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2" y="21"/>
                  </a:lnTo>
                  <a:lnTo>
                    <a:pt x="137" y="27"/>
                  </a:lnTo>
                  <a:lnTo>
                    <a:pt x="141"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27" name="Google Shape;4327;p59"/>
            <p:cNvSpPr/>
            <p:nvPr/>
          </p:nvSpPr>
          <p:spPr>
            <a:xfrm>
              <a:off x="6008688" y="1920876"/>
              <a:ext cx="47625"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28" name="Google Shape;4328;p59"/>
            <p:cNvSpPr/>
            <p:nvPr/>
          </p:nvSpPr>
          <p:spPr>
            <a:xfrm>
              <a:off x="6076951" y="1920876"/>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29" name="Google Shape;4329;p59"/>
            <p:cNvSpPr/>
            <p:nvPr/>
          </p:nvSpPr>
          <p:spPr>
            <a:xfrm>
              <a:off x="6146801" y="1920876"/>
              <a:ext cx="49213" cy="47625"/>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0"/>
                  </a:lnTo>
                  <a:lnTo>
                    <a:pt x="4" y="53"/>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30" name="Google Shape;4330;p59"/>
            <p:cNvSpPr/>
            <p:nvPr/>
          </p:nvSpPr>
          <p:spPr>
            <a:xfrm>
              <a:off x="6216651" y="1920876"/>
              <a:ext cx="49213" cy="47625"/>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31" name="Google Shape;4331;p59"/>
            <p:cNvSpPr/>
            <p:nvPr/>
          </p:nvSpPr>
          <p:spPr>
            <a:xfrm>
              <a:off x="6286501" y="1920876"/>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32" name="Google Shape;4332;p59"/>
            <p:cNvSpPr/>
            <p:nvPr/>
          </p:nvSpPr>
          <p:spPr>
            <a:xfrm>
              <a:off x="6567488" y="2060576"/>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33" name="Google Shape;4333;p59"/>
            <p:cNvSpPr/>
            <p:nvPr/>
          </p:nvSpPr>
          <p:spPr>
            <a:xfrm>
              <a:off x="6637338" y="2060576"/>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34" name="Google Shape;4334;p59"/>
            <p:cNvSpPr/>
            <p:nvPr/>
          </p:nvSpPr>
          <p:spPr>
            <a:xfrm>
              <a:off x="6707188" y="2060576"/>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35" name="Google Shape;4335;p59"/>
            <p:cNvSpPr/>
            <p:nvPr/>
          </p:nvSpPr>
          <p:spPr>
            <a:xfrm>
              <a:off x="6777038" y="206057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3"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4"/>
                  </a:lnTo>
                  <a:lnTo>
                    <a:pt x="17" y="28"/>
                  </a:lnTo>
                  <a:lnTo>
                    <a:pt x="23" y="22"/>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36" name="Google Shape;4336;p59"/>
            <p:cNvSpPr/>
            <p:nvPr/>
          </p:nvSpPr>
          <p:spPr>
            <a:xfrm>
              <a:off x="6846888" y="2060576"/>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21"/>
                  </a:lnTo>
                  <a:lnTo>
                    <a:pt x="137" y="126"/>
                  </a:lnTo>
                  <a:lnTo>
                    <a:pt x="132" y="132"/>
                  </a:lnTo>
                  <a:lnTo>
                    <a:pt x="126" y="137"/>
                  </a:lnTo>
                  <a:lnTo>
                    <a:pt x="120" y="141"/>
                  </a:lnTo>
                  <a:lnTo>
                    <a:pt x="115"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5" y="10"/>
                  </a:lnTo>
                  <a:lnTo>
                    <a:pt x="120"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37" name="Google Shape;4337;p59"/>
            <p:cNvSpPr/>
            <p:nvPr/>
          </p:nvSpPr>
          <p:spPr>
            <a:xfrm>
              <a:off x="6916738" y="2060576"/>
              <a:ext cx="49213" cy="49213"/>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2" y="34"/>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38" name="Google Shape;4338;p59"/>
            <p:cNvSpPr/>
            <p:nvPr/>
          </p:nvSpPr>
          <p:spPr>
            <a:xfrm>
              <a:off x="6986588" y="2060576"/>
              <a:ext cx="47625" cy="49213"/>
            </a:xfrm>
            <a:custGeom>
              <a:avLst/>
              <a:gdLst/>
              <a:ahLst/>
              <a:cxnLst/>
              <a:rect l="l" t="t" r="r" b="b"/>
              <a:pathLst>
                <a:path w="154" h="154" extrusionOk="0">
                  <a:moveTo>
                    <a:pt x="154" y="77"/>
                  </a:moveTo>
                  <a:lnTo>
                    <a:pt x="154" y="77"/>
                  </a:lnTo>
                  <a:lnTo>
                    <a:pt x="154" y="85"/>
                  </a:lnTo>
                  <a:lnTo>
                    <a:pt x="153" y="92"/>
                  </a:lnTo>
                  <a:lnTo>
                    <a:pt x="151" y="100"/>
                  </a:lnTo>
                  <a:lnTo>
                    <a:pt x="148" y="107"/>
                  </a:lnTo>
                  <a:lnTo>
                    <a:pt x="145" y="114"/>
                  </a:lnTo>
                  <a:lnTo>
                    <a:pt x="142"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5" y="150"/>
                  </a:lnTo>
                  <a:lnTo>
                    <a:pt x="48" y="148"/>
                  </a:lnTo>
                  <a:lnTo>
                    <a:pt x="41" y="145"/>
                  </a:lnTo>
                  <a:lnTo>
                    <a:pt x="34" y="141"/>
                  </a:lnTo>
                  <a:lnTo>
                    <a:pt x="28" y="137"/>
                  </a:lnTo>
                  <a:lnTo>
                    <a:pt x="23" y="132"/>
                  </a:lnTo>
                  <a:lnTo>
                    <a:pt x="18" y="126"/>
                  </a:lnTo>
                  <a:lnTo>
                    <a:pt x="13"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3" y="34"/>
                  </a:lnTo>
                  <a:lnTo>
                    <a:pt x="18" y="28"/>
                  </a:lnTo>
                  <a:lnTo>
                    <a:pt x="23" y="22"/>
                  </a:lnTo>
                  <a:lnTo>
                    <a:pt x="28" y="18"/>
                  </a:lnTo>
                  <a:lnTo>
                    <a:pt x="34" y="13"/>
                  </a:lnTo>
                  <a:lnTo>
                    <a:pt x="41" y="10"/>
                  </a:lnTo>
                  <a:lnTo>
                    <a:pt x="48" y="6"/>
                  </a:lnTo>
                  <a:lnTo>
                    <a:pt x="55"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2"/>
                  </a:lnTo>
                  <a:lnTo>
                    <a:pt x="137" y="28"/>
                  </a:lnTo>
                  <a:lnTo>
                    <a:pt x="142" y="34"/>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39" name="Google Shape;4339;p59"/>
            <p:cNvSpPr/>
            <p:nvPr/>
          </p:nvSpPr>
          <p:spPr>
            <a:xfrm>
              <a:off x="7056438" y="206057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0" y="121"/>
                  </a:lnTo>
                  <a:lnTo>
                    <a:pt x="136" y="126"/>
                  </a:lnTo>
                  <a:lnTo>
                    <a:pt x="131" y="132"/>
                  </a:lnTo>
                  <a:lnTo>
                    <a:pt x="125" y="137"/>
                  </a:lnTo>
                  <a:lnTo>
                    <a:pt x="120" y="141"/>
                  </a:lnTo>
                  <a:lnTo>
                    <a:pt x="113" y="145"/>
                  </a:lnTo>
                  <a:lnTo>
                    <a:pt x="107" y="148"/>
                  </a:lnTo>
                  <a:lnTo>
                    <a:pt x="99" y="150"/>
                  </a:lnTo>
                  <a:lnTo>
                    <a:pt x="92" y="153"/>
                  </a:lnTo>
                  <a:lnTo>
                    <a:pt x="84" y="154"/>
                  </a:lnTo>
                  <a:lnTo>
                    <a:pt x="76" y="154"/>
                  </a:lnTo>
                  <a:lnTo>
                    <a:pt x="76" y="154"/>
                  </a:lnTo>
                  <a:lnTo>
                    <a:pt x="68" y="154"/>
                  </a:lnTo>
                  <a:lnTo>
                    <a:pt x="61" y="153"/>
                  </a:lnTo>
                  <a:lnTo>
                    <a:pt x="53" y="150"/>
                  </a:lnTo>
                  <a:lnTo>
                    <a:pt x="46" y="148"/>
                  </a:lnTo>
                  <a:lnTo>
                    <a:pt x="40" y="145"/>
                  </a:lnTo>
                  <a:lnTo>
                    <a:pt x="34" y="141"/>
                  </a:lnTo>
                  <a:lnTo>
                    <a:pt x="28" y="137"/>
                  </a:lnTo>
                  <a:lnTo>
                    <a:pt x="22" y="132"/>
                  </a:lnTo>
                  <a:lnTo>
                    <a:pt x="18" y="126"/>
                  </a:lnTo>
                  <a:lnTo>
                    <a:pt x="13" y="121"/>
                  </a:lnTo>
                  <a:lnTo>
                    <a:pt x="9" y="114"/>
                  </a:lnTo>
                  <a:lnTo>
                    <a:pt x="5" y="107"/>
                  </a:lnTo>
                  <a:lnTo>
                    <a:pt x="3" y="100"/>
                  </a:lnTo>
                  <a:lnTo>
                    <a:pt x="2" y="92"/>
                  </a:lnTo>
                  <a:lnTo>
                    <a:pt x="0" y="85"/>
                  </a:lnTo>
                  <a:lnTo>
                    <a:pt x="0" y="77"/>
                  </a:lnTo>
                  <a:lnTo>
                    <a:pt x="0" y="77"/>
                  </a:lnTo>
                  <a:lnTo>
                    <a:pt x="0" y="69"/>
                  </a:lnTo>
                  <a:lnTo>
                    <a:pt x="2" y="61"/>
                  </a:lnTo>
                  <a:lnTo>
                    <a:pt x="3" y="54"/>
                  </a:lnTo>
                  <a:lnTo>
                    <a:pt x="5" y="47"/>
                  </a:lnTo>
                  <a:lnTo>
                    <a:pt x="9" y="40"/>
                  </a:lnTo>
                  <a:lnTo>
                    <a:pt x="13" y="34"/>
                  </a:lnTo>
                  <a:lnTo>
                    <a:pt x="18" y="28"/>
                  </a:lnTo>
                  <a:lnTo>
                    <a:pt x="22" y="22"/>
                  </a:lnTo>
                  <a:lnTo>
                    <a:pt x="28" y="18"/>
                  </a:lnTo>
                  <a:lnTo>
                    <a:pt x="34" y="13"/>
                  </a:lnTo>
                  <a:lnTo>
                    <a:pt x="40" y="10"/>
                  </a:lnTo>
                  <a:lnTo>
                    <a:pt x="46" y="6"/>
                  </a:lnTo>
                  <a:lnTo>
                    <a:pt x="53" y="4"/>
                  </a:lnTo>
                  <a:lnTo>
                    <a:pt x="61" y="2"/>
                  </a:lnTo>
                  <a:lnTo>
                    <a:pt x="68" y="0"/>
                  </a:lnTo>
                  <a:lnTo>
                    <a:pt x="76" y="0"/>
                  </a:lnTo>
                  <a:lnTo>
                    <a:pt x="76" y="0"/>
                  </a:lnTo>
                  <a:lnTo>
                    <a:pt x="84" y="0"/>
                  </a:lnTo>
                  <a:lnTo>
                    <a:pt x="92" y="2"/>
                  </a:lnTo>
                  <a:lnTo>
                    <a:pt x="99" y="4"/>
                  </a:lnTo>
                  <a:lnTo>
                    <a:pt x="107" y="6"/>
                  </a:lnTo>
                  <a:lnTo>
                    <a:pt x="113" y="10"/>
                  </a:lnTo>
                  <a:lnTo>
                    <a:pt x="120" y="13"/>
                  </a:lnTo>
                  <a:lnTo>
                    <a:pt x="125" y="18"/>
                  </a:lnTo>
                  <a:lnTo>
                    <a:pt x="131" y="22"/>
                  </a:lnTo>
                  <a:lnTo>
                    <a:pt x="136" y="28"/>
                  </a:lnTo>
                  <a:lnTo>
                    <a:pt x="140"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40" name="Google Shape;4340;p59"/>
            <p:cNvSpPr/>
            <p:nvPr/>
          </p:nvSpPr>
          <p:spPr>
            <a:xfrm>
              <a:off x="7126288" y="2060576"/>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41" name="Google Shape;4341;p59"/>
            <p:cNvSpPr/>
            <p:nvPr/>
          </p:nvSpPr>
          <p:spPr>
            <a:xfrm>
              <a:off x="6567488" y="1993901"/>
              <a:ext cx="49213" cy="49213"/>
            </a:xfrm>
            <a:custGeom>
              <a:avLst/>
              <a:gdLst/>
              <a:ahLst/>
              <a:cxnLst/>
              <a:rect l="l" t="t" r="r" b="b"/>
              <a:pathLst>
                <a:path w="154" h="153" extrusionOk="0">
                  <a:moveTo>
                    <a:pt x="154" y="77"/>
                  </a:moveTo>
                  <a:lnTo>
                    <a:pt x="154" y="77"/>
                  </a:lnTo>
                  <a:lnTo>
                    <a:pt x="154" y="85"/>
                  </a:lnTo>
                  <a:lnTo>
                    <a:pt x="152" y="92"/>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42" name="Google Shape;4342;p59"/>
            <p:cNvSpPr/>
            <p:nvPr/>
          </p:nvSpPr>
          <p:spPr>
            <a:xfrm>
              <a:off x="6637338" y="1993901"/>
              <a:ext cx="47625" cy="49213"/>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43" name="Google Shape;4343;p59"/>
            <p:cNvSpPr/>
            <p:nvPr/>
          </p:nvSpPr>
          <p:spPr>
            <a:xfrm>
              <a:off x="6707188" y="1993901"/>
              <a:ext cx="47625" cy="49213"/>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44" name="Google Shape;4344;p59"/>
            <p:cNvSpPr/>
            <p:nvPr/>
          </p:nvSpPr>
          <p:spPr>
            <a:xfrm>
              <a:off x="6777038" y="1993901"/>
              <a:ext cx="49213" cy="49213"/>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3" y="120"/>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3" y="33"/>
                  </a:lnTo>
                  <a:lnTo>
                    <a:pt x="17" y="27"/>
                  </a:lnTo>
                  <a:lnTo>
                    <a:pt x="23" y="22"/>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45" name="Google Shape;4345;p59"/>
            <p:cNvSpPr/>
            <p:nvPr/>
          </p:nvSpPr>
          <p:spPr>
            <a:xfrm>
              <a:off x="6846888" y="1993901"/>
              <a:ext cx="49213" cy="49213"/>
            </a:xfrm>
            <a:custGeom>
              <a:avLst/>
              <a:gdLst/>
              <a:ahLst/>
              <a:cxnLst/>
              <a:rect l="l" t="t" r="r" b="b"/>
              <a:pathLst>
                <a:path w="155" h="153" extrusionOk="0">
                  <a:moveTo>
                    <a:pt x="155" y="77"/>
                  </a:moveTo>
                  <a:lnTo>
                    <a:pt x="155" y="77"/>
                  </a:lnTo>
                  <a:lnTo>
                    <a:pt x="154" y="85"/>
                  </a:lnTo>
                  <a:lnTo>
                    <a:pt x="153" y="92"/>
                  </a:lnTo>
                  <a:lnTo>
                    <a:pt x="151" y="100"/>
                  </a:lnTo>
                  <a:lnTo>
                    <a:pt x="148" y="106"/>
                  </a:lnTo>
                  <a:lnTo>
                    <a:pt x="146" y="113"/>
                  </a:lnTo>
                  <a:lnTo>
                    <a:pt x="141" y="120"/>
                  </a:lnTo>
                  <a:lnTo>
                    <a:pt x="137" y="126"/>
                  </a:lnTo>
                  <a:lnTo>
                    <a:pt x="132" y="132"/>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46" name="Google Shape;4346;p59"/>
            <p:cNvSpPr/>
            <p:nvPr/>
          </p:nvSpPr>
          <p:spPr>
            <a:xfrm>
              <a:off x="6916738" y="1993901"/>
              <a:ext cx="49213" cy="49213"/>
            </a:xfrm>
            <a:custGeom>
              <a:avLst/>
              <a:gdLst/>
              <a:ahLst/>
              <a:cxnLst/>
              <a:rect l="l" t="t" r="r" b="b"/>
              <a:pathLst>
                <a:path w="155" h="153" extrusionOk="0">
                  <a:moveTo>
                    <a:pt x="155" y="77"/>
                  </a:moveTo>
                  <a:lnTo>
                    <a:pt x="155" y="77"/>
                  </a:lnTo>
                  <a:lnTo>
                    <a:pt x="155" y="85"/>
                  </a:lnTo>
                  <a:lnTo>
                    <a:pt x="153" y="92"/>
                  </a:lnTo>
                  <a:lnTo>
                    <a:pt x="151" y="100"/>
                  </a:lnTo>
                  <a:lnTo>
                    <a:pt x="149" y="106"/>
                  </a:lnTo>
                  <a:lnTo>
                    <a:pt x="145" y="113"/>
                  </a:lnTo>
                  <a:lnTo>
                    <a:pt x="142" y="120"/>
                  </a:lnTo>
                  <a:lnTo>
                    <a:pt x="137"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2"/>
                  </a:lnTo>
                  <a:lnTo>
                    <a:pt x="137" y="27"/>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47" name="Google Shape;4347;p59"/>
            <p:cNvSpPr/>
            <p:nvPr/>
          </p:nvSpPr>
          <p:spPr>
            <a:xfrm>
              <a:off x="6986588" y="1993901"/>
              <a:ext cx="47625" cy="49213"/>
            </a:xfrm>
            <a:custGeom>
              <a:avLst/>
              <a:gdLst/>
              <a:ahLst/>
              <a:cxnLst/>
              <a:rect l="l" t="t" r="r" b="b"/>
              <a:pathLst>
                <a:path w="154" h="153" extrusionOk="0">
                  <a:moveTo>
                    <a:pt x="154" y="77"/>
                  </a:moveTo>
                  <a:lnTo>
                    <a:pt x="154" y="77"/>
                  </a:lnTo>
                  <a:lnTo>
                    <a:pt x="154" y="85"/>
                  </a:lnTo>
                  <a:lnTo>
                    <a:pt x="153" y="92"/>
                  </a:lnTo>
                  <a:lnTo>
                    <a:pt x="151" y="100"/>
                  </a:lnTo>
                  <a:lnTo>
                    <a:pt x="148" y="106"/>
                  </a:lnTo>
                  <a:lnTo>
                    <a:pt x="145" y="113"/>
                  </a:lnTo>
                  <a:lnTo>
                    <a:pt x="142"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2"/>
                  </a:lnTo>
                  <a:lnTo>
                    <a:pt x="18" y="126"/>
                  </a:lnTo>
                  <a:lnTo>
                    <a:pt x="13" y="120"/>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3" y="33"/>
                  </a:lnTo>
                  <a:lnTo>
                    <a:pt x="18" y="27"/>
                  </a:lnTo>
                  <a:lnTo>
                    <a:pt x="23" y="22"/>
                  </a:lnTo>
                  <a:lnTo>
                    <a:pt x="28" y="17"/>
                  </a:lnTo>
                  <a:lnTo>
                    <a:pt x="34" y="13"/>
                  </a:lnTo>
                  <a:lnTo>
                    <a:pt x="41" y="9"/>
                  </a:lnTo>
                  <a:lnTo>
                    <a:pt x="48" y="6"/>
                  </a:lnTo>
                  <a:lnTo>
                    <a:pt x="55"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2"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48" name="Google Shape;4348;p59"/>
            <p:cNvSpPr/>
            <p:nvPr/>
          </p:nvSpPr>
          <p:spPr>
            <a:xfrm>
              <a:off x="7056438" y="1993901"/>
              <a:ext cx="49213" cy="49213"/>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0" y="120"/>
                  </a:lnTo>
                  <a:lnTo>
                    <a:pt x="136" y="126"/>
                  </a:lnTo>
                  <a:lnTo>
                    <a:pt x="131" y="132"/>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2"/>
                  </a:lnTo>
                  <a:lnTo>
                    <a:pt x="18" y="126"/>
                  </a:lnTo>
                  <a:lnTo>
                    <a:pt x="13" y="120"/>
                  </a:lnTo>
                  <a:lnTo>
                    <a:pt x="9" y="113"/>
                  </a:lnTo>
                  <a:lnTo>
                    <a:pt x="5" y="106"/>
                  </a:lnTo>
                  <a:lnTo>
                    <a:pt x="3" y="100"/>
                  </a:lnTo>
                  <a:lnTo>
                    <a:pt x="2" y="92"/>
                  </a:lnTo>
                  <a:lnTo>
                    <a:pt x="0" y="85"/>
                  </a:lnTo>
                  <a:lnTo>
                    <a:pt x="0" y="77"/>
                  </a:lnTo>
                  <a:lnTo>
                    <a:pt x="0" y="77"/>
                  </a:lnTo>
                  <a:lnTo>
                    <a:pt x="0" y="69"/>
                  </a:lnTo>
                  <a:lnTo>
                    <a:pt x="2" y="61"/>
                  </a:lnTo>
                  <a:lnTo>
                    <a:pt x="3" y="54"/>
                  </a:lnTo>
                  <a:lnTo>
                    <a:pt x="5" y="47"/>
                  </a:lnTo>
                  <a:lnTo>
                    <a:pt x="9" y="40"/>
                  </a:lnTo>
                  <a:lnTo>
                    <a:pt x="13" y="33"/>
                  </a:lnTo>
                  <a:lnTo>
                    <a:pt x="18" y="27"/>
                  </a:lnTo>
                  <a:lnTo>
                    <a:pt x="22" y="22"/>
                  </a:lnTo>
                  <a:lnTo>
                    <a:pt x="28" y="17"/>
                  </a:lnTo>
                  <a:lnTo>
                    <a:pt x="34" y="13"/>
                  </a:lnTo>
                  <a:lnTo>
                    <a:pt x="40" y="9"/>
                  </a:lnTo>
                  <a:lnTo>
                    <a:pt x="46"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5" y="17"/>
                  </a:lnTo>
                  <a:lnTo>
                    <a:pt x="131" y="22"/>
                  </a:lnTo>
                  <a:lnTo>
                    <a:pt x="136" y="27"/>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49" name="Google Shape;4349;p59"/>
            <p:cNvSpPr/>
            <p:nvPr/>
          </p:nvSpPr>
          <p:spPr>
            <a:xfrm>
              <a:off x="6567488" y="1924051"/>
              <a:ext cx="49213" cy="47625"/>
            </a:xfrm>
            <a:custGeom>
              <a:avLst/>
              <a:gdLst/>
              <a:ahLst/>
              <a:cxnLst/>
              <a:rect l="l" t="t" r="r" b="b"/>
              <a:pathLst>
                <a:path w="154" h="153" extrusionOk="0">
                  <a:moveTo>
                    <a:pt x="154" y="77"/>
                  </a:moveTo>
                  <a:lnTo>
                    <a:pt x="154" y="77"/>
                  </a:lnTo>
                  <a:lnTo>
                    <a:pt x="154" y="85"/>
                  </a:lnTo>
                  <a:lnTo>
                    <a:pt x="152" y="92"/>
                  </a:lnTo>
                  <a:lnTo>
                    <a:pt x="150" y="100"/>
                  </a:lnTo>
                  <a:lnTo>
                    <a:pt x="148" y="106"/>
                  </a:lnTo>
                  <a:lnTo>
                    <a:pt x="144" y="113"/>
                  </a:lnTo>
                  <a:lnTo>
                    <a:pt x="141" y="119"/>
                  </a:lnTo>
                  <a:lnTo>
                    <a:pt x="136" y="126"/>
                  </a:lnTo>
                  <a:lnTo>
                    <a:pt x="132" y="130"/>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0"/>
                  </a:lnTo>
                  <a:lnTo>
                    <a:pt x="17" y="126"/>
                  </a:lnTo>
                  <a:lnTo>
                    <a:pt x="13"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50" name="Google Shape;4350;p59"/>
            <p:cNvSpPr/>
            <p:nvPr/>
          </p:nvSpPr>
          <p:spPr>
            <a:xfrm>
              <a:off x="6637338" y="1924051"/>
              <a:ext cx="47625" cy="47625"/>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1" y="119"/>
                  </a:lnTo>
                  <a:lnTo>
                    <a:pt x="136" y="126"/>
                  </a:lnTo>
                  <a:lnTo>
                    <a:pt x="131" y="130"/>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0"/>
                  </a:lnTo>
                  <a:lnTo>
                    <a:pt x="17" y="126"/>
                  </a:lnTo>
                  <a:lnTo>
                    <a:pt x="12"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51" name="Google Shape;4351;p59"/>
            <p:cNvSpPr/>
            <p:nvPr/>
          </p:nvSpPr>
          <p:spPr>
            <a:xfrm>
              <a:off x="6429376" y="2060576"/>
              <a:ext cx="49213" cy="49213"/>
            </a:xfrm>
            <a:custGeom>
              <a:avLst/>
              <a:gdLst/>
              <a:ahLst/>
              <a:cxnLst/>
              <a:rect l="l" t="t" r="r" b="b"/>
              <a:pathLst>
                <a:path w="155" h="154" extrusionOk="0">
                  <a:moveTo>
                    <a:pt x="155" y="77"/>
                  </a:moveTo>
                  <a:lnTo>
                    <a:pt x="155" y="77"/>
                  </a:lnTo>
                  <a:lnTo>
                    <a:pt x="154" y="85"/>
                  </a:lnTo>
                  <a:lnTo>
                    <a:pt x="152" y="92"/>
                  </a:lnTo>
                  <a:lnTo>
                    <a:pt x="151"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52" name="Google Shape;4352;p59"/>
            <p:cNvSpPr/>
            <p:nvPr/>
          </p:nvSpPr>
          <p:spPr>
            <a:xfrm>
              <a:off x="6497638" y="206057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4"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53" name="Google Shape;4353;p59"/>
            <p:cNvSpPr/>
            <p:nvPr/>
          </p:nvSpPr>
          <p:spPr>
            <a:xfrm>
              <a:off x="6567488" y="2820988"/>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5"/>
                  </a:lnTo>
                  <a:lnTo>
                    <a:pt x="61" y="3"/>
                  </a:lnTo>
                  <a:lnTo>
                    <a:pt x="69" y="1"/>
                  </a:lnTo>
                  <a:lnTo>
                    <a:pt x="77" y="0"/>
                  </a:lnTo>
                  <a:lnTo>
                    <a:pt x="77" y="0"/>
                  </a:lnTo>
                  <a:lnTo>
                    <a:pt x="85" y="1"/>
                  </a:lnTo>
                  <a:lnTo>
                    <a:pt x="93" y="3"/>
                  </a:lnTo>
                  <a:lnTo>
                    <a:pt x="100" y="5"/>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54" name="Google Shape;4354;p59"/>
            <p:cNvSpPr/>
            <p:nvPr/>
          </p:nvSpPr>
          <p:spPr>
            <a:xfrm>
              <a:off x="6637338" y="2820988"/>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1" y="132"/>
                  </a:lnTo>
                  <a:lnTo>
                    <a:pt x="126" y="138"/>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5"/>
                  </a:lnTo>
                  <a:lnTo>
                    <a:pt x="17" y="29"/>
                  </a:lnTo>
                  <a:lnTo>
                    <a:pt x="23" y="23"/>
                  </a:lnTo>
                  <a:lnTo>
                    <a:pt x="27" y="19"/>
                  </a:lnTo>
                  <a:lnTo>
                    <a:pt x="34" y="14"/>
                  </a:lnTo>
                  <a:lnTo>
                    <a:pt x="40" y="11"/>
                  </a:lnTo>
                  <a:lnTo>
                    <a:pt x="47" y="7"/>
                  </a:lnTo>
                  <a:lnTo>
                    <a:pt x="54" y="5"/>
                  </a:lnTo>
                  <a:lnTo>
                    <a:pt x="62" y="3"/>
                  </a:lnTo>
                  <a:lnTo>
                    <a:pt x="69" y="1"/>
                  </a:lnTo>
                  <a:lnTo>
                    <a:pt x="77" y="0"/>
                  </a:lnTo>
                  <a:lnTo>
                    <a:pt x="77" y="0"/>
                  </a:lnTo>
                  <a:lnTo>
                    <a:pt x="85" y="1"/>
                  </a:lnTo>
                  <a:lnTo>
                    <a:pt x="93" y="3"/>
                  </a:lnTo>
                  <a:lnTo>
                    <a:pt x="99" y="5"/>
                  </a:lnTo>
                  <a:lnTo>
                    <a:pt x="106" y="7"/>
                  </a:lnTo>
                  <a:lnTo>
                    <a:pt x="113" y="11"/>
                  </a:lnTo>
                  <a:lnTo>
                    <a:pt x="120" y="14"/>
                  </a:lnTo>
                  <a:lnTo>
                    <a:pt x="126" y="19"/>
                  </a:lnTo>
                  <a:lnTo>
                    <a:pt x="131" y="23"/>
                  </a:lnTo>
                  <a:lnTo>
                    <a:pt x="136" y="29"/>
                  </a:lnTo>
                  <a:lnTo>
                    <a:pt x="141" y="35"/>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55" name="Google Shape;4355;p59"/>
            <p:cNvSpPr/>
            <p:nvPr/>
          </p:nvSpPr>
          <p:spPr>
            <a:xfrm>
              <a:off x="6567488" y="2754313"/>
              <a:ext cx="49213" cy="49213"/>
            </a:xfrm>
            <a:custGeom>
              <a:avLst/>
              <a:gdLst/>
              <a:ahLst/>
              <a:cxnLst/>
              <a:rect l="l" t="t" r="r" b="b"/>
              <a:pathLst>
                <a:path w="154" h="154" extrusionOk="0">
                  <a:moveTo>
                    <a:pt x="154" y="78"/>
                  </a:moveTo>
                  <a:lnTo>
                    <a:pt x="154" y="78"/>
                  </a:lnTo>
                  <a:lnTo>
                    <a:pt x="154" y="86"/>
                  </a:lnTo>
                  <a:lnTo>
                    <a:pt x="152" y="93"/>
                  </a:lnTo>
                  <a:lnTo>
                    <a:pt x="150" y="101"/>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1"/>
                  </a:lnTo>
                  <a:lnTo>
                    <a:pt x="17" y="126"/>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56" name="Google Shape;4356;p59"/>
            <p:cNvSpPr/>
            <p:nvPr/>
          </p:nvSpPr>
          <p:spPr>
            <a:xfrm>
              <a:off x="6637338" y="2754313"/>
              <a:ext cx="47625"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57" name="Google Shape;4357;p59"/>
            <p:cNvSpPr/>
            <p:nvPr/>
          </p:nvSpPr>
          <p:spPr>
            <a:xfrm>
              <a:off x="6567488" y="2684463"/>
              <a:ext cx="49213" cy="49213"/>
            </a:xfrm>
            <a:custGeom>
              <a:avLst/>
              <a:gdLst/>
              <a:ahLst/>
              <a:cxnLst/>
              <a:rect l="l" t="t" r="r" b="b"/>
              <a:pathLst>
                <a:path w="154" h="154" extrusionOk="0">
                  <a:moveTo>
                    <a:pt x="154" y="77"/>
                  </a:moveTo>
                  <a:lnTo>
                    <a:pt x="154" y="77"/>
                  </a:lnTo>
                  <a:lnTo>
                    <a:pt x="154" y="85"/>
                  </a:lnTo>
                  <a:lnTo>
                    <a:pt x="152" y="93"/>
                  </a:lnTo>
                  <a:lnTo>
                    <a:pt x="150" y="101"/>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1"/>
                  </a:lnTo>
                  <a:lnTo>
                    <a:pt x="17" y="126"/>
                  </a:lnTo>
                  <a:lnTo>
                    <a:pt x="13" y="120"/>
                  </a:lnTo>
                  <a:lnTo>
                    <a:pt x="9" y="114"/>
                  </a:lnTo>
                  <a:lnTo>
                    <a:pt x="6" y="107"/>
                  </a:lnTo>
                  <a:lnTo>
                    <a:pt x="4" y="101"/>
                  </a:lnTo>
                  <a:lnTo>
                    <a:pt x="1" y="93"/>
                  </a:lnTo>
                  <a:lnTo>
                    <a:pt x="0" y="85"/>
                  </a:lnTo>
                  <a:lnTo>
                    <a:pt x="0" y="77"/>
                  </a:lnTo>
                  <a:lnTo>
                    <a:pt x="0" y="77"/>
                  </a:lnTo>
                  <a:lnTo>
                    <a:pt x="0" y="70"/>
                  </a:lnTo>
                  <a:lnTo>
                    <a:pt x="1" y="62"/>
                  </a:lnTo>
                  <a:lnTo>
                    <a:pt x="4" y="55"/>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0"/>
                  </a:lnTo>
                  <a:lnTo>
                    <a:pt x="148" y="47"/>
                  </a:lnTo>
                  <a:lnTo>
                    <a:pt x="150" y="55"/>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58" name="Google Shape;4358;p59"/>
            <p:cNvSpPr/>
            <p:nvPr/>
          </p:nvSpPr>
          <p:spPr>
            <a:xfrm>
              <a:off x="6637338" y="2684463"/>
              <a:ext cx="47625" cy="49213"/>
            </a:xfrm>
            <a:custGeom>
              <a:avLst/>
              <a:gdLst/>
              <a:ahLst/>
              <a:cxnLst/>
              <a:rect l="l" t="t" r="r" b="b"/>
              <a:pathLst>
                <a:path w="153" h="154" extrusionOk="0">
                  <a:moveTo>
                    <a:pt x="153" y="77"/>
                  </a:moveTo>
                  <a:lnTo>
                    <a:pt x="153" y="77"/>
                  </a:lnTo>
                  <a:lnTo>
                    <a:pt x="153" y="85"/>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2" y="120"/>
                  </a:lnTo>
                  <a:lnTo>
                    <a:pt x="9" y="114"/>
                  </a:lnTo>
                  <a:lnTo>
                    <a:pt x="6" y="107"/>
                  </a:lnTo>
                  <a:lnTo>
                    <a:pt x="3" y="101"/>
                  </a:lnTo>
                  <a:lnTo>
                    <a:pt x="1" y="93"/>
                  </a:lnTo>
                  <a:lnTo>
                    <a:pt x="0" y="85"/>
                  </a:lnTo>
                  <a:lnTo>
                    <a:pt x="0" y="77"/>
                  </a:lnTo>
                  <a:lnTo>
                    <a:pt x="0" y="77"/>
                  </a:lnTo>
                  <a:lnTo>
                    <a:pt x="0" y="70"/>
                  </a:lnTo>
                  <a:lnTo>
                    <a:pt x="1" y="62"/>
                  </a:lnTo>
                  <a:lnTo>
                    <a:pt x="3" y="55"/>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59" name="Google Shape;4359;p59"/>
            <p:cNvSpPr/>
            <p:nvPr/>
          </p:nvSpPr>
          <p:spPr>
            <a:xfrm>
              <a:off x="6497638" y="2820988"/>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0"/>
                  </a:lnTo>
                  <a:lnTo>
                    <a:pt x="136" y="127"/>
                  </a:lnTo>
                  <a:lnTo>
                    <a:pt x="131" y="132"/>
                  </a:lnTo>
                  <a:lnTo>
                    <a:pt x="126" y="138"/>
                  </a:lnTo>
                  <a:lnTo>
                    <a:pt x="120" y="141"/>
                  </a:lnTo>
                  <a:lnTo>
                    <a:pt x="113" y="146"/>
                  </a:lnTo>
                  <a:lnTo>
                    <a:pt x="107"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5"/>
                  </a:lnTo>
                  <a:lnTo>
                    <a:pt x="17" y="29"/>
                  </a:lnTo>
                  <a:lnTo>
                    <a:pt x="23" y="23"/>
                  </a:lnTo>
                  <a:lnTo>
                    <a:pt x="27" y="19"/>
                  </a:lnTo>
                  <a:lnTo>
                    <a:pt x="34" y="14"/>
                  </a:lnTo>
                  <a:lnTo>
                    <a:pt x="40" y="11"/>
                  </a:lnTo>
                  <a:lnTo>
                    <a:pt x="47" y="7"/>
                  </a:lnTo>
                  <a:lnTo>
                    <a:pt x="54" y="5"/>
                  </a:lnTo>
                  <a:lnTo>
                    <a:pt x="62" y="3"/>
                  </a:lnTo>
                  <a:lnTo>
                    <a:pt x="69" y="1"/>
                  </a:lnTo>
                  <a:lnTo>
                    <a:pt x="77" y="0"/>
                  </a:lnTo>
                  <a:lnTo>
                    <a:pt x="77" y="0"/>
                  </a:lnTo>
                  <a:lnTo>
                    <a:pt x="85" y="1"/>
                  </a:lnTo>
                  <a:lnTo>
                    <a:pt x="93" y="3"/>
                  </a:lnTo>
                  <a:lnTo>
                    <a:pt x="99" y="5"/>
                  </a:lnTo>
                  <a:lnTo>
                    <a:pt x="107" y="7"/>
                  </a:lnTo>
                  <a:lnTo>
                    <a:pt x="113" y="11"/>
                  </a:lnTo>
                  <a:lnTo>
                    <a:pt x="120" y="14"/>
                  </a:lnTo>
                  <a:lnTo>
                    <a:pt x="126" y="19"/>
                  </a:lnTo>
                  <a:lnTo>
                    <a:pt x="131" y="23"/>
                  </a:lnTo>
                  <a:lnTo>
                    <a:pt x="136" y="29"/>
                  </a:lnTo>
                  <a:lnTo>
                    <a:pt x="141" y="35"/>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60" name="Google Shape;4360;p59"/>
            <p:cNvSpPr/>
            <p:nvPr/>
          </p:nvSpPr>
          <p:spPr>
            <a:xfrm>
              <a:off x="6497638" y="2754313"/>
              <a:ext cx="49213" cy="49213"/>
            </a:xfrm>
            <a:custGeom>
              <a:avLst/>
              <a:gdLst/>
              <a:ahLst/>
              <a:cxnLst/>
              <a:rect l="l" t="t" r="r" b="b"/>
              <a:pathLst>
                <a:path w="154" h="154" extrusionOk="0">
                  <a:moveTo>
                    <a:pt x="154" y="78"/>
                  </a:moveTo>
                  <a:lnTo>
                    <a:pt x="154" y="78"/>
                  </a:lnTo>
                  <a:lnTo>
                    <a:pt x="153" y="86"/>
                  </a:lnTo>
                  <a:lnTo>
                    <a:pt x="152" y="93"/>
                  </a:lnTo>
                  <a:lnTo>
                    <a:pt x="151" y="101"/>
                  </a:lnTo>
                  <a:lnTo>
                    <a:pt x="147" y="107"/>
                  </a:lnTo>
                  <a:lnTo>
                    <a:pt x="145" y="114"/>
                  </a:lnTo>
                  <a:lnTo>
                    <a:pt x="141" y="120"/>
                  </a:lnTo>
                  <a:lnTo>
                    <a:pt x="136" y="126"/>
                  </a:lnTo>
                  <a:lnTo>
                    <a:pt x="131" y="131"/>
                  </a:lnTo>
                  <a:lnTo>
                    <a:pt x="126" y="137"/>
                  </a:lnTo>
                  <a:lnTo>
                    <a:pt x="120" y="141"/>
                  </a:lnTo>
                  <a:lnTo>
                    <a:pt x="113" y="145"/>
                  </a:lnTo>
                  <a:lnTo>
                    <a:pt x="107"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4"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4" y="34"/>
                  </a:lnTo>
                  <a:lnTo>
                    <a:pt x="17" y="28"/>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7" y="7"/>
                  </a:lnTo>
                  <a:lnTo>
                    <a:pt x="113" y="10"/>
                  </a:lnTo>
                  <a:lnTo>
                    <a:pt x="120" y="14"/>
                  </a:lnTo>
                  <a:lnTo>
                    <a:pt x="126" y="18"/>
                  </a:lnTo>
                  <a:lnTo>
                    <a:pt x="131" y="23"/>
                  </a:lnTo>
                  <a:lnTo>
                    <a:pt x="136" y="28"/>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61" name="Google Shape;4361;p59"/>
            <p:cNvSpPr/>
            <p:nvPr/>
          </p:nvSpPr>
          <p:spPr>
            <a:xfrm>
              <a:off x="6567488" y="2963863"/>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62" name="Google Shape;4362;p59"/>
            <p:cNvSpPr/>
            <p:nvPr/>
          </p:nvSpPr>
          <p:spPr>
            <a:xfrm>
              <a:off x="6637338" y="2963863"/>
              <a:ext cx="47625"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63" name="Google Shape;4363;p59"/>
            <p:cNvSpPr/>
            <p:nvPr/>
          </p:nvSpPr>
          <p:spPr>
            <a:xfrm>
              <a:off x="6567488" y="289718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64" name="Google Shape;4364;p59"/>
            <p:cNvSpPr/>
            <p:nvPr/>
          </p:nvSpPr>
          <p:spPr>
            <a:xfrm>
              <a:off x="6637338" y="289718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65" name="Google Shape;4365;p59"/>
            <p:cNvSpPr/>
            <p:nvPr/>
          </p:nvSpPr>
          <p:spPr>
            <a:xfrm>
              <a:off x="6497638" y="2963863"/>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1"/>
                  </a:lnTo>
                  <a:lnTo>
                    <a:pt x="113" y="144"/>
                  </a:lnTo>
                  <a:lnTo>
                    <a:pt x="107"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2"/>
                  </a:lnTo>
                  <a:lnTo>
                    <a:pt x="126" y="17"/>
                  </a:lnTo>
                  <a:lnTo>
                    <a:pt x="131" y="22"/>
                  </a:lnTo>
                  <a:lnTo>
                    <a:pt x="136" y="27"/>
                  </a:lnTo>
                  <a:lnTo>
                    <a:pt x="141" y="33"/>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66" name="Google Shape;4366;p59"/>
            <p:cNvSpPr/>
            <p:nvPr/>
          </p:nvSpPr>
          <p:spPr>
            <a:xfrm>
              <a:off x="6497638" y="289718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67" name="Google Shape;4367;p59"/>
            <p:cNvSpPr/>
            <p:nvPr/>
          </p:nvSpPr>
          <p:spPr>
            <a:xfrm>
              <a:off x="6567488" y="3103563"/>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68" name="Google Shape;4368;p59"/>
            <p:cNvSpPr/>
            <p:nvPr/>
          </p:nvSpPr>
          <p:spPr>
            <a:xfrm>
              <a:off x="6497638" y="3103563"/>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0" y="120"/>
                  </a:lnTo>
                  <a:lnTo>
                    <a:pt x="137" y="126"/>
                  </a:lnTo>
                  <a:lnTo>
                    <a:pt x="131" y="132"/>
                  </a:lnTo>
                  <a:lnTo>
                    <a:pt x="125"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8" y="148"/>
                  </a:lnTo>
                  <a:lnTo>
                    <a:pt x="41" y="146"/>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0"/>
                  </a:lnTo>
                  <a:lnTo>
                    <a:pt x="13" y="35"/>
                  </a:lnTo>
                  <a:lnTo>
                    <a:pt x="18" y="29"/>
                  </a:lnTo>
                  <a:lnTo>
                    <a:pt x="22" y="23"/>
                  </a:lnTo>
                  <a:lnTo>
                    <a:pt x="28" y="19"/>
                  </a:lnTo>
                  <a:lnTo>
                    <a:pt x="34" y="14"/>
                  </a:lnTo>
                  <a:lnTo>
                    <a:pt x="41" y="9"/>
                  </a:lnTo>
                  <a:lnTo>
                    <a:pt x="48" y="7"/>
                  </a:lnTo>
                  <a:lnTo>
                    <a:pt x="54" y="4"/>
                  </a:lnTo>
                  <a:lnTo>
                    <a:pt x="61" y="3"/>
                  </a:lnTo>
                  <a:lnTo>
                    <a:pt x="69" y="1"/>
                  </a:lnTo>
                  <a:lnTo>
                    <a:pt x="77" y="0"/>
                  </a:lnTo>
                  <a:lnTo>
                    <a:pt x="77" y="0"/>
                  </a:lnTo>
                  <a:lnTo>
                    <a:pt x="85" y="1"/>
                  </a:lnTo>
                  <a:lnTo>
                    <a:pt x="92" y="3"/>
                  </a:lnTo>
                  <a:lnTo>
                    <a:pt x="100" y="4"/>
                  </a:lnTo>
                  <a:lnTo>
                    <a:pt x="107" y="7"/>
                  </a:lnTo>
                  <a:lnTo>
                    <a:pt x="114" y="9"/>
                  </a:lnTo>
                  <a:lnTo>
                    <a:pt x="120" y="14"/>
                  </a:lnTo>
                  <a:lnTo>
                    <a:pt x="125" y="19"/>
                  </a:lnTo>
                  <a:lnTo>
                    <a:pt x="131" y="23"/>
                  </a:lnTo>
                  <a:lnTo>
                    <a:pt x="137" y="29"/>
                  </a:lnTo>
                  <a:lnTo>
                    <a:pt x="140" y="35"/>
                  </a:lnTo>
                  <a:lnTo>
                    <a:pt x="145" y="40"/>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69" name="Google Shape;4369;p59"/>
            <p:cNvSpPr/>
            <p:nvPr/>
          </p:nvSpPr>
          <p:spPr>
            <a:xfrm>
              <a:off x="6637338" y="3103563"/>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70" name="Google Shape;4370;p59"/>
            <p:cNvSpPr/>
            <p:nvPr/>
          </p:nvSpPr>
          <p:spPr>
            <a:xfrm>
              <a:off x="6567488" y="3036888"/>
              <a:ext cx="49213" cy="49213"/>
            </a:xfrm>
            <a:custGeom>
              <a:avLst/>
              <a:gdLst/>
              <a:ahLst/>
              <a:cxnLst/>
              <a:rect l="l" t="t" r="r" b="b"/>
              <a:pathLst>
                <a:path w="154" h="154" extrusionOk="0">
                  <a:moveTo>
                    <a:pt x="154" y="78"/>
                  </a:moveTo>
                  <a:lnTo>
                    <a:pt x="154" y="78"/>
                  </a:lnTo>
                  <a:lnTo>
                    <a:pt x="154" y="85"/>
                  </a:lnTo>
                  <a:lnTo>
                    <a:pt x="152" y="93"/>
                  </a:lnTo>
                  <a:lnTo>
                    <a:pt x="150" y="101"/>
                  </a:lnTo>
                  <a:lnTo>
                    <a:pt x="148" y="107"/>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71" name="Google Shape;4371;p59"/>
            <p:cNvSpPr/>
            <p:nvPr/>
          </p:nvSpPr>
          <p:spPr>
            <a:xfrm>
              <a:off x="6637338" y="3036888"/>
              <a:ext cx="47625"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72" name="Google Shape;4372;p59"/>
            <p:cNvSpPr/>
            <p:nvPr/>
          </p:nvSpPr>
          <p:spPr>
            <a:xfrm>
              <a:off x="6497638" y="3036888"/>
              <a:ext cx="49213" cy="49213"/>
            </a:xfrm>
            <a:custGeom>
              <a:avLst/>
              <a:gdLst/>
              <a:ahLst/>
              <a:cxnLst/>
              <a:rect l="l" t="t" r="r" b="b"/>
              <a:pathLst>
                <a:path w="154" h="154" extrusionOk="0">
                  <a:moveTo>
                    <a:pt x="154" y="78"/>
                  </a:moveTo>
                  <a:lnTo>
                    <a:pt x="154" y="78"/>
                  </a:lnTo>
                  <a:lnTo>
                    <a:pt x="153" y="85"/>
                  </a:lnTo>
                  <a:lnTo>
                    <a:pt x="152" y="93"/>
                  </a:lnTo>
                  <a:lnTo>
                    <a:pt x="151" y="101"/>
                  </a:lnTo>
                  <a:lnTo>
                    <a:pt x="147" y="107"/>
                  </a:lnTo>
                  <a:lnTo>
                    <a:pt x="145" y="114"/>
                  </a:lnTo>
                  <a:lnTo>
                    <a:pt x="141" y="120"/>
                  </a:lnTo>
                  <a:lnTo>
                    <a:pt x="136" y="126"/>
                  </a:lnTo>
                  <a:lnTo>
                    <a:pt x="131" y="132"/>
                  </a:lnTo>
                  <a:lnTo>
                    <a:pt x="126" y="136"/>
                  </a:lnTo>
                  <a:lnTo>
                    <a:pt x="120" y="141"/>
                  </a:lnTo>
                  <a:lnTo>
                    <a:pt x="113" y="145"/>
                  </a:lnTo>
                  <a:lnTo>
                    <a:pt x="107"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4"/>
                  </a:lnTo>
                  <a:lnTo>
                    <a:pt x="126" y="17"/>
                  </a:lnTo>
                  <a:lnTo>
                    <a:pt x="131" y="23"/>
                  </a:lnTo>
                  <a:lnTo>
                    <a:pt x="136" y="29"/>
                  </a:lnTo>
                  <a:lnTo>
                    <a:pt x="141" y="34"/>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73" name="Google Shape;4373;p59"/>
            <p:cNvSpPr/>
            <p:nvPr/>
          </p:nvSpPr>
          <p:spPr>
            <a:xfrm>
              <a:off x="6426201" y="3036888"/>
              <a:ext cx="47625" cy="49213"/>
            </a:xfrm>
            <a:custGeom>
              <a:avLst/>
              <a:gdLst/>
              <a:ahLst/>
              <a:cxnLst/>
              <a:rect l="l" t="t" r="r" b="b"/>
              <a:pathLst>
                <a:path w="154" h="154" extrusionOk="0">
                  <a:moveTo>
                    <a:pt x="154" y="78"/>
                  </a:moveTo>
                  <a:lnTo>
                    <a:pt x="154" y="78"/>
                  </a:lnTo>
                  <a:lnTo>
                    <a:pt x="153" y="85"/>
                  </a:lnTo>
                  <a:lnTo>
                    <a:pt x="152" y="93"/>
                  </a:lnTo>
                  <a:lnTo>
                    <a:pt x="151" y="101"/>
                  </a:lnTo>
                  <a:lnTo>
                    <a:pt x="148" y="107"/>
                  </a:lnTo>
                  <a:lnTo>
                    <a:pt x="145" y="114"/>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4"/>
                  </a:lnTo>
                  <a:lnTo>
                    <a:pt x="126" y="17"/>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74" name="Google Shape;4374;p59"/>
            <p:cNvSpPr/>
            <p:nvPr/>
          </p:nvSpPr>
          <p:spPr>
            <a:xfrm>
              <a:off x="6567488" y="3243263"/>
              <a:ext cx="49213" cy="47625"/>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4"/>
                  </a:lnTo>
                  <a:lnTo>
                    <a:pt x="144" y="40"/>
                  </a:lnTo>
                  <a:lnTo>
                    <a:pt x="148" y="46"/>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75" name="Google Shape;4375;p59"/>
            <p:cNvSpPr/>
            <p:nvPr/>
          </p:nvSpPr>
          <p:spPr>
            <a:xfrm>
              <a:off x="6567488" y="3317876"/>
              <a:ext cx="49213"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0"/>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6" y="28"/>
                  </a:lnTo>
                  <a:lnTo>
                    <a:pt x="141" y="34"/>
                  </a:lnTo>
                  <a:lnTo>
                    <a:pt x="144" y="40"/>
                  </a:lnTo>
                  <a:lnTo>
                    <a:pt x="148" y="46"/>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76" name="Google Shape;4376;p59"/>
            <p:cNvSpPr/>
            <p:nvPr/>
          </p:nvSpPr>
          <p:spPr>
            <a:xfrm>
              <a:off x="6637338" y="3243263"/>
              <a:ext cx="47625"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2"/>
                  </a:lnTo>
                  <a:lnTo>
                    <a:pt x="136" y="27"/>
                  </a:lnTo>
                  <a:lnTo>
                    <a:pt x="141"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77" name="Google Shape;4377;p59"/>
            <p:cNvSpPr/>
            <p:nvPr/>
          </p:nvSpPr>
          <p:spPr>
            <a:xfrm>
              <a:off x="6567488" y="3176588"/>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3"/>
                  </a:lnTo>
                  <a:lnTo>
                    <a:pt x="77" y="155"/>
                  </a:lnTo>
                  <a:lnTo>
                    <a:pt x="77" y="155"/>
                  </a:lnTo>
                  <a:lnTo>
                    <a:pt x="69" y="153"/>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3"/>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3"/>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78" name="Google Shape;4378;p59"/>
            <p:cNvSpPr/>
            <p:nvPr/>
          </p:nvSpPr>
          <p:spPr>
            <a:xfrm>
              <a:off x="6637338" y="3176588"/>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1"/>
                  </a:lnTo>
                  <a:lnTo>
                    <a:pt x="93" y="152"/>
                  </a:lnTo>
                  <a:lnTo>
                    <a:pt x="85" y="153"/>
                  </a:lnTo>
                  <a:lnTo>
                    <a:pt x="77" y="155"/>
                  </a:lnTo>
                  <a:lnTo>
                    <a:pt x="77" y="155"/>
                  </a:lnTo>
                  <a:lnTo>
                    <a:pt x="69" y="153"/>
                  </a:lnTo>
                  <a:lnTo>
                    <a:pt x="62" y="152"/>
                  </a:lnTo>
                  <a:lnTo>
                    <a:pt x="54" y="151"/>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3"/>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79" name="Google Shape;4379;p59"/>
            <p:cNvSpPr/>
            <p:nvPr/>
          </p:nvSpPr>
          <p:spPr>
            <a:xfrm>
              <a:off x="6497638" y="3176588"/>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3"/>
                  </a:lnTo>
                  <a:lnTo>
                    <a:pt x="141" y="120"/>
                  </a:lnTo>
                  <a:lnTo>
                    <a:pt x="136" y="126"/>
                  </a:lnTo>
                  <a:lnTo>
                    <a:pt x="131" y="132"/>
                  </a:lnTo>
                  <a:lnTo>
                    <a:pt x="126" y="136"/>
                  </a:lnTo>
                  <a:lnTo>
                    <a:pt x="120" y="141"/>
                  </a:lnTo>
                  <a:lnTo>
                    <a:pt x="113" y="144"/>
                  </a:lnTo>
                  <a:lnTo>
                    <a:pt x="107" y="148"/>
                  </a:lnTo>
                  <a:lnTo>
                    <a:pt x="99" y="151"/>
                  </a:lnTo>
                  <a:lnTo>
                    <a:pt x="93" y="152"/>
                  </a:lnTo>
                  <a:lnTo>
                    <a:pt x="85" y="153"/>
                  </a:lnTo>
                  <a:lnTo>
                    <a:pt x="77" y="155"/>
                  </a:lnTo>
                  <a:lnTo>
                    <a:pt x="77" y="155"/>
                  </a:lnTo>
                  <a:lnTo>
                    <a:pt x="69" y="153"/>
                  </a:lnTo>
                  <a:lnTo>
                    <a:pt x="62" y="152"/>
                  </a:lnTo>
                  <a:lnTo>
                    <a:pt x="54" y="151"/>
                  </a:lnTo>
                  <a:lnTo>
                    <a:pt x="47" y="148"/>
                  </a:lnTo>
                  <a:lnTo>
                    <a:pt x="40" y="144"/>
                  </a:lnTo>
                  <a:lnTo>
                    <a:pt x="34" y="141"/>
                  </a:lnTo>
                  <a:lnTo>
                    <a:pt x="27"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3"/>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3"/>
                  </a:lnTo>
                  <a:lnTo>
                    <a:pt x="136" y="28"/>
                  </a:lnTo>
                  <a:lnTo>
                    <a:pt x="141"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80" name="Google Shape;4380;p59"/>
            <p:cNvSpPr/>
            <p:nvPr/>
          </p:nvSpPr>
          <p:spPr>
            <a:xfrm>
              <a:off x="6497638" y="2684463"/>
              <a:ext cx="49213" cy="49213"/>
            </a:xfrm>
            <a:custGeom>
              <a:avLst/>
              <a:gdLst/>
              <a:ahLst/>
              <a:cxnLst/>
              <a:rect l="l" t="t" r="r" b="b"/>
              <a:pathLst>
                <a:path w="154" h="154" extrusionOk="0">
                  <a:moveTo>
                    <a:pt x="154" y="77"/>
                  </a:moveTo>
                  <a:lnTo>
                    <a:pt x="154" y="77"/>
                  </a:lnTo>
                  <a:lnTo>
                    <a:pt x="153" y="85"/>
                  </a:lnTo>
                  <a:lnTo>
                    <a:pt x="152" y="93"/>
                  </a:lnTo>
                  <a:lnTo>
                    <a:pt x="151" y="101"/>
                  </a:lnTo>
                  <a:lnTo>
                    <a:pt x="147" y="107"/>
                  </a:lnTo>
                  <a:lnTo>
                    <a:pt x="145" y="114"/>
                  </a:lnTo>
                  <a:lnTo>
                    <a:pt x="141" y="120"/>
                  </a:lnTo>
                  <a:lnTo>
                    <a:pt x="136" y="126"/>
                  </a:lnTo>
                  <a:lnTo>
                    <a:pt x="131" y="131"/>
                  </a:lnTo>
                  <a:lnTo>
                    <a:pt x="126" y="137"/>
                  </a:lnTo>
                  <a:lnTo>
                    <a:pt x="120" y="141"/>
                  </a:lnTo>
                  <a:lnTo>
                    <a:pt x="113" y="145"/>
                  </a:lnTo>
                  <a:lnTo>
                    <a:pt x="107"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4" y="120"/>
                  </a:lnTo>
                  <a:lnTo>
                    <a:pt x="9" y="114"/>
                  </a:lnTo>
                  <a:lnTo>
                    <a:pt x="6" y="107"/>
                  </a:lnTo>
                  <a:lnTo>
                    <a:pt x="3" y="101"/>
                  </a:lnTo>
                  <a:lnTo>
                    <a:pt x="1" y="93"/>
                  </a:lnTo>
                  <a:lnTo>
                    <a:pt x="0" y="85"/>
                  </a:lnTo>
                  <a:lnTo>
                    <a:pt x="0" y="77"/>
                  </a:lnTo>
                  <a:lnTo>
                    <a:pt x="0" y="77"/>
                  </a:lnTo>
                  <a:lnTo>
                    <a:pt x="0" y="70"/>
                  </a:lnTo>
                  <a:lnTo>
                    <a:pt x="1" y="62"/>
                  </a:lnTo>
                  <a:lnTo>
                    <a:pt x="3" y="55"/>
                  </a:lnTo>
                  <a:lnTo>
                    <a:pt x="6" y="47"/>
                  </a:lnTo>
                  <a:lnTo>
                    <a:pt x="9" y="40"/>
                  </a:lnTo>
                  <a:lnTo>
                    <a:pt x="14"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7" y="7"/>
                  </a:lnTo>
                  <a:lnTo>
                    <a:pt x="113" y="9"/>
                  </a:lnTo>
                  <a:lnTo>
                    <a:pt x="120" y="14"/>
                  </a:lnTo>
                  <a:lnTo>
                    <a:pt x="126" y="18"/>
                  </a:lnTo>
                  <a:lnTo>
                    <a:pt x="131" y="23"/>
                  </a:lnTo>
                  <a:lnTo>
                    <a:pt x="136" y="28"/>
                  </a:lnTo>
                  <a:lnTo>
                    <a:pt x="141" y="34"/>
                  </a:lnTo>
                  <a:lnTo>
                    <a:pt x="145" y="40"/>
                  </a:lnTo>
                  <a:lnTo>
                    <a:pt x="147" y="47"/>
                  </a:lnTo>
                  <a:lnTo>
                    <a:pt x="151" y="55"/>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81" name="Google Shape;4381;p59"/>
            <p:cNvSpPr/>
            <p:nvPr/>
          </p:nvSpPr>
          <p:spPr>
            <a:xfrm>
              <a:off x="6567488" y="2616201"/>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82" name="Google Shape;4382;p59"/>
            <p:cNvSpPr/>
            <p:nvPr/>
          </p:nvSpPr>
          <p:spPr>
            <a:xfrm>
              <a:off x="6637338" y="2616201"/>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4"/>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83" name="Google Shape;4383;p59"/>
            <p:cNvSpPr/>
            <p:nvPr/>
          </p:nvSpPr>
          <p:spPr>
            <a:xfrm>
              <a:off x="6497638" y="2616201"/>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4"/>
                  </a:lnTo>
                  <a:lnTo>
                    <a:pt x="141" y="120"/>
                  </a:lnTo>
                  <a:lnTo>
                    <a:pt x="136" y="127"/>
                  </a:lnTo>
                  <a:lnTo>
                    <a:pt x="131" y="132"/>
                  </a:lnTo>
                  <a:lnTo>
                    <a:pt x="126" y="137"/>
                  </a:lnTo>
                  <a:lnTo>
                    <a:pt x="120" y="142"/>
                  </a:lnTo>
                  <a:lnTo>
                    <a:pt x="113" y="145"/>
                  </a:lnTo>
                  <a:lnTo>
                    <a:pt x="107"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7" y="7"/>
                  </a:lnTo>
                  <a:lnTo>
                    <a:pt x="113" y="10"/>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84" name="Google Shape;4384;p59"/>
            <p:cNvSpPr/>
            <p:nvPr/>
          </p:nvSpPr>
          <p:spPr>
            <a:xfrm>
              <a:off x="6429376" y="1993901"/>
              <a:ext cx="49213" cy="49213"/>
            </a:xfrm>
            <a:custGeom>
              <a:avLst/>
              <a:gdLst/>
              <a:ahLst/>
              <a:cxnLst/>
              <a:rect l="l" t="t" r="r" b="b"/>
              <a:pathLst>
                <a:path w="155" h="153" extrusionOk="0">
                  <a:moveTo>
                    <a:pt x="155" y="77"/>
                  </a:moveTo>
                  <a:lnTo>
                    <a:pt x="155" y="77"/>
                  </a:lnTo>
                  <a:lnTo>
                    <a:pt x="154" y="85"/>
                  </a:lnTo>
                  <a:lnTo>
                    <a:pt x="152" y="92"/>
                  </a:lnTo>
                  <a:lnTo>
                    <a:pt x="151"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85" name="Google Shape;4385;p59"/>
            <p:cNvSpPr/>
            <p:nvPr/>
          </p:nvSpPr>
          <p:spPr>
            <a:xfrm>
              <a:off x="6497638" y="1993901"/>
              <a:ext cx="49213" cy="49213"/>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4" y="120"/>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86" name="Google Shape;4386;p59"/>
            <p:cNvSpPr/>
            <p:nvPr/>
          </p:nvSpPr>
          <p:spPr>
            <a:xfrm>
              <a:off x="6429376" y="1924051"/>
              <a:ext cx="49213" cy="47625"/>
            </a:xfrm>
            <a:custGeom>
              <a:avLst/>
              <a:gdLst/>
              <a:ahLst/>
              <a:cxnLst/>
              <a:rect l="l" t="t" r="r" b="b"/>
              <a:pathLst>
                <a:path w="155" h="153" extrusionOk="0">
                  <a:moveTo>
                    <a:pt x="155" y="77"/>
                  </a:moveTo>
                  <a:lnTo>
                    <a:pt x="155" y="77"/>
                  </a:lnTo>
                  <a:lnTo>
                    <a:pt x="154" y="85"/>
                  </a:lnTo>
                  <a:lnTo>
                    <a:pt x="152" y="92"/>
                  </a:lnTo>
                  <a:lnTo>
                    <a:pt x="151" y="100"/>
                  </a:lnTo>
                  <a:lnTo>
                    <a:pt x="148" y="106"/>
                  </a:lnTo>
                  <a:lnTo>
                    <a:pt x="144" y="113"/>
                  </a:lnTo>
                  <a:lnTo>
                    <a:pt x="141" y="119"/>
                  </a:lnTo>
                  <a:lnTo>
                    <a:pt x="136" y="126"/>
                  </a:lnTo>
                  <a:lnTo>
                    <a:pt x="132" y="130"/>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0"/>
                  </a:lnTo>
                  <a:lnTo>
                    <a:pt x="17" y="126"/>
                  </a:lnTo>
                  <a:lnTo>
                    <a:pt x="14"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87" name="Google Shape;4387;p59"/>
            <p:cNvSpPr/>
            <p:nvPr/>
          </p:nvSpPr>
          <p:spPr>
            <a:xfrm>
              <a:off x="6429376" y="2957513"/>
              <a:ext cx="49213" cy="49213"/>
            </a:xfrm>
            <a:custGeom>
              <a:avLst/>
              <a:gdLst/>
              <a:ahLst/>
              <a:cxnLst/>
              <a:rect l="l" t="t" r="r" b="b"/>
              <a:pathLst>
                <a:path w="155" h="155" extrusionOk="0">
                  <a:moveTo>
                    <a:pt x="155" y="78"/>
                  </a:moveTo>
                  <a:lnTo>
                    <a:pt x="155" y="78"/>
                  </a:lnTo>
                  <a:lnTo>
                    <a:pt x="154" y="86"/>
                  </a:lnTo>
                  <a:lnTo>
                    <a:pt x="152" y="93"/>
                  </a:lnTo>
                  <a:lnTo>
                    <a:pt x="151" y="101"/>
                  </a:lnTo>
                  <a:lnTo>
                    <a:pt x="148" y="108"/>
                  </a:lnTo>
                  <a:lnTo>
                    <a:pt x="144" y="115"/>
                  </a:lnTo>
                  <a:lnTo>
                    <a:pt x="141" y="120"/>
                  </a:lnTo>
                  <a:lnTo>
                    <a:pt x="136" y="127"/>
                  </a:lnTo>
                  <a:lnTo>
                    <a:pt x="132" y="132"/>
                  </a:lnTo>
                  <a:lnTo>
                    <a:pt x="126" y="137"/>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5"/>
                  </a:lnTo>
                  <a:lnTo>
                    <a:pt x="17" y="29"/>
                  </a:lnTo>
                  <a:lnTo>
                    <a:pt x="23" y="23"/>
                  </a:lnTo>
                  <a:lnTo>
                    <a:pt x="29"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5"/>
                  </a:lnTo>
                  <a:lnTo>
                    <a:pt x="144"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88" name="Google Shape;4388;p59"/>
            <p:cNvSpPr/>
            <p:nvPr/>
          </p:nvSpPr>
          <p:spPr>
            <a:xfrm>
              <a:off x="6429376" y="2890838"/>
              <a:ext cx="49213" cy="49213"/>
            </a:xfrm>
            <a:custGeom>
              <a:avLst/>
              <a:gdLst/>
              <a:ahLst/>
              <a:cxnLst/>
              <a:rect l="l" t="t" r="r" b="b"/>
              <a:pathLst>
                <a:path w="155" h="154" extrusionOk="0">
                  <a:moveTo>
                    <a:pt x="155" y="78"/>
                  </a:moveTo>
                  <a:lnTo>
                    <a:pt x="155" y="78"/>
                  </a:lnTo>
                  <a:lnTo>
                    <a:pt x="154" y="86"/>
                  </a:lnTo>
                  <a:lnTo>
                    <a:pt x="152" y="92"/>
                  </a:lnTo>
                  <a:lnTo>
                    <a:pt x="151" y="100"/>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1"/>
                  </a:lnTo>
                  <a:lnTo>
                    <a:pt x="17" y="126"/>
                  </a:lnTo>
                  <a:lnTo>
                    <a:pt x="14"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89" name="Google Shape;4389;p59"/>
            <p:cNvSpPr/>
            <p:nvPr/>
          </p:nvSpPr>
          <p:spPr>
            <a:xfrm>
              <a:off x="6429376" y="2819401"/>
              <a:ext cx="49213" cy="49213"/>
            </a:xfrm>
            <a:custGeom>
              <a:avLst/>
              <a:gdLst/>
              <a:ahLst/>
              <a:cxnLst/>
              <a:rect l="l" t="t" r="r" b="b"/>
              <a:pathLst>
                <a:path w="155" h="154" extrusionOk="0">
                  <a:moveTo>
                    <a:pt x="155" y="76"/>
                  </a:moveTo>
                  <a:lnTo>
                    <a:pt x="155" y="76"/>
                  </a:lnTo>
                  <a:lnTo>
                    <a:pt x="154" y="84"/>
                  </a:lnTo>
                  <a:lnTo>
                    <a:pt x="152" y="92"/>
                  </a:lnTo>
                  <a:lnTo>
                    <a:pt x="151" y="101"/>
                  </a:lnTo>
                  <a:lnTo>
                    <a:pt x="148" y="107"/>
                  </a:lnTo>
                  <a:lnTo>
                    <a:pt x="144" y="114"/>
                  </a:lnTo>
                  <a:lnTo>
                    <a:pt x="141" y="120"/>
                  </a:lnTo>
                  <a:lnTo>
                    <a:pt x="136" y="126"/>
                  </a:lnTo>
                  <a:lnTo>
                    <a:pt x="132" y="131"/>
                  </a:lnTo>
                  <a:lnTo>
                    <a:pt x="126" y="136"/>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6"/>
                  </a:lnTo>
                  <a:lnTo>
                    <a:pt x="23" y="131"/>
                  </a:lnTo>
                  <a:lnTo>
                    <a:pt x="17" y="126"/>
                  </a:lnTo>
                  <a:lnTo>
                    <a:pt x="14" y="120"/>
                  </a:lnTo>
                  <a:lnTo>
                    <a:pt x="9" y="114"/>
                  </a:lnTo>
                  <a:lnTo>
                    <a:pt x="6" y="107"/>
                  </a:lnTo>
                  <a:lnTo>
                    <a:pt x="4" y="101"/>
                  </a:lnTo>
                  <a:lnTo>
                    <a:pt x="1" y="92"/>
                  </a:lnTo>
                  <a:lnTo>
                    <a:pt x="0" y="84"/>
                  </a:lnTo>
                  <a:lnTo>
                    <a:pt x="0" y="76"/>
                  </a:lnTo>
                  <a:lnTo>
                    <a:pt x="0" y="76"/>
                  </a:lnTo>
                  <a:lnTo>
                    <a:pt x="0" y="70"/>
                  </a:lnTo>
                  <a:lnTo>
                    <a:pt x="1" y="62"/>
                  </a:lnTo>
                  <a:lnTo>
                    <a:pt x="4" y="55"/>
                  </a:lnTo>
                  <a:lnTo>
                    <a:pt x="6" y="47"/>
                  </a:lnTo>
                  <a:lnTo>
                    <a:pt x="9" y="40"/>
                  </a:lnTo>
                  <a:lnTo>
                    <a:pt x="14" y="34"/>
                  </a:lnTo>
                  <a:lnTo>
                    <a:pt x="17"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0"/>
                  </a:lnTo>
                  <a:lnTo>
                    <a:pt x="148" y="47"/>
                  </a:lnTo>
                  <a:lnTo>
                    <a:pt x="151" y="55"/>
                  </a:lnTo>
                  <a:lnTo>
                    <a:pt x="152"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90" name="Google Shape;4390;p59"/>
            <p:cNvSpPr/>
            <p:nvPr/>
          </p:nvSpPr>
          <p:spPr>
            <a:xfrm>
              <a:off x="6429376" y="2752726"/>
              <a:ext cx="49213" cy="49213"/>
            </a:xfrm>
            <a:custGeom>
              <a:avLst/>
              <a:gdLst/>
              <a:ahLst/>
              <a:cxnLst/>
              <a:rect l="l" t="t" r="r" b="b"/>
              <a:pathLst>
                <a:path w="155" h="154" extrusionOk="0">
                  <a:moveTo>
                    <a:pt x="155" y="78"/>
                  </a:moveTo>
                  <a:lnTo>
                    <a:pt x="155" y="78"/>
                  </a:lnTo>
                  <a:lnTo>
                    <a:pt x="154" y="86"/>
                  </a:lnTo>
                  <a:lnTo>
                    <a:pt x="152" y="93"/>
                  </a:lnTo>
                  <a:lnTo>
                    <a:pt x="151"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2"/>
                  </a:lnTo>
                  <a:lnTo>
                    <a:pt x="17" y="127"/>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9"/>
                  </a:lnTo>
                  <a:lnTo>
                    <a:pt x="141" y="34"/>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91" name="Google Shape;4391;p59"/>
            <p:cNvSpPr/>
            <p:nvPr/>
          </p:nvSpPr>
          <p:spPr>
            <a:xfrm>
              <a:off x="6429376" y="2686051"/>
              <a:ext cx="49213" cy="49213"/>
            </a:xfrm>
            <a:custGeom>
              <a:avLst/>
              <a:gdLst/>
              <a:ahLst/>
              <a:cxnLst/>
              <a:rect l="l" t="t" r="r" b="b"/>
              <a:pathLst>
                <a:path w="155" h="154" extrusionOk="0">
                  <a:moveTo>
                    <a:pt x="155" y="77"/>
                  </a:moveTo>
                  <a:lnTo>
                    <a:pt x="155" y="77"/>
                  </a:lnTo>
                  <a:lnTo>
                    <a:pt x="154" y="84"/>
                  </a:lnTo>
                  <a:lnTo>
                    <a:pt x="152" y="92"/>
                  </a:lnTo>
                  <a:lnTo>
                    <a:pt x="151" y="100"/>
                  </a:lnTo>
                  <a:lnTo>
                    <a:pt x="148" y="107"/>
                  </a:lnTo>
                  <a:lnTo>
                    <a:pt x="144" y="114"/>
                  </a:lnTo>
                  <a:lnTo>
                    <a:pt x="141" y="120"/>
                  </a:lnTo>
                  <a:lnTo>
                    <a:pt x="136" y="125"/>
                  </a:lnTo>
                  <a:lnTo>
                    <a:pt x="132" y="131"/>
                  </a:lnTo>
                  <a:lnTo>
                    <a:pt x="126" y="137"/>
                  </a:lnTo>
                  <a:lnTo>
                    <a:pt x="120" y="140"/>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7" y="125"/>
                  </a:lnTo>
                  <a:lnTo>
                    <a:pt x="14"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1"/>
                  </a:lnTo>
                  <a:lnTo>
                    <a:pt x="14" y="34"/>
                  </a:lnTo>
                  <a:lnTo>
                    <a:pt x="17" y="28"/>
                  </a:lnTo>
                  <a:lnTo>
                    <a:pt x="23" y="22"/>
                  </a:lnTo>
                  <a:lnTo>
                    <a:pt x="29"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7"/>
                  </a:lnTo>
                  <a:lnTo>
                    <a:pt x="151" y="55"/>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92" name="Google Shape;4392;p59"/>
            <p:cNvSpPr/>
            <p:nvPr/>
          </p:nvSpPr>
          <p:spPr>
            <a:xfrm>
              <a:off x="6429376" y="2616201"/>
              <a:ext cx="49213" cy="47625"/>
            </a:xfrm>
            <a:custGeom>
              <a:avLst/>
              <a:gdLst/>
              <a:ahLst/>
              <a:cxnLst/>
              <a:rect l="l" t="t" r="r" b="b"/>
              <a:pathLst>
                <a:path w="155" h="154" extrusionOk="0">
                  <a:moveTo>
                    <a:pt x="155" y="77"/>
                  </a:moveTo>
                  <a:lnTo>
                    <a:pt x="155" y="77"/>
                  </a:lnTo>
                  <a:lnTo>
                    <a:pt x="154" y="84"/>
                  </a:lnTo>
                  <a:lnTo>
                    <a:pt x="152" y="92"/>
                  </a:lnTo>
                  <a:lnTo>
                    <a:pt x="151" y="100"/>
                  </a:lnTo>
                  <a:lnTo>
                    <a:pt x="148" y="107"/>
                  </a:lnTo>
                  <a:lnTo>
                    <a:pt x="144" y="114"/>
                  </a:lnTo>
                  <a:lnTo>
                    <a:pt x="141" y="120"/>
                  </a:lnTo>
                  <a:lnTo>
                    <a:pt x="136" y="125"/>
                  </a:lnTo>
                  <a:lnTo>
                    <a:pt x="132" y="131"/>
                  </a:lnTo>
                  <a:lnTo>
                    <a:pt x="126" y="136"/>
                  </a:lnTo>
                  <a:lnTo>
                    <a:pt x="120"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7" y="125"/>
                  </a:lnTo>
                  <a:lnTo>
                    <a:pt x="14"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1"/>
                  </a:lnTo>
                  <a:lnTo>
                    <a:pt x="14" y="34"/>
                  </a:lnTo>
                  <a:lnTo>
                    <a:pt x="17" y="28"/>
                  </a:lnTo>
                  <a:lnTo>
                    <a:pt x="23" y="22"/>
                  </a:lnTo>
                  <a:lnTo>
                    <a:pt x="29"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6" y="28"/>
                  </a:lnTo>
                  <a:lnTo>
                    <a:pt x="141" y="34"/>
                  </a:lnTo>
                  <a:lnTo>
                    <a:pt x="144" y="41"/>
                  </a:lnTo>
                  <a:lnTo>
                    <a:pt x="148" y="47"/>
                  </a:lnTo>
                  <a:lnTo>
                    <a:pt x="151" y="55"/>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93" name="Google Shape;4393;p59"/>
            <p:cNvSpPr/>
            <p:nvPr/>
          </p:nvSpPr>
          <p:spPr>
            <a:xfrm>
              <a:off x="6497638" y="1924051"/>
              <a:ext cx="49213" cy="47625"/>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1" y="119"/>
                  </a:lnTo>
                  <a:lnTo>
                    <a:pt x="136" y="126"/>
                  </a:lnTo>
                  <a:lnTo>
                    <a:pt x="131" y="130"/>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0"/>
                  </a:lnTo>
                  <a:lnTo>
                    <a:pt x="17" y="126"/>
                  </a:lnTo>
                  <a:lnTo>
                    <a:pt x="14"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94" name="Google Shape;4394;p59"/>
            <p:cNvSpPr/>
            <p:nvPr/>
          </p:nvSpPr>
          <p:spPr>
            <a:xfrm>
              <a:off x="6707188" y="1924051"/>
              <a:ext cx="47625" cy="47625"/>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0" y="119"/>
                  </a:lnTo>
                  <a:lnTo>
                    <a:pt x="136" y="126"/>
                  </a:lnTo>
                  <a:lnTo>
                    <a:pt x="131" y="130"/>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0"/>
                  </a:lnTo>
                  <a:lnTo>
                    <a:pt x="17" y="126"/>
                  </a:lnTo>
                  <a:lnTo>
                    <a:pt x="12"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95" name="Google Shape;4395;p59"/>
            <p:cNvSpPr/>
            <p:nvPr/>
          </p:nvSpPr>
          <p:spPr>
            <a:xfrm>
              <a:off x="6777038" y="1924051"/>
              <a:ext cx="49213" cy="47625"/>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1" y="119"/>
                  </a:lnTo>
                  <a:lnTo>
                    <a:pt x="136" y="126"/>
                  </a:lnTo>
                  <a:lnTo>
                    <a:pt x="131" y="130"/>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0"/>
                  </a:lnTo>
                  <a:lnTo>
                    <a:pt x="17" y="126"/>
                  </a:lnTo>
                  <a:lnTo>
                    <a:pt x="13"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3" y="33"/>
                  </a:lnTo>
                  <a:lnTo>
                    <a:pt x="17" y="27"/>
                  </a:lnTo>
                  <a:lnTo>
                    <a:pt x="23" y="22"/>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96" name="Google Shape;4396;p59"/>
            <p:cNvSpPr/>
            <p:nvPr/>
          </p:nvSpPr>
          <p:spPr>
            <a:xfrm>
              <a:off x="6846888" y="1924051"/>
              <a:ext cx="49213" cy="47625"/>
            </a:xfrm>
            <a:custGeom>
              <a:avLst/>
              <a:gdLst/>
              <a:ahLst/>
              <a:cxnLst/>
              <a:rect l="l" t="t" r="r" b="b"/>
              <a:pathLst>
                <a:path w="155" h="153" extrusionOk="0">
                  <a:moveTo>
                    <a:pt x="155" y="77"/>
                  </a:moveTo>
                  <a:lnTo>
                    <a:pt x="155" y="77"/>
                  </a:lnTo>
                  <a:lnTo>
                    <a:pt x="154" y="85"/>
                  </a:lnTo>
                  <a:lnTo>
                    <a:pt x="153" y="92"/>
                  </a:lnTo>
                  <a:lnTo>
                    <a:pt x="151" y="100"/>
                  </a:lnTo>
                  <a:lnTo>
                    <a:pt x="148" y="106"/>
                  </a:lnTo>
                  <a:lnTo>
                    <a:pt x="146" y="113"/>
                  </a:lnTo>
                  <a:lnTo>
                    <a:pt x="141" y="119"/>
                  </a:lnTo>
                  <a:lnTo>
                    <a:pt x="137" y="126"/>
                  </a:lnTo>
                  <a:lnTo>
                    <a:pt x="132" y="130"/>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0"/>
                  </a:lnTo>
                  <a:lnTo>
                    <a:pt x="17" y="126"/>
                  </a:lnTo>
                  <a:lnTo>
                    <a:pt x="14"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97" name="Google Shape;4397;p59"/>
            <p:cNvSpPr/>
            <p:nvPr/>
          </p:nvSpPr>
          <p:spPr>
            <a:xfrm>
              <a:off x="6916738" y="1924051"/>
              <a:ext cx="49213" cy="47625"/>
            </a:xfrm>
            <a:custGeom>
              <a:avLst/>
              <a:gdLst/>
              <a:ahLst/>
              <a:cxnLst/>
              <a:rect l="l" t="t" r="r" b="b"/>
              <a:pathLst>
                <a:path w="155" h="153" extrusionOk="0">
                  <a:moveTo>
                    <a:pt x="155" y="77"/>
                  </a:moveTo>
                  <a:lnTo>
                    <a:pt x="155" y="77"/>
                  </a:lnTo>
                  <a:lnTo>
                    <a:pt x="155" y="85"/>
                  </a:lnTo>
                  <a:lnTo>
                    <a:pt x="153" y="92"/>
                  </a:lnTo>
                  <a:lnTo>
                    <a:pt x="151" y="100"/>
                  </a:lnTo>
                  <a:lnTo>
                    <a:pt x="149" y="106"/>
                  </a:lnTo>
                  <a:lnTo>
                    <a:pt x="145" y="113"/>
                  </a:lnTo>
                  <a:lnTo>
                    <a:pt x="142" y="119"/>
                  </a:lnTo>
                  <a:lnTo>
                    <a:pt x="137" y="126"/>
                  </a:lnTo>
                  <a:lnTo>
                    <a:pt x="132" y="130"/>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0"/>
                  </a:lnTo>
                  <a:lnTo>
                    <a:pt x="18" y="126"/>
                  </a:lnTo>
                  <a:lnTo>
                    <a:pt x="14" y="119"/>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2"/>
                  </a:lnTo>
                  <a:lnTo>
                    <a:pt x="137" y="27"/>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98" name="Google Shape;4398;p59"/>
            <p:cNvSpPr/>
            <p:nvPr/>
          </p:nvSpPr>
          <p:spPr>
            <a:xfrm>
              <a:off x="6986588" y="1924051"/>
              <a:ext cx="47625" cy="47625"/>
            </a:xfrm>
            <a:custGeom>
              <a:avLst/>
              <a:gdLst/>
              <a:ahLst/>
              <a:cxnLst/>
              <a:rect l="l" t="t" r="r" b="b"/>
              <a:pathLst>
                <a:path w="154" h="153" extrusionOk="0">
                  <a:moveTo>
                    <a:pt x="154" y="77"/>
                  </a:moveTo>
                  <a:lnTo>
                    <a:pt x="154" y="77"/>
                  </a:lnTo>
                  <a:lnTo>
                    <a:pt x="154" y="85"/>
                  </a:lnTo>
                  <a:lnTo>
                    <a:pt x="153" y="92"/>
                  </a:lnTo>
                  <a:lnTo>
                    <a:pt x="151" y="100"/>
                  </a:lnTo>
                  <a:lnTo>
                    <a:pt x="148" y="106"/>
                  </a:lnTo>
                  <a:lnTo>
                    <a:pt x="145" y="113"/>
                  </a:lnTo>
                  <a:lnTo>
                    <a:pt x="142" y="119"/>
                  </a:lnTo>
                  <a:lnTo>
                    <a:pt x="137" y="126"/>
                  </a:lnTo>
                  <a:lnTo>
                    <a:pt x="131" y="130"/>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0"/>
                  </a:lnTo>
                  <a:lnTo>
                    <a:pt x="18" y="126"/>
                  </a:lnTo>
                  <a:lnTo>
                    <a:pt x="13" y="119"/>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3" y="33"/>
                  </a:lnTo>
                  <a:lnTo>
                    <a:pt x="18" y="27"/>
                  </a:lnTo>
                  <a:lnTo>
                    <a:pt x="23" y="22"/>
                  </a:lnTo>
                  <a:lnTo>
                    <a:pt x="28" y="17"/>
                  </a:lnTo>
                  <a:lnTo>
                    <a:pt x="34" y="13"/>
                  </a:lnTo>
                  <a:lnTo>
                    <a:pt x="41" y="9"/>
                  </a:lnTo>
                  <a:lnTo>
                    <a:pt x="48" y="6"/>
                  </a:lnTo>
                  <a:lnTo>
                    <a:pt x="55"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2"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399" name="Google Shape;4399;p59"/>
            <p:cNvSpPr/>
            <p:nvPr/>
          </p:nvSpPr>
          <p:spPr>
            <a:xfrm>
              <a:off x="7056438" y="1924051"/>
              <a:ext cx="49213" cy="47625"/>
            </a:xfrm>
            <a:custGeom>
              <a:avLst/>
              <a:gdLst/>
              <a:ahLst/>
              <a:cxnLst/>
              <a:rect l="l" t="t" r="r" b="b"/>
              <a:pathLst>
                <a:path w="154" h="153" extrusionOk="0">
                  <a:moveTo>
                    <a:pt x="154" y="77"/>
                  </a:moveTo>
                  <a:lnTo>
                    <a:pt x="154" y="77"/>
                  </a:lnTo>
                  <a:lnTo>
                    <a:pt x="153" y="85"/>
                  </a:lnTo>
                  <a:lnTo>
                    <a:pt x="152" y="92"/>
                  </a:lnTo>
                  <a:lnTo>
                    <a:pt x="151" y="100"/>
                  </a:lnTo>
                  <a:lnTo>
                    <a:pt x="147" y="106"/>
                  </a:lnTo>
                  <a:lnTo>
                    <a:pt x="145" y="113"/>
                  </a:lnTo>
                  <a:lnTo>
                    <a:pt x="140" y="119"/>
                  </a:lnTo>
                  <a:lnTo>
                    <a:pt x="136" y="126"/>
                  </a:lnTo>
                  <a:lnTo>
                    <a:pt x="131" y="130"/>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0"/>
                  </a:lnTo>
                  <a:lnTo>
                    <a:pt x="18" y="126"/>
                  </a:lnTo>
                  <a:lnTo>
                    <a:pt x="13" y="119"/>
                  </a:lnTo>
                  <a:lnTo>
                    <a:pt x="9" y="113"/>
                  </a:lnTo>
                  <a:lnTo>
                    <a:pt x="5" y="106"/>
                  </a:lnTo>
                  <a:lnTo>
                    <a:pt x="3" y="100"/>
                  </a:lnTo>
                  <a:lnTo>
                    <a:pt x="2" y="92"/>
                  </a:lnTo>
                  <a:lnTo>
                    <a:pt x="0" y="85"/>
                  </a:lnTo>
                  <a:lnTo>
                    <a:pt x="0" y="77"/>
                  </a:lnTo>
                  <a:lnTo>
                    <a:pt x="0" y="77"/>
                  </a:lnTo>
                  <a:lnTo>
                    <a:pt x="0" y="69"/>
                  </a:lnTo>
                  <a:lnTo>
                    <a:pt x="2" y="61"/>
                  </a:lnTo>
                  <a:lnTo>
                    <a:pt x="3" y="54"/>
                  </a:lnTo>
                  <a:lnTo>
                    <a:pt x="5" y="47"/>
                  </a:lnTo>
                  <a:lnTo>
                    <a:pt x="9" y="40"/>
                  </a:lnTo>
                  <a:lnTo>
                    <a:pt x="13" y="33"/>
                  </a:lnTo>
                  <a:lnTo>
                    <a:pt x="18" y="27"/>
                  </a:lnTo>
                  <a:lnTo>
                    <a:pt x="22" y="22"/>
                  </a:lnTo>
                  <a:lnTo>
                    <a:pt x="28" y="17"/>
                  </a:lnTo>
                  <a:lnTo>
                    <a:pt x="34" y="13"/>
                  </a:lnTo>
                  <a:lnTo>
                    <a:pt x="40" y="9"/>
                  </a:lnTo>
                  <a:lnTo>
                    <a:pt x="46"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5" y="17"/>
                  </a:lnTo>
                  <a:lnTo>
                    <a:pt x="131" y="22"/>
                  </a:lnTo>
                  <a:lnTo>
                    <a:pt x="136" y="27"/>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00" name="Google Shape;4400;p59"/>
            <p:cNvSpPr/>
            <p:nvPr/>
          </p:nvSpPr>
          <p:spPr>
            <a:xfrm>
              <a:off x="6567488" y="1849438"/>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01" name="Google Shape;4401;p59"/>
            <p:cNvSpPr/>
            <p:nvPr/>
          </p:nvSpPr>
          <p:spPr>
            <a:xfrm>
              <a:off x="6637338" y="18494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02" name="Google Shape;4402;p59"/>
            <p:cNvSpPr/>
            <p:nvPr/>
          </p:nvSpPr>
          <p:spPr>
            <a:xfrm>
              <a:off x="6707188" y="18494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1" y="152"/>
                  </a:lnTo>
                  <a:lnTo>
                    <a:pt x="84" y="154"/>
                  </a:lnTo>
                  <a:lnTo>
                    <a:pt x="76" y="154"/>
                  </a:lnTo>
                  <a:lnTo>
                    <a:pt x="76" y="154"/>
                  </a:lnTo>
                  <a:lnTo>
                    <a:pt x="68" y="154"/>
                  </a:lnTo>
                  <a:lnTo>
                    <a:pt x="60" y="152"/>
                  </a:lnTo>
                  <a:lnTo>
                    <a:pt x="54"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03" name="Google Shape;4403;p59"/>
            <p:cNvSpPr/>
            <p:nvPr/>
          </p:nvSpPr>
          <p:spPr>
            <a:xfrm>
              <a:off x="6777038" y="18494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19"/>
                  </a:lnTo>
                  <a:lnTo>
                    <a:pt x="136" y="126"/>
                  </a:lnTo>
                  <a:lnTo>
                    <a:pt x="131" y="131"/>
                  </a:lnTo>
                  <a:lnTo>
                    <a:pt x="126" y="136"/>
                  </a:lnTo>
                  <a:lnTo>
                    <a:pt x="120" y="141"/>
                  </a:lnTo>
                  <a:lnTo>
                    <a:pt x="113" y="144"/>
                  </a:lnTo>
                  <a:lnTo>
                    <a:pt x="107"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7" y="136"/>
                  </a:lnTo>
                  <a:lnTo>
                    <a:pt x="23" y="131"/>
                  </a:lnTo>
                  <a:lnTo>
                    <a:pt x="17" y="126"/>
                  </a:lnTo>
                  <a:lnTo>
                    <a:pt x="13"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04" name="Google Shape;4404;p59"/>
            <p:cNvSpPr/>
            <p:nvPr/>
          </p:nvSpPr>
          <p:spPr>
            <a:xfrm>
              <a:off x="6846888" y="1849438"/>
              <a:ext cx="49213" cy="47625"/>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19"/>
                  </a:lnTo>
                  <a:lnTo>
                    <a:pt x="137" y="126"/>
                  </a:lnTo>
                  <a:lnTo>
                    <a:pt x="132" y="131"/>
                  </a:lnTo>
                  <a:lnTo>
                    <a:pt x="126" y="136"/>
                  </a:lnTo>
                  <a:lnTo>
                    <a:pt x="120"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05" name="Google Shape;4405;p59"/>
            <p:cNvSpPr/>
            <p:nvPr/>
          </p:nvSpPr>
          <p:spPr>
            <a:xfrm>
              <a:off x="6916738" y="1849438"/>
              <a:ext cx="49213" cy="47625"/>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2" y="119"/>
                  </a:lnTo>
                  <a:lnTo>
                    <a:pt x="137"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06" name="Google Shape;4406;p59"/>
            <p:cNvSpPr/>
            <p:nvPr/>
          </p:nvSpPr>
          <p:spPr>
            <a:xfrm>
              <a:off x="6986588" y="1849438"/>
              <a:ext cx="47625" cy="47625"/>
            </a:xfrm>
            <a:custGeom>
              <a:avLst/>
              <a:gdLst/>
              <a:ahLst/>
              <a:cxnLst/>
              <a:rect l="l" t="t" r="r" b="b"/>
              <a:pathLst>
                <a:path w="154" h="154" extrusionOk="0">
                  <a:moveTo>
                    <a:pt x="154" y="77"/>
                  </a:moveTo>
                  <a:lnTo>
                    <a:pt x="154" y="77"/>
                  </a:lnTo>
                  <a:lnTo>
                    <a:pt x="154" y="85"/>
                  </a:lnTo>
                  <a:lnTo>
                    <a:pt x="153" y="92"/>
                  </a:lnTo>
                  <a:lnTo>
                    <a:pt x="151" y="100"/>
                  </a:lnTo>
                  <a:lnTo>
                    <a:pt x="148" y="107"/>
                  </a:lnTo>
                  <a:lnTo>
                    <a:pt x="145" y="114"/>
                  </a:lnTo>
                  <a:lnTo>
                    <a:pt x="142" y="119"/>
                  </a:lnTo>
                  <a:lnTo>
                    <a:pt x="137" y="126"/>
                  </a:lnTo>
                  <a:lnTo>
                    <a:pt x="131" y="131"/>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5" y="150"/>
                  </a:lnTo>
                  <a:lnTo>
                    <a:pt x="48" y="148"/>
                  </a:lnTo>
                  <a:lnTo>
                    <a:pt x="41" y="144"/>
                  </a:lnTo>
                  <a:lnTo>
                    <a:pt x="34" y="141"/>
                  </a:lnTo>
                  <a:lnTo>
                    <a:pt x="28" y="136"/>
                  </a:lnTo>
                  <a:lnTo>
                    <a:pt x="23" y="131"/>
                  </a:lnTo>
                  <a:lnTo>
                    <a:pt x="18" y="126"/>
                  </a:lnTo>
                  <a:lnTo>
                    <a:pt x="13"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2"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07" name="Google Shape;4407;p59"/>
            <p:cNvSpPr/>
            <p:nvPr/>
          </p:nvSpPr>
          <p:spPr>
            <a:xfrm>
              <a:off x="7056438" y="18494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0" y="119"/>
                  </a:lnTo>
                  <a:lnTo>
                    <a:pt x="136" y="126"/>
                  </a:lnTo>
                  <a:lnTo>
                    <a:pt x="131" y="131"/>
                  </a:lnTo>
                  <a:lnTo>
                    <a:pt x="125"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6" y="148"/>
                  </a:lnTo>
                  <a:lnTo>
                    <a:pt x="40" y="144"/>
                  </a:lnTo>
                  <a:lnTo>
                    <a:pt x="34" y="141"/>
                  </a:lnTo>
                  <a:lnTo>
                    <a:pt x="28" y="136"/>
                  </a:lnTo>
                  <a:lnTo>
                    <a:pt x="22" y="131"/>
                  </a:lnTo>
                  <a:lnTo>
                    <a:pt x="18" y="126"/>
                  </a:lnTo>
                  <a:lnTo>
                    <a:pt x="13" y="119"/>
                  </a:lnTo>
                  <a:lnTo>
                    <a:pt x="9" y="114"/>
                  </a:lnTo>
                  <a:lnTo>
                    <a:pt x="5" y="107"/>
                  </a:lnTo>
                  <a:lnTo>
                    <a:pt x="3" y="100"/>
                  </a:lnTo>
                  <a:lnTo>
                    <a:pt x="2" y="92"/>
                  </a:lnTo>
                  <a:lnTo>
                    <a:pt x="0" y="85"/>
                  </a:lnTo>
                  <a:lnTo>
                    <a:pt x="0" y="77"/>
                  </a:lnTo>
                  <a:lnTo>
                    <a:pt x="0" y="77"/>
                  </a:lnTo>
                  <a:lnTo>
                    <a:pt x="0" y="69"/>
                  </a:lnTo>
                  <a:lnTo>
                    <a:pt x="2" y="61"/>
                  </a:lnTo>
                  <a:lnTo>
                    <a:pt x="3" y="54"/>
                  </a:lnTo>
                  <a:lnTo>
                    <a:pt x="5" y="47"/>
                  </a:lnTo>
                  <a:lnTo>
                    <a:pt x="9" y="40"/>
                  </a:lnTo>
                  <a:lnTo>
                    <a:pt x="13" y="33"/>
                  </a:lnTo>
                  <a:lnTo>
                    <a:pt x="18" y="28"/>
                  </a:lnTo>
                  <a:lnTo>
                    <a:pt x="22" y="22"/>
                  </a:lnTo>
                  <a:lnTo>
                    <a:pt x="28" y="17"/>
                  </a:lnTo>
                  <a:lnTo>
                    <a:pt x="34" y="13"/>
                  </a:lnTo>
                  <a:lnTo>
                    <a:pt x="40" y="9"/>
                  </a:lnTo>
                  <a:lnTo>
                    <a:pt x="46"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5"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08" name="Google Shape;4408;p59"/>
            <p:cNvSpPr/>
            <p:nvPr/>
          </p:nvSpPr>
          <p:spPr>
            <a:xfrm>
              <a:off x="6567488" y="1778000"/>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5"/>
                  </a:lnTo>
                  <a:lnTo>
                    <a:pt x="61"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09" name="Google Shape;4409;p59"/>
            <p:cNvSpPr/>
            <p:nvPr/>
          </p:nvSpPr>
          <p:spPr>
            <a:xfrm>
              <a:off x="6637338" y="1778000"/>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5"/>
                  </a:lnTo>
                  <a:lnTo>
                    <a:pt x="62" y="2"/>
                  </a:lnTo>
                  <a:lnTo>
                    <a:pt x="69" y="1"/>
                  </a:lnTo>
                  <a:lnTo>
                    <a:pt x="77" y="0"/>
                  </a:lnTo>
                  <a:lnTo>
                    <a:pt x="77" y="0"/>
                  </a:lnTo>
                  <a:lnTo>
                    <a:pt x="85" y="1"/>
                  </a:lnTo>
                  <a:lnTo>
                    <a:pt x="93" y="2"/>
                  </a:lnTo>
                  <a:lnTo>
                    <a:pt x="99" y="5"/>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10" name="Google Shape;4410;p59"/>
            <p:cNvSpPr/>
            <p:nvPr/>
          </p:nvSpPr>
          <p:spPr>
            <a:xfrm>
              <a:off x="6429376" y="1849438"/>
              <a:ext cx="49213" cy="47625"/>
            </a:xfrm>
            <a:custGeom>
              <a:avLst/>
              <a:gdLst/>
              <a:ahLst/>
              <a:cxnLst/>
              <a:rect l="l" t="t" r="r" b="b"/>
              <a:pathLst>
                <a:path w="155" h="154" extrusionOk="0">
                  <a:moveTo>
                    <a:pt x="155" y="77"/>
                  </a:moveTo>
                  <a:lnTo>
                    <a:pt x="155" y="77"/>
                  </a:lnTo>
                  <a:lnTo>
                    <a:pt x="154" y="85"/>
                  </a:lnTo>
                  <a:lnTo>
                    <a:pt x="152" y="92"/>
                  </a:lnTo>
                  <a:lnTo>
                    <a:pt x="151" y="100"/>
                  </a:lnTo>
                  <a:lnTo>
                    <a:pt x="148" y="107"/>
                  </a:lnTo>
                  <a:lnTo>
                    <a:pt x="144"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11" name="Google Shape;4411;p59"/>
            <p:cNvSpPr/>
            <p:nvPr/>
          </p:nvSpPr>
          <p:spPr>
            <a:xfrm>
              <a:off x="6497638" y="18494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19"/>
                  </a:lnTo>
                  <a:lnTo>
                    <a:pt x="136" y="126"/>
                  </a:lnTo>
                  <a:lnTo>
                    <a:pt x="131" y="131"/>
                  </a:lnTo>
                  <a:lnTo>
                    <a:pt x="126" y="136"/>
                  </a:lnTo>
                  <a:lnTo>
                    <a:pt x="120" y="141"/>
                  </a:lnTo>
                  <a:lnTo>
                    <a:pt x="113" y="144"/>
                  </a:lnTo>
                  <a:lnTo>
                    <a:pt x="107"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4"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12" name="Google Shape;4412;p59"/>
            <p:cNvSpPr/>
            <p:nvPr/>
          </p:nvSpPr>
          <p:spPr>
            <a:xfrm>
              <a:off x="6429376" y="1778000"/>
              <a:ext cx="49213" cy="49213"/>
            </a:xfrm>
            <a:custGeom>
              <a:avLst/>
              <a:gdLst/>
              <a:ahLst/>
              <a:cxnLst/>
              <a:rect l="l" t="t" r="r" b="b"/>
              <a:pathLst>
                <a:path w="155" h="155" extrusionOk="0">
                  <a:moveTo>
                    <a:pt x="155" y="78"/>
                  </a:moveTo>
                  <a:lnTo>
                    <a:pt x="155" y="78"/>
                  </a:lnTo>
                  <a:lnTo>
                    <a:pt x="154" y="86"/>
                  </a:lnTo>
                  <a:lnTo>
                    <a:pt x="152" y="93"/>
                  </a:lnTo>
                  <a:lnTo>
                    <a:pt x="151" y="101"/>
                  </a:lnTo>
                  <a:lnTo>
                    <a:pt x="148" y="108"/>
                  </a:lnTo>
                  <a:lnTo>
                    <a:pt x="144"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4"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13" name="Google Shape;4413;p59"/>
            <p:cNvSpPr/>
            <p:nvPr/>
          </p:nvSpPr>
          <p:spPr>
            <a:xfrm>
              <a:off x="6497638" y="1778000"/>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0"/>
                  </a:lnTo>
                  <a:lnTo>
                    <a:pt x="136" y="127"/>
                  </a:lnTo>
                  <a:lnTo>
                    <a:pt x="131" y="132"/>
                  </a:lnTo>
                  <a:lnTo>
                    <a:pt x="126" y="137"/>
                  </a:lnTo>
                  <a:lnTo>
                    <a:pt x="120" y="142"/>
                  </a:lnTo>
                  <a:lnTo>
                    <a:pt x="113" y="145"/>
                  </a:lnTo>
                  <a:lnTo>
                    <a:pt x="107"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7" y="18"/>
                  </a:lnTo>
                  <a:lnTo>
                    <a:pt x="34" y="14"/>
                  </a:lnTo>
                  <a:lnTo>
                    <a:pt x="40" y="10"/>
                  </a:lnTo>
                  <a:lnTo>
                    <a:pt x="47" y="7"/>
                  </a:lnTo>
                  <a:lnTo>
                    <a:pt x="54" y="5"/>
                  </a:lnTo>
                  <a:lnTo>
                    <a:pt x="62" y="2"/>
                  </a:lnTo>
                  <a:lnTo>
                    <a:pt x="69" y="1"/>
                  </a:lnTo>
                  <a:lnTo>
                    <a:pt x="77" y="0"/>
                  </a:lnTo>
                  <a:lnTo>
                    <a:pt x="77" y="0"/>
                  </a:lnTo>
                  <a:lnTo>
                    <a:pt x="85" y="1"/>
                  </a:lnTo>
                  <a:lnTo>
                    <a:pt x="93" y="2"/>
                  </a:lnTo>
                  <a:lnTo>
                    <a:pt x="99" y="5"/>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14" name="Google Shape;4414;p59"/>
            <p:cNvSpPr/>
            <p:nvPr/>
          </p:nvSpPr>
          <p:spPr>
            <a:xfrm>
              <a:off x="6707188" y="1778000"/>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5"/>
                  </a:lnTo>
                  <a:lnTo>
                    <a:pt x="60" y="2"/>
                  </a:lnTo>
                  <a:lnTo>
                    <a:pt x="68" y="1"/>
                  </a:lnTo>
                  <a:lnTo>
                    <a:pt x="76" y="0"/>
                  </a:lnTo>
                  <a:lnTo>
                    <a:pt x="76" y="0"/>
                  </a:lnTo>
                  <a:lnTo>
                    <a:pt x="84" y="1"/>
                  </a:lnTo>
                  <a:lnTo>
                    <a:pt x="91" y="2"/>
                  </a:lnTo>
                  <a:lnTo>
                    <a:pt x="99" y="5"/>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15" name="Google Shape;4415;p59"/>
            <p:cNvSpPr/>
            <p:nvPr/>
          </p:nvSpPr>
          <p:spPr>
            <a:xfrm>
              <a:off x="6777038" y="1778000"/>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0"/>
                  </a:lnTo>
                  <a:lnTo>
                    <a:pt x="136" y="127"/>
                  </a:lnTo>
                  <a:lnTo>
                    <a:pt x="131" y="132"/>
                  </a:lnTo>
                  <a:lnTo>
                    <a:pt x="126" y="137"/>
                  </a:lnTo>
                  <a:lnTo>
                    <a:pt x="120" y="142"/>
                  </a:lnTo>
                  <a:lnTo>
                    <a:pt x="113" y="145"/>
                  </a:lnTo>
                  <a:lnTo>
                    <a:pt x="107"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3"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3" y="34"/>
                  </a:lnTo>
                  <a:lnTo>
                    <a:pt x="17" y="29"/>
                  </a:lnTo>
                  <a:lnTo>
                    <a:pt x="23" y="23"/>
                  </a:lnTo>
                  <a:lnTo>
                    <a:pt x="27" y="18"/>
                  </a:lnTo>
                  <a:lnTo>
                    <a:pt x="34" y="14"/>
                  </a:lnTo>
                  <a:lnTo>
                    <a:pt x="40" y="10"/>
                  </a:lnTo>
                  <a:lnTo>
                    <a:pt x="47" y="7"/>
                  </a:lnTo>
                  <a:lnTo>
                    <a:pt x="54" y="5"/>
                  </a:lnTo>
                  <a:lnTo>
                    <a:pt x="62" y="2"/>
                  </a:lnTo>
                  <a:lnTo>
                    <a:pt x="68" y="1"/>
                  </a:lnTo>
                  <a:lnTo>
                    <a:pt x="76" y="0"/>
                  </a:lnTo>
                  <a:lnTo>
                    <a:pt x="76" y="0"/>
                  </a:lnTo>
                  <a:lnTo>
                    <a:pt x="84" y="1"/>
                  </a:lnTo>
                  <a:lnTo>
                    <a:pt x="92" y="2"/>
                  </a:lnTo>
                  <a:lnTo>
                    <a:pt x="99" y="5"/>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16" name="Google Shape;4416;p59"/>
            <p:cNvSpPr/>
            <p:nvPr/>
          </p:nvSpPr>
          <p:spPr>
            <a:xfrm>
              <a:off x="6846888" y="1778000"/>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6" y="115"/>
                  </a:lnTo>
                  <a:lnTo>
                    <a:pt x="141" y="120"/>
                  </a:lnTo>
                  <a:lnTo>
                    <a:pt x="137" y="127"/>
                  </a:lnTo>
                  <a:lnTo>
                    <a:pt x="132" y="132"/>
                  </a:lnTo>
                  <a:lnTo>
                    <a:pt x="126" y="137"/>
                  </a:lnTo>
                  <a:lnTo>
                    <a:pt x="120" y="142"/>
                  </a:lnTo>
                  <a:lnTo>
                    <a:pt x="115"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5"/>
                  </a:lnTo>
                  <a:lnTo>
                    <a:pt x="62" y="2"/>
                  </a:lnTo>
                  <a:lnTo>
                    <a:pt x="70" y="1"/>
                  </a:lnTo>
                  <a:lnTo>
                    <a:pt x="77" y="0"/>
                  </a:lnTo>
                  <a:lnTo>
                    <a:pt x="77" y="0"/>
                  </a:lnTo>
                  <a:lnTo>
                    <a:pt x="85" y="1"/>
                  </a:lnTo>
                  <a:lnTo>
                    <a:pt x="93" y="2"/>
                  </a:lnTo>
                  <a:lnTo>
                    <a:pt x="100" y="5"/>
                  </a:lnTo>
                  <a:lnTo>
                    <a:pt x="108" y="7"/>
                  </a:lnTo>
                  <a:lnTo>
                    <a:pt x="115" y="10"/>
                  </a:lnTo>
                  <a:lnTo>
                    <a:pt x="120" y="14"/>
                  </a:lnTo>
                  <a:lnTo>
                    <a:pt x="126" y="18"/>
                  </a:lnTo>
                  <a:lnTo>
                    <a:pt x="132" y="23"/>
                  </a:lnTo>
                  <a:lnTo>
                    <a:pt x="137" y="29"/>
                  </a:lnTo>
                  <a:lnTo>
                    <a:pt x="141" y="34"/>
                  </a:lnTo>
                  <a:lnTo>
                    <a:pt x="146"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17" name="Google Shape;4417;p59"/>
            <p:cNvSpPr/>
            <p:nvPr/>
          </p:nvSpPr>
          <p:spPr>
            <a:xfrm>
              <a:off x="6916738" y="1778000"/>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2" y="120"/>
                  </a:lnTo>
                  <a:lnTo>
                    <a:pt x="137" y="127"/>
                  </a:lnTo>
                  <a:lnTo>
                    <a:pt x="132" y="132"/>
                  </a:lnTo>
                  <a:lnTo>
                    <a:pt x="126" y="137"/>
                  </a:lnTo>
                  <a:lnTo>
                    <a:pt x="120" y="142"/>
                  </a:lnTo>
                  <a:lnTo>
                    <a:pt x="114"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2"/>
                  </a:lnTo>
                  <a:lnTo>
                    <a:pt x="29" y="137"/>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0" y="10"/>
                  </a:lnTo>
                  <a:lnTo>
                    <a:pt x="47" y="7"/>
                  </a:lnTo>
                  <a:lnTo>
                    <a:pt x="55" y="5"/>
                  </a:lnTo>
                  <a:lnTo>
                    <a:pt x="62" y="2"/>
                  </a:lnTo>
                  <a:lnTo>
                    <a:pt x="70" y="1"/>
                  </a:lnTo>
                  <a:lnTo>
                    <a:pt x="78" y="0"/>
                  </a:lnTo>
                  <a:lnTo>
                    <a:pt x="78" y="0"/>
                  </a:lnTo>
                  <a:lnTo>
                    <a:pt x="85" y="1"/>
                  </a:lnTo>
                  <a:lnTo>
                    <a:pt x="93" y="2"/>
                  </a:lnTo>
                  <a:lnTo>
                    <a:pt x="101" y="5"/>
                  </a:lnTo>
                  <a:lnTo>
                    <a:pt x="108" y="7"/>
                  </a:lnTo>
                  <a:lnTo>
                    <a:pt x="114" y="10"/>
                  </a:lnTo>
                  <a:lnTo>
                    <a:pt x="120" y="14"/>
                  </a:lnTo>
                  <a:lnTo>
                    <a:pt x="126" y="18"/>
                  </a:lnTo>
                  <a:lnTo>
                    <a:pt x="132" y="23"/>
                  </a:lnTo>
                  <a:lnTo>
                    <a:pt x="137" y="29"/>
                  </a:lnTo>
                  <a:lnTo>
                    <a:pt x="142"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18" name="Google Shape;4418;p59"/>
            <p:cNvSpPr/>
            <p:nvPr/>
          </p:nvSpPr>
          <p:spPr>
            <a:xfrm>
              <a:off x="6986588" y="1778000"/>
              <a:ext cx="47625"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2"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5" y="151"/>
                  </a:lnTo>
                  <a:lnTo>
                    <a:pt x="48" y="149"/>
                  </a:lnTo>
                  <a:lnTo>
                    <a:pt x="41" y="145"/>
                  </a:lnTo>
                  <a:lnTo>
                    <a:pt x="34" y="142"/>
                  </a:lnTo>
                  <a:lnTo>
                    <a:pt x="28" y="137"/>
                  </a:lnTo>
                  <a:lnTo>
                    <a:pt x="23" y="132"/>
                  </a:lnTo>
                  <a:lnTo>
                    <a:pt x="18" y="127"/>
                  </a:lnTo>
                  <a:lnTo>
                    <a:pt x="13"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1" y="10"/>
                  </a:lnTo>
                  <a:lnTo>
                    <a:pt x="48" y="7"/>
                  </a:lnTo>
                  <a:lnTo>
                    <a:pt x="55" y="5"/>
                  </a:lnTo>
                  <a:lnTo>
                    <a:pt x="61" y="2"/>
                  </a:lnTo>
                  <a:lnTo>
                    <a:pt x="69" y="1"/>
                  </a:lnTo>
                  <a:lnTo>
                    <a:pt x="77" y="0"/>
                  </a:lnTo>
                  <a:lnTo>
                    <a:pt x="77" y="0"/>
                  </a:lnTo>
                  <a:lnTo>
                    <a:pt x="85" y="1"/>
                  </a:lnTo>
                  <a:lnTo>
                    <a:pt x="92" y="2"/>
                  </a:lnTo>
                  <a:lnTo>
                    <a:pt x="100" y="5"/>
                  </a:lnTo>
                  <a:lnTo>
                    <a:pt x="107" y="7"/>
                  </a:lnTo>
                  <a:lnTo>
                    <a:pt x="114" y="10"/>
                  </a:lnTo>
                  <a:lnTo>
                    <a:pt x="120" y="14"/>
                  </a:lnTo>
                  <a:lnTo>
                    <a:pt x="127" y="18"/>
                  </a:lnTo>
                  <a:lnTo>
                    <a:pt x="131" y="23"/>
                  </a:lnTo>
                  <a:lnTo>
                    <a:pt x="137" y="29"/>
                  </a:lnTo>
                  <a:lnTo>
                    <a:pt x="142"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19" name="Google Shape;4419;p59"/>
            <p:cNvSpPr/>
            <p:nvPr/>
          </p:nvSpPr>
          <p:spPr>
            <a:xfrm>
              <a:off x="7056438" y="1778000"/>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0" y="120"/>
                  </a:lnTo>
                  <a:lnTo>
                    <a:pt x="136" y="127"/>
                  </a:lnTo>
                  <a:lnTo>
                    <a:pt x="131" y="132"/>
                  </a:lnTo>
                  <a:lnTo>
                    <a:pt x="125" y="137"/>
                  </a:lnTo>
                  <a:lnTo>
                    <a:pt x="120" y="142"/>
                  </a:lnTo>
                  <a:lnTo>
                    <a:pt x="113" y="145"/>
                  </a:lnTo>
                  <a:lnTo>
                    <a:pt x="107" y="149"/>
                  </a:lnTo>
                  <a:lnTo>
                    <a:pt x="99" y="151"/>
                  </a:lnTo>
                  <a:lnTo>
                    <a:pt x="92" y="153"/>
                  </a:lnTo>
                  <a:lnTo>
                    <a:pt x="84" y="155"/>
                  </a:lnTo>
                  <a:lnTo>
                    <a:pt x="76" y="155"/>
                  </a:lnTo>
                  <a:lnTo>
                    <a:pt x="76" y="155"/>
                  </a:lnTo>
                  <a:lnTo>
                    <a:pt x="68" y="155"/>
                  </a:lnTo>
                  <a:lnTo>
                    <a:pt x="61" y="153"/>
                  </a:lnTo>
                  <a:lnTo>
                    <a:pt x="53" y="151"/>
                  </a:lnTo>
                  <a:lnTo>
                    <a:pt x="46" y="149"/>
                  </a:lnTo>
                  <a:lnTo>
                    <a:pt x="40" y="145"/>
                  </a:lnTo>
                  <a:lnTo>
                    <a:pt x="34" y="142"/>
                  </a:lnTo>
                  <a:lnTo>
                    <a:pt x="28" y="137"/>
                  </a:lnTo>
                  <a:lnTo>
                    <a:pt x="22" y="132"/>
                  </a:lnTo>
                  <a:lnTo>
                    <a:pt x="18" y="127"/>
                  </a:lnTo>
                  <a:lnTo>
                    <a:pt x="13" y="120"/>
                  </a:lnTo>
                  <a:lnTo>
                    <a:pt x="9" y="115"/>
                  </a:lnTo>
                  <a:lnTo>
                    <a:pt x="5" y="108"/>
                  </a:lnTo>
                  <a:lnTo>
                    <a:pt x="3" y="101"/>
                  </a:lnTo>
                  <a:lnTo>
                    <a:pt x="2" y="93"/>
                  </a:lnTo>
                  <a:lnTo>
                    <a:pt x="0" y="86"/>
                  </a:lnTo>
                  <a:lnTo>
                    <a:pt x="0" y="78"/>
                  </a:lnTo>
                  <a:lnTo>
                    <a:pt x="0" y="78"/>
                  </a:lnTo>
                  <a:lnTo>
                    <a:pt x="0" y="70"/>
                  </a:lnTo>
                  <a:lnTo>
                    <a:pt x="2" y="62"/>
                  </a:lnTo>
                  <a:lnTo>
                    <a:pt x="3" y="55"/>
                  </a:lnTo>
                  <a:lnTo>
                    <a:pt x="5" y="48"/>
                  </a:lnTo>
                  <a:lnTo>
                    <a:pt x="9" y="41"/>
                  </a:lnTo>
                  <a:lnTo>
                    <a:pt x="13" y="34"/>
                  </a:lnTo>
                  <a:lnTo>
                    <a:pt x="18" y="29"/>
                  </a:lnTo>
                  <a:lnTo>
                    <a:pt x="22" y="23"/>
                  </a:lnTo>
                  <a:lnTo>
                    <a:pt x="28" y="18"/>
                  </a:lnTo>
                  <a:lnTo>
                    <a:pt x="34" y="14"/>
                  </a:lnTo>
                  <a:lnTo>
                    <a:pt x="40" y="10"/>
                  </a:lnTo>
                  <a:lnTo>
                    <a:pt x="46" y="7"/>
                  </a:lnTo>
                  <a:lnTo>
                    <a:pt x="53" y="5"/>
                  </a:lnTo>
                  <a:lnTo>
                    <a:pt x="61" y="2"/>
                  </a:lnTo>
                  <a:lnTo>
                    <a:pt x="68" y="1"/>
                  </a:lnTo>
                  <a:lnTo>
                    <a:pt x="76" y="0"/>
                  </a:lnTo>
                  <a:lnTo>
                    <a:pt x="76" y="0"/>
                  </a:lnTo>
                  <a:lnTo>
                    <a:pt x="84" y="1"/>
                  </a:lnTo>
                  <a:lnTo>
                    <a:pt x="92" y="2"/>
                  </a:lnTo>
                  <a:lnTo>
                    <a:pt x="99" y="5"/>
                  </a:lnTo>
                  <a:lnTo>
                    <a:pt x="107" y="7"/>
                  </a:lnTo>
                  <a:lnTo>
                    <a:pt x="113" y="10"/>
                  </a:lnTo>
                  <a:lnTo>
                    <a:pt x="120" y="14"/>
                  </a:lnTo>
                  <a:lnTo>
                    <a:pt x="125" y="18"/>
                  </a:lnTo>
                  <a:lnTo>
                    <a:pt x="131" y="23"/>
                  </a:lnTo>
                  <a:lnTo>
                    <a:pt x="136" y="29"/>
                  </a:lnTo>
                  <a:lnTo>
                    <a:pt x="140"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20" name="Google Shape;4420;p59"/>
            <p:cNvSpPr/>
            <p:nvPr/>
          </p:nvSpPr>
          <p:spPr>
            <a:xfrm>
              <a:off x="6567488" y="1708150"/>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2"/>
                  </a:lnTo>
                  <a:lnTo>
                    <a:pt x="28" y="18"/>
                  </a:lnTo>
                  <a:lnTo>
                    <a:pt x="33" y="13"/>
                  </a:lnTo>
                  <a:lnTo>
                    <a:pt x="40" y="9"/>
                  </a:lnTo>
                  <a:lnTo>
                    <a:pt x="47" y="5"/>
                  </a:lnTo>
                  <a:lnTo>
                    <a:pt x="54" y="3"/>
                  </a:lnTo>
                  <a:lnTo>
                    <a:pt x="61"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6" y="28"/>
                  </a:lnTo>
                  <a:lnTo>
                    <a:pt x="141" y="34"/>
                  </a:lnTo>
                  <a:lnTo>
                    <a:pt x="144" y="40"/>
                  </a:lnTo>
                  <a:lnTo>
                    <a:pt x="148" y="47"/>
                  </a:lnTo>
                  <a:lnTo>
                    <a:pt x="150"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21" name="Google Shape;4421;p59"/>
            <p:cNvSpPr/>
            <p:nvPr/>
          </p:nvSpPr>
          <p:spPr>
            <a:xfrm>
              <a:off x="6637338" y="1708150"/>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1" y="120"/>
                  </a:lnTo>
                  <a:lnTo>
                    <a:pt x="136" y="125"/>
                  </a:lnTo>
                  <a:lnTo>
                    <a:pt x="131"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2" y="34"/>
                  </a:lnTo>
                  <a:lnTo>
                    <a:pt x="17" y="28"/>
                  </a:lnTo>
                  <a:lnTo>
                    <a:pt x="23" y="22"/>
                  </a:lnTo>
                  <a:lnTo>
                    <a:pt x="27" y="18"/>
                  </a:lnTo>
                  <a:lnTo>
                    <a:pt x="34" y="13"/>
                  </a:lnTo>
                  <a:lnTo>
                    <a:pt x="40" y="9"/>
                  </a:lnTo>
                  <a:lnTo>
                    <a:pt x="47" y="5"/>
                  </a:lnTo>
                  <a:lnTo>
                    <a:pt x="54" y="3"/>
                  </a:lnTo>
                  <a:lnTo>
                    <a:pt x="62" y="2"/>
                  </a:lnTo>
                  <a:lnTo>
                    <a:pt x="69" y="1"/>
                  </a:lnTo>
                  <a:lnTo>
                    <a:pt x="77" y="0"/>
                  </a:lnTo>
                  <a:lnTo>
                    <a:pt x="77" y="0"/>
                  </a:lnTo>
                  <a:lnTo>
                    <a:pt x="85" y="1"/>
                  </a:lnTo>
                  <a:lnTo>
                    <a:pt x="93" y="2"/>
                  </a:lnTo>
                  <a:lnTo>
                    <a:pt x="99" y="3"/>
                  </a:lnTo>
                  <a:lnTo>
                    <a:pt x="106" y="5"/>
                  </a:lnTo>
                  <a:lnTo>
                    <a:pt x="113" y="9"/>
                  </a:lnTo>
                  <a:lnTo>
                    <a:pt x="120" y="13"/>
                  </a:lnTo>
                  <a:lnTo>
                    <a:pt x="126" y="18"/>
                  </a:lnTo>
                  <a:lnTo>
                    <a:pt x="131" y="22"/>
                  </a:lnTo>
                  <a:lnTo>
                    <a:pt x="136" y="28"/>
                  </a:lnTo>
                  <a:lnTo>
                    <a:pt x="141"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22" name="Google Shape;4422;p59"/>
            <p:cNvSpPr/>
            <p:nvPr/>
          </p:nvSpPr>
          <p:spPr>
            <a:xfrm>
              <a:off x="6429376" y="1708150"/>
              <a:ext cx="49213" cy="49213"/>
            </a:xfrm>
            <a:custGeom>
              <a:avLst/>
              <a:gdLst/>
              <a:ahLst/>
              <a:cxnLst/>
              <a:rect l="l" t="t" r="r" b="b"/>
              <a:pathLst>
                <a:path w="155" h="154" extrusionOk="0">
                  <a:moveTo>
                    <a:pt x="155" y="76"/>
                  </a:moveTo>
                  <a:lnTo>
                    <a:pt x="155" y="76"/>
                  </a:lnTo>
                  <a:lnTo>
                    <a:pt x="154" y="84"/>
                  </a:lnTo>
                  <a:lnTo>
                    <a:pt x="152" y="92"/>
                  </a:lnTo>
                  <a:lnTo>
                    <a:pt x="151" y="99"/>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4" y="34"/>
                  </a:lnTo>
                  <a:lnTo>
                    <a:pt x="17" y="28"/>
                  </a:lnTo>
                  <a:lnTo>
                    <a:pt x="23" y="22"/>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6" y="28"/>
                  </a:lnTo>
                  <a:lnTo>
                    <a:pt x="141" y="34"/>
                  </a:lnTo>
                  <a:lnTo>
                    <a:pt x="144" y="40"/>
                  </a:lnTo>
                  <a:lnTo>
                    <a:pt x="148" y="47"/>
                  </a:lnTo>
                  <a:lnTo>
                    <a:pt x="151" y="53"/>
                  </a:lnTo>
                  <a:lnTo>
                    <a:pt x="152"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23" name="Google Shape;4423;p59"/>
            <p:cNvSpPr/>
            <p:nvPr/>
          </p:nvSpPr>
          <p:spPr>
            <a:xfrm>
              <a:off x="6284913" y="1708150"/>
              <a:ext cx="49213" cy="49213"/>
            </a:xfrm>
            <a:custGeom>
              <a:avLst/>
              <a:gdLst/>
              <a:ahLst/>
              <a:cxnLst/>
              <a:rect l="l" t="t" r="r" b="b"/>
              <a:pathLst>
                <a:path w="155" h="154" extrusionOk="0">
                  <a:moveTo>
                    <a:pt x="155" y="76"/>
                  </a:moveTo>
                  <a:lnTo>
                    <a:pt x="155" y="76"/>
                  </a:lnTo>
                  <a:lnTo>
                    <a:pt x="153" y="84"/>
                  </a:lnTo>
                  <a:lnTo>
                    <a:pt x="152" y="92"/>
                  </a:lnTo>
                  <a:lnTo>
                    <a:pt x="151" y="99"/>
                  </a:lnTo>
                  <a:lnTo>
                    <a:pt x="148" y="107"/>
                  </a:lnTo>
                  <a:lnTo>
                    <a:pt x="145"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2"/>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3" y="9"/>
                  </a:lnTo>
                  <a:lnTo>
                    <a:pt x="120" y="13"/>
                  </a:lnTo>
                  <a:lnTo>
                    <a:pt x="126" y="18"/>
                  </a:lnTo>
                  <a:lnTo>
                    <a:pt x="132" y="22"/>
                  </a:lnTo>
                  <a:lnTo>
                    <a:pt x="136" y="28"/>
                  </a:lnTo>
                  <a:lnTo>
                    <a:pt x="141" y="34"/>
                  </a:lnTo>
                  <a:lnTo>
                    <a:pt x="145" y="40"/>
                  </a:lnTo>
                  <a:lnTo>
                    <a:pt x="148" y="47"/>
                  </a:lnTo>
                  <a:lnTo>
                    <a:pt x="151" y="53"/>
                  </a:lnTo>
                  <a:lnTo>
                    <a:pt x="152" y="61"/>
                  </a:lnTo>
                  <a:lnTo>
                    <a:pt x="153"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24" name="Google Shape;4424;p59"/>
            <p:cNvSpPr/>
            <p:nvPr/>
          </p:nvSpPr>
          <p:spPr>
            <a:xfrm>
              <a:off x="6359526" y="1993900"/>
              <a:ext cx="49213" cy="49213"/>
            </a:xfrm>
            <a:custGeom>
              <a:avLst/>
              <a:gdLst/>
              <a:ahLst/>
              <a:cxnLst/>
              <a:rect l="l" t="t" r="r" b="b"/>
              <a:pathLst>
                <a:path w="154" h="153" extrusionOk="0">
                  <a:moveTo>
                    <a:pt x="154" y="77"/>
                  </a:moveTo>
                  <a:lnTo>
                    <a:pt x="154" y="77"/>
                  </a:lnTo>
                  <a:lnTo>
                    <a:pt x="154" y="85"/>
                  </a:lnTo>
                  <a:lnTo>
                    <a:pt x="153" y="92"/>
                  </a:lnTo>
                  <a:lnTo>
                    <a:pt x="151" y="100"/>
                  </a:lnTo>
                  <a:lnTo>
                    <a:pt x="148" y="106"/>
                  </a:lnTo>
                  <a:lnTo>
                    <a:pt x="145" y="113"/>
                  </a:lnTo>
                  <a:lnTo>
                    <a:pt x="141" y="120"/>
                  </a:lnTo>
                  <a:lnTo>
                    <a:pt x="137" y="126"/>
                  </a:lnTo>
                  <a:lnTo>
                    <a:pt x="131" y="132"/>
                  </a:lnTo>
                  <a:lnTo>
                    <a:pt x="127" y="136"/>
                  </a:lnTo>
                  <a:lnTo>
                    <a:pt x="121"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2"/>
                  </a:lnTo>
                  <a:lnTo>
                    <a:pt x="18" y="126"/>
                  </a:lnTo>
                  <a:lnTo>
                    <a:pt x="13" y="120"/>
                  </a:lnTo>
                  <a:lnTo>
                    <a:pt x="10" y="113"/>
                  </a:lnTo>
                  <a:lnTo>
                    <a:pt x="6" y="106"/>
                  </a:lnTo>
                  <a:lnTo>
                    <a:pt x="4" y="100"/>
                  </a:lnTo>
                  <a:lnTo>
                    <a:pt x="2" y="92"/>
                  </a:lnTo>
                  <a:lnTo>
                    <a:pt x="1" y="85"/>
                  </a:lnTo>
                  <a:lnTo>
                    <a:pt x="0" y="77"/>
                  </a:lnTo>
                  <a:lnTo>
                    <a:pt x="0" y="77"/>
                  </a:lnTo>
                  <a:lnTo>
                    <a:pt x="1" y="69"/>
                  </a:lnTo>
                  <a:lnTo>
                    <a:pt x="2" y="61"/>
                  </a:lnTo>
                  <a:lnTo>
                    <a:pt x="4"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1"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25" name="Google Shape;4425;p59"/>
            <p:cNvSpPr/>
            <p:nvPr/>
          </p:nvSpPr>
          <p:spPr>
            <a:xfrm>
              <a:off x="6359526" y="1924050"/>
              <a:ext cx="49213" cy="47625"/>
            </a:xfrm>
            <a:custGeom>
              <a:avLst/>
              <a:gdLst/>
              <a:ahLst/>
              <a:cxnLst/>
              <a:rect l="l" t="t" r="r" b="b"/>
              <a:pathLst>
                <a:path w="154" h="153" extrusionOk="0">
                  <a:moveTo>
                    <a:pt x="154" y="77"/>
                  </a:moveTo>
                  <a:lnTo>
                    <a:pt x="154" y="77"/>
                  </a:lnTo>
                  <a:lnTo>
                    <a:pt x="154" y="85"/>
                  </a:lnTo>
                  <a:lnTo>
                    <a:pt x="153" y="92"/>
                  </a:lnTo>
                  <a:lnTo>
                    <a:pt x="151" y="100"/>
                  </a:lnTo>
                  <a:lnTo>
                    <a:pt x="148" y="106"/>
                  </a:lnTo>
                  <a:lnTo>
                    <a:pt x="145" y="113"/>
                  </a:lnTo>
                  <a:lnTo>
                    <a:pt x="141" y="119"/>
                  </a:lnTo>
                  <a:lnTo>
                    <a:pt x="137" y="126"/>
                  </a:lnTo>
                  <a:lnTo>
                    <a:pt x="131" y="130"/>
                  </a:lnTo>
                  <a:lnTo>
                    <a:pt x="127" y="136"/>
                  </a:lnTo>
                  <a:lnTo>
                    <a:pt x="121"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0"/>
                  </a:lnTo>
                  <a:lnTo>
                    <a:pt x="18" y="126"/>
                  </a:lnTo>
                  <a:lnTo>
                    <a:pt x="13" y="119"/>
                  </a:lnTo>
                  <a:lnTo>
                    <a:pt x="10" y="113"/>
                  </a:lnTo>
                  <a:lnTo>
                    <a:pt x="6" y="106"/>
                  </a:lnTo>
                  <a:lnTo>
                    <a:pt x="4" y="100"/>
                  </a:lnTo>
                  <a:lnTo>
                    <a:pt x="2" y="92"/>
                  </a:lnTo>
                  <a:lnTo>
                    <a:pt x="1" y="85"/>
                  </a:lnTo>
                  <a:lnTo>
                    <a:pt x="0" y="77"/>
                  </a:lnTo>
                  <a:lnTo>
                    <a:pt x="0" y="77"/>
                  </a:lnTo>
                  <a:lnTo>
                    <a:pt x="1" y="69"/>
                  </a:lnTo>
                  <a:lnTo>
                    <a:pt x="2" y="61"/>
                  </a:lnTo>
                  <a:lnTo>
                    <a:pt x="4"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1"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26" name="Google Shape;4426;p59"/>
            <p:cNvSpPr/>
            <p:nvPr/>
          </p:nvSpPr>
          <p:spPr>
            <a:xfrm>
              <a:off x="6359526" y="1849438"/>
              <a:ext cx="49213" cy="47625"/>
            </a:xfrm>
            <a:custGeom>
              <a:avLst/>
              <a:gdLst/>
              <a:ahLst/>
              <a:cxnLst/>
              <a:rect l="l" t="t" r="r" b="b"/>
              <a:pathLst>
                <a:path w="154" h="154" extrusionOk="0">
                  <a:moveTo>
                    <a:pt x="154" y="77"/>
                  </a:moveTo>
                  <a:lnTo>
                    <a:pt x="154" y="77"/>
                  </a:lnTo>
                  <a:lnTo>
                    <a:pt x="154" y="85"/>
                  </a:lnTo>
                  <a:lnTo>
                    <a:pt x="153" y="92"/>
                  </a:lnTo>
                  <a:lnTo>
                    <a:pt x="151" y="100"/>
                  </a:lnTo>
                  <a:lnTo>
                    <a:pt x="148" y="107"/>
                  </a:lnTo>
                  <a:lnTo>
                    <a:pt x="145" y="114"/>
                  </a:lnTo>
                  <a:lnTo>
                    <a:pt x="141" y="119"/>
                  </a:lnTo>
                  <a:lnTo>
                    <a:pt x="137" y="126"/>
                  </a:lnTo>
                  <a:lnTo>
                    <a:pt x="131" y="131"/>
                  </a:lnTo>
                  <a:lnTo>
                    <a:pt x="127" y="136"/>
                  </a:lnTo>
                  <a:lnTo>
                    <a:pt x="121" y="141"/>
                  </a:lnTo>
                  <a:lnTo>
                    <a:pt x="114" y="144"/>
                  </a:lnTo>
                  <a:lnTo>
                    <a:pt x="107" y="148"/>
                  </a:lnTo>
                  <a:lnTo>
                    <a:pt x="100" y="150"/>
                  </a:lnTo>
                  <a:lnTo>
                    <a:pt x="92" y="152"/>
                  </a:lnTo>
                  <a:lnTo>
                    <a:pt x="85" y="154"/>
                  </a:lnTo>
                  <a:lnTo>
                    <a:pt x="77" y="154"/>
                  </a:lnTo>
                  <a:lnTo>
                    <a:pt x="77" y="154"/>
                  </a:lnTo>
                  <a:lnTo>
                    <a:pt x="69" y="154"/>
                  </a:lnTo>
                  <a:lnTo>
                    <a:pt x="61" y="152"/>
                  </a:lnTo>
                  <a:lnTo>
                    <a:pt x="54" y="150"/>
                  </a:lnTo>
                  <a:lnTo>
                    <a:pt x="48" y="148"/>
                  </a:lnTo>
                  <a:lnTo>
                    <a:pt x="41" y="144"/>
                  </a:lnTo>
                  <a:lnTo>
                    <a:pt x="34" y="141"/>
                  </a:lnTo>
                  <a:lnTo>
                    <a:pt x="28" y="136"/>
                  </a:lnTo>
                  <a:lnTo>
                    <a:pt x="22" y="131"/>
                  </a:lnTo>
                  <a:lnTo>
                    <a:pt x="18" y="126"/>
                  </a:lnTo>
                  <a:lnTo>
                    <a:pt x="13" y="119"/>
                  </a:lnTo>
                  <a:lnTo>
                    <a:pt x="10" y="114"/>
                  </a:lnTo>
                  <a:lnTo>
                    <a:pt x="6" y="107"/>
                  </a:lnTo>
                  <a:lnTo>
                    <a:pt x="4" y="100"/>
                  </a:lnTo>
                  <a:lnTo>
                    <a:pt x="2" y="92"/>
                  </a:lnTo>
                  <a:lnTo>
                    <a:pt x="1" y="85"/>
                  </a:lnTo>
                  <a:lnTo>
                    <a:pt x="0" y="77"/>
                  </a:lnTo>
                  <a:lnTo>
                    <a:pt x="0" y="77"/>
                  </a:lnTo>
                  <a:lnTo>
                    <a:pt x="1" y="69"/>
                  </a:lnTo>
                  <a:lnTo>
                    <a:pt x="2" y="61"/>
                  </a:lnTo>
                  <a:lnTo>
                    <a:pt x="4" y="54"/>
                  </a:lnTo>
                  <a:lnTo>
                    <a:pt x="6" y="47"/>
                  </a:lnTo>
                  <a:lnTo>
                    <a:pt x="10" y="40"/>
                  </a:lnTo>
                  <a:lnTo>
                    <a:pt x="13" y="33"/>
                  </a:lnTo>
                  <a:lnTo>
                    <a:pt x="18" y="28"/>
                  </a:lnTo>
                  <a:lnTo>
                    <a:pt x="22" y="22"/>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1" y="13"/>
                  </a:lnTo>
                  <a:lnTo>
                    <a:pt x="127" y="17"/>
                  </a:lnTo>
                  <a:lnTo>
                    <a:pt x="131" y="22"/>
                  </a:lnTo>
                  <a:lnTo>
                    <a:pt x="137" y="28"/>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27" name="Google Shape;4427;p59"/>
            <p:cNvSpPr/>
            <p:nvPr/>
          </p:nvSpPr>
          <p:spPr>
            <a:xfrm>
              <a:off x="6284913" y="1849438"/>
              <a:ext cx="49213" cy="47625"/>
            </a:xfrm>
            <a:custGeom>
              <a:avLst/>
              <a:gdLst/>
              <a:ahLst/>
              <a:cxnLst/>
              <a:rect l="l" t="t" r="r" b="b"/>
              <a:pathLst>
                <a:path w="155" h="154" extrusionOk="0">
                  <a:moveTo>
                    <a:pt x="155" y="77"/>
                  </a:moveTo>
                  <a:lnTo>
                    <a:pt x="155"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28" name="Google Shape;4428;p59"/>
            <p:cNvSpPr/>
            <p:nvPr/>
          </p:nvSpPr>
          <p:spPr>
            <a:xfrm>
              <a:off x="6359526" y="1778000"/>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0"/>
                  </a:lnTo>
                  <a:lnTo>
                    <a:pt x="137" y="127"/>
                  </a:lnTo>
                  <a:lnTo>
                    <a:pt x="131" y="132"/>
                  </a:lnTo>
                  <a:lnTo>
                    <a:pt x="127" y="137"/>
                  </a:lnTo>
                  <a:lnTo>
                    <a:pt x="121" y="142"/>
                  </a:lnTo>
                  <a:lnTo>
                    <a:pt x="114" y="145"/>
                  </a:lnTo>
                  <a:lnTo>
                    <a:pt x="107" y="149"/>
                  </a:lnTo>
                  <a:lnTo>
                    <a:pt x="100" y="151"/>
                  </a:lnTo>
                  <a:lnTo>
                    <a:pt x="92" y="153"/>
                  </a:lnTo>
                  <a:lnTo>
                    <a:pt x="85" y="155"/>
                  </a:lnTo>
                  <a:lnTo>
                    <a:pt x="77" y="155"/>
                  </a:lnTo>
                  <a:lnTo>
                    <a:pt x="77" y="155"/>
                  </a:lnTo>
                  <a:lnTo>
                    <a:pt x="69" y="155"/>
                  </a:lnTo>
                  <a:lnTo>
                    <a:pt x="61" y="153"/>
                  </a:lnTo>
                  <a:lnTo>
                    <a:pt x="54" y="151"/>
                  </a:lnTo>
                  <a:lnTo>
                    <a:pt x="48" y="149"/>
                  </a:lnTo>
                  <a:lnTo>
                    <a:pt x="41" y="145"/>
                  </a:lnTo>
                  <a:lnTo>
                    <a:pt x="34" y="142"/>
                  </a:lnTo>
                  <a:lnTo>
                    <a:pt x="28" y="137"/>
                  </a:lnTo>
                  <a:lnTo>
                    <a:pt x="22" y="132"/>
                  </a:lnTo>
                  <a:lnTo>
                    <a:pt x="18" y="127"/>
                  </a:lnTo>
                  <a:lnTo>
                    <a:pt x="13" y="120"/>
                  </a:lnTo>
                  <a:lnTo>
                    <a:pt x="10" y="115"/>
                  </a:lnTo>
                  <a:lnTo>
                    <a:pt x="6" y="108"/>
                  </a:lnTo>
                  <a:lnTo>
                    <a:pt x="4" y="101"/>
                  </a:lnTo>
                  <a:lnTo>
                    <a:pt x="2" y="93"/>
                  </a:lnTo>
                  <a:lnTo>
                    <a:pt x="1" y="86"/>
                  </a:lnTo>
                  <a:lnTo>
                    <a:pt x="0" y="78"/>
                  </a:lnTo>
                  <a:lnTo>
                    <a:pt x="0" y="78"/>
                  </a:lnTo>
                  <a:lnTo>
                    <a:pt x="1" y="70"/>
                  </a:lnTo>
                  <a:lnTo>
                    <a:pt x="2" y="62"/>
                  </a:lnTo>
                  <a:lnTo>
                    <a:pt x="4" y="55"/>
                  </a:lnTo>
                  <a:lnTo>
                    <a:pt x="6" y="48"/>
                  </a:lnTo>
                  <a:lnTo>
                    <a:pt x="10" y="41"/>
                  </a:lnTo>
                  <a:lnTo>
                    <a:pt x="13" y="34"/>
                  </a:lnTo>
                  <a:lnTo>
                    <a:pt x="18" y="29"/>
                  </a:lnTo>
                  <a:lnTo>
                    <a:pt x="22" y="23"/>
                  </a:lnTo>
                  <a:lnTo>
                    <a:pt x="28" y="18"/>
                  </a:lnTo>
                  <a:lnTo>
                    <a:pt x="34" y="14"/>
                  </a:lnTo>
                  <a:lnTo>
                    <a:pt x="41" y="10"/>
                  </a:lnTo>
                  <a:lnTo>
                    <a:pt x="48" y="7"/>
                  </a:lnTo>
                  <a:lnTo>
                    <a:pt x="54" y="5"/>
                  </a:lnTo>
                  <a:lnTo>
                    <a:pt x="61" y="2"/>
                  </a:lnTo>
                  <a:lnTo>
                    <a:pt x="69" y="1"/>
                  </a:lnTo>
                  <a:lnTo>
                    <a:pt x="77" y="0"/>
                  </a:lnTo>
                  <a:lnTo>
                    <a:pt x="77" y="0"/>
                  </a:lnTo>
                  <a:lnTo>
                    <a:pt x="85" y="1"/>
                  </a:lnTo>
                  <a:lnTo>
                    <a:pt x="92" y="2"/>
                  </a:lnTo>
                  <a:lnTo>
                    <a:pt x="100" y="5"/>
                  </a:lnTo>
                  <a:lnTo>
                    <a:pt x="107" y="7"/>
                  </a:lnTo>
                  <a:lnTo>
                    <a:pt x="114" y="10"/>
                  </a:lnTo>
                  <a:lnTo>
                    <a:pt x="121"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29" name="Google Shape;4429;p59"/>
            <p:cNvSpPr/>
            <p:nvPr/>
          </p:nvSpPr>
          <p:spPr>
            <a:xfrm>
              <a:off x="6146801" y="1849438"/>
              <a:ext cx="49213" cy="47625"/>
            </a:xfrm>
            <a:custGeom>
              <a:avLst/>
              <a:gdLst/>
              <a:ahLst/>
              <a:cxnLst/>
              <a:rect l="l" t="t" r="r" b="b"/>
              <a:pathLst>
                <a:path w="155" h="154" extrusionOk="0">
                  <a:moveTo>
                    <a:pt x="155" y="77"/>
                  </a:moveTo>
                  <a:lnTo>
                    <a:pt x="155" y="77"/>
                  </a:lnTo>
                  <a:lnTo>
                    <a:pt x="154" y="85"/>
                  </a:lnTo>
                  <a:lnTo>
                    <a:pt x="152" y="92"/>
                  </a:lnTo>
                  <a:lnTo>
                    <a:pt x="151" y="100"/>
                  </a:lnTo>
                  <a:lnTo>
                    <a:pt x="148" y="107"/>
                  </a:lnTo>
                  <a:lnTo>
                    <a:pt x="146"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30" name="Google Shape;4430;p59"/>
            <p:cNvSpPr/>
            <p:nvPr/>
          </p:nvSpPr>
          <p:spPr>
            <a:xfrm>
              <a:off x="6216651" y="1849438"/>
              <a:ext cx="49213" cy="47625"/>
            </a:xfrm>
            <a:custGeom>
              <a:avLst/>
              <a:gdLst/>
              <a:ahLst/>
              <a:cxnLst/>
              <a:rect l="l" t="t" r="r" b="b"/>
              <a:pathLst>
                <a:path w="154" h="154" extrusionOk="0">
                  <a:moveTo>
                    <a:pt x="154" y="77"/>
                  </a:moveTo>
                  <a:lnTo>
                    <a:pt x="154" y="77"/>
                  </a:lnTo>
                  <a:lnTo>
                    <a:pt x="153" y="85"/>
                  </a:lnTo>
                  <a:lnTo>
                    <a:pt x="152" y="92"/>
                  </a:lnTo>
                  <a:lnTo>
                    <a:pt x="151" y="100"/>
                  </a:lnTo>
                  <a:lnTo>
                    <a:pt x="149" y="107"/>
                  </a:lnTo>
                  <a:lnTo>
                    <a:pt x="145" y="114"/>
                  </a:lnTo>
                  <a:lnTo>
                    <a:pt x="141" y="119"/>
                  </a:lnTo>
                  <a:lnTo>
                    <a:pt x="136" y="126"/>
                  </a:lnTo>
                  <a:lnTo>
                    <a:pt x="131" y="131"/>
                  </a:lnTo>
                  <a:lnTo>
                    <a:pt x="126" y="136"/>
                  </a:lnTo>
                  <a:lnTo>
                    <a:pt x="120" y="141"/>
                  </a:lnTo>
                  <a:lnTo>
                    <a:pt x="114" y="144"/>
                  </a:lnTo>
                  <a:lnTo>
                    <a:pt x="107" y="148"/>
                  </a:lnTo>
                  <a:lnTo>
                    <a:pt x="99" y="150"/>
                  </a:lnTo>
                  <a:lnTo>
                    <a:pt x="92" y="152"/>
                  </a:lnTo>
                  <a:lnTo>
                    <a:pt x="84" y="154"/>
                  </a:lnTo>
                  <a:lnTo>
                    <a:pt x="76" y="154"/>
                  </a:lnTo>
                  <a:lnTo>
                    <a:pt x="76" y="154"/>
                  </a:lnTo>
                  <a:lnTo>
                    <a:pt x="70" y="154"/>
                  </a:lnTo>
                  <a:lnTo>
                    <a:pt x="62" y="152"/>
                  </a:lnTo>
                  <a:lnTo>
                    <a:pt x="54" y="150"/>
                  </a:lnTo>
                  <a:lnTo>
                    <a:pt x="47" y="148"/>
                  </a:lnTo>
                  <a:lnTo>
                    <a:pt x="40" y="144"/>
                  </a:lnTo>
                  <a:lnTo>
                    <a:pt x="34" y="141"/>
                  </a:lnTo>
                  <a:lnTo>
                    <a:pt x="28" y="136"/>
                  </a:lnTo>
                  <a:lnTo>
                    <a:pt x="23" y="131"/>
                  </a:lnTo>
                  <a:lnTo>
                    <a:pt x="17" y="126"/>
                  </a:lnTo>
                  <a:lnTo>
                    <a:pt x="14" y="119"/>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3"/>
                  </a:lnTo>
                  <a:lnTo>
                    <a:pt x="17" y="28"/>
                  </a:lnTo>
                  <a:lnTo>
                    <a:pt x="23" y="22"/>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31" name="Google Shape;4431;p59"/>
            <p:cNvSpPr/>
            <p:nvPr/>
          </p:nvSpPr>
          <p:spPr>
            <a:xfrm>
              <a:off x="6146801" y="1778000"/>
              <a:ext cx="49213" cy="49213"/>
            </a:xfrm>
            <a:custGeom>
              <a:avLst/>
              <a:gdLst/>
              <a:ahLst/>
              <a:cxnLst/>
              <a:rect l="l" t="t" r="r" b="b"/>
              <a:pathLst>
                <a:path w="155" h="155" extrusionOk="0">
                  <a:moveTo>
                    <a:pt x="155" y="78"/>
                  </a:moveTo>
                  <a:lnTo>
                    <a:pt x="155" y="78"/>
                  </a:lnTo>
                  <a:lnTo>
                    <a:pt x="154" y="86"/>
                  </a:lnTo>
                  <a:lnTo>
                    <a:pt x="152" y="93"/>
                  </a:lnTo>
                  <a:lnTo>
                    <a:pt x="151" y="101"/>
                  </a:lnTo>
                  <a:lnTo>
                    <a:pt x="148" y="108"/>
                  </a:lnTo>
                  <a:lnTo>
                    <a:pt x="146"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6"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32" name="Google Shape;4432;p59"/>
            <p:cNvSpPr/>
            <p:nvPr/>
          </p:nvSpPr>
          <p:spPr>
            <a:xfrm>
              <a:off x="6216651" y="1778000"/>
              <a:ext cx="49213" cy="49213"/>
            </a:xfrm>
            <a:custGeom>
              <a:avLst/>
              <a:gdLst/>
              <a:ahLst/>
              <a:cxnLst/>
              <a:rect l="l" t="t" r="r" b="b"/>
              <a:pathLst>
                <a:path w="154" h="155" extrusionOk="0">
                  <a:moveTo>
                    <a:pt x="154" y="78"/>
                  </a:moveTo>
                  <a:lnTo>
                    <a:pt x="154" y="78"/>
                  </a:lnTo>
                  <a:lnTo>
                    <a:pt x="153" y="86"/>
                  </a:lnTo>
                  <a:lnTo>
                    <a:pt x="152" y="93"/>
                  </a:lnTo>
                  <a:lnTo>
                    <a:pt x="151" y="101"/>
                  </a:lnTo>
                  <a:lnTo>
                    <a:pt x="149" y="108"/>
                  </a:lnTo>
                  <a:lnTo>
                    <a:pt x="145" y="115"/>
                  </a:lnTo>
                  <a:lnTo>
                    <a:pt x="141" y="120"/>
                  </a:lnTo>
                  <a:lnTo>
                    <a:pt x="136" y="127"/>
                  </a:lnTo>
                  <a:lnTo>
                    <a:pt x="131" y="132"/>
                  </a:lnTo>
                  <a:lnTo>
                    <a:pt x="126" y="137"/>
                  </a:lnTo>
                  <a:lnTo>
                    <a:pt x="120" y="142"/>
                  </a:lnTo>
                  <a:lnTo>
                    <a:pt x="114" y="145"/>
                  </a:lnTo>
                  <a:lnTo>
                    <a:pt x="107" y="149"/>
                  </a:lnTo>
                  <a:lnTo>
                    <a:pt x="99" y="151"/>
                  </a:lnTo>
                  <a:lnTo>
                    <a:pt x="92" y="153"/>
                  </a:lnTo>
                  <a:lnTo>
                    <a:pt x="84" y="155"/>
                  </a:lnTo>
                  <a:lnTo>
                    <a:pt x="76" y="155"/>
                  </a:lnTo>
                  <a:lnTo>
                    <a:pt x="76" y="155"/>
                  </a:lnTo>
                  <a:lnTo>
                    <a:pt x="70" y="155"/>
                  </a:lnTo>
                  <a:lnTo>
                    <a:pt x="62" y="153"/>
                  </a:lnTo>
                  <a:lnTo>
                    <a:pt x="54" y="151"/>
                  </a:lnTo>
                  <a:lnTo>
                    <a:pt x="47" y="149"/>
                  </a:lnTo>
                  <a:lnTo>
                    <a:pt x="40" y="145"/>
                  </a:lnTo>
                  <a:lnTo>
                    <a:pt x="34" y="142"/>
                  </a:lnTo>
                  <a:lnTo>
                    <a:pt x="28" y="137"/>
                  </a:lnTo>
                  <a:lnTo>
                    <a:pt x="23" y="132"/>
                  </a:lnTo>
                  <a:lnTo>
                    <a:pt x="17" y="127"/>
                  </a:lnTo>
                  <a:lnTo>
                    <a:pt x="14" y="120"/>
                  </a:lnTo>
                  <a:lnTo>
                    <a:pt x="9" y="115"/>
                  </a:lnTo>
                  <a:lnTo>
                    <a:pt x="6" y="108"/>
                  </a:lnTo>
                  <a:lnTo>
                    <a:pt x="3" y="101"/>
                  </a:lnTo>
                  <a:lnTo>
                    <a:pt x="2" y="93"/>
                  </a:lnTo>
                  <a:lnTo>
                    <a:pt x="1" y="86"/>
                  </a:lnTo>
                  <a:lnTo>
                    <a:pt x="0" y="78"/>
                  </a:lnTo>
                  <a:lnTo>
                    <a:pt x="0" y="78"/>
                  </a:lnTo>
                  <a:lnTo>
                    <a:pt x="1" y="70"/>
                  </a:lnTo>
                  <a:lnTo>
                    <a:pt x="2" y="62"/>
                  </a:lnTo>
                  <a:lnTo>
                    <a:pt x="3" y="55"/>
                  </a:lnTo>
                  <a:lnTo>
                    <a:pt x="6" y="48"/>
                  </a:lnTo>
                  <a:lnTo>
                    <a:pt x="9" y="41"/>
                  </a:lnTo>
                  <a:lnTo>
                    <a:pt x="14" y="34"/>
                  </a:lnTo>
                  <a:lnTo>
                    <a:pt x="17" y="29"/>
                  </a:lnTo>
                  <a:lnTo>
                    <a:pt x="23" y="23"/>
                  </a:lnTo>
                  <a:lnTo>
                    <a:pt x="28" y="18"/>
                  </a:lnTo>
                  <a:lnTo>
                    <a:pt x="34" y="14"/>
                  </a:lnTo>
                  <a:lnTo>
                    <a:pt x="40" y="10"/>
                  </a:lnTo>
                  <a:lnTo>
                    <a:pt x="47" y="7"/>
                  </a:lnTo>
                  <a:lnTo>
                    <a:pt x="54" y="5"/>
                  </a:lnTo>
                  <a:lnTo>
                    <a:pt x="62" y="2"/>
                  </a:lnTo>
                  <a:lnTo>
                    <a:pt x="70" y="1"/>
                  </a:lnTo>
                  <a:lnTo>
                    <a:pt x="76" y="0"/>
                  </a:lnTo>
                  <a:lnTo>
                    <a:pt x="76" y="0"/>
                  </a:lnTo>
                  <a:lnTo>
                    <a:pt x="84" y="1"/>
                  </a:lnTo>
                  <a:lnTo>
                    <a:pt x="92" y="2"/>
                  </a:lnTo>
                  <a:lnTo>
                    <a:pt x="99" y="5"/>
                  </a:lnTo>
                  <a:lnTo>
                    <a:pt x="107" y="7"/>
                  </a:lnTo>
                  <a:lnTo>
                    <a:pt x="114" y="10"/>
                  </a:lnTo>
                  <a:lnTo>
                    <a:pt x="120" y="14"/>
                  </a:lnTo>
                  <a:lnTo>
                    <a:pt x="126" y="18"/>
                  </a:lnTo>
                  <a:lnTo>
                    <a:pt x="131" y="23"/>
                  </a:lnTo>
                  <a:lnTo>
                    <a:pt x="136" y="29"/>
                  </a:lnTo>
                  <a:lnTo>
                    <a:pt x="141" y="34"/>
                  </a:lnTo>
                  <a:lnTo>
                    <a:pt x="145" y="41"/>
                  </a:lnTo>
                  <a:lnTo>
                    <a:pt x="149"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33" name="Google Shape;4433;p59"/>
            <p:cNvSpPr/>
            <p:nvPr/>
          </p:nvSpPr>
          <p:spPr>
            <a:xfrm>
              <a:off x="6008688" y="1849438"/>
              <a:ext cx="49213" cy="47625"/>
            </a:xfrm>
            <a:custGeom>
              <a:avLst/>
              <a:gdLst/>
              <a:ahLst/>
              <a:cxnLst/>
              <a:rect l="l" t="t" r="r" b="b"/>
              <a:pathLst>
                <a:path w="155" h="154" extrusionOk="0">
                  <a:moveTo>
                    <a:pt x="155" y="77"/>
                  </a:moveTo>
                  <a:lnTo>
                    <a:pt x="155" y="77"/>
                  </a:lnTo>
                  <a:lnTo>
                    <a:pt x="154" y="85"/>
                  </a:lnTo>
                  <a:lnTo>
                    <a:pt x="152" y="92"/>
                  </a:lnTo>
                  <a:lnTo>
                    <a:pt x="151" y="100"/>
                  </a:lnTo>
                  <a:lnTo>
                    <a:pt x="149" y="107"/>
                  </a:lnTo>
                  <a:lnTo>
                    <a:pt x="146" y="114"/>
                  </a:lnTo>
                  <a:lnTo>
                    <a:pt x="141" y="119"/>
                  </a:lnTo>
                  <a:lnTo>
                    <a:pt x="136" y="126"/>
                  </a:lnTo>
                  <a:lnTo>
                    <a:pt x="132" y="131"/>
                  </a:lnTo>
                  <a:lnTo>
                    <a:pt x="126" y="136"/>
                  </a:lnTo>
                  <a:lnTo>
                    <a:pt x="120"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9" y="126"/>
                  </a:lnTo>
                  <a:lnTo>
                    <a:pt x="14" y="119"/>
                  </a:lnTo>
                  <a:lnTo>
                    <a:pt x="9" y="114"/>
                  </a:lnTo>
                  <a:lnTo>
                    <a:pt x="7" y="107"/>
                  </a:lnTo>
                  <a:lnTo>
                    <a:pt x="4" y="100"/>
                  </a:lnTo>
                  <a:lnTo>
                    <a:pt x="2" y="92"/>
                  </a:lnTo>
                  <a:lnTo>
                    <a:pt x="1" y="85"/>
                  </a:lnTo>
                  <a:lnTo>
                    <a:pt x="0" y="77"/>
                  </a:lnTo>
                  <a:lnTo>
                    <a:pt x="0" y="77"/>
                  </a:lnTo>
                  <a:lnTo>
                    <a:pt x="1" y="69"/>
                  </a:lnTo>
                  <a:lnTo>
                    <a:pt x="2" y="61"/>
                  </a:lnTo>
                  <a:lnTo>
                    <a:pt x="4" y="54"/>
                  </a:lnTo>
                  <a:lnTo>
                    <a:pt x="7" y="47"/>
                  </a:lnTo>
                  <a:lnTo>
                    <a:pt x="9" y="40"/>
                  </a:lnTo>
                  <a:lnTo>
                    <a:pt x="14" y="33"/>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6" y="28"/>
                  </a:lnTo>
                  <a:lnTo>
                    <a:pt x="141" y="33"/>
                  </a:lnTo>
                  <a:lnTo>
                    <a:pt x="146" y="40"/>
                  </a:lnTo>
                  <a:lnTo>
                    <a:pt x="149"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34" name="Google Shape;4434;p59"/>
            <p:cNvSpPr/>
            <p:nvPr/>
          </p:nvSpPr>
          <p:spPr>
            <a:xfrm>
              <a:off x="6078538" y="1849438"/>
              <a:ext cx="47625" cy="47625"/>
            </a:xfrm>
            <a:custGeom>
              <a:avLst/>
              <a:gdLst/>
              <a:ahLst/>
              <a:cxnLst/>
              <a:rect l="l" t="t" r="r" b="b"/>
              <a:pathLst>
                <a:path w="154" h="154" extrusionOk="0">
                  <a:moveTo>
                    <a:pt x="154" y="77"/>
                  </a:moveTo>
                  <a:lnTo>
                    <a:pt x="154" y="77"/>
                  </a:lnTo>
                  <a:lnTo>
                    <a:pt x="154" y="85"/>
                  </a:lnTo>
                  <a:lnTo>
                    <a:pt x="152" y="92"/>
                  </a:lnTo>
                  <a:lnTo>
                    <a:pt x="151" y="100"/>
                  </a:lnTo>
                  <a:lnTo>
                    <a:pt x="149" y="107"/>
                  </a:lnTo>
                  <a:lnTo>
                    <a:pt x="145" y="114"/>
                  </a:lnTo>
                  <a:lnTo>
                    <a:pt x="141" y="119"/>
                  </a:lnTo>
                  <a:lnTo>
                    <a:pt x="136" y="126"/>
                  </a:lnTo>
                  <a:lnTo>
                    <a:pt x="131" y="131"/>
                  </a:lnTo>
                  <a:lnTo>
                    <a:pt x="126" y="136"/>
                  </a:lnTo>
                  <a:lnTo>
                    <a:pt x="120" y="141"/>
                  </a:lnTo>
                  <a:lnTo>
                    <a:pt x="114" y="144"/>
                  </a:lnTo>
                  <a:lnTo>
                    <a:pt x="107" y="148"/>
                  </a:lnTo>
                  <a:lnTo>
                    <a:pt x="100" y="150"/>
                  </a:lnTo>
                  <a:lnTo>
                    <a:pt x="92" y="152"/>
                  </a:lnTo>
                  <a:lnTo>
                    <a:pt x="84" y="154"/>
                  </a:lnTo>
                  <a:lnTo>
                    <a:pt x="78" y="154"/>
                  </a:lnTo>
                  <a:lnTo>
                    <a:pt x="78" y="154"/>
                  </a:lnTo>
                  <a:lnTo>
                    <a:pt x="70" y="154"/>
                  </a:lnTo>
                  <a:lnTo>
                    <a:pt x="62" y="152"/>
                  </a:lnTo>
                  <a:lnTo>
                    <a:pt x="55" y="150"/>
                  </a:lnTo>
                  <a:lnTo>
                    <a:pt x="47" y="148"/>
                  </a:lnTo>
                  <a:lnTo>
                    <a:pt x="41" y="144"/>
                  </a:lnTo>
                  <a:lnTo>
                    <a:pt x="34" y="141"/>
                  </a:lnTo>
                  <a:lnTo>
                    <a:pt x="28"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4"/>
                  </a:lnTo>
                  <a:lnTo>
                    <a:pt x="62" y="1"/>
                  </a:lnTo>
                  <a:lnTo>
                    <a:pt x="70" y="0"/>
                  </a:lnTo>
                  <a:lnTo>
                    <a:pt x="78" y="0"/>
                  </a:lnTo>
                  <a:lnTo>
                    <a:pt x="78" y="0"/>
                  </a:lnTo>
                  <a:lnTo>
                    <a:pt x="84" y="0"/>
                  </a:lnTo>
                  <a:lnTo>
                    <a:pt x="92" y="1"/>
                  </a:lnTo>
                  <a:lnTo>
                    <a:pt x="100" y="4"/>
                  </a:lnTo>
                  <a:lnTo>
                    <a:pt x="107" y="6"/>
                  </a:lnTo>
                  <a:lnTo>
                    <a:pt x="114" y="9"/>
                  </a:lnTo>
                  <a:lnTo>
                    <a:pt x="120" y="13"/>
                  </a:lnTo>
                  <a:lnTo>
                    <a:pt x="126" y="17"/>
                  </a:lnTo>
                  <a:lnTo>
                    <a:pt x="131" y="22"/>
                  </a:lnTo>
                  <a:lnTo>
                    <a:pt x="136" y="28"/>
                  </a:lnTo>
                  <a:lnTo>
                    <a:pt x="141" y="33"/>
                  </a:lnTo>
                  <a:lnTo>
                    <a:pt x="145" y="40"/>
                  </a:lnTo>
                  <a:lnTo>
                    <a:pt x="149" y="47"/>
                  </a:lnTo>
                  <a:lnTo>
                    <a:pt x="151"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35" name="Google Shape;4435;p59"/>
            <p:cNvSpPr/>
            <p:nvPr/>
          </p:nvSpPr>
          <p:spPr>
            <a:xfrm>
              <a:off x="6008688" y="1778000"/>
              <a:ext cx="49213" cy="49213"/>
            </a:xfrm>
            <a:custGeom>
              <a:avLst/>
              <a:gdLst/>
              <a:ahLst/>
              <a:cxnLst/>
              <a:rect l="l" t="t" r="r" b="b"/>
              <a:pathLst>
                <a:path w="155" h="155" extrusionOk="0">
                  <a:moveTo>
                    <a:pt x="155" y="78"/>
                  </a:moveTo>
                  <a:lnTo>
                    <a:pt x="155" y="78"/>
                  </a:lnTo>
                  <a:lnTo>
                    <a:pt x="154" y="86"/>
                  </a:lnTo>
                  <a:lnTo>
                    <a:pt x="152" y="93"/>
                  </a:lnTo>
                  <a:lnTo>
                    <a:pt x="151" y="101"/>
                  </a:lnTo>
                  <a:lnTo>
                    <a:pt x="149" y="108"/>
                  </a:lnTo>
                  <a:lnTo>
                    <a:pt x="146" y="115"/>
                  </a:lnTo>
                  <a:lnTo>
                    <a:pt x="141" y="120"/>
                  </a:lnTo>
                  <a:lnTo>
                    <a:pt x="136" y="127"/>
                  </a:lnTo>
                  <a:lnTo>
                    <a:pt x="132" y="132"/>
                  </a:lnTo>
                  <a:lnTo>
                    <a:pt x="126" y="137"/>
                  </a:lnTo>
                  <a:lnTo>
                    <a:pt x="120" y="142"/>
                  </a:lnTo>
                  <a:lnTo>
                    <a:pt x="115"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7"/>
                  </a:lnTo>
                  <a:lnTo>
                    <a:pt x="14" y="120"/>
                  </a:lnTo>
                  <a:lnTo>
                    <a:pt x="9" y="115"/>
                  </a:lnTo>
                  <a:lnTo>
                    <a:pt x="7" y="108"/>
                  </a:lnTo>
                  <a:lnTo>
                    <a:pt x="4" y="101"/>
                  </a:lnTo>
                  <a:lnTo>
                    <a:pt x="2" y="93"/>
                  </a:lnTo>
                  <a:lnTo>
                    <a:pt x="1" y="86"/>
                  </a:lnTo>
                  <a:lnTo>
                    <a:pt x="0" y="78"/>
                  </a:lnTo>
                  <a:lnTo>
                    <a:pt x="0" y="78"/>
                  </a:lnTo>
                  <a:lnTo>
                    <a:pt x="1" y="70"/>
                  </a:lnTo>
                  <a:lnTo>
                    <a:pt x="2" y="62"/>
                  </a:lnTo>
                  <a:lnTo>
                    <a:pt x="4" y="55"/>
                  </a:lnTo>
                  <a:lnTo>
                    <a:pt x="7" y="48"/>
                  </a:lnTo>
                  <a:lnTo>
                    <a:pt x="9" y="41"/>
                  </a:lnTo>
                  <a:lnTo>
                    <a:pt x="14" y="34"/>
                  </a:lnTo>
                  <a:lnTo>
                    <a:pt x="19" y="29"/>
                  </a:lnTo>
                  <a:lnTo>
                    <a:pt x="23" y="23"/>
                  </a:lnTo>
                  <a:lnTo>
                    <a:pt x="29" y="18"/>
                  </a:lnTo>
                  <a:lnTo>
                    <a:pt x="35" y="14"/>
                  </a:lnTo>
                  <a:lnTo>
                    <a:pt x="40" y="10"/>
                  </a:lnTo>
                  <a:lnTo>
                    <a:pt x="47" y="7"/>
                  </a:lnTo>
                  <a:lnTo>
                    <a:pt x="54" y="5"/>
                  </a:lnTo>
                  <a:lnTo>
                    <a:pt x="62" y="2"/>
                  </a:lnTo>
                  <a:lnTo>
                    <a:pt x="70" y="1"/>
                  </a:lnTo>
                  <a:lnTo>
                    <a:pt x="77" y="0"/>
                  </a:lnTo>
                  <a:lnTo>
                    <a:pt x="77" y="0"/>
                  </a:lnTo>
                  <a:lnTo>
                    <a:pt x="85" y="1"/>
                  </a:lnTo>
                  <a:lnTo>
                    <a:pt x="93" y="2"/>
                  </a:lnTo>
                  <a:lnTo>
                    <a:pt x="100" y="5"/>
                  </a:lnTo>
                  <a:lnTo>
                    <a:pt x="108" y="7"/>
                  </a:lnTo>
                  <a:lnTo>
                    <a:pt x="115" y="10"/>
                  </a:lnTo>
                  <a:lnTo>
                    <a:pt x="120" y="14"/>
                  </a:lnTo>
                  <a:lnTo>
                    <a:pt x="126" y="18"/>
                  </a:lnTo>
                  <a:lnTo>
                    <a:pt x="132" y="23"/>
                  </a:lnTo>
                  <a:lnTo>
                    <a:pt x="136" y="29"/>
                  </a:lnTo>
                  <a:lnTo>
                    <a:pt x="141" y="34"/>
                  </a:lnTo>
                  <a:lnTo>
                    <a:pt x="146" y="41"/>
                  </a:lnTo>
                  <a:lnTo>
                    <a:pt x="149"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36" name="Google Shape;4436;p59"/>
            <p:cNvSpPr/>
            <p:nvPr/>
          </p:nvSpPr>
          <p:spPr>
            <a:xfrm>
              <a:off x="6078538" y="1778000"/>
              <a:ext cx="47625" cy="49213"/>
            </a:xfrm>
            <a:custGeom>
              <a:avLst/>
              <a:gdLst/>
              <a:ahLst/>
              <a:cxnLst/>
              <a:rect l="l" t="t" r="r" b="b"/>
              <a:pathLst>
                <a:path w="154" h="155" extrusionOk="0">
                  <a:moveTo>
                    <a:pt x="154" y="78"/>
                  </a:moveTo>
                  <a:lnTo>
                    <a:pt x="154" y="78"/>
                  </a:lnTo>
                  <a:lnTo>
                    <a:pt x="154" y="86"/>
                  </a:lnTo>
                  <a:lnTo>
                    <a:pt x="152" y="93"/>
                  </a:lnTo>
                  <a:lnTo>
                    <a:pt x="151" y="101"/>
                  </a:lnTo>
                  <a:lnTo>
                    <a:pt x="149" y="108"/>
                  </a:lnTo>
                  <a:lnTo>
                    <a:pt x="145" y="115"/>
                  </a:lnTo>
                  <a:lnTo>
                    <a:pt x="141" y="120"/>
                  </a:lnTo>
                  <a:lnTo>
                    <a:pt x="136" y="127"/>
                  </a:lnTo>
                  <a:lnTo>
                    <a:pt x="131" y="132"/>
                  </a:lnTo>
                  <a:lnTo>
                    <a:pt x="126" y="137"/>
                  </a:lnTo>
                  <a:lnTo>
                    <a:pt x="120" y="142"/>
                  </a:lnTo>
                  <a:lnTo>
                    <a:pt x="114" y="145"/>
                  </a:lnTo>
                  <a:lnTo>
                    <a:pt x="107" y="149"/>
                  </a:lnTo>
                  <a:lnTo>
                    <a:pt x="100" y="151"/>
                  </a:lnTo>
                  <a:lnTo>
                    <a:pt x="92" y="153"/>
                  </a:lnTo>
                  <a:lnTo>
                    <a:pt x="84" y="155"/>
                  </a:lnTo>
                  <a:lnTo>
                    <a:pt x="78" y="155"/>
                  </a:lnTo>
                  <a:lnTo>
                    <a:pt x="78" y="155"/>
                  </a:lnTo>
                  <a:lnTo>
                    <a:pt x="70" y="155"/>
                  </a:lnTo>
                  <a:lnTo>
                    <a:pt x="62" y="153"/>
                  </a:lnTo>
                  <a:lnTo>
                    <a:pt x="55" y="151"/>
                  </a:lnTo>
                  <a:lnTo>
                    <a:pt x="47" y="149"/>
                  </a:lnTo>
                  <a:lnTo>
                    <a:pt x="41" y="145"/>
                  </a:lnTo>
                  <a:lnTo>
                    <a:pt x="34" y="142"/>
                  </a:lnTo>
                  <a:lnTo>
                    <a:pt x="28" y="137"/>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8" y="18"/>
                  </a:lnTo>
                  <a:lnTo>
                    <a:pt x="34" y="14"/>
                  </a:lnTo>
                  <a:lnTo>
                    <a:pt x="41" y="10"/>
                  </a:lnTo>
                  <a:lnTo>
                    <a:pt x="47" y="7"/>
                  </a:lnTo>
                  <a:lnTo>
                    <a:pt x="55" y="5"/>
                  </a:lnTo>
                  <a:lnTo>
                    <a:pt x="62" y="2"/>
                  </a:lnTo>
                  <a:lnTo>
                    <a:pt x="70" y="1"/>
                  </a:lnTo>
                  <a:lnTo>
                    <a:pt x="78" y="0"/>
                  </a:lnTo>
                  <a:lnTo>
                    <a:pt x="78" y="0"/>
                  </a:lnTo>
                  <a:lnTo>
                    <a:pt x="84" y="1"/>
                  </a:lnTo>
                  <a:lnTo>
                    <a:pt x="92" y="2"/>
                  </a:lnTo>
                  <a:lnTo>
                    <a:pt x="100" y="5"/>
                  </a:lnTo>
                  <a:lnTo>
                    <a:pt x="107" y="7"/>
                  </a:lnTo>
                  <a:lnTo>
                    <a:pt x="114" y="10"/>
                  </a:lnTo>
                  <a:lnTo>
                    <a:pt x="120" y="14"/>
                  </a:lnTo>
                  <a:lnTo>
                    <a:pt x="126" y="18"/>
                  </a:lnTo>
                  <a:lnTo>
                    <a:pt x="131" y="23"/>
                  </a:lnTo>
                  <a:lnTo>
                    <a:pt x="136" y="29"/>
                  </a:lnTo>
                  <a:lnTo>
                    <a:pt x="141" y="34"/>
                  </a:lnTo>
                  <a:lnTo>
                    <a:pt x="145" y="41"/>
                  </a:lnTo>
                  <a:lnTo>
                    <a:pt x="149" y="48"/>
                  </a:lnTo>
                  <a:lnTo>
                    <a:pt x="151"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37" name="Google Shape;4437;p59"/>
            <p:cNvSpPr/>
            <p:nvPr/>
          </p:nvSpPr>
          <p:spPr>
            <a:xfrm>
              <a:off x="5938838" y="1849438"/>
              <a:ext cx="49213" cy="47625"/>
            </a:xfrm>
            <a:custGeom>
              <a:avLst/>
              <a:gdLst/>
              <a:ahLst/>
              <a:cxnLst/>
              <a:rect l="l" t="t" r="r" b="b"/>
              <a:pathLst>
                <a:path w="154" h="154" extrusionOk="0">
                  <a:moveTo>
                    <a:pt x="154" y="77"/>
                  </a:moveTo>
                  <a:lnTo>
                    <a:pt x="154"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38" name="Google Shape;4438;p59"/>
            <p:cNvSpPr/>
            <p:nvPr/>
          </p:nvSpPr>
          <p:spPr>
            <a:xfrm>
              <a:off x="5938838" y="1778000"/>
              <a:ext cx="49213" cy="49213"/>
            </a:xfrm>
            <a:custGeom>
              <a:avLst/>
              <a:gdLst/>
              <a:ahLst/>
              <a:cxnLst/>
              <a:rect l="l" t="t" r="r" b="b"/>
              <a:pathLst>
                <a:path w="154" h="155" extrusionOk="0">
                  <a:moveTo>
                    <a:pt x="154" y="78"/>
                  </a:moveTo>
                  <a:lnTo>
                    <a:pt x="154"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7" y="137"/>
                  </a:lnTo>
                  <a:lnTo>
                    <a:pt x="23"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10"/>
                  </a:lnTo>
                  <a:lnTo>
                    <a:pt x="47" y="7"/>
                  </a:lnTo>
                  <a:lnTo>
                    <a:pt x="53" y="5"/>
                  </a:lnTo>
                  <a:lnTo>
                    <a:pt x="61" y="2"/>
                  </a:lnTo>
                  <a:lnTo>
                    <a:pt x="68" y="1"/>
                  </a:lnTo>
                  <a:lnTo>
                    <a:pt x="76" y="0"/>
                  </a:lnTo>
                  <a:lnTo>
                    <a:pt x="76" y="0"/>
                  </a:lnTo>
                  <a:lnTo>
                    <a:pt x="84" y="1"/>
                  </a:lnTo>
                  <a:lnTo>
                    <a:pt x="92" y="2"/>
                  </a:lnTo>
                  <a:lnTo>
                    <a:pt x="99" y="5"/>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39" name="Google Shape;4439;p59"/>
            <p:cNvSpPr/>
            <p:nvPr/>
          </p:nvSpPr>
          <p:spPr>
            <a:xfrm>
              <a:off x="6146801" y="1708150"/>
              <a:ext cx="49213" cy="49213"/>
            </a:xfrm>
            <a:custGeom>
              <a:avLst/>
              <a:gdLst/>
              <a:ahLst/>
              <a:cxnLst/>
              <a:rect l="l" t="t" r="r" b="b"/>
              <a:pathLst>
                <a:path w="155" h="154" extrusionOk="0">
                  <a:moveTo>
                    <a:pt x="155" y="76"/>
                  </a:moveTo>
                  <a:lnTo>
                    <a:pt x="155" y="76"/>
                  </a:lnTo>
                  <a:lnTo>
                    <a:pt x="154" y="84"/>
                  </a:lnTo>
                  <a:lnTo>
                    <a:pt x="152" y="92"/>
                  </a:lnTo>
                  <a:lnTo>
                    <a:pt x="151" y="99"/>
                  </a:lnTo>
                  <a:lnTo>
                    <a:pt x="148" y="107"/>
                  </a:lnTo>
                  <a:lnTo>
                    <a:pt x="146"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4" y="34"/>
                  </a:lnTo>
                  <a:lnTo>
                    <a:pt x="17" y="28"/>
                  </a:lnTo>
                  <a:lnTo>
                    <a:pt x="23" y="22"/>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6" y="28"/>
                  </a:lnTo>
                  <a:lnTo>
                    <a:pt x="141" y="34"/>
                  </a:lnTo>
                  <a:lnTo>
                    <a:pt x="146" y="40"/>
                  </a:lnTo>
                  <a:lnTo>
                    <a:pt x="148" y="47"/>
                  </a:lnTo>
                  <a:lnTo>
                    <a:pt x="151" y="53"/>
                  </a:lnTo>
                  <a:lnTo>
                    <a:pt x="152"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40" name="Google Shape;4440;p59"/>
            <p:cNvSpPr/>
            <p:nvPr/>
          </p:nvSpPr>
          <p:spPr>
            <a:xfrm>
              <a:off x="6216651" y="1708150"/>
              <a:ext cx="49213" cy="49213"/>
            </a:xfrm>
            <a:custGeom>
              <a:avLst/>
              <a:gdLst/>
              <a:ahLst/>
              <a:cxnLst/>
              <a:rect l="l" t="t" r="r" b="b"/>
              <a:pathLst>
                <a:path w="154" h="154" extrusionOk="0">
                  <a:moveTo>
                    <a:pt x="154" y="76"/>
                  </a:moveTo>
                  <a:lnTo>
                    <a:pt x="154" y="76"/>
                  </a:lnTo>
                  <a:lnTo>
                    <a:pt x="153" y="84"/>
                  </a:lnTo>
                  <a:lnTo>
                    <a:pt x="152" y="92"/>
                  </a:lnTo>
                  <a:lnTo>
                    <a:pt x="151" y="99"/>
                  </a:lnTo>
                  <a:lnTo>
                    <a:pt x="149" y="107"/>
                  </a:lnTo>
                  <a:lnTo>
                    <a:pt x="145" y="114"/>
                  </a:lnTo>
                  <a:lnTo>
                    <a:pt x="141" y="120"/>
                  </a:lnTo>
                  <a:lnTo>
                    <a:pt x="136" y="125"/>
                  </a:lnTo>
                  <a:lnTo>
                    <a:pt x="131" y="131"/>
                  </a:lnTo>
                  <a:lnTo>
                    <a:pt x="126" y="136"/>
                  </a:lnTo>
                  <a:lnTo>
                    <a:pt x="120" y="140"/>
                  </a:lnTo>
                  <a:lnTo>
                    <a:pt x="114" y="145"/>
                  </a:lnTo>
                  <a:lnTo>
                    <a:pt x="107" y="147"/>
                  </a:lnTo>
                  <a:lnTo>
                    <a:pt x="99" y="151"/>
                  </a:lnTo>
                  <a:lnTo>
                    <a:pt x="92" y="152"/>
                  </a:lnTo>
                  <a:lnTo>
                    <a:pt x="84" y="153"/>
                  </a:lnTo>
                  <a:lnTo>
                    <a:pt x="76" y="154"/>
                  </a:lnTo>
                  <a:lnTo>
                    <a:pt x="76" y="154"/>
                  </a:lnTo>
                  <a:lnTo>
                    <a:pt x="70" y="153"/>
                  </a:lnTo>
                  <a:lnTo>
                    <a:pt x="62" y="152"/>
                  </a:lnTo>
                  <a:lnTo>
                    <a:pt x="54" y="151"/>
                  </a:lnTo>
                  <a:lnTo>
                    <a:pt x="47" y="147"/>
                  </a:lnTo>
                  <a:lnTo>
                    <a:pt x="40" y="145"/>
                  </a:lnTo>
                  <a:lnTo>
                    <a:pt x="34" y="140"/>
                  </a:lnTo>
                  <a:lnTo>
                    <a:pt x="28" y="136"/>
                  </a:lnTo>
                  <a:lnTo>
                    <a:pt x="23" y="131"/>
                  </a:lnTo>
                  <a:lnTo>
                    <a:pt x="17" y="125"/>
                  </a:lnTo>
                  <a:lnTo>
                    <a:pt x="14" y="120"/>
                  </a:lnTo>
                  <a:lnTo>
                    <a:pt x="9" y="114"/>
                  </a:lnTo>
                  <a:lnTo>
                    <a:pt x="6" y="107"/>
                  </a:lnTo>
                  <a:lnTo>
                    <a:pt x="3" y="99"/>
                  </a:lnTo>
                  <a:lnTo>
                    <a:pt x="2" y="92"/>
                  </a:lnTo>
                  <a:lnTo>
                    <a:pt x="1" y="84"/>
                  </a:lnTo>
                  <a:lnTo>
                    <a:pt x="0" y="76"/>
                  </a:lnTo>
                  <a:lnTo>
                    <a:pt x="0" y="76"/>
                  </a:lnTo>
                  <a:lnTo>
                    <a:pt x="1" y="69"/>
                  </a:lnTo>
                  <a:lnTo>
                    <a:pt x="2" y="61"/>
                  </a:lnTo>
                  <a:lnTo>
                    <a:pt x="3" y="53"/>
                  </a:lnTo>
                  <a:lnTo>
                    <a:pt x="6" y="47"/>
                  </a:lnTo>
                  <a:lnTo>
                    <a:pt x="9" y="40"/>
                  </a:lnTo>
                  <a:lnTo>
                    <a:pt x="14" y="34"/>
                  </a:lnTo>
                  <a:lnTo>
                    <a:pt x="17" y="28"/>
                  </a:lnTo>
                  <a:lnTo>
                    <a:pt x="23" y="22"/>
                  </a:lnTo>
                  <a:lnTo>
                    <a:pt x="28" y="18"/>
                  </a:lnTo>
                  <a:lnTo>
                    <a:pt x="34" y="13"/>
                  </a:lnTo>
                  <a:lnTo>
                    <a:pt x="40" y="9"/>
                  </a:lnTo>
                  <a:lnTo>
                    <a:pt x="47" y="5"/>
                  </a:lnTo>
                  <a:lnTo>
                    <a:pt x="54" y="3"/>
                  </a:lnTo>
                  <a:lnTo>
                    <a:pt x="62" y="2"/>
                  </a:lnTo>
                  <a:lnTo>
                    <a:pt x="70" y="1"/>
                  </a:lnTo>
                  <a:lnTo>
                    <a:pt x="76" y="0"/>
                  </a:lnTo>
                  <a:lnTo>
                    <a:pt x="76" y="0"/>
                  </a:lnTo>
                  <a:lnTo>
                    <a:pt x="84" y="1"/>
                  </a:lnTo>
                  <a:lnTo>
                    <a:pt x="92" y="2"/>
                  </a:lnTo>
                  <a:lnTo>
                    <a:pt x="99" y="3"/>
                  </a:lnTo>
                  <a:lnTo>
                    <a:pt x="107" y="5"/>
                  </a:lnTo>
                  <a:lnTo>
                    <a:pt x="114" y="9"/>
                  </a:lnTo>
                  <a:lnTo>
                    <a:pt x="120" y="13"/>
                  </a:lnTo>
                  <a:lnTo>
                    <a:pt x="126" y="18"/>
                  </a:lnTo>
                  <a:lnTo>
                    <a:pt x="131" y="22"/>
                  </a:lnTo>
                  <a:lnTo>
                    <a:pt x="136" y="28"/>
                  </a:lnTo>
                  <a:lnTo>
                    <a:pt x="141" y="34"/>
                  </a:lnTo>
                  <a:lnTo>
                    <a:pt x="145" y="40"/>
                  </a:lnTo>
                  <a:lnTo>
                    <a:pt x="149"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41" name="Google Shape;4441;p59"/>
            <p:cNvSpPr/>
            <p:nvPr/>
          </p:nvSpPr>
          <p:spPr>
            <a:xfrm>
              <a:off x="6008688" y="1708150"/>
              <a:ext cx="49213" cy="49213"/>
            </a:xfrm>
            <a:custGeom>
              <a:avLst/>
              <a:gdLst/>
              <a:ahLst/>
              <a:cxnLst/>
              <a:rect l="l" t="t" r="r" b="b"/>
              <a:pathLst>
                <a:path w="155" h="154" extrusionOk="0">
                  <a:moveTo>
                    <a:pt x="155" y="76"/>
                  </a:moveTo>
                  <a:lnTo>
                    <a:pt x="155" y="76"/>
                  </a:lnTo>
                  <a:lnTo>
                    <a:pt x="154" y="84"/>
                  </a:lnTo>
                  <a:lnTo>
                    <a:pt x="152" y="92"/>
                  </a:lnTo>
                  <a:lnTo>
                    <a:pt x="151" y="99"/>
                  </a:lnTo>
                  <a:lnTo>
                    <a:pt x="149" y="107"/>
                  </a:lnTo>
                  <a:lnTo>
                    <a:pt x="146" y="114"/>
                  </a:lnTo>
                  <a:lnTo>
                    <a:pt x="141" y="120"/>
                  </a:lnTo>
                  <a:lnTo>
                    <a:pt x="136" y="125"/>
                  </a:lnTo>
                  <a:lnTo>
                    <a:pt x="132" y="131"/>
                  </a:lnTo>
                  <a:lnTo>
                    <a:pt x="126" y="136"/>
                  </a:lnTo>
                  <a:lnTo>
                    <a:pt x="120" y="140"/>
                  </a:lnTo>
                  <a:lnTo>
                    <a:pt x="115"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9" y="125"/>
                  </a:lnTo>
                  <a:lnTo>
                    <a:pt x="14" y="120"/>
                  </a:lnTo>
                  <a:lnTo>
                    <a:pt x="9" y="114"/>
                  </a:lnTo>
                  <a:lnTo>
                    <a:pt x="7" y="107"/>
                  </a:lnTo>
                  <a:lnTo>
                    <a:pt x="4" y="99"/>
                  </a:lnTo>
                  <a:lnTo>
                    <a:pt x="2" y="92"/>
                  </a:lnTo>
                  <a:lnTo>
                    <a:pt x="1" y="84"/>
                  </a:lnTo>
                  <a:lnTo>
                    <a:pt x="0" y="76"/>
                  </a:lnTo>
                  <a:lnTo>
                    <a:pt x="0" y="76"/>
                  </a:lnTo>
                  <a:lnTo>
                    <a:pt x="1" y="69"/>
                  </a:lnTo>
                  <a:lnTo>
                    <a:pt x="2" y="61"/>
                  </a:lnTo>
                  <a:lnTo>
                    <a:pt x="4" y="53"/>
                  </a:lnTo>
                  <a:lnTo>
                    <a:pt x="7" y="47"/>
                  </a:lnTo>
                  <a:lnTo>
                    <a:pt x="9" y="40"/>
                  </a:lnTo>
                  <a:lnTo>
                    <a:pt x="14" y="34"/>
                  </a:lnTo>
                  <a:lnTo>
                    <a:pt x="19" y="28"/>
                  </a:lnTo>
                  <a:lnTo>
                    <a:pt x="23" y="22"/>
                  </a:lnTo>
                  <a:lnTo>
                    <a:pt x="29" y="18"/>
                  </a:lnTo>
                  <a:lnTo>
                    <a:pt x="35" y="13"/>
                  </a:lnTo>
                  <a:lnTo>
                    <a:pt x="40" y="9"/>
                  </a:lnTo>
                  <a:lnTo>
                    <a:pt x="47" y="5"/>
                  </a:lnTo>
                  <a:lnTo>
                    <a:pt x="54" y="3"/>
                  </a:lnTo>
                  <a:lnTo>
                    <a:pt x="62" y="2"/>
                  </a:lnTo>
                  <a:lnTo>
                    <a:pt x="70" y="1"/>
                  </a:lnTo>
                  <a:lnTo>
                    <a:pt x="77" y="0"/>
                  </a:lnTo>
                  <a:lnTo>
                    <a:pt x="77" y="0"/>
                  </a:lnTo>
                  <a:lnTo>
                    <a:pt x="85" y="1"/>
                  </a:lnTo>
                  <a:lnTo>
                    <a:pt x="93" y="2"/>
                  </a:lnTo>
                  <a:lnTo>
                    <a:pt x="100" y="3"/>
                  </a:lnTo>
                  <a:lnTo>
                    <a:pt x="108" y="5"/>
                  </a:lnTo>
                  <a:lnTo>
                    <a:pt x="115" y="9"/>
                  </a:lnTo>
                  <a:lnTo>
                    <a:pt x="120" y="13"/>
                  </a:lnTo>
                  <a:lnTo>
                    <a:pt x="126" y="18"/>
                  </a:lnTo>
                  <a:lnTo>
                    <a:pt x="132" y="22"/>
                  </a:lnTo>
                  <a:lnTo>
                    <a:pt x="136" y="28"/>
                  </a:lnTo>
                  <a:lnTo>
                    <a:pt x="141" y="34"/>
                  </a:lnTo>
                  <a:lnTo>
                    <a:pt x="146" y="40"/>
                  </a:lnTo>
                  <a:lnTo>
                    <a:pt x="149" y="47"/>
                  </a:lnTo>
                  <a:lnTo>
                    <a:pt x="151" y="53"/>
                  </a:lnTo>
                  <a:lnTo>
                    <a:pt x="152"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42" name="Google Shape;4442;p59"/>
            <p:cNvSpPr/>
            <p:nvPr/>
          </p:nvSpPr>
          <p:spPr>
            <a:xfrm>
              <a:off x="6078538" y="1708150"/>
              <a:ext cx="47625" cy="49213"/>
            </a:xfrm>
            <a:custGeom>
              <a:avLst/>
              <a:gdLst/>
              <a:ahLst/>
              <a:cxnLst/>
              <a:rect l="l" t="t" r="r" b="b"/>
              <a:pathLst>
                <a:path w="154" h="154" extrusionOk="0">
                  <a:moveTo>
                    <a:pt x="154" y="76"/>
                  </a:moveTo>
                  <a:lnTo>
                    <a:pt x="154" y="76"/>
                  </a:lnTo>
                  <a:lnTo>
                    <a:pt x="154" y="84"/>
                  </a:lnTo>
                  <a:lnTo>
                    <a:pt x="152" y="92"/>
                  </a:lnTo>
                  <a:lnTo>
                    <a:pt x="151" y="99"/>
                  </a:lnTo>
                  <a:lnTo>
                    <a:pt x="149" y="107"/>
                  </a:lnTo>
                  <a:lnTo>
                    <a:pt x="145" y="114"/>
                  </a:lnTo>
                  <a:lnTo>
                    <a:pt x="141" y="120"/>
                  </a:lnTo>
                  <a:lnTo>
                    <a:pt x="136" y="125"/>
                  </a:lnTo>
                  <a:lnTo>
                    <a:pt x="131" y="131"/>
                  </a:lnTo>
                  <a:lnTo>
                    <a:pt x="126" y="136"/>
                  </a:lnTo>
                  <a:lnTo>
                    <a:pt x="120" y="140"/>
                  </a:lnTo>
                  <a:lnTo>
                    <a:pt x="114" y="145"/>
                  </a:lnTo>
                  <a:lnTo>
                    <a:pt x="107" y="147"/>
                  </a:lnTo>
                  <a:lnTo>
                    <a:pt x="100" y="151"/>
                  </a:lnTo>
                  <a:lnTo>
                    <a:pt x="92" y="152"/>
                  </a:lnTo>
                  <a:lnTo>
                    <a:pt x="84" y="153"/>
                  </a:lnTo>
                  <a:lnTo>
                    <a:pt x="78" y="154"/>
                  </a:lnTo>
                  <a:lnTo>
                    <a:pt x="78" y="154"/>
                  </a:lnTo>
                  <a:lnTo>
                    <a:pt x="70" y="153"/>
                  </a:lnTo>
                  <a:lnTo>
                    <a:pt x="62" y="152"/>
                  </a:lnTo>
                  <a:lnTo>
                    <a:pt x="55" y="151"/>
                  </a:lnTo>
                  <a:lnTo>
                    <a:pt x="47" y="147"/>
                  </a:lnTo>
                  <a:lnTo>
                    <a:pt x="41" y="145"/>
                  </a:lnTo>
                  <a:lnTo>
                    <a:pt x="34" y="140"/>
                  </a:lnTo>
                  <a:lnTo>
                    <a:pt x="28"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2"/>
                  </a:lnTo>
                  <a:lnTo>
                    <a:pt x="28" y="18"/>
                  </a:lnTo>
                  <a:lnTo>
                    <a:pt x="34" y="13"/>
                  </a:lnTo>
                  <a:lnTo>
                    <a:pt x="41" y="9"/>
                  </a:lnTo>
                  <a:lnTo>
                    <a:pt x="47" y="5"/>
                  </a:lnTo>
                  <a:lnTo>
                    <a:pt x="55" y="3"/>
                  </a:lnTo>
                  <a:lnTo>
                    <a:pt x="62" y="2"/>
                  </a:lnTo>
                  <a:lnTo>
                    <a:pt x="70" y="1"/>
                  </a:lnTo>
                  <a:lnTo>
                    <a:pt x="78" y="0"/>
                  </a:lnTo>
                  <a:lnTo>
                    <a:pt x="78" y="0"/>
                  </a:lnTo>
                  <a:lnTo>
                    <a:pt x="84" y="1"/>
                  </a:lnTo>
                  <a:lnTo>
                    <a:pt x="92" y="2"/>
                  </a:lnTo>
                  <a:lnTo>
                    <a:pt x="100" y="3"/>
                  </a:lnTo>
                  <a:lnTo>
                    <a:pt x="107" y="5"/>
                  </a:lnTo>
                  <a:lnTo>
                    <a:pt x="114" y="9"/>
                  </a:lnTo>
                  <a:lnTo>
                    <a:pt x="120" y="13"/>
                  </a:lnTo>
                  <a:lnTo>
                    <a:pt x="126" y="18"/>
                  </a:lnTo>
                  <a:lnTo>
                    <a:pt x="131" y="22"/>
                  </a:lnTo>
                  <a:lnTo>
                    <a:pt x="136" y="28"/>
                  </a:lnTo>
                  <a:lnTo>
                    <a:pt x="141" y="34"/>
                  </a:lnTo>
                  <a:lnTo>
                    <a:pt x="145" y="40"/>
                  </a:lnTo>
                  <a:lnTo>
                    <a:pt x="149" y="47"/>
                  </a:lnTo>
                  <a:lnTo>
                    <a:pt x="151"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43" name="Google Shape;4443;p59"/>
            <p:cNvSpPr/>
            <p:nvPr/>
          </p:nvSpPr>
          <p:spPr>
            <a:xfrm>
              <a:off x="5938838" y="1708150"/>
              <a:ext cx="49213" cy="49213"/>
            </a:xfrm>
            <a:custGeom>
              <a:avLst/>
              <a:gdLst/>
              <a:ahLst/>
              <a:cxnLst/>
              <a:rect l="l" t="t" r="r" b="b"/>
              <a:pathLst>
                <a:path w="154" h="154" extrusionOk="0">
                  <a:moveTo>
                    <a:pt x="154" y="76"/>
                  </a:moveTo>
                  <a:lnTo>
                    <a:pt x="154"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0"/>
                  </a:lnTo>
                  <a:lnTo>
                    <a:pt x="27" y="136"/>
                  </a:lnTo>
                  <a:lnTo>
                    <a:pt x="23"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3" y="22"/>
                  </a:lnTo>
                  <a:lnTo>
                    <a:pt x="27" y="18"/>
                  </a:lnTo>
                  <a:lnTo>
                    <a:pt x="34" y="13"/>
                  </a:lnTo>
                  <a:lnTo>
                    <a:pt x="40" y="9"/>
                  </a:lnTo>
                  <a:lnTo>
                    <a:pt x="47"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6" y="18"/>
                  </a:lnTo>
                  <a:lnTo>
                    <a:pt x="131" y="22"/>
                  </a:lnTo>
                  <a:lnTo>
                    <a:pt x="136" y="28"/>
                  </a:lnTo>
                  <a:lnTo>
                    <a:pt x="140" y="34"/>
                  </a:lnTo>
                  <a:lnTo>
                    <a:pt x="144" y="40"/>
                  </a:lnTo>
                  <a:lnTo>
                    <a:pt x="147" y="47"/>
                  </a:lnTo>
                  <a:lnTo>
                    <a:pt x="150"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44" name="Google Shape;4444;p59"/>
            <p:cNvSpPr/>
            <p:nvPr/>
          </p:nvSpPr>
          <p:spPr>
            <a:xfrm>
              <a:off x="6146801" y="1639888"/>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6"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6" y="41"/>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45" name="Google Shape;4445;p59"/>
            <p:cNvSpPr/>
            <p:nvPr/>
          </p:nvSpPr>
          <p:spPr>
            <a:xfrm>
              <a:off x="6216651" y="1639888"/>
              <a:ext cx="49213" cy="49213"/>
            </a:xfrm>
            <a:custGeom>
              <a:avLst/>
              <a:gdLst/>
              <a:ahLst/>
              <a:cxnLst/>
              <a:rect l="l" t="t" r="r" b="b"/>
              <a:pathLst>
                <a:path w="154" h="154" extrusionOk="0">
                  <a:moveTo>
                    <a:pt x="154" y="77"/>
                  </a:moveTo>
                  <a:lnTo>
                    <a:pt x="154" y="77"/>
                  </a:lnTo>
                  <a:lnTo>
                    <a:pt x="153" y="85"/>
                  </a:lnTo>
                  <a:lnTo>
                    <a:pt x="152" y="93"/>
                  </a:lnTo>
                  <a:lnTo>
                    <a:pt x="151" y="100"/>
                  </a:lnTo>
                  <a:lnTo>
                    <a:pt x="149" y="107"/>
                  </a:lnTo>
                  <a:lnTo>
                    <a:pt x="145" y="114"/>
                  </a:lnTo>
                  <a:lnTo>
                    <a:pt x="141"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7"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1"/>
                  </a:lnTo>
                  <a:lnTo>
                    <a:pt x="14" y="35"/>
                  </a:lnTo>
                  <a:lnTo>
                    <a:pt x="17" y="28"/>
                  </a:lnTo>
                  <a:lnTo>
                    <a:pt x="23" y="23"/>
                  </a:lnTo>
                  <a:lnTo>
                    <a:pt x="28" y="18"/>
                  </a:lnTo>
                  <a:lnTo>
                    <a:pt x="34" y="13"/>
                  </a:lnTo>
                  <a:lnTo>
                    <a:pt x="40" y="10"/>
                  </a:lnTo>
                  <a:lnTo>
                    <a:pt x="47" y="6"/>
                  </a:lnTo>
                  <a:lnTo>
                    <a:pt x="54"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3"/>
                  </a:lnTo>
                  <a:lnTo>
                    <a:pt x="136" y="28"/>
                  </a:lnTo>
                  <a:lnTo>
                    <a:pt x="141" y="35"/>
                  </a:lnTo>
                  <a:lnTo>
                    <a:pt x="145" y="41"/>
                  </a:lnTo>
                  <a:lnTo>
                    <a:pt x="149"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46" name="Google Shape;4446;p59"/>
            <p:cNvSpPr/>
            <p:nvPr/>
          </p:nvSpPr>
          <p:spPr>
            <a:xfrm>
              <a:off x="6008688" y="1639888"/>
              <a:ext cx="49213" cy="49213"/>
            </a:xfrm>
            <a:custGeom>
              <a:avLst/>
              <a:gdLst/>
              <a:ahLst/>
              <a:cxnLst/>
              <a:rect l="l" t="t" r="r" b="b"/>
              <a:pathLst>
                <a:path w="155" h="154" extrusionOk="0">
                  <a:moveTo>
                    <a:pt x="155" y="77"/>
                  </a:moveTo>
                  <a:lnTo>
                    <a:pt x="155" y="77"/>
                  </a:lnTo>
                  <a:lnTo>
                    <a:pt x="154" y="85"/>
                  </a:lnTo>
                  <a:lnTo>
                    <a:pt x="152" y="93"/>
                  </a:lnTo>
                  <a:lnTo>
                    <a:pt x="151" y="100"/>
                  </a:lnTo>
                  <a:lnTo>
                    <a:pt x="149" y="107"/>
                  </a:lnTo>
                  <a:lnTo>
                    <a:pt x="146" y="114"/>
                  </a:lnTo>
                  <a:lnTo>
                    <a:pt x="141" y="121"/>
                  </a:lnTo>
                  <a:lnTo>
                    <a:pt x="136" y="126"/>
                  </a:lnTo>
                  <a:lnTo>
                    <a:pt x="132" y="132"/>
                  </a:lnTo>
                  <a:lnTo>
                    <a:pt x="126" y="137"/>
                  </a:lnTo>
                  <a:lnTo>
                    <a:pt x="120" y="141"/>
                  </a:lnTo>
                  <a:lnTo>
                    <a:pt x="115"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1"/>
                  </a:lnTo>
                  <a:lnTo>
                    <a:pt x="14" y="35"/>
                  </a:lnTo>
                  <a:lnTo>
                    <a:pt x="19" y="28"/>
                  </a:lnTo>
                  <a:lnTo>
                    <a:pt x="23" y="23"/>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5" y="10"/>
                  </a:lnTo>
                  <a:lnTo>
                    <a:pt x="120" y="13"/>
                  </a:lnTo>
                  <a:lnTo>
                    <a:pt x="126" y="18"/>
                  </a:lnTo>
                  <a:lnTo>
                    <a:pt x="132" y="23"/>
                  </a:lnTo>
                  <a:lnTo>
                    <a:pt x="136" y="28"/>
                  </a:lnTo>
                  <a:lnTo>
                    <a:pt x="141" y="35"/>
                  </a:lnTo>
                  <a:lnTo>
                    <a:pt x="146" y="41"/>
                  </a:lnTo>
                  <a:lnTo>
                    <a:pt x="149"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47" name="Google Shape;4447;p59"/>
            <p:cNvSpPr/>
            <p:nvPr/>
          </p:nvSpPr>
          <p:spPr>
            <a:xfrm>
              <a:off x="6078538" y="1639888"/>
              <a:ext cx="47625" cy="49213"/>
            </a:xfrm>
            <a:custGeom>
              <a:avLst/>
              <a:gdLst/>
              <a:ahLst/>
              <a:cxnLst/>
              <a:rect l="l" t="t" r="r" b="b"/>
              <a:pathLst>
                <a:path w="154" h="154" extrusionOk="0">
                  <a:moveTo>
                    <a:pt x="154" y="77"/>
                  </a:moveTo>
                  <a:lnTo>
                    <a:pt x="154" y="77"/>
                  </a:lnTo>
                  <a:lnTo>
                    <a:pt x="154" y="85"/>
                  </a:lnTo>
                  <a:lnTo>
                    <a:pt x="152" y="93"/>
                  </a:lnTo>
                  <a:lnTo>
                    <a:pt x="151" y="100"/>
                  </a:lnTo>
                  <a:lnTo>
                    <a:pt x="149" y="107"/>
                  </a:lnTo>
                  <a:lnTo>
                    <a:pt x="145" y="114"/>
                  </a:lnTo>
                  <a:lnTo>
                    <a:pt x="141" y="121"/>
                  </a:lnTo>
                  <a:lnTo>
                    <a:pt x="136" y="126"/>
                  </a:lnTo>
                  <a:lnTo>
                    <a:pt x="131" y="132"/>
                  </a:lnTo>
                  <a:lnTo>
                    <a:pt x="126" y="137"/>
                  </a:lnTo>
                  <a:lnTo>
                    <a:pt x="120" y="141"/>
                  </a:lnTo>
                  <a:lnTo>
                    <a:pt x="114" y="145"/>
                  </a:lnTo>
                  <a:lnTo>
                    <a:pt x="107" y="148"/>
                  </a:lnTo>
                  <a:lnTo>
                    <a:pt x="100" y="150"/>
                  </a:lnTo>
                  <a:lnTo>
                    <a:pt x="92" y="153"/>
                  </a:lnTo>
                  <a:lnTo>
                    <a:pt x="84"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1"/>
                  </a:lnTo>
                  <a:lnTo>
                    <a:pt x="14" y="35"/>
                  </a:lnTo>
                  <a:lnTo>
                    <a:pt x="18" y="28"/>
                  </a:lnTo>
                  <a:lnTo>
                    <a:pt x="23" y="23"/>
                  </a:lnTo>
                  <a:lnTo>
                    <a:pt x="28" y="18"/>
                  </a:lnTo>
                  <a:lnTo>
                    <a:pt x="34" y="13"/>
                  </a:lnTo>
                  <a:lnTo>
                    <a:pt x="41" y="10"/>
                  </a:lnTo>
                  <a:lnTo>
                    <a:pt x="47" y="6"/>
                  </a:lnTo>
                  <a:lnTo>
                    <a:pt x="55" y="4"/>
                  </a:lnTo>
                  <a:lnTo>
                    <a:pt x="62" y="2"/>
                  </a:lnTo>
                  <a:lnTo>
                    <a:pt x="70" y="0"/>
                  </a:lnTo>
                  <a:lnTo>
                    <a:pt x="78" y="0"/>
                  </a:lnTo>
                  <a:lnTo>
                    <a:pt x="78" y="0"/>
                  </a:lnTo>
                  <a:lnTo>
                    <a:pt x="84" y="0"/>
                  </a:lnTo>
                  <a:lnTo>
                    <a:pt x="92" y="2"/>
                  </a:lnTo>
                  <a:lnTo>
                    <a:pt x="100" y="4"/>
                  </a:lnTo>
                  <a:lnTo>
                    <a:pt x="107" y="6"/>
                  </a:lnTo>
                  <a:lnTo>
                    <a:pt x="114" y="10"/>
                  </a:lnTo>
                  <a:lnTo>
                    <a:pt x="120" y="13"/>
                  </a:lnTo>
                  <a:lnTo>
                    <a:pt x="126" y="18"/>
                  </a:lnTo>
                  <a:lnTo>
                    <a:pt x="131" y="23"/>
                  </a:lnTo>
                  <a:lnTo>
                    <a:pt x="136" y="28"/>
                  </a:lnTo>
                  <a:lnTo>
                    <a:pt x="141" y="35"/>
                  </a:lnTo>
                  <a:lnTo>
                    <a:pt x="145" y="41"/>
                  </a:lnTo>
                  <a:lnTo>
                    <a:pt x="149" y="47"/>
                  </a:lnTo>
                  <a:lnTo>
                    <a:pt x="151"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48" name="Google Shape;4448;p59"/>
            <p:cNvSpPr/>
            <p:nvPr/>
          </p:nvSpPr>
          <p:spPr>
            <a:xfrm>
              <a:off x="5938838" y="1639888"/>
              <a:ext cx="49213" cy="49213"/>
            </a:xfrm>
            <a:custGeom>
              <a:avLst/>
              <a:gdLst/>
              <a:ahLst/>
              <a:cxnLst/>
              <a:rect l="l" t="t" r="r" b="b"/>
              <a:pathLst>
                <a:path w="154" h="154" extrusionOk="0">
                  <a:moveTo>
                    <a:pt x="154" y="77"/>
                  </a:moveTo>
                  <a:lnTo>
                    <a:pt x="154"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7" y="137"/>
                  </a:lnTo>
                  <a:lnTo>
                    <a:pt x="23"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5"/>
                  </a:lnTo>
                  <a:lnTo>
                    <a:pt x="17" y="28"/>
                  </a:lnTo>
                  <a:lnTo>
                    <a:pt x="23" y="23"/>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5"/>
                  </a:lnTo>
                  <a:lnTo>
                    <a:pt x="144" y="41"/>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49" name="Google Shape;4449;p59"/>
            <p:cNvSpPr/>
            <p:nvPr/>
          </p:nvSpPr>
          <p:spPr>
            <a:xfrm>
              <a:off x="5867401" y="1778000"/>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0"/>
                  </a:lnTo>
                  <a:lnTo>
                    <a:pt x="137"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50" name="Google Shape;4450;p59"/>
            <p:cNvSpPr/>
            <p:nvPr/>
          </p:nvSpPr>
          <p:spPr>
            <a:xfrm>
              <a:off x="5867401" y="1708150"/>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2"/>
                  </a:lnTo>
                  <a:lnTo>
                    <a:pt x="28"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7" y="28"/>
                  </a:lnTo>
                  <a:lnTo>
                    <a:pt x="141" y="34"/>
                  </a:lnTo>
                  <a:lnTo>
                    <a:pt x="145" y="40"/>
                  </a:lnTo>
                  <a:lnTo>
                    <a:pt x="148" y="47"/>
                  </a:lnTo>
                  <a:lnTo>
                    <a:pt x="151" y="53"/>
                  </a:lnTo>
                  <a:lnTo>
                    <a:pt x="153"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51" name="Google Shape;4451;p59"/>
            <p:cNvSpPr/>
            <p:nvPr/>
          </p:nvSpPr>
          <p:spPr>
            <a:xfrm>
              <a:off x="5867401" y="163988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1"/>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52" name="Google Shape;4452;p59"/>
            <p:cNvSpPr/>
            <p:nvPr/>
          </p:nvSpPr>
          <p:spPr>
            <a:xfrm>
              <a:off x="5799138" y="1778000"/>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0" y="132"/>
                  </a:lnTo>
                  <a:lnTo>
                    <a:pt x="126" y="137"/>
                  </a:lnTo>
                  <a:lnTo>
                    <a:pt x="119"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5"/>
                  </a:lnTo>
                  <a:lnTo>
                    <a:pt x="60" y="2"/>
                  </a:lnTo>
                  <a:lnTo>
                    <a:pt x="68" y="1"/>
                  </a:lnTo>
                  <a:lnTo>
                    <a:pt x="76" y="0"/>
                  </a:lnTo>
                  <a:lnTo>
                    <a:pt x="76" y="0"/>
                  </a:lnTo>
                  <a:lnTo>
                    <a:pt x="84" y="1"/>
                  </a:lnTo>
                  <a:lnTo>
                    <a:pt x="91" y="2"/>
                  </a:lnTo>
                  <a:lnTo>
                    <a:pt x="99" y="5"/>
                  </a:lnTo>
                  <a:lnTo>
                    <a:pt x="106" y="7"/>
                  </a:lnTo>
                  <a:lnTo>
                    <a:pt x="113" y="10"/>
                  </a:lnTo>
                  <a:lnTo>
                    <a:pt x="119"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53" name="Google Shape;4453;p59"/>
            <p:cNvSpPr/>
            <p:nvPr/>
          </p:nvSpPr>
          <p:spPr>
            <a:xfrm>
              <a:off x="5799138" y="1708150"/>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0" y="120"/>
                  </a:lnTo>
                  <a:lnTo>
                    <a:pt x="136" y="125"/>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4" y="3"/>
                  </a:lnTo>
                  <a:lnTo>
                    <a:pt x="60" y="2"/>
                  </a:lnTo>
                  <a:lnTo>
                    <a:pt x="68" y="1"/>
                  </a:lnTo>
                  <a:lnTo>
                    <a:pt x="76" y="0"/>
                  </a:lnTo>
                  <a:lnTo>
                    <a:pt x="76" y="0"/>
                  </a:lnTo>
                  <a:lnTo>
                    <a:pt x="84" y="1"/>
                  </a:lnTo>
                  <a:lnTo>
                    <a:pt x="91" y="2"/>
                  </a:lnTo>
                  <a:lnTo>
                    <a:pt x="99" y="3"/>
                  </a:lnTo>
                  <a:lnTo>
                    <a:pt x="106" y="5"/>
                  </a:lnTo>
                  <a:lnTo>
                    <a:pt x="113" y="9"/>
                  </a:lnTo>
                  <a:lnTo>
                    <a:pt x="119" y="13"/>
                  </a:lnTo>
                  <a:lnTo>
                    <a:pt x="126" y="18"/>
                  </a:lnTo>
                  <a:lnTo>
                    <a:pt x="130" y="22"/>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54" name="Google Shape;4454;p59"/>
            <p:cNvSpPr/>
            <p:nvPr/>
          </p:nvSpPr>
          <p:spPr>
            <a:xfrm>
              <a:off x="5799138" y="163988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1"/>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55" name="Google Shape;4455;p59"/>
            <p:cNvSpPr/>
            <p:nvPr/>
          </p:nvSpPr>
          <p:spPr>
            <a:xfrm>
              <a:off x="5938838" y="1431925"/>
              <a:ext cx="49213" cy="49213"/>
            </a:xfrm>
            <a:custGeom>
              <a:avLst/>
              <a:gdLst/>
              <a:ahLst/>
              <a:cxnLst/>
              <a:rect l="l" t="t" r="r" b="b"/>
              <a:pathLst>
                <a:path w="154" h="153" extrusionOk="0">
                  <a:moveTo>
                    <a:pt x="154" y="76"/>
                  </a:moveTo>
                  <a:lnTo>
                    <a:pt x="154"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3" y="23"/>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0" y="34"/>
                  </a:lnTo>
                  <a:lnTo>
                    <a:pt x="144" y="40"/>
                  </a:lnTo>
                  <a:lnTo>
                    <a:pt x="147" y="47"/>
                  </a:lnTo>
                  <a:lnTo>
                    <a:pt x="150"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56" name="Google Shape;4456;p59"/>
            <p:cNvSpPr/>
            <p:nvPr/>
          </p:nvSpPr>
          <p:spPr>
            <a:xfrm>
              <a:off x="5867401" y="1431925"/>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7"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7" y="27"/>
                  </a:lnTo>
                  <a:lnTo>
                    <a:pt x="141" y="34"/>
                  </a:lnTo>
                  <a:lnTo>
                    <a:pt x="145"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57" name="Google Shape;4457;p59"/>
            <p:cNvSpPr/>
            <p:nvPr/>
          </p:nvSpPr>
          <p:spPr>
            <a:xfrm>
              <a:off x="5938838" y="1355725"/>
              <a:ext cx="49213" cy="49213"/>
            </a:xfrm>
            <a:custGeom>
              <a:avLst/>
              <a:gdLst/>
              <a:ahLst/>
              <a:cxnLst/>
              <a:rect l="l" t="t" r="r" b="b"/>
              <a:pathLst>
                <a:path w="154" h="154" extrusionOk="0">
                  <a:moveTo>
                    <a:pt x="154" y="76"/>
                  </a:moveTo>
                  <a:lnTo>
                    <a:pt x="154"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0"/>
                  </a:lnTo>
                  <a:lnTo>
                    <a:pt x="27" y="136"/>
                  </a:lnTo>
                  <a:lnTo>
                    <a:pt x="23"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6"/>
                  </a:lnTo>
                  <a:lnTo>
                    <a:pt x="9" y="40"/>
                  </a:lnTo>
                  <a:lnTo>
                    <a:pt x="12" y="34"/>
                  </a:lnTo>
                  <a:lnTo>
                    <a:pt x="17" y="28"/>
                  </a:lnTo>
                  <a:lnTo>
                    <a:pt x="23" y="22"/>
                  </a:lnTo>
                  <a:lnTo>
                    <a:pt x="27" y="18"/>
                  </a:lnTo>
                  <a:lnTo>
                    <a:pt x="34" y="13"/>
                  </a:lnTo>
                  <a:lnTo>
                    <a:pt x="40" y="9"/>
                  </a:lnTo>
                  <a:lnTo>
                    <a:pt x="47"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6" y="18"/>
                  </a:lnTo>
                  <a:lnTo>
                    <a:pt x="131" y="22"/>
                  </a:lnTo>
                  <a:lnTo>
                    <a:pt x="136" y="28"/>
                  </a:lnTo>
                  <a:lnTo>
                    <a:pt x="140" y="34"/>
                  </a:lnTo>
                  <a:lnTo>
                    <a:pt x="144" y="40"/>
                  </a:lnTo>
                  <a:lnTo>
                    <a:pt x="147" y="46"/>
                  </a:lnTo>
                  <a:lnTo>
                    <a:pt x="150"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58" name="Google Shape;4458;p59"/>
            <p:cNvSpPr/>
            <p:nvPr/>
          </p:nvSpPr>
          <p:spPr>
            <a:xfrm>
              <a:off x="5867401" y="1355725"/>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6"/>
                  </a:lnTo>
                  <a:lnTo>
                    <a:pt x="9" y="40"/>
                  </a:lnTo>
                  <a:lnTo>
                    <a:pt x="13" y="34"/>
                  </a:lnTo>
                  <a:lnTo>
                    <a:pt x="17" y="28"/>
                  </a:lnTo>
                  <a:lnTo>
                    <a:pt x="23" y="22"/>
                  </a:lnTo>
                  <a:lnTo>
                    <a:pt x="28"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7" y="28"/>
                  </a:lnTo>
                  <a:lnTo>
                    <a:pt x="141" y="34"/>
                  </a:lnTo>
                  <a:lnTo>
                    <a:pt x="145" y="40"/>
                  </a:lnTo>
                  <a:lnTo>
                    <a:pt x="148" y="46"/>
                  </a:lnTo>
                  <a:lnTo>
                    <a:pt x="151" y="53"/>
                  </a:lnTo>
                  <a:lnTo>
                    <a:pt x="153"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59" name="Google Shape;4459;p59"/>
            <p:cNvSpPr/>
            <p:nvPr/>
          </p:nvSpPr>
          <p:spPr>
            <a:xfrm>
              <a:off x="5799138" y="1431925"/>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1" y="23"/>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3"/>
                  </a:lnTo>
                  <a:lnTo>
                    <a:pt x="136" y="27"/>
                  </a:lnTo>
                  <a:lnTo>
                    <a:pt x="140"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60" name="Google Shape;4460;p59"/>
            <p:cNvSpPr/>
            <p:nvPr/>
          </p:nvSpPr>
          <p:spPr>
            <a:xfrm>
              <a:off x="5722938" y="1431925"/>
              <a:ext cx="47625" cy="49213"/>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6" y="147"/>
                  </a:lnTo>
                  <a:lnTo>
                    <a:pt x="40" y="144"/>
                  </a:lnTo>
                  <a:lnTo>
                    <a:pt x="34"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3"/>
                  </a:lnTo>
                  <a:lnTo>
                    <a:pt x="27" y="17"/>
                  </a:lnTo>
                  <a:lnTo>
                    <a:pt x="34" y="12"/>
                  </a:lnTo>
                  <a:lnTo>
                    <a:pt x="40" y="9"/>
                  </a:lnTo>
                  <a:lnTo>
                    <a:pt x="46"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3"/>
                  </a:lnTo>
                  <a:lnTo>
                    <a:pt x="136" y="27"/>
                  </a:lnTo>
                  <a:lnTo>
                    <a:pt x="140" y="34"/>
                  </a:lnTo>
                  <a:lnTo>
                    <a:pt x="144" y="40"/>
                  </a:lnTo>
                  <a:lnTo>
                    <a:pt x="147" y="47"/>
                  </a:lnTo>
                  <a:lnTo>
                    <a:pt x="149"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61" name="Google Shape;4461;p59"/>
            <p:cNvSpPr/>
            <p:nvPr/>
          </p:nvSpPr>
          <p:spPr>
            <a:xfrm>
              <a:off x="6497638" y="1708150"/>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4"/>
                  </a:lnTo>
                  <a:lnTo>
                    <a:pt x="141" y="120"/>
                  </a:lnTo>
                  <a:lnTo>
                    <a:pt x="136" y="125"/>
                  </a:lnTo>
                  <a:lnTo>
                    <a:pt x="131" y="131"/>
                  </a:lnTo>
                  <a:lnTo>
                    <a:pt x="126" y="136"/>
                  </a:lnTo>
                  <a:lnTo>
                    <a:pt x="120" y="140"/>
                  </a:lnTo>
                  <a:lnTo>
                    <a:pt x="113" y="145"/>
                  </a:lnTo>
                  <a:lnTo>
                    <a:pt x="107"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4"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4" y="34"/>
                  </a:lnTo>
                  <a:lnTo>
                    <a:pt x="17" y="28"/>
                  </a:lnTo>
                  <a:lnTo>
                    <a:pt x="23" y="22"/>
                  </a:lnTo>
                  <a:lnTo>
                    <a:pt x="27" y="18"/>
                  </a:lnTo>
                  <a:lnTo>
                    <a:pt x="34" y="13"/>
                  </a:lnTo>
                  <a:lnTo>
                    <a:pt x="40" y="9"/>
                  </a:lnTo>
                  <a:lnTo>
                    <a:pt x="47" y="5"/>
                  </a:lnTo>
                  <a:lnTo>
                    <a:pt x="54" y="3"/>
                  </a:lnTo>
                  <a:lnTo>
                    <a:pt x="62" y="2"/>
                  </a:lnTo>
                  <a:lnTo>
                    <a:pt x="69" y="1"/>
                  </a:lnTo>
                  <a:lnTo>
                    <a:pt x="77" y="0"/>
                  </a:lnTo>
                  <a:lnTo>
                    <a:pt x="77" y="0"/>
                  </a:lnTo>
                  <a:lnTo>
                    <a:pt x="85" y="1"/>
                  </a:lnTo>
                  <a:lnTo>
                    <a:pt x="93" y="2"/>
                  </a:lnTo>
                  <a:lnTo>
                    <a:pt x="99" y="3"/>
                  </a:lnTo>
                  <a:lnTo>
                    <a:pt x="107" y="5"/>
                  </a:lnTo>
                  <a:lnTo>
                    <a:pt x="113" y="9"/>
                  </a:lnTo>
                  <a:lnTo>
                    <a:pt x="120" y="13"/>
                  </a:lnTo>
                  <a:lnTo>
                    <a:pt x="126" y="18"/>
                  </a:lnTo>
                  <a:lnTo>
                    <a:pt x="131" y="22"/>
                  </a:lnTo>
                  <a:lnTo>
                    <a:pt x="136" y="28"/>
                  </a:lnTo>
                  <a:lnTo>
                    <a:pt x="141" y="34"/>
                  </a:lnTo>
                  <a:lnTo>
                    <a:pt x="145" y="40"/>
                  </a:lnTo>
                  <a:lnTo>
                    <a:pt x="147"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62" name="Google Shape;4462;p59"/>
            <p:cNvSpPr/>
            <p:nvPr/>
          </p:nvSpPr>
          <p:spPr>
            <a:xfrm>
              <a:off x="6707188" y="1708150"/>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1"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4" y="3"/>
                  </a:lnTo>
                  <a:lnTo>
                    <a:pt x="60" y="2"/>
                  </a:lnTo>
                  <a:lnTo>
                    <a:pt x="68" y="1"/>
                  </a:lnTo>
                  <a:lnTo>
                    <a:pt x="76" y="0"/>
                  </a:lnTo>
                  <a:lnTo>
                    <a:pt x="76" y="0"/>
                  </a:lnTo>
                  <a:lnTo>
                    <a:pt x="84" y="1"/>
                  </a:lnTo>
                  <a:lnTo>
                    <a:pt x="91" y="2"/>
                  </a:lnTo>
                  <a:lnTo>
                    <a:pt x="99" y="3"/>
                  </a:lnTo>
                  <a:lnTo>
                    <a:pt x="106" y="5"/>
                  </a:lnTo>
                  <a:lnTo>
                    <a:pt x="113" y="9"/>
                  </a:lnTo>
                  <a:lnTo>
                    <a:pt x="120" y="13"/>
                  </a:lnTo>
                  <a:lnTo>
                    <a:pt x="126" y="18"/>
                  </a:lnTo>
                  <a:lnTo>
                    <a:pt x="131" y="22"/>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63" name="Google Shape;4463;p59"/>
            <p:cNvSpPr/>
            <p:nvPr/>
          </p:nvSpPr>
          <p:spPr>
            <a:xfrm>
              <a:off x="6637338" y="1566863"/>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64" name="Google Shape;4464;p59"/>
            <p:cNvSpPr/>
            <p:nvPr/>
          </p:nvSpPr>
          <p:spPr>
            <a:xfrm>
              <a:off x="6637338" y="1497013"/>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7"/>
                  </a:lnTo>
                  <a:lnTo>
                    <a:pt x="131" y="131"/>
                  </a:lnTo>
                  <a:lnTo>
                    <a:pt x="126" y="137"/>
                  </a:lnTo>
                  <a:lnTo>
                    <a:pt x="120" y="141"/>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1"/>
                  </a:lnTo>
                  <a:lnTo>
                    <a:pt x="27" y="137"/>
                  </a:lnTo>
                  <a:lnTo>
                    <a:pt x="23" y="131"/>
                  </a:lnTo>
                  <a:lnTo>
                    <a:pt x="17" y="127"/>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8"/>
                  </a:lnTo>
                  <a:lnTo>
                    <a:pt x="9" y="41"/>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1" y="22"/>
                  </a:lnTo>
                  <a:lnTo>
                    <a:pt x="136" y="28"/>
                  </a:lnTo>
                  <a:lnTo>
                    <a:pt x="141" y="34"/>
                  </a:lnTo>
                  <a:lnTo>
                    <a:pt x="144" y="41"/>
                  </a:lnTo>
                  <a:lnTo>
                    <a:pt x="147" y="48"/>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65" name="Google Shape;4465;p59"/>
            <p:cNvSpPr/>
            <p:nvPr/>
          </p:nvSpPr>
          <p:spPr>
            <a:xfrm>
              <a:off x="6707188" y="1497013"/>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7"/>
                  </a:lnTo>
                  <a:lnTo>
                    <a:pt x="131" y="131"/>
                  </a:lnTo>
                  <a:lnTo>
                    <a:pt x="126" y="137"/>
                  </a:lnTo>
                  <a:lnTo>
                    <a:pt x="120" y="141"/>
                  </a:lnTo>
                  <a:lnTo>
                    <a:pt x="113" y="145"/>
                  </a:lnTo>
                  <a:lnTo>
                    <a:pt x="106" y="148"/>
                  </a:lnTo>
                  <a:lnTo>
                    <a:pt x="99" y="151"/>
                  </a:lnTo>
                  <a:lnTo>
                    <a:pt x="91" y="153"/>
                  </a:lnTo>
                  <a:lnTo>
                    <a:pt x="84" y="154"/>
                  </a:lnTo>
                  <a:lnTo>
                    <a:pt x="76" y="154"/>
                  </a:lnTo>
                  <a:lnTo>
                    <a:pt x="76" y="154"/>
                  </a:lnTo>
                  <a:lnTo>
                    <a:pt x="68" y="154"/>
                  </a:lnTo>
                  <a:lnTo>
                    <a:pt x="60" y="153"/>
                  </a:lnTo>
                  <a:lnTo>
                    <a:pt x="54" y="151"/>
                  </a:lnTo>
                  <a:lnTo>
                    <a:pt x="47" y="148"/>
                  </a:lnTo>
                  <a:lnTo>
                    <a:pt x="40" y="145"/>
                  </a:lnTo>
                  <a:lnTo>
                    <a:pt x="33" y="141"/>
                  </a:lnTo>
                  <a:lnTo>
                    <a:pt x="27" y="137"/>
                  </a:lnTo>
                  <a:lnTo>
                    <a:pt x="21" y="131"/>
                  </a:lnTo>
                  <a:lnTo>
                    <a:pt x="17" y="127"/>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8"/>
                  </a:lnTo>
                  <a:lnTo>
                    <a:pt x="9" y="41"/>
                  </a:lnTo>
                  <a:lnTo>
                    <a:pt x="12" y="34"/>
                  </a:lnTo>
                  <a:lnTo>
                    <a:pt x="17" y="28"/>
                  </a:lnTo>
                  <a:lnTo>
                    <a:pt x="21" y="22"/>
                  </a:lnTo>
                  <a:lnTo>
                    <a:pt x="27" y="18"/>
                  </a:lnTo>
                  <a:lnTo>
                    <a:pt x="33" y="13"/>
                  </a:lnTo>
                  <a:lnTo>
                    <a:pt x="40" y="9"/>
                  </a:lnTo>
                  <a:lnTo>
                    <a:pt x="47" y="6"/>
                  </a:lnTo>
                  <a:lnTo>
                    <a:pt x="54" y="3"/>
                  </a:lnTo>
                  <a:lnTo>
                    <a:pt x="60" y="2"/>
                  </a:lnTo>
                  <a:lnTo>
                    <a:pt x="68" y="1"/>
                  </a:lnTo>
                  <a:lnTo>
                    <a:pt x="76" y="0"/>
                  </a:lnTo>
                  <a:lnTo>
                    <a:pt x="76" y="0"/>
                  </a:lnTo>
                  <a:lnTo>
                    <a:pt x="84" y="1"/>
                  </a:lnTo>
                  <a:lnTo>
                    <a:pt x="91" y="2"/>
                  </a:lnTo>
                  <a:lnTo>
                    <a:pt x="99" y="3"/>
                  </a:lnTo>
                  <a:lnTo>
                    <a:pt x="106" y="6"/>
                  </a:lnTo>
                  <a:lnTo>
                    <a:pt x="113" y="9"/>
                  </a:lnTo>
                  <a:lnTo>
                    <a:pt x="120" y="13"/>
                  </a:lnTo>
                  <a:lnTo>
                    <a:pt x="126" y="18"/>
                  </a:lnTo>
                  <a:lnTo>
                    <a:pt x="131" y="22"/>
                  </a:lnTo>
                  <a:lnTo>
                    <a:pt x="136" y="28"/>
                  </a:lnTo>
                  <a:lnTo>
                    <a:pt x="140" y="34"/>
                  </a:lnTo>
                  <a:lnTo>
                    <a:pt x="144" y="41"/>
                  </a:lnTo>
                  <a:lnTo>
                    <a:pt x="147" y="48"/>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66" name="Google Shape;4466;p59"/>
            <p:cNvSpPr/>
            <p:nvPr/>
          </p:nvSpPr>
          <p:spPr>
            <a:xfrm>
              <a:off x="6777038" y="1708150"/>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4"/>
                  </a:lnTo>
                  <a:lnTo>
                    <a:pt x="141" y="120"/>
                  </a:lnTo>
                  <a:lnTo>
                    <a:pt x="136" y="125"/>
                  </a:lnTo>
                  <a:lnTo>
                    <a:pt x="131" y="131"/>
                  </a:lnTo>
                  <a:lnTo>
                    <a:pt x="126" y="136"/>
                  </a:lnTo>
                  <a:lnTo>
                    <a:pt x="120" y="140"/>
                  </a:lnTo>
                  <a:lnTo>
                    <a:pt x="113" y="145"/>
                  </a:lnTo>
                  <a:lnTo>
                    <a:pt x="107"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5"/>
                  </a:lnTo>
                  <a:lnTo>
                    <a:pt x="13"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3" y="34"/>
                  </a:lnTo>
                  <a:lnTo>
                    <a:pt x="17" y="28"/>
                  </a:lnTo>
                  <a:lnTo>
                    <a:pt x="23" y="22"/>
                  </a:lnTo>
                  <a:lnTo>
                    <a:pt x="27" y="18"/>
                  </a:lnTo>
                  <a:lnTo>
                    <a:pt x="34" y="13"/>
                  </a:lnTo>
                  <a:lnTo>
                    <a:pt x="40" y="9"/>
                  </a:lnTo>
                  <a:lnTo>
                    <a:pt x="47" y="5"/>
                  </a:lnTo>
                  <a:lnTo>
                    <a:pt x="54" y="3"/>
                  </a:lnTo>
                  <a:lnTo>
                    <a:pt x="62" y="2"/>
                  </a:lnTo>
                  <a:lnTo>
                    <a:pt x="68" y="1"/>
                  </a:lnTo>
                  <a:lnTo>
                    <a:pt x="76" y="0"/>
                  </a:lnTo>
                  <a:lnTo>
                    <a:pt x="76" y="0"/>
                  </a:lnTo>
                  <a:lnTo>
                    <a:pt x="84" y="1"/>
                  </a:lnTo>
                  <a:lnTo>
                    <a:pt x="92" y="2"/>
                  </a:lnTo>
                  <a:lnTo>
                    <a:pt x="99" y="3"/>
                  </a:lnTo>
                  <a:lnTo>
                    <a:pt x="107" y="5"/>
                  </a:lnTo>
                  <a:lnTo>
                    <a:pt x="113" y="9"/>
                  </a:lnTo>
                  <a:lnTo>
                    <a:pt x="120" y="13"/>
                  </a:lnTo>
                  <a:lnTo>
                    <a:pt x="126" y="18"/>
                  </a:lnTo>
                  <a:lnTo>
                    <a:pt x="131" y="22"/>
                  </a:lnTo>
                  <a:lnTo>
                    <a:pt x="136" y="28"/>
                  </a:lnTo>
                  <a:lnTo>
                    <a:pt x="141" y="34"/>
                  </a:lnTo>
                  <a:lnTo>
                    <a:pt x="145" y="40"/>
                  </a:lnTo>
                  <a:lnTo>
                    <a:pt x="147"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67" name="Google Shape;4467;p59"/>
            <p:cNvSpPr/>
            <p:nvPr/>
          </p:nvSpPr>
          <p:spPr>
            <a:xfrm>
              <a:off x="6846888" y="1708150"/>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6" y="114"/>
                  </a:lnTo>
                  <a:lnTo>
                    <a:pt x="141" y="120"/>
                  </a:lnTo>
                  <a:lnTo>
                    <a:pt x="137" y="125"/>
                  </a:lnTo>
                  <a:lnTo>
                    <a:pt x="132" y="131"/>
                  </a:lnTo>
                  <a:lnTo>
                    <a:pt x="126" y="136"/>
                  </a:lnTo>
                  <a:lnTo>
                    <a:pt x="120" y="140"/>
                  </a:lnTo>
                  <a:lnTo>
                    <a:pt x="115"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4" y="34"/>
                  </a:lnTo>
                  <a:lnTo>
                    <a:pt x="17" y="28"/>
                  </a:lnTo>
                  <a:lnTo>
                    <a:pt x="23" y="22"/>
                  </a:lnTo>
                  <a:lnTo>
                    <a:pt x="29" y="18"/>
                  </a:lnTo>
                  <a:lnTo>
                    <a:pt x="35" y="13"/>
                  </a:lnTo>
                  <a:lnTo>
                    <a:pt x="40" y="9"/>
                  </a:lnTo>
                  <a:lnTo>
                    <a:pt x="47" y="5"/>
                  </a:lnTo>
                  <a:lnTo>
                    <a:pt x="54" y="3"/>
                  </a:lnTo>
                  <a:lnTo>
                    <a:pt x="62" y="2"/>
                  </a:lnTo>
                  <a:lnTo>
                    <a:pt x="70" y="1"/>
                  </a:lnTo>
                  <a:lnTo>
                    <a:pt x="77" y="0"/>
                  </a:lnTo>
                  <a:lnTo>
                    <a:pt x="77" y="0"/>
                  </a:lnTo>
                  <a:lnTo>
                    <a:pt x="85" y="1"/>
                  </a:lnTo>
                  <a:lnTo>
                    <a:pt x="93" y="2"/>
                  </a:lnTo>
                  <a:lnTo>
                    <a:pt x="100" y="3"/>
                  </a:lnTo>
                  <a:lnTo>
                    <a:pt x="108" y="5"/>
                  </a:lnTo>
                  <a:lnTo>
                    <a:pt x="115" y="9"/>
                  </a:lnTo>
                  <a:lnTo>
                    <a:pt x="120" y="13"/>
                  </a:lnTo>
                  <a:lnTo>
                    <a:pt x="126" y="18"/>
                  </a:lnTo>
                  <a:lnTo>
                    <a:pt x="132" y="22"/>
                  </a:lnTo>
                  <a:lnTo>
                    <a:pt x="137" y="28"/>
                  </a:lnTo>
                  <a:lnTo>
                    <a:pt x="141" y="34"/>
                  </a:lnTo>
                  <a:lnTo>
                    <a:pt x="146" y="40"/>
                  </a:lnTo>
                  <a:lnTo>
                    <a:pt x="148" y="47"/>
                  </a:lnTo>
                  <a:lnTo>
                    <a:pt x="151" y="53"/>
                  </a:lnTo>
                  <a:lnTo>
                    <a:pt x="153"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68" name="Google Shape;4468;p59"/>
            <p:cNvSpPr/>
            <p:nvPr/>
          </p:nvSpPr>
          <p:spPr>
            <a:xfrm>
              <a:off x="6777038" y="1639888"/>
              <a:ext cx="49213" cy="47625"/>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3"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3" y="33"/>
                  </a:lnTo>
                  <a:lnTo>
                    <a:pt x="17" y="28"/>
                  </a:lnTo>
                  <a:lnTo>
                    <a:pt x="23" y="23"/>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3"/>
                  </a:lnTo>
                  <a:lnTo>
                    <a:pt x="126" y="17"/>
                  </a:lnTo>
                  <a:lnTo>
                    <a:pt x="131" y="23"/>
                  </a:lnTo>
                  <a:lnTo>
                    <a:pt x="136" y="28"/>
                  </a:lnTo>
                  <a:lnTo>
                    <a:pt x="141"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69" name="Google Shape;4469;p59"/>
            <p:cNvSpPr/>
            <p:nvPr/>
          </p:nvSpPr>
          <p:spPr>
            <a:xfrm>
              <a:off x="6846888" y="1639888"/>
              <a:ext cx="49213" cy="47625"/>
            </a:xfrm>
            <a:custGeom>
              <a:avLst/>
              <a:gdLst/>
              <a:ahLst/>
              <a:cxnLst/>
              <a:rect l="l" t="t" r="r" b="b"/>
              <a:pathLst>
                <a:path w="155" h="153" extrusionOk="0">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8"/>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3"/>
                  </a:lnTo>
                  <a:lnTo>
                    <a:pt x="126" y="17"/>
                  </a:lnTo>
                  <a:lnTo>
                    <a:pt x="132" y="23"/>
                  </a:lnTo>
                  <a:lnTo>
                    <a:pt x="137" y="28"/>
                  </a:lnTo>
                  <a:lnTo>
                    <a:pt x="141" y="33"/>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70" name="Google Shape;4470;p59"/>
            <p:cNvSpPr/>
            <p:nvPr/>
          </p:nvSpPr>
          <p:spPr>
            <a:xfrm>
              <a:off x="6916738" y="1708150"/>
              <a:ext cx="49213" cy="49213"/>
            </a:xfrm>
            <a:custGeom>
              <a:avLst/>
              <a:gdLst/>
              <a:ahLst/>
              <a:cxnLst/>
              <a:rect l="l" t="t" r="r" b="b"/>
              <a:pathLst>
                <a:path w="155" h="154" extrusionOk="0">
                  <a:moveTo>
                    <a:pt x="155" y="76"/>
                  </a:moveTo>
                  <a:lnTo>
                    <a:pt x="155" y="76"/>
                  </a:lnTo>
                  <a:lnTo>
                    <a:pt x="155" y="84"/>
                  </a:lnTo>
                  <a:lnTo>
                    <a:pt x="153" y="92"/>
                  </a:lnTo>
                  <a:lnTo>
                    <a:pt x="151" y="99"/>
                  </a:lnTo>
                  <a:lnTo>
                    <a:pt x="149" y="107"/>
                  </a:lnTo>
                  <a:lnTo>
                    <a:pt x="145" y="114"/>
                  </a:lnTo>
                  <a:lnTo>
                    <a:pt x="142" y="120"/>
                  </a:lnTo>
                  <a:lnTo>
                    <a:pt x="137"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2"/>
                  </a:lnTo>
                  <a:lnTo>
                    <a:pt x="29" y="18"/>
                  </a:lnTo>
                  <a:lnTo>
                    <a:pt x="34" y="13"/>
                  </a:lnTo>
                  <a:lnTo>
                    <a:pt x="40" y="9"/>
                  </a:lnTo>
                  <a:lnTo>
                    <a:pt x="47" y="5"/>
                  </a:lnTo>
                  <a:lnTo>
                    <a:pt x="55" y="3"/>
                  </a:lnTo>
                  <a:lnTo>
                    <a:pt x="62" y="2"/>
                  </a:lnTo>
                  <a:lnTo>
                    <a:pt x="70" y="1"/>
                  </a:lnTo>
                  <a:lnTo>
                    <a:pt x="78" y="0"/>
                  </a:lnTo>
                  <a:lnTo>
                    <a:pt x="78" y="0"/>
                  </a:lnTo>
                  <a:lnTo>
                    <a:pt x="85" y="1"/>
                  </a:lnTo>
                  <a:lnTo>
                    <a:pt x="93" y="2"/>
                  </a:lnTo>
                  <a:lnTo>
                    <a:pt x="101" y="3"/>
                  </a:lnTo>
                  <a:lnTo>
                    <a:pt x="108" y="5"/>
                  </a:lnTo>
                  <a:lnTo>
                    <a:pt x="114" y="9"/>
                  </a:lnTo>
                  <a:lnTo>
                    <a:pt x="120" y="13"/>
                  </a:lnTo>
                  <a:lnTo>
                    <a:pt x="126" y="18"/>
                  </a:lnTo>
                  <a:lnTo>
                    <a:pt x="132" y="22"/>
                  </a:lnTo>
                  <a:lnTo>
                    <a:pt x="137" y="28"/>
                  </a:lnTo>
                  <a:lnTo>
                    <a:pt x="142" y="34"/>
                  </a:lnTo>
                  <a:lnTo>
                    <a:pt x="145" y="40"/>
                  </a:lnTo>
                  <a:lnTo>
                    <a:pt x="149" y="47"/>
                  </a:lnTo>
                  <a:lnTo>
                    <a:pt x="151" y="53"/>
                  </a:lnTo>
                  <a:lnTo>
                    <a:pt x="153" y="61"/>
                  </a:lnTo>
                  <a:lnTo>
                    <a:pt x="155"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71" name="Google Shape;4471;p59"/>
            <p:cNvSpPr/>
            <p:nvPr/>
          </p:nvSpPr>
          <p:spPr>
            <a:xfrm>
              <a:off x="6986588" y="1708150"/>
              <a:ext cx="47625" cy="49213"/>
            </a:xfrm>
            <a:custGeom>
              <a:avLst/>
              <a:gdLst/>
              <a:ahLst/>
              <a:cxnLst/>
              <a:rect l="l" t="t" r="r" b="b"/>
              <a:pathLst>
                <a:path w="154" h="154" extrusionOk="0">
                  <a:moveTo>
                    <a:pt x="154" y="76"/>
                  </a:moveTo>
                  <a:lnTo>
                    <a:pt x="154" y="76"/>
                  </a:lnTo>
                  <a:lnTo>
                    <a:pt x="154" y="84"/>
                  </a:lnTo>
                  <a:lnTo>
                    <a:pt x="153" y="92"/>
                  </a:lnTo>
                  <a:lnTo>
                    <a:pt x="151" y="99"/>
                  </a:lnTo>
                  <a:lnTo>
                    <a:pt x="148" y="107"/>
                  </a:lnTo>
                  <a:lnTo>
                    <a:pt x="145" y="114"/>
                  </a:lnTo>
                  <a:lnTo>
                    <a:pt x="142" y="120"/>
                  </a:lnTo>
                  <a:lnTo>
                    <a:pt x="137" y="125"/>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5" y="151"/>
                  </a:lnTo>
                  <a:lnTo>
                    <a:pt x="48" y="147"/>
                  </a:lnTo>
                  <a:lnTo>
                    <a:pt x="41" y="145"/>
                  </a:lnTo>
                  <a:lnTo>
                    <a:pt x="34" y="140"/>
                  </a:lnTo>
                  <a:lnTo>
                    <a:pt x="28" y="136"/>
                  </a:lnTo>
                  <a:lnTo>
                    <a:pt x="23" y="131"/>
                  </a:lnTo>
                  <a:lnTo>
                    <a:pt x="18" y="125"/>
                  </a:lnTo>
                  <a:lnTo>
                    <a:pt x="13"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3" y="34"/>
                  </a:lnTo>
                  <a:lnTo>
                    <a:pt x="18" y="28"/>
                  </a:lnTo>
                  <a:lnTo>
                    <a:pt x="23" y="22"/>
                  </a:lnTo>
                  <a:lnTo>
                    <a:pt x="28" y="18"/>
                  </a:lnTo>
                  <a:lnTo>
                    <a:pt x="34" y="13"/>
                  </a:lnTo>
                  <a:lnTo>
                    <a:pt x="41" y="9"/>
                  </a:lnTo>
                  <a:lnTo>
                    <a:pt x="48" y="5"/>
                  </a:lnTo>
                  <a:lnTo>
                    <a:pt x="55" y="3"/>
                  </a:lnTo>
                  <a:lnTo>
                    <a:pt x="61" y="2"/>
                  </a:lnTo>
                  <a:lnTo>
                    <a:pt x="69" y="1"/>
                  </a:lnTo>
                  <a:lnTo>
                    <a:pt x="77" y="0"/>
                  </a:lnTo>
                  <a:lnTo>
                    <a:pt x="77" y="0"/>
                  </a:lnTo>
                  <a:lnTo>
                    <a:pt x="85" y="1"/>
                  </a:lnTo>
                  <a:lnTo>
                    <a:pt x="92" y="2"/>
                  </a:lnTo>
                  <a:lnTo>
                    <a:pt x="100" y="3"/>
                  </a:lnTo>
                  <a:lnTo>
                    <a:pt x="107" y="5"/>
                  </a:lnTo>
                  <a:lnTo>
                    <a:pt x="114" y="9"/>
                  </a:lnTo>
                  <a:lnTo>
                    <a:pt x="120" y="13"/>
                  </a:lnTo>
                  <a:lnTo>
                    <a:pt x="127" y="18"/>
                  </a:lnTo>
                  <a:lnTo>
                    <a:pt x="131" y="22"/>
                  </a:lnTo>
                  <a:lnTo>
                    <a:pt x="137" y="28"/>
                  </a:lnTo>
                  <a:lnTo>
                    <a:pt x="142" y="34"/>
                  </a:lnTo>
                  <a:lnTo>
                    <a:pt x="145" y="40"/>
                  </a:lnTo>
                  <a:lnTo>
                    <a:pt x="148"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72" name="Google Shape;4472;p59"/>
            <p:cNvSpPr/>
            <p:nvPr/>
          </p:nvSpPr>
          <p:spPr>
            <a:xfrm>
              <a:off x="7056438" y="1708150"/>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4"/>
                  </a:lnTo>
                  <a:lnTo>
                    <a:pt x="140" y="120"/>
                  </a:lnTo>
                  <a:lnTo>
                    <a:pt x="136" y="125"/>
                  </a:lnTo>
                  <a:lnTo>
                    <a:pt x="131" y="131"/>
                  </a:lnTo>
                  <a:lnTo>
                    <a:pt x="125" y="136"/>
                  </a:lnTo>
                  <a:lnTo>
                    <a:pt x="120" y="140"/>
                  </a:lnTo>
                  <a:lnTo>
                    <a:pt x="113" y="145"/>
                  </a:lnTo>
                  <a:lnTo>
                    <a:pt x="107" y="147"/>
                  </a:lnTo>
                  <a:lnTo>
                    <a:pt x="99" y="151"/>
                  </a:lnTo>
                  <a:lnTo>
                    <a:pt x="92" y="152"/>
                  </a:lnTo>
                  <a:lnTo>
                    <a:pt x="84" y="153"/>
                  </a:lnTo>
                  <a:lnTo>
                    <a:pt x="76" y="154"/>
                  </a:lnTo>
                  <a:lnTo>
                    <a:pt x="76" y="154"/>
                  </a:lnTo>
                  <a:lnTo>
                    <a:pt x="68" y="153"/>
                  </a:lnTo>
                  <a:lnTo>
                    <a:pt x="61" y="152"/>
                  </a:lnTo>
                  <a:lnTo>
                    <a:pt x="53" y="151"/>
                  </a:lnTo>
                  <a:lnTo>
                    <a:pt x="46" y="147"/>
                  </a:lnTo>
                  <a:lnTo>
                    <a:pt x="40" y="145"/>
                  </a:lnTo>
                  <a:lnTo>
                    <a:pt x="34" y="140"/>
                  </a:lnTo>
                  <a:lnTo>
                    <a:pt x="28" y="136"/>
                  </a:lnTo>
                  <a:lnTo>
                    <a:pt x="22" y="131"/>
                  </a:lnTo>
                  <a:lnTo>
                    <a:pt x="18" y="125"/>
                  </a:lnTo>
                  <a:lnTo>
                    <a:pt x="13" y="120"/>
                  </a:lnTo>
                  <a:lnTo>
                    <a:pt x="9" y="114"/>
                  </a:lnTo>
                  <a:lnTo>
                    <a:pt x="5" y="107"/>
                  </a:lnTo>
                  <a:lnTo>
                    <a:pt x="3" y="99"/>
                  </a:lnTo>
                  <a:lnTo>
                    <a:pt x="2" y="92"/>
                  </a:lnTo>
                  <a:lnTo>
                    <a:pt x="0" y="84"/>
                  </a:lnTo>
                  <a:lnTo>
                    <a:pt x="0" y="76"/>
                  </a:lnTo>
                  <a:lnTo>
                    <a:pt x="0" y="76"/>
                  </a:lnTo>
                  <a:lnTo>
                    <a:pt x="0" y="69"/>
                  </a:lnTo>
                  <a:lnTo>
                    <a:pt x="2" y="61"/>
                  </a:lnTo>
                  <a:lnTo>
                    <a:pt x="3" y="53"/>
                  </a:lnTo>
                  <a:lnTo>
                    <a:pt x="5" y="47"/>
                  </a:lnTo>
                  <a:lnTo>
                    <a:pt x="9" y="40"/>
                  </a:lnTo>
                  <a:lnTo>
                    <a:pt x="13" y="34"/>
                  </a:lnTo>
                  <a:lnTo>
                    <a:pt x="18" y="28"/>
                  </a:lnTo>
                  <a:lnTo>
                    <a:pt x="22" y="22"/>
                  </a:lnTo>
                  <a:lnTo>
                    <a:pt x="28" y="18"/>
                  </a:lnTo>
                  <a:lnTo>
                    <a:pt x="34" y="13"/>
                  </a:lnTo>
                  <a:lnTo>
                    <a:pt x="40" y="9"/>
                  </a:lnTo>
                  <a:lnTo>
                    <a:pt x="46" y="5"/>
                  </a:lnTo>
                  <a:lnTo>
                    <a:pt x="53" y="3"/>
                  </a:lnTo>
                  <a:lnTo>
                    <a:pt x="61" y="2"/>
                  </a:lnTo>
                  <a:lnTo>
                    <a:pt x="68" y="1"/>
                  </a:lnTo>
                  <a:lnTo>
                    <a:pt x="76" y="0"/>
                  </a:lnTo>
                  <a:lnTo>
                    <a:pt x="76" y="0"/>
                  </a:lnTo>
                  <a:lnTo>
                    <a:pt x="84" y="1"/>
                  </a:lnTo>
                  <a:lnTo>
                    <a:pt x="92" y="2"/>
                  </a:lnTo>
                  <a:lnTo>
                    <a:pt x="99" y="3"/>
                  </a:lnTo>
                  <a:lnTo>
                    <a:pt x="107" y="5"/>
                  </a:lnTo>
                  <a:lnTo>
                    <a:pt x="113" y="9"/>
                  </a:lnTo>
                  <a:lnTo>
                    <a:pt x="120" y="13"/>
                  </a:lnTo>
                  <a:lnTo>
                    <a:pt x="125" y="18"/>
                  </a:lnTo>
                  <a:lnTo>
                    <a:pt x="131" y="22"/>
                  </a:lnTo>
                  <a:lnTo>
                    <a:pt x="136" y="28"/>
                  </a:lnTo>
                  <a:lnTo>
                    <a:pt x="140" y="34"/>
                  </a:lnTo>
                  <a:lnTo>
                    <a:pt x="145" y="40"/>
                  </a:lnTo>
                  <a:lnTo>
                    <a:pt x="147"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73" name="Google Shape;4473;p59"/>
            <p:cNvSpPr/>
            <p:nvPr/>
          </p:nvSpPr>
          <p:spPr>
            <a:xfrm>
              <a:off x="6986588" y="1639888"/>
              <a:ext cx="47625" cy="47625"/>
            </a:xfrm>
            <a:custGeom>
              <a:avLst/>
              <a:gdLst/>
              <a:ahLst/>
              <a:cxnLst/>
              <a:rect l="l" t="t" r="r" b="b"/>
              <a:pathLst>
                <a:path w="154" h="153" extrusionOk="0">
                  <a:moveTo>
                    <a:pt x="154" y="77"/>
                  </a:moveTo>
                  <a:lnTo>
                    <a:pt x="154" y="77"/>
                  </a:lnTo>
                  <a:lnTo>
                    <a:pt x="154" y="85"/>
                  </a:lnTo>
                  <a:lnTo>
                    <a:pt x="153" y="93"/>
                  </a:lnTo>
                  <a:lnTo>
                    <a:pt x="151" y="100"/>
                  </a:lnTo>
                  <a:lnTo>
                    <a:pt x="148" y="106"/>
                  </a:lnTo>
                  <a:lnTo>
                    <a:pt x="145" y="113"/>
                  </a:lnTo>
                  <a:lnTo>
                    <a:pt x="142"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3"/>
                  </a:lnTo>
                  <a:lnTo>
                    <a:pt x="18" y="28"/>
                  </a:lnTo>
                  <a:lnTo>
                    <a:pt x="23" y="23"/>
                  </a:lnTo>
                  <a:lnTo>
                    <a:pt x="28" y="17"/>
                  </a:lnTo>
                  <a:lnTo>
                    <a:pt x="34" y="13"/>
                  </a:lnTo>
                  <a:lnTo>
                    <a:pt x="41" y="9"/>
                  </a:lnTo>
                  <a:lnTo>
                    <a:pt x="48" y="6"/>
                  </a:lnTo>
                  <a:lnTo>
                    <a:pt x="55"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3"/>
                  </a:lnTo>
                  <a:lnTo>
                    <a:pt x="137" y="28"/>
                  </a:lnTo>
                  <a:lnTo>
                    <a:pt x="142" y="33"/>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74" name="Google Shape;4474;p59"/>
            <p:cNvSpPr/>
            <p:nvPr/>
          </p:nvSpPr>
          <p:spPr>
            <a:xfrm>
              <a:off x="7056438" y="1639888"/>
              <a:ext cx="49213" cy="47625"/>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0" y="120"/>
                  </a:lnTo>
                  <a:lnTo>
                    <a:pt x="136" y="126"/>
                  </a:lnTo>
                  <a:lnTo>
                    <a:pt x="131" y="132"/>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2"/>
                  </a:lnTo>
                  <a:lnTo>
                    <a:pt x="18" y="126"/>
                  </a:lnTo>
                  <a:lnTo>
                    <a:pt x="13" y="120"/>
                  </a:lnTo>
                  <a:lnTo>
                    <a:pt x="9" y="113"/>
                  </a:lnTo>
                  <a:lnTo>
                    <a:pt x="5" y="106"/>
                  </a:lnTo>
                  <a:lnTo>
                    <a:pt x="3" y="100"/>
                  </a:lnTo>
                  <a:lnTo>
                    <a:pt x="2" y="93"/>
                  </a:lnTo>
                  <a:lnTo>
                    <a:pt x="0" y="85"/>
                  </a:lnTo>
                  <a:lnTo>
                    <a:pt x="0" y="77"/>
                  </a:lnTo>
                  <a:lnTo>
                    <a:pt x="0" y="77"/>
                  </a:lnTo>
                  <a:lnTo>
                    <a:pt x="0" y="69"/>
                  </a:lnTo>
                  <a:lnTo>
                    <a:pt x="2" y="62"/>
                  </a:lnTo>
                  <a:lnTo>
                    <a:pt x="3" y="54"/>
                  </a:lnTo>
                  <a:lnTo>
                    <a:pt x="5" y="47"/>
                  </a:lnTo>
                  <a:lnTo>
                    <a:pt x="9" y="40"/>
                  </a:lnTo>
                  <a:lnTo>
                    <a:pt x="13" y="33"/>
                  </a:lnTo>
                  <a:lnTo>
                    <a:pt x="18" y="28"/>
                  </a:lnTo>
                  <a:lnTo>
                    <a:pt x="22" y="23"/>
                  </a:lnTo>
                  <a:lnTo>
                    <a:pt x="28" y="17"/>
                  </a:lnTo>
                  <a:lnTo>
                    <a:pt x="34" y="13"/>
                  </a:lnTo>
                  <a:lnTo>
                    <a:pt x="40" y="9"/>
                  </a:lnTo>
                  <a:lnTo>
                    <a:pt x="46"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5" y="17"/>
                  </a:lnTo>
                  <a:lnTo>
                    <a:pt x="131" y="23"/>
                  </a:lnTo>
                  <a:lnTo>
                    <a:pt x="136" y="28"/>
                  </a:lnTo>
                  <a:lnTo>
                    <a:pt x="140"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75" name="Google Shape;4475;p59"/>
            <p:cNvSpPr/>
            <p:nvPr/>
          </p:nvSpPr>
          <p:spPr>
            <a:xfrm>
              <a:off x="7332663" y="2265363"/>
              <a:ext cx="49213" cy="49213"/>
            </a:xfrm>
            <a:custGeom>
              <a:avLst/>
              <a:gdLst/>
              <a:ahLst/>
              <a:cxnLst/>
              <a:rect l="l" t="t" r="r" b="b"/>
              <a:pathLst>
                <a:path w="155" h="153" extrusionOk="0">
                  <a:moveTo>
                    <a:pt x="155" y="76"/>
                  </a:moveTo>
                  <a:lnTo>
                    <a:pt x="155" y="76"/>
                  </a:lnTo>
                  <a:lnTo>
                    <a:pt x="154" y="84"/>
                  </a:lnTo>
                  <a:lnTo>
                    <a:pt x="153" y="92"/>
                  </a:lnTo>
                  <a:lnTo>
                    <a:pt x="151" y="99"/>
                  </a:lnTo>
                  <a:lnTo>
                    <a:pt x="149" y="106"/>
                  </a:lnTo>
                  <a:lnTo>
                    <a:pt x="146" y="113"/>
                  </a:lnTo>
                  <a:lnTo>
                    <a:pt x="141" y="120"/>
                  </a:lnTo>
                  <a:lnTo>
                    <a:pt x="137" y="125"/>
                  </a:lnTo>
                  <a:lnTo>
                    <a:pt x="132" y="130"/>
                  </a:lnTo>
                  <a:lnTo>
                    <a:pt x="126" y="136"/>
                  </a:lnTo>
                  <a:lnTo>
                    <a:pt x="121" y="140"/>
                  </a:lnTo>
                  <a:lnTo>
                    <a:pt x="115" y="144"/>
                  </a:lnTo>
                  <a:lnTo>
                    <a:pt x="108" y="147"/>
                  </a:lnTo>
                  <a:lnTo>
                    <a:pt x="101" y="149"/>
                  </a:lnTo>
                  <a:lnTo>
                    <a:pt x="93" y="152"/>
                  </a:lnTo>
                  <a:lnTo>
                    <a:pt x="85" y="153"/>
                  </a:lnTo>
                  <a:lnTo>
                    <a:pt x="78" y="153"/>
                  </a:lnTo>
                  <a:lnTo>
                    <a:pt x="78" y="153"/>
                  </a:lnTo>
                  <a:lnTo>
                    <a:pt x="70" y="153"/>
                  </a:lnTo>
                  <a:lnTo>
                    <a:pt x="62" y="152"/>
                  </a:lnTo>
                  <a:lnTo>
                    <a:pt x="55" y="149"/>
                  </a:lnTo>
                  <a:lnTo>
                    <a:pt x="47" y="147"/>
                  </a:lnTo>
                  <a:lnTo>
                    <a:pt x="42" y="144"/>
                  </a:lnTo>
                  <a:lnTo>
                    <a:pt x="35" y="140"/>
                  </a:lnTo>
                  <a:lnTo>
                    <a:pt x="29" y="136"/>
                  </a:lnTo>
                  <a:lnTo>
                    <a:pt x="23" y="130"/>
                  </a:lnTo>
                  <a:lnTo>
                    <a:pt x="19" y="125"/>
                  </a:lnTo>
                  <a:lnTo>
                    <a:pt x="14" y="120"/>
                  </a:lnTo>
                  <a:lnTo>
                    <a:pt x="10" y="113"/>
                  </a:lnTo>
                  <a:lnTo>
                    <a:pt x="7" y="106"/>
                  </a:lnTo>
                  <a:lnTo>
                    <a:pt x="4" y="99"/>
                  </a:lnTo>
                  <a:lnTo>
                    <a:pt x="3" y="92"/>
                  </a:lnTo>
                  <a:lnTo>
                    <a:pt x="2" y="84"/>
                  </a:lnTo>
                  <a:lnTo>
                    <a:pt x="0" y="76"/>
                  </a:lnTo>
                  <a:lnTo>
                    <a:pt x="0" y="76"/>
                  </a:lnTo>
                  <a:lnTo>
                    <a:pt x="2" y="68"/>
                  </a:lnTo>
                  <a:lnTo>
                    <a:pt x="3" y="60"/>
                  </a:lnTo>
                  <a:lnTo>
                    <a:pt x="4" y="53"/>
                  </a:lnTo>
                  <a:lnTo>
                    <a:pt x="7" y="46"/>
                  </a:lnTo>
                  <a:lnTo>
                    <a:pt x="10"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6"/>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76" name="Google Shape;4476;p59"/>
            <p:cNvSpPr/>
            <p:nvPr/>
          </p:nvSpPr>
          <p:spPr>
            <a:xfrm>
              <a:off x="7402513" y="2265363"/>
              <a:ext cx="47625" cy="49213"/>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5"/>
                  </a:lnTo>
                  <a:lnTo>
                    <a:pt x="132" y="130"/>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1" y="144"/>
                  </a:lnTo>
                  <a:lnTo>
                    <a:pt x="34" y="140"/>
                  </a:lnTo>
                  <a:lnTo>
                    <a:pt x="29" y="136"/>
                  </a:lnTo>
                  <a:lnTo>
                    <a:pt x="23" y="130"/>
                  </a:lnTo>
                  <a:lnTo>
                    <a:pt x="18" y="125"/>
                  </a:lnTo>
                  <a:lnTo>
                    <a:pt x="14"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1" y="33"/>
                  </a:lnTo>
                  <a:lnTo>
                    <a:pt x="145" y="40"/>
                  </a:lnTo>
                  <a:lnTo>
                    <a:pt x="149"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77" name="Google Shape;4477;p59"/>
            <p:cNvSpPr/>
            <p:nvPr/>
          </p:nvSpPr>
          <p:spPr>
            <a:xfrm>
              <a:off x="7472363" y="22653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5"/>
                  </a:lnTo>
                  <a:lnTo>
                    <a:pt x="131" y="130"/>
                  </a:lnTo>
                  <a:lnTo>
                    <a:pt x="126" y="136"/>
                  </a:lnTo>
                  <a:lnTo>
                    <a:pt x="120" y="140"/>
                  </a:lnTo>
                  <a:lnTo>
                    <a:pt x="113" y="144"/>
                  </a:lnTo>
                  <a:lnTo>
                    <a:pt x="107"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0"/>
                  </a:lnTo>
                  <a:lnTo>
                    <a:pt x="18" y="125"/>
                  </a:lnTo>
                  <a:lnTo>
                    <a:pt x="14" y="120"/>
                  </a:lnTo>
                  <a:lnTo>
                    <a:pt x="9" y="113"/>
                  </a:lnTo>
                  <a:lnTo>
                    <a:pt x="6" y="106"/>
                  </a:lnTo>
                  <a:lnTo>
                    <a:pt x="3" y="99"/>
                  </a:lnTo>
                  <a:lnTo>
                    <a:pt x="2" y="92"/>
                  </a:lnTo>
                  <a:lnTo>
                    <a:pt x="0" y="84"/>
                  </a:lnTo>
                  <a:lnTo>
                    <a:pt x="0" y="76"/>
                  </a:lnTo>
                  <a:lnTo>
                    <a:pt x="0" y="76"/>
                  </a:lnTo>
                  <a:lnTo>
                    <a:pt x="0" y="68"/>
                  </a:lnTo>
                  <a:lnTo>
                    <a:pt x="2" y="60"/>
                  </a:lnTo>
                  <a:lnTo>
                    <a:pt x="3" y="53"/>
                  </a:lnTo>
                  <a:lnTo>
                    <a:pt x="6" y="46"/>
                  </a:lnTo>
                  <a:lnTo>
                    <a:pt x="9" y="40"/>
                  </a:lnTo>
                  <a:lnTo>
                    <a:pt x="14"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4"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78" name="Google Shape;4478;p59"/>
            <p:cNvSpPr/>
            <p:nvPr/>
          </p:nvSpPr>
          <p:spPr>
            <a:xfrm>
              <a:off x="7542213" y="2265363"/>
              <a:ext cx="49213"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0" y="130"/>
                  </a:lnTo>
                  <a:lnTo>
                    <a:pt x="126" y="136"/>
                  </a:lnTo>
                  <a:lnTo>
                    <a:pt x="119" y="140"/>
                  </a:lnTo>
                  <a:lnTo>
                    <a:pt x="113" y="144"/>
                  </a:lnTo>
                  <a:lnTo>
                    <a:pt x="106"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7" y="136"/>
                  </a:lnTo>
                  <a:lnTo>
                    <a:pt x="22" y="130"/>
                  </a:lnTo>
                  <a:lnTo>
                    <a:pt x="17" y="125"/>
                  </a:lnTo>
                  <a:lnTo>
                    <a:pt x="13"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0"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79" name="Google Shape;4479;p59"/>
            <p:cNvSpPr/>
            <p:nvPr/>
          </p:nvSpPr>
          <p:spPr>
            <a:xfrm>
              <a:off x="7612063" y="2265363"/>
              <a:ext cx="49213" cy="49213"/>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5"/>
                  </a:lnTo>
                  <a:lnTo>
                    <a:pt x="130" y="130"/>
                  </a:lnTo>
                  <a:lnTo>
                    <a:pt x="125"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6"/>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80" name="Google Shape;4480;p59"/>
            <p:cNvSpPr/>
            <p:nvPr/>
          </p:nvSpPr>
          <p:spPr>
            <a:xfrm>
              <a:off x="7681913" y="2265363"/>
              <a:ext cx="49213" cy="49213"/>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8" y="136"/>
                  </a:lnTo>
                  <a:lnTo>
                    <a:pt x="23" y="130"/>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81" name="Google Shape;4481;p59"/>
            <p:cNvSpPr/>
            <p:nvPr/>
          </p:nvSpPr>
          <p:spPr>
            <a:xfrm>
              <a:off x="7751763" y="2265363"/>
              <a:ext cx="47625"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1" y="130"/>
                  </a:lnTo>
                  <a:lnTo>
                    <a:pt x="126" y="136"/>
                  </a:lnTo>
                  <a:lnTo>
                    <a:pt x="120" y="140"/>
                  </a:lnTo>
                  <a:lnTo>
                    <a:pt x="113" y="144"/>
                  </a:lnTo>
                  <a:lnTo>
                    <a:pt x="106"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82" name="Google Shape;4482;p59"/>
            <p:cNvSpPr/>
            <p:nvPr/>
          </p:nvSpPr>
          <p:spPr>
            <a:xfrm>
              <a:off x="7821613" y="2265363"/>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83" name="Google Shape;4483;p59"/>
            <p:cNvSpPr/>
            <p:nvPr/>
          </p:nvSpPr>
          <p:spPr>
            <a:xfrm>
              <a:off x="7891463" y="22653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5"/>
                  </a:lnTo>
                  <a:lnTo>
                    <a:pt x="131" y="130"/>
                  </a:lnTo>
                  <a:lnTo>
                    <a:pt x="126" y="136"/>
                  </a:lnTo>
                  <a:lnTo>
                    <a:pt x="120" y="140"/>
                  </a:lnTo>
                  <a:lnTo>
                    <a:pt x="114" y="144"/>
                  </a:lnTo>
                  <a:lnTo>
                    <a:pt x="107" y="147"/>
                  </a:lnTo>
                  <a:lnTo>
                    <a:pt x="99" y="149"/>
                  </a:lnTo>
                  <a:lnTo>
                    <a:pt x="92" y="152"/>
                  </a:lnTo>
                  <a:lnTo>
                    <a:pt x="84" y="153"/>
                  </a:lnTo>
                  <a:lnTo>
                    <a:pt x="78" y="153"/>
                  </a:lnTo>
                  <a:lnTo>
                    <a:pt x="78" y="153"/>
                  </a:lnTo>
                  <a:lnTo>
                    <a:pt x="70" y="153"/>
                  </a:lnTo>
                  <a:lnTo>
                    <a:pt x="62" y="152"/>
                  </a:lnTo>
                  <a:lnTo>
                    <a:pt x="54" y="149"/>
                  </a:lnTo>
                  <a:lnTo>
                    <a:pt x="47" y="147"/>
                  </a:lnTo>
                  <a:lnTo>
                    <a:pt x="40" y="144"/>
                  </a:lnTo>
                  <a:lnTo>
                    <a:pt x="34" y="140"/>
                  </a:lnTo>
                  <a:lnTo>
                    <a:pt x="28" y="136"/>
                  </a:lnTo>
                  <a:lnTo>
                    <a:pt x="23" y="130"/>
                  </a:lnTo>
                  <a:lnTo>
                    <a:pt x="17" y="125"/>
                  </a:lnTo>
                  <a:lnTo>
                    <a:pt x="14"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4" y="33"/>
                  </a:lnTo>
                  <a:lnTo>
                    <a:pt x="17" y="27"/>
                  </a:lnTo>
                  <a:lnTo>
                    <a:pt x="23" y="21"/>
                  </a:lnTo>
                  <a:lnTo>
                    <a:pt x="28" y="17"/>
                  </a:lnTo>
                  <a:lnTo>
                    <a:pt x="34" y="12"/>
                  </a:lnTo>
                  <a:lnTo>
                    <a:pt x="40" y="9"/>
                  </a:lnTo>
                  <a:lnTo>
                    <a:pt x="47" y="5"/>
                  </a:lnTo>
                  <a:lnTo>
                    <a:pt x="54" y="3"/>
                  </a:lnTo>
                  <a:lnTo>
                    <a:pt x="62" y="1"/>
                  </a:lnTo>
                  <a:lnTo>
                    <a:pt x="70" y="0"/>
                  </a:lnTo>
                  <a:lnTo>
                    <a:pt x="78" y="0"/>
                  </a:lnTo>
                  <a:lnTo>
                    <a:pt x="78" y="0"/>
                  </a:lnTo>
                  <a:lnTo>
                    <a:pt x="84" y="0"/>
                  </a:lnTo>
                  <a:lnTo>
                    <a:pt x="92" y="1"/>
                  </a:lnTo>
                  <a:lnTo>
                    <a:pt x="99" y="3"/>
                  </a:lnTo>
                  <a:lnTo>
                    <a:pt x="107" y="5"/>
                  </a:lnTo>
                  <a:lnTo>
                    <a:pt x="114"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84" name="Google Shape;4484;p59"/>
            <p:cNvSpPr/>
            <p:nvPr/>
          </p:nvSpPr>
          <p:spPr>
            <a:xfrm>
              <a:off x="7332663" y="2198688"/>
              <a:ext cx="49213" cy="49213"/>
            </a:xfrm>
            <a:custGeom>
              <a:avLst/>
              <a:gdLst/>
              <a:ahLst/>
              <a:cxnLst/>
              <a:rect l="l" t="t" r="r" b="b"/>
              <a:pathLst>
                <a:path w="155" h="153" extrusionOk="0">
                  <a:moveTo>
                    <a:pt x="155" y="77"/>
                  </a:moveTo>
                  <a:lnTo>
                    <a:pt x="155" y="77"/>
                  </a:lnTo>
                  <a:lnTo>
                    <a:pt x="154" y="85"/>
                  </a:lnTo>
                  <a:lnTo>
                    <a:pt x="153" y="92"/>
                  </a:lnTo>
                  <a:lnTo>
                    <a:pt x="151" y="100"/>
                  </a:lnTo>
                  <a:lnTo>
                    <a:pt x="149" y="107"/>
                  </a:lnTo>
                  <a:lnTo>
                    <a:pt x="146" y="113"/>
                  </a:lnTo>
                  <a:lnTo>
                    <a:pt x="141" y="120"/>
                  </a:lnTo>
                  <a:lnTo>
                    <a:pt x="137" y="126"/>
                  </a:lnTo>
                  <a:lnTo>
                    <a:pt x="132" y="131"/>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2" y="144"/>
                  </a:lnTo>
                  <a:lnTo>
                    <a:pt x="35" y="141"/>
                  </a:lnTo>
                  <a:lnTo>
                    <a:pt x="29" y="136"/>
                  </a:lnTo>
                  <a:lnTo>
                    <a:pt x="23" y="131"/>
                  </a:lnTo>
                  <a:lnTo>
                    <a:pt x="19" y="126"/>
                  </a:lnTo>
                  <a:lnTo>
                    <a:pt x="14" y="120"/>
                  </a:lnTo>
                  <a:lnTo>
                    <a:pt x="10" y="113"/>
                  </a:lnTo>
                  <a:lnTo>
                    <a:pt x="7" y="107"/>
                  </a:lnTo>
                  <a:lnTo>
                    <a:pt x="4" y="100"/>
                  </a:lnTo>
                  <a:lnTo>
                    <a:pt x="3" y="92"/>
                  </a:lnTo>
                  <a:lnTo>
                    <a:pt x="2" y="85"/>
                  </a:lnTo>
                  <a:lnTo>
                    <a:pt x="0" y="77"/>
                  </a:lnTo>
                  <a:lnTo>
                    <a:pt x="0" y="77"/>
                  </a:lnTo>
                  <a:lnTo>
                    <a:pt x="2" y="69"/>
                  </a:lnTo>
                  <a:lnTo>
                    <a:pt x="3" y="61"/>
                  </a:lnTo>
                  <a:lnTo>
                    <a:pt x="4" y="54"/>
                  </a:lnTo>
                  <a:lnTo>
                    <a:pt x="7" y="47"/>
                  </a:lnTo>
                  <a:lnTo>
                    <a:pt x="10"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85" name="Google Shape;4485;p59"/>
            <p:cNvSpPr/>
            <p:nvPr/>
          </p:nvSpPr>
          <p:spPr>
            <a:xfrm>
              <a:off x="7402513" y="2198688"/>
              <a:ext cx="47625" cy="49213"/>
            </a:xfrm>
            <a:custGeom>
              <a:avLst/>
              <a:gdLst/>
              <a:ahLst/>
              <a:cxnLst/>
              <a:rect l="l" t="t" r="r" b="b"/>
              <a:pathLst>
                <a:path w="154" h="153" extrusionOk="0">
                  <a:moveTo>
                    <a:pt x="154" y="77"/>
                  </a:moveTo>
                  <a:lnTo>
                    <a:pt x="154" y="77"/>
                  </a:lnTo>
                  <a:lnTo>
                    <a:pt x="154" y="85"/>
                  </a:lnTo>
                  <a:lnTo>
                    <a:pt x="153" y="92"/>
                  </a:lnTo>
                  <a:lnTo>
                    <a:pt x="151" y="100"/>
                  </a:lnTo>
                  <a:lnTo>
                    <a:pt x="149" y="107"/>
                  </a:lnTo>
                  <a:lnTo>
                    <a:pt x="145" y="113"/>
                  </a:lnTo>
                  <a:lnTo>
                    <a:pt x="141" y="120"/>
                  </a:lnTo>
                  <a:lnTo>
                    <a:pt x="137"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86" name="Google Shape;4486;p59"/>
            <p:cNvSpPr/>
            <p:nvPr/>
          </p:nvSpPr>
          <p:spPr>
            <a:xfrm>
              <a:off x="7472363" y="2198688"/>
              <a:ext cx="49213" cy="49213"/>
            </a:xfrm>
            <a:custGeom>
              <a:avLst/>
              <a:gdLst/>
              <a:ahLst/>
              <a:cxnLst/>
              <a:rect l="l" t="t" r="r" b="b"/>
              <a:pathLst>
                <a:path w="154" h="153" extrusionOk="0">
                  <a:moveTo>
                    <a:pt x="154" y="77"/>
                  </a:moveTo>
                  <a:lnTo>
                    <a:pt x="154" y="77"/>
                  </a:lnTo>
                  <a:lnTo>
                    <a:pt x="153" y="85"/>
                  </a:lnTo>
                  <a:lnTo>
                    <a:pt x="152" y="92"/>
                  </a:lnTo>
                  <a:lnTo>
                    <a:pt x="151" y="100"/>
                  </a:lnTo>
                  <a:lnTo>
                    <a:pt x="147" y="107"/>
                  </a:lnTo>
                  <a:lnTo>
                    <a:pt x="144" y="113"/>
                  </a:lnTo>
                  <a:lnTo>
                    <a:pt x="141" y="120"/>
                  </a:lnTo>
                  <a:lnTo>
                    <a:pt x="136" y="126"/>
                  </a:lnTo>
                  <a:lnTo>
                    <a:pt x="131" y="131"/>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1"/>
                  </a:lnTo>
                  <a:lnTo>
                    <a:pt x="18" y="126"/>
                  </a:lnTo>
                  <a:lnTo>
                    <a:pt x="14" y="120"/>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87" name="Google Shape;4487;p59"/>
            <p:cNvSpPr/>
            <p:nvPr/>
          </p:nvSpPr>
          <p:spPr>
            <a:xfrm>
              <a:off x="7542213" y="2198688"/>
              <a:ext cx="49213" cy="49213"/>
            </a:xfrm>
            <a:custGeom>
              <a:avLst/>
              <a:gdLst/>
              <a:ahLst/>
              <a:cxnLst/>
              <a:rect l="l" t="t" r="r" b="b"/>
              <a:pathLst>
                <a:path w="153" h="153" extrusionOk="0">
                  <a:moveTo>
                    <a:pt x="153" y="77"/>
                  </a:moveTo>
                  <a:lnTo>
                    <a:pt x="153" y="77"/>
                  </a:lnTo>
                  <a:lnTo>
                    <a:pt x="153" y="85"/>
                  </a:lnTo>
                  <a:lnTo>
                    <a:pt x="152" y="92"/>
                  </a:lnTo>
                  <a:lnTo>
                    <a:pt x="150" y="100"/>
                  </a:lnTo>
                  <a:lnTo>
                    <a:pt x="148" y="107"/>
                  </a:lnTo>
                  <a:lnTo>
                    <a:pt x="144" y="113"/>
                  </a:lnTo>
                  <a:lnTo>
                    <a:pt x="141" y="120"/>
                  </a:lnTo>
                  <a:lnTo>
                    <a:pt x="136" y="126"/>
                  </a:lnTo>
                  <a:lnTo>
                    <a:pt x="130" y="131"/>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1"/>
                  </a:lnTo>
                  <a:lnTo>
                    <a:pt x="17" y="126"/>
                  </a:lnTo>
                  <a:lnTo>
                    <a:pt x="13"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0"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88" name="Google Shape;4488;p59"/>
            <p:cNvSpPr/>
            <p:nvPr/>
          </p:nvSpPr>
          <p:spPr>
            <a:xfrm>
              <a:off x="7612063" y="2198688"/>
              <a:ext cx="49213" cy="49213"/>
            </a:xfrm>
            <a:custGeom>
              <a:avLst/>
              <a:gdLst/>
              <a:ahLst/>
              <a:cxnLst/>
              <a:rect l="l" t="t" r="r" b="b"/>
              <a:pathLst>
                <a:path w="153" h="153" extrusionOk="0">
                  <a:moveTo>
                    <a:pt x="153" y="77"/>
                  </a:moveTo>
                  <a:lnTo>
                    <a:pt x="153" y="77"/>
                  </a:lnTo>
                  <a:lnTo>
                    <a:pt x="153" y="85"/>
                  </a:lnTo>
                  <a:lnTo>
                    <a:pt x="152" y="92"/>
                  </a:lnTo>
                  <a:lnTo>
                    <a:pt x="149" y="100"/>
                  </a:lnTo>
                  <a:lnTo>
                    <a:pt x="147" y="107"/>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89" name="Google Shape;4489;p59"/>
            <p:cNvSpPr/>
            <p:nvPr/>
          </p:nvSpPr>
          <p:spPr>
            <a:xfrm>
              <a:off x="7681913" y="2198688"/>
              <a:ext cx="49213" cy="49213"/>
            </a:xfrm>
            <a:custGeom>
              <a:avLst/>
              <a:gdLst/>
              <a:ahLst/>
              <a:cxnLst/>
              <a:rect l="l" t="t" r="r" b="b"/>
              <a:pathLst>
                <a:path w="154" h="153" extrusionOk="0">
                  <a:moveTo>
                    <a:pt x="154" y="77"/>
                  </a:moveTo>
                  <a:lnTo>
                    <a:pt x="154" y="77"/>
                  </a:lnTo>
                  <a:lnTo>
                    <a:pt x="154" y="85"/>
                  </a:lnTo>
                  <a:lnTo>
                    <a:pt x="153" y="92"/>
                  </a:lnTo>
                  <a:lnTo>
                    <a:pt x="150" y="100"/>
                  </a:lnTo>
                  <a:lnTo>
                    <a:pt x="148" y="107"/>
                  </a:lnTo>
                  <a:lnTo>
                    <a:pt x="145"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90" name="Google Shape;4490;p59"/>
            <p:cNvSpPr/>
            <p:nvPr/>
          </p:nvSpPr>
          <p:spPr>
            <a:xfrm>
              <a:off x="7751763" y="2198688"/>
              <a:ext cx="47625" cy="49213"/>
            </a:xfrm>
            <a:custGeom>
              <a:avLst/>
              <a:gdLst/>
              <a:ahLst/>
              <a:cxnLst/>
              <a:rect l="l" t="t" r="r" b="b"/>
              <a:pathLst>
                <a:path w="153" h="153" extrusionOk="0">
                  <a:moveTo>
                    <a:pt x="153" y="77"/>
                  </a:moveTo>
                  <a:lnTo>
                    <a:pt x="153" y="77"/>
                  </a:lnTo>
                  <a:lnTo>
                    <a:pt x="153" y="85"/>
                  </a:lnTo>
                  <a:lnTo>
                    <a:pt x="152" y="92"/>
                  </a:lnTo>
                  <a:lnTo>
                    <a:pt x="150" y="100"/>
                  </a:lnTo>
                  <a:lnTo>
                    <a:pt x="148" y="107"/>
                  </a:lnTo>
                  <a:lnTo>
                    <a:pt x="144" y="113"/>
                  </a:lnTo>
                  <a:lnTo>
                    <a:pt x="141" y="120"/>
                  </a:lnTo>
                  <a:lnTo>
                    <a:pt x="136" y="126"/>
                  </a:lnTo>
                  <a:lnTo>
                    <a:pt x="131" y="131"/>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4"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91" name="Google Shape;4491;p59"/>
            <p:cNvSpPr/>
            <p:nvPr/>
          </p:nvSpPr>
          <p:spPr>
            <a:xfrm>
              <a:off x="7821613" y="219868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92" name="Google Shape;4492;p59"/>
            <p:cNvSpPr/>
            <p:nvPr/>
          </p:nvSpPr>
          <p:spPr>
            <a:xfrm>
              <a:off x="7332663" y="2128838"/>
              <a:ext cx="49213" cy="47625"/>
            </a:xfrm>
            <a:custGeom>
              <a:avLst/>
              <a:gdLst/>
              <a:ahLst/>
              <a:cxnLst/>
              <a:rect l="l" t="t" r="r" b="b"/>
              <a:pathLst>
                <a:path w="155" h="154" extrusionOk="0">
                  <a:moveTo>
                    <a:pt x="155" y="77"/>
                  </a:moveTo>
                  <a:lnTo>
                    <a:pt x="155" y="77"/>
                  </a:lnTo>
                  <a:lnTo>
                    <a:pt x="154" y="85"/>
                  </a:lnTo>
                  <a:lnTo>
                    <a:pt x="153" y="92"/>
                  </a:lnTo>
                  <a:lnTo>
                    <a:pt x="151" y="100"/>
                  </a:lnTo>
                  <a:lnTo>
                    <a:pt x="149" y="107"/>
                  </a:lnTo>
                  <a:lnTo>
                    <a:pt x="146" y="113"/>
                  </a:lnTo>
                  <a:lnTo>
                    <a:pt x="141" y="119"/>
                  </a:lnTo>
                  <a:lnTo>
                    <a:pt x="137" y="126"/>
                  </a:lnTo>
                  <a:lnTo>
                    <a:pt x="132" y="131"/>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2" y="144"/>
                  </a:lnTo>
                  <a:lnTo>
                    <a:pt x="35" y="141"/>
                  </a:lnTo>
                  <a:lnTo>
                    <a:pt x="29" y="136"/>
                  </a:lnTo>
                  <a:lnTo>
                    <a:pt x="23" y="131"/>
                  </a:lnTo>
                  <a:lnTo>
                    <a:pt x="19" y="126"/>
                  </a:lnTo>
                  <a:lnTo>
                    <a:pt x="14" y="119"/>
                  </a:lnTo>
                  <a:lnTo>
                    <a:pt x="10" y="113"/>
                  </a:lnTo>
                  <a:lnTo>
                    <a:pt x="7" y="107"/>
                  </a:lnTo>
                  <a:lnTo>
                    <a:pt x="4" y="100"/>
                  </a:lnTo>
                  <a:lnTo>
                    <a:pt x="3" y="92"/>
                  </a:lnTo>
                  <a:lnTo>
                    <a:pt x="2" y="85"/>
                  </a:lnTo>
                  <a:lnTo>
                    <a:pt x="0" y="77"/>
                  </a:lnTo>
                  <a:lnTo>
                    <a:pt x="0" y="77"/>
                  </a:lnTo>
                  <a:lnTo>
                    <a:pt x="2" y="69"/>
                  </a:lnTo>
                  <a:lnTo>
                    <a:pt x="3" y="61"/>
                  </a:lnTo>
                  <a:lnTo>
                    <a:pt x="4" y="54"/>
                  </a:lnTo>
                  <a:lnTo>
                    <a:pt x="7" y="47"/>
                  </a:lnTo>
                  <a:lnTo>
                    <a:pt x="10"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93" name="Google Shape;4493;p59"/>
            <p:cNvSpPr/>
            <p:nvPr/>
          </p:nvSpPr>
          <p:spPr>
            <a:xfrm>
              <a:off x="7402513" y="2128838"/>
              <a:ext cx="47625" cy="47625"/>
            </a:xfrm>
            <a:custGeom>
              <a:avLst/>
              <a:gdLst/>
              <a:ahLst/>
              <a:cxnLst/>
              <a:rect l="l" t="t" r="r" b="b"/>
              <a:pathLst>
                <a:path w="154" h="154" extrusionOk="0">
                  <a:moveTo>
                    <a:pt x="154" y="77"/>
                  </a:moveTo>
                  <a:lnTo>
                    <a:pt x="154" y="77"/>
                  </a:lnTo>
                  <a:lnTo>
                    <a:pt x="154" y="85"/>
                  </a:lnTo>
                  <a:lnTo>
                    <a:pt x="153" y="92"/>
                  </a:lnTo>
                  <a:lnTo>
                    <a:pt x="151" y="100"/>
                  </a:lnTo>
                  <a:lnTo>
                    <a:pt x="149" y="107"/>
                  </a:lnTo>
                  <a:lnTo>
                    <a:pt x="145" y="113"/>
                  </a:lnTo>
                  <a:lnTo>
                    <a:pt x="141" y="119"/>
                  </a:lnTo>
                  <a:lnTo>
                    <a:pt x="137"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94" name="Google Shape;4494;p59"/>
            <p:cNvSpPr/>
            <p:nvPr/>
          </p:nvSpPr>
          <p:spPr>
            <a:xfrm>
              <a:off x="7194551" y="2265363"/>
              <a:ext cx="49213" cy="49213"/>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5"/>
                  </a:lnTo>
                  <a:lnTo>
                    <a:pt x="132" y="130"/>
                  </a:lnTo>
                  <a:lnTo>
                    <a:pt x="127" y="136"/>
                  </a:lnTo>
                  <a:lnTo>
                    <a:pt x="121" y="140"/>
                  </a:lnTo>
                  <a:lnTo>
                    <a:pt x="115" y="144"/>
                  </a:lnTo>
                  <a:lnTo>
                    <a:pt x="108" y="147"/>
                  </a:lnTo>
                  <a:lnTo>
                    <a:pt x="101" y="149"/>
                  </a:lnTo>
                  <a:lnTo>
                    <a:pt x="93" y="152"/>
                  </a:lnTo>
                  <a:lnTo>
                    <a:pt x="86" y="153"/>
                  </a:lnTo>
                  <a:lnTo>
                    <a:pt x="78" y="153"/>
                  </a:lnTo>
                  <a:lnTo>
                    <a:pt x="78" y="153"/>
                  </a:lnTo>
                  <a:lnTo>
                    <a:pt x="70" y="153"/>
                  </a:lnTo>
                  <a:lnTo>
                    <a:pt x="62" y="152"/>
                  </a:lnTo>
                  <a:lnTo>
                    <a:pt x="55" y="149"/>
                  </a:lnTo>
                  <a:lnTo>
                    <a:pt x="48" y="147"/>
                  </a:lnTo>
                  <a:lnTo>
                    <a:pt x="42" y="144"/>
                  </a:lnTo>
                  <a:lnTo>
                    <a:pt x="35" y="140"/>
                  </a:lnTo>
                  <a:lnTo>
                    <a:pt x="29" y="136"/>
                  </a:lnTo>
                  <a:lnTo>
                    <a:pt x="23" y="130"/>
                  </a:lnTo>
                  <a:lnTo>
                    <a:pt x="19" y="125"/>
                  </a:lnTo>
                  <a:lnTo>
                    <a:pt x="14" y="120"/>
                  </a:lnTo>
                  <a:lnTo>
                    <a:pt x="11" y="113"/>
                  </a:lnTo>
                  <a:lnTo>
                    <a:pt x="7" y="106"/>
                  </a:lnTo>
                  <a:lnTo>
                    <a:pt x="4" y="99"/>
                  </a:lnTo>
                  <a:lnTo>
                    <a:pt x="3" y="92"/>
                  </a:lnTo>
                  <a:lnTo>
                    <a:pt x="2" y="84"/>
                  </a:lnTo>
                  <a:lnTo>
                    <a:pt x="0" y="76"/>
                  </a:lnTo>
                  <a:lnTo>
                    <a:pt x="0" y="76"/>
                  </a:lnTo>
                  <a:lnTo>
                    <a:pt x="2" y="68"/>
                  </a:lnTo>
                  <a:lnTo>
                    <a:pt x="3" y="60"/>
                  </a:lnTo>
                  <a:lnTo>
                    <a:pt x="4" y="53"/>
                  </a:lnTo>
                  <a:lnTo>
                    <a:pt x="7" y="46"/>
                  </a:lnTo>
                  <a:lnTo>
                    <a:pt x="11" y="40"/>
                  </a:lnTo>
                  <a:lnTo>
                    <a:pt x="14" y="33"/>
                  </a:lnTo>
                  <a:lnTo>
                    <a:pt x="19" y="27"/>
                  </a:lnTo>
                  <a:lnTo>
                    <a:pt x="23" y="21"/>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6"/>
                  </a:lnTo>
                  <a:lnTo>
                    <a:pt x="151" y="53"/>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95" name="Google Shape;4495;p59"/>
            <p:cNvSpPr/>
            <p:nvPr/>
          </p:nvSpPr>
          <p:spPr>
            <a:xfrm>
              <a:off x="7264401" y="2265363"/>
              <a:ext cx="47625"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1" y="130"/>
                  </a:lnTo>
                  <a:lnTo>
                    <a:pt x="126" y="136"/>
                  </a:lnTo>
                  <a:lnTo>
                    <a:pt x="119"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96" name="Google Shape;4496;p59"/>
            <p:cNvSpPr/>
            <p:nvPr/>
          </p:nvSpPr>
          <p:spPr>
            <a:xfrm>
              <a:off x="7196138" y="2198688"/>
              <a:ext cx="46038" cy="46038"/>
            </a:xfrm>
            <a:custGeom>
              <a:avLst/>
              <a:gdLst/>
              <a:ahLst/>
              <a:cxnLst/>
              <a:rect l="l" t="t" r="r" b="b"/>
              <a:pathLst>
                <a:path w="146" h="146" extrusionOk="0">
                  <a:moveTo>
                    <a:pt x="146" y="73"/>
                  </a:moveTo>
                  <a:lnTo>
                    <a:pt x="146" y="73"/>
                  </a:lnTo>
                  <a:lnTo>
                    <a:pt x="145" y="80"/>
                  </a:lnTo>
                  <a:lnTo>
                    <a:pt x="144" y="88"/>
                  </a:lnTo>
                  <a:lnTo>
                    <a:pt x="143" y="95"/>
                  </a:lnTo>
                  <a:lnTo>
                    <a:pt x="141" y="102"/>
                  </a:lnTo>
                  <a:lnTo>
                    <a:pt x="137" y="107"/>
                  </a:lnTo>
                  <a:lnTo>
                    <a:pt x="134" y="113"/>
                  </a:lnTo>
                  <a:lnTo>
                    <a:pt x="125" y="125"/>
                  </a:lnTo>
                  <a:lnTo>
                    <a:pt x="113" y="134"/>
                  </a:lnTo>
                  <a:lnTo>
                    <a:pt x="108" y="137"/>
                  </a:lnTo>
                  <a:lnTo>
                    <a:pt x="102" y="141"/>
                  </a:lnTo>
                  <a:lnTo>
                    <a:pt x="95" y="143"/>
                  </a:lnTo>
                  <a:lnTo>
                    <a:pt x="88" y="144"/>
                  </a:lnTo>
                  <a:lnTo>
                    <a:pt x="80" y="145"/>
                  </a:lnTo>
                  <a:lnTo>
                    <a:pt x="73" y="146"/>
                  </a:lnTo>
                  <a:lnTo>
                    <a:pt x="73" y="146"/>
                  </a:lnTo>
                  <a:lnTo>
                    <a:pt x="65" y="145"/>
                  </a:lnTo>
                  <a:lnTo>
                    <a:pt x="58" y="144"/>
                  </a:lnTo>
                  <a:lnTo>
                    <a:pt x="51" y="143"/>
                  </a:lnTo>
                  <a:lnTo>
                    <a:pt x="45" y="141"/>
                  </a:lnTo>
                  <a:lnTo>
                    <a:pt x="38" y="137"/>
                  </a:lnTo>
                  <a:lnTo>
                    <a:pt x="32" y="134"/>
                  </a:lnTo>
                  <a:lnTo>
                    <a:pt x="22" y="125"/>
                  </a:lnTo>
                  <a:lnTo>
                    <a:pt x="13" y="113"/>
                  </a:lnTo>
                  <a:lnTo>
                    <a:pt x="6" y="102"/>
                  </a:lnTo>
                  <a:lnTo>
                    <a:pt x="3" y="95"/>
                  </a:lnTo>
                  <a:lnTo>
                    <a:pt x="1" y="88"/>
                  </a:lnTo>
                  <a:lnTo>
                    <a:pt x="0" y="80"/>
                  </a:lnTo>
                  <a:lnTo>
                    <a:pt x="0" y="73"/>
                  </a:lnTo>
                  <a:lnTo>
                    <a:pt x="0" y="73"/>
                  </a:lnTo>
                  <a:lnTo>
                    <a:pt x="0" y="65"/>
                  </a:lnTo>
                  <a:lnTo>
                    <a:pt x="1" y="58"/>
                  </a:lnTo>
                  <a:lnTo>
                    <a:pt x="3" y="51"/>
                  </a:lnTo>
                  <a:lnTo>
                    <a:pt x="6" y="45"/>
                  </a:lnTo>
                  <a:lnTo>
                    <a:pt x="9" y="38"/>
                  </a:lnTo>
                  <a:lnTo>
                    <a:pt x="13" y="32"/>
                  </a:lnTo>
                  <a:lnTo>
                    <a:pt x="22" y="22"/>
                  </a:lnTo>
                  <a:lnTo>
                    <a:pt x="32" y="12"/>
                  </a:lnTo>
                  <a:lnTo>
                    <a:pt x="38" y="9"/>
                  </a:lnTo>
                  <a:lnTo>
                    <a:pt x="45" y="6"/>
                  </a:lnTo>
                  <a:lnTo>
                    <a:pt x="51" y="3"/>
                  </a:lnTo>
                  <a:lnTo>
                    <a:pt x="58" y="1"/>
                  </a:lnTo>
                  <a:lnTo>
                    <a:pt x="65" y="0"/>
                  </a:lnTo>
                  <a:lnTo>
                    <a:pt x="73" y="0"/>
                  </a:lnTo>
                  <a:lnTo>
                    <a:pt x="73" y="0"/>
                  </a:lnTo>
                  <a:lnTo>
                    <a:pt x="80" y="0"/>
                  </a:lnTo>
                  <a:lnTo>
                    <a:pt x="88" y="1"/>
                  </a:lnTo>
                  <a:lnTo>
                    <a:pt x="95" y="3"/>
                  </a:lnTo>
                  <a:lnTo>
                    <a:pt x="102" y="6"/>
                  </a:lnTo>
                  <a:lnTo>
                    <a:pt x="108" y="9"/>
                  </a:lnTo>
                  <a:lnTo>
                    <a:pt x="113" y="12"/>
                  </a:lnTo>
                  <a:lnTo>
                    <a:pt x="125" y="22"/>
                  </a:lnTo>
                  <a:lnTo>
                    <a:pt x="134" y="32"/>
                  </a:lnTo>
                  <a:lnTo>
                    <a:pt x="137" y="38"/>
                  </a:lnTo>
                  <a:lnTo>
                    <a:pt x="141" y="45"/>
                  </a:lnTo>
                  <a:lnTo>
                    <a:pt x="143" y="51"/>
                  </a:lnTo>
                  <a:lnTo>
                    <a:pt x="144" y="58"/>
                  </a:lnTo>
                  <a:lnTo>
                    <a:pt x="145" y="65"/>
                  </a:lnTo>
                  <a:lnTo>
                    <a:pt x="146" y="73"/>
                  </a:lnTo>
                  <a:lnTo>
                    <a:pt x="146" y="73"/>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97" name="Google Shape;4497;p59"/>
            <p:cNvSpPr/>
            <p:nvPr/>
          </p:nvSpPr>
          <p:spPr>
            <a:xfrm>
              <a:off x="7264401" y="2198688"/>
              <a:ext cx="47625" cy="49213"/>
            </a:xfrm>
            <a:custGeom>
              <a:avLst/>
              <a:gdLst/>
              <a:ahLst/>
              <a:cxnLst/>
              <a:rect l="l" t="t" r="r" b="b"/>
              <a:pathLst>
                <a:path w="153" h="153" extrusionOk="0">
                  <a:moveTo>
                    <a:pt x="153" y="77"/>
                  </a:moveTo>
                  <a:lnTo>
                    <a:pt x="153" y="77"/>
                  </a:lnTo>
                  <a:lnTo>
                    <a:pt x="153" y="85"/>
                  </a:lnTo>
                  <a:lnTo>
                    <a:pt x="152" y="92"/>
                  </a:lnTo>
                  <a:lnTo>
                    <a:pt x="150" y="100"/>
                  </a:lnTo>
                  <a:lnTo>
                    <a:pt x="148" y="107"/>
                  </a:lnTo>
                  <a:lnTo>
                    <a:pt x="144" y="113"/>
                  </a:lnTo>
                  <a:lnTo>
                    <a:pt x="141" y="120"/>
                  </a:lnTo>
                  <a:lnTo>
                    <a:pt x="136" y="126"/>
                  </a:lnTo>
                  <a:lnTo>
                    <a:pt x="131" y="131"/>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98" name="Google Shape;4498;p59"/>
            <p:cNvSpPr/>
            <p:nvPr/>
          </p:nvSpPr>
          <p:spPr>
            <a:xfrm>
              <a:off x="7196138" y="2130425"/>
              <a:ext cx="46038" cy="47625"/>
            </a:xfrm>
            <a:custGeom>
              <a:avLst/>
              <a:gdLst/>
              <a:ahLst/>
              <a:cxnLst/>
              <a:rect l="l" t="t" r="r" b="b"/>
              <a:pathLst>
                <a:path w="146" h="147" extrusionOk="0">
                  <a:moveTo>
                    <a:pt x="146" y="74"/>
                  </a:moveTo>
                  <a:lnTo>
                    <a:pt x="146" y="74"/>
                  </a:lnTo>
                  <a:lnTo>
                    <a:pt x="145" y="80"/>
                  </a:lnTo>
                  <a:lnTo>
                    <a:pt x="144" y="88"/>
                  </a:lnTo>
                  <a:lnTo>
                    <a:pt x="143" y="95"/>
                  </a:lnTo>
                  <a:lnTo>
                    <a:pt x="141" y="102"/>
                  </a:lnTo>
                  <a:lnTo>
                    <a:pt x="137" y="108"/>
                  </a:lnTo>
                  <a:lnTo>
                    <a:pt x="134" y="115"/>
                  </a:lnTo>
                  <a:lnTo>
                    <a:pt x="125" y="125"/>
                  </a:lnTo>
                  <a:lnTo>
                    <a:pt x="113" y="134"/>
                  </a:lnTo>
                  <a:lnTo>
                    <a:pt x="108" y="138"/>
                  </a:lnTo>
                  <a:lnTo>
                    <a:pt x="102" y="141"/>
                  </a:lnTo>
                  <a:lnTo>
                    <a:pt x="95" y="143"/>
                  </a:lnTo>
                  <a:lnTo>
                    <a:pt x="88" y="145"/>
                  </a:lnTo>
                  <a:lnTo>
                    <a:pt x="80" y="146"/>
                  </a:lnTo>
                  <a:lnTo>
                    <a:pt x="73" y="147"/>
                  </a:lnTo>
                  <a:lnTo>
                    <a:pt x="73" y="147"/>
                  </a:lnTo>
                  <a:lnTo>
                    <a:pt x="65" y="146"/>
                  </a:lnTo>
                  <a:lnTo>
                    <a:pt x="58" y="145"/>
                  </a:lnTo>
                  <a:lnTo>
                    <a:pt x="51" y="143"/>
                  </a:lnTo>
                  <a:lnTo>
                    <a:pt x="45" y="141"/>
                  </a:lnTo>
                  <a:lnTo>
                    <a:pt x="38" y="138"/>
                  </a:lnTo>
                  <a:lnTo>
                    <a:pt x="32" y="134"/>
                  </a:lnTo>
                  <a:lnTo>
                    <a:pt x="22" y="125"/>
                  </a:lnTo>
                  <a:lnTo>
                    <a:pt x="13" y="115"/>
                  </a:lnTo>
                  <a:lnTo>
                    <a:pt x="9" y="108"/>
                  </a:lnTo>
                  <a:lnTo>
                    <a:pt x="6" y="102"/>
                  </a:lnTo>
                  <a:lnTo>
                    <a:pt x="3" y="95"/>
                  </a:lnTo>
                  <a:lnTo>
                    <a:pt x="1" y="88"/>
                  </a:lnTo>
                  <a:lnTo>
                    <a:pt x="0" y="80"/>
                  </a:lnTo>
                  <a:lnTo>
                    <a:pt x="0" y="74"/>
                  </a:lnTo>
                  <a:lnTo>
                    <a:pt x="0" y="74"/>
                  </a:lnTo>
                  <a:lnTo>
                    <a:pt x="0" y="66"/>
                  </a:lnTo>
                  <a:lnTo>
                    <a:pt x="1" y="59"/>
                  </a:lnTo>
                  <a:lnTo>
                    <a:pt x="3" y="52"/>
                  </a:lnTo>
                  <a:lnTo>
                    <a:pt x="6" y="45"/>
                  </a:lnTo>
                  <a:lnTo>
                    <a:pt x="13" y="32"/>
                  </a:lnTo>
                  <a:lnTo>
                    <a:pt x="22" y="22"/>
                  </a:lnTo>
                  <a:lnTo>
                    <a:pt x="32" y="13"/>
                  </a:lnTo>
                  <a:lnTo>
                    <a:pt x="38" y="9"/>
                  </a:lnTo>
                  <a:lnTo>
                    <a:pt x="45" y="6"/>
                  </a:lnTo>
                  <a:lnTo>
                    <a:pt x="51" y="4"/>
                  </a:lnTo>
                  <a:lnTo>
                    <a:pt x="58" y="3"/>
                  </a:lnTo>
                  <a:lnTo>
                    <a:pt x="65" y="1"/>
                  </a:lnTo>
                  <a:lnTo>
                    <a:pt x="73" y="0"/>
                  </a:lnTo>
                  <a:lnTo>
                    <a:pt x="73" y="0"/>
                  </a:lnTo>
                  <a:lnTo>
                    <a:pt x="80" y="1"/>
                  </a:lnTo>
                  <a:lnTo>
                    <a:pt x="88" y="3"/>
                  </a:lnTo>
                  <a:lnTo>
                    <a:pt x="95" y="4"/>
                  </a:lnTo>
                  <a:lnTo>
                    <a:pt x="102" y="6"/>
                  </a:lnTo>
                  <a:lnTo>
                    <a:pt x="108" y="9"/>
                  </a:lnTo>
                  <a:lnTo>
                    <a:pt x="113" y="13"/>
                  </a:lnTo>
                  <a:lnTo>
                    <a:pt x="125" y="22"/>
                  </a:lnTo>
                  <a:lnTo>
                    <a:pt x="134" y="32"/>
                  </a:lnTo>
                  <a:lnTo>
                    <a:pt x="137" y="39"/>
                  </a:lnTo>
                  <a:lnTo>
                    <a:pt x="141" y="45"/>
                  </a:lnTo>
                  <a:lnTo>
                    <a:pt x="143" y="52"/>
                  </a:lnTo>
                  <a:lnTo>
                    <a:pt x="144" y="59"/>
                  </a:lnTo>
                  <a:lnTo>
                    <a:pt x="145" y="66"/>
                  </a:lnTo>
                  <a:lnTo>
                    <a:pt x="146" y="74"/>
                  </a:lnTo>
                  <a:lnTo>
                    <a:pt x="146" y="74"/>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499" name="Google Shape;4499;p59"/>
            <p:cNvSpPr/>
            <p:nvPr/>
          </p:nvSpPr>
          <p:spPr>
            <a:xfrm>
              <a:off x="7123113" y="2198688"/>
              <a:ext cx="47625" cy="46038"/>
            </a:xfrm>
            <a:custGeom>
              <a:avLst/>
              <a:gdLst/>
              <a:ahLst/>
              <a:cxnLst/>
              <a:rect l="l" t="t" r="r" b="b"/>
              <a:pathLst>
                <a:path w="147" h="146" extrusionOk="0">
                  <a:moveTo>
                    <a:pt x="147" y="73"/>
                  </a:moveTo>
                  <a:lnTo>
                    <a:pt x="147" y="73"/>
                  </a:lnTo>
                  <a:lnTo>
                    <a:pt x="147" y="80"/>
                  </a:lnTo>
                  <a:lnTo>
                    <a:pt x="146" y="88"/>
                  </a:lnTo>
                  <a:lnTo>
                    <a:pt x="143" y="95"/>
                  </a:lnTo>
                  <a:lnTo>
                    <a:pt x="141" y="102"/>
                  </a:lnTo>
                  <a:lnTo>
                    <a:pt x="138" y="107"/>
                  </a:lnTo>
                  <a:lnTo>
                    <a:pt x="134" y="113"/>
                  </a:lnTo>
                  <a:lnTo>
                    <a:pt x="125" y="125"/>
                  </a:lnTo>
                  <a:lnTo>
                    <a:pt x="115" y="134"/>
                  </a:lnTo>
                  <a:lnTo>
                    <a:pt x="108" y="137"/>
                  </a:lnTo>
                  <a:lnTo>
                    <a:pt x="102" y="141"/>
                  </a:lnTo>
                  <a:lnTo>
                    <a:pt x="95" y="143"/>
                  </a:lnTo>
                  <a:lnTo>
                    <a:pt x="88" y="144"/>
                  </a:lnTo>
                  <a:lnTo>
                    <a:pt x="82" y="145"/>
                  </a:lnTo>
                  <a:lnTo>
                    <a:pt x="74" y="146"/>
                  </a:lnTo>
                  <a:lnTo>
                    <a:pt x="74" y="146"/>
                  </a:lnTo>
                  <a:lnTo>
                    <a:pt x="67" y="145"/>
                  </a:lnTo>
                  <a:lnTo>
                    <a:pt x="59" y="144"/>
                  </a:lnTo>
                  <a:lnTo>
                    <a:pt x="52" y="143"/>
                  </a:lnTo>
                  <a:lnTo>
                    <a:pt x="45" y="141"/>
                  </a:lnTo>
                  <a:lnTo>
                    <a:pt x="39" y="137"/>
                  </a:lnTo>
                  <a:lnTo>
                    <a:pt x="32" y="134"/>
                  </a:lnTo>
                  <a:lnTo>
                    <a:pt x="22" y="125"/>
                  </a:lnTo>
                  <a:lnTo>
                    <a:pt x="13" y="113"/>
                  </a:lnTo>
                  <a:lnTo>
                    <a:pt x="10" y="107"/>
                  </a:lnTo>
                  <a:lnTo>
                    <a:pt x="6" y="102"/>
                  </a:lnTo>
                  <a:lnTo>
                    <a:pt x="4" y="95"/>
                  </a:lnTo>
                  <a:lnTo>
                    <a:pt x="3" y="88"/>
                  </a:lnTo>
                  <a:lnTo>
                    <a:pt x="2" y="80"/>
                  </a:lnTo>
                  <a:lnTo>
                    <a:pt x="0" y="73"/>
                  </a:lnTo>
                  <a:lnTo>
                    <a:pt x="0" y="73"/>
                  </a:lnTo>
                  <a:lnTo>
                    <a:pt x="2" y="65"/>
                  </a:lnTo>
                  <a:lnTo>
                    <a:pt x="3" y="58"/>
                  </a:lnTo>
                  <a:lnTo>
                    <a:pt x="4" y="51"/>
                  </a:lnTo>
                  <a:lnTo>
                    <a:pt x="6" y="45"/>
                  </a:lnTo>
                  <a:lnTo>
                    <a:pt x="10" y="38"/>
                  </a:lnTo>
                  <a:lnTo>
                    <a:pt x="13" y="32"/>
                  </a:lnTo>
                  <a:lnTo>
                    <a:pt x="22" y="22"/>
                  </a:lnTo>
                  <a:lnTo>
                    <a:pt x="32" y="12"/>
                  </a:lnTo>
                  <a:lnTo>
                    <a:pt x="39" y="9"/>
                  </a:lnTo>
                  <a:lnTo>
                    <a:pt x="45" y="6"/>
                  </a:lnTo>
                  <a:lnTo>
                    <a:pt x="52" y="3"/>
                  </a:lnTo>
                  <a:lnTo>
                    <a:pt x="59" y="1"/>
                  </a:lnTo>
                  <a:lnTo>
                    <a:pt x="67" y="0"/>
                  </a:lnTo>
                  <a:lnTo>
                    <a:pt x="74" y="0"/>
                  </a:lnTo>
                  <a:lnTo>
                    <a:pt x="74" y="0"/>
                  </a:lnTo>
                  <a:lnTo>
                    <a:pt x="82" y="0"/>
                  </a:lnTo>
                  <a:lnTo>
                    <a:pt x="88" y="1"/>
                  </a:lnTo>
                  <a:lnTo>
                    <a:pt x="95" y="3"/>
                  </a:lnTo>
                  <a:lnTo>
                    <a:pt x="102" y="6"/>
                  </a:lnTo>
                  <a:lnTo>
                    <a:pt x="108" y="9"/>
                  </a:lnTo>
                  <a:lnTo>
                    <a:pt x="115" y="12"/>
                  </a:lnTo>
                  <a:lnTo>
                    <a:pt x="125" y="22"/>
                  </a:lnTo>
                  <a:lnTo>
                    <a:pt x="134" y="32"/>
                  </a:lnTo>
                  <a:lnTo>
                    <a:pt x="138" y="38"/>
                  </a:lnTo>
                  <a:lnTo>
                    <a:pt x="141" y="45"/>
                  </a:lnTo>
                  <a:lnTo>
                    <a:pt x="143" y="51"/>
                  </a:lnTo>
                  <a:lnTo>
                    <a:pt x="146" y="58"/>
                  </a:lnTo>
                  <a:lnTo>
                    <a:pt x="147" y="65"/>
                  </a:lnTo>
                  <a:lnTo>
                    <a:pt x="147" y="73"/>
                  </a:lnTo>
                  <a:lnTo>
                    <a:pt x="147" y="73"/>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00" name="Google Shape;4500;p59"/>
            <p:cNvSpPr/>
            <p:nvPr/>
          </p:nvSpPr>
          <p:spPr>
            <a:xfrm>
              <a:off x="7123113" y="2130425"/>
              <a:ext cx="47625" cy="47625"/>
            </a:xfrm>
            <a:custGeom>
              <a:avLst/>
              <a:gdLst/>
              <a:ahLst/>
              <a:cxnLst/>
              <a:rect l="l" t="t" r="r" b="b"/>
              <a:pathLst>
                <a:path w="147" h="147" extrusionOk="0">
                  <a:moveTo>
                    <a:pt x="147" y="74"/>
                  </a:moveTo>
                  <a:lnTo>
                    <a:pt x="147" y="74"/>
                  </a:lnTo>
                  <a:lnTo>
                    <a:pt x="147" y="80"/>
                  </a:lnTo>
                  <a:lnTo>
                    <a:pt x="146" y="88"/>
                  </a:lnTo>
                  <a:lnTo>
                    <a:pt x="143" y="95"/>
                  </a:lnTo>
                  <a:lnTo>
                    <a:pt x="141" y="102"/>
                  </a:lnTo>
                  <a:lnTo>
                    <a:pt x="138" y="108"/>
                  </a:lnTo>
                  <a:lnTo>
                    <a:pt x="134" y="115"/>
                  </a:lnTo>
                  <a:lnTo>
                    <a:pt x="125" y="125"/>
                  </a:lnTo>
                  <a:lnTo>
                    <a:pt x="115" y="134"/>
                  </a:lnTo>
                  <a:lnTo>
                    <a:pt x="108" y="138"/>
                  </a:lnTo>
                  <a:lnTo>
                    <a:pt x="102" y="141"/>
                  </a:lnTo>
                  <a:lnTo>
                    <a:pt x="95" y="143"/>
                  </a:lnTo>
                  <a:lnTo>
                    <a:pt x="88" y="145"/>
                  </a:lnTo>
                  <a:lnTo>
                    <a:pt x="82" y="146"/>
                  </a:lnTo>
                  <a:lnTo>
                    <a:pt x="74" y="147"/>
                  </a:lnTo>
                  <a:lnTo>
                    <a:pt x="74" y="147"/>
                  </a:lnTo>
                  <a:lnTo>
                    <a:pt x="67" y="146"/>
                  </a:lnTo>
                  <a:lnTo>
                    <a:pt x="59" y="145"/>
                  </a:lnTo>
                  <a:lnTo>
                    <a:pt x="52" y="143"/>
                  </a:lnTo>
                  <a:lnTo>
                    <a:pt x="45" y="141"/>
                  </a:lnTo>
                  <a:lnTo>
                    <a:pt x="39" y="138"/>
                  </a:lnTo>
                  <a:lnTo>
                    <a:pt x="32" y="134"/>
                  </a:lnTo>
                  <a:lnTo>
                    <a:pt x="22" y="125"/>
                  </a:lnTo>
                  <a:lnTo>
                    <a:pt x="13" y="115"/>
                  </a:lnTo>
                  <a:lnTo>
                    <a:pt x="10" y="108"/>
                  </a:lnTo>
                  <a:lnTo>
                    <a:pt x="6" y="102"/>
                  </a:lnTo>
                  <a:lnTo>
                    <a:pt x="4" y="95"/>
                  </a:lnTo>
                  <a:lnTo>
                    <a:pt x="3" y="88"/>
                  </a:lnTo>
                  <a:lnTo>
                    <a:pt x="2" y="80"/>
                  </a:lnTo>
                  <a:lnTo>
                    <a:pt x="0" y="74"/>
                  </a:lnTo>
                  <a:lnTo>
                    <a:pt x="0" y="74"/>
                  </a:lnTo>
                  <a:lnTo>
                    <a:pt x="2" y="66"/>
                  </a:lnTo>
                  <a:lnTo>
                    <a:pt x="3" y="59"/>
                  </a:lnTo>
                  <a:lnTo>
                    <a:pt x="4" y="52"/>
                  </a:lnTo>
                  <a:lnTo>
                    <a:pt x="6" y="45"/>
                  </a:lnTo>
                  <a:lnTo>
                    <a:pt x="10" y="39"/>
                  </a:lnTo>
                  <a:lnTo>
                    <a:pt x="13" y="32"/>
                  </a:lnTo>
                  <a:lnTo>
                    <a:pt x="22" y="22"/>
                  </a:lnTo>
                  <a:lnTo>
                    <a:pt x="32" y="13"/>
                  </a:lnTo>
                  <a:lnTo>
                    <a:pt x="39" y="9"/>
                  </a:lnTo>
                  <a:lnTo>
                    <a:pt x="45" y="6"/>
                  </a:lnTo>
                  <a:lnTo>
                    <a:pt x="52" y="4"/>
                  </a:lnTo>
                  <a:lnTo>
                    <a:pt x="59" y="3"/>
                  </a:lnTo>
                  <a:lnTo>
                    <a:pt x="67" y="1"/>
                  </a:lnTo>
                  <a:lnTo>
                    <a:pt x="74" y="0"/>
                  </a:lnTo>
                  <a:lnTo>
                    <a:pt x="74" y="0"/>
                  </a:lnTo>
                  <a:lnTo>
                    <a:pt x="82" y="1"/>
                  </a:lnTo>
                  <a:lnTo>
                    <a:pt x="88" y="3"/>
                  </a:lnTo>
                  <a:lnTo>
                    <a:pt x="95" y="4"/>
                  </a:lnTo>
                  <a:lnTo>
                    <a:pt x="102" y="6"/>
                  </a:lnTo>
                  <a:lnTo>
                    <a:pt x="108" y="9"/>
                  </a:lnTo>
                  <a:lnTo>
                    <a:pt x="115" y="13"/>
                  </a:lnTo>
                  <a:lnTo>
                    <a:pt x="125" y="22"/>
                  </a:lnTo>
                  <a:lnTo>
                    <a:pt x="134" y="32"/>
                  </a:lnTo>
                  <a:lnTo>
                    <a:pt x="138" y="39"/>
                  </a:lnTo>
                  <a:lnTo>
                    <a:pt x="141" y="45"/>
                  </a:lnTo>
                  <a:lnTo>
                    <a:pt x="143" y="52"/>
                  </a:lnTo>
                  <a:lnTo>
                    <a:pt x="146" y="59"/>
                  </a:lnTo>
                  <a:lnTo>
                    <a:pt x="147" y="66"/>
                  </a:lnTo>
                  <a:lnTo>
                    <a:pt x="147" y="74"/>
                  </a:lnTo>
                  <a:lnTo>
                    <a:pt x="147" y="74"/>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01" name="Google Shape;4501;p59"/>
            <p:cNvSpPr/>
            <p:nvPr/>
          </p:nvSpPr>
          <p:spPr>
            <a:xfrm>
              <a:off x="7264401" y="2128838"/>
              <a:ext cx="47625" cy="47625"/>
            </a:xfrm>
            <a:custGeom>
              <a:avLst/>
              <a:gdLst/>
              <a:ahLst/>
              <a:cxnLst/>
              <a:rect l="l" t="t" r="r" b="b"/>
              <a:pathLst>
                <a:path w="153" h="154" extrusionOk="0">
                  <a:moveTo>
                    <a:pt x="153" y="77"/>
                  </a:moveTo>
                  <a:lnTo>
                    <a:pt x="153" y="77"/>
                  </a:lnTo>
                  <a:lnTo>
                    <a:pt x="153" y="85"/>
                  </a:lnTo>
                  <a:lnTo>
                    <a:pt x="152" y="92"/>
                  </a:lnTo>
                  <a:lnTo>
                    <a:pt x="150" y="100"/>
                  </a:lnTo>
                  <a:lnTo>
                    <a:pt x="148" y="107"/>
                  </a:lnTo>
                  <a:lnTo>
                    <a:pt x="144" y="113"/>
                  </a:lnTo>
                  <a:lnTo>
                    <a:pt x="141" y="119"/>
                  </a:lnTo>
                  <a:lnTo>
                    <a:pt x="136" y="126"/>
                  </a:lnTo>
                  <a:lnTo>
                    <a:pt x="131" y="131"/>
                  </a:lnTo>
                  <a:lnTo>
                    <a:pt x="126" y="136"/>
                  </a:lnTo>
                  <a:lnTo>
                    <a:pt x="119"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02" name="Google Shape;4502;p59"/>
            <p:cNvSpPr/>
            <p:nvPr/>
          </p:nvSpPr>
          <p:spPr>
            <a:xfrm>
              <a:off x="7472363" y="21288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4" y="113"/>
                  </a:lnTo>
                  <a:lnTo>
                    <a:pt x="141" y="119"/>
                  </a:lnTo>
                  <a:lnTo>
                    <a:pt x="136" y="126"/>
                  </a:lnTo>
                  <a:lnTo>
                    <a:pt x="131" y="131"/>
                  </a:lnTo>
                  <a:lnTo>
                    <a:pt x="126" y="136"/>
                  </a:lnTo>
                  <a:lnTo>
                    <a:pt x="120" y="141"/>
                  </a:lnTo>
                  <a:lnTo>
                    <a:pt x="113" y="144"/>
                  </a:lnTo>
                  <a:lnTo>
                    <a:pt x="107"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1"/>
                  </a:lnTo>
                  <a:lnTo>
                    <a:pt x="18" y="126"/>
                  </a:lnTo>
                  <a:lnTo>
                    <a:pt x="14" y="119"/>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03" name="Google Shape;4503;p59"/>
            <p:cNvSpPr/>
            <p:nvPr/>
          </p:nvSpPr>
          <p:spPr>
            <a:xfrm>
              <a:off x="7542213" y="2128838"/>
              <a:ext cx="49213" cy="47625"/>
            </a:xfrm>
            <a:custGeom>
              <a:avLst/>
              <a:gdLst/>
              <a:ahLst/>
              <a:cxnLst/>
              <a:rect l="l" t="t" r="r" b="b"/>
              <a:pathLst>
                <a:path w="153" h="154" extrusionOk="0">
                  <a:moveTo>
                    <a:pt x="153" y="77"/>
                  </a:moveTo>
                  <a:lnTo>
                    <a:pt x="153" y="77"/>
                  </a:lnTo>
                  <a:lnTo>
                    <a:pt x="153" y="85"/>
                  </a:lnTo>
                  <a:lnTo>
                    <a:pt x="152" y="92"/>
                  </a:lnTo>
                  <a:lnTo>
                    <a:pt x="150" y="100"/>
                  </a:lnTo>
                  <a:lnTo>
                    <a:pt x="148" y="107"/>
                  </a:lnTo>
                  <a:lnTo>
                    <a:pt x="144" y="113"/>
                  </a:lnTo>
                  <a:lnTo>
                    <a:pt x="141" y="119"/>
                  </a:lnTo>
                  <a:lnTo>
                    <a:pt x="136" y="126"/>
                  </a:lnTo>
                  <a:lnTo>
                    <a:pt x="130" y="131"/>
                  </a:lnTo>
                  <a:lnTo>
                    <a:pt x="126" y="136"/>
                  </a:lnTo>
                  <a:lnTo>
                    <a:pt x="119" y="141"/>
                  </a:lnTo>
                  <a:lnTo>
                    <a:pt x="113" y="144"/>
                  </a:lnTo>
                  <a:lnTo>
                    <a:pt x="106"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7" y="136"/>
                  </a:lnTo>
                  <a:lnTo>
                    <a:pt x="22" y="131"/>
                  </a:lnTo>
                  <a:lnTo>
                    <a:pt x="17" y="126"/>
                  </a:lnTo>
                  <a:lnTo>
                    <a:pt x="13"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0"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04" name="Google Shape;4504;p59"/>
            <p:cNvSpPr/>
            <p:nvPr/>
          </p:nvSpPr>
          <p:spPr>
            <a:xfrm>
              <a:off x="7612063" y="2128838"/>
              <a:ext cx="49213" cy="47625"/>
            </a:xfrm>
            <a:custGeom>
              <a:avLst/>
              <a:gdLst/>
              <a:ahLst/>
              <a:cxnLst/>
              <a:rect l="l" t="t" r="r" b="b"/>
              <a:pathLst>
                <a:path w="153" h="154" extrusionOk="0">
                  <a:moveTo>
                    <a:pt x="153" y="77"/>
                  </a:moveTo>
                  <a:lnTo>
                    <a:pt x="153" y="77"/>
                  </a:lnTo>
                  <a:lnTo>
                    <a:pt x="153" y="85"/>
                  </a:lnTo>
                  <a:lnTo>
                    <a:pt x="152" y="92"/>
                  </a:lnTo>
                  <a:lnTo>
                    <a:pt x="149" y="100"/>
                  </a:lnTo>
                  <a:lnTo>
                    <a:pt x="147" y="107"/>
                  </a:lnTo>
                  <a:lnTo>
                    <a:pt x="144" y="113"/>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05" name="Google Shape;4505;p59"/>
            <p:cNvSpPr/>
            <p:nvPr/>
          </p:nvSpPr>
          <p:spPr>
            <a:xfrm>
              <a:off x="7681913" y="2128838"/>
              <a:ext cx="49213" cy="47625"/>
            </a:xfrm>
            <a:custGeom>
              <a:avLst/>
              <a:gdLst/>
              <a:ahLst/>
              <a:cxnLst/>
              <a:rect l="l" t="t" r="r" b="b"/>
              <a:pathLst>
                <a:path w="154" h="154" extrusionOk="0">
                  <a:moveTo>
                    <a:pt x="154" y="77"/>
                  </a:moveTo>
                  <a:lnTo>
                    <a:pt x="154" y="77"/>
                  </a:lnTo>
                  <a:lnTo>
                    <a:pt x="154" y="85"/>
                  </a:lnTo>
                  <a:lnTo>
                    <a:pt x="153" y="92"/>
                  </a:lnTo>
                  <a:lnTo>
                    <a:pt x="150" y="100"/>
                  </a:lnTo>
                  <a:lnTo>
                    <a:pt x="148" y="107"/>
                  </a:lnTo>
                  <a:lnTo>
                    <a:pt x="145"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06" name="Google Shape;4506;p59"/>
            <p:cNvSpPr/>
            <p:nvPr/>
          </p:nvSpPr>
          <p:spPr>
            <a:xfrm>
              <a:off x="7751763" y="2128838"/>
              <a:ext cx="47625" cy="47625"/>
            </a:xfrm>
            <a:custGeom>
              <a:avLst/>
              <a:gdLst/>
              <a:ahLst/>
              <a:cxnLst/>
              <a:rect l="l" t="t" r="r" b="b"/>
              <a:pathLst>
                <a:path w="153" h="154" extrusionOk="0">
                  <a:moveTo>
                    <a:pt x="153" y="77"/>
                  </a:moveTo>
                  <a:lnTo>
                    <a:pt x="153" y="77"/>
                  </a:lnTo>
                  <a:lnTo>
                    <a:pt x="153" y="85"/>
                  </a:lnTo>
                  <a:lnTo>
                    <a:pt x="152" y="92"/>
                  </a:lnTo>
                  <a:lnTo>
                    <a:pt x="150" y="100"/>
                  </a:lnTo>
                  <a:lnTo>
                    <a:pt x="148" y="107"/>
                  </a:lnTo>
                  <a:lnTo>
                    <a:pt x="144" y="113"/>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4"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07" name="Google Shape;4507;p59"/>
            <p:cNvSpPr/>
            <p:nvPr/>
          </p:nvSpPr>
          <p:spPr>
            <a:xfrm>
              <a:off x="7821613" y="2128838"/>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08" name="Google Shape;4508;p59"/>
            <p:cNvSpPr/>
            <p:nvPr/>
          </p:nvSpPr>
          <p:spPr>
            <a:xfrm>
              <a:off x="6357938" y="2200275"/>
              <a:ext cx="47625" cy="49213"/>
            </a:xfrm>
            <a:custGeom>
              <a:avLst/>
              <a:gdLst/>
              <a:ahLst/>
              <a:cxnLst/>
              <a:rect l="l" t="t" r="r" b="b"/>
              <a:pathLst>
                <a:path w="154" h="154" extrusionOk="0">
                  <a:moveTo>
                    <a:pt x="154" y="78"/>
                  </a:moveTo>
                  <a:lnTo>
                    <a:pt x="154" y="78"/>
                  </a:lnTo>
                  <a:lnTo>
                    <a:pt x="154" y="86"/>
                  </a:lnTo>
                  <a:lnTo>
                    <a:pt x="153" y="93"/>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7"/>
                  </a:lnTo>
                  <a:lnTo>
                    <a:pt x="14" y="120"/>
                  </a:lnTo>
                  <a:lnTo>
                    <a:pt x="10" y="114"/>
                  </a:lnTo>
                  <a:lnTo>
                    <a:pt x="7" y="107"/>
                  </a:lnTo>
                  <a:lnTo>
                    <a:pt x="3" y="101"/>
                  </a:lnTo>
                  <a:lnTo>
                    <a:pt x="2" y="93"/>
                  </a:lnTo>
                  <a:lnTo>
                    <a:pt x="1" y="86"/>
                  </a:lnTo>
                  <a:lnTo>
                    <a:pt x="0" y="78"/>
                  </a:lnTo>
                  <a:lnTo>
                    <a:pt x="0" y="78"/>
                  </a:lnTo>
                  <a:lnTo>
                    <a:pt x="1" y="70"/>
                  </a:lnTo>
                  <a:lnTo>
                    <a:pt x="2" y="62"/>
                  </a:lnTo>
                  <a:lnTo>
                    <a:pt x="3" y="55"/>
                  </a:lnTo>
                  <a:lnTo>
                    <a:pt x="7" y="48"/>
                  </a:lnTo>
                  <a:lnTo>
                    <a:pt x="10" y="41"/>
                  </a:lnTo>
                  <a:lnTo>
                    <a:pt x="14" y="34"/>
                  </a:lnTo>
                  <a:lnTo>
                    <a:pt x="18" y="28"/>
                  </a:lnTo>
                  <a:lnTo>
                    <a:pt x="23" y="23"/>
                  </a:lnTo>
                  <a:lnTo>
                    <a:pt x="28" y="18"/>
                  </a:lnTo>
                  <a:lnTo>
                    <a:pt x="34" y="14"/>
                  </a:lnTo>
                  <a:lnTo>
                    <a:pt x="41" y="10"/>
                  </a:lnTo>
                  <a:lnTo>
                    <a:pt x="48"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09" name="Google Shape;4509;p59"/>
            <p:cNvSpPr/>
            <p:nvPr/>
          </p:nvSpPr>
          <p:spPr>
            <a:xfrm>
              <a:off x="6497638" y="3525838"/>
              <a:ext cx="49213" cy="49213"/>
            </a:xfrm>
            <a:custGeom>
              <a:avLst/>
              <a:gdLst/>
              <a:ahLst/>
              <a:cxnLst/>
              <a:rect l="l" t="t" r="r" b="b"/>
              <a:pathLst>
                <a:path w="153" h="155" extrusionOk="0">
                  <a:moveTo>
                    <a:pt x="153" y="77"/>
                  </a:moveTo>
                  <a:lnTo>
                    <a:pt x="153" y="77"/>
                  </a:lnTo>
                  <a:lnTo>
                    <a:pt x="153" y="85"/>
                  </a:lnTo>
                  <a:lnTo>
                    <a:pt x="152" y="93"/>
                  </a:lnTo>
                  <a:lnTo>
                    <a:pt x="149" y="100"/>
                  </a:lnTo>
                  <a:lnTo>
                    <a:pt x="147" y="107"/>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6"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10" name="Google Shape;4510;p59"/>
            <p:cNvSpPr/>
            <p:nvPr/>
          </p:nvSpPr>
          <p:spPr>
            <a:xfrm>
              <a:off x="6497638" y="3597275"/>
              <a:ext cx="49213"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0" y="132"/>
                  </a:lnTo>
                  <a:lnTo>
                    <a:pt x="125" y="136"/>
                  </a:lnTo>
                  <a:lnTo>
                    <a:pt x="119" y="141"/>
                  </a:lnTo>
                  <a:lnTo>
                    <a:pt x="113" y="146"/>
                  </a:lnTo>
                  <a:lnTo>
                    <a:pt x="106" y="149"/>
                  </a:lnTo>
                  <a:lnTo>
                    <a:pt x="99" y="151"/>
                  </a:lnTo>
                  <a:lnTo>
                    <a:pt x="91" y="152"/>
                  </a:lnTo>
                  <a:lnTo>
                    <a:pt x="84" y="154"/>
                  </a:lnTo>
                  <a:lnTo>
                    <a:pt x="76" y="155"/>
                  </a:lnTo>
                  <a:lnTo>
                    <a:pt x="76" y="155"/>
                  </a:lnTo>
                  <a:lnTo>
                    <a:pt x="68" y="154"/>
                  </a:lnTo>
                  <a:lnTo>
                    <a:pt x="60" y="152"/>
                  </a:lnTo>
                  <a:lnTo>
                    <a:pt x="53" y="151"/>
                  </a:lnTo>
                  <a:lnTo>
                    <a:pt x="46"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5"/>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11" name="Google Shape;4511;p59"/>
            <p:cNvSpPr/>
            <p:nvPr/>
          </p:nvSpPr>
          <p:spPr>
            <a:xfrm>
              <a:off x="6497638" y="3663950"/>
              <a:ext cx="49213" cy="49213"/>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12" name="Google Shape;4512;p59"/>
            <p:cNvSpPr/>
            <p:nvPr/>
          </p:nvSpPr>
          <p:spPr>
            <a:xfrm>
              <a:off x="6497638" y="3733800"/>
              <a:ext cx="49213" cy="49213"/>
            </a:xfrm>
            <a:custGeom>
              <a:avLst/>
              <a:gdLst/>
              <a:ahLst/>
              <a:cxnLst/>
              <a:rect l="l" t="t" r="r" b="b"/>
              <a:pathLst>
                <a:path w="153" h="154"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4"/>
                  </a:lnTo>
                  <a:lnTo>
                    <a:pt x="125" y="17"/>
                  </a:lnTo>
                  <a:lnTo>
                    <a:pt x="130" y="23"/>
                  </a:lnTo>
                  <a:lnTo>
                    <a:pt x="136" y="28"/>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13" name="Google Shape;4513;p59"/>
            <p:cNvSpPr/>
            <p:nvPr/>
          </p:nvSpPr>
          <p:spPr>
            <a:xfrm>
              <a:off x="6497638" y="3805238"/>
              <a:ext cx="49213" cy="49213"/>
            </a:xfrm>
            <a:custGeom>
              <a:avLst/>
              <a:gdLst/>
              <a:ahLst/>
              <a:cxnLst/>
              <a:rect l="l" t="t" r="r" b="b"/>
              <a:pathLst>
                <a:path w="153" h="154" extrusionOk="0">
                  <a:moveTo>
                    <a:pt x="153" y="78"/>
                  </a:moveTo>
                  <a:lnTo>
                    <a:pt x="153" y="78"/>
                  </a:lnTo>
                  <a:lnTo>
                    <a:pt x="153" y="86"/>
                  </a:lnTo>
                  <a:lnTo>
                    <a:pt x="152" y="93"/>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14" name="Google Shape;4514;p59"/>
            <p:cNvSpPr/>
            <p:nvPr/>
          </p:nvSpPr>
          <p:spPr>
            <a:xfrm>
              <a:off x="6497638" y="3875088"/>
              <a:ext cx="49213" cy="49213"/>
            </a:xfrm>
            <a:custGeom>
              <a:avLst/>
              <a:gdLst/>
              <a:ahLst/>
              <a:cxnLst/>
              <a:rect l="l" t="t" r="r" b="b"/>
              <a:pathLst>
                <a:path w="153" h="153" extrusionOk="0">
                  <a:moveTo>
                    <a:pt x="153" y="77"/>
                  </a:moveTo>
                  <a:lnTo>
                    <a:pt x="153" y="77"/>
                  </a:lnTo>
                  <a:lnTo>
                    <a:pt x="153" y="85"/>
                  </a:lnTo>
                  <a:lnTo>
                    <a:pt x="152" y="93"/>
                  </a:lnTo>
                  <a:lnTo>
                    <a:pt x="149" y="100"/>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15" name="Google Shape;4515;p59"/>
            <p:cNvSpPr/>
            <p:nvPr/>
          </p:nvSpPr>
          <p:spPr>
            <a:xfrm>
              <a:off x="6497638" y="3946525"/>
              <a:ext cx="49213" cy="47625"/>
            </a:xfrm>
            <a:custGeom>
              <a:avLst/>
              <a:gdLst/>
              <a:ahLst/>
              <a:cxnLst/>
              <a:rect l="l" t="t" r="r" b="b"/>
              <a:pathLst>
                <a:path w="153" h="154" extrusionOk="0">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7"/>
                  </a:lnTo>
                  <a:lnTo>
                    <a:pt x="140" y="34"/>
                  </a:lnTo>
                  <a:lnTo>
                    <a:pt x="144" y="40"/>
                  </a:lnTo>
                  <a:lnTo>
                    <a:pt x="147" y="47"/>
                  </a:lnTo>
                  <a:lnTo>
                    <a:pt x="149"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16" name="Google Shape;4516;p59"/>
            <p:cNvSpPr/>
            <p:nvPr/>
          </p:nvSpPr>
          <p:spPr>
            <a:xfrm>
              <a:off x="6497638" y="4016375"/>
              <a:ext cx="49213" cy="49213"/>
            </a:xfrm>
            <a:custGeom>
              <a:avLst/>
              <a:gdLst/>
              <a:ahLst/>
              <a:cxnLst/>
              <a:rect l="l" t="t" r="r" b="b"/>
              <a:pathLst>
                <a:path w="153" h="154" extrusionOk="0">
                  <a:moveTo>
                    <a:pt x="153" y="78"/>
                  </a:moveTo>
                  <a:lnTo>
                    <a:pt x="153" y="78"/>
                  </a:lnTo>
                  <a:lnTo>
                    <a:pt x="153" y="84"/>
                  </a:lnTo>
                  <a:lnTo>
                    <a:pt x="152" y="92"/>
                  </a:lnTo>
                  <a:lnTo>
                    <a:pt x="149" y="100"/>
                  </a:lnTo>
                  <a:lnTo>
                    <a:pt x="147" y="107"/>
                  </a:lnTo>
                  <a:lnTo>
                    <a:pt x="144" y="114"/>
                  </a:lnTo>
                  <a:lnTo>
                    <a:pt x="140" y="120"/>
                  </a:lnTo>
                  <a:lnTo>
                    <a:pt x="136" y="126"/>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17" name="Google Shape;4517;p59"/>
            <p:cNvSpPr/>
            <p:nvPr/>
          </p:nvSpPr>
          <p:spPr>
            <a:xfrm>
              <a:off x="6497638" y="4087813"/>
              <a:ext cx="49213" cy="47625"/>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18" name="Google Shape;4518;p59"/>
            <p:cNvSpPr/>
            <p:nvPr/>
          </p:nvSpPr>
          <p:spPr>
            <a:xfrm>
              <a:off x="6497638" y="4157663"/>
              <a:ext cx="49213" cy="49213"/>
            </a:xfrm>
            <a:custGeom>
              <a:avLst/>
              <a:gdLst/>
              <a:ahLst/>
              <a:cxnLst/>
              <a:rect l="l" t="t" r="r" b="b"/>
              <a:pathLst>
                <a:path w="153" h="154" extrusionOk="0">
                  <a:moveTo>
                    <a:pt x="153" y="77"/>
                  </a:moveTo>
                  <a:lnTo>
                    <a:pt x="153" y="77"/>
                  </a:lnTo>
                  <a:lnTo>
                    <a:pt x="153" y="85"/>
                  </a:lnTo>
                  <a:lnTo>
                    <a:pt x="152" y="93"/>
                  </a:lnTo>
                  <a:lnTo>
                    <a:pt x="149" y="101"/>
                  </a:lnTo>
                  <a:lnTo>
                    <a:pt x="147" y="107"/>
                  </a:lnTo>
                  <a:lnTo>
                    <a:pt x="144" y="114"/>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19" name="Google Shape;4519;p59"/>
            <p:cNvSpPr/>
            <p:nvPr/>
          </p:nvSpPr>
          <p:spPr>
            <a:xfrm>
              <a:off x="6497638" y="4227513"/>
              <a:ext cx="49213" cy="49213"/>
            </a:xfrm>
            <a:custGeom>
              <a:avLst/>
              <a:gdLst/>
              <a:ahLst/>
              <a:cxnLst/>
              <a:rect l="l" t="t" r="r" b="b"/>
              <a:pathLst>
                <a:path w="153" h="154" extrusionOk="0">
                  <a:moveTo>
                    <a:pt x="153" y="78"/>
                  </a:moveTo>
                  <a:lnTo>
                    <a:pt x="153" y="78"/>
                  </a:lnTo>
                  <a:lnTo>
                    <a:pt x="153" y="84"/>
                  </a:lnTo>
                  <a:lnTo>
                    <a:pt x="152" y="92"/>
                  </a:lnTo>
                  <a:lnTo>
                    <a:pt x="149" y="100"/>
                  </a:lnTo>
                  <a:lnTo>
                    <a:pt x="147" y="107"/>
                  </a:lnTo>
                  <a:lnTo>
                    <a:pt x="144" y="114"/>
                  </a:lnTo>
                  <a:lnTo>
                    <a:pt x="140" y="120"/>
                  </a:lnTo>
                  <a:lnTo>
                    <a:pt x="136" y="126"/>
                  </a:lnTo>
                  <a:lnTo>
                    <a:pt x="130" y="131"/>
                  </a:lnTo>
                  <a:lnTo>
                    <a:pt x="125"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5" y="18"/>
                  </a:lnTo>
                  <a:lnTo>
                    <a:pt x="130" y="23"/>
                  </a:lnTo>
                  <a:lnTo>
                    <a:pt x="136" y="28"/>
                  </a:lnTo>
                  <a:lnTo>
                    <a:pt x="140" y="34"/>
                  </a:lnTo>
                  <a:lnTo>
                    <a:pt x="144" y="40"/>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20" name="Google Shape;4520;p59"/>
            <p:cNvSpPr/>
            <p:nvPr/>
          </p:nvSpPr>
          <p:spPr>
            <a:xfrm>
              <a:off x="6497638" y="4298950"/>
              <a:ext cx="49213" cy="47625"/>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0"/>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21" name="Google Shape;4521;p59"/>
            <p:cNvSpPr/>
            <p:nvPr/>
          </p:nvSpPr>
          <p:spPr>
            <a:xfrm>
              <a:off x="6497638" y="4368800"/>
              <a:ext cx="49213" cy="49213"/>
            </a:xfrm>
            <a:custGeom>
              <a:avLst/>
              <a:gdLst/>
              <a:ahLst/>
              <a:cxnLst/>
              <a:rect l="l" t="t" r="r" b="b"/>
              <a:pathLst>
                <a:path w="153" h="154" extrusionOk="0">
                  <a:moveTo>
                    <a:pt x="153" y="76"/>
                  </a:moveTo>
                  <a:lnTo>
                    <a:pt x="153" y="76"/>
                  </a:lnTo>
                  <a:lnTo>
                    <a:pt x="153" y="85"/>
                  </a:lnTo>
                  <a:lnTo>
                    <a:pt x="152" y="93"/>
                  </a:lnTo>
                  <a:lnTo>
                    <a:pt x="149" y="99"/>
                  </a:lnTo>
                  <a:lnTo>
                    <a:pt x="147" y="107"/>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8"/>
                  </a:lnTo>
                  <a:lnTo>
                    <a:pt x="140" y="34"/>
                  </a:lnTo>
                  <a:lnTo>
                    <a:pt x="144" y="40"/>
                  </a:lnTo>
                  <a:lnTo>
                    <a:pt x="147" y="47"/>
                  </a:lnTo>
                  <a:lnTo>
                    <a:pt x="149"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22" name="Google Shape;4522;p59"/>
            <p:cNvSpPr/>
            <p:nvPr/>
          </p:nvSpPr>
          <p:spPr>
            <a:xfrm>
              <a:off x="6497638" y="4440238"/>
              <a:ext cx="49213" cy="47625"/>
            </a:xfrm>
            <a:custGeom>
              <a:avLst/>
              <a:gdLst/>
              <a:ahLst/>
              <a:cxnLst/>
              <a:rect l="l" t="t" r="r" b="b"/>
              <a:pathLst>
                <a:path w="153" h="154" extrusionOk="0">
                  <a:moveTo>
                    <a:pt x="153" y="78"/>
                  </a:moveTo>
                  <a:lnTo>
                    <a:pt x="153" y="78"/>
                  </a:lnTo>
                  <a:lnTo>
                    <a:pt x="153" y="86"/>
                  </a:lnTo>
                  <a:lnTo>
                    <a:pt x="152" y="92"/>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23" name="Google Shape;4523;p59"/>
            <p:cNvSpPr/>
            <p:nvPr/>
          </p:nvSpPr>
          <p:spPr>
            <a:xfrm>
              <a:off x="6497638" y="4506913"/>
              <a:ext cx="49213"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1"/>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1"/>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24" name="Google Shape;4524;p59"/>
            <p:cNvSpPr/>
            <p:nvPr/>
          </p:nvSpPr>
          <p:spPr>
            <a:xfrm>
              <a:off x="6497638" y="4576763"/>
              <a:ext cx="49213" cy="49213"/>
            </a:xfrm>
            <a:custGeom>
              <a:avLst/>
              <a:gdLst/>
              <a:ahLst/>
              <a:cxnLst/>
              <a:rect l="l" t="t" r="r" b="b"/>
              <a:pathLst>
                <a:path w="153" h="155" extrusionOk="0">
                  <a:moveTo>
                    <a:pt x="153" y="77"/>
                  </a:moveTo>
                  <a:lnTo>
                    <a:pt x="153" y="77"/>
                  </a:lnTo>
                  <a:lnTo>
                    <a:pt x="153" y="85"/>
                  </a:lnTo>
                  <a:lnTo>
                    <a:pt x="152" y="93"/>
                  </a:lnTo>
                  <a:lnTo>
                    <a:pt x="149" y="101"/>
                  </a:lnTo>
                  <a:lnTo>
                    <a:pt x="147" y="108"/>
                  </a:lnTo>
                  <a:lnTo>
                    <a:pt x="144" y="115"/>
                  </a:lnTo>
                  <a:lnTo>
                    <a:pt x="140" y="121"/>
                  </a:lnTo>
                  <a:lnTo>
                    <a:pt x="136" y="126"/>
                  </a:lnTo>
                  <a:lnTo>
                    <a:pt x="130" y="132"/>
                  </a:lnTo>
                  <a:lnTo>
                    <a:pt x="125"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6" y="148"/>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4"/>
                  </a:lnTo>
                  <a:lnTo>
                    <a:pt x="125" y="18"/>
                  </a:lnTo>
                  <a:lnTo>
                    <a:pt x="130" y="23"/>
                  </a:lnTo>
                  <a:lnTo>
                    <a:pt x="136" y="29"/>
                  </a:lnTo>
                  <a:lnTo>
                    <a:pt x="140" y="35"/>
                  </a:lnTo>
                  <a:lnTo>
                    <a:pt x="144" y="41"/>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25" name="Google Shape;4525;p59"/>
            <p:cNvSpPr/>
            <p:nvPr/>
          </p:nvSpPr>
          <p:spPr>
            <a:xfrm>
              <a:off x="6564313" y="3525838"/>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26" name="Google Shape;4526;p59"/>
            <p:cNvSpPr/>
            <p:nvPr/>
          </p:nvSpPr>
          <p:spPr>
            <a:xfrm>
              <a:off x="6564313" y="3597275"/>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27" name="Google Shape;4527;p59"/>
            <p:cNvSpPr/>
            <p:nvPr/>
          </p:nvSpPr>
          <p:spPr>
            <a:xfrm>
              <a:off x="6564313" y="3663950"/>
              <a:ext cx="49213"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28" name="Google Shape;4528;p59"/>
            <p:cNvSpPr/>
            <p:nvPr/>
          </p:nvSpPr>
          <p:spPr>
            <a:xfrm>
              <a:off x="6564313" y="3733800"/>
              <a:ext cx="49213" cy="49213"/>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29" name="Google Shape;4529;p59"/>
            <p:cNvSpPr/>
            <p:nvPr/>
          </p:nvSpPr>
          <p:spPr>
            <a:xfrm>
              <a:off x="6564313" y="3805238"/>
              <a:ext cx="49213" cy="49213"/>
            </a:xfrm>
            <a:custGeom>
              <a:avLst/>
              <a:gdLst/>
              <a:ahLst/>
              <a:cxnLst/>
              <a:rect l="l" t="t" r="r" b="b"/>
              <a:pathLst>
                <a:path w="154" h="154" extrusionOk="0">
                  <a:moveTo>
                    <a:pt x="154" y="78"/>
                  </a:moveTo>
                  <a:lnTo>
                    <a:pt x="154" y="78"/>
                  </a:lnTo>
                  <a:lnTo>
                    <a:pt x="154" y="86"/>
                  </a:lnTo>
                  <a:lnTo>
                    <a:pt x="152" y="93"/>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30" name="Google Shape;4530;p59"/>
            <p:cNvSpPr/>
            <p:nvPr/>
          </p:nvSpPr>
          <p:spPr>
            <a:xfrm>
              <a:off x="6564313" y="387508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31" name="Google Shape;4531;p59"/>
            <p:cNvSpPr/>
            <p:nvPr/>
          </p:nvSpPr>
          <p:spPr>
            <a:xfrm>
              <a:off x="6564313" y="3946525"/>
              <a:ext cx="49213" cy="47625"/>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32" name="Google Shape;4532;p59"/>
            <p:cNvSpPr/>
            <p:nvPr/>
          </p:nvSpPr>
          <p:spPr>
            <a:xfrm>
              <a:off x="6564313" y="4016375"/>
              <a:ext cx="49213" cy="49213"/>
            </a:xfrm>
            <a:custGeom>
              <a:avLst/>
              <a:gdLst/>
              <a:ahLst/>
              <a:cxnLst/>
              <a:rect l="l" t="t" r="r" b="b"/>
              <a:pathLst>
                <a:path w="154" h="154" extrusionOk="0">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33" name="Google Shape;4533;p59"/>
            <p:cNvSpPr/>
            <p:nvPr/>
          </p:nvSpPr>
          <p:spPr>
            <a:xfrm>
              <a:off x="6564313" y="4087813"/>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34" name="Google Shape;4534;p59"/>
            <p:cNvSpPr/>
            <p:nvPr/>
          </p:nvSpPr>
          <p:spPr>
            <a:xfrm>
              <a:off x="6635751" y="3525838"/>
              <a:ext cx="49213" cy="49213"/>
            </a:xfrm>
            <a:custGeom>
              <a:avLst/>
              <a:gdLst/>
              <a:ahLst/>
              <a:cxnLst/>
              <a:rect l="l" t="t" r="r" b="b"/>
              <a:pathLst>
                <a:path w="155" h="155" extrusionOk="0">
                  <a:moveTo>
                    <a:pt x="155" y="77"/>
                  </a:moveTo>
                  <a:lnTo>
                    <a:pt x="155"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35" name="Google Shape;4535;p59"/>
            <p:cNvSpPr/>
            <p:nvPr/>
          </p:nvSpPr>
          <p:spPr>
            <a:xfrm>
              <a:off x="6635751" y="3597275"/>
              <a:ext cx="49213" cy="49213"/>
            </a:xfrm>
            <a:custGeom>
              <a:avLst/>
              <a:gdLst/>
              <a:ahLst/>
              <a:cxnLst/>
              <a:rect l="l" t="t" r="r" b="b"/>
              <a:pathLst>
                <a:path w="155" h="155" extrusionOk="0">
                  <a:moveTo>
                    <a:pt x="155" y="78"/>
                  </a:moveTo>
                  <a:lnTo>
                    <a:pt x="155"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9"/>
                  </a:lnTo>
                  <a:lnTo>
                    <a:pt x="100" y="151"/>
                  </a:lnTo>
                  <a:lnTo>
                    <a:pt x="93" y="152"/>
                  </a:lnTo>
                  <a:lnTo>
                    <a:pt x="85" y="154"/>
                  </a:lnTo>
                  <a:lnTo>
                    <a:pt x="77" y="155"/>
                  </a:lnTo>
                  <a:lnTo>
                    <a:pt x="77" y="155"/>
                  </a:lnTo>
                  <a:lnTo>
                    <a:pt x="69" y="154"/>
                  </a:lnTo>
                  <a:lnTo>
                    <a:pt x="61" y="152"/>
                  </a:lnTo>
                  <a:lnTo>
                    <a:pt x="54" y="151"/>
                  </a:lnTo>
                  <a:lnTo>
                    <a:pt x="47" y="149"/>
                  </a:lnTo>
                  <a:lnTo>
                    <a:pt x="40" y="146"/>
                  </a:lnTo>
                  <a:lnTo>
                    <a:pt x="33"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3" y="23"/>
                  </a:lnTo>
                  <a:lnTo>
                    <a:pt x="28" y="18"/>
                  </a:lnTo>
                  <a:lnTo>
                    <a:pt x="33" y="14"/>
                  </a:lnTo>
                  <a:lnTo>
                    <a:pt x="40" y="9"/>
                  </a:lnTo>
                  <a:lnTo>
                    <a:pt x="47" y="7"/>
                  </a:lnTo>
                  <a:lnTo>
                    <a:pt x="54" y="4"/>
                  </a:lnTo>
                  <a:lnTo>
                    <a:pt x="61"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5"/>
                  </a:lnTo>
                  <a:lnTo>
                    <a:pt x="144" y="41"/>
                  </a:lnTo>
                  <a:lnTo>
                    <a:pt x="148" y="47"/>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36" name="Google Shape;4536;p59"/>
            <p:cNvSpPr/>
            <p:nvPr/>
          </p:nvSpPr>
          <p:spPr>
            <a:xfrm>
              <a:off x="6635751" y="3663950"/>
              <a:ext cx="49213" cy="49213"/>
            </a:xfrm>
            <a:custGeom>
              <a:avLst/>
              <a:gdLst/>
              <a:ahLst/>
              <a:cxnLst/>
              <a:rect l="l" t="t" r="r" b="b"/>
              <a:pathLst>
                <a:path w="155" h="153" extrusionOk="0">
                  <a:moveTo>
                    <a:pt x="155" y="77"/>
                  </a:moveTo>
                  <a:lnTo>
                    <a:pt x="155"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37" name="Google Shape;4537;p59"/>
            <p:cNvSpPr/>
            <p:nvPr/>
          </p:nvSpPr>
          <p:spPr>
            <a:xfrm>
              <a:off x="6635751" y="3733800"/>
              <a:ext cx="49213" cy="49213"/>
            </a:xfrm>
            <a:custGeom>
              <a:avLst/>
              <a:gdLst/>
              <a:ahLst/>
              <a:cxnLst/>
              <a:rect l="l" t="t" r="r" b="b"/>
              <a:pathLst>
                <a:path w="155" h="154" extrusionOk="0">
                  <a:moveTo>
                    <a:pt x="155" y="77"/>
                  </a:moveTo>
                  <a:lnTo>
                    <a:pt x="155"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38" name="Google Shape;4538;p59"/>
            <p:cNvSpPr/>
            <p:nvPr/>
          </p:nvSpPr>
          <p:spPr>
            <a:xfrm>
              <a:off x="6635751" y="3805238"/>
              <a:ext cx="49213" cy="49213"/>
            </a:xfrm>
            <a:custGeom>
              <a:avLst/>
              <a:gdLst/>
              <a:ahLst/>
              <a:cxnLst/>
              <a:rect l="l" t="t" r="r" b="b"/>
              <a:pathLst>
                <a:path w="155" h="154" extrusionOk="0">
                  <a:moveTo>
                    <a:pt x="155" y="78"/>
                  </a:moveTo>
                  <a:lnTo>
                    <a:pt x="155" y="78"/>
                  </a:lnTo>
                  <a:lnTo>
                    <a:pt x="154" y="86"/>
                  </a:lnTo>
                  <a:lnTo>
                    <a:pt x="152" y="93"/>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3"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7"/>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39" name="Google Shape;4539;p59"/>
            <p:cNvSpPr/>
            <p:nvPr/>
          </p:nvSpPr>
          <p:spPr>
            <a:xfrm>
              <a:off x="6635751" y="3875088"/>
              <a:ext cx="49213" cy="49213"/>
            </a:xfrm>
            <a:custGeom>
              <a:avLst/>
              <a:gdLst/>
              <a:ahLst/>
              <a:cxnLst/>
              <a:rect l="l" t="t" r="r" b="b"/>
              <a:pathLst>
                <a:path w="155" h="153" extrusionOk="0">
                  <a:moveTo>
                    <a:pt x="155" y="77"/>
                  </a:moveTo>
                  <a:lnTo>
                    <a:pt x="155"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40" name="Google Shape;4540;p59"/>
            <p:cNvSpPr/>
            <p:nvPr/>
          </p:nvSpPr>
          <p:spPr>
            <a:xfrm>
              <a:off x="6635751" y="3946525"/>
              <a:ext cx="49213" cy="47625"/>
            </a:xfrm>
            <a:custGeom>
              <a:avLst/>
              <a:gdLst/>
              <a:ahLst/>
              <a:cxnLst/>
              <a:rect l="l" t="t" r="r" b="b"/>
              <a:pathLst>
                <a:path w="155" h="154" extrusionOk="0">
                  <a:moveTo>
                    <a:pt x="155" y="76"/>
                  </a:moveTo>
                  <a:lnTo>
                    <a:pt x="155"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7"/>
                  </a:lnTo>
                  <a:lnTo>
                    <a:pt x="141" y="34"/>
                  </a:lnTo>
                  <a:lnTo>
                    <a:pt x="144" y="40"/>
                  </a:lnTo>
                  <a:lnTo>
                    <a:pt x="148" y="47"/>
                  </a:lnTo>
                  <a:lnTo>
                    <a:pt x="150" y="54"/>
                  </a:lnTo>
                  <a:lnTo>
                    <a:pt x="152"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41" name="Google Shape;4541;p59"/>
            <p:cNvSpPr/>
            <p:nvPr/>
          </p:nvSpPr>
          <p:spPr>
            <a:xfrm>
              <a:off x="6635751" y="4016375"/>
              <a:ext cx="49213" cy="49213"/>
            </a:xfrm>
            <a:custGeom>
              <a:avLst/>
              <a:gdLst/>
              <a:ahLst/>
              <a:cxnLst/>
              <a:rect l="l" t="t" r="r" b="b"/>
              <a:pathLst>
                <a:path w="155" h="154" extrusionOk="0">
                  <a:moveTo>
                    <a:pt x="155" y="78"/>
                  </a:moveTo>
                  <a:lnTo>
                    <a:pt x="155"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3"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42" name="Google Shape;4542;p59"/>
            <p:cNvSpPr/>
            <p:nvPr/>
          </p:nvSpPr>
          <p:spPr>
            <a:xfrm>
              <a:off x="6702426" y="3525838"/>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4"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4" y="141"/>
                  </a:lnTo>
                  <a:lnTo>
                    <a:pt x="29" y="136"/>
                  </a:lnTo>
                  <a:lnTo>
                    <a:pt x="23" y="132"/>
                  </a:lnTo>
                  <a:lnTo>
                    <a:pt x="18" y="126"/>
                  </a:lnTo>
                  <a:lnTo>
                    <a:pt x="14" y="120"/>
                  </a:lnTo>
                  <a:lnTo>
                    <a:pt x="9" y="113"/>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43" name="Google Shape;4543;p59"/>
            <p:cNvSpPr/>
            <p:nvPr/>
          </p:nvSpPr>
          <p:spPr>
            <a:xfrm>
              <a:off x="6702426" y="3663950"/>
              <a:ext cx="49213" cy="49213"/>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6" y="106"/>
                  </a:lnTo>
                  <a:lnTo>
                    <a:pt x="3" y="99"/>
                  </a:lnTo>
                  <a:lnTo>
                    <a:pt x="2" y="93"/>
                  </a:lnTo>
                  <a:lnTo>
                    <a:pt x="1" y="85"/>
                  </a:lnTo>
                  <a:lnTo>
                    <a:pt x="0" y="77"/>
                  </a:lnTo>
                  <a:lnTo>
                    <a:pt x="0" y="77"/>
                  </a:lnTo>
                  <a:lnTo>
                    <a:pt x="1" y="69"/>
                  </a:lnTo>
                  <a:lnTo>
                    <a:pt x="2" y="61"/>
                  </a:lnTo>
                  <a:lnTo>
                    <a:pt x="3" y="54"/>
                  </a:lnTo>
                  <a:lnTo>
                    <a:pt x="6" y="47"/>
                  </a:lnTo>
                  <a:lnTo>
                    <a:pt x="9" y="40"/>
                  </a:lnTo>
                  <a:lnTo>
                    <a:pt x="14" y="33"/>
                  </a:lnTo>
                  <a:lnTo>
                    <a:pt x="18" y="27"/>
                  </a:lnTo>
                  <a:lnTo>
                    <a:pt x="23" y="22"/>
                  </a:lnTo>
                  <a:lnTo>
                    <a:pt x="29" y="17"/>
                  </a:lnTo>
                  <a:lnTo>
                    <a:pt x="34"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44" name="Google Shape;4544;p59"/>
            <p:cNvSpPr/>
            <p:nvPr/>
          </p:nvSpPr>
          <p:spPr>
            <a:xfrm>
              <a:off x="6702426" y="3733800"/>
              <a:ext cx="49213" cy="49213"/>
            </a:xfrm>
            <a:custGeom>
              <a:avLst/>
              <a:gdLst/>
              <a:ahLst/>
              <a:cxnLst/>
              <a:rect l="l" t="t" r="r" b="b"/>
              <a:pathLst>
                <a:path w="154" h="154"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4" y="141"/>
                  </a:lnTo>
                  <a:lnTo>
                    <a:pt x="29" y="136"/>
                  </a:lnTo>
                  <a:lnTo>
                    <a:pt x="23" y="131"/>
                  </a:lnTo>
                  <a:lnTo>
                    <a:pt x="18" y="126"/>
                  </a:lnTo>
                  <a:lnTo>
                    <a:pt x="14" y="120"/>
                  </a:lnTo>
                  <a:lnTo>
                    <a:pt x="9" y="113"/>
                  </a:lnTo>
                  <a:lnTo>
                    <a:pt x="6" y="106"/>
                  </a:lnTo>
                  <a:lnTo>
                    <a:pt x="3" y="99"/>
                  </a:lnTo>
                  <a:lnTo>
                    <a:pt x="2" y="93"/>
                  </a:lnTo>
                  <a:lnTo>
                    <a:pt x="1" y="85"/>
                  </a:lnTo>
                  <a:lnTo>
                    <a:pt x="0" y="77"/>
                  </a:lnTo>
                  <a:lnTo>
                    <a:pt x="0" y="77"/>
                  </a:lnTo>
                  <a:lnTo>
                    <a:pt x="1" y="69"/>
                  </a:lnTo>
                  <a:lnTo>
                    <a:pt x="2" y="62"/>
                  </a:lnTo>
                  <a:lnTo>
                    <a:pt x="3" y="54"/>
                  </a:lnTo>
                  <a:lnTo>
                    <a:pt x="6" y="47"/>
                  </a:lnTo>
                  <a:lnTo>
                    <a:pt x="9" y="40"/>
                  </a:lnTo>
                  <a:lnTo>
                    <a:pt x="14" y="34"/>
                  </a:lnTo>
                  <a:lnTo>
                    <a:pt x="18" y="28"/>
                  </a:lnTo>
                  <a:lnTo>
                    <a:pt x="23" y="23"/>
                  </a:lnTo>
                  <a:lnTo>
                    <a:pt x="29" y="17"/>
                  </a:lnTo>
                  <a:lnTo>
                    <a:pt x="34"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4"/>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45" name="Google Shape;4545;p59"/>
            <p:cNvSpPr/>
            <p:nvPr/>
          </p:nvSpPr>
          <p:spPr>
            <a:xfrm>
              <a:off x="6702426" y="3805238"/>
              <a:ext cx="49213" cy="49213"/>
            </a:xfrm>
            <a:custGeom>
              <a:avLst/>
              <a:gdLst/>
              <a:ahLst/>
              <a:cxnLst/>
              <a:rect l="l" t="t" r="r" b="b"/>
              <a:pathLst>
                <a:path w="154" h="154" extrusionOk="0">
                  <a:moveTo>
                    <a:pt x="154" y="78"/>
                  </a:moveTo>
                  <a:lnTo>
                    <a:pt x="154" y="78"/>
                  </a:lnTo>
                  <a:lnTo>
                    <a:pt x="153" y="86"/>
                  </a:lnTo>
                  <a:lnTo>
                    <a:pt x="152" y="93"/>
                  </a:lnTo>
                  <a:lnTo>
                    <a:pt x="151" y="101"/>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2"/>
                  </a:lnTo>
                  <a:lnTo>
                    <a:pt x="29" y="137"/>
                  </a:lnTo>
                  <a:lnTo>
                    <a:pt x="23" y="131"/>
                  </a:lnTo>
                  <a:lnTo>
                    <a:pt x="18" y="127"/>
                  </a:lnTo>
                  <a:lnTo>
                    <a:pt x="14" y="120"/>
                  </a:lnTo>
                  <a:lnTo>
                    <a:pt x="9" y="114"/>
                  </a:lnTo>
                  <a:lnTo>
                    <a:pt x="6" y="107"/>
                  </a:lnTo>
                  <a:lnTo>
                    <a:pt x="3" y="101"/>
                  </a:lnTo>
                  <a:lnTo>
                    <a:pt x="2" y="93"/>
                  </a:lnTo>
                  <a:lnTo>
                    <a:pt x="1" y="86"/>
                  </a:lnTo>
                  <a:lnTo>
                    <a:pt x="0" y="78"/>
                  </a:lnTo>
                  <a:lnTo>
                    <a:pt x="0" y="78"/>
                  </a:lnTo>
                  <a:lnTo>
                    <a:pt x="1" y="70"/>
                  </a:lnTo>
                  <a:lnTo>
                    <a:pt x="2" y="62"/>
                  </a:lnTo>
                  <a:lnTo>
                    <a:pt x="3" y="55"/>
                  </a:lnTo>
                  <a:lnTo>
                    <a:pt x="6" y="47"/>
                  </a:lnTo>
                  <a:lnTo>
                    <a:pt x="9" y="41"/>
                  </a:lnTo>
                  <a:lnTo>
                    <a:pt x="14" y="34"/>
                  </a:lnTo>
                  <a:lnTo>
                    <a:pt x="18" y="28"/>
                  </a:lnTo>
                  <a:lnTo>
                    <a:pt x="23" y="23"/>
                  </a:lnTo>
                  <a:lnTo>
                    <a:pt x="29" y="18"/>
                  </a:lnTo>
                  <a:lnTo>
                    <a:pt x="34"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0" y="14"/>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46" name="Google Shape;4546;p59"/>
            <p:cNvSpPr/>
            <p:nvPr/>
          </p:nvSpPr>
          <p:spPr>
            <a:xfrm>
              <a:off x="6702426" y="3875088"/>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2"/>
                  </a:lnTo>
                  <a:lnTo>
                    <a:pt x="18" y="126"/>
                  </a:lnTo>
                  <a:lnTo>
                    <a:pt x="14" y="120"/>
                  </a:lnTo>
                  <a:lnTo>
                    <a:pt x="9" y="113"/>
                  </a:lnTo>
                  <a:lnTo>
                    <a:pt x="6" y="106"/>
                  </a:lnTo>
                  <a:lnTo>
                    <a:pt x="3" y="100"/>
                  </a:lnTo>
                  <a:lnTo>
                    <a:pt x="2" y="93"/>
                  </a:lnTo>
                  <a:lnTo>
                    <a:pt x="1" y="85"/>
                  </a:lnTo>
                  <a:lnTo>
                    <a:pt x="0" y="77"/>
                  </a:lnTo>
                  <a:lnTo>
                    <a:pt x="0" y="77"/>
                  </a:lnTo>
                  <a:lnTo>
                    <a:pt x="1" y="69"/>
                  </a:lnTo>
                  <a:lnTo>
                    <a:pt x="2" y="62"/>
                  </a:lnTo>
                  <a:lnTo>
                    <a:pt x="3" y="54"/>
                  </a:lnTo>
                  <a:lnTo>
                    <a:pt x="6" y="47"/>
                  </a:lnTo>
                  <a:lnTo>
                    <a:pt x="9" y="40"/>
                  </a:lnTo>
                  <a:lnTo>
                    <a:pt x="14" y="34"/>
                  </a:lnTo>
                  <a:lnTo>
                    <a:pt x="18" y="27"/>
                  </a:lnTo>
                  <a:lnTo>
                    <a:pt x="23" y="23"/>
                  </a:lnTo>
                  <a:lnTo>
                    <a:pt x="29" y="17"/>
                  </a:lnTo>
                  <a:lnTo>
                    <a:pt x="34"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47" name="Google Shape;4547;p59"/>
            <p:cNvSpPr/>
            <p:nvPr/>
          </p:nvSpPr>
          <p:spPr>
            <a:xfrm>
              <a:off x="6702426" y="3946525"/>
              <a:ext cx="49213" cy="47625"/>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4" y="141"/>
                  </a:lnTo>
                  <a:lnTo>
                    <a:pt x="29" y="136"/>
                  </a:lnTo>
                  <a:lnTo>
                    <a:pt x="23" y="131"/>
                  </a:lnTo>
                  <a:lnTo>
                    <a:pt x="18" y="126"/>
                  </a:lnTo>
                  <a:lnTo>
                    <a:pt x="14" y="120"/>
                  </a:lnTo>
                  <a:lnTo>
                    <a:pt x="9" y="113"/>
                  </a:lnTo>
                  <a:lnTo>
                    <a:pt x="6" y="106"/>
                  </a:lnTo>
                  <a:lnTo>
                    <a:pt x="3" y="99"/>
                  </a:lnTo>
                  <a:lnTo>
                    <a:pt x="2" y="92"/>
                  </a:lnTo>
                  <a:lnTo>
                    <a:pt x="1" y="84"/>
                  </a:lnTo>
                  <a:lnTo>
                    <a:pt x="0" y="76"/>
                  </a:lnTo>
                  <a:lnTo>
                    <a:pt x="0" y="76"/>
                  </a:lnTo>
                  <a:lnTo>
                    <a:pt x="1" y="68"/>
                  </a:lnTo>
                  <a:lnTo>
                    <a:pt x="2" y="62"/>
                  </a:lnTo>
                  <a:lnTo>
                    <a:pt x="3" y="54"/>
                  </a:lnTo>
                  <a:lnTo>
                    <a:pt x="6" y="47"/>
                  </a:lnTo>
                  <a:lnTo>
                    <a:pt x="9" y="40"/>
                  </a:lnTo>
                  <a:lnTo>
                    <a:pt x="14" y="34"/>
                  </a:lnTo>
                  <a:lnTo>
                    <a:pt x="18" y="27"/>
                  </a:lnTo>
                  <a:lnTo>
                    <a:pt x="23" y="23"/>
                  </a:lnTo>
                  <a:lnTo>
                    <a:pt x="29" y="17"/>
                  </a:lnTo>
                  <a:lnTo>
                    <a:pt x="34"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3"/>
                  </a:lnTo>
                  <a:lnTo>
                    <a:pt x="136" y="27"/>
                  </a:lnTo>
                  <a:lnTo>
                    <a:pt x="141" y="34"/>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48" name="Google Shape;4548;p59"/>
            <p:cNvSpPr/>
            <p:nvPr/>
          </p:nvSpPr>
          <p:spPr>
            <a:xfrm>
              <a:off x="6775451" y="3525838"/>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6" y="113"/>
                  </a:lnTo>
                  <a:lnTo>
                    <a:pt x="141" y="120"/>
                  </a:lnTo>
                  <a:lnTo>
                    <a:pt x="137" y="126"/>
                  </a:lnTo>
                  <a:lnTo>
                    <a:pt x="132" y="132"/>
                  </a:lnTo>
                  <a:lnTo>
                    <a:pt x="126" y="136"/>
                  </a:lnTo>
                  <a:lnTo>
                    <a:pt x="120" y="141"/>
                  </a:lnTo>
                  <a:lnTo>
                    <a:pt x="114"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49" name="Google Shape;4549;p59"/>
            <p:cNvSpPr/>
            <p:nvPr/>
          </p:nvSpPr>
          <p:spPr>
            <a:xfrm>
              <a:off x="6775451" y="3663950"/>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50" name="Google Shape;4550;p59"/>
            <p:cNvSpPr/>
            <p:nvPr/>
          </p:nvSpPr>
          <p:spPr>
            <a:xfrm>
              <a:off x="6775451" y="3733800"/>
              <a:ext cx="49213" cy="49213"/>
            </a:xfrm>
            <a:custGeom>
              <a:avLst/>
              <a:gdLst/>
              <a:ahLst/>
              <a:cxnLst/>
              <a:rect l="l" t="t" r="r" b="b"/>
              <a:pathLst>
                <a:path w="155" h="154"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4"/>
                  </a:lnTo>
                  <a:lnTo>
                    <a:pt x="126" y="17"/>
                  </a:lnTo>
                  <a:lnTo>
                    <a:pt x="132" y="23"/>
                  </a:lnTo>
                  <a:lnTo>
                    <a:pt x="137" y="28"/>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51" name="Google Shape;4551;p59"/>
            <p:cNvSpPr/>
            <p:nvPr/>
          </p:nvSpPr>
          <p:spPr>
            <a:xfrm>
              <a:off x="6775451" y="3805238"/>
              <a:ext cx="49213" cy="49213"/>
            </a:xfrm>
            <a:custGeom>
              <a:avLst/>
              <a:gdLst/>
              <a:ahLst/>
              <a:cxnLst/>
              <a:rect l="l" t="t" r="r" b="b"/>
              <a:pathLst>
                <a:path w="155" h="154" extrusionOk="0">
                  <a:moveTo>
                    <a:pt x="155" y="78"/>
                  </a:moveTo>
                  <a:lnTo>
                    <a:pt x="155" y="78"/>
                  </a:lnTo>
                  <a:lnTo>
                    <a:pt x="154" y="86"/>
                  </a:lnTo>
                  <a:lnTo>
                    <a:pt x="153" y="93"/>
                  </a:lnTo>
                  <a:lnTo>
                    <a:pt x="151" y="101"/>
                  </a:lnTo>
                  <a:lnTo>
                    <a:pt x="148" y="107"/>
                  </a:lnTo>
                  <a:lnTo>
                    <a:pt x="146" y="114"/>
                  </a:lnTo>
                  <a:lnTo>
                    <a:pt x="141" y="120"/>
                  </a:lnTo>
                  <a:lnTo>
                    <a:pt x="137" y="127"/>
                  </a:lnTo>
                  <a:lnTo>
                    <a:pt x="132" y="131"/>
                  </a:lnTo>
                  <a:lnTo>
                    <a:pt x="126" y="137"/>
                  </a:lnTo>
                  <a:lnTo>
                    <a:pt x="120"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0" y="14"/>
                  </a:lnTo>
                  <a:lnTo>
                    <a:pt x="126" y="18"/>
                  </a:lnTo>
                  <a:lnTo>
                    <a:pt x="132" y="23"/>
                  </a:lnTo>
                  <a:lnTo>
                    <a:pt x="137" y="28"/>
                  </a:lnTo>
                  <a:lnTo>
                    <a:pt x="141" y="34"/>
                  </a:lnTo>
                  <a:lnTo>
                    <a:pt x="146"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52" name="Google Shape;4552;p59"/>
            <p:cNvSpPr/>
            <p:nvPr/>
          </p:nvSpPr>
          <p:spPr>
            <a:xfrm>
              <a:off x="6775451" y="387508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4"/>
                  </a:lnTo>
                  <a:lnTo>
                    <a:pt x="17" y="27"/>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3"/>
                  </a:lnTo>
                  <a:lnTo>
                    <a:pt x="137" y="27"/>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53" name="Google Shape;4553;p59"/>
            <p:cNvSpPr/>
            <p:nvPr/>
          </p:nvSpPr>
          <p:spPr>
            <a:xfrm>
              <a:off x="6846888" y="3663950"/>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5"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54" name="Google Shape;4554;p59"/>
            <p:cNvSpPr/>
            <p:nvPr/>
          </p:nvSpPr>
          <p:spPr>
            <a:xfrm>
              <a:off x="6846888" y="3733800"/>
              <a:ext cx="49213" cy="49213"/>
            </a:xfrm>
            <a:custGeom>
              <a:avLst/>
              <a:gdLst/>
              <a:ahLst/>
              <a:cxnLst/>
              <a:rect l="l" t="t" r="r" b="b"/>
              <a:pathLst>
                <a:path w="155" h="154"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5"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4"/>
                  </a:lnTo>
                  <a:lnTo>
                    <a:pt x="126" y="17"/>
                  </a:lnTo>
                  <a:lnTo>
                    <a:pt x="132" y="23"/>
                  </a:lnTo>
                  <a:lnTo>
                    <a:pt x="137" y="28"/>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55" name="Google Shape;4555;p59"/>
            <p:cNvSpPr/>
            <p:nvPr/>
          </p:nvSpPr>
          <p:spPr>
            <a:xfrm>
              <a:off x="6846888" y="3805238"/>
              <a:ext cx="49213" cy="49213"/>
            </a:xfrm>
            <a:custGeom>
              <a:avLst/>
              <a:gdLst/>
              <a:ahLst/>
              <a:cxnLst/>
              <a:rect l="l" t="t" r="r" b="b"/>
              <a:pathLst>
                <a:path w="155" h="154" extrusionOk="0">
                  <a:moveTo>
                    <a:pt x="155" y="78"/>
                  </a:moveTo>
                  <a:lnTo>
                    <a:pt x="155" y="78"/>
                  </a:lnTo>
                  <a:lnTo>
                    <a:pt x="154" y="86"/>
                  </a:lnTo>
                  <a:lnTo>
                    <a:pt x="153" y="93"/>
                  </a:lnTo>
                  <a:lnTo>
                    <a:pt x="151" y="101"/>
                  </a:lnTo>
                  <a:lnTo>
                    <a:pt x="148" y="107"/>
                  </a:lnTo>
                  <a:lnTo>
                    <a:pt x="146" y="114"/>
                  </a:lnTo>
                  <a:lnTo>
                    <a:pt x="141" y="120"/>
                  </a:lnTo>
                  <a:lnTo>
                    <a:pt x="137" y="127"/>
                  </a:lnTo>
                  <a:lnTo>
                    <a:pt x="132" y="131"/>
                  </a:lnTo>
                  <a:lnTo>
                    <a:pt x="126" y="137"/>
                  </a:lnTo>
                  <a:lnTo>
                    <a:pt x="120" y="142"/>
                  </a:lnTo>
                  <a:lnTo>
                    <a:pt x="115"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5" y="10"/>
                  </a:lnTo>
                  <a:lnTo>
                    <a:pt x="120" y="14"/>
                  </a:lnTo>
                  <a:lnTo>
                    <a:pt x="126" y="18"/>
                  </a:lnTo>
                  <a:lnTo>
                    <a:pt x="132" y="23"/>
                  </a:lnTo>
                  <a:lnTo>
                    <a:pt x="137" y="28"/>
                  </a:lnTo>
                  <a:lnTo>
                    <a:pt x="141" y="34"/>
                  </a:lnTo>
                  <a:lnTo>
                    <a:pt x="146"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56" name="Google Shape;4556;p59"/>
            <p:cNvSpPr/>
            <p:nvPr/>
          </p:nvSpPr>
          <p:spPr>
            <a:xfrm>
              <a:off x="6918326" y="3663950"/>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57" name="Google Shape;4557;p59"/>
            <p:cNvSpPr/>
            <p:nvPr/>
          </p:nvSpPr>
          <p:spPr>
            <a:xfrm>
              <a:off x="6564313" y="4368800"/>
              <a:ext cx="49213" cy="49213"/>
            </a:xfrm>
            <a:custGeom>
              <a:avLst/>
              <a:gdLst/>
              <a:ahLst/>
              <a:cxnLst/>
              <a:rect l="l" t="t" r="r" b="b"/>
              <a:pathLst>
                <a:path w="154" h="154" extrusionOk="0">
                  <a:moveTo>
                    <a:pt x="154" y="76"/>
                  </a:moveTo>
                  <a:lnTo>
                    <a:pt x="154" y="76"/>
                  </a:lnTo>
                  <a:lnTo>
                    <a:pt x="154" y="85"/>
                  </a:lnTo>
                  <a:lnTo>
                    <a:pt x="152" y="93"/>
                  </a:lnTo>
                  <a:lnTo>
                    <a:pt x="150" y="99"/>
                  </a:lnTo>
                  <a:lnTo>
                    <a:pt x="148" y="107"/>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3" y="141"/>
                  </a:lnTo>
                  <a:lnTo>
                    <a:pt x="28" y="136"/>
                  </a:lnTo>
                  <a:lnTo>
                    <a:pt x="22" y="131"/>
                  </a:lnTo>
                  <a:lnTo>
                    <a:pt x="17" y="126"/>
                  </a:lnTo>
                  <a:lnTo>
                    <a:pt x="13" y="120"/>
                  </a:lnTo>
                  <a:lnTo>
                    <a:pt x="9" y="113"/>
                  </a:lnTo>
                  <a:lnTo>
                    <a:pt x="6" y="107"/>
                  </a:lnTo>
                  <a:lnTo>
                    <a:pt x="4" y="99"/>
                  </a:lnTo>
                  <a:lnTo>
                    <a:pt x="1" y="93"/>
                  </a:lnTo>
                  <a:lnTo>
                    <a:pt x="0" y="85"/>
                  </a:lnTo>
                  <a:lnTo>
                    <a:pt x="0" y="76"/>
                  </a:lnTo>
                  <a:lnTo>
                    <a:pt x="0" y="76"/>
                  </a:lnTo>
                  <a:lnTo>
                    <a:pt x="0" y="70"/>
                  </a:lnTo>
                  <a:lnTo>
                    <a:pt x="1" y="62"/>
                  </a:lnTo>
                  <a:lnTo>
                    <a:pt x="4" y="54"/>
                  </a:lnTo>
                  <a:lnTo>
                    <a:pt x="6" y="47"/>
                  </a:lnTo>
                  <a:lnTo>
                    <a:pt x="9" y="40"/>
                  </a:lnTo>
                  <a:lnTo>
                    <a:pt x="13" y="34"/>
                  </a:lnTo>
                  <a:lnTo>
                    <a:pt x="17" y="28"/>
                  </a:lnTo>
                  <a:lnTo>
                    <a:pt x="22" y="23"/>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8"/>
                  </a:lnTo>
                  <a:lnTo>
                    <a:pt x="141" y="34"/>
                  </a:lnTo>
                  <a:lnTo>
                    <a:pt x="144" y="40"/>
                  </a:lnTo>
                  <a:lnTo>
                    <a:pt x="148" y="47"/>
                  </a:lnTo>
                  <a:lnTo>
                    <a:pt x="150" y="54"/>
                  </a:lnTo>
                  <a:lnTo>
                    <a:pt x="152"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58" name="Google Shape;4558;p59"/>
            <p:cNvSpPr/>
            <p:nvPr/>
          </p:nvSpPr>
          <p:spPr>
            <a:xfrm>
              <a:off x="6564313" y="4440238"/>
              <a:ext cx="49213" cy="47625"/>
            </a:xfrm>
            <a:custGeom>
              <a:avLst/>
              <a:gdLst/>
              <a:ahLst/>
              <a:cxnLst/>
              <a:rect l="l" t="t" r="r" b="b"/>
              <a:pathLst>
                <a:path w="154" h="154" extrusionOk="0">
                  <a:moveTo>
                    <a:pt x="154" y="78"/>
                  </a:moveTo>
                  <a:lnTo>
                    <a:pt x="154" y="78"/>
                  </a:lnTo>
                  <a:lnTo>
                    <a:pt x="154" y="86"/>
                  </a:lnTo>
                  <a:lnTo>
                    <a:pt x="152" y="92"/>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59" name="Google Shape;4559;p59"/>
            <p:cNvSpPr/>
            <p:nvPr/>
          </p:nvSpPr>
          <p:spPr>
            <a:xfrm>
              <a:off x="6564313" y="4506913"/>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1"/>
                  </a:lnTo>
                  <a:lnTo>
                    <a:pt x="13" y="34"/>
                  </a:lnTo>
                  <a:lnTo>
                    <a:pt x="17" y="28"/>
                  </a:lnTo>
                  <a:lnTo>
                    <a:pt x="22" y="22"/>
                  </a:lnTo>
                  <a:lnTo>
                    <a:pt x="28" y="18"/>
                  </a:lnTo>
                  <a:lnTo>
                    <a:pt x="33"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1"/>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60" name="Google Shape;4560;p59"/>
            <p:cNvSpPr/>
            <p:nvPr/>
          </p:nvSpPr>
          <p:spPr>
            <a:xfrm>
              <a:off x="6564313" y="4576763"/>
              <a:ext cx="49213" cy="49213"/>
            </a:xfrm>
            <a:custGeom>
              <a:avLst/>
              <a:gdLst/>
              <a:ahLst/>
              <a:cxnLst/>
              <a:rect l="l" t="t" r="r" b="b"/>
              <a:pathLst>
                <a:path w="154" h="155" extrusionOk="0">
                  <a:moveTo>
                    <a:pt x="154" y="77"/>
                  </a:moveTo>
                  <a:lnTo>
                    <a:pt x="154" y="77"/>
                  </a:lnTo>
                  <a:lnTo>
                    <a:pt x="154" y="85"/>
                  </a:lnTo>
                  <a:lnTo>
                    <a:pt x="152" y="93"/>
                  </a:lnTo>
                  <a:lnTo>
                    <a:pt x="150" y="101"/>
                  </a:lnTo>
                  <a:lnTo>
                    <a:pt x="148" y="108"/>
                  </a:lnTo>
                  <a:lnTo>
                    <a:pt x="144" y="115"/>
                  </a:lnTo>
                  <a:lnTo>
                    <a:pt x="141" y="121"/>
                  </a:lnTo>
                  <a:lnTo>
                    <a:pt x="136" y="126"/>
                  </a:lnTo>
                  <a:lnTo>
                    <a:pt x="132" y="132"/>
                  </a:lnTo>
                  <a:lnTo>
                    <a:pt x="126" y="137"/>
                  </a:lnTo>
                  <a:lnTo>
                    <a:pt x="120" y="141"/>
                  </a:lnTo>
                  <a:lnTo>
                    <a:pt x="114" y="146"/>
                  </a:lnTo>
                  <a:lnTo>
                    <a:pt x="107" y="148"/>
                  </a:lnTo>
                  <a:lnTo>
                    <a:pt x="100" y="152"/>
                  </a:lnTo>
                  <a:lnTo>
                    <a:pt x="93" y="153"/>
                  </a:lnTo>
                  <a:lnTo>
                    <a:pt x="85" y="154"/>
                  </a:lnTo>
                  <a:lnTo>
                    <a:pt x="77" y="155"/>
                  </a:lnTo>
                  <a:lnTo>
                    <a:pt x="77" y="155"/>
                  </a:lnTo>
                  <a:lnTo>
                    <a:pt x="69" y="154"/>
                  </a:lnTo>
                  <a:lnTo>
                    <a:pt x="62" y="153"/>
                  </a:lnTo>
                  <a:lnTo>
                    <a:pt x="54" y="152"/>
                  </a:lnTo>
                  <a:lnTo>
                    <a:pt x="47" y="148"/>
                  </a:lnTo>
                  <a:lnTo>
                    <a:pt x="40" y="146"/>
                  </a:lnTo>
                  <a:lnTo>
                    <a:pt x="33"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1"/>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61" name="Google Shape;4561;p59"/>
            <p:cNvSpPr/>
            <p:nvPr/>
          </p:nvSpPr>
          <p:spPr>
            <a:xfrm>
              <a:off x="6146801" y="47879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4"/>
                  </a:lnTo>
                  <a:lnTo>
                    <a:pt x="141" y="121"/>
                  </a:lnTo>
                  <a:lnTo>
                    <a:pt x="137" y="126"/>
                  </a:lnTo>
                  <a:lnTo>
                    <a:pt x="132" y="132"/>
                  </a:lnTo>
                  <a:lnTo>
                    <a:pt x="126" y="137"/>
                  </a:lnTo>
                  <a:lnTo>
                    <a:pt x="121"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10" y="114"/>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4"/>
                  </a:lnTo>
                  <a:lnTo>
                    <a:pt x="126" y="18"/>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62" name="Google Shape;4562;p59"/>
            <p:cNvSpPr/>
            <p:nvPr/>
          </p:nvSpPr>
          <p:spPr>
            <a:xfrm>
              <a:off x="6146801" y="4859338"/>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1" y="142"/>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9" y="127"/>
                  </a:lnTo>
                  <a:lnTo>
                    <a:pt x="14" y="121"/>
                  </a:lnTo>
                  <a:lnTo>
                    <a:pt x="10" y="115"/>
                  </a:lnTo>
                  <a:lnTo>
                    <a:pt x="6" y="108"/>
                  </a:lnTo>
                  <a:lnTo>
                    <a:pt x="4" y="101"/>
                  </a:lnTo>
                  <a:lnTo>
                    <a:pt x="3" y="93"/>
                  </a:lnTo>
                  <a:lnTo>
                    <a:pt x="2" y="86"/>
                  </a:lnTo>
                  <a:lnTo>
                    <a:pt x="0" y="78"/>
                  </a:lnTo>
                  <a:lnTo>
                    <a:pt x="0" y="78"/>
                  </a:lnTo>
                  <a:lnTo>
                    <a:pt x="2" y="70"/>
                  </a:lnTo>
                  <a:lnTo>
                    <a:pt x="3" y="62"/>
                  </a:lnTo>
                  <a:lnTo>
                    <a:pt x="4" y="55"/>
                  </a:lnTo>
                  <a:lnTo>
                    <a:pt x="6" y="48"/>
                  </a:lnTo>
                  <a:lnTo>
                    <a:pt x="10" y="42"/>
                  </a:lnTo>
                  <a:lnTo>
                    <a:pt x="14" y="35"/>
                  </a:lnTo>
                  <a:lnTo>
                    <a:pt x="19" y="29"/>
                  </a:lnTo>
                  <a:lnTo>
                    <a:pt x="23" y="23"/>
                  </a:lnTo>
                  <a:lnTo>
                    <a:pt x="29" y="19"/>
                  </a:lnTo>
                  <a:lnTo>
                    <a:pt x="35" y="14"/>
                  </a:lnTo>
                  <a:lnTo>
                    <a:pt x="40" y="11"/>
                  </a:lnTo>
                  <a:lnTo>
                    <a:pt x="47" y="7"/>
                  </a:lnTo>
                  <a:lnTo>
                    <a:pt x="54" y="4"/>
                  </a:lnTo>
                  <a:lnTo>
                    <a:pt x="62" y="3"/>
                  </a:lnTo>
                  <a:lnTo>
                    <a:pt x="70" y="2"/>
                  </a:lnTo>
                  <a:lnTo>
                    <a:pt x="77" y="0"/>
                  </a:lnTo>
                  <a:lnTo>
                    <a:pt x="77" y="0"/>
                  </a:lnTo>
                  <a:lnTo>
                    <a:pt x="85" y="2"/>
                  </a:lnTo>
                  <a:lnTo>
                    <a:pt x="93" y="3"/>
                  </a:lnTo>
                  <a:lnTo>
                    <a:pt x="100" y="4"/>
                  </a:lnTo>
                  <a:lnTo>
                    <a:pt x="108" y="7"/>
                  </a:lnTo>
                  <a:lnTo>
                    <a:pt x="114" y="11"/>
                  </a:lnTo>
                  <a:lnTo>
                    <a:pt x="121"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63" name="Google Shape;4563;p59"/>
            <p:cNvSpPr/>
            <p:nvPr/>
          </p:nvSpPr>
          <p:spPr>
            <a:xfrm>
              <a:off x="6216651" y="4787900"/>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4" y="146"/>
                  </a:lnTo>
                  <a:lnTo>
                    <a:pt x="108" y="148"/>
                  </a:lnTo>
                  <a:lnTo>
                    <a:pt x="100" y="151"/>
                  </a:lnTo>
                  <a:lnTo>
                    <a:pt x="93" y="153"/>
                  </a:lnTo>
                  <a:lnTo>
                    <a:pt x="85" y="154"/>
                  </a:lnTo>
                  <a:lnTo>
                    <a:pt x="78" y="155"/>
                  </a:lnTo>
                  <a:lnTo>
                    <a:pt x="78" y="155"/>
                  </a:lnTo>
                  <a:lnTo>
                    <a:pt x="70" y="154"/>
                  </a:lnTo>
                  <a:lnTo>
                    <a:pt x="62" y="153"/>
                  </a:lnTo>
                  <a:lnTo>
                    <a:pt x="55" y="151"/>
                  </a:lnTo>
                  <a:lnTo>
                    <a:pt x="47" y="148"/>
                  </a:lnTo>
                  <a:lnTo>
                    <a:pt x="40"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8"/>
                  </a:lnTo>
                  <a:lnTo>
                    <a:pt x="34" y="14"/>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4"/>
                  </a:lnTo>
                  <a:lnTo>
                    <a:pt x="126" y="18"/>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64" name="Google Shape;4564;p59"/>
            <p:cNvSpPr/>
            <p:nvPr/>
          </p:nvSpPr>
          <p:spPr>
            <a:xfrm>
              <a:off x="6216651" y="4859338"/>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4" y="146"/>
                  </a:lnTo>
                  <a:lnTo>
                    <a:pt x="108" y="149"/>
                  </a:lnTo>
                  <a:lnTo>
                    <a:pt x="100"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0" y="11"/>
                  </a:lnTo>
                  <a:lnTo>
                    <a:pt x="47" y="7"/>
                  </a:lnTo>
                  <a:lnTo>
                    <a:pt x="55" y="4"/>
                  </a:lnTo>
                  <a:lnTo>
                    <a:pt x="62" y="3"/>
                  </a:lnTo>
                  <a:lnTo>
                    <a:pt x="70" y="2"/>
                  </a:lnTo>
                  <a:lnTo>
                    <a:pt x="78" y="0"/>
                  </a:lnTo>
                  <a:lnTo>
                    <a:pt x="78" y="0"/>
                  </a:lnTo>
                  <a:lnTo>
                    <a:pt x="85" y="2"/>
                  </a:lnTo>
                  <a:lnTo>
                    <a:pt x="93" y="3"/>
                  </a:lnTo>
                  <a:lnTo>
                    <a:pt x="100" y="4"/>
                  </a:lnTo>
                  <a:lnTo>
                    <a:pt x="108" y="7"/>
                  </a:lnTo>
                  <a:lnTo>
                    <a:pt x="114"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65" name="Google Shape;4565;p59"/>
            <p:cNvSpPr/>
            <p:nvPr/>
          </p:nvSpPr>
          <p:spPr>
            <a:xfrm>
              <a:off x="6286501" y="47879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3" y="153"/>
                  </a:lnTo>
                  <a:lnTo>
                    <a:pt x="84" y="154"/>
                  </a:lnTo>
                  <a:lnTo>
                    <a:pt x="76" y="155"/>
                  </a:lnTo>
                  <a:lnTo>
                    <a:pt x="76" y="155"/>
                  </a:lnTo>
                  <a:lnTo>
                    <a:pt x="68" y="154"/>
                  </a:lnTo>
                  <a:lnTo>
                    <a:pt x="62" y="153"/>
                  </a:lnTo>
                  <a:lnTo>
                    <a:pt x="54" y="151"/>
                  </a:lnTo>
                  <a:lnTo>
                    <a:pt x="47" y="148"/>
                  </a:lnTo>
                  <a:lnTo>
                    <a:pt x="40" y="146"/>
                  </a:lnTo>
                  <a:lnTo>
                    <a:pt x="34" y="141"/>
                  </a:lnTo>
                  <a:lnTo>
                    <a:pt x="27" y="137"/>
                  </a:lnTo>
                  <a:lnTo>
                    <a:pt x="23"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4"/>
                  </a:lnTo>
                  <a:lnTo>
                    <a:pt x="126" y="18"/>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66" name="Google Shape;4566;p59"/>
            <p:cNvSpPr/>
            <p:nvPr/>
          </p:nvSpPr>
          <p:spPr>
            <a:xfrm>
              <a:off x="6286501" y="4859338"/>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3" y="154"/>
                  </a:lnTo>
                  <a:lnTo>
                    <a:pt x="84" y="155"/>
                  </a:lnTo>
                  <a:lnTo>
                    <a:pt x="76" y="155"/>
                  </a:lnTo>
                  <a:lnTo>
                    <a:pt x="76" y="155"/>
                  </a:lnTo>
                  <a:lnTo>
                    <a:pt x="68" y="155"/>
                  </a:lnTo>
                  <a:lnTo>
                    <a:pt x="62" y="154"/>
                  </a:lnTo>
                  <a:lnTo>
                    <a:pt x="54" y="151"/>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4"/>
                  </a:lnTo>
                  <a:lnTo>
                    <a:pt x="62" y="3"/>
                  </a:lnTo>
                  <a:lnTo>
                    <a:pt x="68" y="2"/>
                  </a:lnTo>
                  <a:lnTo>
                    <a:pt x="76" y="0"/>
                  </a:lnTo>
                  <a:lnTo>
                    <a:pt x="76" y="0"/>
                  </a:lnTo>
                  <a:lnTo>
                    <a:pt x="84" y="2"/>
                  </a:lnTo>
                  <a:lnTo>
                    <a:pt x="93" y="3"/>
                  </a:lnTo>
                  <a:lnTo>
                    <a:pt x="99" y="4"/>
                  </a:lnTo>
                  <a:lnTo>
                    <a:pt x="106"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67" name="Google Shape;4567;p59"/>
            <p:cNvSpPr/>
            <p:nvPr/>
          </p:nvSpPr>
          <p:spPr>
            <a:xfrm>
              <a:off x="6357938" y="4787900"/>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1"/>
                  </a:lnTo>
                  <a:lnTo>
                    <a:pt x="93" y="153"/>
                  </a:lnTo>
                  <a:lnTo>
                    <a:pt x="86" y="154"/>
                  </a:lnTo>
                  <a:lnTo>
                    <a:pt x="78" y="155"/>
                  </a:lnTo>
                  <a:lnTo>
                    <a:pt x="78" y="155"/>
                  </a:lnTo>
                  <a:lnTo>
                    <a:pt x="70" y="154"/>
                  </a:lnTo>
                  <a:lnTo>
                    <a:pt x="62" y="153"/>
                  </a:lnTo>
                  <a:lnTo>
                    <a:pt x="55" y="151"/>
                  </a:lnTo>
                  <a:lnTo>
                    <a:pt x="48" y="148"/>
                  </a:lnTo>
                  <a:lnTo>
                    <a:pt x="41" y="146"/>
                  </a:lnTo>
                  <a:lnTo>
                    <a:pt x="34" y="141"/>
                  </a:lnTo>
                  <a:lnTo>
                    <a:pt x="28" y="137"/>
                  </a:lnTo>
                  <a:lnTo>
                    <a:pt x="23" y="132"/>
                  </a:lnTo>
                  <a:lnTo>
                    <a:pt x="18" y="126"/>
                  </a:lnTo>
                  <a:lnTo>
                    <a:pt x="14" y="121"/>
                  </a:lnTo>
                  <a:lnTo>
                    <a:pt x="10" y="114"/>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8" y="18"/>
                  </a:lnTo>
                  <a:lnTo>
                    <a:pt x="34" y="14"/>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68" name="Google Shape;4568;p59"/>
            <p:cNvSpPr/>
            <p:nvPr/>
          </p:nvSpPr>
          <p:spPr>
            <a:xfrm>
              <a:off x="6357938" y="4859338"/>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8" y="138"/>
                  </a:lnTo>
                  <a:lnTo>
                    <a:pt x="23" y="132"/>
                  </a:lnTo>
                  <a:lnTo>
                    <a:pt x="18" y="127"/>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8"/>
                  </a:lnTo>
                  <a:lnTo>
                    <a:pt x="10" y="42"/>
                  </a:lnTo>
                  <a:lnTo>
                    <a:pt x="14" y="35"/>
                  </a:lnTo>
                  <a:lnTo>
                    <a:pt x="18" y="29"/>
                  </a:lnTo>
                  <a:lnTo>
                    <a:pt x="23" y="23"/>
                  </a:lnTo>
                  <a:lnTo>
                    <a:pt x="28" y="19"/>
                  </a:lnTo>
                  <a:lnTo>
                    <a:pt x="34" y="14"/>
                  </a:lnTo>
                  <a:lnTo>
                    <a:pt x="41" y="11"/>
                  </a:lnTo>
                  <a:lnTo>
                    <a:pt x="48" y="7"/>
                  </a:lnTo>
                  <a:lnTo>
                    <a:pt x="55" y="4"/>
                  </a:lnTo>
                  <a:lnTo>
                    <a:pt x="62" y="3"/>
                  </a:lnTo>
                  <a:lnTo>
                    <a:pt x="70" y="2"/>
                  </a:lnTo>
                  <a:lnTo>
                    <a:pt x="78" y="0"/>
                  </a:lnTo>
                  <a:lnTo>
                    <a:pt x="78" y="0"/>
                  </a:lnTo>
                  <a:lnTo>
                    <a:pt x="86" y="2"/>
                  </a:lnTo>
                  <a:lnTo>
                    <a:pt x="93" y="3"/>
                  </a:lnTo>
                  <a:lnTo>
                    <a:pt x="101" y="4"/>
                  </a:lnTo>
                  <a:lnTo>
                    <a:pt x="107" y="7"/>
                  </a:lnTo>
                  <a:lnTo>
                    <a:pt x="114" y="11"/>
                  </a:lnTo>
                  <a:lnTo>
                    <a:pt x="120" y="14"/>
                  </a:lnTo>
                  <a:lnTo>
                    <a:pt x="126"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69" name="Google Shape;4569;p59"/>
            <p:cNvSpPr/>
            <p:nvPr/>
          </p:nvSpPr>
          <p:spPr>
            <a:xfrm>
              <a:off x="6777038" y="4576763"/>
              <a:ext cx="47625" cy="49213"/>
            </a:xfrm>
            <a:custGeom>
              <a:avLst/>
              <a:gdLst/>
              <a:ahLst/>
              <a:cxnLst/>
              <a:rect l="l" t="t" r="r" b="b"/>
              <a:pathLst>
                <a:path w="154" h="155" extrusionOk="0">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1" y="141"/>
                  </a:lnTo>
                  <a:lnTo>
                    <a:pt x="114" y="146"/>
                  </a:lnTo>
                  <a:lnTo>
                    <a:pt x="107" y="148"/>
                  </a:lnTo>
                  <a:lnTo>
                    <a:pt x="100" y="152"/>
                  </a:lnTo>
                  <a:lnTo>
                    <a:pt x="93" y="153"/>
                  </a:lnTo>
                  <a:lnTo>
                    <a:pt x="85" y="154"/>
                  </a:lnTo>
                  <a:lnTo>
                    <a:pt x="77" y="155"/>
                  </a:lnTo>
                  <a:lnTo>
                    <a:pt x="77" y="155"/>
                  </a:lnTo>
                  <a:lnTo>
                    <a:pt x="69" y="154"/>
                  </a:lnTo>
                  <a:lnTo>
                    <a:pt x="61" y="153"/>
                  </a:lnTo>
                  <a:lnTo>
                    <a:pt x="54" y="152"/>
                  </a:lnTo>
                  <a:lnTo>
                    <a:pt x="47" y="148"/>
                  </a:lnTo>
                  <a:lnTo>
                    <a:pt x="41" y="146"/>
                  </a:lnTo>
                  <a:lnTo>
                    <a:pt x="34" y="141"/>
                  </a:lnTo>
                  <a:lnTo>
                    <a:pt x="28" y="137"/>
                  </a:lnTo>
                  <a:lnTo>
                    <a:pt x="22" y="132"/>
                  </a:lnTo>
                  <a:lnTo>
                    <a:pt x="18" y="126"/>
                  </a:lnTo>
                  <a:lnTo>
                    <a:pt x="13" y="121"/>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1"/>
                  </a:lnTo>
                  <a:lnTo>
                    <a:pt x="13" y="35"/>
                  </a:lnTo>
                  <a:lnTo>
                    <a:pt x="18" y="29"/>
                  </a:lnTo>
                  <a:lnTo>
                    <a:pt x="22" y="23"/>
                  </a:lnTo>
                  <a:lnTo>
                    <a:pt x="28" y="18"/>
                  </a:lnTo>
                  <a:lnTo>
                    <a:pt x="34" y="14"/>
                  </a:lnTo>
                  <a:lnTo>
                    <a:pt x="41"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70" name="Google Shape;4570;p59"/>
            <p:cNvSpPr/>
            <p:nvPr/>
          </p:nvSpPr>
          <p:spPr>
            <a:xfrm>
              <a:off x="6707188" y="4648200"/>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0" y="132"/>
                  </a:lnTo>
                  <a:lnTo>
                    <a:pt x="126" y="138"/>
                  </a:lnTo>
                  <a:lnTo>
                    <a:pt x="119" y="142"/>
                  </a:lnTo>
                  <a:lnTo>
                    <a:pt x="113" y="146"/>
                  </a:lnTo>
                  <a:lnTo>
                    <a:pt x="106" y="149"/>
                  </a:lnTo>
                  <a:lnTo>
                    <a:pt x="99" y="152"/>
                  </a:lnTo>
                  <a:lnTo>
                    <a:pt x="91" y="154"/>
                  </a:lnTo>
                  <a:lnTo>
                    <a:pt x="85" y="155"/>
                  </a:lnTo>
                  <a:lnTo>
                    <a:pt x="77" y="155"/>
                  </a:lnTo>
                  <a:lnTo>
                    <a:pt x="77" y="155"/>
                  </a:lnTo>
                  <a:lnTo>
                    <a:pt x="69" y="155"/>
                  </a:lnTo>
                  <a:lnTo>
                    <a:pt x="61" y="154"/>
                  </a:lnTo>
                  <a:lnTo>
                    <a:pt x="54" y="152"/>
                  </a:lnTo>
                  <a:lnTo>
                    <a:pt x="47" y="149"/>
                  </a:lnTo>
                  <a:lnTo>
                    <a:pt x="40" y="146"/>
                  </a:lnTo>
                  <a:lnTo>
                    <a:pt x="33" y="142"/>
                  </a:lnTo>
                  <a:lnTo>
                    <a:pt x="27" y="138"/>
                  </a:lnTo>
                  <a:lnTo>
                    <a:pt x="22"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2" y="23"/>
                  </a:lnTo>
                  <a:lnTo>
                    <a:pt x="27" y="19"/>
                  </a:lnTo>
                  <a:lnTo>
                    <a:pt x="33" y="14"/>
                  </a:lnTo>
                  <a:lnTo>
                    <a:pt x="40" y="11"/>
                  </a:lnTo>
                  <a:lnTo>
                    <a:pt x="47" y="7"/>
                  </a:lnTo>
                  <a:lnTo>
                    <a:pt x="54" y="5"/>
                  </a:lnTo>
                  <a:lnTo>
                    <a:pt x="61" y="3"/>
                  </a:lnTo>
                  <a:lnTo>
                    <a:pt x="69" y="2"/>
                  </a:lnTo>
                  <a:lnTo>
                    <a:pt x="77" y="0"/>
                  </a:lnTo>
                  <a:lnTo>
                    <a:pt x="77" y="0"/>
                  </a:lnTo>
                  <a:lnTo>
                    <a:pt x="85" y="2"/>
                  </a:lnTo>
                  <a:lnTo>
                    <a:pt x="91" y="3"/>
                  </a:lnTo>
                  <a:lnTo>
                    <a:pt x="99" y="5"/>
                  </a:lnTo>
                  <a:lnTo>
                    <a:pt x="106" y="7"/>
                  </a:lnTo>
                  <a:lnTo>
                    <a:pt x="113" y="11"/>
                  </a:lnTo>
                  <a:lnTo>
                    <a:pt x="119" y="14"/>
                  </a:lnTo>
                  <a:lnTo>
                    <a:pt x="126" y="19"/>
                  </a:lnTo>
                  <a:lnTo>
                    <a:pt x="130" y="23"/>
                  </a:lnTo>
                  <a:lnTo>
                    <a:pt x="136" y="29"/>
                  </a:lnTo>
                  <a:lnTo>
                    <a:pt x="141" y="35"/>
                  </a:lnTo>
                  <a:lnTo>
                    <a:pt x="144" y="42"/>
                  </a:lnTo>
                  <a:lnTo>
                    <a:pt x="148" y="49"/>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71" name="Google Shape;4571;p59"/>
            <p:cNvSpPr/>
            <p:nvPr/>
          </p:nvSpPr>
          <p:spPr>
            <a:xfrm>
              <a:off x="6707188" y="4718050"/>
              <a:ext cx="49213" cy="49213"/>
            </a:xfrm>
            <a:custGeom>
              <a:avLst/>
              <a:gdLst/>
              <a:ahLst/>
              <a:cxnLst/>
              <a:rect l="l" t="t" r="r" b="b"/>
              <a:pathLst>
                <a:path w="153" h="154" extrusionOk="0">
                  <a:moveTo>
                    <a:pt x="153" y="76"/>
                  </a:moveTo>
                  <a:lnTo>
                    <a:pt x="153" y="76"/>
                  </a:lnTo>
                  <a:lnTo>
                    <a:pt x="153" y="84"/>
                  </a:lnTo>
                  <a:lnTo>
                    <a:pt x="152" y="92"/>
                  </a:lnTo>
                  <a:lnTo>
                    <a:pt x="150" y="99"/>
                  </a:lnTo>
                  <a:lnTo>
                    <a:pt x="148" y="106"/>
                  </a:lnTo>
                  <a:lnTo>
                    <a:pt x="144" y="113"/>
                  </a:lnTo>
                  <a:lnTo>
                    <a:pt x="141" y="120"/>
                  </a:lnTo>
                  <a:lnTo>
                    <a:pt x="136" y="125"/>
                  </a:lnTo>
                  <a:lnTo>
                    <a:pt x="130" y="131"/>
                  </a:lnTo>
                  <a:lnTo>
                    <a:pt x="126" y="136"/>
                  </a:lnTo>
                  <a:lnTo>
                    <a:pt x="119" y="140"/>
                  </a:lnTo>
                  <a:lnTo>
                    <a:pt x="113" y="144"/>
                  </a:lnTo>
                  <a:lnTo>
                    <a:pt x="106" y="147"/>
                  </a:lnTo>
                  <a:lnTo>
                    <a:pt x="99" y="151"/>
                  </a:lnTo>
                  <a:lnTo>
                    <a:pt x="91" y="152"/>
                  </a:lnTo>
                  <a:lnTo>
                    <a:pt x="85" y="153"/>
                  </a:lnTo>
                  <a:lnTo>
                    <a:pt x="77" y="154"/>
                  </a:lnTo>
                  <a:lnTo>
                    <a:pt x="77" y="154"/>
                  </a:lnTo>
                  <a:lnTo>
                    <a:pt x="69" y="153"/>
                  </a:lnTo>
                  <a:lnTo>
                    <a:pt x="61" y="152"/>
                  </a:lnTo>
                  <a:lnTo>
                    <a:pt x="54" y="151"/>
                  </a:lnTo>
                  <a:lnTo>
                    <a:pt x="47" y="147"/>
                  </a:lnTo>
                  <a:lnTo>
                    <a:pt x="40" y="144"/>
                  </a:lnTo>
                  <a:lnTo>
                    <a:pt x="33" y="140"/>
                  </a:lnTo>
                  <a:lnTo>
                    <a:pt x="27" y="136"/>
                  </a:lnTo>
                  <a:lnTo>
                    <a:pt x="22"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2" y="34"/>
                  </a:lnTo>
                  <a:lnTo>
                    <a:pt x="17" y="27"/>
                  </a:lnTo>
                  <a:lnTo>
                    <a:pt x="22" y="22"/>
                  </a:lnTo>
                  <a:lnTo>
                    <a:pt x="27" y="17"/>
                  </a:lnTo>
                  <a:lnTo>
                    <a:pt x="33" y="12"/>
                  </a:lnTo>
                  <a:lnTo>
                    <a:pt x="40" y="9"/>
                  </a:lnTo>
                  <a:lnTo>
                    <a:pt x="47" y="5"/>
                  </a:lnTo>
                  <a:lnTo>
                    <a:pt x="54" y="3"/>
                  </a:lnTo>
                  <a:lnTo>
                    <a:pt x="61" y="1"/>
                  </a:lnTo>
                  <a:lnTo>
                    <a:pt x="69" y="0"/>
                  </a:lnTo>
                  <a:lnTo>
                    <a:pt x="77" y="0"/>
                  </a:lnTo>
                  <a:lnTo>
                    <a:pt x="77" y="0"/>
                  </a:lnTo>
                  <a:lnTo>
                    <a:pt x="85" y="0"/>
                  </a:lnTo>
                  <a:lnTo>
                    <a:pt x="91" y="1"/>
                  </a:lnTo>
                  <a:lnTo>
                    <a:pt x="99" y="3"/>
                  </a:lnTo>
                  <a:lnTo>
                    <a:pt x="106" y="5"/>
                  </a:lnTo>
                  <a:lnTo>
                    <a:pt x="113" y="9"/>
                  </a:lnTo>
                  <a:lnTo>
                    <a:pt x="119" y="12"/>
                  </a:lnTo>
                  <a:lnTo>
                    <a:pt x="126" y="17"/>
                  </a:lnTo>
                  <a:lnTo>
                    <a:pt x="130" y="22"/>
                  </a:lnTo>
                  <a:lnTo>
                    <a:pt x="136" y="27"/>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72" name="Google Shape;4572;p59"/>
            <p:cNvSpPr/>
            <p:nvPr/>
          </p:nvSpPr>
          <p:spPr>
            <a:xfrm>
              <a:off x="6777038" y="4648200"/>
              <a:ext cx="47625"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1" y="142"/>
                  </a:lnTo>
                  <a:lnTo>
                    <a:pt x="114" y="146"/>
                  </a:lnTo>
                  <a:lnTo>
                    <a:pt x="107" y="149"/>
                  </a:lnTo>
                  <a:lnTo>
                    <a:pt x="100" y="152"/>
                  </a:lnTo>
                  <a:lnTo>
                    <a:pt x="93" y="154"/>
                  </a:lnTo>
                  <a:lnTo>
                    <a:pt x="85" y="155"/>
                  </a:lnTo>
                  <a:lnTo>
                    <a:pt x="77" y="155"/>
                  </a:lnTo>
                  <a:lnTo>
                    <a:pt x="77" y="155"/>
                  </a:lnTo>
                  <a:lnTo>
                    <a:pt x="69" y="155"/>
                  </a:lnTo>
                  <a:lnTo>
                    <a:pt x="61" y="154"/>
                  </a:lnTo>
                  <a:lnTo>
                    <a:pt x="54" y="152"/>
                  </a:lnTo>
                  <a:lnTo>
                    <a:pt x="47" y="149"/>
                  </a:lnTo>
                  <a:lnTo>
                    <a:pt x="41" y="146"/>
                  </a:lnTo>
                  <a:lnTo>
                    <a:pt x="34" y="142"/>
                  </a:lnTo>
                  <a:lnTo>
                    <a:pt x="28" y="138"/>
                  </a:lnTo>
                  <a:lnTo>
                    <a:pt x="22" y="132"/>
                  </a:lnTo>
                  <a:lnTo>
                    <a:pt x="18" y="127"/>
                  </a:lnTo>
                  <a:lnTo>
                    <a:pt x="13" y="121"/>
                  </a:lnTo>
                  <a:lnTo>
                    <a:pt x="10" y="115"/>
                  </a:lnTo>
                  <a:lnTo>
                    <a:pt x="6" y="108"/>
                  </a:lnTo>
                  <a:lnTo>
                    <a:pt x="4" y="101"/>
                  </a:lnTo>
                  <a:lnTo>
                    <a:pt x="2" y="93"/>
                  </a:lnTo>
                  <a:lnTo>
                    <a:pt x="0" y="86"/>
                  </a:lnTo>
                  <a:lnTo>
                    <a:pt x="0" y="78"/>
                  </a:lnTo>
                  <a:lnTo>
                    <a:pt x="0" y="78"/>
                  </a:lnTo>
                  <a:lnTo>
                    <a:pt x="0" y="70"/>
                  </a:lnTo>
                  <a:lnTo>
                    <a:pt x="2" y="62"/>
                  </a:lnTo>
                  <a:lnTo>
                    <a:pt x="4" y="55"/>
                  </a:lnTo>
                  <a:lnTo>
                    <a:pt x="6" y="49"/>
                  </a:lnTo>
                  <a:lnTo>
                    <a:pt x="10" y="42"/>
                  </a:lnTo>
                  <a:lnTo>
                    <a:pt x="13" y="35"/>
                  </a:lnTo>
                  <a:lnTo>
                    <a:pt x="18" y="29"/>
                  </a:lnTo>
                  <a:lnTo>
                    <a:pt x="22" y="23"/>
                  </a:lnTo>
                  <a:lnTo>
                    <a:pt x="28" y="19"/>
                  </a:lnTo>
                  <a:lnTo>
                    <a:pt x="34" y="14"/>
                  </a:lnTo>
                  <a:lnTo>
                    <a:pt x="41" y="11"/>
                  </a:lnTo>
                  <a:lnTo>
                    <a:pt x="47" y="7"/>
                  </a:lnTo>
                  <a:lnTo>
                    <a:pt x="54" y="5"/>
                  </a:lnTo>
                  <a:lnTo>
                    <a:pt x="61" y="3"/>
                  </a:lnTo>
                  <a:lnTo>
                    <a:pt x="69" y="2"/>
                  </a:lnTo>
                  <a:lnTo>
                    <a:pt x="77" y="0"/>
                  </a:lnTo>
                  <a:lnTo>
                    <a:pt x="77" y="0"/>
                  </a:lnTo>
                  <a:lnTo>
                    <a:pt x="85" y="2"/>
                  </a:lnTo>
                  <a:lnTo>
                    <a:pt x="93" y="3"/>
                  </a:lnTo>
                  <a:lnTo>
                    <a:pt x="100" y="5"/>
                  </a:lnTo>
                  <a:lnTo>
                    <a:pt x="107" y="7"/>
                  </a:lnTo>
                  <a:lnTo>
                    <a:pt x="114" y="11"/>
                  </a:lnTo>
                  <a:lnTo>
                    <a:pt x="121" y="14"/>
                  </a:lnTo>
                  <a:lnTo>
                    <a:pt x="126" y="19"/>
                  </a:lnTo>
                  <a:lnTo>
                    <a:pt x="132" y="23"/>
                  </a:lnTo>
                  <a:lnTo>
                    <a:pt x="137" y="29"/>
                  </a:lnTo>
                  <a:lnTo>
                    <a:pt x="141" y="35"/>
                  </a:lnTo>
                  <a:lnTo>
                    <a:pt x="145" y="42"/>
                  </a:lnTo>
                  <a:lnTo>
                    <a:pt x="148" y="49"/>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73" name="Google Shape;4573;p59"/>
            <p:cNvSpPr/>
            <p:nvPr/>
          </p:nvSpPr>
          <p:spPr>
            <a:xfrm>
              <a:off x="6777038" y="4711700"/>
              <a:ext cx="47625"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2"/>
                  </a:lnTo>
                  <a:lnTo>
                    <a:pt x="28" y="137"/>
                  </a:lnTo>
                  <a:lnTo>
                    <a:pt x="22" y="132"/>
                  </a:lnTo>
                  <a:lnTo>
                    <a:pt x="18" y="127"/>
                  </a:lnTo>
                  <a:lnTo>
                    <a:pt x="13" y="120"/>
                  </a:lnTo>
                  <a:lnTo>
                    <a:pt x="10" y="115"/>
                  </a:lnTo>
                  <a:lnTo>
                    <a:pt x="6" y="108"/>
                  </a:lnTo>
                  <a:lnTo>
                    <a:pt x="4" y="101"/>
                  </a:lnTo>
                  <a:lnTo>
                    <a:pt x="2" y="93"/>
                  </a:lnTo>
                  <a:lnTo>
                    <a:pt x="0" y="86"/>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10"/>
                  </a:lnTo>
                  <a:lnTo>
                    <a:pt x="47" y="7"/>
                  </a:lnTo>
                  <a:lnTo>
                    <a:pt x="54" y="4"/>
                  </a:lnTo>
                  <a:lnTo>
                    <a:pt x="61" y="2"/>
                  </a:lnTo>
                  <a:lnTo>
                    <a:pt x="69" y="1"/>
                  </a:lnTo>
                  <a:lnTo>
                    <a:pt x="77" y="0"/>
                  </a:lnTo>
                  <a:lnTo>
                    <a:pt x="77" y="0"/>
                  </a:lnTo>
                  <a:lnTo>
                    <a:pt x="85" y="1"/>
                  </a:lnTo>
                  <a:lnTo>
                    <a:pt x="93" y="2"/>
                  </a:lnTo>
                  <a:lnTo>
                    <a:pt x="100" y="4"/>
                  </a:lnTo>
                  <a:lnTo>
                    <a:pt x="107" y="7"/>
                  </a:lnTo>
                  <a:lnTo>
                    <a:pt x="114" y="10"/>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74" name="Google Shape;4574;p59"/>
            <p:cNvSpPr/>
            <p:nvPr/>
          </p:nvSpPr>
          <p:spPr>
            <a:xfrm>
              <a:off x="6777038" y="4786313"/>
              <a:ext cx="47625" cy="49213"/>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1" y="144"/>
                  </a:lnTo>
                  <a:lnTo>
                    <a:pt x="34" y="140"/>
                  </a:lnTo>
                  <a:lnTo>
                    <a:pt x="28" y="136"/>
                  </a:lnTo>
                  <a:lnTo>
                    <a:pt x="22" y="131"/>
                  </a:lnTo>
                  <a:lnTo>
                    <a:pt x="18" y="126"/>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3" y="33"/>
                  </a:lnTo>
                  <a:lnTo>
                    <a:pt x="18" y="27"/>
                  </a:lnTo>
                  <a:lnTo>
                    <a:pt x="22" y="21"/>
                  </a:lnTo>
                  <a:lnTo>
                    <a:pt x="28" y="17"/>
                  </a:lnTo>
                  <a:lnTo>
                    <a:pt x="34" y="12"/>
                  </a:lnTo>
                  <a:lnTo>
                    <a:pt x="41"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75" name="Google Shape;4575;p59"/>
            <p:cNvSpPr/>
            <p:nvPr/>
          </p:nvSpPr>
          <p:spPr>
            <a:xfrm>
              <a:off x="6777038" y="4854575"/>
              <a:ext cx="47625"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76" name="Google Shape;4576;p59"/>
            <p:cNvSpPr/>
            <p:nvPr/>
          </p:nvSpPr>
          <p:spPr>
            <a:xfrm>
              <a:off x="6846888" y="4506913"/>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1" y="145"/>
                  </a:lnTo>
                  <a:lnTo>
                    <a:pt x="34" y="141"/>
                  </a:lnTo>
                  <a:lnTo>
                    <a:pt x="28" y="137"/>
                  </a:lnTo>
                  <a:lnTo>
                    <a:pt x="22" y="132"/>
                  </a:lnTo>
                  <a:lnTo>
                    <a:pt x="18" y="126"/>
                  </a:lnTo>
                  <a:lnTo>
                    <a:pt x="13" y="121"/>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1"/>
                  </a:lnTo>
                  <a:lnTo>
                    <a:pt x="13" y="34"/>
                  </a:lnTo>
                  <a:lnTo>
                    <a:pt x="18" y="28"/>
                  </a:lnTo>
                  <a:lnTo>
                    <a:pt x="22" y="22"/>
                  </a:lnTo>
                  <a:lnTo>
                    <a:pt x="28" y="18"/>
                  </a:lnTo>
                  <a:lnTo>
                    <a:pt x="34" y="13"/>
                  </a:lnTo>
                  <a:lnTo>
                    <a:pt x="41"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1" y="13"/>
                  </a:lnTo>
                  <a:lnTo>
                    <a:pt x="126" y="18"/>
                  </a:lnTo>
                  <a:lnTo>
                    <a:pt x="132" y="22"/>
                  </a:lnTo>
                  <a:lnTo>
                    <a:pt x="137" y="28"/>
                  </a:lnTo>
                  <a:lnTo>
                    <a:pt x="141" y="34"/>
                  </a:lnTo>
                  <a:lnTo>
                    <a:pt x="145" y="41"/>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77" name="Google Shape;4577;p59"/>
            <p:cNvSpPr/>
            <p:nvPr/>
          </p:nvSpPr>
          <p:spPr>
            <a:xfrm>
              <a:off x="6846888" y="4576763"/>
              <a:ext cx="49213" cy="49213"/>
            </a:xfrm>
            <a:custGeom>
              <a:avLst/>
              <a:gdLst/>
              <a:ahLst/>
              <a:cxnLst/>
              <a:rect l="l" t="t" r="r" b="b"/>
              <a:pathLst>
                <a:path w="154" h="155" extrusionOk="0">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1" y="141"/>
                  </a:lnTo>
                  <a:lnTo>
                    <a:pt x="114" y="146"/>
                  </a:lnTo>
                  <a:lnTo>
                    <a:pt x="107" y="148"/>
                  </a:lnTo>
                  <a:lnTo>
                    <a:pt x="100" y="152"/>
                  </a:lnTo>
                  <a:lnTo>
                    <a:pt x="93" y="153"/>
                  </a:lnTo>
                  <a:lnTo>
                    <a:pt x="85" y="154"/>
                  </a:lnTo>
                  <a:lnTo>
                    <a:pt x="77" y="155"/>
                  </a:lnTo>
                  <a:lnTo>
                    <a:pt x="77" y="155"/>
                  </a:lnTo>
                  <a:lnTo>
                    <a:pt x="69" y="154"/>
                  </a:lnTo>
                  <a:lnTo>
                    <a:pt x="61" y="153"/>
                  </a:lnTo>
                  <a:lnTo>
                    <a:pt x="54" y="152"/>
                  </a:lnTo>
                  <a:lnTo>
                    <a:pt x="47" y="148"/>
                  </a:lnTo>
                  <a:lnTo>
                    <a:pt x="41" y="146"/>
                  </a:lnTo>
                  <a:lnTo>
                    <a:pt x="34" y="141"/>
                  </a:lnTo>
                  <a:lnTo>
                    <a:pt x="28" y="137"/>
                  </a:lnTo>
                  <a:lnTo>
                    <a:pt x="22" y="132"/>
                  </a:lnTo>
                  <a:lnTo>
                    <a:pt x="18" y="126"/>
                  </a:lnTo>
                  <a:lnTo>
                    <a:pt x="13" y="121"/>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1"/>
                  </a:lnTo>
                  <a:lnTo>
                    <a:pt x="13" y="35"/>
                  </a:lnTo>
                  <a:lnTo>
                    <a:pt x="18" y="29"/>
                  </a:lnTo>
                  <a:lnTo>
                    <a:pt x="22" y="23"/>
                  </a:lnTo>
                  <a:lnTo>
                    <a:pt x="28" y="18"/>
                  </a:lnTo>
                  <a:lnTo>
                    <a:pt x="34" y="14"/>
                  </a:lnTo>
                  <a:lnTo>
                    <a:pt x="41"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78" name="Google Shape;4578;p59"/>
            <p:cNvSpPr/>
            <p:nvPr/>
          </p:nvSpPr>
          <p:spPr>
            <a:xfrm>
              <a:off x="6846888" y="4646613"/>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1"/>
                  </a:lnTo>
                  <a:lnTo>
                    <a:pt x="28" y="136"/>
                  </a:lnTo>
                  <a:lnTo>
                    <a:pt x="22" y="132"/>
                  </a:lnTo>
                  <a:lnTo>
                    <a:pt x="18" y="126"/>
                  </a:lnTo>
                  <a:lnTo>
                    <a:pt x="13"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3" y="34"/>
                  </a:lnTo>
                  <a:lnTo>
                    <a:pt x="18" y="29"/>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79" name="Google Shape;4579;p59"/>
            <p:cNvSpPr/>
            <p:nvPr/>
          </p:nvSpPr>
          <p:spPr>
            <a:xfrm>
              <a:off x="6707188" y="47879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0" y="132"/>
                  </a:lnTo>
                  <a:lnTo>
                    <a:pt x="126" y="137"/>
                  </a:lnTo>
                  <a:lnTo>
                    <a:pt x="119" y="141"/>
                  </a:lnTo>
                  <a:lnTo>
                    <a:pt x="113" y="146"/>
                  </a:lnTo>
                  <a:lnTo>
                    <a:pt x="106" y="148"/>
                  </a:lnTo>
                  <a:lnTo>
                    <a:pt x="99" y="151"/>
                  </a:lnTo>
                  <a:lnTo>
                    <a:pt x="91"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8"/>
                  </a:lnTo>
                  <a:lnTo>
                    <a:pt x="33" y="14"/>
                  </a:lnTo>
                  <a:lnTo>
                    <a:pt x="40" y="10"/>
                  </a:lnTo>
                  <a:lnTo>
                    <a:pt x="47" y="6"/>
                  </a:lnTo>
                  <a:lnTo>
                    <a:pt x="54" y="4"/>
                  </a:lnTo>
                  <a:lnTo>
                    <a:pt x="61" y="2"/>
                  </a:lnTo>
                  <a:lnTo>
                    <a:pt x="69" y="0"/>
                  </a:lnTo>
                  <a:lnTo>
                    <a:pt x="77" y="0"/>
                  </a:lnTo>
                  <a:lnTo>
                    <a:pt x="77" y="0"/>
                  </a:lnTo>
                  <a:lnTo>
                    <a:pt x="85" y="0"/>
                  </a:lnTo>
                  <a:lnTo>
                    <a:pt x="91" y="2"/>
                  </a:lnTo>
                  <a:lnTo>
                    <a:pt x="99" y="4"/>
                  </a:lnTo>
                  <a:lnTo>
                    <a:pt x="106" y="6"/>
                  </a:lnTo>
                  <a:lnTo>
                    <a:pt x="113" y="10"/>
                  </a:lnTo>
                  <a:lnTo>
                    <a:pt x="119" y="14"/>
                  </a:lnTo>
                  <a:lnTo>
                    <a:pt x="126" y="18"/>
                  </a:lnTo>
                  <a:lnTo>
                    <a:pt x="130"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80" name="Google Shape;4580;p59"/>
            <p:cNvSpPr/>
            <p:nvPr/>
          </p:nvSpPr>
          <p:spPr>
            <a:xfrm>
              <a:off x="6707188" y="4859338"/>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0" y="132"/>
                  </a:lnTo>
                  <a:lnTo>
                    <a:pt x="126" y="138"/>
                  </a:lnTo>
                  <a:lnTo>
                    <a:pt x="119" y="142"/>
                  </a:lnTo>
                  <a:lnTo>
                    <a:pt x="113" y="146"/>
                  </a:lnTo>
                  <a:lnTo>
                    <a:pt x="106" y="149"/>
                  </a:lnTo>
                  <a:lnTo>
                    <a:pt x="99" y="151"/>
                  </a:lnTo>
                  <a:lnTo>
                    <a:pt x="91" y="154"/>
                  </a:lnTo>
                  <a:lnTo>
                    <a:pt x="85" y="155"/>
                  </a:lnTo>
                  <a:lnTo>
                    <a:pt x="77" y="155"/>
                  </a:lnTo>
                  <a:lnTo>
                    <a:pt x="77" y="155"/>
                  </a:lnTo>
                  <a:lnTo>
                    <a:pt x="69" y="155"/>
                  </a:lnTo>
                  <a:lnTo>
                    <a:pt x="61" y="154"/>
                  </a:lnTo>
                  <a:lnTo>
                    <a:pt x="54" y="151"/>
                  </a:lnTo>
                  <a:lnTo>
                    <a:pt x="47" y="149"/>
                  </a:lnTo>
                  <a:lnTo>
                    <a:pt x="40" y="146"/>
                  </a:lnTo>
                  <a:lnTo>
                    <a:pt x="33" y="142"/>
                  </a:lnTo>
                  <a:lnTo>
                    <a:pt x="27" y="138"/>
                  </a:lnTo>
                  <a:lnTo>
                    <a:pt x="22"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2" y="23"/>
                  </a:lnTo>
                  <a:lnTo>
                    <a:pt x="27" y="19"/>
                  </a:lnTo>
                  <a:lnTo>
                    <a:pt x="33" y="14"/>
                  </a:lnTo>
                  <a:lnTo>
                    <a:pt x="40" y="11"/>
                  </a:lnTo>
                  <a:lnTo>
                    <a:pt x="47" y="7"/>
                  </a:lnTo>
                  <a:lnTo>
                    <a:pt x="54" y="4"/>
                  </a:lnTo>
                  <a:lnTo>
                    <a:pt x="61" y="3"/>
                  </a:lnTo>
                  <a:lnTo>
                    <a:pt x="69" y="2"/>
                  </a:lnTo>
                  <a:lnTo>
                    <a:pt x="77" y="0"/>
                  </a:lnTo>
                  <a:lnTo>
                    <a:pt x="77" y="0"/>
                  </a:lnTo>
                  <a:lnTo>
                    <a:pt x="85" y="2"/>
                  </a:lnTo>
                  <a:lnTo>
                    <a:pt x="91" y="3"/>
                  </a:lnTo>
                  <a:lnTo>
                    <a:pt x="99" y="4"/>
                  </a:lnTo>
                  <a:lnTo>
                    <a:pt x="106" y="7"/>
                  </a:lnTo>
                  <a:lnTo>
                    <a:pt x="113" y="11"/>
                  </a:lnTo>
                  <a:lnTo>
                    <a:pt x="119" y="14"/>
                  </a:lnTo>
                  <a:lnTo>
                    <a:pt x="126" y="19"/>
                  </a:lnTo>
                  <a:lnTo>
                    <a:pt x="130"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81" name="Google Shape;4581;p59"/>
            <p:cNvSpPr/>
            <p:nvPr/>
          </p:nvSpPr>
          <p:spPr>
            <a:xfrm>
              <a:off x="6146801" y="4930775"/>
              <a:ext cx="49213" cy="47625"/>
            </a:xfrm>
            <a:custGeom>
              <a:avLst/>
              <a:gdLst/>
              <a:ahLst/>
              <a:cxnLst/>
              <a:rect l="l" t="t" r="r" b="b"/>
              <a:pathLst>
                <a:path w="155" h="154" extrusionOk="0">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8" y="147"/>
                  </a:lnTo>
                  <a:lnTo>
                    <a:pt x="100" y="149"/>
                  </a:lnTo>
                  <a:lnTo>
                    <a:pt x="93" y="152"/>
                  </a:lnTo>
                  <a:lnTo>
                    <a:pt x="85" y="153"/>
                  </a:lnTo>
                  <a:lnTo>
                    <a:pt x="77" y="154"/>
                  </a:lnTo>
                  <a:lnTo>
                    <a:pt x="77" y="154"/>
                  </a:lnTo>
                  <a:lnTo>
                    <a:pt x="70" y="153"/>
                  </a:lnTo>
                  <a:lnTo>
                    <a:pt x="62" y="152"/>
                  </a:lnTo>
                  <a:lnTo>
                    <a:pt x="54" y="149"/>
                  </a:lnTo>
                  <a:lnTo>
                    <a:pt x="47" y="147"/>
                  </a:lnTo>
                  <a:lnTo>
                    <a:pt x="40" y="144"/>
                  </a:lnTo>
                  <a:lnTo>
                    <a:pt x="35" y="140"/>
                  </a:lnTo>
                  <a:lnTo>
                    <a:pt x="29" y="136"/>
                  </a:lnTo>
                  <a:lnTo>
                    <a:pt x="23" y="131"/>
                  </a:lnTo>
                  <a:lnTo>
                    <a:pt x="19" y="125"/>
                  </a:lnTo>
                  <a:lnTo>
                    <a:pt x="14" y="120"/>
                  </a:lnTo>
                  <a:lnTo>
                    <a:pt x="10" y="113"/>
                  </a:lnTo>
                  <a:lnTo>
                    <a:pt x="6" y="106"/>
                  </a:lnTo>
                  <a:lnTo>
                    <a:pt x="4" y="99"/>
                  </a:lnTo>
                  <a:lnTo>
                    <a:pt x="3" y="92"/>
                  </a:lnTo>
                  <a:lnTo>
                    <a:pt x="2" y="84"/>
                  </a:lnTo>
                  <a:lnTo>
                    <a:pt x="0" y="76"/>
                  </a:lnTo>
                  <a:lnTo>
                    <a:pt x="0" y="76"/>
                  </a:lnTo>
                  <a:lnTo>
                    <a:pt x="2" y="68"/>
                  </a:lnTo>
                  <a:lnTo>
                    <a:pt x="3" y="61"/>
                  </a:lnTo>
                  <a:lnTo>
                    <a:pt x="4" y="53"/>
                  </a:lnTo>
                  <a:lnTo>
                    <a:pt x="6" y="46"/>
                  </a:lnTo>
                  <a:lnTo>
                    <a:pt x="10" y="40"/>
                  </a:lnTo>
                  <a:lnTo>
                    <a:pt x="14" y="34"/>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4"/>
                  </a:lnTo>
                  <a:lnTo>
                    <a:pt x="145" y="40"/>
                  </a:lnTo>
                  <a:lnTo>
                    <a:pt x="148" y="46"/>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82" name="Google Shape;4582;p59"/>
            <p:cNvSpPr/>
            <p:nvPr/>
          </p:nvSpPr>
          <p:spPr>
            <a:xfrm>
              <a:off x="6146801" y="5000625"/>
              <a:ext cx="49213" cy="49213"/>
            </a:xfrm>
            <a:custGeom>
              <a:avLst/>
              <a:gdLst/>
              <a:ahLst/>
              <a:cxnLst/>
              <a:rect l="l" t="t" r="r" b="b"/>
              <a:pathLst>
                <a:path w="155" h="154" extrusionOk="0">
                  <a:moveTo>
                    <a:pt x="155" y="77"/>
                  </a:moveTo>
                  <a:lnTo>
                    <a:pt x="155" y="77"/>
                  </a:lnTo>
                  <a:lnTo>
                    <a:pt x="154" y="84"/>
                  </a:lnTo>
                  <a:lnTo>
                    <a:pt x="153" y="92"/>
                  </a:lnTo>
                  <a:lnTo>
                    <a:pt x="151" y="100"/>
                  </a:lnTo>
                  <a:lnTo>
                    <a:pt x="148" y="107"/>
                  </a:lnTo>
                  <a:lnTo>
                    <a:pt x="145" y="114"/>
                  </a:lnTo>
                  <a:lnTo>
                    <a:pt x="141" y="120"/>
                  </a:lnTo>
                  <a:lnTo>
                    <a:pt x="137" y="125"/>
                  </a:lnTo>
                  <a:lnTo>
                    <a:pt x="132" y="131"/>
                  </a:lnTo>
                  <a:lnTo>
                    <a:pt x="126" y="137"/>
                  </a:lnTo>
                  <a:lnTo>
                    <a:pt x="121" y="140"/>
                  </a:lnTo>
                  <a:lnTo>
                    <a:pt x="114" y="145"/>
                  </a:lnTo>
                  <a:lnTo>
                    <a:pt x="108" y="148"/>
                  </a:lnTo>
                  <a:lnTo>
                    <a:pt x="100" y="151"/>
                  </a:lnTo>
                  <a:lnTo>
                    <a:pt x="93" y="153"/>
                  </a:lnTo>
                  <a:lnTo>
                    <a:pt x="85" y="154"/>
                  </a:lnTo>
                  <a:lnTo>
                    <a:pt x="77" y="154"/>
                  </a:lnTo>
                  <a:lnTo>
                    <a:pt x="77" y="154"/>
                  </a:lnTo>
                  <a:lnTo>
                    <a:pt x="70" y="154"/>
                  </a:lnTo>
                  <a:lnTo>
                    <a:pt x="62" y="153"/>
                  </a:lnTo>
                  <a:lnTo>
                    <a:pt x="54" y="151"/>
                  </a:lnTo>
                  <a:lnTo>
                    <a:pt x="47" y="148"/>
                  </a:lnTo>
                  <a:lnTo>
                    <a:pt x="40" y="145"/>
                  </a:lnTo>
                  <a:lnTo>
                    <a:pt x="35" y="140"/>
                  </a:lnTo>
                  <a:lnTo>
                    <a:pt x="29" y="137"/>
                  </a:lnTo>
                  <a:lnTo>
                    <a:pt x="23" y="131"/>
                  </a:lnTo>
                  <a:lnTo>
                    <a:pt x="19" y="125"/>
                  </a:lnTo>
                  <a:lnTo>
                    <a:pt x="14" y="120"/>
                  </a:lnTo>
                  <a:lnTo>
                    <a:pt x="10" y="114"/>
                  </a:lnTo>
                  <a:lnTo>
                    <a:pt x="6" y="107"/>
                  </a:lnTo>
                  <a:lnTo>
                    <a:pt x="4" y="100"/>
                  </a:lnTo>
                  <a:lnTo>
                    <a:pt x="3" y="92"/>
                  </a:lnTo>
                  <a:lnTo>
                    <a:pt x="2" y="84"/>
                  </a:lnTo>
                  <a:lnTo>
                    <a:pt x="0" y="77"/>
                  </a:lnTo>
                  <a:lnTo>
                    <a:pt x="0" y="77"/>
                  </a:lnTo>
                  <a:lnTo>
                    <a:pt x="2" y="69"/>
                  </a:lnTo>
                  <a:lnTo>
                    <a:pt x="3" y="61"/>
                  </a:lnTo>
                  <a:lnTo>
                    <a:pt x="4" y="54"/>
                  </a:lnTo>
                  <a:lnTo>
                    <a:pt x="6" y="46"/>
                  </a:lnTo>
                  <a:lnTo>
                    <a:pt x="10" y="41"/>
                  </a:lnTo>
                  <a:lnTo>
                    <a:pt x="14" y="34"/>
                  </a:lnTo>
                  <a:lnTo>
                    <a:pt x="19" y="28"/>
                  </a:lnTo>
                  <a:lnTo>
                    <a:pt x="23" y="22"/>
                  </a:lnTo>
                  <a:lnTo>
                    <a:pt x="29" y="18"/>
                  </a:lnTo>
                  <a:lnTo>
                    <a:pt x="35" y="13"/>
                  </a:lnTo>
                  <a:lnTo>
                    <a:pt x="40" y="9"/>
                  </a:lnTo>
                  <a:lnTo>
                    <a:pt x="47" y="6"/>
                  </a:lnTo>
                  <a:lnTo>
                    <a:pt x="54" y="3"/>
                  </a:lnTo>
                  <a:lnTo>
                    <a:pt x="62" y="2"/>
                  </a:lnTo>
                  <a:lnTo>
                    <a:pt x="70" y="1"/>
                  </a:lnTo>
                  <a:lnTo>
                    <a:pt x="77" y="0"/>
                  </a:lnTo>
                  <a:lnTo>
                    <a:pt x="77" y="0"/>
                  </a:lnTo>
                  <a:lnTo>
                    <a:pt x="85" y="1"/>
                  </a:lnTo>
                  <a:lnTo>
                    <a:pt x="93" y="2"/>
                  </a:lnTo>
                  <a:lnTo>
                    <a:pt x="100" y="3"/>
                  </a:lnTo>
                  <a:lnTo>
                    <a:pt x="108" y="6"/>
                  </a:lnTo>
                  <a:lnTo>
                    <a:pt x="114" y="9"/>
                  </a:lnTo>
                  <a:lnTo>
                    <a:pt x="121" y="13"/>
                  </a:lnTo>
                  <a:lnTo>
                    <a:pt x="126" y="18"/>
                  </a:lnTo>
                  <a:lnTo>
                    <a:pt x="132" y="22"/>
                  </a:lnTo>
                  <a:lnTo>
                    <a:pt x="137" y="28"/>
                  </a:lnTo>
                  <a:lnTo>
                    <a:pt x="141" y="34"/>
                  </a:lnTo>
                  <a:lnTo>
                    <a:pt x="145" y="41"/>
                  </a:lnTo>
                  <a:lnTo>
                    <a:pt x="148" y="46"/>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83" name="Google Shape;4583;p59"/>
            <p:cNvSpPr/>
            <p:nvPr/>
          </p:nvSpPr>
          <p:spPr>
            <a:xfrm>
              <a:off x="6216651" y="4930775"/>
              <a:ext cx="49213" cy="47625"/>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1" y="120"/>
                  </a:lnTo>
                  <a:lnTo>
                    <a:pt x="136" y="125"/>
                  </a:lnTo>
                  <a:lnTo>
                    <a:pt x="132" y="131"/>
                  </a:lnTo>
                  <a:lnTo>
                    <a:pt x="126" y="136"/>
                  </a:lnTo>
                  <a:lnTo>
                    <a:pt x="120" y="140"/>
                  </a:lnTo>
                  <a:lnTo>
                    <a:pt x="114" y="144"/>
                  </a:lnTo>
                  <a:lnTo>
                    <a:pt x="108" y="147"/>
                  </a:lnTo>
                  <a:lnTo>
                    <a:pt x="100" y="149"/>
                  </a:lnTo>
                  <a:lnTo>
                    <a:pt x="93" y="152"/>
                  </a:lnTo>
                  <a:lnTo>
                    <a:pt x="85" y="153"/>
                  </a:lnTo>
                  <a:lnTo>
                    <a:pt x="78" y="154"/>
                  </a:lnTo>
                  <a:lnTo>
                    <a:pt x="78" y="154"/>
                  </a:lnTo>
                  <a:lnTo>
                    <a:pt x="70" y="153"/>
                  </a:lnTo>
                  <a:lnTo>
                    <a:pt x="62" y="152"/>
                  </a:lnTo>
                  <a:lnTo>
                    <a:pt x="55" y="149"/>
                  </a:lnTo>
                  <a:lnTo>
                    <a:pt x="47" y="147"/>
                  </a:lnTo>
                  <a:lnTo>
                    <a:pt x="40"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2"/>
                  </a:lnTo>
                  <a:lnTo>
                    <a:pt x="136" y="27"/>
                  </a:lnTo>
                  <a:lnTo>
                    <a:pt x="141" y="34"/>
                  </a:lnTo>
                  <a:lnTo>
                    <a:pt x="145" y="40"/>
                  </a:lnTo>
                  <a:lnTo>
                    <a:pt x="148"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84" name="Google Shape;4584;p59"/>
            <p:cNvSpPr/>
            <p:nvPr/>
          </p:nvSpPr>
          <p:spPr>
            <a:xfrm>
              <a:off x="6216651" y="5000625"/>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7"/>
                  </a:lnTo>
                  <a:lnTo>
                    <a:pt x="120" y="140"/>
                  </a:lnTo>
                  <a:lnTo>
                    <a:pt x="114" y="145"/>
                  </a:lnTo>
                  <a:lnTo>
                    <a:pt x="108" y="148"/>
                  </a:lnTo>
                  <a:lnTo>
                    <a:pt x="100" y="151"/>
                  </a:lnTo>
                  <a:lnTo>
                    <a:pt x="93" y="153"/>
                  </a:lnTo>
                  <a:lnTo>
                    <a:pt x="85" y="154"/>
                  </a:lnTo>
                  <a:lnTo>
                    <a:pt x="78" y="154"/>
                  </a:lnTo>
                  <a:lnTo>
                    <a:pt x="78" y="154"/>
                  </a:lnTo>
                  <a:lnTo>
                    <a:pt x="70" y="154"/>
                  </a:lnTo>
                  <a:lnTo>
                    <a:pt x="62" y="153"/>
                  </a:lnTo>
                  <a:lnTo>
                    <a:pt x="55" y="151"/>
                  </a:lnTo>
                  <a:lnTo>
                    <a:pt x="47" y="148"/>
                  </a:lnTo>
                  <a:lnTo>
                    <a:pt x="40" y="145"/>
                  </a:lnTo>
                  <a:lnTo>
                    <a:pt x="34" y="140"/>
                  </a:lnTo>
                  <a:lnTo>
                    <a:pt x="29" y="137"/>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4"/>
                  </a:lnTo>
                  <a:lnTo>
                    <a:pt x="7" y="46"/>
                  </a:lnTo>
                  <a:lnTo>
                    <a:pt x="9" y="41"/>
                  </a:lnTo>
                  <a:lnTo>
                    <a:pt x="14" y="34"/>
                  </a:lnTo>
                  <a:lnTo>
                    <a:pt x="18" y="28"/>
                  </a:lnTo>
                  <a:lnTo>
                    <a:pt x="23" y="22"/>
                  </a:lnTo>
                  <a:lnTo>
                    <a:pt x="29" y="18"/>
                  </a:lnTo>
                  <a:lnTo>
                    <a:pt x="34" y="13"/>
                  </a:lnTo>
                  <a:lnTo>
                    <a:pt x="40" y="9"/>
                  </a:lnTo>
                  <a:lnTo>
                    <a:pt x="47" y="6"/>
                  </a:lnTo>
                  <a:lnTo>
                    <a:pt x="55" y="3"/>
                  </a:lnTo>
                  <a:lnTo>
                    <a:pt x="62" y="2"/>
                  </a:lnTo>
                  <a:lnTo>
                    <a:pt x="70" y="1"/>
                  </a:lnTo>
                  <a:lnTo>
                    <a:pt x="78" y="0"/>
                  </a:lnTo>
                  <a:lnTo>
                    <a:pt x="78" y="0"/>
                  </a:lnTo>
                  <a:lnTo>
                    <a:pt x="85" y="1"/>
                  </a:lnTo>
                  <a:lnTo>
                    <a:pt x="93" y="2"/>
                  </a:lnTo>
                  <a:lnTo>
                    <a:pt x="100" y="3"/>
                  </a:lnTo>
                  <a:lnTo>
                    <a:pt x="108" y="6"/>
                  </a:lnTo>
                  <a:lnTo>
                    <a:pt x="114" y="9"/>
                  </a:lnTo>
                  <a:lnTo>
                    <a:pt x="120" y="13"/>
                  </a:lnTo>
                  <a:lnTo>
                    <a:pt x="126" y="18"/>
                  </a:lnTo>
                  <a:lnTo>
                    <a:pt x="132" y="22"/>
                  </a:lnTo>
                  <a:lnTo>
                    <a:pt x="136" y="28"/>
                  </a:lnTo>
                  <a:lnTo>
                    <a:pt x="141" y="34"/>
                  </a:lnTo>
                  <a:lnTo>
                    <a:pt x="145" y="41"/>
                  </a:lnTo>
                  <a:lnTo>
                    <a:pt x="148" y="46"/>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85" name="Google Shape;4585;p59"/>
            <p:cNvSpPr/>
            <p:nvPr/>
          </p:nvSpPr>
          <p:spPr>
            <a:xfrm>
              <a:off x="6286501" y="4930775"/>
              <a:ext cx="49213" cy="47625"/>
            </a:xfrm>
            <a:custGeom>
              <a:avLst/>
              <a:gdLst/>
              <a:ahLst/>
              <a:cxnLst/>
              <a:rect l="l" t="t" r="r" b="b"/>
              <a:pathLst>
                <a:path w="154" h="154" extrusionOk="0">
                  <a:moveTo>
                    <a:pt x="154" y="76"/>
                  </a:moveTo>
                  <a:lnTo>
                    <a:pt x="154" y="76"/>
                  </a:lnTo>
                  <a:lnTo>
                    <a:pt x="153" y="84"/>
                  </a:lnTo>
                  <a:lnTo>
                    <a:pt x="152" y="92"/>
                  </a:lnTo>
                  <a:lnTo>
                    <a:pt x="151"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3" y="152"/>
                  </a:lnTo>
                  <a:lnTo>
                    <a:pt x="84" y="153"/>
                  </a:lnTo>
                  <a:lnTo>
                    <a:pt x="76" y="154"/>
                  </a:lnTo>
                  <a:lnTo>
                    <a:pt x="76" y="154"/>
                  </a:lnTo>
                  <a:lnTo>
                    <a:pt x="68"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4"/>
                  </a:lnTo>
                  <a:lnTo>
                    <a:pt x="144" y="40"/>
                  </a:lnTo>
                  <a:lnTo>
                    <a:pt x="147"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86" name="Google Shape;4586;p59"/>
            <p:cNvSpPr/>
            <p:nvPr/>
          </p:nvSpPr>
          <p:spPr>
            <a:xfrm>
              <a:off x="6286501" y="5000625"/>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4" y="154"/>
                  </a:lnTo>
                  <a:lnTo>
                    <a:pt x="76" y="154"/>
                  </a:lnTo>
                  <a:lnTo>
                    <a:pt x="76" y="154"/>
                  </a:lnTo>
                  <a:lnTo>
                    <a:pt x="68"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1"/>
                  </a:lnTo>
                  <a:lnTo>
                    <a:pt x="12" y="34"/>
                  </a:lnTo>
                  <a:lnTo>
                    <a:pt x="17" y="28"/>
                  </a:lnTo>
                  <a:lnTo>
                    <a:pt x="23" y="22"/>
                  </a:lnTo>
                  <a:lnTo>
                    <a:pt x="27" y="18"/>
                  </a:lnTo>
                  <a:lnTo>
                    <a:pt x="34" y="13"/>
                  </a:lnTo>
                  <a:lnTo>
                    <a:pt x="40" y="9"/>
                  </a:lnTo>
                  <a:lnTo>
                    <a:pt x="47" y="6"/>
                  </a:lnTo>
                  <a:lnTo>
                    <a:pt x="54" y="3"/>
                  </a:lnTo>
                  <a:lnTo>
                    <a:pt x="62" y="2"/>
                  </a:lnTo>
                  <a:lnTo>
                    <a:pt x="68" y="1"/>
                  </a:lnTo>
                  <a:lnTo>
                    <a:pt x="76" y="0"/>
                  </a:lnTo>
                  <a:lnTo>
                    <a:pt x="76" y="0"/>
                  </a:lnTo>
                  <a:lnTo>
                    <a:pt x="84" y="1"/>
                  </a:lnTo>
                  <a:lnTo>
                    <a:pt x="93" y="2"/>
                  </a:lnTo>
                  <a:lnTo>
                    <a:pt x="99" y="3"/>
                  </a:lnTo>
                  <a:lnTo>
                    <a:pt x="106" y="6"/>
                  </a:lnTo>
                  <a:lnTo>
                    <a:pt x="113" y="9"/>
                  </a:lnTo>
                  <a:lnTo>
                    <a:pt x="120" y="13"/>
                  </a:lnTo>
                  <a:lnTo>
                    <a:pt x="126" y="18"/>
                  </a:lnTo>
                  <a:lnTo>
                    <a:pt x="131" y="22"/>
                  </a:lnTo>
                  <a:lnTo>
                    <a:pt x="136" y="28"/>
                  </a:lnTo>
                  <a:lnTo>
                    <a:pt x="141" y="34"/>
                  </a:lnTo>
                  <a:lnTo>
                    <a:pt x="144" y="41"/>
                  </a:lnTo>
                  <a:lnTo>
                    <a:pt x="147" y="46"/>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87" name="Google Shape;4587;p59"/>
            <p:cNvSpPr/>
            <p:nvPr/>
          </p:nvSpPr>
          <p:spPr>
            <a:xfrm>
              <a:off x="5935663" y="4227513"/>
              <a:ext cx="49213" cy="49213"/>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3"/>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88" name="Google Shape;4588;p59"/>
            <p:cNvSpPr/>
            <p:nvPr/>
          </p:nvSpPr>
          <p:spPr>
            <a:xfrm>
              <a:off x="5935663" y="4298950"/>
              <a:ext cx="49213" cy="47625"/>
            </a:xfrm>
            <a:custGeom>
              <a:avLst/>
              <a:gdLst/>
              <a:ahLst/>
              <a:cxnLst/>
              <a:rect l="l" t="t" r="r" b="b"/>
              <a:pathLst>
                <a:path w="154" h="153" extrusionOk="0">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7" y="27"/>
                  </a:lnTo>
                  <a:lnTo>
                    <a:pt x="141" y="33"/>
                  </a:lnTo>
                  <a:lnTo>
                    <a:pt x="145" y="40"/>
                  </a:lnTo>
                  <a:lnTo>
                    <a:pt x="148" y="47"/>
                  </a:lnTo>
                  <a:lnTo>
                    <a:pt x="150" y="54"/>
                  </a:lnTo>
                  <a:lnTo>
                    <a:pt x="153" y="60"/>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89" name="Google Shape;4589;p59"/>
            <p:cNvSpPr/>
            <p:nvPr/>
          </p:nvSpPr>
          <p:spPr>
            <a:xfrm>
              <a:off x="6005513" y="42275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90" name="Google Shape;4590;p59"/>
            <p:cNvSpPr/>
            <p:nvPr/>
          </p:nvSpPr>
          <p:spPr>
            <a:xfrm>
              <a:off x="6005513" y="4298950"/>
              <a:ext cx="49213" cy="47625"/>
            </a:xfrm>
            <a:custGeom>
              <a:avLst/>
              <a:gdLst/>
              <a:ahLst/>
              <a:cxnLst/>
              <a:rect l="l" t="t" r="r" b="b"/>
              <a:pathLst>
                <a:path w="154" h="153" extrusionOk="0">
                  <a:moveTo>
                    <a:pt x="154" y="77"/>
                  </a:moveTo>
                  <a:lnTo>
                    <a:pt x="154" y="77"/>
                  </a:lnTo>
                  <a:lnTo>
                    <a:pt x="153" y="85"/>
                  </a:lnTo>
                  <a:lnTo>
                    <a:pt x="152" y="93"/>
                  </a:lnTo>
                  <a:lnTo>
                    <a:pt x="151" y="99"/>
                  </a:lnTo>
                  <a:lnTo>
                    <a:pt x="148" y="106"/>
                  </a:lnTo>
                  <a:lnTo>
                    <a:pt x="144" y="113"/>
                  </a:lnTo>
                  <a:lnTo>
                    <a:pt x="141" y="120"/>
                  </a:lnTo>
                  <a:lnTo>
                    <a:pt x="136" y="126"/>
                  </a:lnTo>
                  <a:lnTo>
                    <a:pt x="132"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2" y="22"/>
                  </a:lnTo>
                  <a:lnTo>
                    <a:pt x="136" y="27"/>
                  </a:lnTo>
                  <a:lnTo>
                    <a:pt x="141" y="33"/>
                  </a:lnTo>
                  <a:lnTo>
                    <a:pt x="144" y="40"/>
                  </a:lnTo>
                  <a:lnTo>
                    <a:pt x="148" y="47"/>
                  </a:lnTo>
                  <a:lnTo>
                    <a:pt x="151" y="54"/>
                  </a:lnTo>
                  <a:lnTo>
                    <a:pt x="152" y="60"/>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91" name="Google Shape;4591;p59"/>
            <p:cNvSpPr/>
            <p:nvPr/>
          </p:nvSpPr>
          <p:spPr>
            <a:xfrm>
              <a:off x="6075363" y="4227513"/>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2" y="23"/>
                  </a:lnTo>
                  <a:lnTo>
                    <a:pt x="27" y="18"/>
                  </a:lnTo>
                  <a:lnTo>
                    <a:pt x="33" y="13"/>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92" name="Google Shape;4592;p59"/>
            <p:cNvSpPr/>
            <p:nvPr/>
          </p:nvSpPr>
          <p:spPr>
            <a:xfrm>
              <a:off x="5727701" y="4227513"/>
              <a:ext cx="49213" cy="49213"/>
            </a:xfrm>
            <a:custGeom>
              <a:avLst/>
              <a:gdLst/>
              <a:ahLst/>
              <a:cxnLst/>
              <a:rect l="l" t="t" r="r" b="b"/>
              <a:pathLst>
                <a:path w="155" h="154" extrusionOk="0">
                  <a:moveTo>
                    <a:pt x="155" y="78"/>
                  </a:moveTo>
                  <a:lnTo>
                    <a:pt x="155" y="78"/>
                  </a:lnTo>
                  <a:lnTo>
                    <a:pt x="155" y="84"/>
                  </a:lnTo>
                  <a:lnTo>
                    <a:pt x="154" y="92"/>
                  </a:lnTo>
                  <a:lnTo>
                    <a:pt x="151" y="100"/>
                  </a:lnTo>
                  <a:lnTo>
                    <a:pt x="149" y="107"/>
                  </a:lnTo>
                  <a:lnTo>
                    <a:pt x="146" y="114"/>
                  </a:lnTo>
                  <a:lnTo>
                    <a:pt x="141" y="120"/>
                  </a:lnTo>
                  <a:lnTo>
                    <a:pt x="138" y="126"/>
                  </a:lnTo>
                  <a:lnTo>
                    <a:pt x="132" y="131"/>
                  </a:lnTo>
                  <a:lnTo>
                    <a:pt x="126" y="136"/>
                  </a:lnTo>
                  <a:lnTo>
                    <a:pt x="121" y="140"/>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2" y="145"/>
                  </a:lnTo>
                  <a:lnTo>
                    <a:pt x="35" y="140"/>
                  </a:lnTo>
                  <a:lnTo>
                    <a:pt x="29" y="136"/>
                  </a:lnTo>
                  <a:lnTo>
                    <a:pt x="23" y="131"/>
                  </a:lnTo>
                  <a:lnTo>
                    <a:pt x="19" y="126"/>
                  </a:lnTo>
                  <a:lnTo>
                    <a:pt x="14" y="120"/>
                  </a:lnTo>
                  <a:lnTo>
                    <a:pt x="10" y="114"/>
                  </a:lnTo>
                  <a:lnTo>
                    <a:pt x="7" y="107"/>
                  </a:lnTo>
                  <a:lnTo>
                    <a:pt x="4" y="100"/>
                  </a:lnTo>
                  <a:lnTo>
                    <a:pt x="3" y="92"/>
                  </a:lnTo>
                  <a:lnTo>
                    <a:pt x="2" y="84"/>
                  </a:lnTo>
                  <a:lnTo>
                    <a:pt x="0" y="78"/>
                  </a:lnTo>
                  <a:lnTo>
                    <a:pt x="0" y="78"/>
                  </a:lnTo>
                  <a:lnTo>
                    <a:pt x="2" y="70"/>
                  </a:lnTo>
                  <a:lnTo>
                    <a:pt x="3" y="62"/>
                  </a:lnTo>
                  <a:lnTo>
                    <a:pt x="4" y="55"/>
                  </a:lnTo>
                  <a:lnTo>
                    <a:pt x="7" y="47"/>
                  </a:lnTo>
                  <a:lnTo>
                    <a:pt x="10" y="40"/>
                  </a:lnTo>
                  <a:lnTo>
                    <a:pt x="14" y="34"/>
                  </a:lnTo>
                  <a:lnTo>
                    <a:pt x="19" y="28"/>
                  </a:lnTo>
                  <a:lnTo>
                    <a:pt x="23" y="23"/>
                  </a:lnTo>
                  <a:lnTo>
                    <a:pt x="29" y="18"/>
                  </a:lnTo>
                  <a:lnTo>
                    <a:pt x="35" y="13"/>
                  </a:lnTo>
                  <a:lnTo>
                    <a:pt x="42" y="9"/>
                  </a:lnTo>
                  <a:lnTo>
                    <a:pt x="47" y="7"/>
                  </a:lnTo>
                  <a:lnTo>
                    <a:pt x="55" y="3"/>
                  </a:lnTo>
                  <a:lnTo>
                    <a:pt x="62" y="2"/>
                  </a:lnTo>
                  <a:lnTo>
                    <a:pt x="70" y="1"/>
                  </a:lnTo>
                  <a:lnTo>
                    <a:pt x="78" y="0"/>
                  </a:lnTo>
                  <a:lnTo>
                    <a:pt x="78" y="0"/>
                  </a:lnTo>
                  <a:lnTo>
                    <a:pt x="86" y="1"/>
                  </a:lnTo>
                  <a:lnTo>
                    <a:pt x="93" y="2"/>
                  </a:lnTo>
                  <a:lnTo>
                    <a:pt x="101" y="3"/>
                  </a:lnTo>
                  <a:lnTo>
                    <a:pt x="108" y="7"/>
                  </a:lnTo>
                  <a:lnTo>
                    <a:pt x="115" y="9"/>
                  </a:lnTo>
                  <a:lnTo>
                    <a:pt x="121" y="13"/>
                  </a:lnTo>
                  <a:lnTo>
                    <a:pt x="126" y="18"/>
                  </a:lnTo>
                  <a:lnTo>
                    <a:pt x="132" y="23"/>
                  </a:lnTo>
                  <a:lnTo>
                    <a:pt x="138" y="28"/>
                  </a:lnTo>
                  <a:lnTo>
                    <a:pt x="141" y="34"/>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93" name="Google Shape;4593;p59"/>
            <p:cNvSpPr/>
            <p:nvPr/>
          </p:nvSpPr>
          <p:spPr>
            <a:xfrm>
              <a:off x="5795963" y="4227513"/>
              <a:ext cx="49213" cy="49213"/>
            </a:xfrm>
            <a:custGeom>
              <a:avLst/>
              <a:gdLst/>
              <a:ahLst/>
              <a:cxnLst/>
              <a:rect l="l" t="t" r="r" b="b"/>
              <a:pathLst>
                <a:path w="155" h="154" extrusionOk="0">
                  <a:moveTo>
                    <a:pt x="155" y="78"/>
                  </a:moveTo>
                  <a:lnTo>
                    <a:pt x="155" y="78"/>
                  </a:lnTo>
                  <a:lnTo>
                    <a:pt x="155" y="84"/>
                  </a:lnTo>
                  <a:lnTo>
                    <a:pt x="153" y="92"/>
                  </a:lnTo>
                  <a:lnTo>
                    <a:pt x="151" y="100"/>
                  </a:lnTo>
                  <a:lnTo>
                    <a:pt x="149" y="107"/>
                  </a:lnTo>
                  <a:lnTo>
                    <a:pt x="145" y="114"/>
                  </a:lnTo>
                  <a:lnTo>
                    <a:pt x="142" y="120"/>
                  </a:lnTo>
                  <a:lnTo>
                    <a:pt x="137" y="126"/>
                  </a:lnTo>
                  <a:lnTo>
                    <a:pt x="132" y="131"/>
                  </a:lnTo>
                  <a:lnTo>
                    <a:pt x="127"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0" y="13"/>
                  </a:lnTo>
                  <a:lnTo>
                    <a:pt x="127" y="18"/>
                  </a:lnTo>
                  <a:lnTo>
                    <a:pt x="132" y="23"/>
                  </a:lnTo>
                  <a:lnTo>
                    <a:pt x="137" y="28"/>
                  </a:lnTo>
                  <a:lnTo>
                    <a:pt x="142"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94" name="Google Shape;4594;p59"/>
            <p:cNvSpPr/>
            <p:nvPr/>
          </p:nvSpPr>
          <p:spPr>
            <a:xfrm>
              <a:off x="5867401" y="4227513"/>
              <a:ext cx="47625" cy="49213"/>
            </a:xfrm>
            <a:custGeom>
              <a:avLst/>
              <a:gdLst/>
              <a:ahLst/>
              <a:cxnLst/>
              <a:rect l="l" t="t" r="r" b="b"/>
              <a:pathLst>
                <a:path w="154" h="154" extrusionOk="0">
                  <a:moveTo>
                    <a:pt x="154" y="78"/>
                  </a:moveTo>
                  <a:lnTo>
                    <a:pt x="154" y="78"/>
                  </a:lnTo>
                  <a:lnTo>
                    <a:pt x="153" y="84"/>
                  </a:lnTo>
                  <a:lnTo>
                    <a:pt x="152" y="92"/>
                  </a:lnTo>
                  <a:lnTo>
                    <a:pt x="151" y="100"/>
                  </a:lnTo>
                  <a:lnTo>
                    <a:pt x="148" y="107"/>
                  </a:lnTo>
                  <a:lnTo>
                    <a:pt x="145" y="114"/>
                  </a:lnTo>
                  <a:lnTo>
                    <a:pt x="141" y="120"/>
                  </a:lnTo>
                  <a:lnTo>
                    <a:pt x="136" y="126"/>
                  </a:lnTo>
                  <a:lnTo>
                    <a:pt x="131" y="131"/>
                  </a:lnTo>
                  <a:lnTo>
                    <a:pt x="126" y="136"/>
                  </a:lnTo>
                  <a:lnTo>
                    <a:pt x="120" y="140"/>
                  </a:lnTo>
                  <a:lnTo>
                    <a:pt x="114" y="145"/>
                  </a:lnTo>
                  <a:lnTo>
                    <a:pt x="107" y="147"/>
                  </a:lnTo>
                  <a:lnTo>
                    <a:pt x="99" y="151"/>
                  </a:lnTo>
                  <a:lnTo>
                    <a:pt x="93" y="152"/>
                  </a:lnTo>
                  <a:lnTo>
                    <a:pt x="85" y="153"/>
                  </a:lnTo>
                  <a:lnTo>
                    <a:pt x="77" y="154"/>
                  </a:lnTo>
                  <a:lnTo>
                    <a:pt x="77" y="154"/>
                  </a:lnTo>
                  <a:lnTo>
                    <a:pt x="70" y="153"/>
                  </a:lnTo>
                  <a:lnTo>
                    <a:pt x="62" y="152"/>
                  </a:lnTo>
                  <a:lnTo>
                    <a:pt x="54" y="151"/>
                  </a:lnTo>
                  <a:lnTo>
                    <a:pt x="47" y="147"/>
                  </a:lnTo>
                  <a:lnTo>
                    <a:pt x="40" y="145"/>
                  </a:lnTo>
                  <a:lnTo>
                    <a:pt x="34" y="140"/>
                  </a:lnTo>
                  <a:lnTo>
                    <a:pt x="28" y="136"/>
                  </a:lnTo>
                  <a:lnTo>
                    <a:pt x="23" y="131"/>
                  </a:lnTo>
                  <a:lnTo>
                    <a:pt x="18" y="126"/>
                  </a:lnTo>
                  <a:lnTo>
                    <a:pt x="14" y="120"/>
                  </a:lnTo>
                  <a:lnTo>
                    <a:pt x="9" y="114"/>
                  </a:lnTo>
                  <a:lnTo>
                    <a:pt x="6" y="107"/>
                  </a:lnTo>
                  <a:lnTo>
                    <a:pt x="3" y="100"/>
                  </a:lnTo>
                  <a:lnTo>
                    <a:pt x="2" y="92"/>
                  </a:lnTo>
                  <a:lnTo>
                    <a:pt x="1" y="84"/>
                  </a:lnTo>
                  <a:lnTo>
                    <a:pt x="0" y="78"/>
                  </a:lnTo>
                  <a:lnTo>
                    <a:pt x="0" y="78"/>
                  </a:lnTo>
                  <a:lnTo>
                    <a:pt x="1" y="70"/>
                  </a:lnTo>
                  <a:lnTo>
                    <a:pt x="2" y="62"/>
                  </a:lnTo>
                  <a:lnTo>
                    <a:pt x="3" y="55"/>
                  </a:lnTo>
                  <a:lnTo>
                    <a:pt x="6" y="47"/>
                  </a:lnTo>
                  <a:lnTo>
                    <a:pt x="9" y="40"/>
                  </a:lnTo>
                  <a:lnTo>
                    <a:pt x="14" y="34"/>
                  </a:lnTo>
                  <a:lnTo>
                    <a:pt x="18" y="28"/>
                  </a:lnTo>
                  <a:lnTo>
                    <a:pt x="23" y="23"/>
                  </a:lnTo>
                  <a:lnTo>
                    <a:pt x="28" y="18"/>
                  </a:lnTo>
                  <a:lnTo>
                    <a:pt x="34" y="13"/>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3"/>
                  </a:lnTo>
                  <a:lnTo>
                    <a:pt x="126" y="18"/>
                  </a:lnTo>
                  <a:lnTo>
                    <a:pt x="131" y="23"/>
                  </a:lnTo>
                  <a:lnTo>
                    <a:pt x="136" y="28"/>
                  </a:lnTo>
                  <a:lnTo>
                    <a:pt x="141" y="34"/>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95" name="Google Shape;4595;p59"/>
            <p:cNvSpPr/>
            <p:nvPr/>
          </p:nvSpPr>
          <p:spPr>
            <a:xfrm>
              <a:off x="6075363" y="4298950"/>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1"/>
                  </a:lnTo>
                  <a:lnTo>
                    <a:pt x="27" y="136"/>
                  </a:lnTo>
                  <a:lnTo>
                    <a:pt x="22"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96" name="Google Shape;4596;p59"/>
            <p:cNvSpPr/>
            <p:nvPr/>
          </p:nvSpPr>
          <p:spPr>
            <a:xfrm>
              <a:off x="5935663" y="4368800"/>
              <a:ext cx="49213" cy="49213"/>
            </a:xfrm>
            <a:custGeom>
              <a:avLst/>
              <a:gdLst/>
              <a:ahLst/>
              <a:cxnLst/>
              <a:rect l="l" t="t" r="r" b="b"/>
              <a:pathLst>
                <a:path w="154" h="154" extrusionOk="0">
                  <a:moveTo>
                    <a:pt x="154" y="76"/>
                  </a:moveTo>
                  <a:lnTo>
                    <a:pt x="154" y="76"/>
                  </a:lnTo>
                  <a:lnTo>
                    <a:pt x="154" y="85"/>
                  </a:lnTo>
                  <a:lnTo>
                    <a:pt x="153" y="93"/>
                  </a:lnTo>
                  <a:lnTo>
                    <a:pt x="150" y="99"/>
                  </a:lnTo>
                  <a:lnTo>
                    <a:pt x="148" y="107"/>
                  </a:lnTo>
                  <a:lnTo>
                    <a:pt x="145" y="113"/>
                  </a:lnTo>
                  <a:lnTo>
                    <a:pt x="141" y="120"/>
                  </a:lnTo>
                  <a:lnTo>
                    <a:pt x="137"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3" y="120"/>
                  </a:lnTo>
                  <a:lnTo>
                    <a:pt x="9" y="113"/>
                  </a:lnTo>
                  <a:lnTo>
                    <a:pt x="6" y="107"/>
                  </a:lnTo>
                  <a:lnTo>
                    <a:pt x="4" y="99"/>
                  </a:lnTo>
                  <a:lnTo>
                    <a:pt x="1" y="93"/>
                  </a:lnTo>
                  <a:lnTo>
                    <a:pt x="0" y="85"/>
                  </a:lnTo>
                  <a:lnTo>
                    <a:pt x="0" y="76"/>
                  </a:lnTo>
                  <a:lnTo>
                    <a:pt x="0" y="76"/>
                  </a:lnTo>
                  <a:lnTo>
                    <a:pt x="0" y="70"/>
                  </a:lnTo>
                  <a:lnTo>
                    <a:pt x="1" y="62"/>
                  </a:lnTo>
                  <a:lnTo>
                    <a:pt x="4" y="54"/>
                  </a:lnTo>
                  <a:lnTo>
                    <a:pt x="6" y="47"/>
                  </a:lnTo>
                  <a:lnTo>
                    <a:pt x="9" y="40"/>
                  </a:lnTo>
                  <a:lnTo>
                    <a:pt x="13" y="34"/>
                  </a:lnTo>
                  <a:lnTo>
                    <a:pt x="17" y="28"/>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97" name="Google Shape;4597;p59"/>
            <p:cNvSpPr/>
            <p:nvPr/>
          </p:nvSpPr>
          <p:spPr>
            <a:xfrm>
              <a:off x="5935663" y="4440238"/>
              <a:ext cx="49213" cy="47625"/>
            </a:xfrm>
            <a:custGeom>
              <a:avLst/>
              <a:gdLst/>
              <a:ahLst/>
              <a:cxnLst/>
              <a:rect l="l" t="t" r="r" b="b"/>
              <a:pathLst>
                <a:path w="154" h="154" extrusionOk="0">
                  <a:moveTo>
                    <a:pt x="154" y="78"/>
                  </a:moveTo>
                  <a:lnTo>
                    <a:pt x="154" y="78"/>
                  </a:lnTo>
                  <a:lnTo>
                    <a:pt x="154" y="86"/>
                  </a:lnTo>
                  <a:lnTo>
                    <a:pt x="153" y="92"/>
                  </a:lnTo>
                  <a:lnTo>
                    <a:pt x="150" y="101"/>
                  </a:lnTo>
                  <a:lnTo>
                    <a:pt x="148" y="107"/>
                  </a:lnTo>
                  <a:lnTo>
                    <a:pt x="145" y="114"/>
                  </a:lnTo>
                  <a:lnTo>
                    <a:pt x="141" y="120"/>
                  </a:lnTo>
                  <a:lnTo>
                    <a:pt x="137"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3" y="23"/>
                  </a:lnTo>
                  <a:lnTo>
                    <a:pt x="28"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7" y="28"/>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98" name="Google Shape;4598;p59"/>
            <p:cNvSpPr/>
            <p:nvPr/>
          </p:nvSpPr>
          <p:spPr>
            <a:xfrm>
              <a:off x="6005513" y="4368800"/>
              <a:ext cx="49213" cy="49213"/>
            </a:xfrm>
            <a:custGeom>
              <a:avLst/>
              <a:gdLst/>
              <a:ahLst/>
              <a:cxnLst/>
              <a:rect l="l" t="t" r="r" b="b"/>
              <a:pathLst>
                <a:path w="154" h="154" extrusionOk="0">
                  <a:moveTo>
                    <a:pt x="154" y="76"/>
                  </a:moveTo>
                  <a:lnTo>
                    <a:pt x="154" y="76"/>
                  </a:lnTo>
                  <a:lnTo>
                    <a:pt x="153" y="85"/>
                  </a:lnTo>
                  <a:lnTo>
                    <a:pt x="152" y="93"/>
                  </a:lnTo>
                  <a:lnTo>
                    <a:pt x="151" y="99"/>
                  </a:lnTo>
                  <a:lnTo>
                    <a:pt x="148" y="107"/>
                  </a:lnTo>
                  <a:lnTo>
                    <a:pt x="144" y="113"/>
                  </a:lnTo>
                  <a:lnTo>
                    <a:pt x="141" y="120"/>
                  </a:lnTo>
                  <a:lnTo>
                    <a:pt x="136" y="126"/>
                  </a:lnTo>
                  <a:lnTo>
                    <a:pt x="132" y="131"/>
                  </a:lnTo>
                  <a:lnTo>
                    <a:pt x="126" y="136"/>
                  </a:lnTo>
                  <a:lnTo>
                    <a:pt x="120" y="141"/>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2" y="120"/>
                  </a:lnTo>
                  <a:lnTo>
                    <a:pt x="9" y="113"/>
                  </a:lnTo>
                  <a:lnTo>
                    <a:pt x="6" y="107"/>
                  </a:lnTo>
                  <a:lnTo>
                    <a:pt x="3" y="99"/>
                  </a:lnTo>
                  <a:lnTo>
                    <a:pt x="1" y="93"/>
                  </a:lnTo>
                  <a:lnTo>
                    <a:pt x="0" y="85"/>
                  </a:lnTo>
                  <a:lnTo>
                    <a:pt x="0" y="76"/>
                  </a:lnTo>
                  <a:lnTo>
                    <a:pt x="0" y="76"/>
                  </a:lnTo>
                  <a:lnTo>
                    <a:pt x="0" y="70"/>
                  </a:lnTo>
                  <a:lnTo>
                    <a:pt x="1" y="62"/>
                  </a:lnTo>
                  <a:lnTo>
                    <a:pt x="3" y="54"/>
                  </a:lnTo>
                  <a:lnTo>
                    <a:pt x="6" y="47"/>
                  </a:lnTo>
                  <a:lnTo>
                    <a:pt x="9" y="40"/>
                  </a:lnTo>
                  <a:lnTo>
                    <a:pt x="12" y="34"/>
                  </a:lnTo>
                  <a:lnTo>
                    <a:pt x="17" y="28"/>
                  </a:lnTo>
                  <a:lnTo>
                    <a:pt x="23" y="23"/>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2" y="23"/>
                  </a:lnTo>
                  <a:lnTo>
                    <a:pt x="136" y="28"/>
                  </a:lnTo>
                  <a:lnTo>
                    <a:pt x="141" y="34"/>
                  </a:lnTo>
                  <a:lnTo>
                    <a:pt x="144" y="40"/>
                  </a:lnTo>
                  <a:lnTo>
                    <a:pt x="148"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599" name="Google Shape;4599;p59"/>
            <p:cNvSpPr/>
            <p:nvPr/>
          </p:nvSpPr>
          <p:spPr>
            <a:xfrm>
              <a:off x="6005513" y="4440238"/>
              <a:ext cx="49213" cy="47625"/>
            </a:xfrm>
            <a:custGeom>
              <a:avLst/>
              <a:gdLst/>
              <a:ahLst/>
              <a:cxnLst/>
              <a:rect l="l" t="t" r="r" b="b"/>
              <a:pathLst>
                <a:path w="154" h="154" extrusionOk="0">
                  <a:moveTo>
                    <a:pt x="154" y="78"/>
                  </a:moveTo>
                  <a:lnTo>
                    <a:pt x="154" y="78"/>
                  </a:lnTo>
                  <a:lnTo>
                    <a:pt x="153" y="86"/>
                  </a:lnTo>
                  <a:lnTo>
                    <a:pt x="152" y="92"/>
                  </a:lnTo>
                  <a:lnTo>
                    <a:pt x="151" y="101"/>
                  </a:lnTo>
                  <a:lnTo>
                    <a:pt x="148" y="107"/>
                  </a:lnTo>
                  <a:lnTo>
                    <a:pt x="144" y="114"/>
                  </a:lnTo>
                  <a:lnTo>
                    <a:pt x="141" y="120"/>
                  </a:lnTo>
                  <a:lnTo>
                    <a:pt x="136" y="127"/>
                  </a:lnTo>
                  <a:lnTo>
                    <a:pt x="132" y="131"/>
                  </a:lnTo>
                  <a:lnTo>
                    <a:pt x="126" y="137"/>
                  </a:lnTo>
                  <a:lnTo>
                    <a:pt x="120" y="142"/>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2"/>
                  </a:lnTo>
                  <a:lnTo>
                    <a:pt x="27" y="137"/>
                  </a:lnTo>
                  <a:lnTo>
                    <a:pt x="23" y="131"/>
                  </a:lnTo>
                  <a:lnTo>
                    <a:pt x="17" y="127"/>
                  </a:lnTo>
                  <a:lnTo>
                    <a:pt x="12"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2" y="34"/>
                  </a:lnTo>
                  <a:lnTo>
                    <a:pt x="17" y="28"/>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2" y="23"/>
                  </a:lnTo>
                  <a:lnTo>
                    <a:pt x="136" y="28"/>
                  </a:lnTo>
                  <a:lnTo>
                    <a:pt x="141" y="34"/>
                  </a:lnTo>
                  <a:lnTo>
                    <a:pt x="144"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00" name="Google Shape;4600;p59"/>
            <p:cNvSpPr/>
            <p:nvPr/>
          </p:nvSpPr>
          <p:spPr>
            <a:xfrm>
              <a:off x="6075363" y="4368800"/>
              <a:ext cx="49213" cy="49213"/>
            </a:xfrm>
            <a:custGeom>
              <a:avLst/>
              <a:gdLst/>
              <a:ahLst/>
              <a:cxnLst/>
              <a:rect l="l" t="t" r="r" b="b"/>
              <a:pathLst>
                <a:path w="153" h="154" extrusionOk="0">
                  <a:moveTo>
                    <a:pt x="153" y="76"/>
                  </a:moveTo>
                  <a:lnTo>
                    <a:pt x="153" y="76"/>
                  </a:lnTo>
                  <a:lnTo>
                    <a:pt x="153" y="85"/>
                  </a:lnTo>
                  <a:lnTo>
                    <a:pt x="152" y="93"/>
                  </a:lnTo>
                  <a:lnTo>
                    <a:pt x="150" y="99"/>
                  </a:lnTo>
                  <a:lnTo>
                    <a:pt x="147" y="107"/>
                  </a:lnTo>
                  <a:lnTo>
                    <a:pt x="144" y="113"/>
                  </a:lnTo>
                  <a:lnTo>
                    <a:pt x="141"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1"/>
                  </a:lnTo>
                  <a:lnTo>
                    <a:pt x="27" y="136"/>
                  </a:lnTo>
                  <a:lnTo>
                    <a:pt x="22" y="131"/>
                  </a:lnTo>
                  <a:lnTo>
                    <a:pt x="17" y="126"/>
                  </a:lnTo>
                  <a:lnTo>
                    <a:pt x="12" y="120"/>
                  </a:lnTo>
                  <a:lnTo>
                    <a:pt x="9" y="113"/>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2" y="23"/>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8"/>
                  </a:lnTo>
                  <a:lnTo>
                    <a:pt x="141"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01" name="Google Shape;4601;p59"/>
            <p:cNvSpPr/>
            <p:nvPr/>
          </p:nvSpPr>
          <p:spPr>
            <a:xfrm>
              <a:off x="6075363" y="4440238"/>
              <a:ext cx="49213" cy="47625"/>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0" y="153"/>
                  </a:lnTo>
                  <a:lnTo>
                    <a:pt x="54" y="151"/>
                  </a:lnTo>
                  <a:lnTo>
                    <a:pt x="47" y="149"/>
                  </a:lnTo>
                  <a:lnTo>
                    <a:pt x="40" y="145"/>
                  </a:lnTo>
                  <a:lnTo>
                    <a:pt x="33" y="142"/>
                  </a:lnTo>
                  <a:lnTo>
                    <a:pt x="27" y="137"/>
                  </a:lnTo>
                  <a:lnTo>
                    <a:pt x="22"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2" y="23"/>
                  </a:lnTo>
                  <a:lnTo>
                    <a:pt x="27" y="18"/>
                  </a:lnTo>
                  <a:lnTo>
                    <a:pt x="33" y="14"/>
                  </a:lnTo>
                  <a:lnTo>
                    <a:pt x="40" y="10"/>
                  </a:lnTo>
                  <a:lnTo>
                    <a:pt x="47" y="7"/>
                  </a:lnTo>
                  <a:lnTo>
                    <a:pt x="54" y="3"/>
                  </a:lnTo>
                  <a:lnTo>
                    <a:pt x="60"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02" name="Google Shape;4602;p59"/>
            <p:cNvSpPr/>
            <p:nvPr/>
          </p:nvSpPr>
          <p:spPr>
            <a:xfrm>
              <a:off x="5935663" y="4506913"/>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1"/>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7" y="28"/>
                  </a:lnTo>
                  <a:lnTo>
                    <a:pt x="141" y="34"/>
                  </a:lnTo>
                  <a:lnTo>
                    <a:pt x="145" y="41"/>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03" name="Google Shape;4603;p59"/>
            <p:cNvSpPr/>
            <p:nvPr/>
          </p:nvSpPr>
          <p:spPr>
            <a:xfrm>
              <a:off x="5935663" y="4576763"/>
              <a:ext cx="49213" cy="49213"/>
            </a:xfrm>
            <a:custGeom>
              <a:avLst/>
              <a:gdLst/>
              <a:ahLst/>
              <a:cxnLst/>
              <a:rect l="l" t="t" r="r" b="b"/>
              <a:pathLst>
                <a:path w="154" h="155" extrusionOk="0">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0" y="141"/>
                  </a:lnTo>
                  <a:lnTo>
                    <a:pt x="114" y="146"/>
                  </a:lnTo>
                  <a:lnTo>
                    <a:pt x="107" y="148"/>
                  </a:lnTo>
                  <a:lnTo>
                    <a:pt x="100" y="152"/>
                  </a:lnTo>
                  <a:lnTo>
                    <a:pt x="93" y="153"/>
                  </a:lnTo>
                  <a:lnTo>
                    <a:pt x="85" y="154"/>
                  </a:lnTo>
                  <a:lnTo>
                    <a:pt x="77" y="155"/>
                  </a:lnTo>
                  <a:lnTo>
                    <a:pt x="77" y="155"/>
                  </a:lnTo>
                  <a:lnTo>
                    <a:pt x="69" y="154"/>
                  </a:lnTo>
                  <a:lnTo>
                    <a:pt x="62" y="153"/>
                  </a:lnTo>
                  <a:lnTo>
                    <a:pt x="54" y="152"/>
                  </a:lnTo>
                  <a:lnTo>
                    <a:pt x="47" y="148"/>
                  </a:lnTo>
                  <a:lnTo>
                    <a:pt x="40" y="146"/>
                  </a:lnTo>
                  <a:lnTo>
                    <a:pt x="35" y="141"/>
                  </a:lnTo>
                  <a:lnTo>
                    <a:pt x="28" y="137"/>
                  </a:lnTo>
                  <a:lnTo>
                    <a:pt x="23"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4"/>
                  </a:lnTo>
                  <a:lnTo>
                    <a:pt x="6" y="47"/>
                  </a:lnTo>
                  <a:lnTo>
                    <a:pt x="9" y="41"/>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04" name="Google Shape;4604;p59"/>
            <p:cNvSpPr/>
            <p:nvPr/>
          </p:nvSpPr>
          <p:spPr>
            <a:xfrm>
              <a:off x="6005513" y="450691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1"/>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2" y="22"/>
                  </a:lnTo>
                  <a:lnTo>
                    <a:pt x="136" y="28"/>
                  </a:lnTo>
                  <a:lnTo>
                    <a:pt x="141" y="34"/>
                  </a:lnTo>
                  <a:lnTo>
                    <a:pt x="144" y="41"/>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05" name="Google Shape;4605;p59"/>
            <p:cNvSpPr/>
            <p:nvPr/>
          </p:nvSpPr>
          <p:spPr>
            <a:xfrm>
              <a:off x="6005513" y="4576763"/>
              <a:ext cx="49213" cy="49213"/>
            </a:xfrm>
            <a:custGeom>
              <a:avLst/>
              <a:gdLst/>
              <a:ahLst/>
              <a:cxnLst/>
              <a:rect l="l" t="t" r="r" b="b"/>
              <a:pathLst>
                <a:path w="154" h="155" extrusionOk="0">
                  <a:moveTo>
                    <a:pt x="154" y="77"/>
                  </a:moveTo>
                  <a:lnTo>
                    <a:pt x="154" y="77"/>
                  </a:lnTo>
                  <a:lnTo>
                    <a:pt x="153" y="85"/>
                  </a:lnTo>
                  <a:lnTo>
                    <a:pt x="152" y="93"/>
                  </a:lnTo>
                  <a:lnTo>
                    <a:pt x="151" y="101"/>
                  </a:lnTo>
                  <a:lnTo>
                    <a:pt x="148" y="108"/>
                  </a:lnTo>
                  <a:lnTo>
                    <a:pt x="144" y="115"/>
                  </a:lnTo>
                  <a:lnTo>
                    <a:pt x="141" y="121"/>
                  </a:lnTo>
                  <a:lnTo>
                    <a:pt x="136" y="126"/>
                  </a:lnTo>
                  <a:lnTo>
                    <a:pt x="132" y="132"/>
                  </a:lnTo>
                  <a:lnTo>
                    <a:pt x="126" y="137"/>
                  </a:lnTo>
                  <a:lnTo>
                    <a:pt x="120" y="141"/>
                  </a:lnTo>
                  <a:lnTo>
                    <a:pt x="113" y="146"/>
                  </a:lnTo>
                  <a:lnTo>
                    <a:pt x="106" y="148"/>
                  </a:lnTo>
                  <a:lnTo>
                    <a:pt x="99" y="152"/>
                  </a:lnTo>
                  <a:lnTo>
                    <a:pt x="93" y="153"/>
                  </a:lnTo>
                  <a:lnTo>
                    <a:pt x="85" y="154"/>
                  </a:lnTo>
                  <a:lnTo>
                    <a:pt x="77" y="155"/>
                  </a:lnTo>
                  <a:lnTo>
                    <a:pt x="77" y="155"/>
                  </a:lnTo>
                  <a:lnTo>
                    <a:pt x="69" y="154"/>
                  </a:lnTo>
                  <a:lnTo>
                    <a:pt x="62" y="153"/>
                  </a:lnTo>
                  <a:lnTo>
                    <a:pt x="54" y="152"/>
                  </a:lnTo>
                  <a:lnTo>
                    <a:pt x="47" y="148"/>
                  </a:lnTo>
                  <a:lnTo>
                    <a:pt x="40" y="146"/>
                  </a:lnTo>
                  <a:lnTo>
                    <a:pt x="34" y="141"/>
                  </a:lnTo>
                  <a:lnTo>
                    <a:pt x="27" y="137"/>
                  </a:lnTo>
                  <a:lnTo>
                    <a:pt x="23" y="132"/>
                  </a:lnTo>
                  <a:lnTo>
                    <a:pt x="17" y="126"/>
                  </a:lnTo>
                  <a:lnTo>
                    <a:pt x="12" y="121"/>
                  </a:lnTo>
                  <a:lnTo>
                    <a:pt x="9" y="115"/>
                  </a:lnTo>
                  <a:lnTo>
                    <a:pt x="6" y="108"/>
                  </a:lnTo>
                  <a:lnTo>
                    <a:pt x="3" y="101"/>
                  </a:lnTo>
                  <a:lnTo>
                    <a:pt x="1" y="93"/>
                  </a:lnTo>
                  <a:lnTo>
                    <a:pt x="0" y="85"/>
                  </a:lnTo>
                  <a:lnTo>
                    <a:pt x="0" y="77"/>
                  </a:lnTo>
                  <a:lnTo>
                    <a:pt x="0" y="77"/>
                  </a:lnTo>
                  <a:lnTo>
                    <a:pt x="0" y="70"/>
                  </a:lnTo>
                  <a:lnTo>
                    <a:pt x="1" y="62"/>
                  </a:lnTo>
                  <a:lnTo>
                    <a:pt x="3" y="54"/>
                  </a:lnTo>
                  <a:lnTo>
                    <a:pt x="6" y="47"/>
                  </a:lnTo>
                  <a:lnTo>
                    <a:pt x="9" y="41"/>
                  </a:lnTo>
                  <a:lnTo>
                    <a:pt x="12" y="35"/>
                  </a:lnTo>
                  <a:lnTo>
                    <a:pt x="17" y="29"/>
                  </a:lnTo>
                  <a:lnTo>
                    <a:pt x="23" y="23"/>
                  </a:lnTo>
                  <a:lnTo>
                    <a:pt x="27" y="18"/>
                  </a:lnTo>
                  <a:lnTo>
                    <a:pt x="34" y="14"/>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4"/>
                  </a:lnTo>
                  <a:lnTo>
                    <a:pt x="126" y="18"/>
                  </a:lnTo>
                  <a:lnTo>
                    <a:pt x="132" y="23"/>
                  </a:lnTo>
                  <a:lnTo>
                    <a:pt x="136" y="29"/>
                  </a:lnTo>
                  <a:lnTo>
                    <a:pt x="141" y="35"/>
                  </a:lnTo>
                  <a:lnTo>
                    <a:pt x="144" y="41"/>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06" name="Google Shape;4606;p59"/>
            <p:cNvSpPr/>
            <p:nvPr/>
          </p:nvSpPr>
          <p:spPr>
            <a:xfrm>
              <a:off x="6075363" y="4506913"/>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4" y="150"/>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1"/>
                  </a:lnTo>
                  <a:lnTo>
                    <a:pt x="12" y="34"/>
                  </a:lnTo>
                  <a:lnTo>
                    <a:pt x="17" y="28"/>
                  </a:lnTo>
                  <a:lnTo>
                    <a:pt x="22" y="22"/>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1"/>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07" name="Google Shape;4607;p59"/>
            <p:cNvSpPr/>
            <p:nvPr/>
          </p:nvSpPr>
          <p:spPr>
            <a:xfrm>
              <a:off x="6075363" y="4576763"/>
              <a:ext cx="49213" cy="49213"/>
            </a:xfrm>
            <a:custGeom>
              <a:avLst/>
              <a:gdLst/>
              <a:ahLst/>
              <a:cxnLst/>
              <a:rect l="l" t="t" r="r" b="b"/>
              <a:pathLst>
                <a:path w="153" h="155" extrusionOk="0">
                  <a:moveTo>
                    <a:pt x="153" y="77"/>
                  </a:moveTo>
                  <a:lnTo>
                    <a:pt x="153" y="77"/>
                  </a:lnTo>
                  <a:lnTo>
                    <a:pt x="153" y="85"/>
                  </a:lnTo>
                  <a:lnTo>
                    <a:pt x="152" y="93"/>
                  </a:lnTo>
                  <a:lnTo>
                    <a:pt x="150" y="101"/>
                  </a:lnTo>
                  <a:lnTo>
                    <a:pt x="147" y="108"/>
                  </a:lnTo>
                  <a:lnTo>
                    <a:pt x="144" y="115"/>
                  </a:lnTo>
                  <a:lnTo>
                    <a:pt x="141" y="121"/>
                  </a:lnTo>
                  <a:lnTo>
                    <a:pt x="136" y="126"/>
                  </a:lnTo>
                  <a:lnTo>
                    <a:pt x="131" y="132"/>
                  </a:lnTo>
                  <a:lnTo>
                    <a:pt x="126" y="137"/>
                  </a:lnTo>
                  <a:lnTo>
                    <a:pt x="120" y="141"/>
                  </a:lnTo>
                  <a:lnTo>
                    <a:pt x="113" y="146"/>
                  </a:lnTo>
                  <a:lnTo>
                    <a:pt x="106" y="148"/>
                  </a:lnTo>
                  <a:lnTo>
                    <a:pt x="99" y="152"/>
                  </a:lnTo>
                  <a:lnTo>
                    <a:pt x="92" y="153"/>
                  </a:lnTo>
                  <a:lnTo>
                    <a:pt x="84" y="154"/>
                  </a:lnTo>
                  <a:lnTo>
                    <a:pt x="76" y="155"/>
                  </a:lnTo>
                  <a:lnTo>
                    <a:pt x="76" y="155"/>
                  </a:lnTo>
                  <a:lnTo>
                    <a:pt x="68" y="154"/>
                  </a:lnTo>
                  <a:lnTo>
                    <a:pt x="60" y="153"/>
                  </a:lnTo>
                  <a:lnTo>
                    <a:pt x="54" y="152"/>
                  </a:lnTo>
                  <a:lnTo>
                    <a:pt x="47" y="148"/>
                  </a:lnTo>
                  <a:lnTo>
                    <a:pt x="40" y="146"/>
                  </a:lnTo>
                  <a:lnTo>
                    <a:pt x="33" y="141"/>
                  </a:lnTo>
                  <a:lnTo>
                    <a:pt x="27" y="137"/>
                  </a:lnTo>
                  <a:lnTo>
                    <a:pt x="22"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4"/>
                  </a:lnTo>
                  <a:lnTo>
                    <a:pt x="5" y="47"/>
                  </a:lnTo>
                  <a:lnTo>
                    <a:pt x="9" y="41"/>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1"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08" name="Google Shape;4608;p59"/>
            <p:cNvSpPr/>
            <p:nvPr/>
          </p:nvSpPr>
          <p:spPr>
            <a:xfrm>
              <a:off x="5935663" y="4648200"/>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0" y="142"/>
                  </a:lnTo>
                  <a:lnTo>
                    <a:pt x="114" y="146"/>
                  </a:lnTo>
                  <a:lnTo>
                    <a:pt x="107" y="149"/>
                  </a:lnTo>
                  <a:lnTo>
                    <a:pt x="100" y="152"/>
                  </a:lnTo>
                  <a:lnTo>
                    <a:pt x="93" y="154"/>
                  </a:lnTo>
                  <a:lnTo>
                    <a:pt x="85" y="155"/>
                  </a:lnTo>
                  <a:lnTo>
                    <a:pt x="77" y="155"/>
                  </a:lnTo>
                  <a:lnTo>
                    <a:pt x="77" y="155"/>
                  </a:lnTo>
                  <a:lnTo>
                    <a:pt x="69" y="155"/>
                  </a:lnTo>
                  <a:lnTo>
                    <a:pt x="62" y="154"/>
                  </a:lnTo>
                  <a:lnTo>
                    <a:pt x="54" y="152"/>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3" y="23"/>
                  </a:lnTo>
                  <a:lnTo>
                    <a:pt x="28"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0" y="14"/>
                  </a:lnTo>
                  <a:lnTo>
                    <a:pt x="126" y="19"/>
                  </a:lnTo>
                  <a:lnTo>
                    <a:pt x="132" y="23"/>
                  </a:lnTo>
                  <a:lnTo>
                    <a:pt x="137" y="29"/>
                  </a:lnTo>
                  <a:lnTo>
                    <a:pt x="141" y="35"/>
                  </a:lnTo>
                  <a:lnTo>
                    <a:pt x="145" y="42"/>
                  </a:lnTo>
                  <a:lnTo>
                    <a:pt x="148" y="49"/>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09" name="Google Shape;4609;p59"/>
            <p:cNvSpPr/>
            <p:nvPr/>
          </p:nvSpPr>
          <p:spPr>
            <a:xfrm>
              <a:off x="5935663" y="4718050"/>
              <a:ext cx="49213"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7" y="27"/>
                  </a:lnTo>
                  <a:lnTo>
                    <a:pt x="141" y="34"/>
                  </a:lnTo>
                  <a:lnTo>
                    <a:pt x="145" y="40"/>
                  </a:lnTo>
                  <a:lnTo>
                    <a:pt x="148" y="47"/>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10" name="Google Shape;4610;p59"/>
            <p:cNvSpPr/>
            <p:nvPr/>
          </p:nvSpPr>
          <p:spPr>
            <a:xfrm>
              <a:off x="6005513" y="4648200"/>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4" y="115"/>
                  </a:lnTo>
                  <a:lnTo>
                    <a:pt x="141" y="121"/>
                  </a:lnTo>
                  <a:lnTo>
                    <a:pt x="136" y="127"/>
                  </a:lnTo>
                  <a:lnTo>
                    <a:pt x="132" y="132"/>
                  </a:lnTo>
                  <a:lnTo>
                    <a:pt x="126" y="138"/>
                  </a:lnTo>
                  <a:lnTo>
                    <a:pt x="120" y="142"/>
                  </a:lnTo>
                  <a:lnTo>
                    <a:pt x="113" y="146"/>
                  </a:lnTo>
                  <a:lnTo>
                    <a:pt x="106" y="149"/>
                  </a:lnTo>
                  <a:lnTo>
                    <a:pt x="99" y="152"/>
                  </a:lnTo>
                  <a:lnTo>
                    <a:pt x="93" y="154"/>
                  </a:lnTo>
                  <a:lnTo>
                    <a:pt x="85" y="155"/>
                  </a:lnTo>
                  <a:lnTo>
                    <a:pt x="77" y="155"/>
                  </a:lnTo>
                  <a:lnTo>
                    <a:pt x="77" y="155"/>
                  </a:lnTo>
                  <a:lnTo>
                    <a:pt x="69" y="155"/>
                  </a:lnTo>
                  <a:lnTo>
                    <a:pt x="62" y="154"/>
                  </a:lnTo>
                  <a:lnTo>
                    <a:pt x="54" y="152"/>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3" y="23"/>
                  </a:lnTo>
                  <a:lnTo>
                    <a:pt x="27" y="19"/>
                  </a:lnTo>
                  <a:lnTo>
                    <a:pt x="34" y="14"/>
                  </a:lnTo>
                  <a:lnTo>
                    <a:pt x="40" y="11"/>
                  </a:lnTo>
                  <a:lnTo>
                    <a:pt x="47" y="7"/>
                  </a:lnTo>
                  <a:lnTo>
                    <a:pt x="54" y="5"/>
                  </a:lnTo>
                  <a:lnTo>
                    <a:pt x="62" y="3"/>
                  </a:lnTo>
                  <a:lnTo>
                    <a:pt x="69" y="2"/>
                  </a:lnTo>
                  <a:lnTo>
                    <a:pt x="77" y="0"/>
                  </a:lnTo>
                  <a:lnTo>
                    <a:pt x="77" y="0"/>
                  </a:lnTo>
                  <a:lnTo>
                    <a:pt x="85" y="2"/>
                  </a:lnTo>
                  <a:lnTo>
                    <a:pt x="93" y="3"/>
                  </a:lnTo>
                  <a:lnTo>
                    <a:pt x="99" y="5"/>
                  </a:lnTo>
                  <a:lnTo>
                    <a:pt x="106" y="7"/>
                  </a:lnTo>
                  <a:lnTo>
                    <a:pt x="113" y="11"/>
                  </a:lnTo>
                  <a:lnTo>
                    <a:pt x="120" y="14"/>
                  </a:lnTo>
                  <a:lnTo>
                    <a:pt x="126" y="19"/>
                  </a:lnTo>
                  <a:lnTo>
                    <a:pt x="132" y="23"/>
                  </a:lnTo>
                  <a:lnTo>
                    <a:pt x="136" y="29"/>
                  </a:lnTo>
                  <a:lnTo>
                    <a:pt x="141" y="35"/>
                  </a:lnTo>
                  <a:lnTo>
                    <a:pt x="144" y="42"/>
                  </a:lnTo>
                  <a:lnTo>
                    <a:pt x="148" y="49"/>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11" name="Google Shape;4611;p59"/>
            <p:cNvSpPr/>
            <p:nvPr/>
          </p:nvSpPr>
          <p:spPr>
            <a:xfrm>
              <a:off x="6005513" y="4718050"/>
              <a:ext cx="49213" cy="49213"/>
            </a:xfrm>
            <a:custGeom>
              <a:avLst/>
              <a:gdLst/>
              <a:ahLst/>
              <a:cxnLst/>
              <a:rect l="l" t="t" r="r" b="b"/>
              <a:pathLst>
                <a:path w="154" h="154" extrusionOk="0">
                  <a:moveTo>
                    <a:pt x="154" y="76"/>
                  </a:moveTo>
                  <a:lnTo>
                    <a:pt x="154" y="76"/>
                  </a:lnTo>
                  <a:lnTo>
                    <a:pt x="153" y="84"/>
                  </a:lnTo>
                  <a:lnTo>
                    <a:pt x="152" y="92"/>
                  </a:lnTo>
                  <a:lnTo>
                    <a:pt x="151" y="99"/>
                  </a:lnTo>
                  <a:lnTo>
                    <a:pt x="148" y="106"/>
                  </a:lnTo>
                  <a:lnTo>
                    <a:pt x="144" y="113"/>
                  </a:lnTo>
                  <a:lnTo>
                    <a:pt x="141" y="120"/>
                  </a:lnTo>
                  <a:lnTo>
                    <a:pt x="136" y="125"/>
                  </a:lnTo>
                  <a:lnTo>
                    <a:pt x="132"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2"/>
                  </a:lnTo>
                  <a:lnTo>
                    <a:pt x="136" y="27"/>
                  </a:lnTo>
                  <a:lnTo>
                    <a:pt x="141" y="34"/>
                  </a:lnTo>
                  <a:lnTo>
                    <a:pt x="144" y="40"/>
                  </a:lnTo>
                  <a:lnTo>
                    <a:pt x="148"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12" name="Google Shape;4612;p59"/>
            <p:cNvSpPr/>
            <p:nvPr/>
          </p:nvSpPr>
          <p:spPr>
            <a:xfrm>
              <a:off x="6075363" y="4648200"/>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2"/>
                  </a:lnTo>
                  <a:lnTo>
                    <a:pt x="92" y="154"/>
                  </a:lnTo>
                  <a:lnTo>
                    <a:pt x="84" y="155"/>
                  </a:lnTo>
                  <a:lnTo>
                    <a:pt x="76" y="155"/>
                  </a:lnTo>
                  <a:lnTo>
                    <a:pt x="76" y="155"/>
                  </a:lnTo>
                  <a:lnTo>
                    <a:pt x="68" y="155"/>
                  </a:lnTo>
                  <a:lnTo>
                    <a:pt x="60" y="154"/>
                  </a:lnTo>
                  <a:lnTo>
                    <a:pt x="54" y="152"/>
                  </a:lnTo>
                  <a:lnTo>
                    <a:pt x="47" y="149"/>
                  </a:lnTo>
                  <a:lnTo>
                    <a:pt x="40" y="146"/>
                  </a:lnTo>
                  <a:lnTo>
                    <a:pt x="33" y="142"/>
                  </a:lnTo>
                  <a:lnTo>
                    <a:pt x="27" y="138"/>
                  </a:lnTo>
                  <a:lnTo>
                    <a:pt x="22"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9"/>
                  </a:lnTo>
                  <a:lnTo>
                    <a:pt x="9" y="42"/>
                  </a:lnTo>
                  <a:lnTo>
                    <a:pt x="12" y="35"/>
                  </a:lnTo>
                  <a:lnTo>
                    <a:pt x="17" y="29"/>
                  </a:lnTo>
                  <a:lnTo>
                    <a:pt x="22" y="23"/>
                  </a:lnTo>
                  <a:lnTo>
                    <a:pt x="27" y="19"/>
                  </a:lnTo>
                  <a:lnTo>
                    <a:pt x="33" y="14"/>
                  </a:lnTo>
                  <a:lnTo>
                    <a:pt x="40" y="11"/>
                  </a:lnTo>
                  <a:lnTo>
                    <a:pt x="47" y="7"/>
                  </a:lnTo>
                  <a:lnTo>
                    <a:pt x="54" y="5"/>
                  </a:lnTo>
                  <a:lnTo>
                    <a:pt x="60"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1" y="35"/>
                  </a:lnTo>
                  <a:lnTo>
                    <a:pt x="144" y="42"/>
                  </a:lnTo>
                  <a:lnTo>
                    <a:pt x="147" y="49"/>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13" name="Google Shape;4613;p59"/>
            <p:cNvSpPr/>
            <p:nvPr/>
          </p:nvSpPr>
          <p:spPr>
            <a:xfrm>
              <a:off x="6075363" y="4718050"/>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2"/>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1"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14" name="Google Shape;4614;p59"/>
            <p:cNvSpPr/>
            <p:nvPr/>
          </p:nvSpPr>
          <p:spPr>
            <a:xfrm>
              <a:off x="5935663" y="4787900"/>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15" name="Google Shape;4615;p59"/>
            <p:cNvSpPr/>
            <p:nvPr/>
          </p:nvSpPr>
          <p:spPr>
            <a:xfrm>
              <a:off x="5935663" y="4859338"/>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16" name="Google Shape;4616;p59"/>
            <p:cNvSpPr/>
            <p:nvPr/>
          </p:nvSpPr>
          <p:spPr>
            <a:xfrm>
              <a:off x="6005513" y="4787900"/>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4" y="114"/>
                  </a:lnTo>
                  <a:lnTo>
                    <a:pt x="141" y="121"/>
                  </a:lnTo>
                  <a:lnTo>
                    <a:pt x="136" y="126"/>
                  </a:lnTo>
                  <a:lnTo>
                    <a:pt x="132" y="132"/>
                  </a:lnTo>
                  <a:lnTo>
                    <a:pt x="126" y="137"/>
                  </a:lnTo>
                  <a:lnTo>
                    <a:pt x="120" y="141"/>
                  </a:lnTo>
                  <a:lnTo>
                    <a:pt x="113" y="146"/>
                  </a:lnTo>
                  <a:lnTo>
                    <a:pt x="106" y="148"/>
                  </a:lnTo>
                  <a:lnTo>
                    <a:pt x="99" y="151"/>
                  </a:lnTo>
                  <a:lnTo>
                    <a:pt x="93" y="153"/>
                  </a:lnTo>
                  <a:lnTo>
                    <a:pt x="85" y="154"/>
                  </a:lnTo>
                  <a:lnTo>
                    <a:pt x="77" y="155"/>
                  </a:lnTo>
                  <a:lnTo>
                    <a:pt x="77" y="155"/>
                  </a:lnTo>
                  <a:lnTo>
                    <a:pt x="69" y="154"/>
                  </a:lnTo>
                  <a:lnTo>
                    <a:pt x="62" y="153"/>
                  </a:lnTo>
                  <a:lnTo>
                    <a:pt x="54" y="151"/>
                  </a:lnTo>
                  <a:lnTo>
                    <a:pt x="47" y="148"/>
                  </a:lnTo>
                  <a:lnTo>
                    <a:pt x="40" y="146"/>
                  </a:lnTo>
                  <a:lnTo>
                    <a:pt x="34" y="141"/>
                  </a:lnTo>
                  <a:lnTo>
                    <a:pt x="27" y="137"/>
                  </a:lnTo>
                  <a:lnTo>
                    <a:pt x="23"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4"/>
                  </a:lnTo>
                  <a:lnTo>
                    <a:pt x="126" y="18"/>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17" name="Google Shape;4617;p59"/>
            <p:cNvSpPr/>
            <p:nvPr/>
          </p:nvSpPr>
          <p:spPr>
            <a:xfrm>
              <a:off x="6005513" y="4859338"/>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4" y="115"/>
                  </a:lnTo>
                  <a:lnTo>
                    <a:pt x="141" y="121"/>
                  </a:lnTo>
                  <a:lnTo>
                    <a:pt x="136" y="127"/>
                  </a:lnTo>
                  <a:lnTo>
                    <a:pt x="132" y="132"/>
                  </a:lnTo>
                  <a:lnTo>
                    <a:pt x="126" y="138"/>
                  </a:lnTo>
                  <a:lnTo>
                    <a:pt x="120" y="142"/>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4"/>
                  </a:lnTo>
                  <a:lnTo>
                    <a:pt x="62" y="3"/>
                  </a:lnTo>
                  <a:lnTo>
                    <a:pt x="69" y="2"/>
                  </a:lnTo>
                  <a:lnTo>
                    <a:pt x="77" y="0"/>
                  </a:lnTo>
                  <a:lnTo>
                    <a:pt x="77" y="0"/>
                  </a:lnTo>
                  <a:lnTo>
                    <a:pt x="85" y="2"/>
                  </a:lnTo>
                  <a:lnTo>
                    <a:pt x="93" y="3"/>
                  </a:lnTo>
                  <a:lnTo>
                    <a:pt x="99" y="4"/>
                  </a:lnTo>
                  <a:lnTo>
                    <a:pt x="106" y="7"/>
                  </a:lnTo>
                  <a:lnTo>
                    <a:pt x="113" y="11"/>
                  </a:lnTo>
                  <a:lnTo>
                    <a:pt x="120" y="14"/>
                  </a:lnTo>
                  <a:lnTo>
                    <a:pt x="126" y="19"/>
                  </a:lnTo>
                  <a:lnTo>
                    <a:pt x="132" y="23"/>
                  </a:lnTo>
                  <a:lnTo>
                    <a:pt x="136" y="29"/>
                  </a:lnTo>
                  <a:lnTo>
                    <a:pt x="141" y="35"/>
                  </a:lnTo>
                  <a:lnTo>
                    <a:pt x="144"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18" name="Google Shape;4618;p59"/>
            <p:cNvSpPr/>
            <p:nvPr/>
          </p:nvSpPr>
          <p:spPr>
            <a:xfrm>
              <a:off x="6075363" y="478790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1"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19" name="Google Shape;4619;p59"/>
            <p:cNvSpPr/>
            <p:nvPr/>
          </p:nvSpPr>
          <p:spPr>
            <a:xfrm>
              <a:off x="6075363" y="4859338"/>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2"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2" y="23"/>
                  </a:lnTo>
                  <a:lnTo>
                    <a:pt x="27" y="19"/>
                  </a:lnTo>
                  <a:lnTo>
                    <a:pt x="33" y="14"/>
                  </a:lnTo>
                  <a:lnTo>
                    <a:pt x="40" y="11"/>
                  </a:lnTo>
                  <a:lnTo>
                    <a:pt x="47" y="7"/>
                  </a:lnTo>
                  <a:lnTo>
                    <a:pt x="54" y="4"/>
                  </a:lnTo>
                  <a:lnTo>
                    <a:pt x="60" y="3"/>
                  </a:lnTo>
                  <a:lnTo>
                    <a:pt x="68" y="2"/>
                  </a:lnTo>
                  <a:lnTo>
                    <a:pt x="76" y="0"/>
                  </a:lnTo>
                  <a:lnTo>
                    <a:pt x="76" y="0"/>
                  </a:lnTo>
                  <a:lnTo>
                    <a:pt x="84" y="2"/>
                  </a:lnTo>
                  <a:lnTo>
                    <a:pt x="92" y="3"/>
                  </a:lnTo>
                  <a:lnTo>
                    <a:pt x="99" y="4"/>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20" name="Google Shape;4620;p59"/>
            <p:cNvSpPr/>
            <p:nvPr/>
          </p:nvSpPr>
          <p:spPr>
            <a:xfrm>
              <a:off x="5935663" y="4930775"/>
              <a:ext cx="49213" cy="47625"/>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0" y="140"/>
                  </a:lnTo>
                  <a:lnTo>
                    <a:pt x="114" y="144"/>
                  </a:lnTo>
                  <a:lnTo>
                    <a:pt x="107" y="147"/>
                  </a:lnTo>
                  <a:lnTo>
                    <a:pt x="100" y="149"/>
                  </a:lnTo>
                  <a:lnTo>
                    <a:pt x="93" y="152"/>
                  </a:lnTo>
                  <a:lnTo>
                    <a:pt x="85" y="153"/>
                  </a:lnTo>
                  <a:lnTo>
                    <a:pt x="77" y="154"/>
                  </a:lnTo>
                  <a:lnTo>
                    <a:pt x="77" y="154"/>
                  </a:lnTo>
                  <a:lnTo>
                    <a:pt x="69" y="153"/>
                  </a:lnTo>
                  <a:lnTo>
                    <a:pt x="62" y="152"/>
                  </a:lnTo>
                  <a:lnTo>
                    <a:pt x="54" y="149"/>
                  </a:lnTo>
                  <a:lnTo>
                    <a:pt x="47" y="147"/>
                  </a:lnTo>
                  <a:lnTo>
                    <a:pt x="40" y="144"/>
                  </a:lnTo>
                  <a:lnTo>
                    <a:pt x="35"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7" y="27"/>
                  </a:lnTo>
                  <a:lnTo>
                    <a:pt x="141" y="34"/>
                  </a:lnTo>
                  <a:lnTo>
                    <a:pt x="145" y="40"/>
                  </a:lnTo>
                  <a:lnTo>
                    <a:pt x="148" y="46"/>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21" name="Google Shape;4621;p59"/>
            <p:cNvSpPr/>
            <p:nvPr/>
          </p:nvSpPr>
          <p:spPr>
            <a:xfrm>
              <a:off x="5935663" y="5000625"/>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5"/>
                  </a:lnTo>
                  <a:lnTo>
                    <a:pt x="132" y="131"/>
                  </a:lnTo>
                  <a:lnTo>
                    <a:pt x="126" y="137"/>
                  </a:lnTo>
                  <a:lnTo>
                    <a:pt x="120" y="140"/>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8" y="137"/>
                  </a:lnTo>
                  <a:lnTo>
                    <a:pt x="23"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1"/>
                  </a:lnTo>
                  <a:lnTo>
                    <a:pt x="13" y="34"/>
                  </a:lnTo>
                  <a:lnTo>
                    <a:pt x="17" y="28"/>
                  </a:lnTo>
                  <a:lnTo>
                    <a:pt x="23" y="22"/>
                  </a:lnTo>
                  <a:lnTo>
                    <a:pt x="28"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7" y="28"/>
                  </a:lnTo>
                  <a:lnTo>
                    <a:pt x="141" y="34"/>
                  </a:lnTo>
                  <a:lnTo>
                    <a:pt x="145" y="41"/>
                  </a:lnTo>
                  <a:lnTo>
                    <a:pt x="148" y="46"/>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22" name="Google Shape;4622;p59"/>
            <p:cNvSpPr/>
            <p:nvPr/>
          </p:nvSpPr>
          <p:spPr>
            <a:xfrm>
              <a:off x="6005513" y="4930775"/>
              <a:ext cx="49213" cy="47625"/>
            </a:xfrm>
            <a:custGeom>
              <a:avLst/>
              <a:gdLst/>
              <a:ahLst/>
              <a:cxnLst/>
              <a:rect l="l" t="t" r="r" b="b"/>
              <a:pathLst>
                <a:path w="154" h="154" extrusionOk="0">
                  <a:moveTo>
                    <a:pt x="154" y="76"/>
                  </a:moveTo>
                  <a:lnTo>
                    <a:pt x="154" y="76"/>
                  </a:lnTo>
                  <a:lnTo>
                    <a:pt x="153" y="84"/>
                  </a:lnTo>
                  <a:lnTo>
                    <a:pt x="152" y="92"/>
                  </a:lnTo>
                  <a:lnTo>
                    <a:pt x="151" y="99"/>
                  </a:lnTo>
                  <a:lnTo>
                    <a:pt x="148" y="106"/>
                  </a:lnTo>
                  <a:lnTo>
                    <a:pt x="144" y="113"/>
                  </a:lnTo>
                  <a:lnTo>
                    <a:pt x="141" y="120"/>
                  </a:lnTo>
                  <a:lnTo>
                    <a:pt x="136" y="125"/>
                  </a:lnTo>
                  <a:lnTo>
                    <a:pt x="132" y="131"/>
                  </a:lnTo>
                  <a:lnTo>
                    <a:pt x="126" y="136"/>
                  </a:lnTo>
                  <a:lnTo>
                    <a:pt x="120" y="140"/>
                  </a:lnTo>
                  <a:lnTo>
                    <a:pt x="113" y="144"/>
                  </a:lnTo>
                  <a:lnTo>
                    <a:pt x="106" y="147"/>
                  </a:lnTo>
                  <a:lnTo>
                    <a:pt x="99" y="149"/>
                  </a:lnTo>
                  <a:lnTo>
                    <a:pt x="93" y="152"/>
                  </a:lnTo>
                  <a:lnTo>
                    <a:pt x="85" y="153"/>
                  </a:lnTo>
                  <a:lnTo>
                    <a:pt x="77" y="154"/>
                  </a:lnTo>
                  <a:lnTo>
                    <a:pt x="77" y="154"/>
                  </a:lnTo>
                  <a:lnTo>
                    <a:pt x="69"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2"/>
                  </a:lnTo>
                  <a:lnTo>
                    <a:pt x="136" y="27"/>
                  </a:lnTo>
                  <a:lnTo>
                    <a:pt x="141" y="34"/>
                  </a:lnTo>
                  <a:lnTo>
                    <a:pt x="144" y="40"/>
                  </a:lnTo>
                  <a:lnTo>
                    <a:pt x="148" y="46"/>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23" name="Google Shape;4623;p59"/>
            <p:cNvSpPr/>
            <p:nvPr/>
          </p:nvSpPr>
          <p:spPr>
            <a:xfrm>
              <a:off x="6005513" y="5000625"/>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5"/>
                  </a:lnTo>
                  <a:lnTo>
                    <a:pt x="132"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1"/>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2" y="22"/>
                  </a:lnTo>
                  <a:lnTo>
                    <a:pt x="136" y="28"/>
                  </a:lnTo>
                  <a:lnTo>
                    <a:pt x="141" y="34"/>
                  </a:lnTo>
                  <a:lnTo>
                    <a:pt x="144" y="41"/>
                  </a:lnTo>
                  <a:lnTo>
                    <a:pt x="148" y="46"/>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24" name="Google Shape;4624;p59"/>
            <p:cNvSpPr/>
            <p:nvPr/>
          </p:nvSpPr>
          <p:spPr>
            <a:xfrm>
              <a:off x="6075363" y="4930775"/>
              <a:ext cx="49213"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2" y="152"/>
                  </a:lnTo>
                  <a:lnTo>
                    <a:pt x="84" y="153"/>
                  </a:lnTo>
                  <a:lnTo>
                    <a:pt x="76" y="154"/>
                  </a:lnTo>
                  <a:lnTo>
                    <a:pt x="76" y="154"/>
                  </a:lnTo>
                  <a:lnTo>
                    <a:pt x="68" y="153"/>
                  </a:lnTo>
                  <a:lnTo>
                    <a:pt x="60" y="152"/>
                  </a:lnTo>
                  <a:lnTo>
                    <a:pt x="54" y="149"/>
                  </a:lnTo>
                  <a:lnTo>
                    <a:pt x="47" y="147"/>
                  </a:lnTo>
                  <a:lnTo>
                    <a:pt x="40" y="144"/>
                  </a:lnTo>
                  <a:lnTo>
                    <a:pt x="33" y="140"/>
                  </a:lnTo>
                  <a:lnTo>
                    <a:pt x="27" y="136"/>
                  </a:lnTo>
                  <a:lnTo>
                    <a:pt x="22"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2" y="22"/>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1"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25" name="Google Shape;4625;p59"/>
            <p:cNvSpPr/>
            <p:nvPr/>
          </p:nvSpPr>
          <p:spPr>
            <a:xfrm>
              <a:off x="6075363" y="5000625"/>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0" y="153"/>
                  </a:lnTo>
                  <a:lnTo>
                    <a:pt x="54" y="151"/>
                  </a:lnTo>
                  <a:lnTo>
                    <a:pt x="47" y="148"/>
                  </a:lnTo>
                  <a:lnTo>
                    <a:pt x="40" y="145"/>
                  </a:lnTo>
                  <a:lnTo>
                    <a:pt x="33" y="140"/>
                  </a:lnTo>
                  <a:lnTo>
                    <a:pt x="27" y="137"/>
                  </a:lnTo>
                  <a:lnTo>
                    <a:pt x="22"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1"/>
                  </a:lnTo>
                  <a:lnTo>
                    <a:pt x="12" y="34"/>
                  </a:lnTo>
                  <a:lnTo>
                    <a:pt x="17" y="28"/>
                  </a:lnTo>
                  <a:lnTo>
                    <a:pt x="22" y="22"/>
                  </a:lnTo>
                  <a:lnTo>
                    <a:pt x="27" y="18"/>
                  </a:lnTo>
                  <a:lnTo>
                    <a:pt x="33" y="13"/>
                  </a:lnTo>
                  <a:lnTo>
                    <a:pt x="40" y="9"/>
                  </a:lnTo>
                  <a:lnTo>
                    <a:pt x="47" y="6"/>
                  </a:lnTo>
                  <a:lnTo>
                    <a:pt x="54" y="3"/>
                  </a:lnTo>
                  <a:lnTo>
                    <a:pt x="60"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1" y="34"/>
                  </a:lnTo>
                  <a:lnTo>
                    <a:pt x="144" y="41"/>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26" name="Google Shape;4626;p59"/>
            <p:cNvSpPr/>
            <p:nvPr/>
          </p:nvSpPr>
          <p:spPr>
            <a:xfrm>
              <a:off x="5727700" y="4298950"/>
              <a:ext cx="49213" cy="47625"/>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9"/>
                  </a:lnTo>
                  <a:lnTo>
                    <a:pt x="3" y="60"/>
                  </a:lnTo>
                  <a:lnTo>
                    <a:pt x="4" y="54"/>
                  </a:lnTo>
                  <a:lnTo>
                    <a:pt x="7" y="47"/>
                  </a:lnTo>
                  <a:lnTo>
                    <a:pt x="11" y="40"/>
                  </a:lnTo>
                  <a:lnTo>
                    <a:pt x="14" y="33"/>
                  </a:lnTo>
                  <a:lnTo>
                    <a:pt x="19" y="27"/>
                  </a:lnTo>
                  <a:lnTo>
                    <a:pt x="23" y="22"/>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2"/>
                  </a:lnTo>
                  <a:lnTo>
                    <a:pt x="138" y="27"/>
                  </a:lnTo>
                  <a:lnTo>
                    <a:pt x="142" y="33"/>
                  </a:lnTo>
                  <a:lnTo>
                    <a:pt x="146" y="40"/>
                  </a:lnTo>
                  <a:lnTo>
                    <a:pt x="149" y="47"/>
                  </a:lnTo>
                  <a:lnTo>
                    <a:pt x="151" y="54"/>
                  </a:lnTo>
                  <a:lnTo>
                    <a:pt x="154" y="60"/>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27" name="Google Shape;4627;p59"/>
            <p:cNvSpPr/>
            <p:nvPr/>
          </p:nvSpPr>
          <p:spPr>
            <a:xfrm>
              <a:off x="5797550" y="4298950"/>
              <a:ext cx="47625"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28" name="Google Shape;4628;p59"/>
            <p:cNvSpPr/>
            <p:nvPr/>
          </p:nvSpPr>
          <p:spPr>
            <a:xfrm>
              <a:off x="5867400" y="4298950"/>
              <a:ext cx="47625"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0"/>
                  </a:lnTo>
                  <a:lnTo>
                    <a:pt x="3" y="54"/>
                  </a:lnTo>
                  <a:lnTo>
                    <a:pt x="7" y="47"/>
                  </a:lnTo>
                  <a:lnTo>
                    <a:pt x="9" y="40"/>
                  </a:lnTo>
                  <a:lnTo>
                    <a:pt x="14" y="33"/>
                  </a:lnTo>
                  <a:lnTo>
                    <a:pt x="18" y="27"/>
                  </a:lnTo>
                  <a:lnTo>
                    <a:pt x="23" y="22"/>
                  </a:lnTo>
                  <a:lnTo>
                    <a:pt x="28"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0"/>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29" name="Google Shape;4629;p59"/>
            <p:cNvSpPr/>
            <p:nvPr/>
          </p:nvSpPr>
          <p:spPr>
            <a:xfrm>
              <a:off x="5727700" y="4368800"/>
              <a:ext cx="49213" cy="49213"/>
            </a:xfrm>
            <a:custGeom>
              <a:avLst/>
              <a:gdLst/>
              <a:ahLst/>
              <a:cxnLst/>
              <a:rect l="l" t="t" r="r" b="b"/>
              <a:pathLst>
                <a:path w="155" h="154" extrusionOk="0">
                  <a:moveTo>
                    <a:pt x="155" y="76"/>
                  </a:moveTo>
                  <a:lnTo>
                    <a:pt x="155" y="76"/>
                  </a:lnTo>
                  <a:lnTo>
                    <a:pt x="155" y="85"/>
                  </a:lnTo>
                  <a:lnTo>
                    <a:pt x="154" y="93"/>
                  </a:lnTo>
                  <a:lnTo>
                    <a:pt x="151" y="99"/>
                  </a:lnTo>
                  <a:lnTo>
                    <a:pt x="149" y="107"/>
                  </a:lnTo>
                  <a:lnTo>
                    <a:pt x="146" y="113"/>
                  </a:lnTo>
                  <a:lnTo>
                    <a:pt x="142" y="120"/>
                  </a:lnTo>
                  <a:lnTo>
                    <a:pt x="138" y="126"/>
                  </a:lnTo>
                  <a:lnTo>
                    <a:pt x="132" y="131"/>
                  </a:lnTo>
                  <a:lnTo>
                    <a:pt x="127" y="136"/>
                  </a:lnTo>
                  <a:lnTo>
                    <a:pt x="121"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2" y="145"/>
                  </a:lnTo>
                  <a:lnTo>
                    <a:pt x="35" y="141"/>
                  </a:lnTo>
                  <a:lnTo>
                    <a:pt x="29" y="136"/>
                  </a:lnTo>
                  <a:lnTo>
                    <a:pt x="23" y="131"/>
                  </a:lnTo>
                  <a:lnTo>
                    <a:pt x="19" y="126"/>
                  </a:lnTo>
                  <a:lnTo>
                    <a:pt x="14" y="120"/>
                  </a:lnTo>
                  <a:lnTo>
                    <a:pt x="11" y="113"/>
                  </a:lnTo>
                  <a:lnTo>
                    <a:pt x="7" y="107"/>
                  </a:lnTo>
                  <a:lnTo>
                    <a:pt x="4" y="99"/>
                  </a:lnTo>
                  <a:lnTo>
                    <a:pt x="3" y="93"/>
                  </a:lnTo>
                  <a:lnTo>
                    <a:pt x="2" y="85"/>
                  </a:lnTo>
                  <a:lnTo>
                    <a:pt x="0" y="76"/>
                  </a:lnTo>
                  <a:lnTo>
                    <a:pt x="0" y="76"/>
                  </a:lnTo>
                  <a:lnTo>
                    <a:pt x="2" y="70"/>
                  </a:lnTo>
                  <a:lnTo>
                    <a:pt x="3" y="62"/>
                  </a:lnTo>
                  <a:lnTo>
                    <a:pt x="4" y="54"/>
                  </a:lnTo>
                  <a:lnTo>
                    <a:pt x="7" y="47"/>
                  </a:lnTo>
                  <a:lnTo>
                    <a:pt x="11" y="40"/>
                  </a:lnTo>
                  <a:lnTo>
                    <a:pt x="14" y="34"/>
                  </a:lnTo>
                  <a:lnTo>
                    <a:pt x="19" y="28"/>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8"/>
                  </a:lnTo>
                  <a:lnTo>
                    <a:pt x="142"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30" name="Google Shape;4630;p59"/>
            <p:cNvSpPr/>
            <p:nvPr/>
          </p:nvSpPr>
          <p:spPr>
            <a:xfrm>
              <a:off x="5727700" y="4440238"/>
              <a:ext cx="49213" cy="47625"/>
            </a:xfrm>
            <a:custGeom>
              <a:avLst/>
              <a:gdLst/>
              <a:ahLst/>
              <a:cxnLst/>
              <a:rect l="l" t="t" r="r" b="b"/>
              <a:pathLst>
                <a:path w="155" h="154" extrusionOk="0">
                  <a:moveTo>
                    <a:pt x="155" y="78"/>
                  </a:moveTo>
                  <a:lnTo>
                    <a:pt x="155" y="78"/>
                  </a:lnTo>
                  <a:lnTo>
                    <a:pt x="155" y="86"/>
                  </a:lnTo>
                  <a:lnTo>
                    <a:pt x="154" y="92"/>
                  </a:lnTo>
                  <a:lnTo>
                    <a:pt x="151" y="101"/>
                  </a:lnTo>
                  <a:lnTo>
                    <a:pt x="149" y="107"/>
                  </a:lnTo>
                  <a:lnTo>
                    <a:pt x="146" y="114"/>
                  </a:lnTo>
                  <a:lnTo>
                    <a:pt x="142" y="120"/>
                  </a:lnTo>
                  <a:lnTo>
                    <a:pt x="138" y="127"/>
                  </a:lnTo>
                  <a:lnTo>
                    <a:pt x="132" y="131"/>
                  </a:lnTo>
                  <a:lnTo>
                    <a:pt x="127" y="137"/>
                  </a:lnTo>
                  <a:lnTo>
                    <a:pt x="121" y="142"/>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2" y="145"/>
                  </a:lnTo>
                  <a:lnTo>
                    <a:pt x="35" y="142"/>
                  </a:lnTo>
                  <a:lnTo>
                    <a:pt x="29" y="137"/>
                  </a:lnTo>
                  <a:lnTo>
                    <a:pt x="23" y="131"/>
                  </a:lnTo>
                  <a:lnTo>
                    <a:pt x="19" y="127"/>
                  </a:lnTo>
                  <a:lnTo>
                    <a:pt x="14" y="120"/>
                  </a:lnTo>
                  <a:lnTo>
                    <a:pt x="11" y="114"/>
                  </a:lnTo>
                  <a:lnTo>
                    <a:pt x="7" y="107"/>
                  </a:lnTo>
                  <a:lnTo>
                    <a:pt x="4" y="101"/>
                  </a:lnTo>
                  <a:lnTo>
                    <a:pt x="3" y="92"/>
                  </a:lnTo>
                  <a:lnTo>
                    <a:pt x="2" y="86"/>
                  </a:lnTo>
                  <a:lnTo>
                    <a:pt x="0" y="78"/>
                  </a:lnTo>
                  <a:lnTo>
                    <a:pt x="0" y="78"/>
                  </a:lnTo>
                  <a:lnTo>
                    <a:pt x="2" y="70"/>
                  </a:lnTo>
                  <a:lnTo>
                    <a:pt x="3" y="62"/>
                  </a:lnTo>
                  <a:lnTo>
                    <a:pt x="4" y="55"/>
                  </a:lnTo>
                  <a:lnTo>
                    <a:pt x="7" y="48"/>
                  </a:lnTo>
                  <a:lnTo>
                    <a:pt x="11" y="41"/>
                  </a:lnTo>
                  <a:lnTo>
                    <a:pt x="14" y="34"/>
                  </a:lnTo>
                  <a:lnTo>
                    <a:pt x="19" y="28"/>
                  </a:lnTo>
                  <a:lnTo>
                    <a:pt x="23" y="23"/>
                  </a:lnTo>
                  <a:lnTo>
                    <a:pt x="29" y="18"/>
                  </a:lnTo>
                  <a:lnTo>
                    <a:pt x="35" y="14"/>
                  </a:lnTo>
                  <a:lnTo>
                    <a:pt x="42"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1"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31" name="Google Shape;4631;p59"/>
            <p:cNvSpPr/>
            <p:nvPr/>
          </p:nvSpPr>
          <p:spPr>
            <a:xfrm>
              <a:off x="5797550" y="4368800"/>
              <a:ext cx="47625" cy="49213"/>
            </a:xfrm>
            <a:custGeom>
              <a:avLst/>
              <a:gdLst/>
              <a:ahLst/>
              <a:cxnLst/>
              <a:rect l="l" t="t" r="r" b="b"/>
              <a:pathLst>
                <a:path w="154" h="154" extrusionOk="0">
                  <a:moveTo>
                    <a:pt x="154" y="76"/>
                  </a:moveTo>
                  <a:lnTo>
                    <a:pt x="154" y="76"/>
                  </a:lnTo>
                  <a:lnTo>
                    <a:pt x="154" y="85"/>
                  </a:lnTo>
                  <a:lnTo>
                    <a:pt x="152" y="93"/>
                  </a:lnTo>
                  <a:lnTo>
                    <a:pt x="150" y="99"/>
                  </a:lnTo>
                  <a:lnTo>
                    <a:pt x="148" y="107"/>
                  </a:lnTo>
                  <a:lnTo>
                    <a:pt x="144" y="113"/>
                  </a:lnTo>
                  <a:lnTo>
                    <a:pt x="141" y="120"/>
                  </a:lnTo>
                  <a:lnTo>
                    <a:pt x="136" y="126"/>
                  </a:lnTo>
                  <a:lnTo>
                    <a:pt x="131" y="131"/>
                  </a:lnTo>
                  <a:lnTo>
                    <a:pt x="126" y="136"/>
                  </a:lnTo>
                  <a:lnTo>
                    <a:pt x="119"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7"/>
                  </a:lnTo>
                  <a:lnTo>
                    <a:pt x="4" y="99"/>
                  </a:lnTo>
                  <a:lnTo>
                    <a:pt x="1" y="93"/>
                  </a:lnTo>
                  <a:lnTo>
                    <a:pt x="0" y="85"/>
                  </a:lnTo>
                  <a:lnTo>
                    <a:pt x="0" y="76"/>
                  </a:lnTo>
                  <a:lnTo>
                    <a:pt x="0" y="76"/>
                  </a:lnTo>
                  <a:lnTo>
                    <a:pt x="0" y="70"/>
                  </a:lnTo>
                  <a:lnTo>
                    <a:pt x="1" y="62"/>
                  </a:lnTo>
                  <a:lnTo>
                    <a:pt x="4" y="54"/>
                  </a:lnTo>
                  <a:lnTo>
                    <a:pt x="6" y="47"/>
                  </a:lnTo>
                  <a:lnTo>
                    <a:pt x="9" y="40"/>
                  </a:lnTo>
                  <a:lnTo>
                    <a:pt x="13" y="34"/>
                  </a:lnTo>
                  <a:lnTo>
                    <a:pt x="17" y="28"/>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3"/>
                  </a:lnTo>
                  <a:lnTo>
                    <a:pt x="136" y="28"/>
                  </a:lnTo>
                  <a:lnTo>
                    <a:pt x="141" y="34"/>
                  </a:lnTo>
                  <a:lnTo>
                    <a:pt x="144" y="40"/>
                  </a:lnTo>
                  <a:lnTo>
                    <a:pt x="148" y="47"/>
                  </a:lnTo>
                  <a:lnTo>
                    <a:pt x="150" y="54"/>
                  </a:lnTo>
                  <a:lnTo>
                    <a:pt x="152"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32" name="Google Shape;4632;p59"/>
            <p:cNvSpPr/>
            <p:nvPr/>
          </p:nvSpPr>
          <p:spPr>
            <a:xfrm>
              <a:off x="5797550" y="4440238"/>
              <a:ext cx="47625" cy="47625"/>
            </a:xfrm>
            <a:custGeom>
              <a:avLst/>
              <a:gdLst/>
              <a:ahLst/>
              <a:cxnLst/>
              <a:rect l="l" t="t" r="r" b="b"/>
              <a:pathLst>
                <a:path w="154" h="154" extrusionOk="0">
                  <a:moveTo>
                    <a:pt x="154" y="78"/>
                  </a:moveTo>
                  <a:lnTo>
                    <a:pt x="154" y="78"/>
                  </a:lnTo>
                  <a:lnTo>
                    <a:pt x="154" y="86"/>
                  </a:lnTo>
                  <a:lnTo>
                    <a:pt x="152" y="92"/>
                  </a:lnTo>
                  <a:lnTo>
                    <a:pt x="150" y="101"/>
                  </a:lnTo>
                  <a:lnTo>
                    <a:pt x="148" y="107"/>
                  </a:lnTo>
                  <a:lnTo>
                    <a:pt x="144" y="114"/>
                  </a:lnTo>
                  <a:lnTo>
                    <a:pt x="141" y="120"/>
                  </a:lnTo>
                  <a:lnTo>
                    <a:pt x="136" y="127"/>
                  </a:lnTo>
                  <a:lnTo>
                    <a:pt x="131" y="131"/>
                  </a:lnTo>
                  <a:lnTo>
                    <a:pt x="126" y="137"/>
                  </a:lnTo>
                  <a:lnTo>
                    <a:pt x="119"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3" y="10"/>
                  </a:lnTo>
                  <a:lnTo>
                    <a:pt x="119" y="14"/>
                  </a:lnTo>
                  <a:lnTo>
                    <a:pt x="126" y="18"/>
                  </a:lnTo>
                  <a:lnTo>
                    <a:pt x="131" y="23"/>
                  </a:lnTo>
                  <a:lnTo>
                    <a:pt x="136" y="28"/>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33" name="Google Shape;4633;p59"/>
            <p:cNvSpPr/>
            <p:nvPr/>
          </p:nvSpPr>
          <p:spPr>
            <a:xfrm>
              <a:off x="5867400" y="4368800"/>
              <a:ext cx="47625" cy="49213"/>
            </a:xfrm>
            <a:custGeom>
              <a:avLst/>
              <a:gdLst/>
              <a:ahLst/>
              <a:cxnLst/>
              <a:rect l="l" t="t" r="r" b="b"/>
              <a:pathLst>
                <a:path w="154" h="154" extrusionOk="0">
                  <a:moveTo>
                    <a:pt x="154" y="76"/>
                  </a:moveTo>
                  <a:lnTo>
                    <a:pt x="154" y="76"/>
                  </a:lnTo>
                  <a:lnTo>
                    <a:pt x="154" y="85"/>
                  </a:lnTo>
                  <a:lnTo>
                    <a:pt x="153" y="93"/>
                  </a:lnTo>
                  <a:lnTo>
                    <a:pt x="151" y="99"/>
                  </a:lnTo>
                  <a:lnTo>
                    <a:pt x="149" y="107"/>
                  </a:lnTo>
                  <a:lnTo>
                    <a:pt x="145" y="113"/>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8" y="136"/>
                  </a:lnTo>
                  <a:lnTo>
                    <a:pt x="23" y="131"/>
                  </a:lnTo>
                  <a:lnTo>
                    <a:pt x="18" y="126"/>
                  </a:lnTo>
                  <a:lnTo>
                    <a:pt x="14" y="120"/>
                  </a:lnTo>
                  <a:lnTo>
                    <a:pt x="9" y="113"/>
                  </a:lnTo>
                  <a:lnTo>
                    <a:pt x="7" y="107"/>
                  </a:lnTo>
                  <a:lnTo>
                    <a:pt x="3" y="99"/>
                  </a:lnTo>
                  <a:lnTo>
                    <a:pt x="2" y="93"/>
                  </a:lnTo>
                  <a:lnTo>
                    <a:pt x="1" y="85"/>
                  </a:lnTo>
                  <a:lnTo>
                    <a:pt x="0" y="76"/>
                  </a:lnTo>
                  <a:lnTo>
                    <a:pt x="0" y="76"/>
                  </a:lnTo>
                  <a:lnTo>
                    <a:pt x="1" y="70"/>
                  </a:lnTo>
                  <a:lnTo>
                    <a:pt x="2" y="62"/>
                  </a:lnTo>
                  <a:lnTo>
                    <a:pt x="3" y="54"/>
                  </a:lnTo>
                  <a:lnTo>
                    <a:pt x="7" y="47"/>
                  </a:lnTo>
                  <a:lnTo>
                    <a:pt x="9" y="40"/>
                  </a:lnTo>
                  <a:lnTo>
                    <a:pt x="14" y="34"/>
                  </a:lnTo>
                  <a:lnTo>
                    <a:pt x="18" y="28"/>
                  </a:lnTo>
                  <a:lnTo>
                    <a:pt x="23" y="23"/>
                  </a:lnTo>
                  <a:lnTo>
                    <a:pt x="28"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3"/>
                  </a:lnTo>
                  <a:lnTo>
                    <a:pt x="137" y="28"/>
                  </a:lnTo>
                  <a:lnTo>
                    <a:pt x="141" y="34"/>
                  </a:lnTo>
                  <a:lnTo>
                    <a:pt x="145" y="40"/>
                  </a:lnTo>
                  <a:lnTo>
                    <a:pt x="149" y="47"/>
                  </a:lnTo>
                  <a:lnTo>
                    <a:pt x="151"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34" name="Google Shape;4634;p59"/>
            <p:cNvSpPr/>
            <p:nvPr/>
          </p:nvSpPr>
          <p:spPr>
            <a:xfrm>
              <a:off x="5867400" y="4440238"/>
              <a:ext cx="47625" cy="47625"/>
            </a:xfrm>
            <a:custGeom>
              <a:avLst/>
              <a:gdLst/>
              <a:ahLst/>
              <a:cxnLst/>
              <a:rect l="l" t="t" r="r" b="b"/>
              <a:pathLst>
                <a:path w="154" h="154" extrusionOk="0">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8"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8" y="18"/>
                  </a:lnTo>
                  <a:lnTo>
                    <a:pt x="34" y="14"/>
                  </a:lnTo>
                  <a:lnTo>
                    <a:pt x="41" y="10"/>
                  </a:lnTo>
                  <a:lnTo>
                    <a:pt x="47"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35" name="Google Shape;4635;p59"/>
            <p:cNvSpPr/>
            <p:nvPr/>
          </p:nvSpPr>
          <p:spPr>
            <a:xfrm>
              <a:off x="5727700" y="4506913"/>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1"/>
                  </a:lnTo>
                  <a:lnTo>
                    <a:pt x="138" y="126"/>
                  </a:lnTo>
                  <a:lnTo>
                    <a:pt x="132" y="132"/>
                  </a:lnTo>
                  <a:lnTo>
                    <a:pt x="127"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1"/>
                  </a:lnTo>
                  <a:lnTo>
                    <a:pt x="14" y="34"/>
                  </a:lnTo>
                  <a:lnTo>
                    <a:pt x="19" y="28"/>
                  </a:lnTo>
                  <a:lnTo>
                    <a:pt x="23" y="22"/>
                  </a:lnTo>
                  <a:lnTo>
                    <a:pt x="29" y="18"/>
                  </a:lnTo>
                  <a:lnTo>
                    <a:pt x="35" y="13"/>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7" y="18"/>
                  </a:lnTo>
                  <a:lnTo>
                    <a:pt x="132" y="22"/>
                  </a:lnTo>
                  <a:lnTo>
                    <a:pt x="138" y="28"/>
                  </a:lnTo>
                  <a:lnTo>
                    <a:pt x="142" y="34"/>
                  </a:lnTo>
                  <a:lnTo>
                    <a:pt x="146" y="41"/>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36" name="Google Shape;4636;p59"/>
            <p:cNvSpPr/>
            <p:nvPr/>
          </p:nvSpPr>
          <p:spPr>
            <a:xfrm>
              <a:off x="5727700" y="4576763"/>
              <a:ext cx="49213" cy="49213"/>
            </a:xfrm>
            <a:custGeom>
              <a:avLst/>
              <a:gdLst/>
              <a:ahLst/>
              <a:cxnLst/>
              <a:rect l="l" t="t" r="r" b="b"/>
              <a:pathLst>
                <a:path w="155" h="155" extrusionOk="0">
                  <a:moveTo>
                    <a:pt x="155" y="77"/>
                  </a:moveTo>
                  <a:lnTo>
                    <a:pt x="155" y="77"/>
                  </a:lnTo>
                  <a:lnTo>
                    <a:pt x="155" y="85"/>
                  </a:lnTo>
                  <a:lnTo>
                    <a:pt x="154" y="93"/>
                  </a:lnTo>
                  <a:lnTo>
                    <a:pt x="151" y="101"/>
                  </a:lnTo>
                  <a:lnTo>
                    <a:pt x="149" y="108"/>
                  </a:lnTo>
                  <a:lnTo>
                    <a:pt x="146" y="115"/>
                  </a:lnTo>
                  <a:lnTo>
                    <a:pt x="142" y="121"/>
                  </a:lnTo>
                  <a:lnTo>
                    <a:pt x="138" y="126"/>
                  </a:lnTo>
                  <a:lnTo>
                    <a:pt x="132" y="132"/>
                  </a:lnTo>
                  <a:lnTo>
                    <a:pt x="127" y="137"/>
                  </a:lnTo>
                  <a:lnTo>
                    <a:pt x="121" y="141"/>
                  </a:lnTo>
                  <a:lnTo>
                    <a:pt x="115" y="146"/>
                  </a:lnTo>
                  <a:lnTo>
                    <a:pt x="108" y="148"/>
                  </a:lnTo>
                  <a:lnTo>
                    <a:pt x="101" y="152"/>
                  </a:lnTo>
                  <a:lnTo>
                    <a:pt x="93" y="153"/>
                  </a:lnTo>
                  <a:lnTo>
                    <a:pt x="86" y="154"/>
                  </a:lnTo>
                  <a:lnTo>
                    <a:pt x="78" y="155"/>
                  </a:lnTo>
                  <a:lnTo>
                    <a:pt x="78" y="155"/>
                  </a:lnTo>
                  <a:lnTo>
                    <a:pt x="70" y="154"/>
                  </a:lnTo>
                  <a:lnTo>
                    <a:pt x="62" y="153"/>
                  </a:lnTo>
                  <a:lnTo>
                    <a:pt x="55" y="152"/>
                  </a:lnTo>
                  <a:lnTo>
                    <a:pt x="48" y="148"/>
                  </a:lnTo>
                  <a:lnTo>
                    <a:pt x="42" y="146"/>
                  </a:lnTo>
                  <a:lnTo>
                    <a:pt x="35" y="141"/>
                  </a:lnTo>
                  <a:lnTo>
                    <a:pt x="29" y="137"/>
                  </a:lnTo>
                  <a:lnTo>
                    <a:pt x="23" y="132"/>
                  </a:lnTo>
                  <a:lnTo>
                    <a:pt x="19" y="126"/>
                  </a:lnTo>
                  <a:lnTo>
                    <a:pt x="14" y="121"/>
                  </a:lnTo>
                  <a:lnTo>
                    <a:pt x="11" y="115"/>
                  </a:lnTo>
                  <a:lnTo>
                    <a:pt x="7" y="108"/>
                  </a:lnTo>
                  <a:lnTo>
                    <a:pt x="4" y="101"/>
                  </a:lnTo>
                  <a:lnTo>
                    <a:pt x="3" y="93"/>
                  </a:lnTo>
                  <a:lnTo>
                    <a:pt x="2" y="85"/>
                  </a:lnTo>
                  <a:lnTo>
                    <a:pt x="0" y="77"/>
                  </a:lnTo>
                  <a:lnTo>
                    <a:pt x="0" y="77"/>
                  </a:lnTo>
                  <a:lnTo>
                    <a:pt x="2" y="70"/>
                  </a:lnTo>
                  <a:lnTo>
                    <a:pt x="3" y="62"/>
                  </a:lnTo>
                  <a:lnTo>
                    <a:pt x="4" y="54"/>
                  </a:lnTo>
                  <a:lnTo>
                    <a:pt x="7" y="47"/>
                  </a:lnTo>
                  <a:lnTo>
                    <a:pt x="11" y="41"/>
                  </a:lnTo>
                  <a:lnTo>
                    <a:pt x="14" y="35"/>
                  </a:lnTo>
                  <a:lnTo>
                    <a:pt x="19" y="29"/>
                  </a:lnTo>
                  <a:lnTo>
                    <a:pt x="23" y="23"/>
                  </a:lnTo>
                  <a:lnTo>
                    <a:pt x="29" y="18"/>
                  </a:lnTo>
                  <a:lnTo>
                    <a:pt x="35" y="14"/>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4"/>
                  </a:lnTo>
                  <a:lnTo>
                    <a:pt x="127" y="18"/>
                  </a:lnTo>
                  <a:lnTo>
                    <a:pt x="132" y="23"/>
                  </a:lnTo>
                  <a:lnTo>
                    <a:pt x="138" y="29"/>
                  </a:lnTo>
                  <a:lnTo>
                    <a:pt x="142" y="35"/>
                  </a:lnTo>
                  <a:lnTo>
                    <a:pt x="146" y="41"/>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37" name="Google Shape;4637;p59"/>
            <p:cNvSpPr/>
            <p:nvPr/>
          </p:nvSpPr>
          <p:spPr>
            <a:xfrm>
              <a:off x="5661025" y="4576763"/>
              <a:ext cx="49213" cy="49213"/>
            </a:xfrm>
            <a:custGeom>
              <a:avLst/>
              <a:gdLst/>
              <a:ahLst/>
              <a:cxnLst/>
              <a:rect l="l" t="t" r="r" b="b"/>
              <a:pathLst>
                <a:path w="154" h="155" extrusionOk="0">
                  <a:moveTo>
                    <a:pt x="154" y="77"/>
                  </a:moveTo>
                  <a:lnTo>
                    <a:pt x="154" y="77"/>
                  </a:lnTo>
                  <a:lnTo>
                    <a:pt x="154" y="85"/>
                  </a:lnTo>
                  <a:lnTo>
                    <a:pt x="153" y="93"/>
                  </a:lnTo>
                  <a:lnTo>
                    <a:pt x="150" y="101"/>
                  </a:lnTo>
                  <a:lnTo>
                    <a:pt x="148" y="108"/>
                  </a:lnTo>
                  <a:lnTo>
                    <a:pt x="145" y="115"/>
                  </a:lnTo>
                  <a:lnTo>
                    <a:pt x="141" y="121"/>
                  </a:lnTo>
                  <a:lnTo>
                    <a:pt x="137" y="126"/>
                  </a:lnTo>
                  <a:lnTo>
                    <a:pt x="131" y="132"/>
                  </a:lnTo>
                  <a:lnTo>
                    <a:pt x="126" y="137"/>
                  </a:lnTo>
                  <a:lnTo>
                    <a:pt x="121" y="141"/>
                  </a:lnTo>
                  <a:lnTo>
                    <a:pt x="114" y="146"/>
                  </a:lnTo>
                  <a:lnTo>
                    <a:pt x="107" y="148"/>
                  </a:lnTo>
                  <a:lnTo>
                    <a:pt x="100" y="152"/>
                  </a:lnTo>
                  <a:lnTo>
                    <a:pt x="92" y="153"/>
                  </a:lnTo>
                  <a:lnTo>
                    <a:pt x="85" y="154"/>
                  </a:lnTo>
                  <a:lnTo>
                    <a:pt x="77" y="155"/>
                  </a:lnTo>
                  <a:lnTo>
                    <a:pt x="77" y="155"/>
                  </a:lnTo>
                  <a:lnTo>
                    <a:pt x="69" y="154"/>
                  </a:lnTo>
                  <a:lnTo>
                    <a:pt x="61" y="153"/>
                  </a:lnTo>
                  <a:lnTo>
                    <a:pt x="54" y="152"/>
                  </a:lnTo>
                  <a:lnTo>
                    <a:pt x="47" y="148"/>
                  </a:lnTo>
                  <a:lnTo>
                    <a:pt x="40" y="146"/>
                  </a:lnTo>
                  <a:lnTo>
                    <a:pt x="34" y="141"/>
                  </a:lnTo>
                  <a:lnTo>
                    <a:pt x="28" y="137"/>
                  </a:lnTo>
                  <a:lnTo>
                    <a:pt x="22" y="132"/>
                  </a:lnTo>
                  <a:lnTo>
                    <a:pt x="18" y="126"/>
                  </a:lnTo>
                  <a:lnTo>
                    <a:pt x="13" y="121"/>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1"/>
                  </a:lnTo>
                  <a:lnTo>
                    <a:pt x="13" y="35"/>
                  </a:lnTo>
                  <a:lnTo>
                    <a:pt x="18" y="29"/>
                  </a:lnTo>
                  <a:lnTo>
                    <a:pt x="22" y="23"/>
                  </a:lnTo>
                  <a:lnTo>
                    <a:pt x="28" y="18"/>
                  </a:lnTo>
                  <a:lnTo>
                    <a:pt x="34"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4"/>
                  </a:lnTo>
                  <a:lnTo>
                    <a:pt x="126" y="18"/>
                  </a:lnTo>
                  <a:lnTo>
                    <a:pt x="131" y="23"/>
                  </a:lnTo>
                  <a:lnTo>
                    <a:pt x="137" y="29"/>
                  </a:lnTo>
                  <a:lnTo>
                    <a:pt x="141" y="35"/>
                  </a:lnTo>
                  <a:lnTo>
                    <a:pt x="145" y="41"/>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38" name="Google Shape;4638;p59"/>
            <p:cNvSpPr/>
            <p:nvPr/>
          </p:nvSpPr>
          <p:spPr>
            <a:xfrm>
              <a:off x="5797550" y="4506913"/>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1"/>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1" y="34"/>
                  </a:lnTo>
                  <a:lnTo>
                    <a:pt x="144" y="41"/>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39" name="Google Shape;4639;p59"/>
            <p:cNvSpPr/>
            <p:nvPr/>
          </p:nvSpPr>
          <p:spPr>
            <a:xfrm>
              <a:off x="5797550" y="4576763"/>
              <a:ext cx="47625" cy="49213"/>
            </a:xfrm>
            <a:custGeom>
              <a:avLst/>
              <a:gdLst/>
              <a:ahLst/>
              <a:cxnLst/>
              <a:rect l="l" t="t" r="r" b="b"/>
              <a:pathLst>
                <a:path w="154" h="155" extrusionOk="0">
                  <a:moveTo>
                    <a:pt x="154" y="77"/>
                  </a:moveTo>
                  <a:lnTo>
                    <a:pt x="154" y="77"/>
                  </a:lnTo>
                  <a:lnTo>
                    <a:pt x="154" y="85"/>
                  </a:lnTo>
                  <a:lnTo>
                    <a:pt x="152" y="93"/>
                  </a:lnTo>
                  <a:lnTo>
                    <a:pt x="150" y="101"/>
                  </a:lnTo>
                  <a:lnTo>
                    <a:pt x="148" y="108"/>
                  </a:lnTo>
                  <a:lnTo>
                    <a:pt x="144" y="115"/>
                  </a:lnTo>
                  <a:lnTo>
                    <a:pt x="141" y="121"/>
                  </a:lnTo>
                  <a:lnTo>
                    <a:pt x="136" y="126"/>
                  </a:lnTo>
                  <a:lnTo>
                    <a:pt x="131" y="132"/>
                  </a:lnTo>
                  <a:lnTo>
                    <a:pt x="126" y="137"/>
                  </a:lnTo>
                  <a:lnTo>
                    <a:pt x="119" y="141"/>
                  </a:lnTo>
                  <a:lnTo>
                    <a:pt x="113" y="146"/>
                  </a:lnTo>
                  <a:lnTo>
                    <a:pt x="107" y="148"/>
                  </a:lnTo>
                  <a:lnTo>
                    <a:pt x="100" y="152"/>
                  </a:lnTo>
                  <a:lnTo>
                    <a:pt x="92"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4"/>
                  </a:lnTo>
                  <a:lnTo>
                    <a:pt x="126" y="18"/>
                  </a:lnTo>
                  <a:lnTo>
                    <a:pt x="131" y="23"/>
                  </a:lnTo>
                  <a:lnTo>
                    <a:pt x="136" y="29"/>
                  </a:lnTo>
                  <a:lnTo>
                    <a:pt x="141" y="35"/>
                  </a:lnTo>
                  <a:lnTo>
                    <a:pt x="144" y="41"/>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40" name="Google Shape;4640;p59"/>
            <p:cNvSpPr/>
            <p:nvPr/>
          </p:nvSpPr>
          <p:spPr>
            <a:xfrm>
              <a:off x="5867400" y="4506913"/>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1"/>
                  </a:lnTo>
                  <a:lnTo>
                    <a:pt x="14" y="34"/>
                  </a:lnTo>
                  <a:lnTo>
                    <a:pt x="18" y="28"/>
                  </a:lnTo>
                  <a:lnTo>
                    <a:pt x="23" y="22"/>
                  </a:lnTo>
                  <a:lnTo>
                    <a:pt x="28"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1" y="22"/>
                  </a:lnTo>
                  <a:lnTo>
                    <a:pt x="137" y="28"/>
                  </a:lnTo>
                  <a:lnTo>
                    <a:pt x="141" y="34"/>
                  </a:lnTo>
                  <a:lnTo>
                    <a:pt x="145" y="41"/>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41" name="Google Shape;4641;p59"/>
            <p:cNvSpPr/>
            <p:nvPr/>
          </p:nvSpPr>
          <p:spPr>
            <a:xfrm>
              <a:off x="5867400" y="4576763"/>
              <a:ext cx="47625" cy="49213"/>
            </a:xfrm>
            <a:custGeom>
              <a:avLst/>
              <a:gdLst/>
              <a:ahLst/>
              <a:cxnLst/>
              <a:rect l="l" t="t" r="r" b="b"/>
              <a:pathLst>
                <a:path w="154" h="155" extrusionOk="0">
                  <a:moveTo>
                    <a:pt x="154" y="77"/>
                  </a:moveTo>
                  <a:lnTo>
                    <a:pt x="154" y="77"/>
                  </a:lnTo>
                  <a:lnTo>
                    <a:pt x="154" y="85"/>
                  </a:lnTo>
                  <a:lnTo>
                    <a:pt x="153" y="93"/>
                  </a:lnTo>
                  <a:lnTo>
                    <a:pt x="151" y="101"/>
                  </a:lnTo>
                  <a:lnTo>
                    <a:pt x="149" y="108"/>
                  </a:lnTo>
                  <a:lnTo>
                    <a:pt x="145" y="115"/>
                  </a:lnTo>
                  <a:lnTo>
                    <a:pt x="141" y="121"/>
                  </a:lnTo>
                  <a:lnTo>
                    <a:pt x="137" y="126"/>
                  </a:lnTo>
                  <a:lnTo>
                    <a:pt x="131" y="132"/>
                  </a:lnTo>
                  <a:lnTo>
                    <a:pt x="126" y="137"/>
                  </a:lnTo>
                  <a:lnTo>
                    <a:pt x="120" y="141"/>
                  </a:lnTo>
                  <a:lnTo>
                    <a:pt x="114" y="146"/>
                  </a:lnTo>
                  <a:lnTo>
                    <a:pt x="107" y="148"/>
                  </a:lnTo>
                  <a:lnTo>
                    <a:pt x="101" y="152"/>
                  </a:lnTo>
                  <a:lnTo>
                    <a:pt x="93" y="153"/>
                  </a:lnTo>
                  <a:lnTo>
                    <a:pt x="86" y="154"/>
                  </a:lnTo>
                  <a:lnTo>
                    <a:pt x="78" y="155"/>
                  </a:lnTo>
                  <a:lnTo>
                    <a:pt x="78" y="155"/>
                  </a:lnTo>
                  <a:lnTo>
                    <a:pt x="70" y="154"/>
                  </a:lnTo>
                  <a:lnTo>
                    <a:pt x="62" y="153"/>
                  </a:lnTo>
                  <a:lnTo>
                    <a:pt x="55" y="152"/>
                  </a:lnTo>
                  <a:lnTo>
                    <a:pt x="47" y="148"/>
                  </a:lnTo>
                  <a:lnTo>
                    <a:pt x="41" y="146"/>
                  </a:lnTo>
                  <a:lnTo>
                    <a:pt x="34" y="141"/>
                  </a:lnTo>
                  <a:lnTo>
                    <a:pt x="28"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8"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42" name="Google Shape;4642;p59"/>
            <p:cNvSpPr/>
            <p:nvPr/>
          </p:nvSpPr>
          <p:spPr>
            <a:xfrm>
              <a:off x="7751763" y="26162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3"/>
                  </a:lnTo>
                  <a:lnTo>
                    <a:pt x="141" y="120"/>
                  </a:lnTo>
                  <a:lnTo>
                    <a:pt x="137"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43" name="Google Shape;4643;p59"/>
            <p:cNvSpPr/>
            <p:nvPr/>
          </p:nvSpPr>
          <p:spPr>
            <a:xfrm>
              <a:off x="7751763" y="2687638"/>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6" y="115"/>
                  </a:lnTo>
                  <a:lnTo>
                    <a:pt x="141" y="120"/>
                  </a:lnTo>
                  <a:lnTo>
                    <a:pt x="137" y="126"/>
                  </a:lnTo>
                  <a:lnTo>
                    <a:pt x="132" y="132"/>
                  </a:lnTo>
                  <a:lnTo>
                    <a:pt x="126" y="137"/>
                  </a:lnTo>
                  <a:lnTo>
                    <a:pt x="120" y="141"/>
                  </a:lnTo>
                  <a:lnTo>
                    <a:pt x="114"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1"/>
                  </a:lnTo>
                  <a:lnTo>
                    <a:pt x="29" y="137"/>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8"/>
                  </a:lnTo>
                  <a:lnTo>
                    <a:pt x="132" y="23"/>
                  </a:lnTo>
                  <a:lnTo>
                    <a:pt x="137" y="29"/>
                  </a:lnTo>
                  <a:lnTo>
                    <a:pt x="141" y="34"/>
                  </a:lnTo>
                  <a:lnTo>
                    <a:pt x="146"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44" name="Google Shape;4644;p59"/>
            <p:cNvSpPr/>
            <p:nvPr/>
          </p:nvSpPr>
          <p:spPr>
            <a:xfrm>
              <a:off x="7821613" y="2616200"/>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3"/>
                  </a:lnTo>
                  <a:lnTo>
                    <a:pt x="141" y="120"/>
                  </a:lnTo>
                  <a:lnTo>
                    <a:pt x="136" y="126"/>
                  </a:lnTo>
                  <a:lnTo>
                    <a:pt x="132" y="132"/>
                  </a:lnTo>
                  <a:lnTo>
                    <a:pt x="126" y="136"/>
                  </a:lnTo>
                  <a:lnTo>
                    <a:pt x="120" y="141"/>
                  </a:lnTo>
                  <a:lnTo>
                    <a:pt x="114" y="144"/>
                  </a:lnTo>
                  <a:lnTo>
                    <a:pt x="107" y="148"/>
                  </a:lnTo>
                  <a:lnTo>
                    <a:pt x="99" y="151"/>
                  </a:lnTo>
                  <a:lnTo>
                    <a:pt x="93" y="152"/>
                  </a:lnTo>
                  <a:lnTo>
                    <a:pt x="85" y="154"/>
                  </a:lnTo>
                  <a:lnTo>
                    <a:pt x="77" y="155"/>
                  </a:lnTo>
                  <a:lnTo>
                    <a:pt x="77" y="155"/>
                  </a:lnTo>
                  <a:lnTo>
                    <a:pt x="70" y="154"/>
                  </a:lnTo>
                  <a:lnTo>
                    <a:pt x="62" y="152"/>
                  </a:lnTo>
                  <a:lnTo>
                    <a:pt x="54" y="151"/>
                  </a:lnTo>
                  <a:lnTo>
                    <a:pt x="47" y="148"/>
                  </a:lnTo>
                  <a:lnTo>
                    <a:pt x="40" y="144"/>
                  </a:lnTo>
                  <a:lnTo>
                    <a:pt x="34" y="141"/>
                  </a:lnTo>
                  <a:lnTo>
                    <a:pt x="29" y="136"/>
                  </a:lnTo>
                  <a:lnTo>
                    <a:pt x="23" y="132"/>
                  </a:lnTo>
                  <a:lnTo>
                    <a:pt x="17" y="126"/>
                  </a:lnTo>
                  <a:lnTo>
                    <a:pt x="14"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45" name="Google Shape;4645;p59"/>
            <p:cNvSpPr/>
            <p:nvPr/>
          </p:nvSpPr>
          <p:spPr>
            <a:xfrm>
              <a:off x="7821613" y="2687638"/>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7"/>
                  </a:lnTo>
                  <a:lnTo>
                    <a:pt x="120" y="141"/>
                  </a:lnTo>
                  <a:lnTo>
                    <a:pt x="114" y="145"/>
                  </a:lnTo>
                  <a:lnTo>
                    <a:pt x="107" y="149"/>
                  </a:lnTo>
                  <a:lnTo>
                    <a:pt x="99" y="151"/>
                  </a:lnTo>
                  <a:lnTo>
                    <a:pt x="93" y="153"/>
                  </a:lnTo>
                  <a:lnTo>
                    <a:pt x="85" y="155"/>
                  </a:lnTo>
                  <a:lnTo>
                    <a:pt x="77" y="155"/>
                  </a:lnTo>
                  <a:lnTo>
                    <a:pt x="77" y="155"/>
                  </a:lnTo>
                  <a:lnTo>
                    <a:pt x="70" y="155"/>
                  </a:lnTo>
                  <a:lnTo>
                    <a:pt x="62" y="153"/>
                  </a:lnTo>
                  <a:lnTo>
                    <a:pt x="54" y="151"/>
                  </a:lnTo>
                  <a:lnTo>
                    <a:pt x="47" y="149"/>
                  </a:lnTo>
                  <a:lnTo>
                    <a:pt x="40" y="145"/>
                  </a:lnTo>
                  <a:lnTo>
                    <a:pt x="34" y="141"/>
                  </a:lnTo>
                  <a:lnTo>
                    <a:pt x="29" y="137"/>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4"/>
                  </a:lnTo>
                  <a:lnTo>
                    <a:pt x="62" y="2"/>
                  </a:lnTo>
                  <a:lnTo>
                    <a:pt x="70" y="1"/>
                  </a:lnTo>
                  <a:lnTo>
                    <a:pt x="77" y="0"/>
                  </a:lnTo>
                  <a:lnTo>
                    <a:pt x="77" y="0"/>
                  </a:lnTo>
                  <a:lnTo>
                    <a:pt x="85" y="1"/>
                  </a:lnTo>
                  <a:lnTo>
                    <a:pt x="93" y="2"/>
                  </a:lnTo>
                  <a:lnTo>
                    <a:pt x="99" y="4"/>
                  </a:lnTo>
                  <a:lnTo>
                    <a:pt x="107" y="7"/>
                  </a:lnTo>
                  <a:lnTo>
                    <a:pt x="114"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46" name="Google Shape;4646;p59"/>
            <p:cNvSpPr/>
            <p:nvPr/>
          </p:nvSpPr>
          <p:spPr>
            <a:xfrm>
              <a:off x="7891463" y="261620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2" y="152"/>
                  </a:lnTo>
                  <a:lnTo>
                    <a:pt x="54" y="151"/>
                  </a:lnTo>
                  <a:lnTo>
                    <a:pt x="47" y="148"/>
                  </a:lnTo>
                  <a:lnTo>
                    <a:pt x="40" y="144"/>
                  </a:lnTo>
                  <a:lnTo>
                    <a:pt x="34" y="141"/>
                  </a:lnTo>
                  <a:lnTo>
                    <a:pt x="28" y="136"/>
                  </a:lnTo>
                  <a:lnTo>
                    <a:pt x="23" y="132"/>
                  </a:lnTo>
                  <a:lnTo>
                    <a:pt x="17" y="126"/>
                  </a:lnTo>
                  <a:lnTo>
                    <a:pt x="14"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4" y="35"/>
                  </a:lnTo>
                  <a:lnTo>
                    <a:pt x="17" y="28"/>
                  </a:lnTo>
                  <a:lnTo>
                    <a:pt x="23" y="23"/>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47" name="Google Shape;4647;p59"/>
            <p:cNvSpPr/>
            <p:nvPr/>
          </p:nvSpPr>
          <p:spPr>
            <a:xfrm>
              <a:off x="7891463" y="26876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1"/>
                  </a:lnTo>
                  <a:lnTo>
                    <a:pt x="28" y="137"/>
                  </a:lnTo>
                  <a:lnTo>
                    <a:pt x="23" y="132"/>
                  </a:lnTo>
                  <a:lnTo>
                    <a:pt x="17" y="126"/>
                  </a:lnTo>
                  <a:lnTo>
                    <a:pt x="14"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4" y="34"/>
                  </a:lnTo>
                  <a:lnTo>
                    <a:pt x="17" y="29"/>
                  </a:lnTo>
                  <a:lnTo>
                    <a:pt x="23" y="23"/>
                  </a:lnTo>
                  <a:lnTo>
                    <a:pt x="28" y="18"/>
                  </a:lnTo>
                  <a:lnTo>
                    <a:pt x="34"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48" name="Google Shape;4648;p59"/>
            <p:cNvSpPr/>
            <p:nvPr/>
          </p:nvSpPr>
          <p:spPr>
            <a:xfrm>
              <a:off x="7962900" y="26162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3"/>
                  </a:lnTo>
                  <a:lnTo>
                    <a:pt x="141" y="120"/>
                  </a:lnTo>
                  <a:lnTo>
                    <a:pt x="137" y="126"/>
                  </a:lnTo>
                  <a:lnTo>
                    <a:pt x="131" y="132"/>
                  </a:lnTo>
                  <a:lnTo>
                    <a:pt x="126" y="136"/>
                  </a:lnTo>
                  <a:lnTo>
                    <a:pt x="120" y="141"/>
                  </a:lnTo>
                  <a:lnTo>
                    <a:pt x="114" y="144"/>
                  </a:lnTo>
                  <a:lnTo>
                    <a:pt x="107" y="148"/>
                  </a:lnTo>
                  <a:lnTo>
                    <a:pt x="100" y="151"/>
                  </a:lnTo>
                  <a:lnTo>
                    <a:pt x="92" y="152"/>
                  </a:lnTo>
                  <a:lnTo>
                    <a:pt x="84" y="154"/>
                  </a:lnTo>
                  <a:lnTo>
                    <a:pt x="76" y="155"/>
                  </a:lnTo>
                  <a:lnTo>
                    <a:pt x="76" y="155"/>
                  </a:lnTo>
                  <a:lnTo>
                    <a:pt x="70" y="154"/>
                  </a:lnTo>
                  <a:lnTo>
                    <a:pt x="62" y="152"/>
                  </a:lnTo>
                  <a:lnTo>
                    <a:pt x="55" y="151"/>
                  </a:lnTo>
                  <a:lnTo>
                    <a:pt x="47" y="148"/>
                  </a:lnTo>
                  <a:lnTo>
                    <a:pt x="41" y="144"/>
                  </a:lnTo>
                  <a:lnTo>
                    <a:pt x="34" y="141"/>
                  </a:lnTo>
                  <a:lnTo>
                    <a:pt x="28" y="136"/>
                  </a:lnTo>
                  <a:lnTo>
                    <a:pt x="23" y="132"/>
                  </a:lnTo>
                  <a:lnTo>
                    <a:pt x="18" y="126"/>
                  </a:lnTo>
                  <a:lnTo>
                    <a:pt x="14" y="120"/>
                  </a:lnTo>
                  <a:lnTo>
                    <a:pt x="9" y="113"/>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7"/>
                  </a:lnTo>
                  <a:lnTo>
                    <a:pt x="34" y="13"/>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49" name="Google Shape;4649;p59"/>
            <p:cNvSpPr/>
            <p:nvPr/>
          </p:nvSpPr>
          <p:spPr>
            <a:xfrm>
              <a:off x="7962900" y="2687638"/>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1" y="132"/>
                  </a:lnTo>
                  <a:lnTo>
                    <a:pt x="126" y="137"/>
                  </a:lnTo>
                  <a:lnTo>
                    <a:pt x="120" y="141"/>
                  </a:lnTo>
                  <a:lnTo>
                    <a:pt x="114" y="145"/>
                  </a:lnTo>
                  <a:lnTo>
                    <a:pt x="107" y="149"/>
                  </a:lnTo>
                  <a:lnTo>
                    <a:pt x="100" y="151"/>
                  </a:lnTo>
                  <a:lnTo>
                    <a:pt x="92" y="153"/>
                  </a:lnTo>
                  <a:lnTo>
                    <a:pt x="84" y="155"/>
                  </a:lnTo>
                  <a:lnTo>
                    <a:pt x="76" y="155"/>
                  </a:lnTo>
                  <a:lnTo>
                    <a:pt x="76" y="155"/>
                  </a:lnTo>
                  <a:lnTo>
                    <a:pt x="70" y="155"/>
                  </a:lnTo>
                  <a:lnTo>
                    <a:pt x="62" y="153"/>
                  </a:lnTo>
                  <a:lnTo>
                    <a:pt x="55" y="151"/>
                  </a:lnTo>
                  <a:lnTo>
                    <a:pt x="47" y="149"/>
                  </a:lnTo>
                  <a:lnTo>
                    <a:pt x="41" y="145"/>
                  </a:lnTo>
                  <a:lnTo>
                    <a:pt x="34" y="141"/>
                  </a:lnTo>
                  <a:lnTo>
                    <a:pt x="28"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1" y="9"/>
                  </a:lnTo>
                  <a:lnTo>
                    <a:pt x="47" y="7"/>
                  </a:lnTo>
                  <a:lnTo>
                    <a:pt x="55" y="4"/>
                  </a:lnTo>
                  <a:lnTo>
                    <a:pt x="62" y="2"/>
                  </a:lnTo>
                  <a:lnTo>
                    <a:pt x="70" y="1"/>
                  </a:lnTo>
                  <a:lnTo>
                    <a:pt x="76" y="0"/>
                  </a:lnTo>
                  <a:lnTo>
                    <a:pt x="76" y="0"/>
                  </a:lnTo>
                  <a:lnTo>
                    <a:pt x="84" y="1"/>
                  </a:lnTo>
                  <a:lnTo>
                    <a:pt x="92" y="2"/>
                  </a:lnTo>
                  <a:lnTo>
                    <a:pt x="100" y="4"/>
                  </a:lnTo>
                  <a:lnTo>
                    <a:pt x="107" y="7"/>
                  </a:lnTo>
                  <a:lnTo>
                    <a:pt x="114" y="9"/>
                  </a:lnTo>
                  <a:lnTo>
                    <a:pt x="120" y="14"/>
                  </a:lnTo>
                  <a:lnTo>
                    <a:pt x="126" y="18"/>
                  </a:lnTo>
                  <a:lnTo>
                    <a:pt x="131" y="23"/>
                  </a:lnTo>
                  <a:lnTo>
                    <a:pt x="137" y="29"/>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50" name="Google Shape;4650;p59"/>
            <p:cNvSpPr/>
            <p:nvPr/>
          </p:nvSpPr>
          <p:spPr>
            <a:xfrm>
              <a:off x="8031163" y="2616200"/>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3"/>
                  </a:lnTo>
                  <a:lnTo>
                    <a:pt x="142" y="120"/>
                  </a:lnTo>
                  <a:lnTo>
                    <a:pt x="138" y="126"/>
                  </a:lnTo>
                  <a:lnTo>
                    <a:pt x="132" y="132"/>
                  </a:lnTo>
                  <a:lnTo>
                    <a:pt x="127" y="136"/>
                  </a:lnTo>
                  <a:lnTo>
                    <a:pt x="121" y="141"/>
                  </a:lnTo>
                  <a:lnTo>
                    <a:pt x="115" y="144"/>
                  </a:lnTo>
                  <a:lnTo>
                    <a:pt x="108" y="148"/>
                  </a:lnTo>
                  <a:lnTo>
                    <a:pt x="101" y="151"/>
                  </a:lnTo>
                  <a:lnTo>
                    <a:pt x="93" y="152"/>
                  </a:lnTo>
                  <a:lnTo>
                    <a:pt x="86" y="154"/>
                  </a:lnTo>
                  <a:lnTo>
                    <a:pt x="78" y="155"/>
                  </a:lnTo>
                  <a:lnTo>
                    <a:pt x="78" y="155"/>
                  </a:lnTo>
                  <a:lnTo>
                    <a:pt x="70" y="154"/>
                  </a:lnTo>
                  <a:lnTo>
                    <a:pt x="62" y="152"/>
                  </a:lnTo>
                  <a:lnTo>
                    <a:pt x="55" y="151"/>
                  </a:lnTo>
                  <a:lnTo>
                    <a:pt x="47" y="148"/>
                  </a:lnTo>
                  <a:lnTo>
                    <a:pt x="42" y="144"/>
                  </a:lnTo>
                  <a:lnTo>
                    <a:pt x="35" y="141"/>
                  </a:lnTo>
                  <a:lnTo>
                    <a:pt x="29" y="136"/>
                  </a:lnTo>
                  <a:lnTo>
                    <a:pt x="23" y="132"/>
                  </a:lnTo>
                  <a:lnTo>
                    <a:pt x="19" y="126"/>
                  </a:lnTo>
                  <a:lnTo>
                    <a:pt x="14" y="120"/>
                  </a:lnTo>
                  <a:lnTo>
                    <a:pt x="11" y="113"/>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51" name="Google Shape;4651;p59"/>
            <p:cNvSpPr/>
            <p:nvPr/>
          </p:nvSpPr>
          <p:spPr>
            <a:xfrm>
              <a:off x="8031163" y="2687638"/>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7" y="137"/>
                  </a:lnTo>
                  <a:lnTo>
                    <a:pt x="121" y="141"/>
                  </a:lnTo>
                  <a:lnTo>
                    <a:pt x="115" y="145"/>
                  </a:lnTo>
                  <a:lnTo>
                    <a:pt x="108" y="149"/>
                  </a:lnTo>
                  <a:lnTo>
                    <a:pt x="101" y="151"/>
                  </a:lnTo>
                  <a:lnTo>
                    <a:pt x="93" y="153"/>
                  </a:lnTo>
                  <a:lnTo>
                    <a:pt x="86" y="155"/>
                  </a:lnTo>
                  <a:lnTo>
                    <a:pt x="78" y="155"/>
                  </a:lnTo>
                  <a:lnTo>
                    <a:pt x="78" y="155"/>
                  </a:lnTo>
                  <a:lnTo>
                    <a:pt x="70" y="155"/>
                  </a:lnTo>
                  <a:lnTo>
                    <a:pt x="62" y="153"/>
                  </a:lnTo>
                  <a:lnTo>
                    <a:pt x="55" y="151"/>
                  </a:lnTo>
                  <a:lnTo>
                    <a:pt x="47" y="149"/>
                  </a:lnTo>
                  <a:lnTo>
                    <a:pt x="42" y="145"/>
                  </a:lnTo>
                  <a:lnTo>
                    <a:pt x="35" y="141"/>
                  </a:lnTo>
                  <a:lnTo>
                    <a:pt x="29" y="137"/>
                  </a:lnTo>
                  <a:lnTo>
                    <a:pt x="23" y="132"/>
                  </a:lnTo>
                  <a:lnTo>
                    <a:pt x="19" y="126"/>
                  </a:lnTo>
                  <a:lnTo>
                    <a:pt x="14" y="120"/>
                  </a:lnTo>
                  <a:lnTo>
                    <a:pt x="11" y="115"/>
                  </a:lnTo>
                  <a:lnTo>
                    <a:pt x="7" y="108"/>
                  </a:lnTo>
                  <a:lnTo>
                    <a:pt x="4" y="101"/>
                  </a:lnTo>
                  <a:lnTo>
                    <a:pt x="3" y="93"/>
                  </a:lnTo>
                  <a:lnTo>
                    <a:pt x="2" y="85"/>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9"/>
                  </a:lnTo>
                  <a:lnTo>
                    <a:pt x="47" y="7"/>
                  </a:lnTo>
                  <a:lnTo>
                    <a:pt x="55" y="4"/>
                  </a:lnTo>
                  <a:lnTo>
                    <a:pt x="62" y="2"/>
                  </a:lnTo>
                  <a:lnTo>
                    <a:pt x="70" y="1"/>
                  </a:lnTo>
                  <a:lnTo>
                    <a:pt x="78" y="0"/>
                  </a:lnTo>
                  <a:lnTo>
                    <a:pt x="78" y="0"/>
                  </a:lnTo>
                  <a:lnTo>
                    <a:pt x="86" y="1"/>
                  </a:lnTo>
                  <a:lnTo>
                    <a:pt x="93" y="2"/>
                  </a:lnTo>
                  <a:lnTo>
                    <a:pt x="101" y="4"/>
                  </a:lnTo>
                  <a:lnTo>
                    <a:pt x="108" y="7"/>
                  </a:lnTo>
                  <a:lnTo>
                    <a:pt x="115" y="9"/>
                  </a:lnTo>
                  <a:lnTo>
                    <a:pt x="121" y="14"/>
                  </a:lnTo>
                  <a:lnTo>
                    <a:pt x="127"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52" name="Google Shape;4652;p59"/>
            <p:cNvSpPr/>
            <p:nvPr/>
          </p:nvSpPr>
          <p:spPr>
            <a:xfrm>
              <a:off x="7751763" y="275748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0"/>
                  </a:lnTo>
                  <a:lnTo>
                    <a:pt x="137" y="126"/>
                  </a:lnTo>
                  <a:lnTo>
                    <a:pt x="132" y="132"/>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53" name="Google Shape;4653;p59"/>
            <p:cNvSpPr/>
            <p:nvPr/>
          </p:nvSpPr>
          <p:spPr>
            <a:xfrm>
              <a:off x="7751763" y="2828925"/>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7" y="29"/>
                  </a:lnTo>
                  <a:lnTo>
                    <a:pt x="23" y="23"/>
                  </a:lnTo>
                  <a:lnTo>
                    <a:pt x="29" y="19"/>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0" y="14"/>
                  </a:lnTo>
                  <a:lnTo>
                    <a:pt x="126" y="19"/>
                  </a:lnTo>
                  <a:lnTo>
                    <a:pt x="132" y="23"/>
                  </a:lnTo>
                  <a:lnTo>
                    <a:pt x="137" y="29"/>
                  </a:lnTo>
                  <a:lnTo>
                    <a:pt x="141" y="35"/>
                  </a:lnTo>
                  <a:lnTo>
                    <a:pt x="146"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54" name="Google Shape;4654;p59"/>
            <p:cNvSpPr/>
            <p:nvPr/>
          </p:nvSpPr>
          <p:spPr>
            <a:xfrm>
              <a:off x="7821613" y="2757488"/>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4"/>
                  </a:lnTo>
                  <a:lnTo>
                    <a:pt x="107" y="148"/>
                  </a:lnTo>
                  <a:lnTo>
                    <a:pt x="99" y="150"/>
                  </a:lnTo>
                  <a:lnTo>
                    <a:pt x="93" y="152"/>
                  </a:lnTo>
                  <a:lnTo>
                    <a:pt x="85" y="154"/>
                  </a:lnTo>
                  <a:lnTo>
                    <a:pt x="77" y="154"/>
                  </a:lnTo>
                  <a:lnTo>
                    <a:pt x="77" y="154"/>
                  </a:lnTo>
                  <a:lnTo>
                    <a:pt x="70" y="154"/>
                  </a:lnTo>
                  <a:lnTo>
                    <a:pt x="62" y="152"/>
                  </a:lnTo>
                  <a:lnTo>
                    <a:pt x="54" y="150"/>
                  </a:lnTo>
                  <a:lnTo>
                    <a:pt x="47" y="148"/>
                  </a:lnTo>
                  <a:lnTo>
                    <a:pt x="40" y="144"/>
                  </a:lnTo>
                  <a:lnTo>
                    <a:pt x="34" y="141"/>
                  </a:lnTo>
                  <a:lnTo>
                    <a:pt x="29" y="136"/>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55" name="Google Shape;4655;p59"/>
            <p:cNvSpPr/>
            <p:nvPr/>
          </p:nvSpPr>
          <p:spPr>
            <a:xfrm>
              <a:off x="7821613" y="2828925"/>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4" y="146"/>
                  </a:lnTo>
                  <a:lnTo>
                    <a:pt x="107" y="148"/>
                  </a:lnTo>
                  <a:lnTo>
                    <a:pt x="99" y="151"/>
                  </a:lnTo>
                  <a:lnTo>
                    <a:pt x="93" y="152"/>
                  </a:lnTo>
                  <a:lnTo>
                    <a:pt x="85" y="154"/>
                  </a:lnTo>
                  <a:lnTo>
                    <a:pt x="77" y="155"/>
                  </a:lnTo>
                  <a:lnTo>
                    <a:pt x="77" y="155"/>
                  </a:lnTo>
                  <a:lnTo>
                    <a:pt x="70"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6"/>
                  </a:lnTo>
                  <a:lnTo>
                    <a:pt x="54" y="4"/>
                  </a:lnTo>
                  <a:lnTo>
                    <a:pt x="62" y="3"/>
                  </a:lnTo>
                  <a:lnTo>
                    <a:pt x="70" y="1"/>
                  </a:lnTo>
                  <a:lnTo>
                    <a:pt x="77" y="0"/>
                  </a:lnTo>
                  <a:lnTo>
                    <a:pt x="77" y="0"/>
                  </a:lnTo>
                  <a:lnTo>
                    <a:pt x="85" y="1"/>
                  </a:lnTo>
                  <a:lnTo>
                    <a:pt x="93" y="3"/>
                  </a:lnTo>
                  <a:lnTo>
                    <a:pt x="99" y="4"/>
                  </a:lnTo>
                  <a:lnTo>
                    <a:pt x="107" y="6"/>
                  </a:lnTo>
                  <a:lnTo>
                    <a:pt x="114" y="9"/>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56" name="Google Shape;4656;p59"/>
            <p:cNvSpPr/>
            <p:nvPr/>
          </p:nvSpPr>
          <p:spPr>
            <a:xfrm>
              <a:off x="7891463" y="27574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8" y="136"/>
                  </a:lnTo>
                  <a:lnTo>
                    <a:pt x="23" y="132"/>
                  </a:lnTo>
                  <a:lnTo>
                    <a:pt x="17" y="126"/>
                  </a:lnTo>
                  <a:lnTo>
                    <a:pt x="14"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4" y="33"/>
                  </a:lnTo>
                  <a:lnTo>
                    <a:pt x="17" y="28"/>
                  </a:lnTo>
                  <a:lnTo>
                    <a:pt x="23" y="22"/>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57" name="Google Shape;4657;p59"/>
            <p:cNvSpPr/>
            <p:nvPr/>
          </p:nvSpPr>
          <p:spPr>
            <a:xfrm>
              <a:off x="7891463" y="28289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8" y="136"/>
                  </a:lnTo>
                  <a:lnTo>
                    <a:pt x="23" y="132"/>
                  </a:lnTo>
                  <a:lnTo>
                    <a:pt x="17" y="126"/>
                  </a:lnTo>
                  <a:lnTo>
                    <a:pt x="14"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4" y="35"/>
                  </a:lnTo>
                  <a:lnTo>
                    <a:pt x="17" y="29"/>
                  </a:lnTo>
                  <a:lnTo>
                    <a:pt x="23" y="23"/>
                  </a:lnTo>
                  <a:lnTo>
                    <a:pt x="28" y="19"/>
                  </a:lnTo>
                  <a:lnTo>
                    <a:pt x="34" y="14"/>
                  </a:lnTo>
                  <a:lnTo>
                    <a:pt x="40" y="9"/>
                  </a:lnTo>
                  <a:lnTo>
                    <a:pt x="47" y="6"/>
                  </a:lnTo>
                  <a:lnTo>
                    <a:pt x="54" y="4"/>
                  </a:lnTo>
                  <a:lnTo>
                    <a:pt x="62" y="3"/>
                  </a:lnTo>
                  <a:lnTo>
                    <a:pt x="68" y="1"/>
                  </a:lnTo>
                  <a:lnTo>
                    <a:pt x="76" y="0"/>
                  </a:lnTo>
                  <a:lnTo>
                    <a:pt x="76" y="0"/>
                  </a:lnTo>
                  <a:lnTo>
                    <a:pt x="84" y="1"/>
                  </a:lnTo>
                  <a:lnTo>
                    <a:pt x="92" y="3"/>
                  </a:lnTo>
                  <a:lnTo>
                    <a:pt x="99" y="4"/>
                  </a:lnTo>
                  <a:lnTo>
                    <a:pt x="106" y="6"/>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58" name="Google Shape;4658;p59"/>
            <p:cNvSpPr/>
            <p:nvPr/>
          </p:nvSpPr>
          <p:spPr>
            <a:xfrm>
              <a:off x="7962900" y="2757488"/>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0" y="150"/>
                  </a:lnTo>
                  <a:lnTo>
                    <a:pt x="92" y="152"/>
                  </a:lnTo>
                  <a:lnTo>
                    <a:pt x="84" y="154"/>
                  </a:lnTo>
                  <a:lnTo>
                    <a:pt x="76" y="154"/>
                  </a:lnTo>
                  <a:lnTo>
                    <a:pt x="76" y="154"/>
                  </a:lnTo>
                  <a:lnTo>
                    <a:pt x="70" y="154"/>
                  </a:lnTo>
                  <a:lnTo>
                    <a:pt x="62" y="152"/>
                  </a:lnTo>
                  <a:lnTo>
                    <a:pt x="55" y="150"/>
                  </a:lnTo>
                  <a:lnTo>
                    <a:pt x="47" y="148"/>
                  </a:lnTo>
                  <a:lnTo>
                    <a:pt x="41" y="144"/>
                  </a:lnTo>
                  <a:lnTo>
                    <a:pt x="34" y="141"/>
                  </a:lnTo>
                  <a:lnTo>
                    <a:pt x="28"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59" name="Google Shape;4659;p59"/>
            <p:cNvSpPr/>
            <p:nvPr/>
          </p:nvSpPr>
          <p:spPr>
            <a:xfrm>
              <a:off x="7962900" y="2828925"/>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0" y="151"/>
                  </a:lnTo>
                  <a:lnTo>
                    <a:pt x="92" y="152"/>
                  </a:lnTo>
                  <a:lnTo>
                    <a:pt x="84" y="154"/>
                  </a:lnTo>
                  <a:lnTo>
                    <a:pt x="76" y="155"/>
                  </a:lnTo>
                  <a:lnTo>
                    <a:pt x="76" y="155"/>
                  </a:lnTo>
                  <a:lnTo>
                    <a:pt x="70" y="154"/>
                  </a:lnTo>
                  <a:lnTo>
                    <a:pt x="62" y="152"/>
                  </a:lnTo>
                  <a:lnTo>
                    <a:pt x="55" y="151"/>
                  </a:lnTo>
                  <a:lnTo>
                    <a:pt x="47" y="148"/>
                  </a:lnTo>
                  <a:lnTo>
                    <a:pt x="41"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8" y="19"/>
                  </a:lnTo>
                  <a:lnTo>
                    <a:pt x="34" y="14"/>
                  </a:lnTo>
                  <a:lnTo>
                    <a:pt x="41" y="9"/>
                  </a:lnTo>
                  <a:lnTo>
                    <a:pt x="47" y="6"/>
                  </a:lnTo>
                  <a:lnTo>
                    <a:pt x="55" y="4"/>
                  </a:lnTo>
                  <a:lnTo>
                    <a:pt x="62" y="3"/>
                  </a:lnTo>
                  <a:lnTo>
                    <a:pt x="70" y="1"/>
                  </a:lnTo>
                  <a:lnTo>
                    <a:pt x="76" y="0"/>
                  </a:lnTo>
                  <a:lnTo>
                    <a:pt x="76" y="0"/>
                  </a:lnTo>
                  <a:lnTo>
                    <a:pt x="84" y="1"/>
                  </a:lnTo>
                  <a:lnTo>
                    <a:pt x="92" y="3"/>
                  </a:lnTo>
                  <a:lnTo>
                    <a:pt x="100" y="4"/>
                  </a:lnTo>
                  <a:lnTo>
                    <a:pt x="107" y="6"/>
                  </a:lnTo>
                  <a:lnTo>
                    <a:pt x="114" y="9"/>
                  </a:lnTo>
                  <a:lnTo>
                    <a:pt x="120" y="14"/>
                  </a:lnTo>
                  <a:lnTo>
                    <a:pt x="126" y="19"/>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60" name="Google Shape;4660;p59"/>
            <p:cNvSpPr/>
            <p:nvPr/>
          </p:nvSpPr>
          <p:spPr>
            <a:xfrm>
              <a:off x="8031163" y="275748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0"/>
                  </a:lnTo>
                  <a:lnTo>
                    <a:pt x="138" y="126"/>
                  </a:lnTo>
                  <a:lnTo>
                    <a:pt x="132" y="132"/>
                  </a:lnTo>
                  <a:lnTo>
                    <a:pt x="127" y="136"/>
                  </a:lnTo>
                  <a:lnTo>
                    <a:pt x="121" y="141"/>
                  </a:lnTo>
                  <a:lnTo>
                    <a:pt x="115" y="144"/>
                  </a:lnTo>
                  <a:lnTo>
                    <a:pt x="108" y="148"/>
                  </a:lnTo>
                  <a:lnTo>
                    <a:pt x="101" y="150"/>
                  </a:lnTo>
                  <a:lnTo>
                    <a:pt x="93" y="152"/>
                  </a:lnTo>
                  <a:lnTo>
                    <a:pt x="86"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61" name="Google Shape;4661;p59"/>
            <p:cNvSpPr/>
            <p:nvPr/>
          </p:nvSpPr>
          <p:spPr>
            <a:xfrm>
              <a:off x="8031163" y="2828925"/>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2" y="120"/>
                  </a:lnTo>
                  <a:lnTo>
                    <a:pt x="138" y="126"/>
                  </a:lnTo>
                  <a:lnTo>
                    <a:pt x="132"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9"/>
                  </a:lnTo>
                  <a:lnTo>
                    <a:pt x="35" y="14"/>
                  </a:lnTo>
                  <a:lnTo>
                    <a:pt x="42" y="9"/>
                  </a:lnTo>
                  <a:lnTo>
                    <a:pt x="47" y="6"/>
                  </a:lnTo>
                  <a:lnTo>
                    <a:pt x="55" y="4"/>
                  </a:lnTo>
                  <a:lnTo>
                    <a:pt x="62" y="3"/>
                  </a:lnTo>
                  <a:lnTo>
                    <a:pt x="70" y="1"/>
                  </a:lnTo>
                  <a:lnTo>
                    <a:pt x="78" y="0"/>
                  </a:lnTo>
                  <a:lnTo>
                    <a:pt x="78" y="0"/>
                  </a:lnTo>
                  <a:lnTo>
                    <a:pt x="86" y="1"/>
                  </a:lnTo>
                  <a:lnTo>
                    <a:pt x="93" y="3"/>
                  </a:lnTo>
                  <a:lnTo>
                    <a:pt x="101" y="4"/>
                  </a:lnTo>
                  <a:lnTo>
                    <a:pt x="108" y="6"/>
                  </a:lnTo>
                  <a:lnTo>
                    <a:pt x="115" y="9"/>
                  </a:lnTo>
                  <a:lnTo>
                    <a:pt x="121" y="14"/>
                  </a:lnTo>
                  <a:lnTo>
                    <a:pt x="127" y="19"/>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62" name="Google Shape;4662;p59"/>
            <p:cNvSpPr/>
            <p:nvPr/>
          </p:nvSpPr>
          <p:spPr>
            <a:xfrm>
              <a:off x="7751763" y="2895600"/>
              <a:ext cx="49213" cy="49213"/>
            </a:xfrm>
            <a:custGeom>
              <a:avLst/>
              <a:gdLst/>
              <a:ahLst/>
              <a:cxnLst/>
              <a:rect l="l" t="t" r="r" b="b"/>
              <a:pathLst>
                <a:path w="155" h="154" extrusionOk="0">
                  <a:moveTo>
                    <a:pt x="155" y="78"/>
                  </a:moveTo>
                  <a:lnTo>
                    <a:pt x="155" y="78"/>
                  </a:lnTo>
                  <a:lnTo>
                    <a:pt x="154" y="86"/>
                  </a:lnTo>
                  <a:lnTo>
                    <a:pt x="153" y="92"/>
                  </a:lnTo>
                  <a:lnTo>
                    <a:pt x="151" y="101"/>
                  </a:lnTo>
                  <a:lnTo>
                    <a:pt x="148" y="107"/>
                  </a:lnTo>
                  <a:lnTo>
                    <a:pt x="146" y="114"/>
                  </a:lnTo>
                  <a:lnTo>
                    <a:pt x="141" y="120"/>
                  </a:lnTo>
                  <a:lnTo>
                    <a:pt x="137" y="127"/>
                  </a:lnTo>
                  <a:lnTo>
                    <a:pt x="132" y="131"/>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4" y="34"/>
                  </a:lnTo>
                  <a:lnTo>
                    <a:pt x="17" y="28"/>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7" y="28"/>
                  </a:lnTo>
                  <a:lnTo>
                    <a:pt x="141" y="34"/>
                  </a:lnTo>
                  <a:lnTo>
                    <a:pt x="146"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63" name="Google Shape;4663;p59"/>
            <p:cNvSpPr/>
            <p:nvPr/>
          </p:nvSpPr>
          <p:spPr>
            <a:xfrm>
              <a:off x="7751763" y="2967038"/>
              <a:ext cx="49213" cy="47625"/>
            </a:xfrm>
            <a:custGeom>
              <a:avLst/>
              <a:gdLst/>
              <a:ahLst/>
              <a:cxnLst/>
              <a:rect l="l" t="t" r="r" b="b"/>
              <a:pathLst>
                <a:path w="155" h="154" extrusionOk="0">
                  <a:moveTo>
                    <a:pt x="155" y="77"/>
                  </a:moveTo>
                  <a:lnTo>
                    <a:pt x="155" y="77"/>
                  </a:lnTo>
                  <a:lnTo>
                    <a:pt x="154" y="85"/>
                  </a:lnTo>
                  <a:lnTo>
                    <a:pt x="153" y="93"/>
                  </a:lnTo>
                  <a:lnTo>
                    <a:pt x="151" y="99"/>
                  </a:lnTo>
                  <a:lnTo>
                    <a:pt x="148" y="106"/>
                  </a:lnTo>
                  <a:lnTo>
                    <a:pt x="146"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4"/>
                  </a:lnTo>
                  <a:lnTo>
                    <a:pt x="77" y="154"/>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7" y="27"/>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64" name="Google Shape;4664;p59"/>
            <p:cNvSpPr/>
            <p:nvPr/>
          </p:nvSpPr>
          <p:spPr>
            <a:xfrm>
              <a:off x="7821613" y="2895600"/>
              <a:ext cx="49213" cy="49213"/>
            </a:xfrm>
            <a:custGeom>
              <a:avLst/>
              <a:gdLst/>
              <a:ahLst/>
              <a:cxnLst/>
              <a:rect l="l" t="t" r="r" b="b"/>
              <a:pathLst>
                <a:path w="154" h="154" extrusionOk="0">
                  <a:moveTo>
                    <a:pt x="154" y="78"/>
                  </a:moveTo>
                  <a:lnTo>
                    <a:pt x="154" y="78"/>
                  </a:lnTo>
                  <a:lnTo>
                    <a:pt x="153" y="86"/>
                  </a:lnTo>
                  <a:lnTo>
                    <a:pt x="152" y="92"/>
                  </a:lnTo>
                  <a:lnTo>
                    <a:pt x="151" y="101"/>
                  </a:lnTo>
                  <a:lnTo>
                    <a:pt x="148" y="107"/>
                  </a:lnTo>
                  <a:lnTo>
                    <a:pt x="145" y="114"/>
                  </a:lnTo>
                  <a:lnTo>
                    <a:pt x="141" y="120"/>
                  </a:lnTo>
                  <a:lnTo>
                    <a:pt x="136" y="127"/>
                  </a:lnTo>
                  <a:lnTo>
                    <a:pt x="132" y="131"/>
                  </a:lnTo>
                  <a:lnTo>
                    <a:pt x="126" y="137"/>
                  </a:lnTo>
                  <a:lnTo>
                    <a:pt x="120" y="142"/>
                  </a:lnTo>
                  <a:lnTo>
                    <a:pt x="114" y="145"/>
                  </a:lnTo>
                  <a:lnTo>
                    <a:pt x="107" y="149"/>
                  </a:lnTo>
                  <a:lnTo>
                    <a:pt x="99" y="151"/>
                  </a:lnTo>
                  <a:lnTo>
                    <a:pt x="93" y="153"/>
                  </a:lnTo>
                  <a:lnTo>
                    <a:pt x="85" y="154"/>
                  </a:lnTo>
                  <a:lnTo>
                    <a:pt x="77" y="154"/>
                  </a:lnTo>
                  <a:lnTo>
                    <a:pt x="77" y="154"/>
                  </a:lnTo>
                  <a:lnTo>
                    <a:pt x="70" y="154"/>
                  </a:lnTo>
                  <a:lnTo>
                    <a:pt x="62" y="153"/>
                  </a:lnTo>
                  <a:lnTo>
                    <a:pt x="54" y="151"/>
                  </a:lnTo>
                  <a:lnTo>
                    <a:pt x="47" y="149"/>
                  </a:lnTo>
                  <a:lnTo>
                    <a:pt x="40" y="145"/>
                  </a:lnTo>
                  <a:lnTo>
                    <a:pt x="34" y="142"/>
                  </a:lnTo>
                  <a:lnTo>
                    <a:pt x="29" y="137"/>
                  </a:lnTo>
                  <a:lnTo>
                    <a:pt x="23" y="131"/>
                  </a:lnTo>
                  <a:lnTo>
                    <a:pt x="17" y="127"/>
                  </a:lnTo>
                  <a:lnTo>
                    <a:pt x="14"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4" y="34"/>
                  </a:lnTo>
                  <a:lnTo>
                    <a:pt x="17" y="28"/>
                  </a:lnTo>
                  <a:lnTo>
                    <a:pt x="23" y="23"/>
                  </a:lnTo>
                  <a:lnTo>
                    <a:pt x="29" y="18"/>
                  </a:lnTo>
                  <a:lnTo>
                    <a:pt x="34" y="14"/>
                  </a:lnTo>
                  <a:lnTo>
                    <a:pt x="40" y="10"/>
                  </a:lnTo>
                  <a:lnTo>
                    <a:pt x="47" y="7"/>
                  </a:lnTo>
                  <a:lnTo>
                    <a:pt x="54" y="3"/>
                  </a:lnTo>
                  <a:lnTo>
                    <a:pt x="62" y="2"/>
                  </a:lnTo>
                  <a:lnTo>
                    <a:pt x="70" y="1"/>
                  </a:lnTo>
                  <a:lnTo>
                    <a:pt x="77" y="0"/>
                  </a:lnTo>
                  <a:lnTo>
                    <a:pt x="77" y="0"/>
                  </a:lnTo>
                  <a:lnTo>
                    <a:pt x="85" y="1"/>
                  </a:lnTo>
                  <a:lnTo>
                    <a:pt x="93" y="2"/>
                  </a:lnTo>
                  <a:lnTo>
                    <a:pt x="99" y="3"/>
                  </a:lnTo>
                  <a:lnTo>
                    <a:pt x="107" y="7"/>
                  </a:lnTo>
                  <a:lnTo>
                    <a:pt x="114" y="10"/>
                  </a:lnTo>
                  <a:lnTo>
                    <a:pt x="120" y="14"/>
                  </a:lnTo>
                  <a:lnTo>
                    <a:pt x="126" y="18"/>
                  </a:lnTo>
                  <a:lnTo>
                    <a:pt x="132" y="23"/>
                  </a:lnTo>
                  <a:lnTo>
                    <a:pt x="136" y="28"/>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65" name="Google Shape;4665;p59"/>
            <p:cNvSpPr/>
            <p:nvPr/>
          </p:nvSpPr>
          <p:spPr>
            <a:xfrm>
              <a:off x="7821613" y="2967038"/>
              <a:ext cx="49213" cy="47625"/>
            </a:xfrm>
            <a:custGeom>
              <a:avLst/>
              <a:gdLst/>
              <a:ahLst/>
              <a:cxnLst/>
              <a:rect l="l" t="t" r="r" b="b"/>
              <a:pathLst>
                <a:path w="154" h="154" extrusionOk="0">
                  <a:moveTo>
                    <a:pt x="154" y="77"/>
                  </a:moveTo>
                  <a:lnTo>
                    <a:pt x="154" y="77"/>
                  </a:lnTo>
                  <a:lnTo>
                    <a:pt x="153" y="85"/>
                  </a:lnTo>
                  <a:lnTo>
                    <a:pt x="152" y="93"/>
                  </a:lnTo>
                  <a:lnTo>
                    <a:pt x="151" y="99"/>
                  </a:lnTo>
                  <a:lnTo>
                    <a:pt x="148" y="106"/>
                  </a:lnTo>
                  <a:lnTo>
                    <a:pt x="145" y="113"/>
                  </a:lnTo>
                  <a:lnTo>
                    <a:pt x="141" y="120"/>
                  </a:lnTo>
                  <a:lnTo>
                    <a:pt x="136" y="126"/>
                  </a:lnTo>
                  <a:lnTo>
                    <a:pt x="132" y="132"/>
                  </a:lnTo>
                  <a:lnTo>
                    <a:pt x="126" y="136"/>
                  </a:lnTo>
                  <a:lnTo>
                    <a:pt x="120" y="141"/>
                  </a:lnTo>
                  <a:lnTo>
                    <a:pt x="114" y="144"/>
                  </a:lnTo>
                  <a:lnTo>
                    <a:pt x="107" y="148"/>
                  </a:lnTo>
                  <a:lnTo>
                    <a:pt x="99" y="150"/>
                  </a:lnTo>
                  <a:lnTo>
                    <a:pt x="93" y="152"/>
                  </a:lnTo>
                  <a:lnTo>
                    <a:pt x="85" y="153"/>
                  </a:lnTo>
                  <a:lnTo>
                    <a:pt x="77" y="154"/>
                  </a:lnTo>
                  <a:lnTo>
                    <a:pt x="77" y="154"/>
                  </a:lnTo>
                  <a:lnTo>
                    <a:pt x="70"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66" name="Google Shape;4666;p59"/>
            <p:cNvSpPr/>
            <p:nvPr/>
          </p:nvSpPr>
          <p:spPr>
            <a:xfrm>
              <a:off x="7891463" y="2895600"/>
              <a:ext cx="49213"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2"/>
                  </a:lnTo>
                  <a:lnTo>
                    <a:pt x="28" y="137"/>
                  </a:lnTo>
                  <a:lnTo>
                    <a:pt x="23" y="131"/>
                  </a:lnTo>
                  <a:lnTo>
                    <a:pt x="17" y="127"/>
                  </a:lnTo>
                  <a:lnTo>
                    <a:pt x="14"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4" y="34"/>
                  </a:lnTo>
                  <a:lnTo>
                    <a:pt x="17" y="28"/>
                  </a:lnTo>
                  <a:lnTo>
                    <a:pt x="23" y="23"/>
                  </a:lnTo>
                  <a:lnTo>
                    <a:pt x="28" y="18"/>
                  </a:lnTo>
                  <a:lnTo>
                    <a:pt x="34" y="14"/>
                  </a:lnTo>
                  <a:lnTo>
                    <a:pt x="40" y="10"/>
                  </a:lnTo>
                  <a:lnTo>
                    <a:pt x="47" y="7"/>
                  </a:lnTo>
                  <a:lnTo>
                    <a:pt x="54" y="3"/>
                  </a:lnTo>
                  <a:lnTo>
                    <a:pt x="62"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67" name="Google Shape;4667;p59"/>
            <p:cNvSpPr/>
            <p:nvPr/>
          </p:nvSpPr>
          <p:spPr>
            <a:xfrm>
              <a:off x="7891463" y="2967038"/>
              <a:ext cx="49213" cy="47625"/>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4"/>
                  </a:lnTo>
                  <a:lnTo>
                    <a:pt x="76" y="154"/>
                  </a:lnTo>
                  <a:lnTo>
                    <a:pt x="68" y="153"/>
                  </a:lnTo>
                  <a:lnTo>
                    <a:pt x="62" y="152"/>
                  </a:lnTo>
                  <a:lnTo>
                    <a:pt x="54" y="150"/>
                  </a:lnTo>
                  <a:lnTo>
                    <a:pt x="47" y="148"/>
                  </a:lnTo>
                  <a:lnTo>
                    <a:pt x="40" y="144"/>
                  </a:lnTo>
                  <a:lnTo>
                    <a:pt x="34" y="141"/>
                  </a:lnTo>
                  <a:lnTo>
                    <a:pt x="28" y="136"/>
                  </a:lnTo>
                  <a:lnTo>
                    <a:pt x="23" y="132"/>
                  </a:lnTo>
                  <a:lnTo>
                    <a:pt x="17" y="126"/>
                  </a:lnTo>
                  <a:lnTo>
                    <a:pt x="14"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4" y="34"/>
                  </a:lnTo>
                  <a:lnTo>
                    <a:pt x="17" y="27"/>
                  </a:lnTo>
                  <a:lnTo>
                    <a:pt x="23" y="23"/>
                  </a:lnTo>
                  <a:lnTo>
                    <a:pt x="28"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68" name="Google Shape;4668;p59"/>
            <p:cNvSpPr/>
            <p:nvPr/>
          </p:nvSpPr>
          <p:spPr>
            <a:xfrm>
              <a:off x="7962900" y="2895600"/>
              <a:ext cx="49213" cy="49213"/>
            </a:xfrm>
            <a:custGeom>
              <a:avLst/>
              <a:gdLst/>
              <a:ahLst/>
              <a:cxnLst/>
              <a:rect l="l" t="t" r="r" b="b"/>
              <a:pathLst>
                <a:path w="154" h="154" extrusionOk="0">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0" y="151"/>
                  </a:lnTo>
                  <a:lnTo>
                    <a:pt x="92" y="153"/>
                  </a:lnTo>
                  <a:lnTo>
                    <a:pt x="84" y="154"/>
                  </a:lnTo>
                  <a:lnTo>
                    <a:pt x="76" y="154"/>
                  </a:lnTo>
                  <a:lnTo>
                    <a:pt x="76" y="154"/>
                  </a:lnTo>
                  <a:lnTo>
                    <a:pt x="70" y="154"/>
                  </a:lnTo>
                  <a:lnTo>
                    <a:pt x="62" y="153"/>
                  </a:lnTo>
                  <a:lnTo>
                    <a:pt x="55" y="151"/>
                  </a:lnTo>
                  <a:lnTo>
                    <a:pt x="47" y="149"/>
                  </a:lnTo>
                  <a:lnTo>
                    <a:pt x="41" y="145"/>
                  </a:lnTo>
                  <a:lnTo>
                    <a:pt x="34" y="142"/>
                  </a:lnTo>
                  <a:lnTo>
                    <a:pt x="28"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8" y="18"/>
                  </a:lnTo>
                  <a:lnTo>
                    <a:pt x="34" y="14"/>
                  </a:lnTo>
                  <a:lnTo>
                    <a:pt x="41" y="10"/>
                  </a:lnTo>
                  <a:lnTo>
                    <a:pt x="47" y="7"/>
                  </a:lnTo>
                  <a:lnTo>
                    <a:pt x="55" y="3"/>
                  </a:lnTo>
                  <a:lnTo>
                    <a:pt x="62" y="2"/>
                  </a:lnTo>
                  <a:lnTo>
                    <a:pt x="70" y="1"/>
                  </a:lnTo>
                  <a:lnTo>
                    <a:pt x="76" y="0"/>
                  </a:lnTo>
                  <a:lnTo>
                    <a:pt x="76" y="0"/>
                  </a:lnTo>
                  <a:lnTo>
                    <a:pt x="84" y="1"/>
                  </a:lnTo>
                  <a:lnTo>
                    <a:pt x="92" y="2"/>
                  </a:lnTo>
                  <a:lnTo>
                    <a:pt x="100"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69" name="Google Shape;4669;p59"/>
            <p:cNvSpPr/>
            <p:nvPr/>
          </p:nvSpPr>
          <p:spPr>
            <a:xfrm>
              <a:off x="7962900" y="2967038"/>
              <a:ext cx="49213" cy="47625"/>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1" y="132"/>
                  </a:lnTo>
                  <a:lnTo>
                    <a:pt x="126" y="136"/>
                  </a:lnTo>
                  <a:lnTo>
                    <a:pt x="120" y="141"/>
                  </a:lnTo>
                  <a:lnTo>
                    <a:pt x="114" y="144"/>
                  </a:lnTo>
                  <a:lnTo>
                    <a:pt x="107" y="148"/>
                  </a:lnTo>
                  <a:lnTo>
                    <a:pt x="100" y="150"/>
                  </a:lnTo>
                  <a:lnTo>
                    <a:pt x="92" y="152"/>
                  </a:lnTo>
                  <a:lnTo>
                    <a:pt x="84" y="153"/>
                  </a:lnTo>
                  <a:lnTo>
                    <a:pt x="76" y="154"/>
                  </a:lnTo>
                  <a:lnTo>
                    <a:pt x="76" y="154"/>
                  </a:lnTo>
                  <a:lnTo>
                    <a:pt x="70" y="153"/>
                  </a:lnTo>
                  <a:lnTo>
                    <a:pt x="62" y="152"/>
                  </a:lnTo>
                  <a:lnTo>
                    <a:pt x="55" y="150"/>
                  </a:lnTo>
                  <a:lnTo>
                    <a:pt x="47" y="148"/>
                  </a:lnTo>
                  <a:lnTo>
                    <a:pt x="41" y="144"/>
                  </a:lnTo>
                  <a:lnTo>
                    <a:pt x="34" y="141"/>
                  </a:lnTo>
                  <a:lnTo>
                    <a:pt x="28" y="136"/>
                  </a:lnTo>
                  <a:lnTo>
                    <a:pt x="23" y="132"/>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8" y="17"/>
                  </a:lnTo>
                  <a:lnTo>
                    <a:pt x="34" y="13"/>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3"/>
                  </a:lnTo>
                  <a:lnTo>
                    <a:pt x="126" y="17"/>
                  </a:lnTo>
                  <a:lnTo>
                    <a:pt x="131"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70" name="Google Shape;4670;p59"/>
            <p:cNvSpPr/>
            <p:nvPr/>
          </p:nvSpPr>
          <p:spPr>
            <a:xfrm>
              <a:off x="8031163" y="2895600"/>
              <a:ext cx="49213" cy="49213"/>
            </a:xfrm>
            <a:custGeom>
              <a:avLst/>
              <a:gdLst/>
              <a:ahLst/>
              <a:cxnLst/>
              <a:rect l="l" t="t" r="r" b="b"/>
              <a:pathLst>
                <a:path w="155" h="154" extrusionOk="0">
                  <a:moveTo>
                    <a:pt x="155" y="78"/>
                  </a:moveTo>
                  <a:lnTo>
                    <a:pt x="155" y="78"/>
                  </a:lnTo>
                  <a:lnTo>
                    <a:pt x="155" y="86"/>
                  </a:lnTo>
                  <a:lnTo>
                    <a:pt x="154" y="92"/>
                  </a:lnTo>
                  <a:lnTo>
                    <a:pt x="151" y="101"/>
                  </a:lnTo>
                  <a:lnTo>
                    <a:pt x="149" y="107"/>
                  </a:lnTo>
                  <a:lnTo>
                    <a:pt x="146" y="114"/>
                  </a:lnTo>
                  <a:lnTo>
                    <a:pt x="142" y="120"/>
                  </a:lnTo>
                  <a:lnTo>
                    <a:pt x="138" y="127"/>
                  </a:lnTo>
                  <a:lnTo>
                    <a:pt x="132" y="131"/>
                  </a:lnTo>
                  <a:lnTo>
                    <a:pt x="127" y="137"/>
                  </a:lnTo>
                  <a:lnTo>
                    <a:pt x="121" y="142"/>
                  </a:lnTo>
                  <a:lnTo>
                    <a:pt x="115" y="145"/>
                  </a:lnTo>
                  <a:lnTo>
                    <a:pt x="108" y="149"/>
                  </a:lnTo>
                  <a:lnTo>
                    <a:pt x="101" y="151"/>
                  </a:lnTo>
                  <a:lnTo>
                    <a:pt x="93" y="153"/>
                  </a:lnTo>
                  <a:lnTo>
                    <a:pt x="86" y="154"/>
                  </a:lnTo>
                  <a:lnTo>
                    <a:pt x="78" y="154"/>
                  </a:lnTo>
                  <a:lnTo>
                    <a:pt x="78" y="154"/>
                  </a:lnTo>
                  <a:lnTo>
                    <a:pt x="70" y="154"/>
                  </a:lnTo>
                  <a:lnTo>
                    <a:pt x="62" y="153"/>
                  </a:lnTo>
                  <a:lnTo>
                    <a:pt x="55" y="151"/>
                  </a:lnTo>
                  <a:lnTo>
                    <a:pt x="47" y="149"/>
                  </a:lnTo>
                  <a:lnTo>
                    <a:pt x="42" y="145"/>
                  </a:lnTo>
                  <a:lnTo>
                    <a:pt x="35" y="142"/>
                  </a:lnTo>
                  <a:lnTo>
                    <a:pt x="29" y="137"/>
                  </a:lnTo>
                  <a:lnTo>
                    <a:pt x="23" y="131"/>
                  </a:lnTo>
                  <a:lnTo>
                    <a:pt x="19" y="127"/>
                  </a:lnTo>
                  <a:lnTo>
                    <a:pt x="14" y="120"/>
                  </a:lnTo>
                  <a:lnTo>
                    <a:pt x="11" y="114"/>
                  </a:lnTo>
                  <a:lnTo>
                    <a:pt x="7" y="107"/>
                  </a:lnTo>
                  <a:lnTo>
                    <a:pt x="4" y="101"/>
                  </a:lnTo>
                  <a:lnTo>
                    <a:pt x="3" y="92"/>
                  </a:lnTo>
                  <a:lnTo>
                    <a:pt x="2" y="86"/>
                  </a:lnTo>
                  <a:lnTo>
                    <a:pt x="0" y="78"/>
                  </a:lnTo>
                  <a:lnTo>
                    <a:pt x="0" y="78"/>
                  </a:lnTo>
                  <a:lnTo>
                    <a:pt x="2" y="70"/>
                  </a:lnTo>
                  <a:lnTo>
                    <a:pt x="3" y="62"/>
                  </a:lnTo>
                  <a:lnTo>
                    <a:pt x="4" y="55"/>
                  </a:lnTo>
                  <a:lnTo>
                    <a:pt x="7" y="48"/>
                  </a:lnTo>
                  <a:lnTo>
                    <a:pt x="11" y="41"/>
                  </a:lnTo>
                  <a:lnTo>
                    <a:pt x="14" y="34"/>
                  </a:lnTo>
                  <a:lnTo>
                    <a:pt x="19" y="28"/>
                  </a:lnTo>
                  <a:lnTo>
                    <a:pt x="23" y="23"/>
                  </a:lnTo>
                  <a:lnTo>
                    <a:pt x="29" y="18"/>
                  </a:lnTo>
                  <a:lnTo>
                    <a:pt x="35" y="14"/>
                  </a:lnTo>
                  <a:lnTo>
                    <a:pt x="42" y="10"/>
                  </a:lnTo>
                  <a:lnTo>
                    <a:pt x="47" y="7"/>
                  </a:lnTo>
                  <a:lnTo>
                    <a:pt x="55" y="3"/>
                  </a:lnTo>
                  <a:lnTo>
                    <a:pt x="62" y="2"/>
                  </a:lnTo>
                  <a:lnTo>
                    <a:pt x="70" y="1"/>
                  </a:lnTo>
                  <a:lnTo>
                    <a:pt x="78" y="0"/>
                  </a:lnTo>
                  <a:lnTo>
                    <a:pt x="78" y="0"/>
                  </a:lnTo>
                  <a:lnTo>
                    <a:pt x="86" y="1"/>
                  </a:lnTo>
                  <a:lnTo>
                    <a:pt x="93" y="2"/>
                  </a:lnTo>
                  <a:lnTo>
                    <a:pt x="101" y="3"/>
                  </a:lnTo>
                  <a:lnTo>
                    <a:pt x="108" y="7"/>
                  </a:lnTo>
                  <a:lnTo>
                    <a:pt x="115" y="10"/>
                  </a:lnTo>
                  <a:lnTo>
                    <a:pt x="121"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71" name="Google Shape;4671;p59"/>
            <p:cNvSpPr/>
            <p:nvPr/>
          </p:nvSpPr>
          <p:spPr>
            <a:xfrm>
              <a:off x="8031163" y="2967038"/>
              <a:ext cx="49213" cy="47625"/>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2" y="120"/>
                  </a:lnTo>
                  <a:lnTo>
                    <a:pt x="138" y="126"/>
                  </a:lnTo>
                  <a:lnTo>
                    <a:pt x="132" y="132"/>
                  </a:lnTo>
                  <a:lnTo>
                    <a:pt x="127" y="136"/>
                  </a:lnTo>
                  <a:lnTo>
                    <a:pt x="121" y="141"/>
                  </a:lnTo>
                  <a:lnTo>
                    <a:pt x="115" y="144"/>
                  </a:lnTo>
                  <a:lnTo>
                    <a:pt x="108" y="148"/>
                  </a:lnTo>
                  <a:lnTo>
                    <a:pt x="101" y="150"/>
                  </a:lnTo>
                  <a:lnTo>
                    <a:pt x="93" y="152"/>
                  </a:lnTo>
                  <a:lnTo>
                    <a:pt x="86" y="153"/>
                  </a:lnTo>
                  <a:lnTo>
                    <a:pt x="78" y="154"/>
                  </a:lnTo>
                  <a:lnTo>
                    <a:pt x="78" y="154"/>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3"/>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3"/>
                  </a:lnTo>
                  <a:lnTo>
                    <a:pt x="127"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72" name="Google Shape;4672;p59"/>
            <p:cNvSpPr/>
            <p:nvPr/>
          </p:nvSpPr>
          <p:spPr>
            <a:xfrm>
              <a:off x="7751763" y="3036888"/>
              <a:ext cx="49213" cy="49213"/>
            </a:xfrm>
            <a:custGeom>
              <a:avLst/>
              <a:gdLst/>
              <a:ahLst/>
              <a:cxnLst/>
              <a:rect l="l" t="t" r="r" b="b"/>
              <a:pathLst>
                <a:path w="155" h="154" extrusionOk="0">
                  <a:moveTo>
                    <a:pt x="155" y="78"/>
                  </a:moveTo>
                  <a:lnTo>
                    <a:pt x="155" y="78"/>
                  </a:lnTo>
                  <a:lnTo>
                    <a:pt x="154" y="85"/>
                  </a:lnTo>
                  <a:lnTo>
                    <a:pt x="153" y="93"/>
                  </a:lnTo>
                  <a:lnTo>
                    <a:pt x="151" y="101"/>
                  </a:lnTo>
                  <a:lnTo>
                    <a:pt x="148" y="107"/>
                  </a:lnTo>
                  <a:lnTo>
                    <a:pt x="146" y="114"/>
                  </a:lnTo>
                  <a:lnTo>
                    <a:pt x="141" y="120"/>
                  </a:lnTo>
                  <a:lnTo>
                    <a:pt x="137"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7" y="29"/>
                  </a:lnTo>
                  <a:lnTo>
                    <a:pt x="141" y="34"/>
                  </a:lnTo>
                  <a:lnTo>
                    <a:pt x="146" y="40"/>
                  </a:lnTo>
                  <a:lnTo>
                    <a:pt x="148" y="47"/>
                  </a:lnTo>
                  <a:lnTo>
                    <a:pt x="151"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73" name="Google Shape;4673;p59"/>
            <p:cNvSpPr/>
            <p:nvPr/>
          </p:nvSpPr>
          <p:spPr>
            <a:xfrm>
              <a:off x="7751763" y="3108325"/>
              <a:ext cx="49213" cy="47625"/>
            </a:xfrm>
            <a:custGeom>
              <a:avLst/>
              <a:gdLst/>
              <a:ahLst/>
              <a:cxnLst/>
              <a:rect l="l" t="t" r="r" b="b"/>
              <a:pathLst>
                <a:path w="155" h="153" extrusionOk="0">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74" name="Google Shape;4674;p59"/>
            <p:cNvSpPr/>
            <p:nvPr/>
          </p:nvSpPr>
          <p:spPr>
            <a:xfrm>
              <a:off x="7821613" y="3036888"/>
              <a:ext cx="49213" cy="49213"/>
            </a:xfrm>
            <a:custGeom>
              <a:avLst/>
              <a:gdLst/>
              <a:ahLst/>
              <a:cxnLst/>
              <a:rect l="l" t="t" r="r" b="b"/>
              <a:pathLst>
                <a:path w="154" h="154" extrusionOk="0">
                  <a:moveTo>
                    <a:pt x="154" y="78"/>
                  </a:moveTo>
                  <a:lnTo>
                    <a:pt x="154" y="78"/>
                  </a:lnTo>
                  <a:lnTo>
                    <a:pt x="153" y="85"/>
                  </a:lnTo>
                  <a:lnTo>
                    <a:pt x="152" y="93"/>
                  </a:lnTo>
                  <a:lnTo>
                    <a:pt x="151" y="101"/>
                  </a:lnTo>
                  <a:lnTo>
                    <a:pt x="148" y="107"/>
                  </a:lnTo>
                  <a:lnTo>
                    <a:pt x="145" y="114"/>
                  </a:lnTo>
                  <a:lnTo>
                    <a:pt x="141" y="120"/>
                  </a:lnTo>
                  <a:lnTo>
                    <a:pt x="136" y="126"/>
                  </a:lnTo>
                  <a:lnTo>
                    <a:pt x="132" y="132"/>
                  </a:lnTo>
                  <a:lnTo>
                    <a:pt x="126" y="137"/>
                  </a:lnTo>
                  <a:lnTo>
                    <a:pt x="120" y="141"/>
                  </a:lnTo>
                  <a:lnTo>
                    <a:pt x="114" y="145"/>
                  </a:lnTo>
                  <a:lnTo>
                    <a:pt x="107" y="149"/>
                  </a:lnTo>
                  <a:lnTo>
                    <a:pt x="99"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4"/>
                  </a:lnTo>
                  <a:lnTo>
                    <a:pt x="126" y="18"/>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75" name="Google Shape;4675;p59"/>
            <p:cNvSpPr/>
            <p:nvPr/>
          </p:nvSpPr>
          <p:spPr>
            <a:xfrm>
              <a:off x="7821613" y="3108325"/>
              <a:ext cx="49213" cy="47625"/>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76" name="Google Shape;4676;p59"/>
            <p:cNvSpPr/>
            <p:nvPr/>
          </p:nvSpPr>
          <p:spPr>
            <a:xfrm>
              <a:off x="7891463" y="3036888"/>
              <a:ext cx="49213"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7"/>
                  </a:lnTo>
                  <a:lnTo>
                    <a:pt x="23" y="132"/>
                  </a:lnTo>
                  <a:lnTo>
                    <a:pt x="17" y="126"/>
                  </a:lnTo>
                  <a:lnTo>
                    <a:pt x="14"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4" y="34"/>
                  </a:lnTo>
                  <a:lnTo>
                    <a:pt x="17" y="29"/>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77" name="Google Shape;4677;p59"/>
            <p:cNvSpPr/>
            <p:nvPr/>
          </p:nvSpPr>
          <p:spPr>
            <a:xfrm>
              <a:off x="7891463" y="3108325"/>
              <a:ext cx="49213"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8" y="136"/>
                  </a:lnTo>
                  <a:lnTo>
                    <a:pt x="23" y="132"/>
                  </a:lnTo>
                  <a:lnTo>
                    <a:pt x="17" y="126"/>
                  </a:lnTo>
                  <a:lnTo>
                    <a:pt x="14"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4" y="33"/>
                  </a:lnTo>
                  <a:lnTo>
                    <a:pt x="17" y="28"/>
                  </a:lnTo>
                  <a:lnTo>
                    <a:pt x="23" y="22"/>
                  </a:lnTo>
                  <a:lnTo>
                    <a:pt x="28"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78" name="Google Shape;4678;p59"/>
            <p:cNvSpPr/>
            <p:nvPr/>
          </p:nvSpPr>
          <p:spPr>
            <a:xfrm>
              <a:off x="7962900" y="3036888"/>
              <a:ext cx="49213" cy="49213"/>
            </a:xfrm>
            <a:custGeom>
              <a:avLst/>
              <a:gdLst/>
              <a:ahLst/>
              <a:cxnLst/>
              <a:rect l="l" t="t" r="r" b="b"/>
              <a:pathLst>
                <a:path w="154" h="154" extrusionOk="0">
                  <a:moveTo>
                    <a:pt x="154" y="78"/>
                  </a:moveTo>
                  <a:lnTo>
                    <a:pt x="154" y="78"/>
                  </a:lnTo>
                  <a:lnTo>
                    <a:pt x="154" y="85"/>
                  </a:lnTo>
                  <a:lnTo>
                    <a:pt x="153" y="93"/>
                  </a:lnTo>
                  <a:lnTo>
                    <a:pt x="151" y="101"/>
                  </a:lnTo>
                  <a:lnTo>
                    <a:pt x="149" y="107"/>
                  </a:lnTo>
                  <a:lnTo>
                    <a:pt x="145" y="114"/>
                  </a:lnTo>
                  <a:lnTo>
                    <a:pt x="141" y="120"/>
                  </a:lnTo>
                  <a:lnTo>
                    <a:pt x="137" y="126"/>
                  </a:lnTo>
                  <a:lnTo>
                    <a:pt x="131" y="132"/>
                  </a:lnTo>
                  <a:lnTo>
                    <a:pt x="126" y="137"/>
                  </a:lnTo>
                  <a:lnTo>
                    <a:pt x="120" y="141"/>
                  </a:lnTo>
                  <a:lnTo>
                    <a:pt x="114" y="145"/>
                  </a:lnTo>
                  <a:lnTo>
                    <a:pt x="107" y="149"/>
                  </a:lnTo>
                  <a:lnTo>
                    <a:pt x="100" y="151"/>
                  </a:lnTo>
                  <a:lnTo>
                    <a:pt x="92" y="153"/>
                  </a:lnTo>
                  <a:lnTo>
                    <a:pt x="84" y="154"/>
                  </a:lnTo>
                  <a:lnTo>
                    <a:pt x="76" y="154"/>
                  </a:lnTo>
                  <a:lnTo>
                    <a:pt x="76" y="154"/>
                  </a:lnTo>
                  <a:lnTo>
                    <a:pt x="70" y="154"/>
                  </a:lnTo>
                  <a:lnTo>
                    <a:pt x="62" y="153"/>
                  </a:lnTo>
                  <a:lnTo>
                    <a:pt x="55" y="151"/>
                  </a:lnTo>
                  <a:lnTo>
                    <a:pt x="47" y="149"/>
                  </a:lnTo>
                  <a:lnTo>
                    <a:pt x="41" y="145"/>
                  </a:lnTo>
                  <a:lnTo>
                    <a:pt x="34" y="141"/>
                  </a:lnTo>
                  <a:lnTo>
                    <a:pt x="28" y="137"/>
                  </a:lnTo>
                  <a:lnTo>
                    <a:pt x="23" y="132"/>
                  </a:lnTo>
                  <a:lnTo>
                    <a:pt x="18" y="126"/>
                  </a:lnTo>
                  <a:lnTo>
                    <a:pt x="14" y="120"/>
                  </a:lnTo>
                  <a:lnTo>
                    <a:pt x="9" y="114"/>
                  </a:lnTo>
                  <a:lnTo>
                    <a:pt x="7" y="107"/>
                  </a:lnTo>
                  <a:lnTo>
                    <a:pt x="3" y="101"/>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8" y="18"/>
                  </a:lnTo>
                  <a:lnTo>
                    <a:pt x="34" y="14"/>
                  </a:lnTo>
                  <a:lnTo>
                    <a:pt x="41" y="9"/>
                  </a:lnTo>
                  <a:lnTo>
                    <a:pt x="47" y="7"/>
                  </a:lnTo>
                  <a:lnTo>
                    <a:pt x="55" y="3"/>
                  </a:lnTo>
                  <a:lnTo>
                    <a:pt x="62" y="2"/>
                  </a:lnTo>
                  <a:lnTo>
                    <a:pt x="70" y="1"/>
                  </a:lnTo>
                  <a:lnTo>
                    <a:pt x="76" y="0"/>
                  </a:lnTo>
                  <a:lnTo>
                    <a:pt x="76" y="0"/>
                  </a:lnTo>
                  <a:lnTo>
                    <a:pt x="84" y="1"/>
                  </a:lnTo>
                  <a:lnTo>
                    <a:pt x="92" y="2"/>
                  </a:lnTo>
                  <a:lnTo>
                    <a:pt x="100" y="3"/>
                  </a:lnTo>
                  <a:lnTo>
                    <a:pt x="107" y="7"/>
                  </a:lnTo>
                  <a:lnTo>
                    <a:pt x="114" y="9"/>
                  </a:lnTo>
                  <a:lnTo>
                    <a:pt x="120" y="14"/>
                  </a:lnTo>
                  <a:lnTo>
                    <a:pt x="126" y="18"/>
                  </a:lnTo>
                  <a:lnTo>
                    <a:pt x="131" y="23"/>
                  </a:lnTo>
                  <a:lnTo>
                    <a:pt x="137" y="29"/>
                  </a:lnTo>
                  <a:lnTo>
                    <a:pt x="141"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79" name="Google Shape;4679;p59"/>
            <p:cNvSpPr/>
            <p:nvPr/>
          </p:nvSpPr>
          <p:spPr>
            <a:xfrm>
              <a:off x="7962900" y="3108325"/>
              <a:ext cx="49213" cy="47625"/>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0" y="150"/>
                  </a:lnTo>
                  <a:lnTo>
                    <a:pt x="92" y="152"/>
                  </a:lnTo>
                  <a:lnTo>
                    <a:pt x="84" y="153"/>
                  </a:lnTo>
                  <a:lnTo>
                    <a:pt x="76" y="153"/>
                  </a:lnTo>
                  <a:lnTo>
                    <a:pt x="76" y="153"/>
                  </a:lnTo>
                  <a:lnTo>
                    <a:pt x="70" y="153"/>
                  </a:lnTo>
                  <a:lnTo>
                    <a:pt x="62" y="152"/>
                  </a:lnTo>
                  <a:lnTo>
                    <a:pt x="55" y="150"/>
                  </a:lnTo>
                  <a:lnTo>
                    <a:pt x="47" y="148"/>
                  </a:lnTo>
                  <a:lnTo>
                    <a:pt x="41"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80" name="Google Shape;4680;p59"/>
            <p:cNvSpPr/>
            <p:nvPr/>
          </p:nvSpPr>
          <p:spPr>
            <a:xfrm>
              <a:off x="8031163" y="3036888"/>
              <a:ext cx="49213" cy="49213"/>
            </a:xfrm>
            <a:custGeom>
              <a:avLst/>
              <a:gdLst/>
              <a:ahLst/>
              <a:cxnLst/>
              <a:rect l="l" t="t" r="r" b="b"/>
              <a:pathLst>
                <a:path w="155" h="154" extrusionOk="0">
                  <a:moveTo>
                    <a:pt x="155" y="78"/>
                  </a:moveTo>
                  <a:lnTo>
                    <a:pt x="155" y="78"/>
                  </a:lnTo>
                  <a:lnTo>
                    <a:pt x="155" y="85"/>
                  </a:lnTo>
                  <a:lnTo>
                    <a:pt x="154" y="93"/>
                  </a:lnTo>
                  <a:lnTo>
                    <a:pt x="151" y="101"/>
                  </a:lnTo>
                  <a:lnTo>
                    <a:pt x="149" y="107"/>
                  </a:lnTo>
                  <a:lnTo>
                    <a:pt x="146" y="114"/>
                  </a:lnTo>
                  <a:lnTo>
                    <a:pt x="142" y="120"/>
                  </a:lnTo>
                  <a:lnTo>
                    <a:pt x="138" y="126"/>
                  </a:lnTo>
                  <a:lnTo>
                    <a:pt x="132" y="132"/>
                  </a:lnTo>
                  <a:lnTo>
                    <a:pt x="127" y="137"/>
                  </a:lnTo>
                  <a:lnTo>
                    <a:pt x="121" y="141"/>
                  </a:lnTo>
                  <a:lnTo>
                    <a:pt x="115" y="145"/>
                  </a:lnTo>
                  <a:lnTo>
                    <a:pt x="108" y="149"/>
                  </a:lnTo>
                  <a:lnTo>
                    <a:pt x="101" y="151"/>
                  </a:lnTo>
                  <a:lnTo>
                    <a:pt x="93" y="153"/>
                  </a:lnTo>
                  <a:lnTo>
                    <a:pt x="86" y="154"/>
                  </a:lnTo>
                  <a:lnTo>
                    <a:pt x="78" y="154"/>
                  </a:lnTo>
                  <a:lnTo>
                    <a:pt x="78" y="154"/>
                  </a:lnTo>
                  <a:lnTo>
                    <a:pt x="70" y="154"/>
                  </a:lnTo>
                  <a:lnTo>
                    <a:pt x="62" y="153"/>
                  </a:lnTo>
                  <a:lnTo>
                    <a:pt x="55" y="151"/>
                  </a:lnTo>
                  <a:lnTo>
                    <a:pt x="47" y="149"/>
                  </a:lnTo>
                  <a:lnTo>
                    <a:pt x="42" y="145"/>
                  </a:lnTo>
                  <a:lnTo>
                    <a:pt x="35" y="141"/>
                  </a:lnTo>
                  <a:lnTo>
                    <a:pt x="29" y="137"/>
                  </a:lnTo>
                  <a:lnTo>
                    <a:pt x="23" y="132"/>
                  </a:lnTo>
                  <a:lnTo>
                    <a:pt x="19" y="126"/>
                  </a:lnTo>
                  <a:lnTo>
                    <a:pt x="14" y="120"/>
                  </a:lnTo>
                  <a:lnTo>
                    <a:pt x="11" y="114"/>
                  </a:lnTo>
                  <a:lnTo>
                    <a:pt x="7" y="107"/>
                  </a:lnTo>
                  <a:lnTo>
                    <a:pt x="4" y="101"/>
                  </a:lnTo>
                  <a:lnTo>
                    <a:pt x="3" y="93"/>
                  </a:lnTo>
                  <a:lnTo>
                    <a:pt x="2" y="85"/>
                  </a:lnTo>
                  <a:lnTo>
                    <a:pt x="0" y="78"/>
                  </a:lnTo>
                  <a:lnTo>
                    <a:pt x="0" y="78"/>
                  </a:lnTo>
                  <a:lnTo>
                    <a:pt x="2" y="70"/>
                  </a:lnTo>
                  <a:lnTo>
                    <a:pt x="3" y="62"/>
                  </a:lnTo>
                  <a:lnTo>
                    <a:pt x="4" y="54"/>
                  </a:lnTo>
                  <a:lnTo>
                    <a:pt x="7" y="47"/>
                  </a:lnTo>
                  <a:lnTo>
                    <a:pt x="11" y="40"/>
                  </a:lnTo>
                  <a:lnTo>
                    <a:pt x="14" y="34"/>
                  </a:lnTo>
                  <a:lnTo>
                    <a:pt x="19" y="29"/>
                  </a:lnTo>
                  <a:lnTo>
                    <a:pt x="23" y="23"/>
                  </a:lnTo>
                  <a:lnTo>
                    <a:pt x="29" y="18"/>
                  </a:lnTo>
                  <a:lnTo>
                    <a:pt x="35" y="14"/>
                  </a:lnTo>
                  <a:lnTo>
                    <a:pt x="42" y="9"/>
                  </a:lnTo>
                  <a:lnTo>
                    <a:pt x="47" y="7"/>
                  </a:lnTo>
                  <a:lnTo>
                    <a:pt x="55" y="3"/>
                  </a:lnTo>
                  <a:lnTo>
                    <a:pt x="62" y="2"/>
                  </a:lnTo>
                  <a:lnTo>
                    <a:pt x="70" y="1"/>
                  </a:lnTo>
                  <a:lnTo>
                    <a:pt x="78" y="0"/>
                  </a:lnTo>
                  <a:lnTo>
                    <a:pt x="78" y="0"/>
                  </a:lnTo>
                  <a:lnTo>
                    <a:pt x="86" y="1"/>
                  </a:lnTo>
                  <a:lnTo>
                    <a:pt x="93" y="2"/>
                  </a:lnTo>
                  <a:lnTo>
                    <a:pt x="101" y="3"/>
                  </a:lnTo>
                  <a:lnTo>
                    <a:pt x="108" y="7"/>
                  </a:lnTo>
                  <a:lnTo>
                    <a:pt x="115" y="9"/>
                  </a:lnTo>
                  <a:lnTo>
                    <a:pt x="121" y="14"/>
                  </a:lnTo>
                  <a:lnTo>
                    <a:pt x="127" y="18"/>
                  </a:lnTo>
                  <a:lnTo>
                    <a:pt x="132" y="23"/>
                  </a:lnTo>
                  <a:lnTo>
                    <a:pt x="138" y="29"/>
                  </a:lnTo>
                  <a:lnTo>
                    <a:pt x="142" y="34"/>
                  </a:lnTo>
                  <a:lnTo>
                    <a:pt x="146" y="40"/>
                  </a:lnTo>
                  <a:lnTo>
                    <a:pt x="149" y="47"/>
                  </a:lnTo>
                  <a:lnTo>
                    <a:pt x="151"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81" name="Google Shape;4681;p59"/>
            <p:cNvSpPr/>
            <p:nvPr/>
          </p:nvSpPr>
          <p:spPr>
            <a:xfrm>
              <a:off x="8031163" y="3108325"/>
              <a:ext cx="49213" cy="47625"/>
            </a:xfrm>
            <a:custGeom>
              <a:avLst/>
              <a:gdLst/>
              <a:ahLst/>
              <a:cxnLst/>
              <a:rect l="l" t="t" r="r" b="b"/>
              <a:pathLst>
                <a:path w="155" h="153" extrusionOk="0">
                  <a:moveTo>
                    <a:pt x="155" y="77"/>
                  </a:moveTo>
                  <a:lnTo>
                    <a:pt x="155" y="77"/>
                  </a:lnTo>
                  <a:lnTo>
                    <a:pt x="155" y="85"/>
                  </a:lnTo>
                  <a:lnTo>
                    <a:pt x="154" y="93"/>
                  </a:lnTo>
                  <a:lnTo>
                    <a:pt x="151" y="100"/>
                  </a:lnTo>
                  <a:lnTo>
                    <a:pt x="149" y="106"/>
                  </a:lnTo>
                  <a:lnTo>
                    <a:pt x="146" y="113"/>
                  </a:lnTo>
                  <a:lnTo>
                    <a:pt x="142" y="120"/>
                  </a:lnTo>
                  <a:lnTo>
                    <a:pt x="138" y="126"/>
                  </a:lnTo>
                  <a:lnTo>
                    <a:pt x="132" y="132"/>
                  </a:lnTo>
                  <a:lnTo>
                    <a:pt x="127" y="136"/>
                  </a:lnTo>
                  <a:lnTo>
                    <a:pt x="121" y="141"/>
                  </a:lnTo>
                  <a:lnTo>
                    <a:pt x="115" y="144"/>
                  </a:lnTo>
                  <a:lnTo>
                    <a:pt x="108" y="148"/>
                  </a:lnTo>
                  <a:lnTo>
                    <a:pt x="101" y="150"/>
                  </a:lnTo>
                  <a:lnTo>
                    <a:pt x="93" y="152"/>
                  </a:lnTo>
                  <a:lnTo>
                    <a:pt x="86" y="153"/>
                  </a:lnTo>
                  <a:lnTo>
                    <a:pt x="78" y="153"/>
                  </a:lnTo>
                  <a:lnTo>
                    <a:pt x="78" y="153"/>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82" name="Google Shape;4682;p59"/>
            <p:cNvSpPr/>
            <p:nvPr/>
          </p:nvSpPr>
          <p:spPr>
            <a:xfrm>
              <a:off x="7404100" y="2616200"/>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6"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83" name="Google Shape;4683;p59"/>
            <p:cNvSpPr/>
            <p:nvPr/>
          </p:nvSpPr>
          <p:spPr>
            <a:xfrm>
              <a:off x="7404100" y="2687638"/>
              <a:ext cx="47625"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0" y="132"/>
                  </a:lnTo>
                  <a:lnTo>
                    <a:pt x="125" y="137"/>
                  </a:lnTo>
                  <a:lnTo>
                    <a:pt x="119" y="141"/>
                  </a:lnTo>
                  <a:lnTo>
                    <a:pt x="113" y="145"/>
                  </a:lnTo>
                  <a:lnTo>
                    <a:pt x="106" y="149"/>
                  </a:lnTo>
                  <a:lnTo>
                    <a:pt x="99" y="151"/>
                  </a:lnTo>
                  <a:lnTo>
                    <a:pt x="91" y="153"/>
                  </a:lnTo>
                  <a:lnTo>
                    <a:pt x="84" y="155"/>
                  </a:lnTo>
                  <a:lnTo>
                    <a:pt x="76" y="155"/>
                  </a:lnTo>
                  <a:lnTo>
                    <a:pt x="76" y="155"/>
                  </a:lnTo>
                  <a:lnTo>
                    <a:pt x="68" y="155"/>
                  </a:lnTo>
                  <a:lnTo>
                    <a:pt x="60" y="153"/>
                  </a:lnTo>
                  <a:lnTo>
                    <a:pt x="53" y="151"/>
                  </a:lnTo>
                  <a:lnTo>
                    <a:pt x="46" y="149"/>
                  </a:lnTo>
                  <a:lnTo>
                    <a:pt x="40" y="145"/>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84" name="Google Shape;4684;p59"/>
            <p:cNvSpPr/>
            <p:nvPr/>
          </p:nvSpPr>
          <p:spPr>
            <a:xfrm>
              <a:off x="7472363" y="26162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85" name="Google Shape;4685;p59"/>
            <p:cNvSpPr/>
            <p:nvPr/>
          </p:nvSpPr>
          <p:spPr>
            <a:xfrm>
              <a:off x="7472363" y="2687638"/>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1"/>
                  </a:lnTo>
                  <a:lnTo>
                    <a:pt x="113"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86" name="Google Shape;4686;p59"/>
            <p:cNvSpPr/>
            <p:nvPr/>
          </p:nvSpPr>
          <p:spPr>
            <a:xfrm>
              <a:off x="7542213" y="26162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3"/>
                  </a:lnTo>
                  <a:lnTo>
                    <a:pt x="141" y="120"/>
                  </a:lnTo>
                  <a:lnTo>
                    <a:pt x="137" y="126"/>
                  </a:lnTo>
                  <a:lnTo>
                    <a:pt x="131" y="132"/>
                  </a:lnTo>
                  <a:lnTo>
                    <a:pt x="126" y="136"/>
                  </a:lnTo>
                  <a:lnTo>
                    <a:pt x="120" y="141"/>
                  </a:lnTo>
                  <a:lnTo>
                    <a:pt x="114" y="144"/>
                  </a:lnTo>
                  <a:lnTo>
                    <a:pt x="107" y="148"/>
                  </a:lnTo>
                  <a:lnTo>
                    <a:pt x="101" y="151"/>
                  </a:lnTo>
                  <a:lnTo>
                    <a:pt x="93" y="152"/>
                  </a:lnTo>
                  <a:lnTo>
                    <a:pt x="85" y="154"/>
                  </a:lnTo>
                  <a:lnTo>
                    <a:pt x="78" y="155"/>
                  </a:lnTo>
                  <a:lnTo>
                    <a:pt x="78" y="155"/>
                  </a:lnTo>
                  <a:lnTo>
                    <a:pt x="70" y="154"/>
                  </a:lnTo>
                  <a:lnTo>
                    <a:pt x="62" y="152"/>
                  </a:lnTo>
                  <a:lnTo>
                    <a:pt x="55" y="151"/>
                  </a:lnTo>
                  <a:lnTo>
                    <a:pt x="47" y="148"/>
                  </a:lnTo>
                  <a:lnTo>
                    <a:pt x="40" y="144"/>
                  </a:lnTo>
                  <a:lnTo>
                    <a:pt x="34" y="141"/>
                  </a:lnTo>
                  <a:lnTo>
                    <a:pt x="28" y="136"/>
                  </a:lnTo>
                  <a:lnTo>
                    <a:pt x="23" y="132"/>
                  </a:lnTo>
                  <a:lnTo>
                    <a:pt x="18" y="126"/>
                  </a:lnTo>
                  <a:lnTo>
                    <a:pt x="14" y="120"/>
                  </a:lnTo>
                  <a:lnTo>
                    <a:pt x="9" y="113"/>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7"/>
                  </a:lnTo>
                  <a:lnTo>
                    <a:pt x="34" y="13"/>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87" name="Google Shape;4687;p59"/>
            <p:cNvSpPr/>
            <p:nvPr/>
          </p:nvSpPr>
          <p:spPr>
            <a:xfrm>
              <a:off x="7542213" y="2687638"/>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1" y="132"/>
                  </a:lnTo>
                  <a:lnTo>
                    <a:pt x="126" y="137"/>
                  </a:lnTo>
                  <a:lnTo>
                    <a:pt x="120" y="141"/>
                  </a:lnTo>
                  <a:lnTo>
                    <a:pt x="114" y="145"/>
                  </a:lnTo>
                  <a:lnTo>
                    <a:pt x="107"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1"/>
                  </a:lnTo>
                  <a:lnTo>
                    <a:pt x="28"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0" y="9"/>
                  </a:lnTo>
                  <a:lnTo>
                    <a:pt x="47" y="7"/>
                  </a:lnTo>
                  <a:lnTo>
                    <a:pt x="55" y="4"/>
                  </a:lnTo>
                  <a:lnTo>
                    <a:pt x="62" y="2"/>
                  </a:lnTo>
                  <a:lnTo>
                    <a:pt x="70" y="1"/>
                  </a:lnTo>
                  <a:lnTo>
                    <a:pt x="78" y="0"/>
                  </a:lnTo>
                  <a:lnTo>
                    <a:pt x="78" y="0"/>
                  </a:lnTo>
                  <a:lnTo>
                    <a:pt x="85" y="1"/>
                  </a:lnTo>
                  <a:lnTo>
                    <a:pt x="93" y="2"/>
                  </a:lnTo>
                  <a:lnTo>
                    <a:pt x="101" y="4"/>
                  </a:lnTo>
                  <a:lnTo>
                    <a:pt x="107" y="7"/>
                  </a:lnTo>
                  <a:lnTo>
                    <a:pt x="114" y="9"/>
                  </a:lnTo>
                  <a:lnTo>
                    <a:pt x="120" y="14"/>
                  </a:lnTo>
                  <a:lnTo>
                    <a:pt x="126" y="18"/>
                  </a:lnTo>
                  <a:lnTo>
                    <a:pt x="131" y="23"/>
                  </a:lnTo>
                  <a:lnTo>
                    <a:pt x="137" y="29"/>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88" name="Google Shape;4688;p59"/>
            <p:cNvSpPr/>
            <p:nvPr/>
          </p:nvSpPr>
          <p:spPr>
            <a:xfrm>
              <a:off x="7613650" y="2616200"/>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7" y="136"/>
                  </a:lnTo>
                  <a:lnTo>
                    <a:pt x="22"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89" name="Google Shape;4689;p59"/>
            <p:cNvSpPr/>
            <p:nvPr/>
          </p:nvSpPr>
          <p:spPr>
            <a:xfrm>
              <a:off x="7613650" y="2687638"/>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1"/>
                  </a:lnTo>
                  <a:lnTo>
                    <a:pt x="113" y="145"/>
                  </a:lnTo>
                  <a:lnTo>
                    <a:pt x="106"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1"/>
                  </a:lnTo>
                  <a:lnTo>
                    <a:pt x="27"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90" name="Google Shape;4690;p59"/>
            <p:cNvSpPr/>
            <p:nvPr/>
          </p:nvSpPr>
          <p:spPr>
            <a:xfrm>
              <a:off x="7683500" y="2616200"/>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5"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3" y="141"/>
                  </a:lnTo>
                  <a:lnTo>
                    <a:pt x="27" y="136"/>
                  </a:lnTo>
                  <a:lnTo>
                    <a:pt x="22"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2" y="23"/>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91" name="Google Shape;4691;p59"/>
            <p:cNvSpPr/>
            <p:nvPr/>
          </p:nvSpPr>
          <p:spPr>
            <a:xfrm>
              <a:off x="7683500" y="2687638"/>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5" y="137"/>
                  </a:lnTo>
                  <a:lnTo>
                    <a:pt x="120" y="141"/>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3" y="141"/>
                  </a:lnTo>
                  <a:lnTo>
                    <a:pt x="27" y="137"/>
                  </a:lnTo>
                  <a:lnTo>
                    <a:pt x="22"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2" y="23"/>
                  </a:lnTo>
                  <a:lnTo>
                    <a:pt x="27" y="18"/>
                  </a:lnTo>
                  <a:lnTo>
                    <a:pt x="33"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5"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92" name="Google Shape;4692;p59"/>
            <p:cNvSpPr/>
            <p:nvPr/>
          </p:nvSpPr>
          <p:spPr>
            <a:xfrm>
              <a:off x="7404100" y="2757488"/>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0" y="132"/>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93" name="Google Shape;4693;p59"/>
            <p:cNvSpPr/>
            <p:nvPr/>
          </p:nvSpPr>
          <p:spPr>
            <a:xfrm>
              <a:off x="7404100" y="2828925"/>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4"/>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6" y="6"/>
                  </a:lnTo>
                  <a:lnTo>
                    <a:pt x="53" y="4"/>
                  </a:lnTo>
                  <a:lnTo>
                    <a:pt x="60" y="3"/>
                  </a:lnTo>
                  <a:lnTo>
                    <a:pt x="68" y="1"/>
                  </a:lnTo>
                  <a:lnTo>
                    <a:pt x="76" y="0"/>
                  </a:lnTo>
                  <a:lnTo>
                    <a:pt x="76" y="0"/>
                  </a:lnTo>
                  <a:lnTo>
                    <a:pt x="84" y="1"/>
                  </a:lnTo>
                  <a:lnTo>
                    <a:pt x="91" y="3"/>
                  </a:lnTo>
                  <a:lnTo>
                    <a:pt x="99" y="4"/>
                  </a:lnTo>
                  <a:lnTo>
                    <a:pt x="106" y="6"/>
                  </a:lnTo>
                  <a:lnTo>
                    <a:pt x="113" y="9"/>
                  </a:lnTo>
                  <a:lnTo>
                    <a:pt x="119"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94" name="Google Shape;4694;p59"/>
            <p:cNvSpPr/>
            <p:nvPr/>
          </p:nvSpPr>
          <p:spPr>
            <a:xfrm>
              <a:off x="7472363" y="275748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95" name="Google Shape;4695;p59"/>
            <p:cNvSpPr/>
            <p:nvPr/>
          </p:nvSpPr>
          <p:spPr>
            <a:xfrm>
              <a:off x="7472363" y="2828925"/>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6"/>
                  </a:lnTo>
                  <a:lnTo>
                    <a:pt x="54" y="4"/>
                  </a:lnTo>
                  <a:lnTo>
                    <a:pt x="61" y="3"/>
                  </a:lnTo>
                  <a:lnTo>
                    <a:pt x="69" y="1"/>
                  </a:lnTo>
                  <a:lnTo>
                    <a:pt x="77" y="0"/>
                  </a:lnTo>
                  <a:lnTo>
                    <a:pt x="77" y="0"/>
                  </a:lnTo>
                  <a:lnTo>
                    <a:pt x="85" y="1"/>
                  </a:lnTo>
                  <a:lnTo>
                    <a:pt x="93" y="3"/>
                  </a:lnTo>
                  <a:lnTo>
                    <a:pt x="100" y="4"/>
                  </a:lnTo>
                  <a:lnTo>
                    <a:pt x="107" y="6"/>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96" name="Google Shape;4696;p59"/>
            <p:cNvSpPr/>
            <p:nvPr/>
          </p:nvSpPr>
          <p:spPr>
            <a:xfrm>
              <a:off x="7542213" y="2757488"/>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8"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97" name="Google Shape;4697;p59"/>
            <p:cNvSpPr/>
            <p:nvPr/>
          </p:nvSpPr>
          <p:spPr>
            <a:xfrm>
              <a:off x="7542213" y="2828925"/>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1" y="151"/>
                  </a:lnTo>
                  <a:lnTo>
                    <a:pt x="93" y="152"/>
                  </a:lnTo>
                  <a:lnTo>
                    <a:pt x="85" y="154"/>
                  </a:lnTo>
                  <a:lnTo>
                    <a:pt x="78" y="155"/>
                  </a:lnTo>
                  <a:lnTo>
                    <a:pt x="78" y="155"/>
                  </a:lnTo>
                  <a:lnTo>
                    <a:pt x="70" y="154"/>
                  </a:lnTo>
                  <a:lnTo>
                    <a:pt x="62" y="152"/>
                  </a:lnTo>
                  <a:lnTo>
                    <a:pt x="55" y="151"/>
                  </a:lnTo>
                  <a:lnTo>
                    <a:pt x="47" y="148"/>
                  </a:lnTo>
                  <a:lnTo>
                    <a:pt x="40"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8" y="19"/>
                  </a:lnTo>
                  <a:lnTo>
                    <a:pt x="34" y="14"/>
                  </a:lnTo>
                  <a:lnTo>
                    <a:pt x="40" y="9"/>
                  </a:lnTo>
                  <a:lnTo>
                    <a:pt x="47" y="6"/>
                  </a:lnTo>
                  <a:lnTo>
                    <a:pt x="55" y="4"/>
                  </a:lnTo>
                  <a:lnTo>
                    <a:pt x="62" y="3"/>
                  </a:lnTo>
                  <a:lnTo>
                    <a:pt x="70" y="1"/>
                  </a:lnTo>
                  <a:lnTo>
                    <a:pt x="78" y="0"/>
                  </a:lnTo>
                  <a:lnTo>
                    <a:pt x="78" y="0"/>
                  </a:lnTo>
                  <a:lnTo>
                    <a:pt x="85" y="1"/>
                  </a:lnTo>
                  <a:lnTo>
                    <a:pt x="93" y="3"/>
                  </a:lnTo>
                  <a:lnTo>
                    <a:pt x="101" y="4"/>
                  </a:lnTo>
                  <a:lnTo>
                    <a:pt x="107" y="6"/>
                  </a:lnTo>
                  <a:lnTo>
                    <a:pt x="114" y="9"/>
                  </a:lnTo>
                  <a:lnTo>
                    <a:pt x="120" y="14"/>
                  </a:lnTo>
                  <a:lnTo>
                    <a:pt x="126" y="19"/>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98" name="Google Shape;4698;p59"/>
            <p:cNvSpPr/>
            <p:nvPr/>
          </p:nvSpPr>
          <p:spPr>
            <a:xfrm>
              <a:off x="7613650" y="2757488"/>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7" y="136"/>
                  </a:lnTo>
                  <a:lnTo>
                    <a:pt x="22" y="132"/>
                  </a:lnTo>
                  <a:lnTo>
                    <a:pt x="17" y="126"/>
                  </a:lnTo>
                  <a:lnTo>
                    <a:pt x="13"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699" name="Google Shape;4699;p59"/>
            <p:cNvSpPr/>
            <p:nvPr/>
          </p:nvSpPr>
          <p:spPr>
            <a:xfrm>
              <a:off x="7613650" y="2828925"/>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7" y="136"/>
                  </a:lnTo>
                  <a:lnTo>
                    <a:pt x="22"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6"/>
                  </a:lnTo>
                  <a:lnTo>
                    <a:pt x="54" y="4"/>
                  </a:lnTo>
                  <a:lnTo>
                    <a:pt x="61" y="3"/>
                  </a:lnTo>
                  <a:lnTo>
                    <a:pt x="69" y="1"/>
                  </a:lnTo>
                  <a:lnTo>
                    <a:pt x="77" y="0"/>
                  </a:lnTo>
                  <a:lnTo>
                    <a:pt x="77" y="0"/>
                  </a:lnTo>
                  <a:lnTo>
                    <a:pt x="85" y="1"/>
                  </a:lnTo>
                  <a:lnTo>
                    <a:pt x="93" y="3"/>
                  </a:lnTo>
                  <a:lnTo>
                    <a:pt x="100" y="4"/>
                  </a:lnTo>
                  <a:lnTo>
                    <a:pt x="106" y="6"/>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00" name="Google Shape;4700;p59"/>
            <p:cNvSpPr/>
            <p:nvPr/>
          </p:nvSpPr>
          <p:spPr>
            <a:xfrm>
              <a:off x="7683500" y="275748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3" y="141"/>
                  </a:lnTo>
                  <a:lnTo>
                    <a:pt x="27" y="136"/>
                  </a:lnTo>
                  <a:lnTo>
                    <a:pt x="22"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2"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01" name="Google Shape;4701;p59"/>
            <p:cNvSpPr/>
            <p:nvPr/>
          </p:nvSpPr>
          <p:spPr>
            <a:xfrm>
              <a:off x="7683500" y="2828925"/>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3" y="141"/>
                  </a:lnTo>
                  <a:lnTo>
                    <a:pt x="27" y="136"/>
                  </a:lnTo>
                  <a:lnTo>
                    <a:pt x="22"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2" y="23"/>
                  </a:lnTo>
                  <a:lnTo>
                    <a:pt x="27" y="19"/>
                  </a:lnTo>
                  <a:lnTo>
                    <a:pt x="33" y="14"/>
                  </a:lnTo>
                  <a:lnTo>
                    <a:pt x="40" y="9"/>
                  </a:lnTo>
                  <a:lnTo>
                    <a:pt x="47" y="6"/>
                  </a:lnTo>
                  <a:lnTo>
                    <a:pt x="53" y="4"/>
                  </a:lnTo>
                  <a:lnTo>
                    <a:pt x="61" y="3"/>
                  </a:lnTo>
                  <a:lnTo>
                    <a:pt x="68" y="1"/>
                  </a:lnTo>
                  <a:lnTo>
                    <a:pt x="76" y="0"/>
                  </a:lnTo>
                  <a:lnTo>
                    <a:pt x="76" y="0"/>
                  </a:lnTo>
                  <a:lnTo>
                    <a:pt x="84" y="1"/>
                  </a:lnTo>
                  <a:lnTo>
                    <a:pt x="92" y="3"/>
                  </a:lnTo>
                  <a:lnTo>
                    <a:pt x="99" y="4"/>
                  </a:lnTo>
                  <a:lnTo>
                    <a:pt x="106" y="6"/>
                  </a:lnTo>
                  <a:lnTo>
                    <a:pt x="113" y="9"/>
                  </a:lnTo>
                  <a:lnTo>
                    <a:pt x="120" y="14"/>
                  </a:lnTo>
                  <a:lnTo>
                    <a:pt x="125"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02" name="Google Shape;4702;p59"/>
            <p:cNvSpPr/>
            <p:nvPr/>
          </p:nvSpPr>
          <p:spPr>
            <a:xfrm>
              <a:off x="7404100" y="2895600"/>
              <a:ext cx="47625" cy="49213"/>
            </a:xfrm>
            <a:custGeom>
              <a:avLst/>
              <a:gdLst/>
              <a:ahLst/>
              <a:cxnLst/>
              <a:rect l="l" t="t" r="r" b="b"/>
              <a:pathLst>
                <a:path w="153" h="154" extrusionOk="0">
                  <a:moveTo>
                    <a:pt x="153" y="78"/>
                  </a:moveTo>
                  <a:lnTo>
                    <a:pt x="153" y="78"/>
                  </a:lnTo>
                  <a:lnTo>
                    <a:pt x="153" y="86"/>
                  </a:lnTo>
                  <a:lnTo>
                    <a:pt x="152" y="92"/>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03" name="Google Shape;4703;p59"/>
            <p:cNvSpPr/>
            <p:nvPr/>
          </p:nvSpPr>
          <p:spPr>
            <a:xfrm>
              <a:off x="7404100" y="2967038"/>
              <a:ext cx="47625" cy="47625"/>
            </a:xfrm>
            <a:custGeom>
              <a:avLst/>
              <a:gdLst/>
              <a:ahLst/>
              <a:cxnLst/>
              <a:rect l="l" t="t" r="r" b="b"/>
              <a:pathLst>
                <a:path w="153" h="154" extrusionOk="0">
                  <a:moveTo>
                    <a:pt x="153" y="77"/>
                  </a:moveTo>
                  <a:lnTo>
                    <a:pt x="153" y="77"/>
                  </a:lnTo>
                  <a:lnTo>
                    <a:pt x="153" y="85"/>
                  </a:lnTo>
                  <a:lnTo>
                    <a:pt x="152" y="93"/>
                  </a:lnTo>
                  <a:lnTo>
                    <a:pt x="149" y="99"/>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4"/>
                  </a:lnTo>
                  <a:lnTo>
                    <a:pt x="76" y="154"/>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04" name="Google Shape;4704;p59"/>
            <p:cNvSpPr/>
            <p:nvPr/>
          </p:nvSpPr>
          <p:spPr>
            <a:xfrm>
              <a:off x="7472363" y="2895600"/>
              <a:ext cx="49213" cy="49213"/>
            </a:xfrm>
            <a:custGeom>
              <a:avLst/>
              <a:gdLst/>
              <a:ahLst/>
              <a:cxnLst/>
              <a:rect l="l" t="t" r="r" b="b"/>
              <a:pathLst>
                <a:path w="153" h="154" extrusionOk="0">
                  <a:moveTo>
                    <a:pt x="153" y="78"/>
                  </a:moveTo>
                  <a:lnTo>
                    <a:pt x="153" y="78"/>
                  </a:lnTo>
                  <a:lnTo>
                    <a:pt x="153" y="86"/>
                  </a:lnTo>
                  <a:lnTo>
                    <a:pt x="152" y="92"/>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8"/>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05" name="Google Shape;4705;p59"/>
            <p:cNvSpPr/>
            <p:nvPr/>
          </p:nvSpPr>
          <p:spPr>
            <a:xfrm>
              <a:off x="7472363" y="2967038"/>
              <a:ext cx="49213" cy="47625"/>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4"/>
                  </a:lnTo>
                  <a:lnTo>
                    <a:pt x="77" y="154"/>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06" name="Google Shape;4706;p59"/>
            <p:cNvSpPr/>
            <p:nvPr/>
          </p:nvSpPr>
          <p:spPr>
            <a:xfrm>
              <a:off x="7542213" y="2895600"/>
              <a:ext cx="49213" cy="49213"/>
            </a:xfrm>
            <a:custGeom>
              <a:avLst/>
              <a:gdLst/>
              <a:ahLst/>
              <a:cxnLst/>
              <a:rect l="l" t="t" r="r" b="b"/>
              <a:pathLst>
                <a:path w="154" h="154" extrusionOk="0">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2"/>
                  </a:lnTo>
                  <a:lnTo>
                    <a:pt x="28"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8" y="18"/>
                  </a:lnTo>
                  <a:lnTo>
                    <a:pt x="34" y="14"/>
                  </a:lnTo>
                  <a:lnTo>
                    <a:pt x="40" y="10"/>
                  </a:lnTo>
                  <a:lnTo>
                    <a:pt x="47" y="7"/>
                  </a:lnTo>
                  <a:lnTo>
                    <a:pt x="55" y="3"/>
                  </a:lnTo>
                  <a:lnTo>
                    <a:pt x="62" y="2"/>
                  </a:lnTo>
                  <a:lnTo>
                    <a:pt x="70" y="1"/>
                  </a:lnTo>
                  <a:lnTo>
                    <a:pt x="78" y="0"/>
                  </a:lnTo>
                  <a:lnTo>
                    <a:pt x="78" y="0"/>
                  </a:lnTo>
                  <a:lnTo>
                    <a:pt x="85"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07" name="Google Shape;4707;p59"/>
            <p:cNvSpPr/>
            <p:nvPr/>
          </p:nvSpPr>
          <p:spPr>
            <a:xfrm>
              <a:off x="7542213" y="2967038"/>
              <a:ext cx="49213" cy="47625"/>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5" y="153"/>
                  </a:lnTo>
                  <a:lnTo>
                    <a:pt x="78" y="154"/>
                  </a:lnTo>
                  <a:lnTo>
                    <a:pt x="78" y="154"/>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8" y="17"/>
                  </a:lnTo>
                  <a:lnTo>
                    <a:pt x="34" y="13"/>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08" name="Google Shape;4708;p59"/>
            <p:cNvSpPr/>
            <p:nvPr/>
          </p:nvSpPr>
          <p:spPr>
            <a:xfrm>
              <a:off x="7613650" y="2895600"/>
              <a:ext cx="47625" cy="49213"/>
            </a:xfrm>
            <a:custGeom>
              <a:avLst/>
              <a:gdLst/>
              <a:ahLst/>
              <a:cxnLst/>
              <a:rect l="l" t="t" r="r" b="b"/>
              <a:pathLst>
                <a:path w="153" h="154" extrusionOk="0">
                  <a:moveTo>
                    <a:pt x="153" y="78"/>
                  </a:moveTo>
                  <a:lnTo>
                    <a:pt x="153" y="78"/>
                  </a:lnTo>
                  <a:lnTo>
                    <a:pt x="153" y="86"/>
                  </a:lnTo>
                  <a:lnTo>
                    <a:pt x="152" y="92"/>
                  </a:lnTo>
                  <a:lnTo>
                    <a:pt x="150" y="101"/>
                  </a:lnTo>
                  <a:lnTo>
                    <a:pt x="148" y="107"/>
                  </a:lnTo>
                  <a:lnTo>
                    <a:pt x="144" y="114"/>
                  </a:lnTo>
                  <a:lnTo>
                    <a:pt x="141" y="120"/>
                  </a:lnTo>
                  <a:lnTo>
                    <a:pt x="136" y="127"/>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7" y="137"/>
                  </a:lnTo>
                  <a:lnTo>
                    <a:pt x="22" y="131"/>
                  </a:lnTo>
                  <a:lnTo>
                    <a:pt x="17" y="127"/>
                  </a:lnTo>
                  <a:lnTo>
                    <a:pt x="13"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3" y="34"/>
                  </a:lnTo>
                  <a:lnTo>
                    <a:pt x="17" y="28"/>
                  </a:lnTo>
                  <a:lnTo>
                    <a:pt x="22" y="23"/>
                  </a:lnTo>
                  <a:lnTo>
                    <a:pt x="27"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6" y="7"/>
                  </a:lnTo>
                  <a:lnTo>
                    <a:pt x="113" y="10"/>
                  </a:lnTo>
                  <a:lnTo>
                    <a:pt x="120" y="14"/>
                  </a:lnTo>
                  <a:lnTo>
                    <a:pt x="126" y="18"/>
                  </a:lnTo>
                  <a:lnTo>
                    <a:pt x="132" y="23"/>
                  </a:lnTo>
                  <a:lnTo>
                    <a:pt x="136" y="28"/>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09" name="Google Shape;4709;p59"/>
            <p:cNvSpPr/>
            <p:nvPr/>
          </p:nvSpPr>
          <p:spPr>
            <a:xfrm>
              <a:off x="7613650" y="2967038"/>
              <a:ext cx="47625" cy="47625"/>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4"/>
                  </a:lnTo>
                  <a:lnTo>
                    <a:pt x="77" y="154"/>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10" name="Google Shape;4710;p59"/>
            <p:cNvSpPr/>
            <p:nvPr/>
          </p:nvSpPr>
          <p:spPr>
            <a:xfrm>
              <a:off x="7683500" y="2895600"/>
              <a:ext cx="47625"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0" y="120"/>
                  </a:lnTo>
                  <a:lnTo>
                    <a:pt x="136" y="127"/>
                  </a:lnTo>
                  <a:lnTo>
                    <a:pt x="131" y="131"/>
                  </a:lnTo>
                  <a:lnTo>
                    <a:pt x="125"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3" y="142"/>
                  </a:lnTo>
                  <a:lnTo>
                    <a:pt x="27" y="137"/>
                  </a:lnTo>
                  <a:lnTo>
                    <a:pt x="22"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2" y="23"/>
                  </a:lnTo>
                  <a:lnTo>
                    <a:pt x="27" y="18"/>
                  </a:lnTo>
                  <a:lnTo>
                    <a:pt x="33"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5"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11" name="Google Shape;4711;p59"/>
            <p:cNvSpPr/>
            <p:nvPr/>
          </p:nvSpPr>
          <p:spPr>
            <a:xfrm>
              <a:off x="7683500" y="2967038"/>
              <a:ext cx="47625" cy="47625"/>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4"/>
                  </a:lnTo>
                  <a:lnTo>
                    <a:pt x="76" y="154"/>
                  </a:lnTo>
                  <a:lnTo>
                    <a:pt x="68" y="153"/>
                  </a:lnTo>
                  <a:lnTo>
                    <a:pt x="61" y="152"/>
                  </a:lnTo>
                  <a:lnTo>
                    <a:pt x="53" y="150"/>
                  </a:lnTo>
                  <a:lnTo>
                    <a:pt x="47" y="148"/>
                  </a:lnTo>
                  <a:lnTo>
                    <a:pt x="40" y="144"/>
                  </a:lnTo>
                  <a:lnTo>
                    <a:pt x="33" y="141"/>
                  </a:lnTo>
                  <a:lnTo>
                    <a:pt x="27" y="136"/>
                  </a:lnTo>
                  <a:lnTo>
                    <a:pt x="22"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2" y="23"/>
                  </a:lnTo>
                  <a:lnTo>
                    <a:pt x="27" y="17"/>
                  </a:lnTo>
                  <a:lnTo>
                    <a:pt x="33"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5"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12" name="Google Shape;4712;p59"/>
            <p:cNvSpPr/>
            <p:nvPr/>
          </p:nvSpPr>
          <p:spPr>
            <a:xfrm>
              <a:off x="7191375" y="2616200"/>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6" y="113"/>
                  </a:lnTo>
                  <a:lnTo>
                    <a:pt x="141" y="120"/>
                  </a:lnTo>
                  <a:lnTo>
                    <a:pt x="137" y="126"/>
                  </a:lnTo>
                  <a:lnTo>
                    <a:pt x="132" y="132"/>
                  </a:lnTo>
                  <a:lnTo>
                    <a:pt x="126" y="136"/>
                  </a:lnTo>
                  <a:lnTo>
                    <a:pt x="121" y="141"/>
                  </a:lnTo>
                  <a:lnTo>
                    <a:pt x="115" y="144"/>
                  </a:lnTo>
                  <a:lnTo>
                    <a:pt x="108" y="148"/>
                  </a:lnTo>
                  <a:lnTo>
                    <a:pt x="101" y="151"/>
                  </a:lnTo>
                  <a:lnTo>
                    <a:pt x="93" y="152"/>
                  </a:lnTo>
                  <a:lnTo>
                    <a:pt x="85" y="154"/>
                  </a:lnTo>
                  <a:lnTo>
                    <a:pt x="78" y="155"/>
                  </a:lnTo>
                  <a:lnTo>
                    <a:pt x="78" y="155"/>
                  </a:lnTo>
                  <a:lnTo>
                    <a:pt x="70" y="154"/>
                  </a:lnTo>
                  <a:lnTo>
                    <a:pt x="62" y="152"/>
                  </a:lnTo>
                  <a:lnTo>
                    <a:pt x="55" y="151"/>
                  </a:lnTo>
                  <a:lnTo>
                    <a:pt x="47" y="148"/>
                  </a:lnTo>
                  <a:lnTo>
                    <a:pt x="42" y="144"/>
                  </a:lnTo>
                  <a:lnTo>
                    <a:pt x="35" y="141"/>
                  </a:lnTo>
                  <a:lnTo>
                    <a:pt x="29" y="136"/>
                  </a:lnTo>
                  <a:lnTo>
                    <a:pt x="23" y="132"/>
                  </a:lnTo>
                  <a:lnTo>
                    <a:pt x="19" y="126"/>
                  </a:lnTo>
                  <a:lnTo>
                    <a:pt x="14" y="120"/>
                  </a:lnTo>
                  <a:lnTo>
                    <a:pt x="11" y="113"/>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3"/>
                  </a:lnTo>
                  <a:lnTo>
                    <a:pt x="137" y="28"/>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13" name="Google Shape;4713;p59"/>
            <p:cNvSpPr/>
            <p:nvPr/>
          </p:nvSpPr>
          <p:spPr>
            <a:xfrm>
              <a:off x="7191375" y="2687638"/>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6" y="115"/>
                  </a:lnTo>
                  <a:lnTo>
                    <a:pt x="141" y="120"/>
                  </a:lnTo>
                  <a:lnTo>
                    <a:pt x="137" y="126"/>
                  </a:lnTo>
                  <a:lnTo>
                    <a:pt x="132" y="132"/>
                  </a:lnTo>
                  <a:lnTo>
                    <a:pt x="126" y="137"/>
                  </a:lnTo>
                  <a:lnTo>
                    <a:pt x="121" y="141"/>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2" y="145"/>
                  </a:lnTo>
                  <a:lnTo>
                    <a:pt x="35" y="141"/>
                  </a:lnTo>
                  <a:lnTo>
                    <a:pt x="29" y="137"/>
                  </a:lnTo>
                  <a:lnTo>
                    <a:pt x="23" y="132"/>
                  </a:lnTo>
                  <a:lnTo>
                    <a:pt x="19" y="126"/>
                  </a:lnTo>
                  <a:lnTo>
                    <a:pt x="14" y="120"/>
                  </a:lnTo>
                  <a:lnTo>
                    <a:pt x="11" y="115"/>
                  </a:lnTo>
                  <a:lnTo>
                    <a:pt x="7" y="108"/>
                  </a:lnTo>
                  <a:lnTo>
                    <a:pt x="4" y="101"/>
                  </a:lnTo>
                  <a:lnTo>
                    <a:pt x="3" y="93"/>
                  </a:lnTo>
                  <a:lnTo>
                    <a:pt x="2" y="85"/>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9"/>
                  </a:lnTo>
                  <a:lnTo>
                    <a:pt x="47" y="7"/>
                  </a:lnTo>
                  <a:lnTo>
                    <a:pt x="55" y="4"/>
                  </a:lnTo>
                  <a:lnTo>
                    <a:pt x="62" y="2"/>
                  </a:lnTo>
                  <a:lnTo>
                    <a:pt x="70" y="1"/>
                  </a:lnTo>
                  <a:lnTo>
                    <a:pt x="78" y="0"/>
                  </a:lnTo>
                  <a:lnTo>
                    <a:pt x="78" y="0"/>
                  </a:lnTo>
                  <a:lnTo>
                    <a:pt x="85" y="1"/>
                  </a:lnTo>
                  <a:lnTo>
                    <a:pt x="93" y="2"/>
                  </a:lnTo>
                  <a:lnTo>
                    <a:pt x="101" y="4"/>
                  </a:lnTo>
                  <a:lnTo>
                    <a:pt x="108" y="7"/>
                  </a:lnTo>
                  <a:lnTo>
                    <a:pt x="115" y="9"/>
                  </a:lnTo>
                  <a:lnTo>
                    <a:pt x="121" y="14"/>
                  </a:lnTo>
                  <a:lnTo>
                    <a:pt x="126" y="18"/>
                  </a:lnTo>
                  <a:lnTo>
                    <a:pt x="132" y="23"/>
                  </a:lnTo>
                  <a:lnTo>
                    <a:pt x="137" y="29"/>
                  </a:lnTo>
                  <a:lnTo>
                    <a:pt x="141" y="34"/>
                  </a:lnTo>
                  <a:lnTo>
                    <a:pt x="146"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14" name="Google Shape;4714;p59"/>
            <p:cNvSpPr/>
            <p:nvPr/>
          </p:nvSpPr>
          <p:spPr>
            <a:xfrm>
              <a:off x="7261225" y="26162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3"/>
                  </a:lnTo>
                  <a:lnTo>
                    <a:pt x="142" y="120"/>
                  </a:lnTo>
                  <a:lnTo>
                    <a:pt x="137" y="126"/>
                  </a:lnTo>
                  <a:lnTo>
                    <a:pt x="132" y="132"/>
                  </a:lnTo>
                  <a:lnTo>
                    <a:pt x="126" y="136"/>
                  </a:lnTo>
                  <a:lnTo>
                    <a:pt x="120" y="141"/>
                  </a:lnTo>
                  <a:lnTo>
                    <a:pt x="114" y="144"/>
                  </a:lnTo>
                  <a:lnTo>
                    <a:pt x="108" y="148"/>
                  </a:lnTo>
                  <a:lnTo>
                    <a:pt x="101" y="151"/>
                  </a:lnTo>
                  <a:lnTo>
                    <a:pt x="93" y="152"/>
                  </a:lnTo>
                  <a:lnTo>
                    <a:pt x="85" y="154"/>
                  </a:lnTo>
                  <a:lnTo>
                    <a:pt x="78" y="155"/>
                  </a:lnTo>
                  <a:lnTo>
                    <a:pt x="78" y="155"/>
                  </a:lnTo>
                  <a:lnTo>
                    <a:pt x="70" y="154"/>
                  </a:lnTo>
                  <a:lnTo>
                    <a:pt x="62" y="152"/>
                  </a:lnTo>
                  <a:lnTo>
                    <a:pt x="55" y="151"/>
                  </a:lnTo>
                  <a:lnTo>
                    <a:pt x="47" y="148"/>
                  </a:lnTo>
                  <a:lnTo>
                    <a:pt x="41" y="144"/>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15" name="Google Shape;4715;p59"/>
            <p:cNvSpPr/>
            <p:nvPr/>
          </p:nvSpPr>
          <p:spPr>
            <a:xfrm>
              <a:off x="7261225" y="2687638"/>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2" y="132"/>
                  </a:lnTo>
                  <a:lnTo>
                    <a:pt x="126" y="137"/>
                  </a:lnTo>
                  <a:lnTo>
                    <a:pt x="120" y="141"/>
                  </a:lnTo>
                  <a:lnTo>
                    <a:pt x="114" y="145"/>
                  </a:lnTo>
                  <a:lnTo>
                    <a:pt x="108" y="149"/>
                  </a:lnTo>
                  <a:lnTo>
                    <a:pt x="101" y="151"/>
                  </a:lnTo>
                  <a:lnTo>
                    <a:pt x="93" y="153"/>
                  </a:lnTo>
                  <a:lnTo>
                    <a:pt x="85" y="155"/>
                  </a:lnTo>
                  <a:lnTo>
                    <a:pt x="78" y="155"/>
                  </a:lnTo>
                  <a:lnTo>
                    <a:pt x="78" y="155"/>
                  </a:lnTo>
                  <a:lnTo>
                    <a:pt x="70" y="155"/>
                  </a:lnTo>
                  <a:lnTo>
                    <a:pt x="62" y="153"/>
                  </a:lnTo>
                  <a:lnTo>
                    <a:pt x="55" y="151"/>
                  </a:lnTo>
                  <a:lnTo>
                    <a:pt x="47" y="149"/>
                  </a:lnTo>
                  <a:lnTo>
                    <a:pt x="41" y="145"/>
                  </a:lnTo>
                  <a:lnTo>
                    <a:pt x="34" y="141"/>
                  </a:lnTo>
                  <a:lnTo>
                    <a:pt x="29"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9" y="18"/>
                  </a:lnTo>
                  <a:lnTo>
                    <a:pt x="34" y="14"/>
                  </a:lnTo>
                  <a:lnTo>
                    <a:pt x="41" y="9"/>
                  </a:lnTo>
                  <a:lnTo>
                    <a:pt x="47" y="7"/>
                  </a:lnTo>
                  <a:lnTo>
                    <a:pt x="55" y="4"/>
                  </a:lnTo>
                  <a:lnTo>
                    <a:pt x="62" y="2"/>
                  </a:lnTo>
                  <a:lnTo>
                    <a:pt x="70" y="1"/>
                  </a:lnTo>
                  <a:lnTo>
                    <a:pt x="78" y="0"/>
                  </a:lnTo>
                  <a:lnTo>
                    <a:pt x="78" y="0"/>
                  </a:lnTo>
                  <a:lnTo>
                    <a:pt x="85" y="1"/>
                  </a:lnTo>
                  <a:lnTo>
                    <a:pt x="93" y="2"/>
                  </a:lnTo>
                  <a:lnTo>
                    <a:pt x="101" y="4"/>
                  </a:lnTo>
                  <a:lnTo>
                    <a:pt x="108" y="7"/>
                  </a:lnTo>
                  <a:lnTo>
                    <a:pt x="114" y="9"/>
                  </a:lnTo>
                  <a:lnTo>
                    <a:pt x="120" y="14"/>
                  </a:lnTo>
                  <a:lnTo>
                    <a:pt x="126" y="18"/>
                  </a:lnTo>
                  <a:lnTo>
                    <a:pt x="132" y="23"/>
                  </a:lnTo>
                  <a:lnTo>
                    <a:pt x="137" y="29"/>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16" name="Google Shape;4716;p59"/>
            <p:cNvSpPr/>
            <p:nvPr/>
          </p:nvSpPr>
          <p:spPr>
            <a:xfrm>
              <a:off x="7331075" y="26162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3"/>
                  </a:lnTo>
                  <a:lnTo>
                    <a:pt x="141" y="120"/>
                  </a:lnTo>
                  <a:lnTo>
                    <a:pt x="136" y="126"/>
                  </a:lnTo>
                  <a:lnTo>
                    <a:pt x="131" y="132"/>
                  </a:lnTo>
                  <a:lnTo>
                    <a:pt x="126" y="136"/>
                  </a:lnTo>
                  <a:lnTo>
                    <a:pt x="120" y="141"/>
                  </a:lnTo>
                  <a:lnTo>
                    <a:pt x="113" y="144"/>
                  </a:lnTo>
                  <a:lnTo>
                    <a:pt x="107" y="148"/>
                  </a:lnTo>
                  <a:lnTo>
                    <a:pt x="99" y="151"/>
                  </a:lnTo>
                  <a:lnTo>
                    <a:pt x="93" y="152"/>
                  </a:lnTo>
                  <a:lnTo>
                    <a:pt x="85" y="154"/>
                  </a:lnTo>
                  <a:lnTo>
                    <a:pt x="76" y="155"/>
                  </a:lnTo>
                  <a:lnTo>
                    <a:pt x="76" y="155"/>
                  </a:lnTo>
                  <a:lnTo>
                    <a:pt x="70" y="154"/>
                  </a:lnTo>
                  <a:lnTo>
                    <a:pt x="62" y="152"/>
                  </a:lnTo>
                  <a:lnTo>
                    <a:pt x="54" y="151"/>
                  </a:lnTo>
                  <a:lnTo>
                    <a:pt x="47" y="148"/>
                  </a:lnTo>
                  <a:lnTo>
                    <a:pt x="40" y="144"/>
                  </a:lnTo>
                  <a:lnTo>
                    <a:pt x="34" y="141"/>
                  </a:lnTo>
                  <a:lnTo>
                    <a:pt x="28" y="136"/>
                  </a:lnTo>
                  <a:lnTo>
                    <a:pt x="23" y="132"/>
                  </a:lnTo>
                  <a:lnTo>
                    <a:pt x="18" y="126"/>
                  </a:lnTo>
                  <a:lnTo>
                    <a:pt x="14" y="120"/>
                  </a:lnTo>
                  <a:lnTo>
                    <a:pt x="9" y="113"/>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8" y="17"/>
                  </a:lnTo>
                  <a:lnTo>
                    <a:pt x="34" y="13"/>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3"/>
                  </a:lnTo>
                  <a:lnTo>
                    <a:pt x="126" y="17"/>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17" name="Google Shape;4717;p59"/>
            <p:cNvSpPr/>
            <p:nvPr/>
          </p:nvSpPr>
          <p:spPr>
            <a:xfrm>
              <a:off x="7331075" y="268763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7"/>
                  </a:lnTo>
                  <a:lnTo>
                    <a:pt x="120" y="141"/>
                  </a:lnTo>
                  <a:lnTo>
                    <a:pt x="113" y="145"/>
                  </a:lnTo>
                  <a:lnTo>
                    <a:pt x="107" y="149"/>
                  </a:lnTo>
                  <a:lnTo>
                    <a:pt x="99" y="151"/>
                  </a:lnTo>
                  <a:lnTo>
                    <a:pt x="93" y="153"/>
                  </a:lnTo>
                  <a:lnTo>
                    <a:pt x="85" y="155"/>
                  </a:lnTo>
                  <a:lnTo>
                    <a:pt x="76" y="155"/>
                  </a:lnTo>
                  <a:lnTo>
                    <a:pt x="76" y="155"/>
                  </a:lnTo>
                  <a:lnTo>
                    <a:pt x="70" y="155"/>
                  </a:lnTo>
                  <a:lnTo>
                    <a:pt x="62" y="153"/>
                  </a:lnTo>
                  <a:lnTo>
                    <a:pt x="54" y="151"/>
                  </a:lnTo>
                  <a:lnTo>
                    <a:pt x="47" y="149"/>
                  </a:lnTo>
                  <a:lnTo>
                    <a:pt x="40" y="145"/>
                  </a:lnTo>
                  <a:lnTo>
                    <a:pt x="34" y="141"/>
                  </a:lnTo>
                  <a:lnTo>
                    <a:pt x="28" y="137"/>
                  </a:lnTo>
                  <a:lnTo>
                    <a:pt x="23" y="132"/>
                  </a:lnTo>
                  <a:lnTo>
                    <a:pt x="18" y="126"/>
                  </a:lnTo>
                  <a:lnTo>
                    <a:pt x="14"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1"/>
                  </a:lnTo>
                  <a:lnTo>
                    <a:pt x="14" y="34"/>
                  </a:lnTo>
                  <a:lnTo>
                    <a:pt x="18" y="29"/>
                  </a:lnTo>
                  <a:lnTo>
                    <a:pt x="23" y="23"/>
                  </a:lnTo>
                  <a:lnTo>
                    <a:pt x="28" y="18"/>
                  </a:lnTo>
                  <a:lnTo>
                    <a:pt x="34" y="14"/>
                  </a:lnTo>
                  <a:lnTo>
                    <a:pt x="40" y="9"/>
                  </a:lnTo>
                  <a:lnTo>
                    <a:pt x="47" y="7"/>
                  </a:lnTo>
                  <a:lnTo>
                    <a:pt x="54" y="4"/>
                  </a:lnTo>
                  <a:lnTo>
                    <a:pt x="62" y="2"/>
                  </a:lnTo>
                  <a:lnTo>
                    <a:pt x="70" y="1"/>
                  </a:lnTo>
                  <a:lnTo>
                    <a:pt x="76" y="0"/>
                  </a:lnTo>
                  <a:lnTo>
                    <a:pt x="76" y="0"/>
                  </a:lnTo>
                  <a:lnTo>
                    <a:pt x="85" y="1"/>
                  </a:lnTo>
                  <a:lnTo>
                    <a:pt x="93" y="2"/>
                  </a:lnTo>
                  <a:lnTo>
                    <a:pt x="99" y="4"/>
                  </a:lnTo>
                  <a:lnTo>
                    <a:pt x="107" y="7"/>
                  </a:lnTo>
                  <a:lnTo>
                    <a:pt x="113"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18" name="Google Shape;4718;p59"/>
            <p:cNvSpPr/>
            <p:nvPr/>
          </p:nvSpPr>
          <p:spPr>
            <a:xfrm>
              <a:off x="7191375" y="2757488"/>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6" y="114"/>
                  </a:lnTo>
                  <a:lnTo>
                    <a:pt x="141" y="120"/>
                  </a:lnTo>
                  <a:lnTo>
                    <a:pt x="137" y="126"/>
                  </a:lnTo>
                  <a:lnTo>
                    <a:pt x="132" y="132"/>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19" name="Google Shape;4719;p59"/>
            <p:cNvSpPr/>
            <p:nvPr/>
          </p:nvSpPr>
          <p:spPr>
            <a:xfrm>
              <a:off x="7191375" y="2828925"/>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6" y="114"/>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9"/>
                  </a:lnTo>
                  <a:lnTo>
                    <a:pt x="35" y="14"/>
                  </a:lnTo>
                  <a:lnTo>
                    <a:pt x="42" y="9"/>
                  </a:lnTo>
                  <a:lnTo>
                    <a:pt x="47" y="6"/>
                  </a:lnTo>
                  <a:lnTo>
                    <a:pt x="55" y="4"/>
                  </a:lnTo>
                  <a:lnTo>
                    <a:pt x="62" y="3"/>
                  </a:lnTo>
                  <a:lnTo>
                    <a:pt x="70" y="1"/>
                  </a:lnTo>
                  <a:lnTo>
                    <a:pt x="78" y="0"/>
                  </a:lnTo>
                  <a:lnTo>
                    <a:pt x="78" y="0"/>
                  </a:lnTo>
                  <a:lnTo>
                    <a:pt x="85" y="1"/>
                  </a:lnTo>
                  <a:lnTo>
                    <a:pt x="93" y="3"/>
                  </a:lnTo>
                  <a:lnTo>
                    <a:pt x="101" y="4"/>
                  </a:lnTo>
                  <a:lnTo>
                    <a:pt x="108" y="6"/>
                  </a:lnTo>
                  <a:lnTo>
                    <a:pt x="115" y="9"/>
                  </a:lnTo>
                  <a:lnTo>
                    <a:pt x="121" y="14"/>
                  </a:lnTo>
                  <a:lnTo>
                    <a:pt x="126" y="19"/>
                  </a:lnTo>
                  <a:lnTo>
                    <a:pt x="132" y="23"/>
                  </a:lnTo>
                  <a:lnTo>
                    <a:pt x="137" y="29"/>
                  </a:lnTo>
                  <a:lnTo>
                    <a:pt x="141" y="35"/>
                  </a:lnTo>
                  <a:lnTo>
                    <a:pt x="146" y="40"/>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20" name="Google Shape;4720;p59"/>
            <p:cNvSpPr/>
            <p:nvPr/>
          </p:nvSpPr>
          <p:spPr>
            <a:xfrm>
              <a:off x="7261225" y="2757488"/>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21" name="Google Shape;4721;p59"/>
            <p:cNvSpPr/>
            <p:nvPr/>
          </p:nvSpPr>
          <p:spPr>
            <a:xfrm>
              <a:off x="7261225" y="2828925"/>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0"/>
                  </a:lnTo>
                  <a:lnTo>
                    <a:pt x="137" y="126"/>
                  </a:lnTo>
                  <a:lnTo>
                    <a:pt x="132" y="132"/>
                  </a:lnTo>
                  <a:lnTo>
                    <a:pt x="126" y="136"/>
                  </a:lnTo>
                  <a:lnTo>
                    <a:pt x="120" y="141"/>
                  </a:lnTo>
                  <a:lnTo>
                    <a:pt x="114" y="146"/>
                  </a:lnTo>
                  <a:lnTo>
                    <a:pt x="108" y="148"/>
                  </a:lnTo>
                  <a:lnTo>
                    <a:pt x="101" y="151"/>
                  </a:lnTo>
                  <a:lnTo>
                    <a:pt x="93" y="152"/>
                  </a:lnTo>
                  <a:lnTo>
                    <a:pt x="85"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1" y="9"/>
                  </a:lnTo>
                  <a:lnTo>
                    <a:pt x="47" y="6"/>
                  </a:lnTo>
                  <a:lnTo>
                    <a:pt x="55" y="4"/>
                  </a:lnTo>
                  <a:lnTo>
                    <a:pt x="62" y="3"/>
                  </a:lnTo>
                  <a:lnTo>
                    <a:pt x="70" y="1"/>
                  </a:lnTo>
                  <a:lnTo>
                    <a:pt x="78" y="0"/>
                  </a:lnTo>
                  <a:lnTo>
                    <a:pt x="78" y="0"/>
                  </a:lnTo>
                  <a:lnTo>
                    <a:pt x="85" y="1"/>
                  </a:lnTo>
                  <a:lnTo>
                    <a:pt x="93" y="3"/>
                  </a:lnTo>
                  <a:lnTo>
                    <a:pt x="101" y="4"/>
                  </a:lnTo>
                  <a:lnTo>
                    <a:pt x="108" y="6"/>
                  </a:lnTo>
                  <a:lnTo>
                    <a:pt x="114" y="9"/>
                  </a:lnTo>
                  <a:lnTo>
                    <a:pt x="120" y="14"/>
                  </a:lnTo>
                  <a:lnTo>
                    <a:pt x="126" y="19"/>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22" name="Google Shape;4722;p59"/>
            <p:cNvSpPr/>
            <p:nvPr/>
          </p:nvSpPr>
          <p:spPr>
            <a:xfrm>
              <a:off x="7331075" y="275748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3" y="152"/>
                  </a:lnTo>
                  <a:lnTo>
                    <a:pt x="85" y="154"/>
                  </a:lnTo>
                  <a:lnTo>
                    <a:pt x="76" y="154"/>
                  </a:lnTo>
                  <a:lnTo>
                    <a:pt x="76" y="154"/>
                  </a:lnTo>
                  <a:lnTo>
                    <a:pt x="70" y="154"/>
                  </a:lnTo>
                  <a:lnTo>
                    <a:pt x="62" y="152"/>
                  </a:lnTo>
                  <a:lnTo>
                    <a:pt x="54" y="150"/>
                  </a:lnTo>
                  <a:lnTo>
                    <a:pt x="47" y="148"/>
                  </a:lnTo>
                  <a:lnTo>
                    <a:pt x="40" y="144"/>
                  </a:lnTo>
                  <a:lnTo>
                    <a:pt x="34" y="141"/>
                  </a:lnTo>
                  <a:lnTo>
                    <a:pt x="28" y="136"/>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23" name="Google Shape;4723;p59"/>
            <p:cNvSpPr/>
            <p:nvPr/>
          </p:nvSpPr>
          <p:spPr>
            <a:xfrm>
              <a:off x="7331075" y="28289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6"/>
                  </a:lnTo>
                  <a:lnTo>
                    <a:pt x="107" y="148"/>
                  </a:lnTo>
                  <a:lnTo>
                    <a:pt x="99" y="151"/>
                  </a:lnTo>
                  <a:lnTo>
                    <a:pt x="93" y="152"/>
                  </a:lnTo>
                  <a:lnTo>
                    <a:pt x="85"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4" y="35"/>
                  </a:lnTo>
                  <a:lnTo>
                    <a:pt x="18" y="29"/>
                  </a:lnTo>
                  <a:lnTo>
                    <a:pt x="23" y="23"/>
                  </a:lnTo>
                  <a:lnTo>
                    <a:pt x="28" y="19"/>
                  </a:lnTo>
                  <a:lnTo>
                    <a:pt x="34" y="14"/>
                  </a:lnTo>
                  <a:lnTo>
                    <a:pt x="40" y="9"/>
                  </a:lnTo>
                  <a:lnTo>
                    <a:pt x="47" y="6"/>
                  </a:lnTo>
                  <a:lnTo>
                    <a:pt x="54" y="4"/>
                  </a:lnTo>
                  <a:lnTo>
                    <a:pt x="62" y="3"/>
                  </a:lnTo>
                  <a:lnTo>
                    <a:pt x="70" y="1"/>
                  </a:lnTo>
                  <a:lnTo>
                    <a:pt x="76" y="0"/>
                  </a:lnTo>
                  <a:lnTo>
                    <a:pt x="76" y="0"/>
                  </a:lnTo>
                  <a:lnTo>
                    <a:pt x="85" y="1"/>
                  </a:lnTo>
                  <a:lnTo>
                    <a:pt x="93" y="3"/>
                  </a:lnTo>
                  <a:lnTo>
                    <a:pt x="99" y="4"/>
                  </a:lnTo>
                  <a:lnTo>
                    <a:pt x="107" y="6"/>
                  </a:lnTo>
                  <a:lnTo>
                    <a:pt x="113" y="9"/>
                  </a:lnTo>
                  <a:lnTo>
                    <a:pt x="120" y="14"/>
                  </a:lnTo>
                  <a:lnTo>
                    <a:pt x="126" y="19"/>
                  </a:lnTo>
                  <a:lnTo>
                    <a:pt x="131" y="23"/>
                  </a:lnTo>
                  <a:lnTo>
                    <a:pt x="136" y="29"/>
                  </a:lnTo>
                  <a:lnTo>
                    <a:pt x="141" y="35"/>
                  </a:lnTo>
                  <a:lnTo>
                    <a:pt x="145"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24" name="Google Shape;4724;p59"/>
            <p:cNvSpPr/>
            <p:nvPr/>
          </p:nvSpPr>
          <p:spPr>
            <a:xfrm>
              <a:off x="7191375" y="2895600"/>
              <a:ext cx="49213" cy="49213"/>
            </a:xfrm>
            <a:custGeom>
              <a:avLst/>
              <a:gdLst/>
              <a:ahLst/>
              <a:cxnLst/>
              <a:rect l="l" t="t" r="r" b="b"/>
              <a:pathLst>
                <a:path w="155" h="154" extrusionOk="0">
                  <a:moveTo>
                    <a:pt x="155" y="78"/>
                  </a:moveTo>
                  <a:lnTo>
                    <a:pt x="155" y="78"/>
                  </a:lnTo>
                  <a:lnTo>
                    <a:pt x="155" y="86"/>
                  </a:lnTo>
                  <a:lnTo>
                    <a:pt x="153" y="92"/>
                  </a:lnTo>
                  <a:lnTo>
                    <a:pt x="151" y="101"/>
                  </a:lnTo>
                  <a:lnTo>
                    <a:pt x="149" y="107"/>
                  </a:lnTo>
                  <a:lnTo>
                    <a:pt x="146" y="114"/>
                  </a:lnTo>
                  <a:lnTo>
                    <a:pt x="141" y="120"/>
                  </a:lnTo>
                  <a:lnTo>
                    <a:pt x="137" y="127"/>
                  </a:lnTo>
                  <a:lnTo>
                    <a:pt x="132" y="131"/>
                  </a:lnTo>
                  <a:lnTo>
                    <a:pt x="126" y="137"/>
                  </a:lnTo>
                  <a:lnTo>
                    <a:pt x="121"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2" y="145"/>
                  </a:lnTo>
                  <a:lnTo>
                    <a:pt x="35" y="142"/>
                  </a:lnTo>
                  <a:lnTo>
                    <a:pt x="29" y="137"/>
                  </a:lnTo>
                  <a:lnTo>
                    <a:pt x="23" y="131"/>
                  </a:lnTo>
                  <a:lnTo>
                    <a:pt x="19" y="127"/>
                  </a:lnTo>
                  <a:lnTo>
                    <a:pt x="14" y="120"/>
                  </a:lnTo>
                  <a:lnTo>
                    <a:pt x="11" y="114"/>
                  </a:lnTo>
                  <a:lnTo>
                    <a:pt x="7" y="107"/>
                  </a:lnTo>
                  <a:lnTo>
                    <a:pt x="4" y="101"/>
                  </a:lnTo>
                  <a:lnTo>
                    <a:pt x="3" y="92"/>
                  </a:lnTo>
                  <a:lnTo>
                    <a:pt x="2" y="86"/>
                  </a:lnTo>
                  <a:lnTo>
                    <a:pt x="0" y="78"/>
                  </a:lnTo>
                  <a:lnTo>
                    <a:pt x="0" y="78"/>
                  </a:lnTo>
                  <a:lnTo>
                    <a:pt x="2" y="70"/>
                  </a:lnTo>
                  <a:lnTo>
                    <a:pt x="3" y="62"/>
                  </a:lnTo>
                  <a:lnTo>
                    <a:pt x="4" y="55"/>
                  </a:lnTo>
                  <a:lnTo>
                    <a:pt x="7" y="48"/>
                  </a:lnTo>
                  <a:lnTo>
                    <a:pt x="11" y="41"/>
                  </a:lnTo>
                  <a:lnTo>
                    <a:pt x="14" y="34"/>
                  </a:lnTo>
                  <a:lnTo>
                    <a:pt x="19" y="28"/>
                  </a:lnTo>
                  <a:lnTo>
                    <a:pt x="23" y="23"/>
                  </a:lnTo>
                  <a:lnTo>
                    <a:pt x="29" y="18"/>
                  </a:lnTo>
                  <a:lnTo>
                    <a:pt x="35" y="14"/>
                  </a:lnTo>
                  <a:lnTo>
                    <a:pt x="42"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1" y="14"/>
                  </a:lnTo>
                  <a:lnTo>
                    <a:pt x="126" y="18"/>
                  </a:lnTo>
                  <a:lnTo>
                    <a:pt x="132" y="23"/>
                  </a:lnTo>
                  <a:lnTo>
                    <a:pt x="137" y="28"/>
                  </a:lnTo>
                  <a:lnTo>
                    <a:pt x="141" y="34"/>
                  </a:lnTo>
                  <a:lnTo>
                    <a:pt x="146"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25" name="Google Shape;4725;p59"/>
            <p:cNvSpPr/>
            <p:nvPr/>
          </p:nvSpPr>
          <p:spPr>
            <a:xfrm>
              <a:off x="7191375" y="2967038"/>
              <a:ext cx="49213" cy="47625"/>
            </a:xfrm>
            <a:custGeom>
              <a:avLst/>
              <a:gdLst/>
              <a:ahLst/>
              <a:cxnLst/>
              <a:rect l="l" t="t" r="r" b="b"/>
              <a:pathLst>
                <a:path w="155" h="154" extrusionOk="0">
                  <a:moveTo>
                    <a:pt x="155" y="77"/>
                  </a:moveTo>
                  <a:lnTo>
                    <a:pt x="155" y="77"/>
                  </a:lnTo>
                  <a:lnTo>
                    <a:pt x="155" y="85"/>
                  </a:lnTo>
                  <a:lnTo>
                    <a:pt x="153" y="93"/>
                  </a:lnTo>
                  <a:lnTo>
                    <a:pt x="151" y="99"/>
                  </a:lnTo>
                  <a:lnTo>
                    <a:pt x="149" y="106"/>
                  </a:lnTo>
                  <a:lnTo>
                    <a:pt x="146" y="113"/>
                  </a:lnTo>
                  <a:lnTo>
                    <a:pt x="141" y="120"/>
                  </a:lnTo>
                  <a:lnTo>
                    <a:pt x="137" y="126"/>
                  </a:lnTo>
                  <a:lnTo>
                    <a:pt x="132" y="132"/>
                  </a:lnTo>
                  <a:lnTo>
                    <a:pt x="126" y="136"/>
                  </a:lnTo>
                  <a:lnTo>
                    <a:pt x="121" y="141"/>
                  </a:lnTo>
                  <a:lnTo>
                    <a:pt x="115" y="144"/>
                  </a:lnTo>
                  <a:lnTo>
                    <a:pt x="108" y="148"/>
                  </a:lnTo>
                  <a:lnTo>
                    <a:pt x="101" y="150"/>
                  </a:lnTo>
                  <a:lnTo>
                    <a:pt x="93" y="152"/>
                  </a:lnTo>
                  <a:lnTo>
                    <a:pt x="85" y="153"/>
                  </a:lnTo>
                  <a:lnTo>
                    <a:pt x="78" y="154"/>
                  </a:lnTo>
                  <a:lnTo>
                    <a:pt x="78" y="154"/>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3"/>
                  </a:lnTo>
                  <a:lnTo>
                    <a:pt x="42"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3"/>
                  </a:lnTo>
                  <a:lnTo>
                    <a:pt x="137" y="27"/>
                  </a:lnTo>
                  <a:lnTo>
                    <a:pt x="141" y="34"/>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26" name="Google Shape;4726;p59"/>
            <p:cNvSpPr/>
            <p:nvPr/>
          </p:nvSpPr>
          <p:spPr>
            <a:xfrm>
              <a:off x="7261225" y="2895600"/>
              <a:ext cx="49213" cy="49213"/>
            </a:xfrm>
            <a:custGeom>
              <a:avLst/>
              <a:gdLst/>
              <a:ahLst/>
              <a:cxnLst/>
              <a:rect l="l" t="t" r="r" b="b"/>
              <a:pathLst>
                <a:path w="154" h="154" extrusionOk="0">
                  <a:moveTo>
                    <a:pt x="154" y="78"/>
                  </a:moveTo>
                  <a:lnTo>
                    <a:pt x="154" y="78"/>
                  </a:lnTo>
                  <a:lnTo>
                    <a:pt x="154" y="86"/>
                  </a:lnTo>
                  <a:lnTo>
                    <a:pt x="153" y="92"/>
                  </a:lnTo>
                  <a:lnTo>
                    <a:pt x="151" y="101"/>
                  </a:lnTo>
                  <a:lnTo>
                    <a:pt x="149" y="107"/>
                  </a:lnTo>
                  <a:lnTo>
                    <a:pt x="145" y="114"/>
                  </a:lnTo>
                  <a:lnTo>
                    <a:pt x="142" y="120"/>
                  </a:lnTo>
                  <a:lnTo>
                    <a:pt x="137" y="127"/>
                  </a:lnTo>
                  <a:lnTo>
                    <a:pt x="132" y="131"/>
                  </a:lnTo>
                  <a:lnTo>
                    <a:pt x="126" y="137"/>
                  </a:lnTo>
                  <a:lnTo>
                    <a:pt x="120" y="142"/>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9" y="18"/>
                  </a:lnTo>
                  <a:lnTo>
                    <a:pt x="34" y="14"/>
                  </a:lnTo>
                  <a:lnTo>
                    <a:pt x="41" y="10"/>
                  </a:lnTo>
                  <a:lnTo>
                    <a:pt x="47" y="7"/>
                  </a:lnTo>
                  <a:lnTo>
                    <a:pt x="55" y="3"/>
                  </a:lnTo>
                  <a:lnTo>
                    <a:pt x="62" y="2"/>
                  </a:lnTo>
                  <a:lnTo>
                    <a:pt x="70" y="1"/>
                  </a:lnTo>
                  <a:lnTo>
                    <a:pt x="78" y="0"/>
                  </a:lnTo>
                  <a:lnTo>
                    <a:pt x="78" y="0"/>
                  </a:lnTo>
                  <a:lnTo>
                    <a:pt x="85" y="1"/>
                  </a:lnTo>
                  <a:lnTo>
                    <a:pt x="93" y="2"/>
                  </a:lnTo>
                  <a:lnTo>
                    <a:pt x="101" y="3"/>
                  </a:lnTo>
                  <a:lnTo>
                    <a:pt x="108" y="7"/>
                  </a:lnTo>
                  <a:lnTo>
                    <a:pt x="114" y="10"/>
                  </a:lnTo>
                  <a:lnTo>
                    <a:pt x="120" y="14"/>
                  </a:lnTo>
                  <a:lnTo>
                    <a:pt x="126" y="18"/>
                  </a:lnTo>
                  <a:lnTo>
                    <a:pt x="132" y="23"/>
                  </a:lnTo>
                  <a:lnTo>
                    <a:pt x="137" y="28"/>
                  </a:lnTo>
                  <a:lnTo>
                    <a:pt x="142"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27" name="Google Shape;4727;p59"/>
            <p:cNvSpPr/>
            <p:nvPr/>
          </p:nvSpPr>
          <p:spPr>
            <a:xfrm>
              <a:off x="7261225" y="2967038"/>
              <a:ext cx="49213" cy="47625"/>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2" y="120"/>
                  </a:lnTo>
                  <a:lnTo>
                    <a:pt x="137" y="126"/>
                  </a:lnTo>
                  <a:lnTo>
                    <a:pt x="132" y="132"/>
                  </a:lnTo>
                  <a:lnTo>
                    <a:pt x="126" y="136"/>
                  </a:lnTo>
                  <a:lnTo>
                    <a:pt x="120" y="141"/>
                  </a:lnTo>
                  <a:lnTo>
                    <a:pt x="114" y="144"/>
                  </a:lnTo>
                  <a:lnTo>
                    <a:pt x="108" y="148"/>
                  </a:lnTo>
                  <a:lnTo>
                    <a:pt x="101" y="150"/>
                  </a:lnTo>
                  <a:lnTo>
                    <a:pt x="93" y="152"/>
                  </a:lnTo>
                  <a:lnTo>
                    <a:pt x="85" y="153"/>
                  </a:lnTo>
                  <a:lnTo>
                    <a:pt x="78" y="154"/>
                  </a:lnTo>
                  <a:lnTo>
                    <a:pt x="78" y="154"/>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3"/>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3"/>
                  </a:lnTo>
                  <a:lnTo>
                    <a:pt x="137" y="27"/>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28" name="Google Shape;4728;p59"/>
            <p:cNvSpPr/>
            <p:nvPr/>
          </p:nvSpPr>
          <p:spPr>
            <a:xfrm>
              <a:off x="7331075" y="2895600"/>
              <a:ext cx="49213" cy="49213"/>
            </a:xfrm>
            <a:custGeom>
              <a:avLst/>
              <a:gdLst/>
              <a:ahLst/>
              <a:cxnLst/>
              <a:rect l="l" t="t" r="r" b="b"/>
              <a:pathLst>
                <a:path w="154" h="154" extrusionOk="0">
                  <a:moveTo>
                    <a:pt x="154" y="78"/>
                  </a:moveTo>
                  <a:lnTo>
                    <a:pt x="154" y="78"/>
                  </a:lnTo>
                  <a:lnTo>
                    <a:pt x="153" y="86"/>
                  </a:lnTo>
                  <a:lnTo>
                    <a:pt x="152" y="92"/>
                  </a:lnTo>
                  <a:lnTo>
                    <a:pt x="151" y="101"/>
                  </a:lnTo>
                  <a:lnTo>
                    <a:pt x="147" y="107"/>
                  </a:lnTo>
                  <a:lnTo>
                    <a:pt x="145" y="114"/>
                  </a:lnTo>
                  <a:lnTo>
                    <a:pt x="141" y="120"/>
                  </a:lnTo>
                  <a:lnTo>
                    <a:pt x="136" y="127"/>
                  </a:lnTo>
                  <a:lnTo>
                    <a:pt x="131" y="131"/>
                  </a:lnTo>
                  <a:lnTo>
                    <a:pt x="126" y="137"/>
                  </a:lnTo>
                  <a:lnTo>
                    <a:pt x="120" y="142"/>
                  </a:lnTo>
                  <a:lnTo>
                    <a:pt x="113" y="145"/>
                  </a:lnTo>
                  <a:lnTo>
                    <a:pt x="107" y="149"/>
                  </a:lnTo>
                  <a:lnTo>
                    <a:pt x="99" y="151"/>
                  </a:lnTo>
                  <a:lnTo>
                    <a:pt x="93" y="153"/>
                  </a:lnTo>
                  <a:lnTo>
                    <a:pt x="85" y="154"/>
                  </a:lnTo>
                  <a:lnTo>
                    <a:pt x="76" y="154"/>
                  </a:lnTo>
                  <a:lnTo>
                    <a:pt x="76" y="154"/>
                  </a:lnTo>
                  <a:lnTo>
                    <a:pt x="70" y="154"/>
                  </a:lnTo>
                  <a:lnTo>
                    <a:pt x="62" y="153"/>
                  </a:lnTo>
                  <a:lnTo>
                    <a:pt x="54" y="151"/>
                  </a:lnTo>
                  <a:lnTo>
                    <a:pt x="47" y="149"/>
                  </a:lnTo>
                  <a:lnTo>
                    <a:pt x="40" y="145"/>
                  </a:lnTo>
                  <a:lnTo>
                    <a:pt x="34" y="142"/>
                  </a:lnTo>
                  <a:lnTo>
                    <a:pt x="28" y="137"/>
                  </a:lnTo>
                  <a:lnTo>
                    <a:pt x="23" y="131"/>
                  </a:lnTo>
                  <a:lnTo>
                    <a:pt x="18" y="127"/>
                  </a:lnTo>
                  <a:lnTo>
                    <a:pt x="14" y="120"/>
                  </a:lnTo>
                  <a:lnTo>
                    <a:pt x="9" y="114"/>
                  </a:lnTo>
                  <a:lnTo>
                    <a:pt x="6" y="107"/>
                  </a:lnTo>
                  <a:lnTo>
                    <a:pt x="3" y="101"/>
                  </a:lnTo>
                  <a:lnTo>
                    <a:pt x="2" y="92"/>
                  </a:lnTo>
                  <a:lnTo>
                    <a:pt x="1" y="86"/>
                  </a:lnTo>
                  <a:lnTo>
                    <a:pt x="0" y="78"/>
                  </a:lnTo>
                  <a:lnTo>
                    <a:pt x="0" y="78"/>
                  </a:lnTo>
                  <a:lnTo>
                    <a:pt x="1" y="70"/>
                  </a:lnTo>
                  <a:lnTo>
                    <a:pt x="2" y="62"/>
                  </a:lnTo>
                  <a:lnTo>
                    <a:pt x="3" y="55"/>
                  </a:lnTo>
                  <a:lnTo>
                    <a:pt x="6" y="48"/>
                  </a:lnTo>
                  <a:lnTo>
                    <a:pt x="9" y="41"/>
                  </a:lnTo>
                  <a:lnTo>
                    <a:pt x="14" y="34"/>
                  </a:lnTo>
                  <a:lnTo>
                    <a:pt x="18" y="28"/>
                  </a:lnTo>
                  <a:lnTo>
                    <a:pt x="23" y="23"/>
                  </a:lnTo>
                  <a:lnTo>
                    <a:pt x="28" y="18"/>
                  </a:lnTo>
                  <a:lnTo>
                    <a:pt x="34" y="14"/>
                  </a:lnTo>
                  <a:lnTo>
                    <a:pt x="40" y="10"/>
                  </a:lnTo>
                  <a:lnTo>
                    <a:pt x="47" y="7"/>
                  </a:lnTo>
                  <a:lnTo>
                    <a:pt x="54" y="3"/>
                  </a:lnTo>
                  <a:lnTo>
                    <a:pt x="62" y="2"/>
                  </a:lnTo>
                  <a:lnTo>
                    <a:pt x="70" y="1"/>
                  </a:lnTo>
                  <a:lnTo>
                    <a:pt x="76" y="0"/>
                  </a:lnTo>
                  <a:lnTo>
                    <a:pt x="76" y="0"/>
                  </a:lnTo>
                  <a:lnTo>
                    <a:pt x="85" y="1"/>
                  </a:lnTo>
                  <a:lnTo>
                    <a:pt x="93" y="2"/>
                  </a:lnTo>
                  <a:lnTo>
                    <a:pt x="99" y="3"/>
                  </a:lnTo>
                  <a:lnTo>
                    <a:pt x="107" y="7"/>
                  </a:lnTo>
                  <a:lnTo>
                    <a:pt x="113" y="10"/>
                  </a:lnTo>
                  <a:lnTo>
                    <a:pt x="120" y="14"/>
                  </a:lnTo>
                  <a:lnTo>
                    <a:pt x="126" y="18"/>
                  </a:lnTo>
                  <a:lnTo>
                    <a:pt x="131" y="23"/>
                  </a:lnTo>
                  <a:lnTo>
                    <a:pt x="136" y="28"/>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29" name="Google Shape;4729;p59"/>
            <p:cNvSpPr/>
            <p:nvPr/>
          </p:nvSpPr>
          <p:spPr>
            <a:xfrm>
              <a:off x="7331075" y="2967038"/>
              <a:ext cx="49213" cy="47625"/>
            </a:xfrm>
            <a:custGeom>
              <a:avLst/>
              <a:gdLst/>
              <a:ahLst/>
              <a:cxnLst/>
              <a:rect l="l" t="t" r="r" b="b"/>
              <a:pathLst>
                <a:path w="154" h="154" extrusionOk="0">
                  <a:moveTo>
                    <a:pt x="154" y="77"/>
                  </a:moveTo>
                  <a:lnTo>
                    <a:pt x="154" y="77"/>
                  </a:lnTo>
                  <a:lnTo>
                    <a:pt x="153" y="85"/>
                  </a:lnTo>
                  <a:lnTo>
                    <a:pt x="152" y="93"/>
                  </a:lnTo>
                  <a:lnTo>
                    <a:pt x="151" y="99"/>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5" y="153"/>
                  </a:lnTo>
                  <a:lnTo>
                    <a:pt x="76" y="154"/>
                  </a:lnTo>
                  <a:lnTo>
                    <a:pt x="76" y="154"/>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6" y="106"/>
                  </a:lnTo>
                  <a:lnTo>
                    <a:pt x="3" y="99"/>
                  </a:lnTo>
                  <a:lnTo>
                    <a:pt x="2" y="93"/>
                  </a:lnTo>
                  <a:lnTo>
                    <a:pt x="1" y="85"/>
                  </a:lnTo>
                  <a:lnTo>
                    <a:pt x="0" y="77"/>
                  </a:lnTo>
                  <a:lnTo>
                    <a:pt x="0" y="77"/>
                  </a:lnTo>
                  <a:lnTo>
                    <a:pt x="1" y="69"/>
                  </a:lnTo>
                  <a:lnTo>
                    <a:pt x="2" y="62"/>
                  </a:lnTo>
                  <a:lnTo>
                    <a:pt x="3" y="54"/>
                  </a:lnTo>
                  <a:lnTo>
                    <a:pt x="6" y="47"/>
                  </a:lnTo>
                  <a:lnTo>
                    <a:pt x="9" y="40"/>
                  </a:lnTo>
                  <a:lnTo>
                    <a:pt x="14" y="34"/>
                  </a:lnTo>
                  <a:lnTo>
                    <a:pt x="18" y="27"/>
                  </a:lnTo>
                  <a:lnTo>
                    <a:pt x="23" y="23"/>
                  </a:lnTo>
                  <a:lnTo>
                    <a:pt x="28" y="17"/>
                  </a:lnTo>
                  <a:lnTo>
                    <a:pt x="34" y="13"/>
                  </a:lnTo>
                  <a:lnTo>
                    <a:pt x="40" y="9"/>
                  </a:lnTo>
                  <a:lnTo>
                    <a:pt x="47" y="6"/>
                  </a:lnTo>
                  <a:lnTo>
                    <a:pt x="54" y="3"/>
                  </a:lnTo>
                  <a:lnTo>
                    <a:pt x="62" y="1"/>
                  </a:lnTo>
                  <a:lnTo>
                    <a:pt x="70" y="0"/>
                  </a:lnTo>
                  <a:lnTo>
                    <a:pt x="76" y="0"/>
                  </a:lnTo>
                  <a:lnTo>
                    <a:pt x="76" y="0"/>
                  </a:lnTo>
                  <a:lnTo>
                    <a:pt x="85" y="0"/>
                  </a:lnTo>
                  <a:lnTo>
                    <a:pt x="93" y="1"/>
                  </a:lnTo>
                  <a:lnTo>
                    <a:pt x="99" y="3"/>
                  </a:lnTo>
                  <a:lnTo>
                    <a:pt x="107" y="6"/>
                  </a:lnTo>
                  <a:lnTo>
                    <a:pt x="113" y="9"/>
                  </a:lnTo>
                  <a:lnTo>
                    <a:pt x="120" y="13"/>
                  </a:lnTo>
                  <a:lnTo>
                    <a:pt x="126" y="17"/>
                  </a:lnTo>
                  <a:lnTo>
                    <a:pt x="131" y="23"/>
                  </a:lnTo>
                  <a:lnTo>
                    <a:pt x="136" y="27"/>
                  </a:lnTo>
                  <a:lnTo>
                    <a:pt x="141"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30" name="Google Shape;4730;p59"/>
            <p:cNvSpPr/>
            <p:nvPr/>
          </p:nvSpPr>
          <p:spPr>
            <a:xfrm>
              <a:off x="7261225" y="3035300"/>
              <a:ext cx="49213" cy="49213"/>
            </a:xfrm>
            <a:custGeom>
              <a:avLst/>
              <a:gdLst/>
              <a:ahLst/>
              <a:cxnLst/>
              <a:rect l="l" t="t" r="r" b="b"/>
              <a:pathLst>
                <a:path w="154" h="155" extrusionOk="0">
                  <a:moveTo>
                    <a:pt x="154" y="77"/>
                  </a:moveTo>
                  <a:lnTo>
                    <a:pt x="154" y="77"/>
                  </a:lnTo>
                  <a:lnTo>
                    <a:pt x="154" y="85"/>
                  </a:lnTo>
                  <a:lnTo>
                    <a:pt x="153" y="93"/>
                  </a:lnTo>
                  <a:lnTo>
                    <a:pt x="151" y="101"/>
                  </a:lnTo>
                  <a:lnTo>
                    <a:pt x="149" y="108"/>
                  </a:lnTo>
                  <a:lnTo>
                    <a:pt x="145" y="115"/>
                  </a:lnTo>
                  <a:lnTo>
                    <a:pt x="142" y="121"/>
                  </a:lnTo>
                  <a:lnTo>
                    <a:pt x="137" y="126"/>
                  </a:lnTo>
                  <a:lnTo>
                    <a:pt x="132" y="132"/>
                  </a:lnTo>
                  <a:lnTo>
                    <a:pt x="126" y="137"/>
                  </a:lnTo>
                  <a:lnTo>
                    <a:pt x="120" y="141"/>
                  </a:lnTo>
                  <a:lnTo>
                    <a:pt x="114" y="146"/>
                  </a:lnTo>
                  <a:lnTo>
                    <a:pt x="108" y="148"/>
                  </a:lnTo>
                  <a:lnTo>
                    <a:pt x="101" y="152"/>
                  </a:lnTo>
                  <a:lnTo>
                    <a:pt x="93" y="153"/>
                  </a:lnTo>
                  <a:lnTo>
                    <a:pt x="85" y="154"/>
                  </a:lnTo>
                  <a:lnTo>
                    <a:pt x="78" y="155"/>
                  </a:lnTo>
                  <a:lnTo>
                    <a:pt x="78" y="155"/>
                  </a:lnTo>
                  <a:lnTo>
                    <a:pt x="70" y="154"/>
                  </a:lnTo>
                  <a:lnTo>
                    <a:pt x="62" y="153"/>
                  </a:lnTo>
                  <a:lnTo>
                    <a:pt x="55" y="152"/>
                  </a:lnTo>
                  <a:lnTo>
                    <a:pt x="47" y="148"/>
                  </a:lnTo>
                  <a:lnTo>
                    <a:pt x="41" y="146"/>
                  </a:lnTo>
                  <a:lnTo>
                    <a:pt x="34" y="141"/>
                  </a:lnTo>
                  <a:lnTo>
                    <a:pt x="29"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4"/>
                  </a:lnTo>
                  <a:lnTo>
                    <a:pt x="126" y="18"/>
                  </a:lnTo>
                  <a:lnTo>
                    <a:pt x="132" y="23"/>
                  </a:lnTo>
                  <a:lnTo>
                    <a:pt x="137" y="29"/>
                  </a:lnTo>
                  <a:lnTo>
                    <a:pt x="142"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31" name="Google Shape;4731;p59"/>
            <p:cNvSpPr/>
            <p:nvPr/>
          </p:nvSpPr>
          <p:spPr>
            <a:xfrm>
              <a:off x="7261225" y="3106738"/>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1"/>
                  </a:lnTo>
                  <a:lnTo>
                    <a:pt x="137" y="127"/>
                  </a:lnTo>
                  <a:lnTo>
                    <a:pt x="132" y="132"/>
                  </a:lnTo>
                  <a:lnTo>
                    <a:pt x="126" y="138"/>
                  </a:lnTo>
                  <a:lnTo>
                    <a:pt x="120" y="142"/>
                  </a:lnTo>
                  <a:lnTo>
                    <a:pt x="114" y="146"/>
                  </a:lnTo>
                  <a:lnTo>
                    <a:pt x="108" y="149"/>
                  </a:lnTo>
                  <a:lnTo>
                    <a:pt x="101" y="152"/>
                  </a:lnTo>
                  <a:lnTo>
                    <a:pt x="93" y="154"/>
                  </a:lnTo>
                  <a:lnTo>
                    <a:pt x="85" y="155"/>
                  </a:lnTo>
                  <a:lnTo>
                    <a:pt x="78" y="155"/>
                  </a:lnTo>
                  <a:lnTo>
                    <a:pt x="78" y="155"/>
                  </a:lnTo>
                  <a:lnTo>
                    <a:pt x="70" y="155"/>
                  </a:lnTo>
                  <a:lnTo>
                    <a:pt x="62" y="154"/>
                  </a:lnTo>
                  <a:lnTo>
                    <a:pt x="55" y="152"/>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9" y="19"/>
                  </a:lnTo>
                  <a:lnTo>
                    <a:pt x="34" y="14"/>
                  </a:lnTo>
                  <a:lnTo>
                    <a:pt x="41" y="11"/>
                  </a:lnTo>
                  <a:lnTo>
                    <a:pt x="47" y="7"/>
                  </a:lnTo>
                  <a:lnTo>
                    <a:pt x="55" y="5"/>
                  </a:lnTo>
                  <a:lnTo>
                    <a:pt x="62" y="3"/>
                  </a:lnTo>
                  <a:lnTo>
                    <a:pt x="70" y="2"/>
                  </a:lnTo>
                  <a:lnTo>
                    <a:pt x="78" y="0"/>
                  </a:lnTo>
                  <a:lnTo>
                    <a:pt x="78" y="0"/>
                  </a:lnTo>
                  <a:lnTo>
                    <a:pt x="85" y="2"/>
                  </a:lnTo>
                  <a:lnTo>
                    <a:pt x="93" y="3"/>
                  </a:lnTo>
                  <a:lnTo>
                    <a:pt x="101" y="5"/>
                  </a:lnTo>
                  <a:lnTo>
                    <a:pt x="108" y="7"/>
                  </a:lnTo>
                  <a:lnTo>
                    <a:pt x="114" y="11"/>
                  </a:lnTo>
                  <a:lnTo>
                    <a:pt x="120" y="14"/>
                  </a:lnTo>
                  <a:lnTo>
                    <a:pt x="126" y="19"/>
                  </a:lnTo>
                  <a:lnTo>
                    <a:pt x="132" y="23"/>
                  </a:lnTo>
                  <a:lnTo>
                    <a:pt x="137" y="29"/>
                  </a:lnTo>
                  <a:lnTo>
                    <a:pt x="142" y="35"/>
                  </a:lnTo>
                  <a:lnTo>
                    <a:pt x="145" y="42"/>
                  </a:lnTo>
                  <a:lnTo>
                    <a:pt x="149" y="49"/>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32" name="Google Shape;4732;p59"/>
            <p:cNvSpPr/>
            <p:nvPr/>
          </p:nvSpPr>
          <p:spPr>
            <a:xfrm>
              <a:off x="7331075" y="3035300"/>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5" y="115"/>
                  </a:lnTo>
                  <a:lnTo>
                    <a:pt x="141" y="121"/>
                  </a:lnTo>
                  <a:lnTo>
                    <a:pt x="136" y="126"/>
                  </a:lnTo>
                  <a:lnTo>
                    <a:pt x="131" y="132"/>
                  </a:lnTo>
                  <a:lnTo>
                    <a:pt x="126" y="137"/>
                  </a:lnTo>
                  <a:lnTo>
                    <a:pt x="120" y="141"/>
                  </a:lnTo>
                  <a:lnTo>
                    <a:pt x="113" y="146"/>
                  </a:lnTo>
                  <a:lnTo>
                    <a:pt x="107" y="148"/>
                  </a:lnTo>
                  <a:lnTo>
                    <a:pt x="99" y="152"/>
                  </a:lnTo>
                  <a:lnTo>
                    <a:pt x="93" y="153"/>
                  </a:lnTo>
                  <a:lnTo>
                    <a:pt x="85" y="154"/>
                  </a:lnTo>
                  <a:lnTo>
                    <a:pt x="76" y="155"/>
                  </a:lnTo>
                  <a:lnTo>
                    <a:pt x="76" y="155"/>
                  </a:lnTo>
                  <a:lnTo>
                    <a:pt x="70" y="154"/>
                  </a:lnTo>
                  <a:lnTo>
                    <a:pt x="62" y="153"/>
                  </a:lnTo>
                  <a:lnTo>
                    <a:pt x="54" y="152"/>
                  </a:lnTo>
                  <a:lnTo>
                    <a:pt x="47" y="148"/>
                  </a:lnTo>
                  <a:lnTo>
                    <a:pt x="40" y="146"/>
                  </a:lnTo>
                  <a:lnTo>
                    <a:pt x="34" y="141"/>
                  </a:lnTo>
                  <a:lnTo>
                    <a:pt x="28" y="137"/>
                  </a:lnTo>
                  <a:lnTo>
                    <a:pt x="23" y="132"/>
                  </a:lnTo>
                  <a:lnTo>
                    <a:pt x="18" y="126"/>
                  </a:lnTo>
                  <a:lnTo>
                    <a:pt x="14" y="121"/>
                  </a:lnTo>
                  <a:lnTo>
                    <a:pt x="9" y="115"/>
                  </a:lnTo>
                  <a:lnTo>
                    <a:pt x="6" y="108"/>
                  </a:lnTo>
                  <a:lnTo>
                    <a:pt x="3" y="101"/>
                  </a:lnTo>
                  <a:lnTo>
                    <a:pt x="2" y="93"/>
                  </a:lnTo>
                  <a:lnTo>
                    <a:pt x="1" y="85"/>
                  </a:lnTo>
                  <a:lnTo>
                    <a:pt x="0" y="77"/>
                  </a:lnTo>
                  <a:lnTo>
                    <a:pt x="0" y="77"/>
                  </a:lnTo>
                  <a:lnTo>
                    <a:pt x="1" y="70"/>
                  </a:lnTo>
                  <a:lnTo>
                    <a:pt x="2" y="62"/>
                  </a:lnTo>
                  <a:lnTo>
                    <a:pt x="3" y="54"/>
                  </a:lnTo>
                  <a:lnTo>
                    <a:pt x="6" y="47"/>
                  </a:lnTo>
                  <a:lnTo>
                    <a:pt x="9" y="41"/>
                  </a:lnTo>
                  <a:lnTo>
                    <a:pt x="14" y="35"/>
                  </a:lnTo>
                  <a:lnTo>
                    <a:pt x="18" y="29"/>
                  </a:lnTo>
                  <a:lnTo>
                    <a:pt x="23" y="23"/>
                  </a:lnTo>
                  <a:lnTo>
                    <a:pt x="28" y="18"/>
                  </a:lnTo>
                  <a:lnTo>
                    <a:pt x="34" y="14"/>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4"/>
                  </a:lnTo>
                  <a:lnTo>
                    <a:pt x="126" y="18"/>
                  </a:lnTo>
                  <a:lnTo>
                    <a:pt x="131" y="23"/>
                  </a:lnTo>
                  <a:lnTo>
                    <a:pt x="136" y="29"/>
                  </a:lnTo>
                  <a:lnTo>
                    <a:pt x="141" y="35"/>
                  </a:lnTo>
                  <a:lnTo>
                    <a:pt x="145" y="41"/>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33" name="Google Shape;4733;p59"/>
            <p:cNvSpPr/>
            <p:nvPr/>
          </p:nvSpPr>
          <p:spPr>
            <a:xfrm>
              <a:off x="7331075" y="3106738"/>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1"/>
                  </a:lnTo>
                  <a:lnTo>
                    <a:pt x="136" y="127"/>
                  </a:lnTo>
                  <a:lnTo>
                    <a:pt x="131" y="132"/>
                  </a:lnTo>
                  <a:lnTo>
                    <a:pt x="126" y="138"/>
                  </a:lnTo>
                  <a:lnTo>
                    <a:pt x="120" y="142"/>
                  </a:lnTo>
                  <a:lnTo>
                    <a:pt x="113" y="146"/>
                  </a:lnTo>
                  <a:lnTo>
                    <a:pt x="107" y="149"/>
                  </a:lnTo>
                  <a:lnTo>
                    <a:pt x="99" y="152"/>
                  </a:lnTo>
                  <a:lnTo>
                    <a:pt x="93" y="154"/>
                  </a:lnTo>
                  <a:lnTo>
                    <a:pt x="85" y="155"/>
                  </a:lnTo>
                  <a:lnTo>
                    <a:pt x="76" y="155"/>
                  </a:lnTo>
                  <a:lnTo>
                    <a:pt x="76" y="155"/>
                  </a:lnTo>
                  <a:lnTo>
                    <a:pt x="70" y="155"/>
                  </a:lnTo>
                  <a:lnTo>
                    <a:pt x="62" y="154"/>
                  </a:lnTo>
                  <a:lnTo>
                    <a:pt x="54" y="152"/>
                  </a:lnTo>
                  <a:lnTo>
                    <a:pt x="47" y="149"/>
                  </a:lnTo>
                  <a:lnTo>
                    <a:pt x="40" y="146"/>
                  </a:lnTo>
                  <a:lnTo>
                    <a:pt x="34" y="142"/>
                  </a:lnTo>
                  <a:lnTo>
                    <a:pt x="28" y="138"/>
                  </a:lnTo>
                  <a:lnTo>
                    <a:pt x="23" y="132"/>
                  </a:lnTo>
                  <a:lnTo>
                    <a:pt x="18" y="127"/>
                  </a:lnTo>
                  <a:lnTo>
                    <a:pt x="14" y="121"/>
                  </a:lnTo>
                  <a:lnTo>
                    <a:pt x="9" y="115"/>
                  </a:lnTo>
                  <a:lnTo>
                    <a:pt x="6" y="108"/>
                  </a:lnTo>
                  <a:lnTo>
                    <a:pt x="3" y="101"/>
                  </a:lnTo>
                  <a:lnTo>
                    <a:pt x="2" y="93"/>
                  </a:lnTo>
                  <a:lnTo>
                    <a:pt x="1" y="86"/>
                  </a:lnTo>
                  <a:lnTo>
                    <a:pt x="0" y="78"/>
                  </a:lnTo>
                  <a:lnTo>
                    <a:pt x="0" y="78"/>
                  </a:lnTo>
                  <a:lnTo>
                    <a:pt x="1" y="70"/>
                  </a:lnTo>
                  <a:lnTo>
                    <a:pt x="2" y="62"/>
                  </a:lnTo>
                  <a:lnTo>
                    <a:pt x="3" y="55"/>
                  </a:lnTo>
                  <a:lnTo>
                    <a:pt x="6" y="49"/>
                  </a:lnTo>
                  <a:lnTo>
                    <a:pt x="9" y="42"/>
                  </a:lnTo>
                  <a:lnTo>
                    <a:pt x="14" y="35"/>
                  </a:lnTo>
                  <a:lnTo>
                    <a:pt x="18" y="29"/>
                  </a:lnTo>
                  <a:lnTo>
                    <a:pt x="23" y="23"/>
                  </a:lnTo>
                  <a:lnTo>
                    <a:pt x="28" y="19"/>
                  </a:lnTo>
                  <a:lnTo>
                    <a:pt x="34" y="14"/>
                  </a:lnTo>
                  <a:lnTo>
                    <a:pt x="40" y="11"/>
                  </a:lnTo>
                  <a:lnTo>
                    <a:pt x="47" y="7"/>
                  </a:lnTo>
                  <a:lnTo>
                    <a:pt x="54" y="5"/>
                  </a:lnTo>
                  <a:lnTo>
                    <a:pt x="62" y="3"/>
                  </a:lnTo>
                  <a:lnTo>
                    <a:pt x="70" y="2"/>
                  </a:lnTo>
                  <a:lnTo>
                    <a:pt x="76" y="0"/>
                  </a:lnTo>
                  <a:lnTo>
                    <a:pt x="76" y="0"/>
                  </a:lnTo>
                  <a:lnTo>
                    <a:pt x="85" y="2"/>
                  </a:lnTo>
                  <a:lnTo>
                    <a:pt x="93" y="3"/>
                  </a:lnTo>
                  <a:lnTo>
                    <a:pt x="99" y="5"/>
                  </a:lnTo>
                  <a:lnTo>
                    <a:pt x="107" y="7"/>
                  </a:lnTo>
                  <a:lnTo>
                    <a:pt x="113" y="11"/>
                  </a:lnTo>
                  <a:lnTo>
                    <a:pt x="120" y="14"/>
                  </a:lnTo>
                  <a:lnTo>
                    <a:pt x="126" y="19"/>
                  </a:lnTo>
                  <a:lnTo>
                    <a:pt x="131" y="23"/>
                  </a:lnTo>
                  <a:lnTo>
                    <a:pt x="136" y="29"/>
                  </a:lnTo>
                  <a:lnTo>
                    <a:pt x="141" y="35"/>
                  </a:lnTo>
                  <a:lnTo>
                    <a:pt x="145" y="42"/>
                  </a:lnTo>
                  <a:lnTo>
                    <a:pt x="147" y="49"/>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34" name="Google Shape;4734;p59"/>
            <p:cNvSpPr/>
            <p:nvPr/>
          </p:nvSpPr>
          <p:spPr>
            <a:xfrm>
              <a:off x="6842125" y="261620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5" y="136"/>
                  </a:lnTo>
                  <a:lnTo>
                    <a:pt x="120"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35" name="Google Shape;4735;p59"/>
            <p:cNvSpPr/>
            <p:nvPr/>
          </p:nvSpPr>
          <p:spPr>
            <a:xfrm>
              <a:off x="6842125" y="26876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5" y="137"/>
                  </a:lnTo>
                  <a:lnTo>
                    <a:pt x="120" y="141"/>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20" y="14"/>
                  </a:lnTo>
                  <a:lnTo>
                    <a:pt x="125"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36" name="Google Shape;4736;p59"/>
            <p:cNvSpPr/>
            <p:nvPr/>
          </p:nvSpPr>
          <p:spPr>
            <a:xfrm>
              <a:off x="6911975" y="2616200"/>
              <a:ext cx="49213" cy="49213"/>
            </a:xfrm>
            <a:custGeom>
              <a:avLst/>
              <a:gdLst/>
              <a:ahLst/>
              <a:cxnLst/>
              <a:rect l="l" t="t" r="r" b="b"/>
              <a:pathLst>
                <a:path w="155" h="155" extrusionOk="0">
                  <a:moveTo>
                    <a:pt x="155" y="77"/>
                  </a:moveTo>
                  <a:lnTo>
                    <a:pt x="155"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3" y="141"/>
                  </a:lnTo>
                  <a:lnTo>
                    <a:pt x="28" y="136"/>
                  </a:lnTo>
                  <a:lnTo>
                    <a:pt x="23" y="132"/>
                  </a:lnTo>
                  <a:lnTo>
                    <a:pt x="17" y="126"/>
                  </a:lnTo>
                  <a:lnTo>
                    <a:pt x="13"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37" name="Google Shape;4737;p59"/>
            <p:cNvSpPr/>
            <p:nvPr/>
          </p:nvSpPr>
          <p:spPr>
            <a:xfrm>
              <a:off x="6911975" y="2687638"/>
              <a:ext cx="49213" cy="49213"/>
            </a:xfrm>
            <a:custGeom>
              <a:avLst/>
              <a:gdLst/>
              <a:ahLst/>
              <a:cxnLst/>
              <a:rect l="l" t="t" r="r" b="b"/>
              <a:pathLst>
                <a:path w="155" h="155" extrusionOk="0">
                  <a:moveTo>
                    <a:pt x="155" y="78"/>
                  </a:moveTo>
                  <a:lnTo>
                    <a:pt x="155"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3" y="141"/>
                  </a:lnTo>
                  <a:lnTo>
                    <a:pt x="28" y="137"/>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3" y="23"/>
                  </a:lnTo>
                  <a:lnTo>
                    <a:pt x="28" y="18"/>
                  </a:lnTo>
                  <a:lnTo>
                    <a:pt x="33"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4"/>
                  </a:lnTo>
                  <a:lnTo>
                    <a:pt x="144" y="41"/>
                  </a:lnTo>
                  <a:lnTo>
                    <a:pt x="148" y="47"/>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38" name="Google Shape;4738;p59"/>
            <p:cNvSpPr/>
            <p:nvPr/>
          </p:nvSpPr>
          <p:spPr>
            <a:xfrm>
              <a:off x="6981825" y="26162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3"/>
                  </a:lnTo>
                  <a:lnTo>
                    <a:pt x="141" y="120"/>
                  </a:lnTo>
                  <a:lnTo>
                    <a:pt x="136" y="126"/>
                  </a:lnTo>
                  <a:lnTo>
                    <a:pt x="131" y="132"/>
                  </a:lnTo>
                  <a:lnTo>
                    <a:pt x="126" y="136"/>
                  </a:lnTo>
                  <a:lnTo>
                    <a:pt x="119" y="141"/>
                  </a:lnTo>
                  <a:lnTo>
                    <a:pt x="113" y="144"/>
                  </a:lnTo>
                  <a:lnTo>
                    <a:pt x="106"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39" name="Google Shape;4739;p59"/>
            <p:cNvSpPr/>
            <p:nvPr/>
          </p:nvSpPr>
          <p:spPr>
            <a:xfrm>
              <a:off x="6981825" y="2687638"/>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1" y="132"/>
                  </a:lnTo>
                  <a:lnTo>
                    <a:pt x="126" y="137"/>
                  </a:lnTo>
                  <a:lnTo>
                    <a:pt x="119" y="141"/>
                  </a:lnTo>
                  <a:lnTo>
                    <a:pt x="113" y="145"/>
                  </a:lnTo>
                  <a:lnTo>
                    <a:pt x="106"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1"/>
                  </a:lnTo>
                  <a:lnTo>
                    <a:pt x="28"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6" y="7"/>
                  </a:lnTo>
                  <a:lnTo>
                    <a:pt x="113" y="9"/>
                  </a:lnTo>
                  <a:lnTo>
                    <a:pt x="119" y="14"/>
                  </a:lnTo>
                  <a:lnTo>
                    <a:pt x="126" y="18"/>
                  </a:lnTo>
                  <a:lnTo>
                    <a:pt x="131"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40" name="Google Shape;4740;p59"/>
            <p:cNvSpPr/>
            <p:nvPr/>
          </p:nvSpPr>
          <p:spPr>
            <a:xfrm>
              <a:off x="7051675" y="2616200"/>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8" y="136"/>
                  </a:lnTo>
                  <a:lnTo>
                    <a:pt x="23"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41" name="Google Shape;4741;p59"/>
            <p:cNvSpPr/>
            <p:nvPr/>
          </p:nvSpPr>
          <p:spPr>
            <a:xfrm>
              <a:off x="7051675" y="2687638"/>
              <a:ext cx="49213" cy="49213"/>
            </a:xfrm>
            <a:custGeom>
              <a:avLst/>
              <a:gdLst/>
              <a:ahLst/>
              <a:cxnLst/>
              <a:rect l="l" t="t" r="r" b="b"/>
              <a:pathLst>
                <a:path w="155" h="155" extrusionOk="0">
                  <a:moveTo>
                    <a:pt x="155" y="78"/>
                  </a:moveTo>
                  <a:lnTo>
                    <a:pt x="155" y="78"/>
                  </a:lnTo>
                  <a:lnTo>
                    <a:pt x="153" y="85"/>
                  </a:lnTo>
                  <a:lnTo>
                    <a:pt x="152" y="93"/>
                  </a:lnTo>
                  <a:lnTo>
                    <a:pt x="151" y="101"/>
                  </a:lnTo>
                  <a:lnTo>
                    <a:pt x="148" y="108"/>
                  </a:lnTo>
                  <a:lnTo>
                    <a:pt x="144" y="115"/>
                  </a:lnTo>
                  <a:lnTo>
                    <a:pt x="141" y="120"/>
                  </a:lnTo>
                  <a:lnTo>
                    <a:pt x="136" y="126"/>
                  </a:lnTo>
                  <a:lnTo>
                    <a:pt x="132" y="132"/>
                  </a:lnTo>
                  <a:lnTo>
                    <a:pt x="126" y="137"/>
                  </a:lnTo>
                  <a:lnTo>
                    <a:pt x="120" y="141"/>
                  </a:lnTo>
                  <a:lnTo>
                    <a:pt x="113" y="145"/>
                  </a:lnTo>
                  <a:lnTo>
                    <a:pt x="106"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1"/>
                  </a:lnTo>
                  <a:lnTo>
                    <a:pt x="28" y="137"/>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4"/>
                  </a:lnTo>
                  <a:lnTo>
                    <a:pt x="17" y="29"/>
                  </a:lnTo>
                  <a:lnTo>
                    <a:pt x="23" y="23"/>
                  </a:lnTo>
                  <a:lnTo>
                    <a:pt x="28" y="18"/>
                  </a:lnTo>
                  <a:lnTo>
                    <a:pt x="34" y="14"/>
                  </a:lnTo>
                  <a:lnTo>
                    <a:pt x="40" y="9"/>
                  </a:lnTo>
                  <a:lnTo>
                    <a:pt x="47" y="7"/>
                  </a:lnTo>
                  <a:lnTo>
                    <a:pt x="54" y="4"/>
                  </a:lnTo>
                  <a:lnTo>
                    <a:pt x="62"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42" name="Google Shape;4742;p59"/>
            <p:cNvSpPr/>
            <p:nvPr/>
          </p:nvSpPr>
          <p:spPr>
            <a:xfrm>
              <a:off x="7121525" y="26162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3"/>
                  </a:lnTo>
                  <a:lnTo>
                    <a:pt x="140" y="120"/>
                  </a:lnTo>
                  <a:lnTo>
                    <a:pt x="136" y="126"/>
                  </a:lnTo>
                  <a:lnTo>
                    <a:pt x="131" y="132"/>
                  </a:lnTo>
                  <a:lnTo>
                    <a:pt x="126" y="136"/>
                  </a:lnTo>
                  <a:lnTo>
                    <a:pt x="120" y="141"/>
                  </a:lnTo>
                  <a:lnTo>
                    <a:pt x="113" y="144"/>
                  </a:lnTo>
                  <a:lnTo>
                    <a:pt x="107"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3"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3"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3"/>
                  </a:lnTo>
                  <a:lnTo>
                    <a:pt x="136" y="28"/>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43" name="Google Shape;4743;p59"/>
            <p:cNvSpPr/>
            <p:nvPr/>
          </p:nvSpPr>
          <p:spPr>
            <a:xfrm>
              <a:off x="7121525" y="268763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6" y="137"/>
                  </a:lnTo>
                  <a:lnTo>
                    <a:pt x="120" y="141"/>
                  </a:lnTo>
                  <a:lnTo>
                    <a:pt x="113" y="145"/>
                  </a:lnTo>
                  <a:lnTo>
                    <a:pt x="107" y="149"/>
                  </a:lnTo>
                  <a:lnTo>
                    <a:pt x="99" y="151"/>
                  </a:lnTo>
                  <a:lnTo>
                    <a:pt x="92" y="153"/>
                  </a:lnTo>
                  <a:lnTo>
                    <a:pt x="84" y="155"/>
                  </a:lnTo>
                  <a:lnTo>
                    <a:pt x="76" y="155"/>
                  </a:lnTo>
                  <a:lnTo>
                    <a:pt x="76" y="155"/>
                  </a:lnTo>
                  <a:lnTo>
                    <a:pt x="68" y="155"/>
                  </a:lnTo>
                  <a:lnTo>
                    <a:pt x="61" y="153"/>
                  </a:lnTo>
                  <a:lnTo>
                    <a:pt x="53" y="151"/>
                  </a:lnTo>
                  <a:lnTo>
                    <a:pt x="47" y="149"/>
                  </a:lnTo>
                  <a:lnTo>
                    <a:pt x="40" y="145"/>
                  </a:lnTo>
                  <a:lnTo>
                    <a:pt x="34" y="141"/>
                  </a:lnTo>
                  <a:lnTo>
                    <a:pt x="27" y="137"/>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3" y="34"/>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7" y="7"/>
                  </a:lnTo>
                  <a:lnTo>
                    <a:pt x="113" y="9"/>
                  </a:lnTo>
                  <a:lnTo>
                    <a:pt x="120" y="14"/>
                  </a:lnTo>
                  <a:lnTo>
                    <a:pt x="126" y="18"/>
                  </a:lnTo>
                  <a:lnTo>
                    <a:pt x="131" y="23"/>
                  </a:lnTo>
                  <a:lnTo>
                    <a:pt x="136" y="29"/>
                  </a:lnTo>
                  <a:lnTo>
                    <a:pt x="140"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44" name="Google Shape;4744;p59"/>
            <p:cNvSpPr/>
            <p:nvPr/>
          </p:nvSpPr>
          <p:spPr>
            <a:xfrm>
              <a:off x="6842125" y="27574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45" name="Google Shape;4745;p59"/>
            <p:cNvSpPr/>
            <p:nvPr/>
          </p:nvSpPr>
          <p:spPr>
            <a:xfrm>
              <a:off x="6842125" y="28289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6"/>
                  </a:lnTo>
                  <a:lnTo>
                    <a:pt x="53" y="4"/>
                  </a:lnTo>
                  <a:lnTo>
                    <a:pt x="60" y="3"/>
                  </a:lnTo>
                  <a:lnTo>
                    <a:pt x="68" y="1"/>
                  </a:lnTo>
                  <a:lnTo>
                    <a:pt x="76" y="0"/>
                  </a:lnTo>
                  <a:lnTo>
                    <a:pt x="76" y="0"/>
                  </a:lnTo>
                  <a:lnTo>
                    <a:pt x="84" y="1"/>
                  </a:lnTo>
                  <a:lnTo>
                    <a:pt x="91" y="3"/>
                  </a:lnTo>
                  <a:lnTo>
                    <a:pt x="99" y="4"/>
                  </a:lnTo>
                  <a:lnTo>
                    <a:pt x="106" y="6"/>
                  </a:lnTo>
                  <a:lnTo>
                    <a:pt x="113" y="9"/>
                  </a:lnTo>
                  <a:lnTo>
                    <a:pt x="120" y="14"/>
                  </a:lnTo>
                  <a:lnTo>
                    <a:pt x="125"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46" name="Google Shape;4746;p59"/>
            <p:cNvSpPr/>
            <p:nvPr/>
          </p:nvSpPr>
          <p:spPr>
            <a:xfrm>
              <a:off x="6777038" y="2616200"/>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3"/>
                  </a:lnTo>
                  <a:lnTo>
                    <a:pt x="141" y="120"/>
                  </a:lnTo>
                  <a:lnTo>
                    <a:pt x="137" y="126"/>
                  </a:lnTo>
                  <a:lnTo>
                    <a:pt x="132" y="132"/>
                  </a:lnTo>
                  <a:lnTo>
                    <a:pt x="126" y="136"/>
                  </a:lnTo>
                  <a:lnTo>
                    <a:pt x="121"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1" y="144"/>
                  </a:lnTo>
                  <a:lnTo>
                    <a:pt x="34" y="141"/>
                  </a:lnTo>
                  <a:lnTo>
                    <a:pt x="28" y="136"/>
                  </a:lnTo>
                  <a:lnTo>
                    <a:pt x="23" y="132"/>
                  </a:lnTo>
                  <a:lnTo>
                    <a:pt x="18" y="126"/>
                  </a:lnTo>
                  <a:lnTo>
                    <a:pt x="13" y="120"/>
                  </a:lnTo>
                  <a:lnTo>
                    <a:pt x="10" y="113"/>
                  </a:lnTo>
                  <a:lnTo>
                    <a:pt x="6" y="108"/>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7"/>
                  </a:lnTo>
                  <a:lnTo>
                    <a:pt x="34" y="13"/>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47" name="Google Shape;4747;p59"/>
            <p:cNvSpPr/>
            <p:nvPr/>
          </p:nvSpPr>
          <p:spPr>
            <a:xfrm>
              <a:off x="6777038" y="2687638"/>
              <a:ext cx="47625"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1" y="141"/>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1" y="145"/>
                  </a:lnTo>
                  <a:lnTo>
                    <a:pt x="34" y="141"/>
                  </a:lnTo>
                  <a:lnTo>
                    <a:pt x="28" y="137"/>
                  </a:lnTo>
                  <a:lnTo>
                    <a:pt x="23"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3" y="34"/>
                  </a:lnTo>
                  <a:lnTo>
                    <a:pt x="18" y="29"/>
                  </a:lnTo>
                  <a:lnTo>
                    <a:pt x="23" y="23"/>
                  </a:lnTo>
                  <a:lnTo>
                    <a:pt x="28" y="18"/>
                  </a:lnTo>
                  <a:lnTo>
                    <a:pt x="34" y="14"/>
                  </a:lnTo>
                  <a:lnTo>
                    <a:pt x="41"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48" name="Google Shape;4748;p59"/>
            <p:cNvSpPr/>
            <p:nvPr/>
          </p:nvSpPr>
          <p:spPr>
            <a:xfrm>
              <a:off x="6705600" y="2687638"/>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1" y="141"/>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1"/>
                  </a:lnTo>
                  <a:lnTo>
                    <a:pt x="28" y="137"/>
                  </a:lnTo>
                  <a:lnTo>
                    <a:pt x="22"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9"/>
                  </a:lnTo>
                  <a:lnTo>
                    <a:pt x="47" y="7"/>
                  </a:lnTo>
                  <a:lnTo>
                    <a:pt x="54" y="4"/>
                  </a:lnTo>
                  <a:lnTo>
                    <a:pt x="61"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49" name="Google Shape;4749;p59"/>
            <p:cNvSpPr/>
            <p:nvPr/>
          </p:nvSpPr>
          <p:spPr>
            <a:xfrm>
              <a:off x="6707188" y="2960688"/>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2"/>
                  </a:lnTo>
                  <a:lnTo>
                    <a:pt x="91" y="153"/>
                  </a:lnTo>
                  <a:lnTo>
                    <a:pt x="84" y="154"/>
                  </a:lnTo>
                  <a:lnTo>
                    <a:pt x="76" y="155"/>
                  </a:lnTo>
                  <a:lnTo>
                    <a:pt x="76" y="155"/>
                  </a:lnTo>
                  <a:lnTo>
                    <a:pt x="68" y="154"/>
                  </a:lnTo>
                  <a:lnTo>
                    <a:pt x="60" y="153"/>
                  </a:lnTo>
                  <a:lnTo>
                    <a:pt x="54" y="152"/>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1"/>
                  </a:lnTo>
                  <a:lnTo>
                    <a:pt x="12" y="35"/>
                  </a:lnTo>
                  <a:lnTo>
                    <a:pt x="17" y="29"/>
                  </a:lnTo>
                  <a:lnTo>
                    <a:pt x="21" y="23"/>
                  </a:lnTo>
                  <a:lnTo>
                    <a:pt x="27" y="18"/>
                  </a:lnTo>
                  <a:lnTo>
                    <a:pt x="33" y="14"/>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4"/>
                  </a:lnTo>
                  <a:lnTo>
                    <a:pt x="126" y="18"/>
                  </a:lnTo>
                  <a:lnTo>
                    <a:pt x="131" y="23"/>
                  </a:lnTo>
                  <a:lnTo>
                    <a:pt x="136" y="29"/>
                  </a:lnTo>
                  <a:lnTo>
                    <a:pt x="140" y="35"/>
                  </a:lnTo>
                  <a:lnTo>
                    <a:pt x="144" y="41"/>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50" name="Google Shape;4750;p59"/>
            <p:cNvSpPr/>
            <p:nvPr/>
          </p:nvSpPr>
          <p:spPr>
            <a:xfrm>
              <a:off x="6707188" y="2894013"/>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5"/>
                  </a:lnTo>
                  <a:lnTo>
                    <a:pt x="76" y="155"/>
                  </a:lnTo>
                  <a:lnTo>
                    <a:pt x="68" y="153"/>
                  </a:lnTo>
                  <a:lnTo>
                    <a:pt x="60" y="152"/>
                  </a:lnTo>
                  <a:lnTo>
                    <a:pt x="54"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51" name="Google Shape;4751;p59"/>
            <p:cNvSpPr/>
            <p:nvPr/>
          </p:nvSpPr>
          <p:spPr>
            <a:xfrm>
              <a:off x="6707188" y="3101975"/>
              <a:ext cx="47625" cy="49213"/>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0" y="119"/>
                  </a:lnTo>
                  <a:lnTo>
                    <a:pt x="136" y="126"/>
                  </a:lnTo>
                  <a:lnTo>
                    <a:pt x="131" y="130"/>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0"/>
                  </a:lnTo>
                  <a:lnTo>
                    <a:pt x="17" y="126"/>
                  </a:lnTo>
                  <a:lnTo>
                    <a:pt x="12"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52" name="Google Shape;4752;p59"/>
            <p:cNvSpPr/>
            <p:nvPr/>
          </p:nvSpPr>
          <p:spPr>
            <a:xfrm>
              <a:off x="6707188" y="3036888"/>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19"/>
                  </a:lnTo>
                  <a:lnTo>
                    <a:pt x="136" y="125"/>
                  </a:lnTo>
                  <a:lnTo>
                    <a:pt x="131" y="130"/>
                  </a:lnTo>
                  <a:lnTo>
                    <a:pt x="126" y="136"/>
                  </a:lnTo>
                  <a:lnTo>
                    <a:pt x="120"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1"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53" name="Google Shape;4753;p59"/>
            <p:cNvSpPr/>
            <p:nvPr/>
          </p:nvSpPr>
          <p:spPr>
            <a:xfrm>
              <a:off x="6707188" y="3243263"/>
              <a:ext cx="47625"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5"/>
                  </a:lnTo>
                  <a:lnTo>
                    <a:pt x="131"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1" y="22"/>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2"/>
                  </a:lnTo>
                  <a:lnTo>
                    <a:pt x="136" y="27"/>
                  </a:lnTo>
                  <a:lnTo>
                    <a:pt x="140"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54" name="Google Shape;4754;p59"/>
            <p:cNvSpPr/>
            <p:nvPr/>
          </p:nvSpPr>
          <p:spPr>
            <a:xfrm>
              <a:off x="6707188" y="3314700"/>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8"/>
                  </a:lnTo>
                  <a:lnTo>
                    <a:pt x="120" y="142"/>
                  </a:lnTo>
                  <a:lnTo>
                    <a:pt x="113" y="146"/>
                  </a:lnTo>
                  <a:lnTo>
                    <a:pt x="106" y="149"/>
                  </a:lnTo>
                  <a:lnTo>
                    <a:pt x="99" y="151"/>
                  </a:lnTo>
                  <a:lnTo>
                    <a:pt x="91" y="154"/>
                  </a:lnTo>
                  <a:lnTo>
                    <a:pt x="84" y="155"/>
                  </a:lnTo>
                  <a:lnTo>
                    <a:pt x="76" y="155"/>
                  </a:lnTo>
                  <a:lnTo>
                    <a:pt x="76" y="155"/>
                  </a:lnTo>
                  <a:lnTo>
                    <a:pt x="68" y="155"/>
                  </a:lnTo>
                  <a:lnTo>
                    <a:pt x="60" y="154"/>
                  </a:lnTo>
                  <a:lnTo>
                    <a:pt x="54" y="151"/>
                  </a:lnTo>
                  <a:lnTo>
                    <a:pt x="47" y="149"/>
                  </a:lnTo>
                  <a:lnTo>
                    <a:pt x="40" y="146"/>
                  </a:lnTo>
                  <a:lnTo>
                    <a:pt x="33" y="142"/>
                  </a:lnTo>
                  <a:lnTo>
                    <a:pt x="27" y="138"/>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7"/>
                  </a:lnTo>
                  <a:lnTo>
                    <a:pt x="9" y="41"/>
                  </a:lnTo>
                  <a:lnTo>
                    <a:pt x="12" y="35"/>
                  </a:lnTo>
                  <a:lnTo>
                    <a:pt x="17" y="29"/>
                  </a:lnTo>
                  <a:lnTo>
                    <a:pt x="21" y="23"/>
                  </a:lnTo>
                  <a:lnTo>
                    <a:pt x="27" y="19"/>
                  </a:lnTo>
                  <a:lnTo>
                    <a:pt x="33" y="14"/>
                  </a:lnTo>
                  <a:lnTo>
                    <a:pt x="40" y="11"/>
                  </a:lnTo>
                  <a:lnTo>
                    <a:pt x="47" y="7"/>
                  </a:lnTo>
                  <a:lnTo>
                    <a:pt x="54" y="5"/>
                  </a:lnTo>
                  <a:lnTo>
                    <a:pt x="60" y="3"/>
                  </a:lnTo>
                  <a:lnTo>
                    <a:pt x="68" y="1"/>
                  </a:lnTo>
                  <a:lnTo>
                    <a:pt x="76" y="0"/>
                  </a:lnTo>
                  <a:lnTo>
                    <a:pt x="76" y="0"/>
                  </a:lnTo>
                  <a:lnTo>
                    <a:pt x="84" y="1"/>
                  </a:lnTo>
                  <a:lnTo>
                    <a:pt x="91" y="3"/>
                  </a:lnTo>
                  <a:lnTo>
                    <a:pt x="99" y="5"/>
                  </a:lnTo>
                  <a:lnTo>
                    <a:pt x="106" y="7"/>
                  </a:lnTo>
                  <a:lnTo>
                    <a:pt x="113" y="11"/>
                  </a:lnTo>
                  <a:lnTo>
                    <a:pt x="120" y="14"/>
                  </a:lnTo>
                  <a:lnTo>
                    <a:pt x="126" y="19"/>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55" name="Google Shape;4755;p59"/>
            <p:cNvSpPr/>
            <p:nvPr/>
          </p:nvSpPr>
          <p:spPr>
            <a:xfrm>
              <a:off x="6707188" y="3176588"/>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1" y="152"/>
                  </a:lnTo>
                  <a:lnTo>
                    <a:pt x="84" y="153"/>
                  </a:lnTo>
                  <a:lnTo>
                    <a:pt x="76" y="155"/>
                  </a:lnTo>
                  <a:lnTo>
                    <a:pt x="76" y="155"/>
                  </a:lnTo>
                  <a:lnTo>
                    <a:pt x="68" y="153"/>
                  </a:lnTo>
                  <a:lnTo>
                    <a:pt x="60" y="152"/>
                  </a:lnTo>
                  <a:lnTo>
                    <a:pt x="54" y="151"/>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3"/>
                  </a:lnTo>
                  <a:lnTo>
                    <a:pt x="17" y="28"/>
                  </a:lnTo>
                  <a:lnTo>
                    <a:pt x="21" y="23"/>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3"/>
                  </a:lnTo>
                  <a:lnTo>
                    <a:pt x="136" y="28"/>
                  </a:lnTo>
                  <a:lnTo>
                    <a:pt x="140"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56" name="Google Shape;4756;p59"/>
            <p:cNvSpPr/>
            <p:nvPr/>
          </p:nvSpPr>
          <p:spPr>
            <a:xfrm>
              <a:off x="6707188" y="2822575"/>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1" y="152"/>
                  </a:lnTo>
                  <a:lnTo>
                    <a:pt x="84" y="153"/>
                  </a:lnTo>
                  <a:lnTo>
                    <a:pt x="76" y="155"/>
                  </a:lnTo>
                  <a:lnTo>
                    <a:pt x="76" y="155"/>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57" name="Google Shape;4757;p59"/>
            <p:cNvSpPr/>
            <p:nvPr/>
          </p:nvSpPr>
          <p:spPr>
            <a:xfrm>
              <a:off x="6707188" y="2755900"/>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0" y="120"/>
                  </a:lnTo>
                  <a:lnTo>
                    <a:pt x="136" y="126"/>
                  </a:lnTo>
                  <a:lnTo>
                    <a:pt x="131" y="132"/>
                  </a:lnTo>
                  <a:lnTo>
                    <a:pt x="126" y="136"/>
                  </a:lnTo>
                  <a:lnTo>
                    <a:pt x="120" y="141"/>
                  </a:lnTo>
                  <a:lnTo>
                    <a:pt x="113" y="146"/>
                  </a:lnTo>
                  <a:lnTo>
                    <a:pt x="106" y="148"/>
                  </a:lnTo>
                  <a:lnTo>
                    <a:pt x="99" y="151"/>
                  </a:lnTo>
                  <a:lnTo>
                    <a:pt x="91" y="152"/>
                  </a:lnTo>
                  <a:lnTo>
                    <a:pt x="84" y="154"/>
                  </a:lnTo>
                  <a:lnTo>
                    <a:pt x="76" y="155"/>
                  </a:lnTo>
                  <a:lnTo>
                    <a:pt x="76" y="155"/>
                  </a:lnTo>
                  <a:lnTo>
                    <a:pt x="68" y="154"/>
                  </a:lnTo>
                  <a:lnTo>
                    <a:pt x="60" y="152"/>
                  </a:lnTo>
                  <a:lnTo>
                    <a:pt x="54" y="151"/>
                  </a:lnTo>
                  <a:lnTo>
                    <a:pt x="47" y="148"/>
                  </a:lnTo>
                  <a:lnTo>
                    <a:pt x="40" y="146"/>
                  </a:lnTo>
                  <a:lnTo>
                    <a:pt x="33" y="141"/>
                  </a:lnTo>
                  <a:lnTo>
                    <a:pt x="27" y="136"/>
                  </a:lnTo>
                  <a:lnTo>
                    <a:pt x="21"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58" name="Google Shape;4758;p59"/>
            <p:cNvSpPr/>
            <p:nvPr/>
          </p:nvSpPr>
          <p:spPr>
            <a:xfrm>
              <a:off x="6705600" y="3382963"/>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1" y="144"/>
                  </a:lnTo>
                  <a:lnTo>
                    <a:pt x="34" y="141"/>
                  </a:lnTo>
                  <a:lnTo>
                    <a:pt x="28" y="136"/>
                  </a:lnTo>
                  <a:lnTo>
                    <a:pt x="22" y="132"/>
                  </a:lnTo>
                  <a:lnTo>
                    <a:pt x="18" y="126"/>
                  </a:lnTo>
                  <a:lnTo>
                    <a:pt x="13"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3" y="33"/>
                  </a:lnTo>
                  <a:lnTo>
                    <a:pt x="18" y="28"/>
                  </a:lnTo>
                  <a:lnTo>
                    <a:pt x="22" y="23"/>
                  </a:lnTo>
                  <a:lnTo>
                    <a:pt x="28" y="17"/>
                  </a:lnTo>
                  <a:lnTo>
                    <a:pt x="34" y="13"/>
                  </a:lnTo>
                  <a:lnTo>
                    <a:pt x="41"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59" name="Google Shape;4759;p59"/>
            <p:cNvSpPr/>
            <p:nvPr/>
          </p:nvSpPr>
          <p:spPr>
            <a:xfrm>
              <a:off x="6634163" y="3314700"/>
              <a:ext cx="47625"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0"/>
                  </a:lnTo>
                  <a:lnTo>
                    <a:pt x="136" y="127"/>
                  </a:lnTo>
                  <a:lnTo>
                    <a:pt x="131" y="132"/>
                  </a:lnTo>
                  <a:lnTo>
                    <a:pt x="125"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7"/>
                  </a:lnTo>
                  <a:lnTo>
                    <a:pt x="9" y="41"/>
                  </a:lnTo>
                  <a:lnTo>
                    <a:pt x="12" y="35"/>
                  </a:lnTo>
                  <a:lnTo>
                    <a:pt x="17" y="29"/>
                  </a:lnTo>
                  <a:lnTo>
                    <a:pt x="21" y="23"/>
                  </a:lnTo>
                  <a:lnTo>
                    <a:pt x="27" y="19"/>
                  </a:lnTo>
                  <a:lnTo>
                    <a:pt x="33" y="14"/>
                  </a:lnTo>
                  <a:lnTo>
                    <a:pt x="40" y="11"/>
                  </a:lnTo>
                  <a:lnTo>
                    <a:pt x="46" y="7"/>
                  </a:lnTo>
                  <a:lnTo>
                    <a:pt x="53" y="5"/>
                  </a:lnTo>
                  <a:lnTo>
                    <a:pt x="60" y="3"/>
                  </a:lnTo>
                  <a:lnTo>
                    <a:pt x="68" y="1"/>
                  </a:lnTo>
                  <a:lnTo>
                    <a:pt x="76" y="0"/>
                  </a:lnTo>
                  <a:lnTo>
                    <a:pt x="76" y="0"/>
                  </a:lnTo>
                  <a:lnTo>
                    <a:pt x="84" y="1"/>
                  </a:lnTo>
                  <a:lnTo>
                    <a:pt x="92" y="3"/>
                  </a:lnTo>
                  <a:lnTo>
                    <a:pt x="99" y="5"/>
                  </a:lnTo>
                  <a:lnTo>
                    <a:pt x="106" y="7"/>
                  </a:lnTo>
                  <a:lnTo>
                    <a:pt x="113" y="11"/>
                  </a:lnTo>
                  <a:lnTo>
                    <a:pt x="120" y="14"/>
                  </a:lnTo>
                  <a:lnTo>
                    <a:pt x="125" y="19"/>
                  </a:lnTo>
                  <a:lnTo>
                    <a:pt x="131" y="23"/>
                  </a:lnTo>
                  <a:lnTo>
                    <a:pt x="136" y="29"/>
                  </a:lnTo>
                  <a:lnTo>
                    <a:pt x="140" y="35"/>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60" name="Google Shape;4760;p59"/>
            <p:cNvSpPr/>
            <p:nvPr/>
          </p:nvSpPr>
          <p:spPr>
            <a:xfrm>
              <a:off x="6632575" y="3382963"/>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61" name="Google Shape;4761;p59"/>
            <p:cNvSpPr/>
            <p:nvPr/>
          </p:nvSpPr>
          <p:spPr>
            <a:xfrm>
              <a:off x="6777038" y="2757488"/>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1" y="144"/>
                  </a:lnTo>
                  <a:lnTo>
                    <a:pt x="34" y="141"/>
                  </a:lnTo>
                  <a:lnTo>
                    <a:pt x="28" y="136"/>
                  </a:lnTo>
                  <a:lnTo>
                    <a:pt x="23" y="132"/>
                  </a:lnTo>
                  <a:lnTo>
                    <a:pt x="18" y="126"/>
                  </a:lnTo>
                  <a:lnTo>
                    <a:pt x="13"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3" y="33"/>
                  </a:lnTo>
                  <a:lnTo>
                    <a:pt x="18" y="28"/>
                  </a:lnTo>
                  <a:lnTo>
                    <a:pt x="23" y="22"/>
                  </a:lnTo>
                  <a:lnTo>
                    <a:pt x="28" y="17"/>
                  </a:lnTo>
                  <a:lnTo>
                    <a:pt x="34" y="13"/>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2"/>
                  </a:lnTo>
                  <a:lnTo>
                    <a:pt x="137" y="28"/>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62" name="Google Shape;4762;p59"/>
            <p:cNvSpPr/>
            <p:nvPr/>
          </p:nvSpPr>
          <p:spPr>
            <a:xfrm>
              <a:off x="6777038" y="2828925"/>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1" y="146"/>
                  </a:lnTo>
                  <a:lnTo>
                    <a:pt x="34" y="141"/>
                  </a:lnTo>
                  <a:lnTo>
                    <a:pt x="28" y="136"/>
                  </a:lnTo>
                  <a:lnTo>
                    <a:pt x="23" y="132"/>
                  </a:lnTo>
                  <a:lnTo>
                    <a:pt x="18" y="126"/>
                  </a:lnTo>
                  <a:lnTo>
                    <a:pt x="13"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3" y="35"/>
                  </a:lnTo>
                  <a:lnTo>
                    <a:pt x="18" y="29"/>
                  </a:lnTo>
                  <a:lnTo>
                    <a:pt x="23" y="23"/>
                  </a:lnTo>
                  <a:lnTo>
                    <a:pt x="28" y="19"/>
                  </a:lnTo>
                  <a:lnTo>
                    <a:pt x="34" y="14"/>
                  </a:lnTo>
                  <a:lnTo>
                    <a:pt x="41" y="9"/>
                  </a:lnTo>
                  <a:lnTo>
                    <a:pt x="47" y="6"/>
                  </a:lnTo>
                  <a:lnTo>
                    <a:pt x="54" y="4"/>
                  </a:lnTo>
                  <a:lnTo>
                    <a:pt x="62" y="3"/>
                  </a:lnTo>
                  <a:lnTo>
                    <a:pt x="69" y="1"/>
                  </a:lnTo>
                  <a:lnTo>
                    <a:pt x="77" y="0"/>
                  </a:lnTo>
                  <a:lnTo>
                    <a:pt x="77" y="0"/>
                  </a:lnTo>
                  <a:lnTo>
                    <a:pt x="85" y="1"/>
                  </a:lnTo>
                  <a:lnTo>
                    <a:pt x="93" y="3"/>
                  </a:lnTo>
                  <a:lnTo>
                    <a:pt x="100" y="4"/>
                  </a:lnTo>
                  <a:lnTo>
                    <a:pt x="107" y="6"/>
                  </a:lnTo>
                  <a:lnTo>
                    <a:pt x="114" y="9"/>
                  </a:lnTo>
                  <a:lnTo>
                    <a:pt x="121" y="14"/>
                  </a:lnTo>
                  <a:lnTo>
                    <a:pt x="126" y="19"/>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63" name="Google Shape;4763;p59"/>
            <p:cNvSpPr/>
            <p:nvPr/>
          </p:nvSpPr>
          <p:spPr>
            <a:xfrm>
              <a:off x="6911975" y="2757488"/>
              <a:ext cx="49213" cy="49213"/>
            </a:xfrm>
            <a:custGeom>
              <a:avLst/>
              <a:gdLst/>
              <a:ahLst/>
              <a:cxnLst/>
              <a:rect l="l" t="t" r="r" b="b"/>
              <a:pathLst>
                <a:path w="155" h="154" extrusionOk="0">
                  <a:moveTo>
                    <a:pt x="155" y="77"/>
                  </a:moveTo>
                  <a:lnTo>
                    <a:pt x="155"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64" name="Google Shape;4764;p59"/>
            <p:cNvSpPr/>
            <p:nvPr/>
          </p:nvSpPr>
          <p:spPr>
            <a:xfrm>
              <a:off x="6911975" y="2828925"/>
              <a:ext cx="49213" cy="49213"/>
            </a:xfrm>
            <a:custGeom>
              <a:avLst/>
              <a:gdLst/>
              <a:ahLst/>
              <a:cxnLst/>
              <a:rect l="l" t="t" r="r" b="b"/>
              <a:pathLst>
                <a:path w="155" h="155" extrusionOk="0">
                  <a:moveTo>
                    <a:pt x="155" y="77"/>
                  </a:moveTo>
                  <a:lnTo>
                    <a:pt x="155"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3" y="141"/>
                  </a:lnTo>
                  <a:lnTo>
                    <a:pt x="28" y="136"/>
                  </a:lnTo>
                  <a:lnTo>
                    <a:pt x="23"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3" y="14"/>
                  </a:lnTo>
                  <a:lnTo>
                    <a:pt x="40" y="9"/>
                  </a:lnTo>
                  <a:lnTo>
                    <a:pt x="47" y="6"/>
                  </a:lnTo>
                  <a:lnTo>
                    <a:pt x="54" y="4"/>
                  </a:lnTo>
                  <a:lnTo>
                    <a:pt x="62" y="3"/>
                  </a:lnTo>
                  <a:lnTo>
                    <a:pt x="69" y="1"/>
                  </a:lnTo>
                  <a:lnTo>
                    <a:pt x="77" y="0"/>
                  </a:lnTo>
                  <a:lnTo>
                    <a:pt x="77" y="0"/>
                  </a:lnTo>
                  <a:lnTo>
                    <a:pt x="85" y="1"/>
                  </a:lnTo>
                  <a:lnTo>
                    <a:pt x="93" y="3"/>
                  </a:lnTo>
                  <a:lnTo>
                    <a:pt x="100" y="4"/>
                  </a:lnTo>
                  <a:lnTo>
                    <a:pt x="107" y="6"/>
                  </a:lnTo>
                  <a:lnTo>
                    <a:pt x="113" y="9"/>
                  </a:lnTo>
                  <a:lnTo>
                    <a:pt x="120" y="14"/>
                  </a:lnTo>
                  <a:lnTo>
                    <a:pt x="126" y="19"/>
                  </a:lnTo>
                  <a:lnTo>
                    <a:pt x="132" y="23"/>
                  </a:lnTo>
                  <a:lnTo>
                    <a:pt x="136" y="29"/>
                  </a:lnTo>
                  <a:lnTo>
                    <a:pt x="141" y="35"/>
                  </a:lnTo>
                  <a:lnTo>
                    <a:pt x="144" y="40"/>
                  </a:lnTo>
                  <a:lnTo>
                    <a:pt x="148" y="47"/>
                  </a:lnTo>
                  <a:lnTo>
                    <a:pt x="150"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65" name="Google Shape;4765;p59"/>
            <p:cNvSpPr/>
            <p:nvPr/>
          </p:nvSpPr>
          <p:spPr>
            <a:xfrm>
              <a:off x="6981825" y="275748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1" y="132"/>
                  </a:lnTo>
                  <a:lnTo>
                    <a:pt x="126" y="136"/>
                  </a:lnTo>
                  <a:lnTo>
                    <a:pt x="119" y="141"/>
                  </a:lnTo>
                  <a:lnTo>
                    <a:pt x="113" y="144"/>
                  </a:lnTo>
                  <a:lnTo>
                    <a:pt x="106"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66" name="Google Shape;4766;p59"/>
            <p:cNvSpPr/>
            <p:nvPr/>
          </p:nvSpPr>
          <p:spPr>
            <a:xfrm>
              <a:off x="6981825" y="2828925"/>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1" y="132"/>
                  </a:lnTo>
                  <a:lnTo>
                    <a:pt x="126" y="136"/>
                  </a:lnTo>
                  <a:lnTo>
                    <a:pt x="119" y="141"/>
                  </a:lnTo>
                  <a:lnTo>
                    <a:pt x="113" y="146"/>
                  </a:lnTo>
                  <a:lnTo>
                    <a:pt x="106"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8" y="19"/>
                  </a:lnTo>
                  <a:lnTo>
                    <a:pt x="33" y="14"/>
                  </a:lnTo>
                  <a:lnTo>
                    <a:pt x="40" y="9"/>
                  </a:lnTo>
                  <a:lnTo>
                    <a:pt x="47" y="6"/>
                  </a:lnTo>
                  <a:lnTo>
                    <a:pt x="54" y="4"/>
                  </a:lnTo>
                  <a:lnTo>
                    <a:pt x="61" y="3"/>
                  </a:lnTo>
                  <a:lnTo>
                    <a:pt x="69" y="1"/>
                  </a:lnTo>
                  <a:lnTo>
                    <a:pt x="77" y="0"/>
                  </a:lnTo>
                  <a:lnTo>
                    <a:pt x="77" y="0"/>
                  </a:lnTo>
                  <a:lnTo>
                    <a:pt x="85" y="1"/>
                  </a:lnTo>
                  <a:lnTo>
                    <a:pt x="92" y="3"/>
                  </a:lnTo>
                  <a:lnTo>
                    <a:pt x="100" y="4"/>
                  </a:lnTo>
                  <a:lnTo>
                    <a:pt x="106" y="6"/>
                  </a:lnTo>
                  <a:lnTo>
                    <a:pt x="113" y="9"/>
                  </a:lnTo>
                  <a:lnTo>
                    <a:pt x="119"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67" name="Google Shape;4767;p59"/>
            <p:cNvSpPr/>
            <p:nvPr/>
          </p:nvSpPr>
          <p:spPr>
            <a:xfrm>
              <a:off x="7051675" y="2757488"/>
              <a:ext cx="49213" cy="49213"/>
            </a:xfrm>
            <a:custGeom>
              <a:avLst/>
              <a:gdLst/>
              <a:ahLst/>
              <a:cxnLst/>
              <a:rect l="l" t="t" r="r" b="b"/>
              <a:pathLst>
                <a:path w="155" h="154" extrusionOk="0">
                  <a:moveTo>
                    <a:pt x="155" y="77"/>
                  </a:moveTo>
                  <a:lnTo>
                    <a:pt x="155"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68" name="Google Shape;4768;p59"/>
            <p:cNvSpPr/>
            <p:nvPr/>
          </p:nvSpPr>
          <p:spPr>
            <a:xfrm>
              <a:off x="7051675" y="2828925"/>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8" y="19"/>
                  </a:lnTo>
                  <a:lnTo>
                    <a:pt x="34" y="14"/>
                  </a:lnTo>
                  <a:lnTo>
                    <a:pt x="40" y="9"/>
                  </a:lnTo>
                  <a:lnTo>
                    <a:pt x="47" y="6"/>
                  </a:lnTo>
                  <a:lnTo>
                    <a:pt x="54" y="4"/>
                  </a:lnTo>
                  <a:lnTo>
                    <a:pt x="62" y="3"/>
                  </a:lnTo>
                  <a:lnTo>
                    <a:pt x="69" y="1"/>
                  </a:lnTo>
                  <a:lnTo>
                    <a:pt x="77" y="0"/>
                  </a:lnTo>
                  <a:lnTo>
                    <a:pt x="77" y="0"/>
                  </a:lnTo>
                  <a:lnTo>
                    <a:pt x="85" y="1"/>
                  </a:lnTo>
                  <a:lnTo>
                    <a:pt x="93" y="3"/>
                  </a:lnTo>
                  <a:lnTo>
                    <a:pt x="100" y="4"/>
                  </a:lnTo>
                  <a:lnTo>
                    <a:pt x="106" y="6"/>
                  </a:lnTo>
                  <a:lnTo>
                    <a:pt x="113" y="9"/>
                  </a:lnTo>
                  <a:lnTo>
                    <a:pt x="120" y="14"/>
                  </a:lnTo>
                  <a:lnTo>
                    <a:pt x="126" y="19"/>
                  </a:lnTo>
                  <a:lnTo>
                    <a:pt x="132" y="23"/>
                  </a:lnTo>
                  <a:lnTo>
                    <a:pt x="136" y="29"/>
                  </a:lnTo>
                  <a:lnTo>
                    <a:pt x="141" y="35"/>
                  </a:lnTo>
                  <a:lnTo>
                    <a:pt x="144" y="40"/>
                  </a:lnTo>
                  <a:lnTo>
                    <a:pt x="148" y="47"/>
                  </a:lnTo>
                  <a:lnTo>
                    <a:pt x="151" y="54"/>
                  </a:lnTo>
                  <a:lnTo>
                    <a:pt x="152" y="62"/>
                  </a:lnTo>
                  <a:lnTo>
                    <a:pt x="153"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69" name="Google Shape;4769;p59"/>
            <p:cNvSpPr/>
            <p:nvPr/>
          </p:nvSpPr>
          <p:spPr>
            <a:xfrm>
              <a:off x="7121525" y="275748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0"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3"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70" name="Google Shape;4770;p59"/>
            <p:cNvSpPr/>
            <p:nvPr/>
          </p:nvSpPr>
          <p:spPr>
            <a:xfrm>
              <a:off x="7121525" y="28289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0"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3"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7" y="19"/>
                  </a:lnTo>
                  <a:lnTo>
                    <a:pt x="34" y="14"/>
                  </a:lnTo>
                  <a:lnTo>
                    <a:pt x="40" y="9"/>
                  </a:lnTo>
                  <a:lnTo>
                    <a:pt x="47" y="6"/>
                  </a:lnTo>
                  <a:lnTo>
                    <a:pt x="53" y="4"/>
                  </a:lnTo>
                  <a:lnTo>
                    <a:pt x="61" y="3"/>
                  </a:lnTo>
                  <a:lnTo>
                    <a:pt x="68" y="1"/>
                  </a:lnTo>
                  <a:lnTo>
                    <a:pt x="76" y="0"/>
                  </a:lnTo>
                  <a:lnTo>
                    <a:pt x="76" y="0"/>
                  </a:lnTo>
                  <a:lnTo>
                    <a:pt x="84" y="1"/>
                  </a:lnTo>
                  <a:lnTo>
                    <a:pt x="92" y="3"/>
                  </a:lnTo>
                  <a:lnTo>
                    <a:pt x="99" y="4"/>
                  </a:lnTo>
                  <a:lnTo>
                    <a:pt x="107" y="6"/>
                  </a:lnTo>
                  <a:lnTo>
                    <a:pt x="113" y="9"/>
                  </a:lnTo>
                  <a:lnTo>
                    <a:pt x="120" y="14"/>
                  </a:lnTo>
                  <a:lnTo>
                    <a:pt x="126" y="19"/>
                  </a:lnTo>
                  <a:lnTo>
                    <a:pt x="131" y="23"/>
                  </a:lnTo>
                  <a:lnTo>
                    <a:pt x="136" y="29"/>
                  </a:lnTo>
                  <a:lnTo>
                    <a:pt x="140" y="35"/>
                  </a:lnTo>
                  <a:lnTo>
                    <a:pt x="145"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71" name="Google Shape;4771;p59"/>
            <p:cNvSpPr/>
            <p:nvPr/>
          </p:nvSpPr>
          <p:spPr>
            <a:xfrm>
              <a:off x="6842125" y="2895600"/>
              <a:ext cx="49213"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0" y="120"/>
                  </a:lnTo>
                  <a:lnTo>
                    <a:pt x="136" y="127"/>
                  </a:lnTo>
                  <a:lnTo>
                    <a:pt x="131" y="131"/>
                  </a:lnTo>
                  <a:lnTo>
                    <a:pt x="125"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5"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72" name="Google Shape;4772;p59"/>
            <p:cNvSpPr/>
            <p:nvPr/>
          </p:nvSpPr>
          <p:spPr>
            <a:xfrm>
              <a:off x="6911975" y="2895600"/>
              <a:ext cx="49213" cy="49213"/>
            </a:xfrm>
            <a:custGeom>
              <a:avLst/>
              <a:gdLst/>
              <a:ahLst/>
              <a:cxnLst/>
              <a:rect l="l" t="t" r="r" b="b"/>
              <a:pathLst>
                <a:path w="155" h="154" extrusionOk="0">
                  <a:moveTo>
                    <a:pt x="155" y="78"/>
                  </a:moveTo>
                  <a:lnTo>
                    <a:pt x="155" y="78"/>
                  </a:lnTo>
                  <a:lnTo>
                    <a:pt x="154" y="86"/>
                  </a:lnTo>
                  <a:lnTo>
                    <a:pt x="152" y="92"/>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3"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3"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8"/>
                  </a:lnTo>
                  <a:lnTo>
                    <a:pt x="141" y="34"/>
                  </a:lnTo>
                  <a:lnTo>
                    <a:pt x="144" y="41"/>
                  </a:lnTo>
                  <a:lnTo>
                    <a:pt x="148" y="48"/>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73" name="Google Shape;4773;p59"/>
            <p:cNvSpPr/>
            <p:nvPr/>
          </p:nvSpPr>
          <p:spPr>
            <a:xfrm>
              <a:off x="6911975" y="2967038"/>
              <a:ext cx="49213" cy="47625"/>
            </a:xfrm>
            <a:custGeom>
              <a:avLst/>
              <a:gdLst/>
              <a:ahLst/>
              <a:cxnLst/>
              <a:rect l="l" t="t" r="r" b="b"/>
              <a:pathLst>
                <a:path w="155" h="154" extrusionOk="0">
                  <a:moveTo>
                    <a:pt x="155" y="77"/>
                  </a:moveTo>
                  <a:lnTo>
                    <a:pt x="155" y="77"/>
                  </a:lnTo>
                  <a:lnTo>
                    <a:pt x="154"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4"/>
                  </a:lnTo>
                  <a:lnTo>
                    <a:pt x="77" y="154"/>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74" name="Google Shape;4774;p59"/>
            <p:cNvSpPr/>
            <p:nvPr/>
          </p:nvSpPr>
          <p:spPr>
            <a:xfrm>
              <a:off x="6981825" y="2895600"/>
              <a:ext cx="49213" cy="49213"/>
            </a:xfrm>
            <a:custGeom>
              <a:avLst/>
              <a:gdLst/>
              <a:ahLst/>
              <a:cxnLst/>
              <a:rect l="l" t="t" r="r" b="b"/>
              <a:pathLst>
                <a:path w="153" h="154" extrusionOk="0">
                  <a:moveTo>
                    <a:pt x="153" y="78"/>
                  </a:moveTo>
                  <a:lnTo>
                    <a:pt x="153" y="78"/>
                  </a:lnTo>
                  <a:lnTo>
                    <a:pt x="153" y="86"/>
                  </a:lnTo>
                  <a:lnTo>
                    <a:pt x="152" y="92"/>
                  </a:lnTo>
                  <a:lnTo>
                    <a:pt x="150" y="101"/>
                  </a:lnTo>
                  <a:lnTo>
                    <a:pt x="148" y="107"/>
                  </a:lnTo>
                  <a:lnTo>
                    <a:pt x="144" y="114"/>
                  </a:lnTo>
                  <a:lnTo>
                    <a:pt x="141" y="120"/>
                  </a:lnTo>
                  <a:lnTo>
                    <a:pt x="136" y="127"/>
                  </a:lnTo>
                  <a:lnTo>
                    <a:pt x="131" y="131"/>
                  </a:lnTo>
                  <a:lnTo>
                    <a:pt x="126" y="137"/>
                  </a:lnTo>
                  <a:lnTo>
                    <a:pt x="119" y="142"/>
                  </a:lnTo>
                  <a:lnTo>
                    <a:pt x="113" y="145"/>
                  </a:lnTo>
                  <a:lnTo>
                    <a:pt x="106"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6" y="7"/>
                  </a:lnTo>
                  <a:lnTo>
                    <a:pt x="113" y="10"/>
                  </a:lnTo>
                  <a:lnTo>
                    <a:pt x="119" y="14"/>
                  </a:lnTo>
                  <a:lnTo>
                    <a:pt x="126" y="18"/>
                  </a:lnTo>
                  <a:lnTo>
                    <a:pt x="131" y="23"/>
                  </a:lnTo>
                  <a:lnTo>
                    <a:pt x="136" y="28"/>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75" name="Google Shape;4775;p59"/>
            <p:cNvSpPr/>
            <p:nvPr/>
          </p:nvSpPr>
          <p:spPr>
            <a:xfrm>
              <a:off x="6981825" y="2967038"/>
              <a:ext cx="49213" cy="47625"/>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1" y="132"/>
                  </a:lnTo>
                  <a:lnTo>
                    <a:pt x="126" y="136"/>
                  </a:lnTo>
                  <a:lnTo>
                    <a:pt x="119" y="141"/>
                  </a:lnTo>
                  <a:lnTo>
                    <a:pt x="113" y="144"/>
                  </a:lnTo>
                  <a:lnTo>
                    <a:pt x="106" y="148"/>
                  </a:lnTo>
                  <a:lnTo>
                    <a:pt x="100" y="150"/>
                  </a:lnTo>
                  <a:lnTo>
                    <a:pt x="92" y="152"/>
                  </a:lnTo>
                  <a:lnTo>
                    <a:pt x="85" y="153"/>
                  </a:lnTo>
                  <a:lnTo>
                    <a:pt x="77" y="154"/>
                  </a:lnTo>
                  <a:lnTo>
                    <a:pt x="77" y="154"/>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6" y="17"/>
                  </a:lnTo>
                  <a:lnTo>
                    <a:pt x="131"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76" name="Google Shape;4776;p59"/>
            <p:cNvSpPr/>
            <p:nvPr/>
          </p:nvSpPr>
          <p:spPr>
            <a:xfrm>
              <a:off x="7051675" y="2895600"/>
              <a:ext cx="49213" cy="49213"/>
            </a:xfrm>
            <a:custGeom>
              <a:avLst/>
              <a:gdLst/>
              <a:ahLst/>
              <a:cxnLst/>
              <a:rect l="l" t="t" r="r" b="b"/>
              <a:pathLst>
                <a:path w="155" h="154" extrusionOk="0">
                  <a:moveTo>
                    <a:pt x="155" y="78"/>
                  </a:moveTo>
                  <a:lnTo>
                    <a:pt x="155" y="78"/>
                  </a:lnTo>
                  <a:lnTo>
                    <a:pt x="153" y="86"/>
                  </a:lnTo>
                  <a:lnTo>
                    <a:pt x="152" y="92"/>
                  </a:lnTo>
                  <a:lnTo>
                    <a:pt x="151" y="101"/>
                  </a:lnTo>
                  <a:lnTo>
                    <a:pt x="148" y="107"/>
                  </a:lnTo>
                  <a:lnTo>
                    <a:pt x="144" y="114"/>
                  </a:lnTo>
                  <a:lnTo>
                    <a:pt x="141" y="120"/>
                  </a:lnTo>
                  <a:lnTo>
                    <a:pt x="136" y="127"/>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7"/>
                  </a:lnTo>
                  <a:lnTo>
                    <a:pt x="13"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3" y="34"/>
                  </a:lnTo>
                  <a:lnTo>
                    <a:pt x="17" y="28"/>
                  </a:lnTo>
                  <a:lnTo>
                    <a:pt x="23" y="23"/>
                  </a:lnTo>
                  <a:lnTo>
                    <a:pt x="28" y="18"/>
                  </a:lnTo>
                  <a:lnTo>
                    <a:pt x="34" y="14"/>
                  </a:lnTo>
                  <a:lnTo>
                    <a:pt x="40" y="10"/>
                  </a:lnTo>
                  <a:lnTo>
                    <a:pt x="47" y="7"/>
                  </a:lnTo>
                  <a:lnTo>
                    <a:pt x="54" y="3"/>
                  </a:lnTo>
                  <a:lnTo>
                    <a:pt x="62" y="2"/>
                  </a:lnTo>
                  <a:lnTo>
                    <a:pt x="69" y="1"/>
                  </a:lnTo>
                  <a:lnTo>
                    <a:pt x="77" y="0"/>
                  </a:lnTo>
                  <a:lnTo>
                    <a:pt x="77" y="0"/>
                  </a:lnTo>
                  <a:lnTo>
                    <a:pt x="85" y="1"/>
                  </a:lnTo>
                  <a:lnTo>
                    <a:pt x="93" y="2"/>
                  </a:lnTo>
                  <a:lnTo>
                    <a:pt x="100" y="3"/>
                  </a:lnTo>
                  <a:lnTo>
                    <a:pt x="106" y="7"/>
                  </a:lnTo>
                  <a:lnTo>
                    <a:pt x="113" y="10"/>
                  </a:lnTo>
                  <a:lnTo>
                    <a:pt x="120" y="14"/>
                  </a:lnTo>
                  <a:lnTo>
                    <a:pt x="126" y="18"/>
                  </a:lnTo>
                  <a:lnTo>
                    <a:pt x="132" y="23"/>
                  </a:lnTo>
                  <a:lnTo>
                    <a:pt x="136" y="28"/>
                  </a:lnTo>
                  <a:lnTo>
                    <a:pt x="141" y="34"/>
                  </a:lnTo>
                  <a:lnTo>
                    <a:pt x="144" y="41"/>
                  </a:lnTo>
                  <a:lnTo>
                    <a:pt x="148" y="48"/>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77" name="Google Shape;4777;p59"/>
            <p:cNvSpPr/>
            <p:nvPr/>
          </p:nvSpPr>
          <p:spPr>
            <a:xfrm>
              <a:off x="7051675" y="2967038"/>
              <a:ext cx="49213" cy="47625"/>
            </a:xfrm>
            <a:custGeom>
              <a:avLst/>
              <a:gdLst/>
              <a:ahLst/>
              <a:cxnLst/>
              <a:rect l="l" t="t" r="r" b="b"/>
              <a:pathLst>
                <a:path w="155" h="154" extrusionOk="0">
                  <a:moveTo>
                    <a:pt x="155" y="77"/>
                  </a:moveTo>
                  <a:lnTo>
                    <a:pt x="155" y="77"/>
                  </a:lnTo>
                  <a:lnTo>
                    <a:pt x="153" y="85"/>
                  </a:lnTo>
                  <a:lnTo>
                    <a:pt x="152" y="93"/>
                  </a:lnTo>
                  <a:lnTo>
                    <a:pt x="151" y="99"/>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4"/>
                  </a:lnTo>
                  <a:lnTo>
                    <a:pt x="77" y="154"/>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78" name="Google Shape;4778;p59"/>
            <p:cNvSpPr/>
            <p:nvPr/>
          </p:nvSpPr>
          <p:spPr>
            <a:xfrm>
              <a:off x="7121525" y="2895600"/>
              <a:ext cx="49213" cy="49213"/>
            </a:xfrm>
            <a:custGeom>
              <a:avLst/>
              <a:gdLst/>
              <a:ahLst/>
              <a:cxnLst/>
              <a:rect l="l" t="t" r="r" b="b"/>
              <a:pathLst>
                <a:path w="154" h="154" extrusionOk="0">
                  <a:moveTo>
                    <a:pt x="154" y="78"/>
                  </a:moveTo>
                  <a:lnTo>
                    <a:pt x="154" y="78"/>
                  </a:lnTo>
                  <a:lnTo>
                    <a:pt x="153" y="86"/>
                  </a:lnTo>
                  <a:lnTo>
                    <a:pt x="152" y="92"/>
                  </a:lnTo>
                  <a:lnTo>
                    <a:pt x="151" y="101"/>
                  </a:lnTo>
                  <a:lnTo>
                    <a:pt x="147" y="107"/>
                  </a:lnTo>
                  <a:lnTo>
                    <a:pt x="145" y="114"/>
                  </a:lnTo>
                  <a:lnTo>
                    <a:pt x="140" y="120"/>
                  </a:lnTo>
                  <a:lnTo>
                    <a:pt x="136" y="127"/>
                  </a:lnTo>
                  <a:lnTo>
                    <a:pt x="131" y="131"/>
                  </a:lnTo>
                  <a:lnTo>
                    <a:pt x="126" y="137"/>
                  </a:lnTo>
                  <a:lnTo>
                    <a:pt x="120" y="142"/>
                  </a:lnTo>
                  <a:lnTo>
                    <a:pt x="113" y="145"/>
                  </a:lnTo>
                  <a:lnTo>
                    <a:pt x="107"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3"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3"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7" y="7"/>
                  </a:lnTo>
                  <a:lnTo>
                    <a:pt x="113" y="10"/>
                  </a:lnTo>
                  <a:lnTo>
                    <a:pt x="120" y="14"/>
                  </a:lnTo>
                  <a:lnTo>
                    <a:pt x="126" y="18"/>
                  </a:lnTo>
                  <a:lnTo>
                    <a:pt x="131" y="23"/>
                  </a:lnTo>
                  <a:lnTo>
                    <a:pt x="136" y="28"/>
                  </a:lnTo>
                  <a:lnTo>
                    <a:pt x="140"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79" name="Google Shape;4779;p59"/>
            <p:cNvSpPr/>
            <p:nvPr/>
          </p:nvSpPr>
          <p:spPr>
            <a:xfrm>
              <a:off x="7121525" y="2967038"/>
              <a:ext cx="49213" cy="47625"/>
            </a:xfrm>
            <a:custGeom>
              <a:avLst/>
              <a:gdLst/>
              <a:ahLst/>
              <a:cxnLst/>
              <a:rect l="l" t="t" r="r" b="b"/>
              <a:pathLst>
                <a:path w="154" h="154" extrusionOk="0">
                  <a:moveTo>
                    <a:pt x="154" y="77"/>
                  </a:moveTo>
                  <a:lnTo>
                    <a:pt x="154" y="77"/>
                  </a:lnTo>
                  <a:lnTo>
                    <a:pt x="153" y="85"/>
                  </a:lnTo>
                  <a:lnTo>
                    <a:pt x="152" y="93"/>
                  </a:lnTo>
                  <a:lnTo>
                    <a:pt x="151" y="99"/>
                  </a:lnTo>
                  <a:lnTo>
                    <a:pt x="147" y="106"/>
                  </a:lnTo>
                  <a:lnTo>
                    <a:pt x="145"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4"/>
                  </a:lnTo>
                  <a:lnTo>
                    <a:pt x="76" y="154"/>
                  </a:lnTo>
                  <a:lnTo>
                    <a:pt x="68" y="153"/>
                  </a:lnTo>
                  <a:lnTo>
                    <a:pt x="61" y="152"/>
                  </a:lnTo>
                  <a:lnTo>
                    <a:pt x="53" y="150"/>
                  </a:lnTo>
                  <a:lnTo>
                    <a:pt x="47" y="148"/>
                  </a:lnTo>
                  <a:lnTo>
                    <a:pt x="40" y="144"/>
                  </a:lnTo>
                  <a:lnTo>
                    <a:pt x="34" y="141"/>
                  </a:lnTo>
                  <a:lnTo>
                    <a:pt x="27" y="136"/>
                  </a:lnTo>
                  <a:lnTo>
                    <a:pt x="23" y="132"/>
                  </a:lnTo>
                  <a:lnTo>
                    <a:pt x="17"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6"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80" name="Google Shape;4780;p59"/>
            <p:cNvSpPr/>
            <p:nvPr/>
          </p:nvSpPr>
          <p:spPr>
            <a:xfrm>
              <a:off x="7191375" y="3036888"/>
              <a:ext cx="49213" cy="49213"/>
            </a:xfrm>
            <a:custGeom>
              <a:avLst/>
              <a:gdLst/>
              <a:ahLst/>
              <a:cxnLst/>
              <a:rect l="l" t="t" r="r" b="b"/>
              <a:pathLst>
                <a:path w="155" h="153" extrusionOk="0">
                  <a:moveTo>
                    <a:pt x="155" y="77"/>
                  </a:moveTo>
                  <a:lnTo>
                    <a:pt x="155" y="77"/>
                  </a:lnTo>
                  <a:lnTo>
                    <a:pt x="155" y="85"/>
                  </a:lnTo>
                  <a:lnTo>
                    <a:pt x="153" y="93"/>
                  </a:lnTo>
                  <a:lnTo>
                    <a:pt x="151" y="99"/>
                  </a:lnTo>
                  <a:lnTo>
                    <a:pt x="149" y="106"/>
                  </a:lnTo>
                  <a:lnTo>
                    <a:pt x="146" y="113"/>
                  </a:lnTo>
                  <a:lnTo>
                    <a:pt x="141" y="120"/>
                  </a:lnTo>
                  <a:lnTo>
                    <a:pt x="137" y="126"/>
                  </a:lnTo>
                  <a:lnTo>
                    <a:pt x="132" y="132"/>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3"/>
                  </a:lnTo>
                  <a:lnTo>
                    <a:pt x="42"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3"/>
                  </a:lnTo>
                  <a:lnTo>
                    <a:pt x="137" y="27"/>
                  </a:lnTo>
                  <a:lnTo>
                    <a:pt x="141" y="34"/>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81" name="Google Shape;4781;p59"/>
            <p:cNvSpPr/>
            <p:nvPr/>
          </p:nvSpPr>
          <p:spPr>
            <a:xfrm>
              <a:off x="6911975" y="3036888"/>
              <a:ext cx="49213" cy="49213"/>
            </a:xfrm>
            <a:custGeom>
              <a:avLst/>
              <a:gdLst/>
              <a:ahLst/>
              <a:cxnLst/>
              <a:rect l="l" t="t" r="r" b="b"/>
              <a:pathLst>
                <a:path w="155" h="153" extrusionOk="0">
                  <a:moveTo>
                    <a:pt x="155" y="77"/>
                  </a:moveTo>
                  <a:lnTo>
                    <a:pt x="155" y="77"/>
                  </a:lnTo>
                  <a:lnTo>
                    <a:pt x="154"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82" name="Google Shape;4782;p59"/>
            <p:cNvSpPr/>
            <p:nvPr/>
          </p:nvSpPr>
          <p:spPr>
            <a:xfrm>
              <a:off x="6981825" y="3036888"/>
              <a:ext cx="49213"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1" y="132"/>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6" y="17"/>
                  </a:lnTo>
                  <a:lnTo>
                    <a:pt x="131"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83" name="Google Shape;4783;p59"/>
            <p:cNvSpPr/>
            <p:nvPr/>
          </p:nvSpPr>
          <p:spPr>
            <a:xfrm>
              <a:off x="7051675" y="3036888"/>
              <a:ext cx="49213" cy="49213"/>
            </a:xfrm>
            <a:custGeom>
              <a:avLst/>
              <a:gdLst/>
              <a:ahLst/>
              <a:cxnLst/>
              <a:rect l="l" t="t" r="r" b="b"/>
              <a:pathLst>
                <a:path w="155" h="153" extrusionOk="0">
                  <a:moveTo>
                    <a:pt x="155" y="77"/>
                  </a:moveTo>
                  <a:lnTo>
                    <a:pt x="155" y="77"/>
                  </a:lnTo>
                  <a:lnTo>
                    <a:pt x="153" y="85"/>
                  </a:lnTo>
                  <a:lnTo>
                    <a:pt x="152" y="93"/>
                  </a:lnTo>
                  <a:lnTo>
                    <a:pt x="151" y="99"/>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84" name="Google Shape;4784;p59"/>
            <p:cNvSpPr/>
            <p:nvPr/>
          </p:nvSpPr>
          <p:spPr>
            <a:xfrm>
              <a:off x="7121525" y="3036888"/>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5"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6"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85" name="Google Shape;4785;p59"/>
            <p:cNvSpPr/>
            <p:nvPr/>
          </p:nvSpPr>
          <p:spPr>
            <a:xfrm>
              <a:off x="7191375" y="3109913"/>
              <a:ext cx="49213" cy="49213"/>
            </a:xfrm>
            <a:custGeom>
              <a:avLst/>
              <a:gdLst/>
              <a:ahLst/>
              <a:cxnLst/>
              <a:rect l="l" t="t" r="r" b="b"/>
              <a:pathLst>
                <a:path w="155" h="154" extrusionOk="0">
                  <a:moveTo>
                    <a:pt x="155" y="76"/>
                  </a:moveTo>
                  <a:lnTo>
                    <a:pt x="155" y="76"/>
                  </a:lnTo>
                  <a:lnTo>
                    <a:pt x="155" y="84"/>
                  </a:lnTo>
                  <a:lnTo>
                    <a:pt x="153" y="92"/>
                  </a:lnTo>
                  <a:lnTo>
                    <a:pt x="151" y="99"/>
                  </a:lnTo>
                  <a:lnTo>
                    <a:pt x="149" y="106"/>
                  </a:lnTo>
                  <a:lnTo>
                    <a:pt x="146" y="113"/>
                  </a:lnTo>
                  <a:lnTo>
                    <a:pt x="141" y="120"/>
                  </a:lnTo>
                  <a:lnTo>
                    <a:pt x="137" y="126"/>
                  </a:lnTo>
                  <a:lnTo>
                    <a:pt x="132" y="131"/>
                  </a:lnTo>
                  <a:lnTo>
                    <a:pt x="126" y="136"/>
                  </a:lnTo>
                  <a:lnTo>
                    <a:pt x="121" y="141"/>
                  </a:lnTo>
                  <a:lnTo>
                    <a:pt x="115" y="144"/>
                  </a:lnTo>
                  <a:lnTo>
                    <a:pt x="108" y="147"/>
                  </a:lnTo>
                  <a:lnTo>
                    <a:pt x="101" y="150"/>
                  </a:lnTo>
                  <a:lnTo>
                    <a:pt x="93" y="152"/>
                  </a:lnTo>
                  <a:lnTo>
                    <a:pt x="85" y="153"/>
                  </a:lnTo>
                  <a:lnTo>
                    <a:pt x="78" y="154"/>
                  </a:lnTo>
                  <a:lnTo>
                    <a:pt x="78" y="154"/>
                  </a:lnTo>
                  <a:lnTo>
                    <a:pt x="70" y="153"/>
                  </a:lnTo>
                  <a:lnTo>
                    <a:pt x="62" y="152"/>
                  </a:lnTo>
                  <a:lnTo>
                    <a:pt x="55" y="150"/>
                  </a:lnTo>
                  <a:lnTo>
                    <a:pt x="47" y="147"/>
                  </a:lnTo>
                  <a:lnTo>
                    <a:pt x="42" y="144"/>
                  </a:lnTo>
                  <a:lnTo>
                    <a:pt x="35" y="141"/>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2"/>
                  </a:lnTo>
                  <a:lnTo>
                    <a:pt x="4" y="54"/>
                  </a:lnTo>
                  <a:lnTo>
                    <a:pt x="7" y="47"/>
                  </a:lnTo>
                  <a:lnTo>
                    <a:pt x="11" y="40"/>
                  </a:lnTo>
                  <a:lnTo>
                    <a:pt x="14" y="34"/>
                  </a:lnTo>
                  <a:lnTo>
                    <a:pt x="19" y="27"/>
                  </a:lnTo>
                  <a:lnTo>
                    <a:pt x="23" y="23"/>
                  </a:lnTo>
                  <a:lnTo>
                    <a:pt x="29" y="17"/>
                  </a:lnTo>
                  <a:lnTo>
                    <a:pt x="35" y="13"/>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7" y="27"/>
                  </a:lnTo>
                  <a:lnTo>
                    <a:pt x="141" y="34"/>
                  </a:lnTo>
                  <a:lnTo>
                    <a:pt x="146" y="40"/>
                  </a:lnTo>
                  <a:lnTo>
                    <a:pt x="149" y="47"/>
                  </a:lnTo>
                  <a:lnTo>
                    <a:pt x="151" y="54"/>
                  </a:lnTo>
                  <a:lnTo>
                    <a:pt x="153"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86" name="Google Shape;4786;p59"/>
            <p:cNvSpPr/>
            <p:nvPr/>
          </p:nvSpPr>
          <p:spPr>
            <a:xfrm>
              <a:off x="7121525" y="3109913"/>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5" y="113"/>
                  </a:lnTo>
                  <a:lnTo>
                    <a:pt x="140" y="120"/>
                  </a:lnTo>
                  <a:lnTo>
                    <a:pt x="136" y="126"/>
                  </a:lnTo>
                  <a:lnTo>
                    <a:pt x="131" y="131"/>
                  </a:lnTo>
                  <a:lnTo>
                    <a:pt x="126" y="136"/>
                  </a:lnTo>
                  <a:lnTo>
                    <a:pt x="120" y="141"/>
                  </a:lnTo>
                  <a:lnTo>
                    <a:pt x="113" y="144"/>
                  </a:lnTo>
                  <a:lnTo>
                    <a:pt x="107" y="147"/>
                  </a:lnTo>
                  <a:lnTo>
                    <a:pt x="99" y="150"/>
                  </a:lnTo>
                  <a:lnTo>
                    <a:pt x="92" y="152"/>
                  </a:lnTo>
                  <a:lnTo>
                    <a:pt x="84" y="153"/>
                  </a:lnTo>
                  <a:lnTo>
                    <a:pt x="76" y="154"/>
                  </a:lnTo>
                  <a:lnTo>
                    <a:pt x="76" y="154"/>
                  </a:lnTo>
                  <a:lnTo>
                    <a:pt x="68" y="153"/>
                  </a:lnTo>
                  <a:lnTo>
                    <a:pt x="61" y="152"/>
                  </a:lnTo>
                  <a:lnTo>
                    <a:pt x="53" y="150"/>
                  </a:lnTo>
                  <a:lnTo>
                    <a:pt x="47" y="147"/>
                  </a:lnTo>
                  <a:lnTo>
                    <a:pt x="40" y="144"/>
                  </a:lnTo>
                  <a:lnTo>
                    <a:pt x="34" y="141"/>
                  </a:lnTo>
                  <a:lnTo>
                    <a:pt x="27" y="136"/>
                  </a:lnTo>
                  <a:lnTo>
                    <a:pt x="23" y="131"/>
                  </a:lnTo>
                  <a:lnTo>
                    <a:pt x="17"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4"/>
                  </a:lnTo>
                  <a:lnTo>
                    <a:pt x="17" y="27"/>
                  </a:lnTo>
                  <a:lnTo>
                    <a:pt x="23" y="23"/>
                  </a:lnTo>
                  <a:lnTo>
                    <a:pt x="27" y="17"/>
                  </a:lnTo>
                  <a:lnTo>
                    <a:pt x="34" y="13"/>
                  </a:lnTo>
                  <a:lnTo>
                    <a:pt x="40" y="9"/>
                  </a:lnTo>
                  <a:lnTo>
                    <a:pt x="47" y="5"/>
                  </a:lnTo>
                  <a:lnTo>
                    <a:pt x="53" y="3"/>
                  </a:lnTo>
                  <a:lnTo>
                    <a:pt x="61" y="1"/>
                  </a:lnTo>
                  <a:lnTo>
                    <a:pt x="68" y="0"/>
                  </a:lnTo>
                  <a:lnTo>
                    <a:pt x="76" y="0"/>
                  </a:lnTo>
                  <a:lnTo>
                    <a:pt x="76" y="0"/>
                  </a:lnTo>
                  <a:lnTo>
                    <a:pt x="84" y="0"/>
                  </a:lnTo>
                  <a:lnTo>
                    <a:pt x="92" y="1"/>
                  </a:lnTo>
                  <a:lnTo>
                    <a:pt x="99" y="3"/>
                  </a:lnTo>
                  <a:lnTo>
                    <a:pt x="107" y="5"/>
                  </a:lnTo>
                  <a:lnTo>
                    <a:pt x="113" y="9"/>
                  </a:lnTo>
                  <a:lnTo>
                    <a:pt x="120" y="13"/>
                  </a:lnTo>
                  <a:lnTo>
                    <a:pt x="126" y="17"/>
                  </a:lnTo>
                  <a:lnTo>
                    <a:pt x="131" y="23"/>
                  </a:lnTo>
                  <a:lnTo>
                    <a:pt x="136" y="27"/>
                  </a:lnTo>
                  <a:lnTo>
                    <a:pt x="140" y="34"/>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87" name="Google Shape;4787;p59"/>
            <p:cNvSpPr/>
            <p:nvPr/>
          </p:nvSpPr>
          <p:spPr>
            <a:xfrm>
              <a:off x="7404100" y="3036888"/>
              <a:ext cx="47625" cy="49213"/>
            </a:xfrm>
            <a:custGeom>
              <a:avLst/>
              <a:gdLst/>
              <a:ahLst/>
              <a:cxnLst/>
              <a:rect l="l" t="t" r="r" b="b"/>
              <a:pathLst>
                <a:path w="153" h="154" extrusionOk="0">
                  <a:moveTo>
                    <a:pt x="153" y="78"/>
                  </a:moveTo>
                  <a:lnTo>
                    <a:pt x="153" y="78"/>
                  </a:lnTo>
                  <a:lnTo>
                    <a:pt x="153" y="85"/>
                  </a:lnTo>
                  <a:lnTo>
                    <a:pt x="152" y="93"/>
                  </a:lnTo>
                  <a:lnTo>
                    <a:pt x="149" y="101"/>
                  </a:lnTo>
                  <a:lnTo>
                    <a:pt x="147" y="107"/>
                  </a:lnTo>
                  <a:lnTo>
                    <a:pt x="144" y="114"/>
                  </a:lnTo>
                  <a:lnTo>
                    <a:pt x="140" y="120"/>
                  </a:lnTo>
                  <a:lnTo>
                    <a:pt x="136" y="126"/>
                  </a:lnTo>
                  <a:lnTo>
                    <a:pt x="130" y="132"/>
                  </a:lnTo>
                  <a:lnTo>
                    <a:pt x="125" y="137"/>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9"/>
                  </a:lnTo>
                  <a:lnTo>
                    <a:pt x="140" y="34"/>
                  </a:lnTo>
                  <a:lnTo>
                    <a:pt x="144" y="40"/>
                  </a:lnTo>
                  <a:lnTo>
                    <a:pt x="147" y="47"/>
                  </a:lnTo>
                  <a:lnTo>
                    <a:pt x="149"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88" name="Google Shape;4788;p59"/>
            <p:cNvSpPr/>
            <p:nvPr/>
          </p:nvSpPr>
          <p:spPr>
            <a:xfrm>
              <a:off x="7472363" y="3036888"/>
              <a:ext cx="49213" cy="49213"/>
            </a:xfrm>
            <a:custGeom>
              <a:avLst/>
              <a:gdLst/>
              <a:ahLst/>
              <a:cxnLst/>
              <a:rect l="l" t="t" r="r" b="b"/>
              <a:pathLst>
                <a:path w="153" h="154" extrusionOk="0">
                  <a:moveTo>
                    <a:pt x="153" y="78"/>
                  </a:moveTo>
                  <a:lnTo>
                    <a:pt x="153" y="78"/>
                  </a:lnTo>
                  <a:lnTo>
                    <a:pt x="153" y="85"/>
                  </a:lnTo>
                  <a:lnTo>
                    <a:pt x="152" y="93"/>
                  </a:lnTo>
                  <a:lnTo>
                    <a:pt x="150" y="101"/>
                  </a:lnTo>
                  <a:lnTo>
                    <a:pt x="148" y="107"/>
                  </a:lnTo>
                  <a:lnTo>
                    <a:pt x="144" y="114"/>
                  </a:lnTo>
                  <a:lnTo>
                    <a:pt x="141" y="120"/>
                  </a:lnTo>
                  <a:lnTo>
                    <a:pt x="136" y="126"/>
                  </a:lnTo>
                  <a:lnTo>
                    <a:pt x="132" y="132"/>
                  </a:lnTo>
                  <a:lnTo>
                    <a:pt x="126" y="137"/>
                  </a:lnTo>
                  <a:lnTo>
                    <a:pt x="120" y="141"/>
                  </a:lnTo>
                  <a:lnTo>
                    <a:pt x="113"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89" name="Google Shape;4789;p59"/>
            <p:cNvSpPr/>
            <p:nvPr/>
          </p:nvSpPr>
          <p:spPr>
            <a:xfrm>
              <a:off x="7542213" y="3036888"/>
              <a:ext cx="49213" cy="49213"/>
            </a:xfrm>
            <a:custGeom>
              <a:avLst/>
              <a:gdLst/>
              <a:ahLst/>
              <a:cxnLst/>
              <a:rect l="l" t="t" r="r" b="b"/>
              <a:pathLst>
                <a:path w="154" h="154" extrusionOk="0">
                  <a:moveTo>
                    <a:pt x="154" y="78"/>
                  </a:moveTo>
                  <a:lnTo>
                    <a:pt x="154" y="78"/>
                  </a:lnTo>
                  <a:lnTo>
                    <a:pt x="154" y="85"/>
                  </a:lnTo>
                  <a:lnTo>
                    <a:pt x="153" y="93"/>
                  </a:lnTo>
                  <a:lnTo>
                    <a:pt x="151" y="101"/>
                  </a:lnTo>
                  <a:lnTo>
                    <a:pt x="149" y="107"/>
                  </a:lnTo>
                  <a:lnTo>
                    <a:pt x="145" y="114"/>
                  </a:lnTo>
                  <a:lnTo>
                    <a:pt x="141" y="120"/>
                  </a:lnTo>
                  <a:lnTo>
                    <a:pt x="137" y="126"/>
                  </a:lnTo>
                  <a:lnTo>
                    <a:pt x="131" y="132"/>
                  </a:lnTo>
                  <a:lnTo>
                    <a:pt x="126" y="137"/>
                  </a:lnTo>
                  <a:lnTo>
                    <a:pt x="120" y="141"/>
                  </a:lnTo>
                  <a:lnTo>
                    <a:pt x="114" y="145"/>
                  </a:lnTo>
                  <a:lnTo>
                    <a:pt x="107"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8" y="137"/>
                  </a:lnTo>
                  <a:lnTo>
                    <a:pt x="23" y="132"/>
                  </a:lnTo>
                  <a:lnTo>
                    <a:pt x="18" y="126"/>
                  </a:lnTo>
                  <a:lnTo>
                    <a:pt x="14" y="120"/>
                  </a:lnTo>
                  <a:lnTo>
                    <a:pt x="9" y="114"/>
                  </a:lnTo>
                  <a:lnTo>
                    <a:pt x="7" y="107"/>
                  </a:lnTo>
                  <a:lnTo>
                    <a:pt x="3" y="101"/>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8" y="18"/>
                  </a:lnTo>
                  <a:lnTo>
                    <a:pt x="34" y="14"/>
                  </a:lnTo>
                  <a:lnTo>
                    <a:pt x="40" y="9"/>
                  </a:lnTo>
                  <a:lnTo>
                    <a:pt x="47" y="7"/>
                  </a:lnTo>
                  <a:lnTo>
                    <a:pt x="55"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7" y="29"/>
                  </a:lnTo>
                  <a:lnTo>
                    <a:pt x="141"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90" name="Google Shape;4790;p59"/>
            <p:cNvSpPr/>
            <p:nvPr/>
          </p:nvSpPr>
          <p:spPr>
            <a:xfrm>
              <a:off x="7542213" y="3108325"/>
              <a:ext cx="49213" cy="47625"/>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91" name="Google Shape;4791;p59"/>
            <p:cNvSpPr/>
            <p:nvPr/>
          </p:nvSpPr>
          <p:spPr>
            <a:xfrm>
              <a:off x="7613650" y="3036888"/>
              <a:ext cx="47625" cy="49213"/>
            </a:xfrm>
            <a:custGeom>
              <a:avLst/>
              <a:gdLst/>
              <a:ahLst/>
              <a:cxnLst/>
              <a:rect l="l" t="t" r="r" b="b"/>
              <a:pathLst>
                <a:path w="153" h="154" extrusionOk="0">
                  <a:moveTo>
                    <a:pt x="153" y="78"/>
                  </a:moveTo>
                  <a:lnTo>
                    <a:pt x="153" y="78"/>
                  </a:lnTo>
                  <a:lnTo>
                    <a:pt x="153" y="85"/>
                  </a:lnTo>
                  <a:lnTo>
                    <a:pt x="152" y="93"/>
                  </a:lnTo>
                  <a:lnTo>
                    <a:pt x="150" y="101"/>
                  </a:lnTo>
                  <a:lnTo>
                    <a:pt x="148" y="107"/>
                  </a:lnTo>
                  <a:lnTo>
                    <a:pt x="144" y="114"/>
                  </a:lnTo>
                  <a:lnTo>
                    <a:pt x="141" y="120"/>
                  </a:lnTo>
                  <a:lnTo>
                    <a:pt x="136" y="126"/>
                  </a:lnTo>
                  <a:lnTo>
                    <a:pt x="132" y="132"/>
                  </a:lnTo>
                  <a:lnTo>
                    <a:pt x="126" y="137"/>
                  </a:lnTo>
                  <a:lnTo>
                    <a:pt x="120" y="141"/>
                  </a:lnTo>
                  <a:lnTo>
                    <a:pt x="113" y="145"/>
                  </a:lnTo>
                  <a:lnTo>
                    <a:pt x="106"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7" y="137"/>
                  </a:lnTo>
                  <a:lnTo>
                    <a:pt x="22" y="132"/>
                  </a:lnTo>
                  <a:lnTo>
                    <a:pt x="17" y="126"/>
                  </a:lnTo>
                  <a:lnTo>
                    <a:pt x="13"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92" name="Google Shape;4792;p59"/>
            <p:cNvSpPr/>
            <p:nvPr/>
          </p:nvSpPr>
          <p:spPr>
            <a:xfrm>
              <a:off x="7613650" y="3108325"/>
              <a:ext cx="47625" cy="47625"/>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93" name="Google Shape;4793;p59"/>
            <p:cNvSpPr/>
            <p:nvPr/>
          </p:nvSpPr>
          <p:spPr>
            <a:xfrm>
              <a:off x="7407275" y="3108325"/>
              <a:ext cx="47625" cy="47625"/>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94" name="Google Shape;4794;p59"/>
            <p:cNvSpPr/>
            <p:nvPr/>
          </p:nvSpPr>
          <p:spPr>
            <a:xfrm>
              <a:off x="7477125" y="3108325"/>
              <a:ext cx="49213" cy="47625"/>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95" name="Google Shape;4795;p59"/>
            <p:cNvSpPr/>
            <p:nvPr/>
          </p:nvSpPr>
          <p:spPr>
            <a:xfrm>
              <a:off x="7683500" y="3036888"/>
              <a:ext cx="47625"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1" y="132"/>
                  </a:lnTo>
                  <a:lnTo>
                    <a:pt x="125" y="137"/>
                  </a:lnTo>
                  <a:lnTo>
                    <a:pt x="120" y="141"/>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3" y="141"/>
                  </a:lnTo>
                  <a:lnTo>
                    <a:pt x="27" y="137"/>
                  </a:lnTo>
                  <a:lnTo>
                    <a:pt x="22"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2" y="23"/>
                  </a:lnTo>
                  <a:lnTo>
                    <a:pt x="27" y="18"/>
                  </a:lnTo>
                  <a:lnTo>
                    <a:pt x="33"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5"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96" name="Google Shape;4796;p59"/>
            <p:cNvSpPr/>
            <p:nvPr/>
          </p:nvSpPr>
          <p:spPr>
            <a:xfrm>
              <a:off x="7683500" y="3108325"/>
              <a:ext cx="47625"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3" y="141"/>
                  </a:lnTo>
                  <a:lnTo>
                    <a:pt x="27" y="136"/>
                  </a:lnTo>
                  <a:lnTo>
                    <a:pt x="22"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2" y="22"/>
                  </a:lnTo>
                  <a:lnTo>
                    <a:pt x="27" y="17"/>
                  </a:lnTo>
                  <a:lnTo>
                    <a:pt x="33"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97" name="Google Shape;4797;p59"/>
            <p:cNvSpPr/>
            <p:nvPr/>
          </p:nvSpPr>
          <p:spPr>
            <a:xfrm>
              <a:off x="7751763" y="3178175"/>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98" name="Google Shape;4798;p59"/>
            <p:cNvSpPr/>
            <p:nvPr/>
          </p:nvSpPr>
          <p:spPr>
            <a:xfrm>
              <a:off x="7751763" y="3248025"/>
              <a:ext cx="49213" cy="49213"/>
            </a:xfrm>
            <a:custGeom>
              <a:avLst/>
              <a:gdLst/>
              <a:ahLst/>
              <a:cxnLst/>
              <a:rect l="l" t="t" r="r" b="b"/>
              <a:pathLst>
                <a:path w="155" h="154" extrusionOk="0">
                  <a:moveTo>
                    <a:pt x="155" y="77"/>
                  </a:moveTo>
                  <a:lnTo>
                    <a:pt x="155" y="77"/>
                  </a:lnTo>
                  <a:lnTo>
                    <a:pt x="154" y="85"/>
                  </a:lnTo>
                  <a:lnTo>
                    <a:pt x="153" y="93"/>
                  </a:lnTo>
                  <a:lnTo>
                    <a:pt x="151" y="99"/>
                  </a:lnTo>
                  <a:lnTo>
                    <a:pt x="148" y="107"/>
                  </a:lnTo>
                  <a:lnTo>
                    <a:pt x="146" y="114"/>
                  </a:lnTo>
                  <a:lnTo>
                    <a:pt x="141" y="120"/>
                  </a:lnTo>
                  <a:lnTo>
                    <a:pt x="137" y="126"/>
                  </a:lnTo>
                  <a:lnTo>
                    <a:pt x="132" y="131"/>
                  </a:lnTo>
                  <a:lnTo>
                    <a:pt x="126" y="136"/>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6"/>
                  </a:lnTo>
                  <a:lnTo>
                    <a:pt x="23" y="131"/>
                  </a:lnTo>
                  <a:lnTo>
                    <a:pt x="17" y="126"/>
                  </a:lnTo>
                  <a:lnTo>
                    <a:pt x="14" y="120"/>
                  </a:lnTo>
                  <a:lnTo>
                    <a:pt x="9" y="114"/>
                  </a:lnTo>
                  <a:lnTo>
                    <a:pt x="6" y="107"/>
                  </a:lnTo>
                  <a:lnTo>
                    <a:pt x="4" y="99"/>
                  </a:lnTo>
                  <a:lnTo>
                    <a:pt x="1" y="93"/>
                  </a:lnTo>
                  <a:lnTo>
                    <a:pt x="0" y="85"/>
                  </a:lnTo>
                  <a:lnTo>
                    <a:pt x="0" y="77"/>
                  </a:lnTo>
                  <a:lnTo>
                    <a:pt x="0" y="77"/>
                  </a:lnTo>
                  <a:lnTo>
                    <a:pt x="0" y="70"/>
                  </a:lnTo>
                  <a:lnTo>
                    <a:pt x="1" y="62"/>
                  </a:lnTo>
                  <a:lnTo>
                    <a:pt x="4" y="54"/>
                  </a:lnTo>
                  <a:lnTo>
                    <a:pt x="6" y="47"/>
                  </a:lnTo>
                  <a:lnTo>
                    <a:pt x="9" y="40"/>
                  </a:lnTo>
                  <a:lnTo>
                    <a:pt x="14" y="34"/>
                  </a:lnTo>
                  <a:lnTo>
                    <a:pt x="17" y="28"/>
                  </a:lnTo>
                  <a:lnTo>
                    <a:pt x="23" y="23"/>
                  </a:lnTo>
                  <a:lnTo>
                    <a:pt x="29" y="18"/>
                  </a:lnTo>
                  <a:lnTo>
                    <a:pt x="35" y="14"/>
                  </a:lnTo>
                  <a:lnTo>
                    <a:pt x="40" y="9"/>
                  </a:lnTo>
                  <a:lnTo>
                    <a:pt x="47" y="6"/>
                  </a:lnTo>
                  <a:lnTo>
                    <a:pt x="54" y="3"/>
                  </a:lnTo>
                  <a:lnTo>
                    <a:pt x="62" y="2"/>
                  </a:lnTo>
                  <a:lnTo>
                    <a:pt x="69" y="1"/>
                  </a:lnTo>
                  <a:lnTo>
                    <a:pt x="77" y="0"/>
                  </a:lnTo>
                  <a:lnTo>
                    <a:pt x="77" y="0"/>
                  </a:lnTo>
                  <a:lnTo>
                    <a:pt x="85" y="1"/>
                  </a:lnTo>
                  <a:lnTo>
                    <a:pt x="93" y="2"/>
                  </a:lnTo>
                  <a:lnTo>
                    <a:pt x="100" y="3"/>
                  </a:lnTo>
                  <a:lnTo>
                    <a:pt x="108" y="6"/>
                  </a:lnTo>
                  <a:lnTo>
                    <a:pt x="114" y="9"/>
                  </a:lnTo>
                  <a:lnTo>
                    <a:pt x="120" y="14"/>
                  </a:lnTo>
                  <a:lnTo>
                    <a:pt x="126" y="18"/>
                  </a:lnTo>
                  <a:lnTo>
                    <a:pt x="132" y="23"/>
                  </a:lnTo>
                  <a:lnTo>
                    <a:pt x="137" y="28"/>
                  </a:lnTo>
                  <a:lnTo>
                    <a:pt x="141" y="34"/>
                  </a:lnTo>
                  <a:lnTo>
                    <a:pt x="146"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799" name="Google Shape;4799;p59"/>
            <p:cNvSpPr/>
            <p:nvPr/>
          </p:nvSpPr>
          <p:spPr>
            <a:xfrm>
              <a:off x="7821613" y="3178175"/>
              <a:ext cx="49213" cy="47625"/>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00" name="Google Shape;4800;p59"/>
            <p:cNvSpPr/>
            <p:nvPr/>
          </p:nvSpPr>
          <p:spPr>
            <a:xfrm>
              <a:off x="7821613" y="3248025"/>
              <a:ext cx="49213" cy="49213"/>
            </a:xfrm>
            <a:custGeom>
              <a:avLst/>
              <a:gdLst/>
              <a:ahLst/>
              <a:cxnLst/>
              <a:rect l="l" t="t" r="r" b="b"/>
              <a:pathLst>
                <a:path w="154" h="154" extrusionOk="0">
                  <a:moveTo>
                    <a:pt x="154" y="77"/>
                  </a:moveTo>
                  <a:lnTo>
                    <a:pt x="154" y="77"/>
                  </a:lnTo>
                  <a:lnTo>
                    <a:pt x="153" y="85"/>
                  </a:lnTo>
                  <a:lnTo>
                    <a:pt x="152" y="93"/>
                  </a:lnTo>
                  <a:lnTo>
                    <a:pt x="151" y="99"/>
                  </a:lnTo>
                  <a:lnTo>
                    <a:pt x="148" y="107"/>
                  </a:lnTo>
                  <a:lnTo>
                    <a:pt x="145" y="114"/>
                  </a:lnTo>
                  <a:lnTo>
                    <a:pt x="141" y="120"/>
                  </a:lnTo>
                  <a:lnTo>
                    <a:pt x="136" y="126"/>
                  </a:lnTo>
                  <a:lnTo>
                    <a:pt x="132" y="131"/>
                  </a:lnTo>
                  <a:lnTo>
                    <a:pt x="126" y="136"/>
                  </a:lnTo>
                  <a:lnTo>
                    <a:pt x="120" y="141"/>
                  </a:lnTo>
                  <a:lnTo>
                    <a:pt x="114" y="145"/>
                  </a:lnTo>
                  <a:lnTo>
                    <a:pt x="107" y="149"/>
                  </a:lnTo>
                  <a:lnTo>
                    <a:pt x="99" y="151"/>
                  </a:lnTo>
                  <a:lnTo>
                    <a:pt x="93" y="153"/>
                  </a:lnTo>
                  <a:lnTo>
                    <a:pt x="85" y="154"/>
                  </a:lnTo>
                  <a:lnTo>
                    <a:pt x="77" y="154"/>
                  </a:lnTo>
                  <a:lnTo>
                    <a:pt x="77" y="154"/>
                  </a:lnTo>
                  <a:lnTo>
                    <a:pt x="70" y="154"/>
                  </a:lnTo>
                  <a:lnTo>
                    <a:pt x="62" y="153"/>
                  </a:lnTo>
                  <a:lnTo>
                    <a:pt x="54" y="151"/>
                  </a:lnTo>
                  <a:lnTo>
                    <a:pt x="47" y="149"/>
                  </a:lnTo>
                  <a:lnTo>
                    <a:pt x="40" y="145"/>
                  </a:lnTo>
                  <a:lnTo>
                    <a:pt x="34" y="141"/>
                  </a:lnTo>
                  <a:lnTo>
                    <a:pt x="29" y="136"/>
                  </a:lnTo>
                  <a:lnTo>
                    <a:pt x="23" y="131"/>
                  </a:lnTo>
                  <a:lnTo>
                    <a:pt x="17" y="126"/>
                  </a:lnTo>
                  <a:lnTo>
                    <a:pt x="14" y="120"/>
                  </a:lnTo>
                  <a:lnTo>
                    <a:pt x="9" y="114"/>
                  </a:lnTo>
                  <a:lnTo>
                    <a:pt x="6" y="107"/>
                  </a:lnTo>
                  <a:lnTo>
                    <a:pt x="3" y="99"/>
                  </a:lnTo>
                  <a:lnTo>
                    <a:pt x="1" y="93"/>
                  </a:lnTo>
                  <a:lnTo>
                    <a:pt x="0" y="85"/>
                  </a:lnTo>
                  <a:lnTo>
                    <a:pt x="0" y="77"/>
                  </a:lnTo>
                  <a:lnTo>
                    <a:pt x="0" y="77"/>
                  </a:lnTo>
                  <a:lnTo>
                    <a:pt x="0" y="70"/>
                  </a:lnTo>
                  <a:lnTo>
                    <a:pt x="1" y="62"/>
                  </a:lnTo>
                  <a:lnTo>
                    <a:pt x="3" y="54"/>
                  </a:lnTo>
                  <a:lnTo>
                    <a:pt x="6" y="47"/>
                  </a:lnTo>
                  <a:lnTo>
                    <a:pt x="9" y="40"/>
                  </a:lnTo>
                  <a:lnTo>
                    <a:pt x="14" y="34"/>
                  </a:lnTo>
                  <a:lnTo>
                    <a:pt x="17" y="28"/>
                  </a:lnTo>
                  <a:lnTo>
                    <a:pt x="23" y="23"/>
                  </a:lnTo>
                  <a:lnTo>
                    <a:pt x="29" y="18"/>
                  </a:lnTo>
                  <a:lnTo>
                    <a:pt x="34" y="14"/>
                  </a:lnTo>
                  <a:lnTo>
                    <a:pt x="40" y="9"/>
                  </a:lnTo>
                  <a:lnTo>
                    <a:pt x="47" y="6"/>
                  </a:lnTo>
                  <a:lnTo>
                    <a:pt x="54" y="3"/>
                  </a:lnTo>
                  <a:lnTo>
                    <a:pt x="62" y="2"/>
                  </a:lnTo>
                  <a:lnTo>
                    <a:pt x="70" y="1"/>
                  </a:lnTo>
                  <a:lnTo>
                    <a:pt x="77" y="0"/>
                  </a:lnTo>
                  <a:lnTo>
                    <a:pt x="77" y="0"/>
                  </a:lnTo>
                  <a:lnTo>
                    <a:pt x="85" y="1"/>
                  </a:lnTo>
                  <a:lnTo>
                    <a:pt x="93" y="2"/>
                  </a:lnTo>
                  <a:lnTo>
                    <a:pt x="99" y="3"/>
                  </a:lnTo>
                  <a:lnTo>
                    <a:pt x="107" y="6"/>
                  </a:lnTo>
                  <a:lnTo>
                    <a:pt x="114" y="9"/>
                  </a:lnTo>
                  <a:lnTo>
                    <a:pt x="120" y="14"/>
                  </a:lnTo>
                  <a:lnTo>
                    <a:pt x="126" y="18"/>
                  </a:lnTo>
                  <a:lnTo>
                    <a:pt x="132" y="23"/>
                  </a:lnTo>
                  <a:lnTo>
                    <a:pt x="136" y="28"/>
                  </a:lnTo>
                  <a:lnTo>
                    <a:pt x="141" y="34"/>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01" name="Google Shape;4801;p59"/>
            <p:cNvSpPr/>
            <p:nvPr/>
          </p:nvSpPr>
          <p:spPr>
            <a:xfrm>
              <a:off x="7891463" y="3178176"/>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8" y="136"/>
                  </a:lnTo>
                  <a:lnTo>
                    <a:pt x="23" y="131"/>
                  </a:lnTo>
                  <a:lnTo>
                    <a:pt x="17" y="126"/>
                  </a:lnTo>
                  <a:lnTo>
                    <a:pt x="14"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4" y="33"/>
                  </a:lnTo>
                  <a:lnTo>
                    <a:pt x="17" y="27"/>
                  </a:lnTo>
                  <a:lnTo>
                    <a:pt x="23" y="22"/>
                  </a:lnTo>
                  <a:lnTo>
                    <a:pt x="28"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02" name="Google Shape;4802;p59"/>
            <p:cNvSpPr/>
            <p:nvPr/>
          </p:nvSpPr>
          <p:spPr>
            <a:xfrm>
              <a:off x="7891463" y="3248026"/>
              <a:ext cx="49213" cy="49213"/>
            </a:xfrm>
            <a:custGeom>
              <a:avLst/>
              <a:gdLst/>
              <a:ahLst/>
              <a:cxnLst/>
              <a:rect l="l" t="t" r="r" b="b"/>
              <a:pathLst>
                <a:path w="153" h="154" extrusionOk="0">
                  <a:moveTo>
                    <a:pt x="153" y="77"/>
                  </a:moveTo>
                  <a:lnTo>
                    <a:pt x="153" y="77"/>
                  </a:lnTo>
                  <a:lnTo>
                    <a:pt x="153" y="85"/>
                  </a:lnTo>
                  <a:lnTo>
                    <a:pt x="152" y="93"/>
                  </a:lnTo>
                  <a:lnTo>
                    <a:pt x="150" y="99"/>
                  </a:lnTo>
                  <a:lnTo>
                    <a:pt x="147" y="107"/>
                  </a:lnTo>
                  <a:lnTo>
                    <a:pt x="144" y="114"/>
                  </a:lnTo>
                  <a:lnTo>
                    <a:pt x="141" y="120"/>
                  </a:lnTo>
                  <a:lnTo>
                    <a:pt x="136" y="126"/>
                  </a:lnTo>
                  <a:lnTo>
                    <a:pt x="131" y="131"/>
                  </a:lnTo>
                  <a:lnTo>
                    <a:pt x="126" y="136"/>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6"/>
                  </a:lnTo>
                  <a:lnTo>
                    <a:pt x="23" y="131"/>
                  </a:lnTo>
                  <a:lnTo>
                    <a:pt x="17" y="126"/>
                  </a:lnTo>
                  <a:lnTo>
                    <a:pt x="14" y="120"/>
                  </a:lnTo>
                  <a:lnTo>
                    <a:pt x="9" y="114"/>
                  </a:lnTo>
                  <a:lnTo>
                    <a:pt x="5" y="107"/>
                  </a:lnTo>
                  <a:lnTo>
                    <a:pt x="3" y="99"/>
                  </a:lnTo>
                  <a:lnTo>
                    <a:pt x="1" y="93"/>
                  </a:lnTo>
                  <a:lnTo>
                    <a:pt x="0" y="85"/>
                  </a:lnTo>
                  <a:lnTo>
                    <a:pt x="0" y="77"/>
                  </a:lnTo>
                  <a:lnTo>
                    <a:pt x="0" y="77"/>
                  </a:lnTo>
                  <a:lnTo>
                    <a:pt x="0" y="70"/>
                  </a:lnTo>
                  <a:lnTo>
                    <a:pt x="1" y="62"/>
                  </a:lnTo>
                  <a:lnTo>
                    <a:pt x="3" y="54"/>
                  </a:lnTo>
                  <a:lnTo>
                    <a:pt x="5" y="47"/>
                  </a:lnTo>
                  <a:lnTo>
                    <a:pt x="9" y="40"/>
                  </a:lnTo>
                  <a:lnTo>
                    <a:pt x="14" y="34"/>
                  </a:lnTo>
                  <a:lnTo>
                    <a:pt x="17" y="28"/>
                  </a:lnTo>
                  <a:lnTo>
                    <a:pt x="23" y="23"/>
                  </a:lnTo>
                  <a:lnTo>
                    <a:pt x="28" y="18"/>
                  </a:lnTo>
                  <a:lnTo>
                    <a:pt x="34" y="14"/>
                  </a:lnTo>
                  <a:lnTo>
                    <a:pt x="40" y="9"/>
                  </a:lnTo>
                  <a:lnTo>
                    <a:pt x="47" y="6"/>
                  </a:lnTo>
                  <a:lnTo>
                    <a:pt x="54" y="3"/>
                  </a:lnTo>
                  <a:lnTo>
                    <a:pt x="62" y="2"/>
                  </a:lnTo>
                  <a:lnTo>
                    <a:pt x="68" y="1"/>
                  </a:lnTo>
                  <a:lnTo>
                    <a:pt x="76" y="0"/>
                  </a:lnTo>
                  <a:lnTo>
                    <a:pt x="76" y="0"/>
                  </a:lnTo>
                  <a:lnTo>
                    <a:pt x="84" y="1"/>
                  </a:lnTo>
                  <a:lnTo>
                    <a:pt x="92" y="2"/>
                  </a:lnTo>
                  <a:lnTo>
                    <a:pt x="99" y="3"/>
                  </a:lnTo>
                  <a:lnTo>
                    <a:pt x="106" y="6"/>
                  </a:lnTo>
                  <a:lnTo>
                    <a:pt x="113" y="9"/>
                  </a:lnTo>
                  <a:lnTo>
                    <a:pt x="120" y="14"/>
                  </a:lnTo>
                  <a:lnTo>
                    <a:pt x="126" y="18"/>
                  </a:lnTo>
                  <a:lnTo>
                    <a:pt x="131" y="23"/>
                  </a:lnTo>
                  <a:lnTo>
                    <a:pt x="136" y="28"/>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03" name="Google Shape;4803;p59"/>
            <p:cNvSpPr/>
            <p:nvPr/>
          </p:nvSpPr>
          <p:spPr>
            <a:xfrm>
              <a:off x="7962901" y="3178176"/>
              <a:ext cx="49213" cy="47625"/>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0" y="150"/>
                  </a:lnTo>
                  <a:lnTo>
                    <a:pt x="92" y="152"/>
                  </a:lnTo>
                  <a:lnTo>
                    <a:pt x="84" y="153"/>
                  </a:lnTo>
                  <a:lnTo>
                    <a:pt x="76" y="153"/>
                  </a:lnTo>
                  <a:lnTo>
                    <a:pt x="76" y="153"/>
                  </a:lnTo>
                  <a:lnTo>
                    <a:pt x="70" y="153"/>
                  </a:lnTo>
                  <a:lnTo>
                    <a:pt x="62" y="152"/>
                  </a:lnTo>
                  <a:lnTo>
                    <a:pt x="55" y="150"/>
                  </a:lnTo>
                  <a:lnTo>
                    <a:pt x="47" y="147"/>
                  </a:lnTo>
                  <a:lnTo>
                    <a:pt x="41" y="144"/>
                  </a:lnTo>
                  <a:lnTo>
                    <a:pt x="34" y="141"/>
                  </a:lnTo>
                  <a:lnTo>
                    <a:pt x="28"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8" y="17"/>
                  </a:lnTo>
                  <a:lnTo>
                    <a:pt x="34" y="12"/>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2"/>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04" name="Google Shape;4804;p59"/>
            <p:cNvSpPr/>
            <p:nvPr/>
          </p:nvSpPr>
          <p:spPr>
            <a:xfrm>
              <a:off x="7962901" y="3248026"/>
              <a:ext cx="49213" cy="49213"/>
            </a:xfrm>
            <a:custGeom>
              <a:avLst/>
              <a:gdLst/>
              <a:ahLst/>
              <a:cxnLst/>
              <a:rect l="l" t="t" r="r" b="b"/>
              <a:pathLst>
                <a:path w="154" h="154" extrusionOk="0">
                  <a:moveTo>
                    <a:pt x="154" y="77"/>
                  </a:moveTo>
                  <a:lnTo>
                    <a:pt x="154" y="77"/>
                  </a:lnTo>
                  <a:lnTo>
                    <a:pt x="154" y="85"/>
                  </a:lnTo>
                  <a:lnTo>
                    <a:pt x="153" y="93"/>
                  </a:lnTo>
                  <a:lnTo>
                    <a:pt x="151" y="99"/>
                  </a:lnTo>
                  <a:lnTo>
                    <a:pt x="149" y="107"/>
                  </a:lnTo>
                  <a:lnTo>
                    <a:pt x="145" y="114"/>
                  </a:lnTo>
                  <a:lnTo>
                    <a:pt x="141" y="120"/>
                  </a:lnTo>
                  <a:lnTo>
                    <a:pt x="137" y="126"/>
                  </a:lnTo>
                  <a:lnTo>
                    <a:pt x="131" y="131"/>
                  </a:lnTo>
                  <a:lnTo>
                    <a:pt x="126" y="136"/>
                  </a:lnTo>
                  <a:lnTo>
                    <a:pt x="120" y="141"/>
                  </a:lnTo>
                  <a:lnTo>
                    <a:pt x="114" y="145"/>
                  </a:lnTo>
                  <a:lnTo>
                    <a:pt x="107" y="149"/>
                  </a:lnTo>
                  <a:lnTo>
                    <a:pt x="100" y="151"/>
                  </a:lnTo>
                  <a:lnTo>
                    <a:pt x="92" y="153"/>
                  </a:lnTo>
                  <a:lnTo>
                    <a:pt x="84" y="154"/>
                  </a:lnTo>
                  <a:lnTo>
                    <a:pt x="76" y="154"/>
                  </a:lnTo>
                  <a:lnTo>
                    <a:pt x="76" y="154"/>
                  </a:lnTo>
                  <a:lnTo>
                    <a:pt x="70" y="154"/>
                  </a:lnTo>
                  <a:lnTo>
                    <a:pt x="62" y="153"/>
                  </a:lnTo>
                  <a:lnTo>
                    <a:pt x="55" y="151"/>
                  </a:lnTo>
                  <a:lnTo>
                    <a:pt x="47" y="149"/>
                  </a:lnTo>
                  <a:lnTo>
                    <a:pt x="41" y="145"/>
                  </a:lnTo>
                  <a:lnTo>
                    <a:pt x="34" y="141"/>
                  </a:lnTo>
                  <a:lnTo>
                    <a:pt x="28" y="136"/>
                  </a:lnTo>
                  <a:lnTo>
                    <a:pt x="23" y="131"/>
                  </a:lnTo>
                  <a:lnTo>
                    <a:pt x="18" y="126"/>
                  </a:lnTo>
                  <a:lnTo>
                    <a:pt x="14" y="120"/>
                  </a:lnTo>
                  <a:lnTo>
                    <a:pt x="9" y="114"/>
                  </a:lnTo>
                  <a:lnTo>
                    <a:pt x="7" y="107"/>
                  </a:lnTo>
                  <a:lnTo>
                    <a:pt x="3" y="99"/>
                  </a:lnTo>
                  <a:lnTo>
                    <a:pt x="2" y="93"/>
                  </a:lnTo>
                  <a:lnTo>
                    <a:pt x="1" y="85"/>
                  </a:lnTo>
                  <a:lnTo>
                    <a:pt x="0" y="77"/>
                  </a:lnTo>
                  <a:lnTo>
                    <a:pt x="0" y="77"/>
                  </a:lnTo>
                  <a:lnTo>
                    <a:pt x="1" y="70"/>
                  </a:lnTo>
                  <a:lnTo>
                    <a:pt x="2" y="62"/>
                  </a:lnTo>
                  <a:lnTo>
                    <a:pt x="3" y="54"/>
                  </a:lnTo>
                  <a:lnTo>
                    <a:pt x="7" y="47"/>
                  </a:lnTo>
                  <a:lnTo>
                    <a:pt x="9" y="40"/>
                  </a:lnTo>
                  <a:lnTo>
                    <a:pt x="14" y="34"/>
                  </a:lnTo>
                  <a:lnTo>
                    <a:pt x="18" y="28"/>
                  </a:lnTo>
                  <a:lnTo>
                    <a:pt x="23" y="23"/>
                  </a:lnTo>
                  <a:lnTo>
                    <a:pt x="28" y="18"/>
                  </a:lnTo>
                  <a:lnTo>
                    <a:pt x="34" y="14"/>
                  </a:lnTo>
                  <a:lnTo>
                    <a:pt x="41" y="9"/>
                  </a:lnTo>
                  <a:lnTo>
                    <a:pt x="47" y="6"/>
                  </a:lnTo>
                  <a:lnTo>
                    <a:pt x="55" y="3"/>
                  </a:lnTo>
                  <a:lnTo>
                    <a:pt x="62" y="2"/>
                  </a:lnTo>
                  <a:lnTo>
                    <a:pt x="70" y="1"/>
                  </a:lnTo>
                  <a:lnTo>
                    <a:pt x="76" y="0"/>
                  </a:lnTo>
                  <a:lnTo>
                    <a:pt x="76" y="0"/>
                  </a:lnTo>
                  <a:lnTo>
                    <a:pt x="84" y="1"/>
                  </a:lnTo>
                  <a:lnTo>
                    <a:pt x="92" y="2"/>
                  </a:lnTo>
                  <a:lnTo>
                    <a:pt x="100" y="3"/>
                  </a:lnTo>
                  <a:lnTo>
                    <a:pt x="107" y="6"/>
                  </a:lnTo>
                  <a:lnTo>
                    <a:pt x="114" y="9"/>
                  </a:lnTo>
                  <a:lnTo>
                    <a:pt x="120" y="14"/>
                  </a:lnTo>
                  <a:lnTo>
                    <a:pt x="126" y="18"/>
                  </a:lnTo>
                  <a:lnTo>
                    <a:pt x="131" y="23"/>
                  </a:lnTo>
                  <a:lnTo>
                    <a:pt x="137" y="28"/>
                  </a:lnTo>
                  <a:lnTo>
                    <a:pt x="141"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05" name="Google Shape;4805;p59"/>
            <p:cNvSpPr/>
            <p:nvPr/>
          </p:nvSpPr>
          <p:spPr>
            <a:xfrm>
              <a:off x="8031163" y="3178176"/>
              <a:ext cx="49213" cy="47625"/>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9"/>
                  </a:lnTo>
                  <a:lnTo>
                    <a:pt x="3" y="61"/>
                  </a:lnTo>
                  <a:lnTo>
                    <a:pt x="4" y="54"/>
                  </a:lnTo>
                  <a:lnTo>
                    <a:pt x="7" y="47"/>
                  </a:lnTo>
                  <a:lnTo>
                    <a:pt x="11" y="40"/>
                  </a:lnTo>
                  <a:lnTo>
                    <a:pt x="14" y="33"/>
                  </a:lnTo>
                  <a:lnTo>
                    <a:pt x="19" y="27"/>
                  </a:lnTo>
                  <a:lnTo>
                    <a:pt x="23" y="22"/>
                  </a:lnTo>
                  <a:lnTo>
                    <a:pt x="29" y="17"/>
                  </a:lnTo>
                  <a:lnTo>
                    <a:pt x="35" y="12"/>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2"/>
                  </a:lnTo>
                  <a:lnTo>
                    <a:pt x="138" y="27"/>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06" name="Google Shape;4806;p59"/>
            <p:cNvSpPr/>
            <p:nvPr/>
          </p:nvSpPr>
          <p:spPr>
            <a:xfrm>
              <a:off x="8031163" y="3248026"/>
              <a:ext cx="49213" cy="49213"/>
            </a:xfrm>
            <a:custGeom>
              <a:avLst/>
              <a:gdLst/>
              <a:ahLst/>
              <a:cxnLst/>
              <a:rect l="l" t="t" r="r" b="b"/>
              <a:pathLst>
                <a:path w="155" h="154" extrusionOk="0">
                  <a:moveTo>
                    <a:pt x="155" y="77"/>
                  </a:moveTo>
                  <a:lnTo>
                    <a:pt x="155" y="77"/>
                  </a:lnTo>
                  <a:lnTo>
                    <a:pt x="155" y="85"/>
                  </a:lnTo>
                  <a:lnTo>
                    <a:pt x="154" y="93"/>
                  </a:lnTo>
                  <a:lnTo>
                    <a:pt x="151" y="99"/>
                  </a:lnTo>
                  <a:lnTo>
                    <a:pt x="149" y="107"/>
                  </a:lnTo>
                  <a:lnTo>
                    <a:pt x="146" y="114"/>
                  </a:lnTo>
                  <a:lnTo>
                    <a:pt x="142" y="120"/>
                  </a:lnTo>
                  <a:lnTo>
                    <a:pt x="138" y="126"/>
                  </a:lnTo>
                  <a:lnTo>
                    <a:pt x="132" y="131"/>
                  </a:lnTo>
                  <a:lnTo>
                    <a:pt x="127" y="136"/>
                  </a:lnTo>
                  <a:lnTo>
                    <a:pt x="121" y="141"/>
                  </a:lnTo>
                  <a:lnTo>
                    <a:pt x="115" y="145"/>
                  </a:lnTo>
                  <a:lnTo>
                    <a:pt x="108" y="149"/>
                  </a:lnTo>
                  <a:lnTo>
                    <a:pt x="101" y="151"/>
                  </a:lnTo>
                  <a:lnTo>
                    <a:pt x="93" y="153"/>
                  </a:lnTo>
                  <a:lnTo>
                    <a:pt x="86" y="154"/>
                  </a:lnTo>
                  <a:lnTo>
                    <a:pt x="78" y="154"/>
                  </a:lnTo>
                  <a:lnTo>
                    <a:pt x="78" y="154"/>
                  </a:lnTo>
                  <a:lnTo>
                    <a:pt x="70" y="154"/>
                  </a:lnTo>
                  <a:lnTo>
                    <a:pt x="62" y="153"/>
                  </a:lnTo>
                  <a:lnTo>
                    <a:pt x="55" y="151"/>
                  </a:lnTo>
                  <a:lnTo>
                    <a:pt x="47" y="149"/>
                  </a:lnTo>
                  <a:lnTo>
                    <a:pt x="42" y="145"/>
                  </a:lnTo>
                  <a:lnTo>
                    <a:pt x="35" y="141"/>
                  </a:lnTo>
                  <a:lnTo>
                    <a:pt x="29" y="136"/>
                  </a:lnTo>
                  <a:lnTo>
                    <a:pt x="23" y="131"/>
                  </a:lnTo>
                  <a:lnTo>
                    <a:pt x="19" y="126"/>
                  </a:lnTo>
                  <a:lnTo>
                    <a:pt x="14" y="120"/>
                  </a:lnTo>
                  <a:lnTo>
                    <a:pt x="11" y="114"/>
                  </a:lnTo>
                  <a:lnTo>
                    <a:pt x="7" y="107"/>
                  </a:lnTo>
                  <a:lnTo>
                    <a:pt x="4" y="99"/>
                  </a:lnTo>
                  <a:lnTo>
                    <a:pt x="3" y="93"/>
                  </a:lnTo>
                  <a:lnTo>
                    <a:pt x="2" y="85"/>
                  </a:lnTo>
                  <a:lnTo>
                    <a:pt x="0" y="77"/>
                  </a:lnTo>
                  <a:lnTo>
                    <a:pt x="0" y="77"/>
                  </a:lnTo>
                  <a:lnTo>
                    <a:pt x="2" y="70"/>
                  </a:lnTo>
                  <a:lnTo>
                    <a:pt x="3" y="62"/>
                  </a:lnTo>
                  <a:lnTo>
                    <a:pt x="4" y="54"/>
                  </a:lnTo>
                  <a:lnTo>
                    <a:pt x="7" y="47"/>
                  </a:lnTo>
                  <a:lnTo>
                    <a:pt x="11" y="40"/>
                  </a:lnTo>
                  <a:lnTo>
                    <a:pt x="14" y="34"/>
                  </a:lnTo>
                  <a:lnTo>
                    <a:pt x="19" y="28"/>
                  </a:lnTo>
                  <a:lnTo>
                    <a:pt x="23" y="23"/>
                  </a:lnTo>
                  <a:lnTo>
                    <a:pt x="29" y="18"/>
                  </a:lnTo>
                  <a:lnTo>
                    <a:pt x="35" y="14"/>
                  </a:lnTo>
                  <a:lnTo>
                    <a:pt x="42" y="9"/>
                  </a:lnTo>
                  <a:lnTo>
                    <a:pt x="47" y="6"/>
                  </a:lnTo>
                  <a:lnTo>
                    <a:pt x="55" y="3"/>
                  </a:lnTo>
                  <a:lnTo>
                    <a:pt x="62" y="2"/>
                  </a:lnTo>
                  <a:lnTo>
                    <a:pt x="70" y="1"/>
                  </a:lnTo>
                  <a:lnTo>
                    <a:pt x="78" y="0"/>
                  </a:lnTo>
                  <a:lnTo>
                    <a:pt x="78" y="0"/>
                  </a:lnTo>
                  <a:lnTo>
                    <a:pt x="86" y="1"/>
                  </a:lnTo>
                  <a:lnTo>
                    <a:pt x="93" y="2"/>
                  </a:lnTo>
                  <a:lnTo>
                    <a:pt x="101" y="3"/>
                  </a:lnTo>
                  <a:lnTo>
                    <a:pt x="108" y="6"/>
                  </a:lnTo>
                  <a:lnTo>
                    <a:pt x="115" y="9"/>
                  </a:lnTo>
                  <a:lnTo>
                    <a:pt x="121" y="14"/>
                  </a:lnTo>
                  <a:lnTo>
                    <a:pt x="127" y="18"/>
                  </a:lnTo>
                  <a:lnTo>
                    <a:pt x="132" y="23"/>
                  </a:lnTo>
                  <a:lnTo>
                    <a:pt x="138" y="28"/>
                  </a:lnTo>
                  <a:lnTo>
                    <a:pt x="142" y="34"/>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07" name="Google Shape;4807;p59"/>
            <p:cNvSpPr/>
            <p:nvPr/>
          </p:nvSpPr>
          <p:spPr>
            <a:xfrm>
              <a:off x="7751763" y="3319463"/>
              <a:ext cx="49213" cy="47625"/>
            </a:xfrm>
            <a:custGeom>
              <a:avLst/>
              <a:gdLst/>
              <a:ahLst/>
              <a:cxnLst/>
              <a:rect l="l" t="t" r="r" b="b"/>
              <a:pathLst>
                <a:path w="155" h="153" extrusionOk="0">
                  <a:moveTo>
                    <a:pt x="155" y="77"/>
                  </a:moveTo>
                  <a:lnTo>
                    <a:pt x="155" y="77"/>
                  </a:lnTo>
                  <a:lnTo>
                    <a:pt x="154" y="85"/>
                  </a:lnTo>
                  <a:lnTo>
                    <a:pt x="153" y="92"/>
                  </a:lnTo>
                  <a:lnTo>
                    <a:pt x="151" y="100"/>
                  </a:lnTo>
                  <a:lnTo>
                    <a:pt x="148" y="106"/>
                  </a:lnTo>
                  <a:lnTo>
                    <a:pt x="146" y="113"/>
                  </a:lnTo>
                  <a:lnTo>
                    <a:pt x="141" y="119"/>
                  </a:lnTo>
                  <a:lnTo>
                    <a:pt x="137" y="126"/>
                  </a:lnTo>
                  <a:lnTo>
                    <a:pt x="132" y="130"/>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0"/>
                  </a:lnTo>
                  <a:lnTo>
                    <a:pt x="17" y="126"/>
                  </a:lnTo>
                  <a:lnTo>
                    <a:pt x="14"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08" name="Google Shape;4808;p59"/>
            <p:cNvSpPr/>
            <p:nvPr/>
          </p:nvSpPr>
          <p:spPr>
            <a:xfrm>
              <a:off x="7751763" y="3389313"/>
              <a:ext cx="49213" cy="49213"/>
            </a:xfrm>
            <a:custGeom>
              <a:avLst/>
              <a:gdLst/>
              <a:ahLst/>
              <a:cxnLst/>
              <a:rect l="l" t="t" r="r" b="b"/>
              <a:pathLst>
                <a:path w="155" h="154" extrusionOk="0">
                  <a:moveTo>
                    <a:pt x="155" y="77"/>
                  </a:moveTo>
                  <a:lnTo>
                    <a:pt x="155" y="77"/>
                  </a:lnTo>
                  <a:lnTo>
                    <a:pt x="154" y="85"/>
                  </a:lnTo>
                  <a:lnTo>
                    <a:pt x="153" y="93"/>
                  </a:lnTo>
                  <a:lnTo>
                    <a:pt x="151" y="100"/>
                  </a:lnTo>
                  <a:lnTo>
                    <a:pt x="148" y="108"/>
                  </a:lnTo>
                  <a:lnTo>
                    <a:pt x="146" y="113"/>
                  </a:lnTo>
                  <a:lnTo>
                    <a:pt x="141" y="120"/>
                  </a:lnTo>
                  <a:lnTo>
                    <a:pt x="137" y="126"/>
                  </a:lnTo>
                  <a:lnTo>
                    <a:pt x="132" y="132"/>
                  </a:lnTo>
                  <a:lnTo>
                    <a:pt x="126" y="136"/>
                  </a:lnTo>
                  <a:lnTo>
                    <a:pt x="120" y="141"/>
                  </a:lnTo>
                  <a:lnTo>
                    <a:pt x="114" y="144"/>
                  </a:lnTo>
                  <a:lnTo>
                    <a:pt x="108" y="148"/>
                  </a:lnTo>
                  <a:lnTo>
                    <a:pt x="100" y="151"/>
                  </a:lnTo>
                  <a:lnTo>
                    <a:pt x="93" y="152"/>
                  </a:lnTo>
                  <a:lnTo>
                    <a:pt x="85" y="153"/>
                  </a:lnTo>
                  <a:lnTo>
                    <a:pt x="77" y="154"/>
                  </a:lnTo>
                  <a:lnTo>
                    <a:pt x="77" y="154"/>
                  </a:lnTo>
                  <a:lnTo>
                    <a:pt x="69" y="153"/>
                  </a:lnTo>
                  <a:lnTo>
                    <a:pt x="62" y="152"/>
                  </a:lnTo>
                  <a:lnTo>
                    <a:pt x="54" y="151"/>
                  </a:lnTo>
                  <a:lnTo>
                    <a:pt x="47" y="148"/>
                  </a:lnTo>
                  <a:lnTo>
                    <a:pt x="40" y="144"/>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4"/>
                  </a:lnTo>
                  <a:lnTo>
                    <a:pt x="126" y="17"/>
                  </a:lnTo>
                  <a:lnTo>
                    <a:pt x="132" y="23"/>
                  </a:lnTo>
                  <a:lnTo>
                    <a:pt x="137" y="29"/>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09" name="Google Shape;4809;p59"/>
            <p:cNvSpPr/>
            <p:nvPr/>
          </p:nvSpPr>
          <p:spPr>
            <a:xfrm>
              <a:off x="7821613" y="3319463"/>
              <a:ext cx="49213" cy="47625"/>
            </a:xfrm>
            <a:custGeom>
              <a:avLst/>
              <a:gdLst/>
              <a:ahLst/>
              <a:cxnLst/>
              <a:rect l="l" t="t" r="r" b="b"/>
              <a:pathLst>
                <a:path w="154" h="153" extrusionOk="0">
                  <a:moveTo>
                    <a:pt x="154" y="77"/>
                  </a:moveTo>
                  <a:lnTo>
                    <a:pt x="154" y="77"/>
                  </a:lnTo>
                  <a:lnTo>
                    <a:pt x="153" y="85"/>
                  </a:lnTo>
                  <a:lnTo>
                    <a:pt x="152" y="92"/>
                  </a:lnTo>
                  <a:lnTo>
                    <a:pt x="151" y="100"/>
                  </a:lnTo>
                  <a:lnTo>
                    <a:pt x="148" y="106"/>
                  </a:lnTo>
                  <a:lnTo>
                    <a:pt x="145" y="113"/>
                  </a:lnTo>
                  <a:lnTo>
                    <a:pt x="141" y="119"/>
                  </a:lnTo>
                  <a:lnTo>
                    <a:pt x="136" y="126"/>
                  </a:lnTo>
                  <a:lnTo>
                    <a:pt x="132" y="130"/>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0"/>
                  </a:lnTo>
                  <a:lnTo>
                    <a:pt x="17" y="126"/>
                  </a:lnTo>
                  <a:lnTo>
                    <a:pt x="14"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10" name="Google Shape;4810;p59"/>
            <p:cNvSpPr/>
            <p:nvPr/>
          </p:nvSpPr>
          <p:spPr>
            <a:xfrm>
              <a:off x="7821613" y="3389313"/>
              <a:ext cx="49213" cy="49213"/>
            </a:xfrm>
            <a:custGeom>
              <a:avLst/>
              <a:gdLst/>
              <a:ahLst/>
              <a:cxnLst/>
              <a:rect l="l" t="t" r="r" b="b"/>
              <a:pathLst>
                <a:path w="154" h="154" extrusionOk="0">
                  <a:moveTo>
                    <a:pt x="154" y="77"/>
                  </a:moveTo>
                  <a:lnTo>
                    <a:pt x="154" y="77"/>
                  </a:lnTo>
                  <a:lnTo>
                    <a:pt x="153" y="85"/>
                  </a:lnTo>
                  <a:lnTo>
                    <a:pt x="152" y="93"/>
                  </a:lnTo>
                  <a:lnTo>
                    <a:pt x="151" y="100"/>
                  </a:lnTo>
                  <a:lnTo>
                    <a:pt x="148" y="108"/>
                  </a:lnTo>
                  <a:lnTo>
                    <a:pt x="145" y="113"/>
                  </a:lnTo>
                  <a:lnTo>
                    <a:pt x="141" y="120"/>
                  </a:lnTo>
                  <a:lnTo>
                    <a:pt x="136" y="126"/>
                  </a:lnTo>
                  <a:lnTo>
                    <a:pt x="132" y="132"/>
                  </a:lnTo>
                  <a:lnTo>
                    <a:pt x="126" y="136"/>
                  </a:lnTo>
                  <a:lnTo>
                    <a:pt x="120" y="141"/>
                  </a:lnTo>
                  <a:lnTo>
                    <a:pt x="114" y="144"/>
                  </a:lnTo>
                  <a:lnTo>
                    <a:pt x="107" y="148"/>
                  </a:lnTo>
                  <a:lnTo>
                    <a:pt x="99" y="151"/>
                  </a:lnTo>
                  <a:lnTo>
                    <a:pt x="93" y="152"/>
                  </a:lnTo>
                  <a:lnTo>
                    <a:pt x="85" y="153"/>
                  </a:lnTo>
                  <a:lnTo>
                    <a:pt x="77" y="154"/>
                  </a:lnTo>
                  <a:lnTo>
                    <a:pt x="77" y="154"/>
                  </a:lnTo>
                  <a:lnTo>
                    <a:pt x="70" y="153"/>
                  </a:lnTo>
                  <a:lnTo>
                    <a:pt x="62" y="152"/>
                  </a:lnTo>
                  <a:lnTo>
                    <a:pt x="54" y="151"/>
                  </a:lnTo>
                  <a:lnTo>
                    <a:pt x="47" y="148"/>
                  </a:lnTo>
                  <a:lnTo>
                    <a:pt x="40" y="144"/>
                  </a:lnTo>
                  <a:lnTo>
                    <a:pt x="34" y="141"/>
                  </a:lnTo>
                  <a:lnTo>
                    <a:pt x="29" y="136"/>
                  </a:lnTo>
                  <a:lnTo>
                    <a:pt x="23" y="132"/>
                  </a:lnTo>
                  <a:lnTo>
                    <a:pt x="17" y="126"/>
                  </a:lnTo>
                  <a:lnTo>
                    <a:pt x="14"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4" y="34"/>
                  </a:lnTo>
                  <a:lnTo>
                    <a:pt x="17" y="29"/>
                  </a:lnTo>
                  <a:lnTo>
                    <a:pt x="23" y="23"/>
                  </a:lnTo>
                  <a:lnTo>
                    <a:pt x="29" y="17"/>
                  </a:lnTo>
                  <a:lnTo>
                    <a:pt x="34" y="14"/>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4"/>
                  </a:lnTo>
                  <a:lnTo>
                    <a:pt x="126" y="17"/>
                  </a:lnTo>
                  <a:lnTo>
                    <a:pt x="132" y="23"/>
                  </a:lnTo>
                  <a:lnTo>
                    <a:pt x="136" y="29"/>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11" name="Google Shape;4811;p59"/>
            <p:cNvSpPr/>
            <p:nvPr/>
          </p:nvSpPr>
          <p:spPr>
            <a:xfrm>
              <a:off x="7891463" y="3319463"/>
              <a:ext cx="49213" cy="47625"/>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1" y="119"/>
                  </a:lnTo>
                  <a:lnTo>
                    <a:pt x="136" y="126"/>
                  </a:lnTo>
                  <a:lnTo>
                    <a:pt x="131" y="130"/>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8" y="136"/>
                  </a:lnTo>
                  <a:lnTo>
                    <a:pt x="23" y="130"/>
                  </a:lnTo>
                  <a:lnTo>
                    <a:pt x="17" y="126"/>
                  </a:lnTo>
                  <a:lnTo>
                    <a:pt x="14"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4" y="33"/>
                  </a:lnTo>
                  <a:lnTo>
                    <a:pt x="17" y="27"/>
                  </a:lnTo>
                  <a:lnTo>
                    <a:pt x="23" y="22"/>
                  </a:lnTo>
                  <a:lnTo>
                    <a:pt x="28"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12" name="Google Shape;4812;p59"/>
            <p:cNvSpPr/>
            <p:nvPr/>
          </p:nvSpPr>
          <p:spPr>
            <a:xfrm>
              <a:off x="7891463" y="3389313"/>
              <a:ext cx="49213"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2" y="152"/>
                  </a:lnTo>
                  <a:lnTo>
                    <a:pt x="84" y="153"/>
                  </a:lnTo>
                  <a:lnTo>
                    <a:pt x="76" y="154"/>
                  </a:lnTo>
                  <a:lnTo>
                    <a:pt x="76" y="154"/>
                  </a:lnTo>
                  <a:lnTo>
                    <a:pt x="68" y="153"/>
                  </a:lnTo>
                  <a:lnTo>
                    <a:pt x="62" y="152"/>
                  </a:lnTo>
                  <a:lnTo>
                    <a:pt x="54" y="151"/>
                  </a:lnTo>
                  <a:lnTo>
                    <a:pt x="47" y="148"/>
                  </a:lnTo>
                  <a:lnTo>
                    <a:pt x="40" y="144"/>
                  </a:lnTo>
                  <a:lnTo>
                    <a:pt x="34" y="141"/>
                  </a:lnTo>
                  <a:lnTo>
                    <a:pt x="28" y="136"/>
                  </a:lnTo>
                  <a:lnTo>
                    <a:pt x="23" y="132"/>
                  </a:lnTo>
                  <a:lnTo>
                    <a:pt x="17" y="126"/>
                  </a:lnTo>
                  <a:lnTo>
                    <a:pt x="14"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4" y="34"/>
                  </a:lnTo>
                  <a:lnTo>
                    <a:pt x="17" y="29"/>
                  </a:lnTo>
                  <a:lnTo>
                    <a:pt x="23" y="23"/>
                  </a:lnTo>
                  <a:lnTo>
                    <a:pt x="28" y="17"/>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13" name="Google Shape;4813;p59"/>
            <p:cNvSpPr/>
            <p:nvPr/>
          </p:nvSpPr>
          <p:spPr>
            <a:xfrm>
              <a:off x="7962901" y="3319463"/>
              <a:ext cx="49213" cy="47625"/>
            </a:xfrm>
            <a:custGeom>
              <a:avLst/>
              <a:gdLst/>
              <a:ahLst/>
              <a:cxnLst/>
              <a:rect l="l" t="t" r="r" b="b"/>
              <a:pathLst>
                <a:path w="154" h="153" extrusionOk="0">
                  <a:moveTo>
                    <a:pt x="154" y="77"/>
                  </a:moveTo>
                  <a:lnTo>
                    <a:pt x="154" y="77"/>
                  </a:lnTo>
                  <a:lnTo>
                    <a:pt x="154" y="85"/>
                  </a:lnTo>
                  <a:lnTo>
                    <a:pt x="153" y="92"/>
                  </a:lnTo>
                  <a:lnTo>
                    <a:pt x="151" y="100"/>
                  </a:lnTo>
                  <a:lnTo>
                    <a:pt x="149" y="106"/>
                  </a:lnTo>
                  <a:lnTo>
                    <a:pt x="145" y="113"/>
                  </a:lnTo>
                  <a:lnTo>
                    <a:pt x="141" y="119"/>
                  </a:lnTo>
                  <a:lnTo>
                    <a:pt x="137" y="126"/>
                  </a:lnTo>
                  <a:lnTo>
                    <a:pt x="131" y="130"/>
                  </a:lnTo>
                  <a:lnTo>
                    <a:pt x="126" y="136"/>
                  </a:lnTo>
                  <a:lnTo>
                    <a:pt x="120" y="141"/>
                  </a:lnTo>
                  <a:lnTo>
                    <a:pt x="114" y="144"/>
                  </a:lnTo>
                  <a:lnTo>
                    <a:pt x="107" y="148"/>
                  </a:lnTo>
                  <a:lnTo>
                    <a:pt x="100" y="150"/>
                  </a:lnTo>
                  <a:lnTo>
                    <a:pt x="92" y="152"/>
                  </a:lnTo>
                  <a:lnTo>
                    <a:pt x="84" y="153"/>
                  </a:lnTo>
                  <a:lnTo>
                    <a:pt x="76" y="153"/>
                  </a:lnTo>
                  <a:lnTo>
                    <a:pt x="76" y="153"/>
                  </a:lnTo>
                  <a:lnTo>
                    <a:pt x="70" y="153"/>
                  </a:lnTo>
                  <a:lnTo>
                    <a:pt x="62" y="152"/>
                  </a:lnTo>
                  <a:lnTo>
                    <a:pt x="55" y="150"/>
                  </a:lnTo>
                  <a:lnTo>
                    <a:pt x="47" y="148"/>
                  </a:lnTo>
                  <a:lnTo>
                    <a:pt x="41" y="144"/>
                  </a:lnTo>
                  <a:lnTo>
                    <a:pt x="34" y="141"/>
                  </a:lnTo>
                  <a:lnTo>
                    <a:pt x="28" y="136"/>
                  </a:lnTo>
                  <a:lnTo>
                    <a:pt x="23" y="130"/>
                  </a:lnTo>
                  <a:lnTo>
                    <a:pt x="18" y="126"/>
                  </a:lnTo>
                  <a:lnTo>
                    <a:pt x="14" y="119"/>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4" y="33"/>
                  </a:lnTo>
                  <a:lnTo>
                    <a:pt x="18" y="27"/>
                  </a:lnTo>
                  <a:lnTo>
                    <a:pt x="23" y="22"/>
                  </a:lnTo>
                  <a:lnTo>
                    <a:pt x="28" y="17"/>
                  </a:lnTo>
                  <a:lnTo>
                    <a:pt x="34" y="13"/>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3"/>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14" name="Google Shape;4814;p59"/>
            <p:cNvSpPr/>
            <p:nvPr/>
          </p:nvSpPr>
          <p:spPr>
            <a:xfrm>
              <a:off x="7542213" y="3248026"/>
              <a:ext cx="49213" cy="49213"/>
            </a:xfrm>
            <a:custGeom>
              <a:avLst/>
              <a:gdLst/>
              <a:ahLst/>
              <a:cxnLst/>
              <a:rect l="l" t="t" r="r" b="b"/>
              <a:pathLst>
                <a:path w="154" h="154" extrusionOk="0">
                  <a:moveTo>
                    <a:pt x="154" y="77"/>
                  </a:moveTo>
                  <a:lnTo>
                    <a:pt x="154" y="77"/>
                  </a:lnTo>
                  <a:lnTo>
                    <a:pt x="154" y="85"/>
                  </a:lnTo>
                  <a:lnTo>
                    <a:pt x="153" y="93"/>
                  </a:lnTo>
                  <a:lnTo>
                    <a:pt x="151" y="99"/>
                  </a:lnTo>
                  <a:lnTo>
                    <a:pt x="149" y="107"/>
                  </a:lnTo>
                  <a:lnTo>
                    <a:pt x="145" y="114"/>
                  </a:lnTo>
                  <a:lnTo>
                    <a:pt x="141" y="120"/>
                  </a:lnTo>
                  <a:lnTo>
                    <a:pt x="137" y="126"/>
                  </a:lnTo>
                  <a:lnTo>
                    <a:pt x="132" y="131"/>
                  </a:lnTo>
                  <a:lnTo>
                    <a:pt x="126" y="136"/>
                  </a:lnTo>
                  <a:lnTo>
                    <a:pt x="120" y="141"/>
                  </a:lnTo>
                  <a:lnTo>
                    <a:pt x="114" y="145"/>
                  </a:lnTo>
                  <a:lnTo>
                    <a:pt x="108" y="149"/>
                  </a:lnTo>
                  <a:lnTo>
                    <a:pt x="101" y="151"/>
                  </a:lnTo>
                  <a:lnTo>
                    <a:pt x="93" y="153"/>
                  </a:lnTo>
                  <a:lnTo>
                    <a:pt x="85" y="154"/>
                  </a:lnTo>
                  <a:lnTo>
                    <a:pt x="77" y="154"/>
                  </a:lnTo>
                  <a:lnTo>
                    <a:pt x="77" y="154"/>
                  </a:lnTo>
                  <a:lnTo>
                    <a:pt x="70" y="154"/>
                  </a:lnTo>
                  <a:lnTo>
                    <a:pt x="62" y="153"/>
                  </a:lnTo>
                  <a:lnTo>
                    <a:pt x="54" y="151"/>
                  </a:lnTo>
                  <a:lnTo>
                    <a:pt x="47" y="149"/>
                  </a:lnTo>
                  <a:lnTo>
                    <a:pt x="40" y="145"/>
                  </a:lnTo>
                  <a:lnTo>
                    <a:pt x="34" y="141"/>
                  </a:lnTo>
                  <a:lnTo>
                    <a:pt x="29" y="136"/>
                  </a:lnTo>
                  <a:lnTo>
                    <a:pt x="23" y="131"/>
                  </a:lnTo>
                  <a:lnTo>
                    <a:pt x="18" y="126"/>
                  </a:lnTo>
                  <a:lnTo>
                    <a:pt x="14" y="120"/>
                  </a:lnTo>
                  <a:lnTo>
                    <a:pt x="9" y="114"/>
                  </a:lnTo>
                  <a:lnTo>
                    <a:pt x="7" y="107"/>
                  </a:lnTo>
                  <a:lnTo>
                    <a:pt x="3" y="99"/>
                  </a:lnTo>
                  <a:lnTo>
                    <a:pt x="2" y="93"/>
                  </a:lnTo>
                  <a:lnTo>
                    <a:pt x="1" y="85"/>
                  </a:lnTo>
                  <a:lnTo>
                    <a:pt x="0" y="77"/>
                  </a:lnTo>
                  <a:lnTo>
                    <a:pt x="0" y="77"/>
                  </a:lnTo>
                  <a:lnTo>
                    <a:pt x="1" y="70"/>
                  </a:lnTo>
                  <a:lnTo>
                    <a:pt x="2" y="62"/>
                  </a:lnTo>
                  <a:lnTo>
                    <a:pt x="3" y="54"/>
                  </a:lnTo>
                  <a:lnTo>
                    <a:pt x="7" y="47"/>
                  </a:lnTo>
                  <a:lnTo>
                    <a:pt x="9" y="40"/>
                  </a:lnTo>
                  <a:lnTo>
                    <a:pt x="14" y="34"/>
                  </a:lnTo>
                  <a:lnTo>
                    <a:pt x="18" y="28"/>
                  </a:lnTo>
                  <a:lnTo>
                    <a:pt x="23" y="23"/>
                  </a:lnTo>
                  <a:lnTo>
                    <a:pt x="29" y="18"/>
                  </a:lnTo>
                  <a:lnTo>
                    <a:pt x="34" y="14"/>
                  </a:lnTo>
                  <a:lnTo>
                    <a:pt x="40" y="9"/>
                  </a:lnTo>
                  <a:lnTo>
                    <a:pt x="47" y="6"/>
                  </a:lnTo>
                  <a:lnTo>
                    <a:pt x="54" y="3"/>
                  </a:lnTo>
                  <a:lnTo>
                    <a:pt x="62" y="2"/>
                  </a:lnTo>
                  <a:lnTo>
                    <a:pt x="70" y="1"/>
                  </a:lnTo>
                  <a:lnTo>
                    <a:pt x="77" y="0"/>
                  </a:lnTo>
                  <a:lnTo>
                    <a:pt x="77" y="0"/>
                  </a:lnTo>
                  <a:lnTo>
                    <a:pt x="85" y="1"/>
                  </a:lnTo>
                  <a:lnTo>
                    <a:pt x="93" y="2"/>
                  </a:lnTo>
                  <a:lnTo>
                    <a:pt x="101" y="3"/>
                  </a:lnTo>
                  <a:lnTo>
                    <a:pt x="108" y="6"/>
                  </a:lnTo>
                  <a:lnTo>
                    <a:pt x="114" y="9"/>
                  </a:lnTo>
                  <a:lnTo>
                    <a:pt x="120" y="14"/>
                  </a:lnTo>
                  <a:lnTo>
                    <a:pt x="126" y="18"/>
                  </a:lnTo>
                  <a:lnTo>
                    <a:pt x="132" y="23"/>
                  </a:lnTo>
                  <a:lnTo>
                    <a:pt x="137" y="28"/>
                  </a:lnTo>
                  <a:lnTo>
                    <a:pt x="141"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15" name="Google Shape;4815;p59"/>
            <p:cNvSpPr/>
            <p:nvPr/>
          </p:nvSpPr>
          <p:spPr>
            <a:xfrm>
              <a:off x="7613651" y="3178176"/>
              <a:ext cx="47625" cy="47625"/>
            </a:xfrm>
            <a:custGeom>
              <a:avLst/>
              <a:gdLst/>
              <a:ahLst/>
              <a:cxnLst/>
              <a:rect l="l" t="t" r="r" b="b"/>
              <a:pathLst>
                <a:path w="154" h="153" extrusionOk="0">
                  <a:moveTo>
                    <a:pt x="154" y="77"/>
                  </a:moveTo>
                  <a:lnTo>
                    <a:pt x="154"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16" name="Google Shape;4816;p59"/>
            <p:cNvSpPr/>
            <p:nvPr/>
          </p:nvSpPr>
          <p:spPr>
            <a:xfrm>
              <a:off x="7613651" y="3248026"/>
              <a:ext cx="47625" cy="49213"/>
            </a:xfrm>
            <a:custGeom>
              <a:avLst/>
              <a:gdLst/>
              <a:ahLst/>
              <a:cxnLst/>
              <a:rect l="l" t="t" r="r" b="b"/>
              <a:pathLst>
                <a:path w="154" h="154" extrusionOk="0">
                  <a:moveTo>
                    <a:pt x="154" y="77"/>
                  </a:moveTo>
                  <a:lnTo>
                    <a:pt x="154" y="77"/>
                  </a:lnTo>
                  <a:lnTo>
                    <a:pt x="153" y="85"/>
                  </a:lnTo>
                  <a:lnTo>
                    <a:pt x="152" y="93"/>
                  </a:lnTo>
                  <a:lnTo>
                    <a:pt x="150" y="99"/>
                  </a:lnTo>
                  <a:lnTo>
                    <a:pt x="147" y="107"/>
                  </a:lnTo>
                  <a:lnTo>
                    <a:pt x="144" y="114"/>
                  </a:lnTo>
                  <a:lnTo>
                    <a:pt x="141" y="120"/>
                  </a:lnTo>
                  <a:lnTo>
                    <a:pt x="136" y="126"/>
                  </a:lnTo>
                  <a:lnTo>
                    <a:pt x="131" y="131"/>
                  </a:lnTo>
                  <a:lnTo>
                    <a:pt x="126" y="136"/>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8" y="136"/>
                  </a:lnTo>
                  <a:lnTo>
                    <a:pt x="23" y="131"/>
                  </a:lnTo>
                  <a:lnTo>
                    <a:pt x="17" y="126"/>
                  </a:lnTo>
                  <a:lnTo>
                    <a:pt x="14" y="120"/>
                  </a:lnTo>
                  <a:lnTo>
                    <a:pt x="9" y="114"/>
                  </a:lnTo>
                  <a:lnTo>
                    <a:pt x="6" y="107"/>
                  </a:lnTo>
                  <a:lnTo>
                    <a:pt x="3" y="99"/>
                  </a:lnTo>
                  <a:lnTo>
                    <a:pt x="1" y="93"/>
                  </a:lnTo>
                  <a:lnTo>
                    <a:pt x="0" y="85"/>
                  </a:lnTo>
                  <a:lnTo>
                    <a:pt x="0" y="77"/>
                  </a:lnTo>
                  <a:lnTo>
                    <a:pt x="0" y="77"/>
                  </a:lnTo>
                  <a:lnTo>
                    <a:pt x="0" y="70"/>
                  </a:lnTo>
                  <a:lnTo>
                    <a:pt x="1" y="62"/>
                  </a:lnTo>
                  <a:lnTo>
                    <a:pt x="3" y="54"/>
                  </a:lnTo>
                  <a:lnTo>
                    <a:pt x="6" y="47"/>
                  </a:lnTo>
                  <a:lnTo>
                    <a:pt x="9" y="40"/>
                  </a:lnTo>
                  <a:lnTo>
                    <a:pt x="14" y="34"/>
                  </a:lnTo>
                  <a:lnTo>
                    <a:pt x="17" y="28"/>
                  </a:lnTo>
                  <a:lnTo>
                    <a:pt x="23" y="23"/>
                  </a:lnTo>
                  <a:lnTo>
                    <a:pt x="28" y="18"/>
                  </a:lnTo>
                  <a:lnTo>
                    <a:pt x="34" y="14"/>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4"/>
                  </a:lnTo>
                  <a:lnTo>
                    <a:pt x="126" y="18"/>
                  </a:lnTo>
                  <a:lnTo>
                    <a:pt x="131" y="23"/>
                  </a:lnTo>
                  <a:lnTo>
                    <a:pt x="136" y="28"/>
                  </a:lnTo>
                  <a:lnTo>
                    <a:pt x="141" y="34"/>
                  </a:lnTo>
                  <a:lnTo>
                    <a:pt x="144" y="40"/>
                  </a:lnTo>
                  <a:lnTo>
                    <a:pt x="147" y="47"/>
                  </a:lnTo>
                  <a:lnTo>
                    <a:pt x="150"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17" name="Google Shape;4817;p59"/>
            <p:cNvSpPr/>
            <p:nvPr/>
          </p:nvSpPr>
          <p:spPr>
            <a:xfrm>
              <a:off x="7683501" y="3178176"/>
              <a:ext cx="49213" cy="47625"/>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0" y="120"/>
                  </a:lnTo>
                  <a:lnTo>
                    <a:pt x="136" y="126"/>
                  </a:lnTo>
                  <a:lnTo>
                    <a:pt x="130" y="131"/>
                  </a:lnTo>
                  <a:lnTo>
                    <a:pt x="125" y="136"/>
                  </a:lnTo>
                  <a:lnTo>
                    <a:pt x="119" y="141"/>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2"/>
                  </a:lnTo>
                  <a:lnTo>
                    <a:pt x="125" y="17"/>
                  </a:lnTo>
                  <a:lnTo>
                    <a:pt x="130" y="22"/>
                  </a:lnTo>
                  <a:lnTo>
                    <a:pt x="136" y="27"/>
                  </a:lnTo>
                  <a:lnTo>
                    <a:pt x="140"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18" name="Google Shape;4818;p59"/>
            <p:cNvSpPr/>
            <p:nvPr/>
          </p:nvSpPr>
          <p:spPr>
            <a:xfrm>
              <a:off x="7480301" y="3178176"/>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19" name="Google Shape;4819;p59"/>
            <p:cNvSpPr/>
            <p:nvPr/>
          </p:nvSpPr>
          <p:spPr>
            <a:xfrm>
              <a:off x="7550151" y="3178176"/>
              <a:ext cx="49213" cy="47625"/>
            </a:xfrm>
            <a:custGeom>
              <a:avLst/>
              <a:gdLst/>
              <a:ahLst/>
              <a:cxnLst/>
              <a:rect l="l" t="t" r="r" b="b"/>
              <a:pathLst>
                <a:path w="155" h="153" extrusionOk="0">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20" name="Google Shape;4820;p59"/>
            <p:cNvSpPr/>
            <p:nvPr/>
          </p:nvSpPr>
          <p:spPr>
            <a:xfrm>
              <a:off x="7683501" y="3248026"/>
              <a:ext cx="49213" cy="49213"/>
            </a:xfrm>
            <a:custGeom>
              <a:avLst/>
              <a:gdLst/>
              <a:ahLst/>
              <a:cxnLst/>
              <a:rect l="l" t="t" r="r" b="b"/>
              <a:pathLst>
                <a:path w="153" h="154" extrusionOk="0">
                  <a:moveTo>
                    <a:pt x="153" y="77"/>
                  </a:moveTo>
                  <a:lnTo>
                    <a:pt x="153" y="77"/>
                  </a:lnTo>
                  <a:lnTo>
                    <a:pt x="153" y="85"/>
                  </a:lnTo>
                  <a:lnTo>
                    <a:pt x="152" y="93"/>
                  </a:lnTo>
                  <a:lnTo>
                    <a:pt x="150" y="99"/>
                  </a:lnTo>
                  <a:lnTo>
                    <a:pt x="148" y="107"/>
                  </a:lnTo>
                  <a:lnTo>
                    <a:pt x="144" y="114"/>
                  </a:lnTo>
                  <a:lnTo>
                    <a:pt x="140" y="120"/>
                  </a:lnTo>
                  <a:lnTo>
                    <a:pt x="136" y="126"/>
                  </a:lnTo>
                  <a:lnTo>
                    <a:pt x="130" y="131"/>
                  </a:lnTo>
                  <a:lnTo>
                    <a:pt x="125" y="136"/>
                  </a:lnTo>
                  <a:lnTo>
                    <a:pt x="119" y="141"/>
                  </a:lnTo>
                  <a:lnTo>
                    <a:pt x="113" y="145"/>
                  </a:lnTo>
                  <a:lnTo>
                    <a:pt x="106"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7" y="136"/>
                  </a:lnTo>
                  <a:lnTo>
                    <a:pt x="22" y="131"/>
                  </a:lnTo>
                  <a:lnTo>
                    <a:pt x="17" y="126"/>
                  </a:lnTo>
                  <a:lnTo>
                    <a:pt x="13" y="120"/>
                  </a:lnTo>
                  <a:lnTo>
                    <a:pt x="9" y="114"/>
                  </a:lnTo>
                  <a:lnTo>
                    <a:pt x="6" y="107"/>
                  </a:lnTo>
                  <a:lnTo>
                    <a:pt x="3" y="99"/>
                  </a:lnTo>
                  <a:lnTo>
                    <a:pt x="1" y="93"/>
                  </a:lnTo>
                  <a:lnTo>
                    <a:pt x="0" y="85"/>
                  </a:lnTo>
                  <a:lnTo>
                    <a:pt x="0" y="77"/>
                  </a:lnTo>
                  <a:lnTo>
                    <a:pt x="0" y="77"/>
                  </a:lnTo>
                  <a:lnTo>
                    <a:pt x="0" y="70"/>
                  </a:lnTo>
                  <a:lnTo>
                    <a:pt x="1" y="62"/>
                  </a:lnTo>
                  <a:lnTo>
                    <a:pt x="3" y="54"/>
                  </a:lnTo>
                  <a:lnTo>
                    <a:pt x="6" y="47"/>
                  </a:lnTo>
                  <a:lnTo>
                    <a:pt x="9" y="40"/>
                  </a:lnTo>
                  <a:lnTo>
                    <a:pt x="13" y="34"/>
                  </a:lnTo>
                  <a:lnTo>
                    <a:pt x="17" y="28"/>
                  </a:lnTo>
                  <a:lnTo>
                    <a:pt x="22" y="23"/>
                  </a:lnTo>
                  <a:lnTo>
                    <a:pt x="27" y="18"/>
                  </a:lnTo>
                  <a:lnTo>
                    <a:pt x="33" y="14"/>
                  </a:lnTo>
                  <a:lnTo>
                    <a:pt x="40" y="9"/>
                  </a:lnTo>
                  <a:lnTo>
                    <a:pt x="47" y="6"/>
                  </a:lnTo>
                  <a:lnTo>
                    <a:pt x="54" y="3"/>
                  </a:lnTo>
                  <a:lnTo>
                    <a:pt x="61" y="2"/>
                  </a:lnTo>
                  <a:lnTo>
                    <a:pt x="69" y="1"/>
                  </a:lnTo>
                  <a:lnTo>
                    <a:pt x="77" y="0"/>
                  </a:lnTo>
                  <a:lnTo>
                    <a:pt x="77" y="0"/>
                  </a:lnTo>
                  <a:lnTo>
                    <a:pt x="85" y="1"/>
                  </a:lnTo>
                  <a:lnTo>
                    <a:pt x="92" y="2"/>
                  </a:lnTo>
                  <a:lnTo>
                    <a:pt x="100" y="3"/>
                  </a:lnTo>
                  <a:lnTo>
                    <a:pt x="106" y="6"/>
                  </a:lnTo>
                  <a:lnTo>
                    <a:pt x="113" y="9"/>
                  </a:lnTo>
                  <a:lnTo>
                    <a:pt x="119" y="14"/>
                  </a:lnTo>
                  <a:lnTo>
                    <a:pt x="125" y="18"/>
                  </a:lnTo>
                  <a:lnTo>
                    <a:pt x="130" y="23"/>
                  </a:lnTo>
                  <a:lnTo>
                    <a:pt x="136" y="28"/>
                  </a:lnTo>
                  <a:lnTo>
                    <a:pt x="140" y="34"/>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21" name="Google Shape;4821;p59"/>
            <p:cNvSpPr/>
            <p:nvPr/>
          </p:nvSpPr>
          <p:spPr>
            <a:xfrm>
              <a:off x="7613651" y="3319463"/>
              <a:ext cx="47625" cy="47625"/>
            </a:xfrm>
            <a:custGeom>
              <a:avLst/>
              <a:gdLst/>
              <a:ahLst/>
              <a:cxnLst/>
              <a:rect l="l" t="t" r="r" b="b"/>
              <a:pathLst>
                <a:path w="154" h="153" extrusionOk="0">
                  <a:moveTo>
                    <a:pt x="154" y="77"/>
                  </a:moveTo>
                  <a:lnTo>
                    <a:pt x="154" y="77"/>
                  </a:lnTo>
                  <a:lnTo>
                    <a:pt x="153" y="85"/>
                  </a:lnTo>
                  <a:lnTo>
                    <a:pt x="152" y="92"/>
                  </a:lnTo>
                  <a:lnTo>
                    <a:pt x="150" y="100"/>
                  </a:lnTo>
                  <a:lnTo>
                    <a:pt x="147" y="106"/>
                  </a:lnTo>
                  <a:lnTo>
                    <a:pt x="144" y="113"/>
                  </a:lnTo>
                  <a:lnTo>
                    <a:pt x="141" y="119"/>
                  </a:lnTo>
                  <a:lnTo>
                    <a:pt x="136" y="126"/>
                  </a:lnTo>
                  <a:lnTo>
                    <a:pt x="131" y="130"/>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0"/>
                  </a:lnTo>
                  <a:lnTo>
                    <a:pt x="17" y="126"/>
                  </a:lnTo>
                  <a:lnTo>
                    <a:pt x="14"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8"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22" name="Google Shape;4822;p59"/>
            <p:cNvSpPr/>
            <p:nvPr/>
          </p:nvSpPr>
          <p:spPr>
            <a:xfrm>
              <a:off x="7613651" y="3389313"/>
              <a:ext cx="47625" cy="49213"/>
            </a:xfrm>
            <a:custGeom>
              <a:avLst/>
              <a:gdLst/>
              <a:ahLst/>
              <a:cxnLst/>
              <a:rect l="l" t="t" r="r" b="b"/>
              <a:pathLst>
                <a:path w="154" h="154" extrusionOk="0">
                  <a:moveTo>
                    <a:pt x="154" y="77"/>
                  </a:moveTo>
                  <a:lnTo>
                    <a:pt x="154"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3" y="152"/>
                  </a:lnTo>
                  <a:lnTo>
                    <a:pt x="85" y="153"/>
                  </a:lnTo>
                  <a:lnTo>
                    <a:pt x="77" y="154"/>
                  </a:lnTo>
                  <a:lnTo>
                    <a:pt x="77" y="154"/>
                  </a:lnTo>
                  <a:lnTo>
                    <a:pt x="69" y="153"/>
                  </a:lnTo>
                  <a:lnTo>
                    <a:pt x="62" y="152"/>
                  </a:lnTo>
                  <a:lnTo>
                    <a:pt x="54" y="151"/>
                  </a:lnTo>
                  <a:lnTo>
                    <a:pt x="47" y="148"/>
                  </a:lnTo>
                  <a:lnTo>
                    <a:pt x="40" y="144"/>
                  </a:lnTo>
                  <a:lnTo>
                    <a:pt x="34" y="141"/>
                  </a:lnTo>
                  <a:lnTo>
                    <a:pt x="28" y="136"/>
                  </a:lnTo>
                  <a:lnTo>
                    <a:pt x="23" y="132"/>
                  </a:lnTo>
                  <a:lnTo>
                    <a:pt x="17" y="126"/>
                  </a:lnTo>
                  <a:lnTo>
                    <a:pt x="14"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4" y="34"/>
                  </a:lnTo>
                  <a:lnTo>
                    <a:pt x="17" y="29"/>
                  </a:lnTo>
                  <a:lnTo>
                    <a:pt x="23" y="23"/>
                  </a:lnTo>
                  <a:lnTo>
                    <a:pt x="28"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23" name="Google Shape;4823;p59"/>
            <p:cNvSpPr/>
            <p:nvPr/>
          </p:nvSpPr>
          <p:spPr>
            <a:xfrm>
              <a:off x="7683501" y="3319463"/>
              <a:ext cx="49213" cy="47625"/>
            </a:xfrm>
            <a:custGeom>
              <a:avLst/>
              <a:gdLst/>
              <a:ahLst/>
              <a:cxnLst/>
              <a:rect l="l" t="t" r="r" b="b"/>
              <a:pathLst>
                <a:path w="153" h="153" extrusionOk="0">
                  <a:moveTo>
                    <a:pt x="153" y="77"/>
                  </a:moveTo>
                  <a:lnTo>
                    <a:pt x="153" y="77"/>
                  </a:lnTo>
                  <a:lnTo>
                    <a:pt x="153" y="85"/>
                  </a:lnTo>
                  <a:lnTo>
                    <a:pt x="152" y="92"/>
                  </a:lnTo>
                  <a:lnTo>
                    <a:pt x="150" y="100"/>
                  </a:lnTo>
                  <a:lnTo>
                    <a:pt x="148" y="106"/>
                  </a:lnTo>
                  <a:lnTo>
                    <a:pt x="144" y="113"/>
                  </a:lnTo>
                  <a:lnTo>
                    <a:pt x="140" y="119"/>
                  </a:lnTo>
                  <a:lnTo>
                    <a:pt x="136" y="126"/>
                  </a:lnTo>
                  <a:lnTo>
                    <a:pt x="130" y="130"/>
                  </a:lnTo>
                  <a:lnTo>
                    <a:pt x="125"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0"/>
                  </a:lnTo>
                  <a:lnTo>
                    <a:pt x="17" y="126"/>
                  </a:lnTo>
                  <a:lnTo>
                    <a:pt x="13"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3" y="33"/>
                  </a:lnTo>
                  <a:lnTo>
                    <a:pt x="17" y="27"/>
                  </a:lnTo>
                  <a:lnTo>
                    <a:pt x="22" y="22"/>
                  </a:lnTo>
                  <a:lnTo>
                    <a:pt x="27"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5" y="17"/>
                  </a:lnTo>
                  <a:lnTo>
                    <a:pt x="130" y="22"/>
                  </a:lnTo>
                  <a:lnTo>
                    <a:pt x="136" y="27"/>
                  </a:lnTo>
                  <a:lnTo>
                    <a:pt x="140"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24" name="Google Shape;4824;p59"/>
            <p:cNvSpPr/>
            <p:nvPr/>
          </p:nvSpPr>
          <p:spPr>
            <a:xfrm>
              <a:off x="7683501" y="3389313"/>
              <a:ext cx="49213" cy="49213"/>
            </a:xfrm>
            <a:custGeom>
              <a:avLst/>
              <a:gdLst/>
              <a:ahLst/>
              <a:cxnLst/>
              <a:rect l="l" t="t" r="r" b="b"/>
              <a:pathLst>
                <a:path w="153" h="154" extrusionOk="0">
                  <a:moveTo>
                    <a:pt x="153" y="77"/>
                  </a:moveTo>
                  <a:lnTo>
                    <a:pt x="153" y="77"/>
                  </a:lnTo>
                  <a:lnTo>
                    <a:pt x="153" y="85"/>
                  </a:lnTo>
                  <a:lnTo>
                    <a:pt x="152" y="93"/>
                  </a:lnTo>
                  <a:lnTo>
                    <a:pt x="150" y="100"/>
                  </a:lnTo>
                  <a:lnTo>
                    <a:pt x="148" y="108"/>
                  </a:lnTo>
                  <a:lnTo>
                    <a:pt x="144" y="113"/>
                  </a:lnTo>
                  <a:lnTo>
                    <a:pt x="140" y="120"/>
                  </a:lnTo>
                  <a:lnTo>
                    <a:pt x="136" y="126"/>
                  </a:lnTo>
                  <a:lnTo>
                    <a:pt x="130" y="132"/>
                  </a:lnTo>
                  <a:lnTo>
                    <a:pt x="125" y="136"/>
                  </a:lnTo>
                  <a:lnTo>
                    <a:pt x="119" y="141"/>
                  </a:lnTo>
                  <a:lnTo>
                    <a:pt x="113" y="144"/>
                  </a:lnTo>
                  <a:lnTo>
                    <a:pt x="106" y="148"/>
                  </a:lnTo>
                  <a:lnTo>
                    <a:pt x="100" y="151"/>
                  </a:lnTo>
                  <a:lnTo>
                    <a:pt x="92" y="152"/>
                  </a:lnTo>
                  <a:lnTo>
                    <a:pt x="85" y="153"/>
                  </a:lnTo>
                  <a:lnTo>
                    <a:pt x="77" y="154"/>
                  </a:lnTo>
                  <a:lnTo>
                    <a:pt x="77" y="154"/>
                  </a:lnTo>
                  <a:lnTo>
                    <a:pt x="69" y="153"/>
                  </a:lnTo>
                  <a:lnTo>
                    <a:pt x="61" y="152"/>
                  </a:lnTo>
                  <a:lnTo>
                    <a:pt x="54" y="151"/>
                  </a:lnTo>
                  <a:lnTo>
                    <a:pt x="47" y="148"/>
                  </a:lnTo>
                  <a:lnTo>
                    <a:pt x="40" y="144"/>
                  </a:lnTo>
                  <a:lnTo>
                    <a:pt x="33" y="141"/>
                  </a:lnTo>
                  <a:lnTo>
                    <a:pt x="27" y="136"/>
                  </a:lnTo>
                  <a:lnTo>
                    <a:pt x="22"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4"/>
                  </a:lnTo>
                  <a:lnTo>
                    <a:pt x="17" y="29"/>
                  </a:lnTo>
                  <a:lnTo>
                    <a:pt x="22" y="23"/>
                  </a:lnTo>
                  <a:lnTo>
                    <a:pt x="27" y="17"/>
                  </a:lnTo>
                  <a:lnTo>
                    <a:pt x="33" y="14"/>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4"/>
                  </a:lnTo>
                  <a:lnTo>
                    <a:pt x="125" y="17"/>
                  </a:lnTo>
                  <a:lnTo>
                    <a:pt x="130" y="23"/>
                  </a:lnTo>
                  <a:lnTo>
                    <a:pt x="136" y="29"/>
                  </a:lnTo>
                  <a:lnTo>
                    <a:pt x="140"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25" name="Google Shape;4825;p59"/>
            <p:cNvSpPr/>
            <p:nvPr/>
          </p:nvSpPr>
          <p:spPr>
            <a:xfrm>
              <a:off x="8102601" y="2616201"/>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26" name="Google Shape;4826;p59"/>
            <p:cNvSpPr/>
            <p:nvPr/>
          </p:nvSpPr>
          <p:spPr>
            <a:xfrm>
              <a:off x="8102601" y="2687638"/>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27" name="Google Shape;4827;p59"/>
            <p:cNvSpPr/>
            <p:nvPr/>
          </p:nvSpPr>
          <p:spPr>
            <a:xfrm>
              <a:off x="8170863" y="2616201"/>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3" y="152"/>
                  </a:lnTo>
                  <a:lnTo>
                    <a:pt x="84" y="154"/>
                  </a:lnTo>
                  <a:lnTo>
                    <a:pt x="76" y="155"/>
                  </a:lnTo>
                  <a:lnTo>
                    <a:pt x="76" y="155"/>
                  </a:lnTo>
                  <a:lnTo>
                    <a:pt x="68" y="154"/>
                  </a:lnTo>
                  <a:lnTo>
                    <a:pt x="60" y="152"/>
                  </a:lnTo>
                  <a:lnTo>
                    <a:pt x="54" y="151"/>
                  </a:lnTo>
                  <a:lnTo>
                    <a:pt x="47" y="148"/>
                  </a:lnTo>
                  <a:lnTo>
                    <a:pt x="40" y="144"/>
                  </a:lnTo>
                  <a:lnTo>
                    <a:pt x="33" y="141"/>
                  </a:lnTo>
                  <a:lnTo>
                    <a:pt x="27" y="136"/>
                  </a:lnTo>
                  <a:lnTo>
                    <a:pt x="22" y="132"/>
                  </a:lnTo>
                  <a:lnTo>
                    <a:pt x="17" y="126"/>
                  </a:lnTo>
                  <a:lnTo>
                    <a:pt x="12"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7"/>
                  </a:lnTo>
                  <a:lnTo>
                    <a:pt x="33" y="13"/>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28" name="Google Shape;4828;p59"/>
            <p:cNvSpPr/>
            <p:nvPr/>
          </p:nvSpPr>
          <p:spPr>
            <a:xfrm>
              <a:off x="8170863" y="26876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5"/>
                  </a:lnTo>
                  <a:lnTo>
                    <a:pt x="106" y="149"/>
                  </a:lnTo>
                  <a:lnTo>
                    <a:pt x="99" y="151"/>
                  </a:lnTo>
                  <a:lnTo>
                    <a:pt x="93" y="153"/>
                  </a:lnTo>
                  <a:lnTo>
                    <a:pt x="84" y="155"/>
                  </a:lnTo>
                  <a:lnTo>
                    <a:pt x="76" y="155"/>
                  </a:lnTo>
                  <a:lnTo>
                    <a:pt x="76" y="155"/>
                  </a:lnTo>
                  <a:lnTo>
                    <a:pt x="68" y="155"/>
                  </a:lnTo>
                  <a:lnTo>
                    <a:pt x="60" y="153"/>
                  </a:lnTo>
                  <a:lnTo>
                    <a:pt x="54" y="151"/>
                  </a:lnTo>
                  <a:lnTo>
                    <a:pt x="47" y="149"/>
                  </a:lnTo>
                  <a:lnTo>
                    <a:pt x="40" y="145"/>
                  </a:lnTo>
                  <a:lnTo>
                    <a:pt x="33" y="141"/>
                  </a:lnTo>
                  <a:lnTo>
                    <a:pt x="27" y="137"/>
                  </a:lnTo>
                  <a:lnTo>
                    <a:pt x="22"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2" y="23"/>
                  </a:lnTo>
                  <a:lnTo>
                    <a:pt x="27" y="18"/>
                  </a:lnTo>
                  <a:lnTo>
                    <a:pt x="33" y="14"/>
                  </a:lnTo>
                  <a:lnTo>
                    <a:pt x="40" y="9"/>
                  </a:lnTo>
                  <a:lnTo>
                    <a:pt x="47" y="7"/>
                  </a:lnTo>
                  <a:lnTo>
                    <a:pt x="54" y="4"/>
                  </a:lnTo>
                  <a:lnTo>
                    <a:pt x="60" y="2"/>
                  </a:lnTo>
                  <a:lnTo>
                    <a:pt x="68" y="1"/>
                  </a:lnTo>
                  <a:lnTo>
                    <a:pt x="76" y="0"/>
                  </a:lnTo>
                  <a:lnTo>
                    <a:pt x="76" y="0"/>
                  </a:lnTo>
                  <a:lnTo>
                    <a:pt x="84" y="1"/>
                  </a:lnTo>
                  <a:lnTo>
                    <a:pt x="93" y="2"/>
                  </a:lnTo>
                  <a:lnTo>
                    <a:pt x="99" y="4"/>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29" name="Google Shape;4829;p59"/>
            <p:cNvSpPr/>
            <p:nvPr/>
          </p:nvSpPr>
          <p:spPr>
            <a:xfrm>
              <a:off x="8242301" y="2616201"/>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0" y="132"/>
                  </a:lnTo>
                  <a:lnTo>
                    <a:pt x="126"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30" name="Google Shape;4830;p59"/>
            <p:cNvSpPr/>
            <p:nvPr/>
          </p:nvSpPr>
          <p:spPr>
            <a:xfrm>
              <a:off x="8242301" y="2687638"/>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6" y="137"/>
                  </a:lnTo>
                  <a:lnTo>
                    <a:pt x="119" y="141"/>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6"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31" name="Google Shape;4831;p59"/>
            <p:cNvSpPr/>
            <p:nvPr/>
          </p:nvSpPr>
          <p:spPr>
            <a:xfrm>
              <a:off x="8312151" y="2616201"/>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32" name="Google Shape;4832;p59"/>
            <p:cNvSpPr/>
            <p:nvPr/>
          </p:nvSpPr>
          <p:spPr>
            <a:xfrm>
              <a:off x="8312151" y="26876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1"/>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4" y="141"/>
                  </a:lnTo>
                  <a:lnTo>
                    <a:pt x="27" y="137"/>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33" name="Google Shape;4833;p59"/>
            <p:cNvSpPr/>
            <p:nvPr/>
          </p:nvSpPr>
          <p:spPr>
            <a:xfrm>
              <a:off x="8102601" y="2757488"/>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34" name="Google Shape;4834;p59"/>
            <p:cNvSpPr/>
            <p:nvPr/>
          </p:nvSpPr>
          <p:spPr>
            <a:xfrm>
              <a:off x="8102601" y="2828926"/>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6"/>
                  </a:lnTo>
                  <a:lnTo>
                    <a:pt x="54" y="4"/>
                  </a:lnTo>
                  <a:lnTo>
                    <a:pt x="61" y="3"/>
                  </a:lnTo>
                  <a:lnTo>
                    <a:pt x="69" y="1"/>
                  </a:lnTo>
                  <a:lnTo>
                    <a:pt x="77" y="0"/>
                  </a:lnTo>
                  <a:lnTo>
                    <a:pt x="77" y="0"/>
                  </a:lnTo>
                  <a:lnTo>
                    <a:pt x="85" y="1"/>
                  </a:lnTo>
                  <a:lnTo>
                    <a:pt x="93" y="3"/>
                  </a:lnTo>
                  <a:lnTo>
                    <a:pt x="100" y="4"/>
                  </a:lnTo>
                  <a:lnTo>
                    <a:pt x="107" y="6"/>
                  </a:lnTo>
                  <a:lnTo>
                    <a:pt x="114" y="9"/>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35" name="Google Shape;4835;p59"/>
            <p:cNvSpPr/>
            <p:nvPr/>
          </p:nvSpPr>
          <p:spPr>
            <a:xfrm>
              <a:off x="8170863" y="27574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4" y="154"/>
                  </a:lnTo>
                  <a:lnTo>
                    <a:pt x="76" y="154"/>
                  </a:lnTo>
                  <a:lnTo>
                    <a:pt x="76" y="154"/>
                  </a:lnTo>
                  <a:lnTo>
                    <a:pt x="68" y="154"/>
                  </a:lnTo>
                  <a:lnTo>
                    <a:pt x="60" y="152"/>
                  </a:lnTo>
                  <a:lnTo>
                    <a:pt x="54" y="150"/>
                  </a:lnTo>
                  <a:lnTo>
                    <a:pt x="47" y="148"/>
                  </a:lnTo>
                  <a:lnTo>
                    <a:pt x="40" y="144"/>
                  </a:lnTo>
                  <a:lnTo>
                    <a:pt x="33" y="141"/>
                  </a:lnTo>
                  <a:lnTo>
                    <a:pt x="27" y="136"/>
                  </a:lnTo>
                  <a:lnTo>
                    <a:pt x="22" y="132"/>
                  </a:lnTo>
                  <a:lnTo>
                    <a:pt x="17" y="126"/>
                  </a:lnTo>
                  <a:lnTo>
                    <a:pt x="12"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36" name="Google Shape;4836;p59"/>
            <p:cNvSpPr/>
            <p:nvPr/>
          </p:nvSpPr>
          <p:spPr>
            <a:xfrm>
              <a:off x="8170863" y="28289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0" y="152"/>
                  </a:lnTo>
                  <a:lnTo>
                    <a:pt x="54" y="151"/>
                  </a:lnTo>
                  <a:lnTo>
                    <a:pt x="47" y="148"/>
                  </a:lnTo>
                  <a:lnTo>
                    <a:pt x="40" y="146"/>
                  </a:lnTo>
                  <a:lnTo>
                    <a:pt x="33" y="141"/>
                  </a:lnTo>
                  <a:lnTo>
                    <a:pt x="27" y="136"/>
                  </a:lnTo>
                  <a:lnTo>
                    <a:pt x="22" y="132"/>
                  </a:lnTo>
                  <a:lnTo>
                    <a:pt x="17" y="126"/>
                  </a:lnTo>
                  <a:lnTo>
                    <a:pt x="12"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9"/>
                  </a:lnTo>
                  <a:lnTo>
                    <a:pt x="33" y="14"/>
                  </a:lnTo>
                  <a:lnTo>
                    <a:pt x="40" y="9"/>
                  </a:lnTo>
                  <a:lnTo>
                    <a:pt x="47" y="6"/>
                  </a:lnTo>
                  <a:lnTo>
                    <a:pt x="54" y="4"/>
                  </a:lnTo>
                  <a:lnTo>
                    <a:pt x="60" y="3"/>
                  </a:lnTo>
                  <a:lnTo>
                    <a:pt x="68" y="1"/>
                  </a:lnTo>
                  <a:lnTo>
                    <a:pt x="76" y="0"/>
                  </a:lnTo>
                  <a:lnTo>
                    <a:pt x="76" y="0"/>
                  </a:lnTo>
                  <a:lnTo>
                    <a:pt x="84" y="1"/>
                  </a:lnTo>
                  <a:lnTo>
                    <a:pt x="93" y="3"/>
                  </a:lnTo>
                  <a:lnTo>
                    <a:pt x="99" y="4"/>
                  </a:lnTo>
                  <a:lnTo>
                    <a:pt x="106" y="6"/>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37" name="Google Shape;4837;p59"/>
            <p:cNvSpPr/>
            <p:nvPr/>
          </p:nvSpPr>
          <p:spPr>
            <a:xfrm>
              <a:off x="8242301" y="275748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0" y="132"/>
                  </a:lnTo>
                  <a:lnTo>
                    <a:pt x="126"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38" name="Google Shape;4838;p59"/>
            <p:cNvSpPr/>
            <p:nvPr/>
          </p:nvSpPr>
          <p:spPr>
            <a:xfrm>
              <a:off x="8242301" y="2828926"/>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0" y="132"/>
                  </a:lnTo>
                  <a:lnTo>
                    <a:pt x="126"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6"/>
                  </a:lnTo>
                  <a:lnTo>
                    <a:pt x="53" y="4"/>
                  </a:lnTo>
                  <a:lnTo>
                    <a:pt x="60" y="3"/>
                  </a:lnTo>
                  <a:lnTo>
                    <a:pt x="68" y="1"/>
                  </a:lnTo>
                  <a:lnTo>
                    <a:pt x="76" y="0"/>
                  </a:lnTo>
                  <a:lnTo>
                    <a:pt x="76" y="0"/>
                  </a:lnTo>
                  <a:lnTo>
                    <a:pt x="84" y="1"/>
                  </a:lnTo>
                  <a:lnTo>
                    <a:pt x="91" y="3"/>
                  </a:lnTo>
                  <a:lnTo>
                    <a:pt x="99" y="4"/>
                  </a:lnTo>
                  <a:lnTo>
                    <a:pt x="106" y="6"/>
                  </a:lnTo>
                  <a:lnTo>
                    <a:pt x="113" y="9"/>
                  </a:lnTo>
                  <a:lnTo>
                    <a:pt x="119" y="14"/>
                  </a:lnTo>
                  <a:lnTo>
                    <a:pt x="126" y="19"/>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39" name="Google Shape;4839;p59"/>
            <p:cNvSpPr/>
            <p:nvPr/>
          </p:nvSpPr>
          <p:spPr>
            <a:xfrm>
              <a:off x="8312151" y="275748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40" name="Google Shape;4840;p59"/>
            <p:cNvSpPr/>
            <p:nvPr/>
          </p:nvSpPr>
          <p:spPr>
            <a:xfrm>
              <a:off x="8312151" y="28289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9"/>
                  </a:lnTo>
                  <a:lnTo>
                    <a:pt x="47" y="6"/>
                  </a:lnTo>
                  <a:lnTo>
                    <a:pt x="53" y="4"/>
                  </a:lnTo>
                  <a:lnTo>
                    <a:pt x="61" y="3"/>
                  </a:lnTo>
                  <a:lnTo>
                    <a:pt x="68" y="1"/>
                  </a:lnTo>
                  <a:lnTo>
                    <a:pt x="76" y="0"/>
                  </a:lnTo>
                  <a:lnTo>
                    <a:pt x="76" y="0"/>
                  </a:lnTo>
                  <a:lnTo>
                    <a:pt x="84" y="1"/>
                  </a:lnTo>
                  <a:lnTo>
                    <a:pt x="92" y="3"/>
                  </a:lnTo>
                  <a:lnTo>
                    <a:pt x="99" y="4"/>
                  </a:lnTo>
                  <a:lnTo>
                    <a:pt x="106" y="6"/>
                  </a:lnTo>
                  <a:lnTo>
                    <a:pt x="113" y="9"/>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41" name="Google Shape;4841;p59"/>
            <p:cNvSpPr/>
            <p:nvPr/>
          </p:nvSpPr>
          <p:spPr>
            <a:xfrm>
              <a:off x="8102601" y="2895601"/>
              <a:ext cx="47625" cy="49213"/>
            </a:xfrm>
            <a:custGeom>
              <a:avLst/>
              <a:gdLst/>
              <a:ahLst/>
              <a:cxnLst/>
              <a:rect l="l" t="t" r="r" b="b"/>
              <a:pathLst>
                <a:path w="154" h="154" extrusionOk="0">
                  <a:moveTo>
                    <a:pt x="154" y="78"/>
                  </a:moveTo>
                  <a:lnTo>
                    <a:pt x="154" y="78"/>
                  </a:lnTo>
                  <a:lnTo>
                    <a:pt x="154" y="86"/>
                  </a:lnTo>
                  <a:lnTo>
                    <a:pt x="152" y="92"/>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42" name="Google Shape;4842;p59"/>
            <p:cNvSpPr/>
            <p:nvPr/>
          </p:nvSpPr>
          <p:spPr>
            <a:xfrm>
              <a:off x="8102601" y="2967038"/>
              <a:ext cx="47625" cy="47625"/>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4"/>
                  </a:lnTo>
                  <a:lnTo>
                    <a:pt x="77" y="154"/>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43" name="Google Shape;4843;p59"/>
            <p:cNvSpPr/>
            <p:nvPr/>
          </p:nvSpPr>
          <p:spPr>
            <a:xfrm>
              <a:off x="8170863" y="2895601"/>
              <a:ext cx="49213"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0" y="153"/>
                  </a:lnTo>
                  <a:lnTo>
                    <a:pt x="54" y="151"/>
                  </a:lnTo>
                  <a:lnTo>
                    <a:pt x="47" y="149"/>
                  </a:lnTo>
                  <a:lnTo>
                    <a:pt x="40" y="145"/>
                  </a:lnTo>
                  <a:lnTo>
                    <a:pt x="33" y="142"/>
                  </a:lnTo>
                  <a:lnTo>
                    <a:pt x="27" y="137"/>
                  </a:lnTo>
                  <a:lnTo>
                    <a:pt x="22" y="131"/>
                  </a:lnTo>
                  <a:lnTo>
                    <a:pt x="17" y="127"/>
                  </a:lnTo>
                  <a:lnTo>
                    <a:pt x="12"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2" y="34"/>
                  </a:lnTo>
                  <a:lnTo>
                    <a:pt x="17" y="28"/>
                  </a:lnTo>
                  <a:lnTo>
                    <a:pt x="22" y="23"/>
                  </a:lnTo>
                  <a:lnTo>
                    <a:pt x="27" y="18"/>
                  </a:lnTo>
                  <a:lnTo>
                    <a:pt x="33" y="14"/>
                  </a:lnTo>
                  <a:lnTo>
                    <a:pt x="40" y="10"/>
                  </a:lnTo>
                  <a:lnTo>
                    <a:pt x="47" y="7"/>
                  </a:lnTo>
                  <a:lnTo>
                    <a:pt x="54" y="3"/>
                  </a:lnTo>
                  <a:lnTo>
                    <a:pt x="60" y="2"/>
                  </a:lnTo>
                  <a:lnTo>
                    <a:pt x="68" y="1"/>
                  </a:lnTo>
                  <a:lnTo>
                    <a:pt x="76" y="0"/>
                  </a:lnTo>
                  <a:lnTo>
                    <a:pt x="76" y="0"/>
                  </a:lnTo>
                  <a:lnTo>
                    <a:pt x="84" y="1"/>
                  </a:lnTo>
                  <a:lnTo>
                    <a:pt x="93" y="2"/>
                  </a:lnTo>
                  <a:lnTo>
                    <a:pt x="99" y="3"/>
                  </a:lnTo>
                  <a:lnTo>
                    <a:pt x="106" y="7"/>
                  </a:lnTo>
                  <a:lnTo>
                    <a:pt x="113" y="10"/>
                  </a:lnTo>
                  <a:lnTo>
                    <a:pt x="120" y="14"/>
                  </a:lnTo>
                  <a:lnTo>
                    <a:pt x="126" y="18"/>
                  </a:lnTo>
                  <a:lnTo>
                    <a:pt x="131" y="23"/>
                  </a:lnTo>
                  <a:lnTo>
                    <a:pt x="136" y="28"/>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44" name="Google Shape;4844;p59"/>
            <p:cNvSpPr/>
            <p:nvPr/>
          </p:nvSpPr>
          <p:spPr>
            <a:xfrm>
              <a:off x="8170863" y="2967038"/>
              <a:ext cx="49213" cy="47625"/>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4"/>
                  </a:lnTo>
                  <a:lnTo>
                    <a:pt x="76" y="154"/>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3"/>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45" name="Google Shape;4845;p59"/>
            <p:cNvSpPr/>
            <p:nvPr/>
          </p:nvSpPr>
          <p:spPr>
            <a:xfrm>
              <a:off x="8242301" y="2895601"/>
              <a:ext cx="47625"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0" y="120"/>
                  </a:lnTo>
                  <a:lnTo>
                    <a:pt x="136" y="127"/>
                  </a:lnTo>
                  <a:lnTo>
                    <a:pt x="130" y="131"/>
                  </a:lnTo>
                  <a:lnTo>
                    <a:pt x="126"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6" y="18"/>
                  </a:lnTo>
                  <a:lnTo>
                    <a:pt x="130" y="23"/>
                  </a:lnTo>
                  <a:lnTo>
                    <a:pt x="136" y="28"/>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46" name="Google Shape;4846;p59"/>
            <p:cNvSpPr/>
            <p:nvPr/>
          </p:nvSpPr>
          <p:spPr>
            <a:xfrm>
              <a:off x="8242301" y="2967038"/>
              <a:ext cx="47625" cy="47625"/>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4"/>
                  </a:lnTo>
                  <a:lnTo>
                    <a:pt x="76" y="154"/>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47" name="Google Shape;4847;p59"/>
            <p:cNvSpPr/>
            <p:nvPr/>
          </p:nvSpPr>
          <p:spPr>
            <a:xfrm>
              <a:off x="8312151" y="2895601"/>
              <a:ext cx="49213" cy="49213"/>
            </a:xfrm>
            <a:custGeom>
              <a:avLst/>
              <a:gdLst/>
              <a:ahLst/>
              <a:cxnLst/>
              <a:rect l="l" t="t" r="r" b="b"/>
              <a:pathLst>
                <a:path w="153" h="154" extrusionOk="0">
                  <a:moveTo>
                    <a:pt x="153" y="78"/>
                  </a:moveTo>
                  <a:lnTo>
                    <a:pt x="153" y="78"/>
                  </a:lnTo>
                  <a:lnTo>
                    <a:pt x="153" y="86"/>
                  </a:lnTo>
                  <a:lnTo>
                    <a:pt x="152" y="92"/>
                  </a:lnTo>
                  <a:lnTo>
                    <a:pt x="150" y="101"/>
                  </a:lnTo>
                  <a:lnTo>
                    <a:pt x="147" y="107"/>
                  </a:lnTo>
                  <a:lnTo>
                    <a:pt x="144" y="114"/>
                  </a:lnTo>
                  <a:lnTo>
                    <a:pt x="140"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48" name="Google Shape;4848;p59"/>
            <p:cNvSpPr/>
            <p:nvPr/>
          </p:nvSpPr>
          <p:spPr>
            <a:xfrm>
              <a:off x="8312151" y="2967038"/>
              <a:ext cx="49213" cy="47625"/>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4"/>
                  </a:lnTo>
                  <a:lnTo>
                    <a:pt x="76" y="154"/>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49" name="Google Shape;4849;p59"/>
            <p:cNvSpPr/>
            <p:nvPr/>
          </p:nvSpPr>
          <p:spPr>
            <a:xfrm>
              <a:off x="8102601" y="3036888"/>
              <a:ext cx="47625" cy="49213"/>
            </a:xfrm>
            <a:custGeom>
              <a:avLst/>
              <a:gdLst/>
              <a:ahLst/>
              <a:cxnLst/>
              <a:rect l="l" t="t" r="r" b="b"/>
              <a:pathLst>
                <a:path w="154" h="154" extrusionOk="0">
                  <a:moveTo>
                    <a:pt x="154" y="78"/>
                  </a:moveTo>
                  <a:lnTo>
                    <a:pt x="154" y="78"/>
                  </a:lnTo>
                  <a:lnTo>
                    <a:pt x="154" y="85"/>
                  </a:lnTo>
                  <a:lnTo>
                    <a:pt x="152" y="93"/>
                  </a:lnTo>
                  <a:lnTo>
                    <a:pt x="150" y="101"/>
                  </a:lnTo>
                  <a:lnTo>
                    <a:pt x="148" y="107"/>
                  </a:lnTo>
                  <a:lnTo>
                    <a:pt x="144" y="114"/>
                  </a:lnTo>
                  <a:lnTo>
                    <a:pt x="141" y="120"/>
                  </a:lnTo>
                  <a:lnTo>
                    <a:pt x="136" y="126"/>
                  </a:lnTo>
                  <a:lnTo>
                    <a:pt x="132" y="132"/>
                  </a:lnTo>
                  <a:lnTo>
                    <a:pt x="126" y="137"/>
                  </a:lnTo>
                  <a:lnTo>
                    <a:pt x="120"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50" name="Google Shape;4850;p59"/>
            <p:cNvSpPr/>
            <p:nvPr/>
          </p:nvSpPr>
          <p:spPr>
            <a:xfrm>
              <a:off x="8102601" y="3108326"/>
              <a:ext cx="47625" cy="47625"/>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51" name="Google Shape;4851;p59"/>
            <p:cNvSpPr/>
            <p:nvPr/>
          </p:nvSpPr>
          <p:spPr>
            <a:xfrm>
              <a:off x="8170863" y="3036888"/>
              <a:ext cx="49213"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1" y="120"/>
                  </a:lnTo>
                  <a:lnTo>
                    <a:pt x="136" y="126"/>
                  </a:lnTo>
                  <a:lnTo>
                    <a:pt x="131" y="132"/>
                  </a:lnTo>
                  <a:lnTo>
                    <a:pt x="126" y="137"/>
                  </a:lnTo>
                  <a:lnTo>
                    <a:pt x="120" y="141"/>
                  </a:lnTo>
                  <a:lnTo>
                    <a:pt x="113" y="145"/>
                  </a:lnTo>
                  <a:lnTo>
                    <a:pt x="106" y="149"/>
                  </a:lnTo>
                  <a:lnTo>
                    <a:pt x="99" y="151"/>
                  </a:lnTo>
                  <a:lnTo>
                    <a:pt x="93" y="153"/>
                  </a:lnTo>
                  <a:lnTo>
                    <a:pt x="84" y="154"/>
                  </a:lnTo>
                  <a:lnTo>
                    <a:pt x="76" y="154"/>
                  </a:lnTo>
                  <a:lnTo>
                    <a:pt x="76" y="154"/>
                  </a:lnTo>
                  <a:lnTo>
                    <a:pt x="68" y="154"/>
                  </a:lnTo>
                  <a:lnTo>
                    <a:pt x="60" y="153"/>
                  </a:lnTo>
                  <a:lnTo>
                    <a:pt x="54" y="151"/>
                  </a:lnTo>
                  <a:lnTo>
                    <a:pt x="47" y="149"/>
                  </a:lnTo>
                  <a:lnTo>
                    <a:pt x="40" y="145"/>
                  </a:lnTo>
                  <a:lnTo>
                    <a:pt x="33" y="141"/>
                  </a:lnTo>
                  <a:lnTo>
                    <a:pt x="27" y="137"/>
                  </a:lnTo>
                  <a:lnTo>
                    <a:pt x="22" y="132"/>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2" y="23"/>
                  </a:lnTo>
                  <a:lnTo>
                    <a:pt x="27" y="18"/>
                  </a:lnTo>
                  <a:lnTo>
                    <a:pt x="33" y="14"/>
                  </a:lnTo>
                  <a:lnTo>
                    <a:pt x="40" y="9"/>
                  </a:lnTo>
                  <a:lnTo>
                    <a:pt x="47" y="7"/>
                  </a:lnTo>
                  <a:lnTo>
                    <a:pt x="54" y="3"/>
                  </a:lnTo>
                  <a:lnTo>
                    <a:pt x="60"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52" name="Google Shape;4852;p59"/>
            <p:cNvSpPr/>
            <p:nvPr/>
          </p:nvSpPr>
          <p:spPr>
            <a:xfrm>
              <a:off x="8170863" y="3108326"/>
              <a:ext cx="49213"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53" name="Google Shape;4853;p59"/>
            <p:cNvSpPr/>
            <p:nvPr/>
          </p:nvSpPr>
          <p:spPr>
            <a:xfrm>
              <a:off x="8242301" y="3036888"/>
              <a:ext cx="47625"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0" y="132"/>
                  </a:lnTo>
                  <a:lnTo>
                    <a:pt x="126" y="137"/>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6" y="18"/>
                  </a:lnTo>
                  <a:lnTo>
                    <a:pt x="130"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54" name="Google Shape;4854;p59"/>
            <p:cNvSpPr/>
            <p:nvPr/>
          </p:nvSpPr>
          <p:spPr>
            <a:xfrm>
              <a:off x="8242301" y="3108326"/>
              <a:ext cx="47625"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55" name="Google Shape;4855;p59"/>
            <p:cNvSpPr/>
            <p:nvPr/>
          </p:nvSpPr>
          <p:spPr>
            <a:xfrm>
              <a:off x="8312151" y="3036888"/>
              <a:ext cx="49213"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1"/>
                  </a:lnTo>
                  <a:lnTo>
                    <a:pt x="27" y="137"/>
                  </a:lnTo>
                  <a:lnTo>
                    <a:pt x="23"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56" name="Google Shape;4856;p59"/>
            <p:cNvSpPr/>
            <p:nvPr/>
          </p:nvSpPr>
          <p:spPr>
            <a:xfrm>
              <a:off x="8312151" y="3108326"/>
              <a:ext cx="49213"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57" name="Google Shape;4857;p59"/>
            <p:cNvSpPr/>
            <p:nvPr/>
          </p:nvSpPr>
          <p:spPr>
            <a:xfrm>
              <a:off x="8102601" y="3178176"/>
              <a:ext cx="47625"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58" name="Google Shape;4858;p59"/>
            <p:cNvSpPr/>
            <p:nvPr/>
          </p:nvSpPr>
          <p:spPr>
            <a:xfrm>
              <a:off x="8170863" y="3178176"/>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0" y="152"/>
                  </a:lnTo>
                  <a:lnTo>
                    <a:pt x="54" y="150"/>
                  </a:lnTo>
                  <a:lnTo>
                    <a:pt x="47" y="147"/>
                  </a:lnTo>
                  <a:lnTo>
                    <a:pt x="40" y="144"/>
                  </a:lnTo>
                  <a:lnTo>
                    <a:pt x="33" y="141"/>
                  </a:lnTo>
                  <a:lnTo>
                    <a:pt x="27" y="136"/>
                  </a:lnTo>
                  <a:lnTo>
                    <a:pt x="22"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59" name="Google Shape;4859;p59"/>
            <p:cNvSpPr/>
            <p:nvPr/>
          </p:nvSpPr>
          <p:spPr>
            <a:xfrm>
              <a:off x="8242301" y="3178176"/>
              <a:ext cx="47625"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1"/>
                  </a:lnTo>
                  <a:lnTo>
                    <a:pt x="126"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6"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60" name="Google Shape;4860;p59"/>
            <p:cNvSpPr/>
            <p:nvPr/>
          </p:nvSpPr>
          <p:spPr>
            <a:xfrm>
              <a:off x="8242301" y="3248026"/>
              <a:ext cx="47625" cy="49213"/>
            </a:xfrm>
            <a:custGeom>
              <a:avLst/>
              <a:gdLst/>
              <a:ahLst/>
              <a:cxnLst/>
              <a:rect l="l" t="t" r="r" b="b"/>
              <a:pathLst>
                <a:path w="153" h="154" extrusionOk="0">
                  <a:moveTo>
                    <a:pt x="153" y="77"/>
                  </a:moveTo>
                  <a:lnTo>
                    <a:pt x="153" y="77"/>
                  </a:lnTo>
                  <a:lnTo>
                    <a:pt x="153" y="85"/>
                  </a:lnTo>
                  <a:lnTo>
                    <a:pt x="152" y="93"/>
                  </a:lnTo>
                  <a:lnTo>
                    <a:pt x="150" y="99"/>
                  </a:lnTo>
                  <a:lnTo>
                    <a:pt x="147" y="107"/>
                  </a:lnTo>
                  <a:lnTo>
                    <a:pt x="144" y="114"/>
                  </a:lnTo>
                  <a:lnTo>
                    <a:pt x="140" y="120"/>
                  </a:lnTo>
                  <a:lnTo>
                    <a:pt x="136" y="126"/>
                  </a:lnTo>
                  <a:lnTo>
                    <a:pt x="130" y="131"/>
                  </a:lnTo>
                  <a:lnTo>
                    <a:pt x="126" y="136"/>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6"/>
                  </a:lnTo>
                  <a:lnTo>
                    <a:pt x="21" y="131"/>
                  </a:lnTo>
                  <a:lnTo>
                    <a:pt x="17" y="126"/>
                  </a:lnTo>
                  <a:lnTo>
                    <a:pt x="12" y="120"/>
                  </a:lnTo>
                  <a:lnTo>
                    <a:pt x="9" y="114"/>
                  </a:lnTo>
                  <a:lnTo>
                    <a:pt x="5" y="107"/>
                  </a:lnTo>
                  <a:lnTo>
                    <a:pt x="3" y="99"/>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7" y="6"/>
                  </a:lnTo>
                  <a:lnTo>
                    <a:pt x="53" y="3"/>
                  </a:lnTo>
                  <a:lnTo>
                    <a:pt x="60" y="2"/>
                  </a:lnTo>
                  <a:lnTo>
                    <a:pt x="68" y="1"/>
                  </a:lnTo>
                  <a:lnTo>
                    <a:pt x="76" y="0"/>
                  </a:lnTo>
                  <a:lnTo>
                    <a:pt x="76" y="0"/>
                  </a:lnTo>
                  <a:lnTo>
                    <a:pt x="84" y="1"/>
                  </a:lnTo>
                  <a:lnTo>
                    <a:pt x="91" y="2"/>
                  </a:lnTo>
                  <a:lnTo>
                    <a:pt x="99" y="3"/>
                  </a:lnTo>
                  <a:lnTo>
                    <a:pt x="106" y="6"/>
                  </a:lnTo>
                  <a:lnTo>
                    <a:pt x="113" y="9"/>
                  </a:lnTo>
                  <a:lnTo>
                    <a:pt x="119" y="14"/>
                  </a:lnTo>
                  <a:lnTo>
                    <a:pt x="126" y="18"/>
                  </a:lnTo>
                  <a:lnTo>
                    <a:pt x="130" y="23"/>
                  </a:lnTo>
                  <a:lnTo>
                    <a:pt x="136" y="28"/>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61" name="Google Shape;4861;p59"/>
            <p:cNvSpPr/>
            <p:nvPr/>
          </p:nvSpPr>
          <p:spPr>
            <a:xfrm>
              <a:off x="8312151" y="3178176"/>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62" name="Google Shape;4862;p59"/>
            <p:cNvSpPr/>
            <p:nvPr/>
          </p:nvSpPr>
          <p:spPr>
            <a:xfrm>
              <a:off x="8312151" y="3248026"/>
              <a:ext cx="49213" cy="49213"/>
            </a:xfrm>
            <a:custGeom>
              <a:avLst/>
              <a:gdLst/>
              <a:ahLst/>
              <a:cxnLst/>
              <a:rect l="l" t="t" r="r" b="b"/>
              <a:pathLst>
                <a:path w="153" h="154" extrusionOk="0">
                  <a:moveTo>
                    <a:pt x="153" y="77"/>
                  </a:moveTo>
                  <a:lnTo>
                    <a:pt x="153" y="77"/>
                  </a:lnTo>
                  <a:lnTo>
                    <a:pt x="153" y="85"/>
                  </a:lnTo>
                  <a:lnTo>
                    <a:pt x="152" y="93"/>
                  </a:lnTo>
                  <a:lnTo>
                    <a:pt x="150" y="99"/>
                  </a:lnTo>
                  <a:lnTo>
                    <a:pt x="147" y="107"/>
                  </a:lnTo>
                  <a:lnTo>
                    <a:pt x="144" y="114"/>
                  </a:lnTo>
                  <a:lnTo>
                    <a:pt x="140" y="120"/>
                  </a:lnTo>
                  <a:lnTo>
                    <a:pt x="136" y="126"/>
                  </a:lnTo>
                  <a:lnTo>
                    <a:pt x="131" y="131"/>
                  </a:lnTo>
                  <a:lnTo>
                    <a:pt x="126" y="136"/>
                  </a:lnTo>
                  <a:lnTo>
                    <a:pt x="120" y="141"/>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1"/>
                  </a:lnTo>
                  <a:lnTo>
                    <a:pt x="27" y="136"/>
                  </a:lnTo>
                  <a:lnTo>
                    <a:pt x="23" y="131"/>
                  </a:lnTo>
                  <a:lnTo>
                    <a:pt x="17" y="126"/>
                  </a:lnTo>
                  <a:lnTo>
                    <a:pt x="12" y="120"/>
                  </a:lnTo>
                  <a:lnTo>
                    <a:pt x="9" y="114"/>
                  </a:lnTo>
                  <a:lnTo>
                    <a:pt x="5" y="107"/>
                  </a:lnTo>
                  <a:lnTo>
                    <a:pt x="3" y="99"/>
                  </a:lnTo>
                  <a:lnTo>
                    <a:pt x="1" y="93"/>
                  </a:lnTo>
                  <a:lnTo>
                    <a:pt x="0" y="85"/>
                  </a:lnTo>
                  <a:lnTo>
                    <a:pt x="0" y="77"/>
                  </a:lnTo>
                  <a:lnTo>
                    <a:pt x="0" y="77"/>
                  </a:lnTo>
                  <a:lnTo>
                    <a:pt x="0" y="70"/>
                  </a:lnTo>
                  <a:lnTo>
                    <a:pt x="1" y="62"/>
                  </a:lnTo>
                  <a:lnTo>
                    <a:pt x="3" y="54"/>
                  </a:lnTo>
                  <a:lnTo>
                    <a:pt x="5" y="47"/>
                  </a:lnTo>
                  <a:lnTo>
                    <a:pt x="9" y="40"/>
                  </a:lnTo>
                  <a:lnTo>
                    <a:pt x="12" y="34"/>
                  </a:lnTo>
                  <a:lnTo>
                    <a:pt x="17" y="28"/>
                  </a:lnTo>
                  <a:lnTo>
                    <a:pt x="23" y="23"/>
                  </a:lnTo>
                  <a:lnTo>
                    <a:pt x="27" y="18"/>
                  </a:lnTo>
                  <a:lnTo>
                    <a:pt x="34" y="14"/>
                  </a:lnTo>
                  <a:lnTo>
                    <a:pt x="40" y="9"/>
                  </a:lnTo>
                  <a:lnTo>
                    <a:pt x="47" y="6"/>
                  </a:lnTo>
                  <a:lnTo>
                    <a:pt x="53" y="3"/>
                  </a:lnTo>
                  <a:lnTo>
                    <a:pt x="61" y="2"/>
                  </a:lnTo>
                  <a:lnTo>
                    <a:pt x="68" y="1"/>
                  </a:lnTo>
                  <a:lnTo>
                    <a:pt x="76" y="0"/>
                  </a:lnTo>
                  <a:lnTo>
                    <a:pt x="76" y="0"/>
                  </a:lnTo>
                  <a:lnTo>
                    <a:pt x="84" y="1"/>
                  </a:lnTo>
                  <a:lnTo>
                    <a:pt x="92" y="2"/>
                  </a:lnTo>
                  <a:lnTo>
                    <a:pt x="99" y="3"/>
                  </a:lnTo>
                  <a:lnTo>
                    <a:pt x="106" y="6"/>
                  </a:lnTo>
                  <a:lnTo>
                    <a:pt x="113" y="9"/>
                  </a:lnTo>
                  <a:lnTo>
                    <a:pt x="120" y="14"/>
                  </a:lnTo>
                  <a:lnTo>
                    <a:pt x="126" y="18"/>
                  </a:lnTo>
                  <a:lnTo>
                    <a:pt x="131" y="23"/>
                  </a:lnTo>
                  <a:lnTo>
                    <a:pt x="136" y="28"/>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63" name="Google Shape;4863;p59"/>
            <p:cNvSpPr/>
            <p:nvPr/>
          </p:nvSpPr>
          <p:spPr>
            <a:xfrm>
              <a:off x="8312151" y="3319463"/>
              <a:ext cx="49213" cy="47625"/>
            </a:xfrm>
            <a:custGeom>
              <a:avLst/>
              <a:gdLst/>
              <a:ahLst/>
              <a:cxnLst/>
              <a:rect l="l" t="t" r="r" b="b"/>
              <a:pathLst>
                <a:path w="153" h="153" extrusionOk="0">
                  <a:moveTo>
                    <a:pt x="153" y="77"/>
                  </a:moveTo>
                  <a:lnTo>
                    <a:pt x="153" y="77"/>
                  </a:lnTo>
                  <a:lnTo>
                    <a:pt x="153" y="85"/>
                  </a:lnTo>
                  <a:lnTo>
                    <a:pt x="152" y="92"/>
                  </a:lnTo>
                  <a:lnTo>
                    <a:pt x="150" y="100"/>
                  </a:lnTo>
                  <a:lnTo>
                    <a:pt x="147" y="106"/>
                  </a:lnTo>
                  <a:lnTo>
                    <a:pt x="144" y="113"/>
                  </a:lnTo>
                  <a:lnTo>
                    <a:pt x="140" y="119"/>
                  </a:lnTo>
                  <a:lnTo>
                    <a:pt x="136" y="126"/>
                  </a:lnTo>
                  <a:lnTo>
                    <a:pt x="131" y="130"/>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0"/>
                  </a:lnTo>
                  <a:lnTo>
                    <a:pt x="17" y="126"/>
                  </a:lnTo>
                  <a:lnTo>
                    <a:pt x="12"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64" name="Google Shape;4864;p59"/>
            <p:cNvSpPr/>
            <p:nvPr/>
          </p:nvSpPr>
          <p:spPr>
            <a:xfrm>
              <a:off x="8312151" y="3389313"/>
              <a:ext cx="49213" cy="49213"/>
            </a:xfrm>
            <a:custGeom>
              <a:avLst/>
              <a:gdLst/>
              <a:ahLst/>
              <a:cxnLst/>
              <a:rect l="l" t="t" r="r" b="b"/>
              <a:pathLst>
                <a:path w="153" h="154"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3"/>
                  </a:lnTo>
                  <a:lnTo>
                    <a:pt x="76" y="154"/>
                  </a:lnTo>
                  <a:lnTo>
                    <a:pt x="76" y="154"/>
                  </a:lnTo>
                  <a:lnTo>
                    <a:pt x="68" y="153"/>
                  </a:lnTo>
                  <a:lnTo>
                    <a:pt x="61" y="152"/>
                  </a:lnTo>
                  <a:lnTo>
                    <a:pt x="53" y="151"/>
                  </a:lnTo>
                  <a:lnTo>
                    <a:pt x="47" y="148"/>
                  </a:lnTo>
                  <a:lnTo>
                    <a:pt x="40" y="144"/>
                  </a:lnTo>
                  <a:lnTo>
                    <a:pt x="34"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4"/>
                  </a:lnTo>
                  <a:lnTo>
                    <a:pt x="17" y="29"/>
                  </a:lnTo>
                  <a:lnTo>
                    <a:pt x="23" y="23"/>
                  </a:lnTo>
                  <a:lnTo>
                    <a:pt x="27" y="17"/>
                  </a:lnTo>
                  <a:lnTo>
                    <a:pt x="34" y="14"/>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65" name="Google Shape;4865;p59"/>
            <p:cNvSpPr/>
            <p:nvPr/>
          </p:nvSpPr>
          <p:spPr>
            <a:xfrm>
              <a:off x="7751763" y="2479676"/>
              <a:ext cx="49213" cy="47625"/>
            </a:xfrm>
            <a:custGeom>
              <a:avLst/>
              <a:gdLst/>
              <a:ahLst/>
              <a:cxnLst/>
              <a:rect l="l" t="t" r="r" b="b"/>
              <a:pathLst>
                <a:path w="155" h="153" extrusionOk="0">
                  <a:moveTo>
                    <a:pt x="155" y="76"/>
                  </a:moveTo>
                  <a:lnTo>
                    <a:pt x="155" y="76"/>
                  </a:lnTo>
                  <a:lnTo>
                    <a:pt x="154" y="84"/>
                  </a:lnTo>
                  <a:lnTo>
                    <a:pt x="153" y="91"/>
                  </a:lnTo>
                  <a:lnTo>
                    <a:pt x="151" y="99"/>
                  </a:lnTo>
                  <a:lnTo>
                    <a:pt x="148" y="106"/>
                  </a:lnTo>
                  <a:lnTo>
                    <a:pt x="146" y="113"/>
                  </a:lnTo>
                  <a:lnTo>
                    <a:pt x="141" y="120"/>
                  </a:lnTo>
                  <a:lnTo>
                    <a:pt x="137" y="125"/>
                  </a:lnTo>
                  <a:lnTo>
                    <a:pt x="132" y="131"/>
                  </a:lnTo>
                  <a:lnTo>
                    <a:pt x="126" y="136"/>
                  </a:lnTo>
                  <a:lnTo>
                    <a:pt x="120" y="140"/>
                  </a:lnTo>
                  <a:lnTo>
                    <a:pt x="114" y="144"/>
                  </a:lnTo>
                  <a:lnTo>
                    <a:pt x="108"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9" y="136"/>
                  </a:lnTo>
                  <a:lnTo>
                    <a:pt x="23" y="131"/>
                  </a:lnTo>
                  <a:lnTo>
                    <a:pt x="17" y="125"/>
                  </a:lnTo>
                  <a:lnTo>
                    <a:pt x="14"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6" y="40"/>
                  </a:lnTo>
                  <a:lnTo>
                    <a:pt x="148" y="46"/>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66" name="Google Shape;4866;p59"/>
            <p:cNvSpPr/>
            <p:nvPr/>
          </p:nvSpPr>
          <p:spPr>
            <a:xfrm>
              <a:off x="7751763" y="2549526"/>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0" y="141"/>
                  </a:lnTo>
                  <a:lnTo>
                    <a:pt x="114" y="146"/>
                  </a:lnTo>
                  <a:lnTo>
                    <a:pt x="108" y="148"/>
                  </a:lnTo>
                  <a:lnTo>
                    <a:pt x="100" y="152"/>
                  </a:lnTo>
                  <a:lnTo>
                    <a:pt x="93" y="153"/>
                  </a:lnTo>
                  <a:lnTo>
                    <a:pt x="85" y="154"/>
                  </a:lnTo>
                  <a:lnTo>
                    <a:pt x="77" y="155"/>
                  </a:lnTo>
                  <a:lnTo>
                    <a:pt x="77" y="155"/>
                  </a:lnTo>
                  <a:lnTo>
                    <a:pt x="69" y="154"/>
                  </a:lnTo>
                  <a:lnTo>
                    <a:pt x="62" y="153"/>
                  </a:lnTo>
                  <a:lnTo>
                    <a:pt x="54" y="152"/>
                  </a:lnTo>
                  <a:lnTo>
                    <a:pt x="47" y="148"/>
                  </a:lnTo>
                  <a:lnTo>
                    <a:pt x="40" y="146"/>
                  </a:lnTo>
                  <a:lnTo>
                    <a:pt x="35" y="141"/>
                  </a:lnTo>
                  <a:lnTo>
                    <a:pt x="29" y="137"/>
                  </a:lnTo>
                  <a:lnTo>
                    <a:pt x="23" y="132"/>
                  </a:lnTo>
                  <a:lnTo>
                    <a:pt x="17" y="126"/>
                  </a:lnTo>
                  <a:lnTo>
                    <a:pt x="14"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4" y="35"/>
                  </a:lnTo>
                  <a:lnTo>
                    <a:pt x="17" y="29"/>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3"/>
                  </a:lnTo>
                  <a:lnTo>
                    <a:pt x="137" y="29"/>
                  </a:lnTo>
                  <a:lnTo>
                    <a:pt x="141" y="35"/>
                  </a:lnTo>
                  <a:lnTo>
                    <a:pt x="146" y="41"/>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67" name="Google Shape;4867;p59"/>
            <p:cNvSpPr/>
            <p:nvPr/>
          </p:nvSpPr>
          <p:spPr>
            <a:xfrm>
              <a:off x="7821613" y="2479676"/>
              <a:ext cx="49213" cy="47625"/>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20"/>
                  </a:lnTo>
                  <a:lnTo>
                    <a:pt x="136" y="125"/>
                  </a:lnTo>
                  <a:lnTo>
                    <a:pt x="132" y="131"/>
                  </a:lnTo>
                  <a:lnTo>
                    <a:pt x="126" y="136"/>
                  </a:lnTo>
                  <a:lnTo>
                    <a:pt x="120" y="140"/>
                  </a:lnTo>
                  <a:lnTo>
                    <a:pt x="114" y="144"/>
                  </a:lnTo>
                  <a:lnTo>
                    <a:pt x="107" y="147"/>
                  </a:lnTo>
                  <a:lnTo>
                    <a:pt x="99" y="149"/>
                  </a:lnTo>
                  <a:lnTo>
                    <a:pt x="93" y="152"/>
                  </a:lnTo>
                  <a:lnTo>
                    <a:pt x="85" y="153"/>
                  </a:lnTo>
                  <a:lnTo>
                    <a:pt x="77" y="153"/>
                  </a:lnTo>
                  <a:lnTo>
                    <a:pt x="77" y="153"/>
                  </a:lnTo>
                  <a:lnTo>
                    <a:pt x="70" y="153"/>
                  </a:lnTo>
                  <a:lnTo>
                    <a:pt x="62" y="152"/>
                  </a:lnTo>
                  <a:lnTo>
                    <a:pt x="54" y="149"/>
                  </a:lnTo>
                  <a:lnTo>
                    <a:pt x="47" y="147"/>
                  </a:lnTo>
                  <a:lnTo>
                    <a:pt x="40" y="144"/>
                  </a:lnTo>
                  <a:lnTo>
                    <a:pt x="34" y="140"/>
                  </a:lnTo>
                  <a:lnTo>
                    <a:pt x="29" y="136"/>
                  </a:lnTo>
                  <a:lnTo>
                    <a:pt x="23" y="131"/>
                  </a:lnTo>
                  <a:lnTo>
                    <a:pt x="17" y="125"/>
                  </a:lnTo>
                  <a:lnTo>
                    <a:pt x="14"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4" y="33"/>
                  </a:lnTo>
                  <a:lnTo>
                    <a:pt x="17" y="27"/>
                  </a:lnTo>
                  <a:lnTo>
                    <a:pt x="23" y="21"/>
                  </a:lnTo>
                  <a:lnTo>
                    <a:pt x="29"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2" y="21"/>
                  </a:lnTo>
                  <a:lnTo>
                    <a:pt x="136" y="27"/>
                  </a:lnTo>
                  <a:lnTo>
                    <a:pt x="141" y="33"/>
                  </a:lnTo>
                  <a:lnTo>
                    <a:pt x="145" y="40"/>
                  </a:lnTo>
                  <a:lnTo>
                    <a:pt x="148"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68" name="Google Shape;4868;p59"/>
            <p:cNvSpPr/>
            <p:nvPr/>
          </p:nvSpPr>
          <p:spPr>
            <a:xfrm>
              <a:off x="7821613" y="2549526"/>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4" y="146"/>
                  </a:lnTo>
                  <a:lnTo>
                    <a:pt x="107" y="148"/>
                  </a:lnTo>
                  <a:lnTo>
                    <a:pt x="99" y="152"/>
                  </a:lnTo>
                  <a:lnTo>
                    <a:pt x="93" y="153"/>
                  </a:lnTo>
                  <a:lnTo>
                    <a:pt x="85" y="154"/>
                  </a:lnTo>
                  <a:lnTo>
                    <a:pt x="77" y="155"/>
                  </a:lnTo>
                  <a:lnTo>
                    <a:pt x="77" y="155"/>
                  </a:lnTo>
                  <a:lnTo>
                    <a:pt x="70" y="154"/>
                  </a:lnTo>
                  <a:lnTo>
                    <a:pt x="62" y="153"/>
                  </a:lnTo>
                  <a:lnTo>
                    <a:pt x="54" y="152"/>
                  </a:lnTo>
                  <a:lnTo>
                    <a:pt x="47" y="148"/>
                  </a:lnTo>
                  <a:lnTo>
                    <a:pt x="40" y="146"/>
                  </a:lnTo>
                  <a:lnTo>
                    <a:pt x="34" y="141"/>
                  </a:lnTo>
                  <a:lnTo>
                    <a:pt x="29" y="137"/>
                  </a:lnTo>
                  <a:lnTo>
                    <a:pt x="23" y="132"/>
                  </a:lnTo>
                  <a:lnTo>
                    <a:pt x="17" y="126"/>
                  </a:lnTo>
                  <a:lnTo>
                    <a:pt x="14"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4" y="35"/>
                  </a:lnTo>
                  <a:lnTo>
                    <a:pt x="17" y="29"/>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2" y="23"/>
                  </a:lnTo>
                  <a:lnTo>
                    <a:pt x="136" y="29"/>
                  </a:lnTo>
                  <a:lnTo>
                    <a:pt x="141" y="35"/>
                  </a:lnTo>
                  <a:lnTo>
                    <a:pt x="145" y="41"/>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69" name="Google Shape;4869;p59"/>
            <p:cNvSpPr/>
            <p:nvPr/>
          </p:nvSpPr>
          <p:spPr>
            <a:xfrm>
              <a:off x="7891463" y="2479676"/>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1"/>
                  </a:lnTo>
                  <a:lnTo>
                    <a:pt x="17" y="125"/>
                  </a:lnTo>
                  <a:lnTo>
                    <a:pt x="14"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70" name="Google Shape;4870;p59"/>
            <p:cNvSpPr/>
            <p:nvPr/>
          </p:nvSpPr>
          <p:spPr>
            <a:xfrm>
              <a:off x="7891463" y="25495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2"/>
                  </a:lnTo>
                  <a:lnTo>
                    <a:pt x="92" y="153"/>
                  </a:lnTo>
                  <a:lnTo>
                    <a:pt x="84" y="154"/>
                  </a:lnTo>
                  <a:lnTo>
                    <a:pt x="76" y="155"/>
                  </a:lnTo>
                  <a:lnTo>
                    <a:pt x="76" y="155"/>
                  </a:lnTo>
                  <a:lnTo>
                    <a:pt x="68" y="154"/>
                  </a:lnTo>
                  <a:lnTo>
                    <a:pt x="62" y="153"/>
                  </a:lnTo>
                  <a:lnTo>
                    <a:pt x="54" y="152"/>
                  </a:lnTo>
                  <a:lnTo>
                    <a:pt x="47" y="148"/>
                  </a:lnTo>
                  <a:lnTo>
                    <a:pt x="40" y="146"/>
                  </a:lnTo>
                  <a:lnTo>
                    <a:pt x="34" y="141"/>
                  </a:lnTo>
                  <a:lnTo>
                    <a:pt x="28" y="137"/>
                  </a:lnTo>
                  <a:lnTo>
                    <a:pt x="23" y="132"/>
                  </a:lnTo>
                  <a:lnTo>
                    <a:pt x="17" y="126"/>
                  </a:lnTo>
                  <a:lnTo>
                    <a:pt x="14"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4" y="35"/>
                  </a:lnTo>
                  <a:lnTo>
                    <a:pt x="17" y="29"/>
                  </a:lnTo>
                  <a:lnTo>
                    <a:pt x="23" y="23"/>
                  </a:lnTo>
                  <a:lnTo>
                    <a:pt x="28"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9"/>
                  </a:lnTo>
                  <a:lnTo>
                    <a:pt x="141"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71" name="Google Shape;4871;p59"/>
            <p:cNvSpPr/>
            <p:nvPr/>
          </p:nvSpPr>
          <p:spPr>
            <a:xfrm>
              <a:off x="7962901" y="2479676"/>
              <a:ext cx="49213" cy="47625"/>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20"/>
                  </a:lnTo>
                  <a:lnTo>
                    <a:pt x="137" y="125"/>
                  </a:lnTo>
                  <a:lnTo>
                    <a:pt x="131" y="131"/>
                  </a:lnTo>
                  <a:lnTo>
                    <a:pt x="126" y="136"/>
                  </a:lnTo>
                  <a:lnTo>
                    <a:pt x="120" y="140"/>
                  </a:lnTo>
                  <a:lnTo>
                    <a:pt x="114" y="144"/>
                  </a:lnTo>
                  <a:lnTo>
                    <a:pt x="107" y="147"/>
                  </a:lnTo>
                  <a:lnTo>
                    <a:pt x="100" y="149"/>
                  </a:lnTo>
                  <a:lnTo>
                    <a:pt x="92" y="152"/>
                  </a:lnTo>
                  <a:lnTo>
                    <a:pt x="84" y="153"/>
                  </a:lnTo>
                  <a:lnTo>
                    <a:pt x="76" y="153"/>
                  </a:lnTo>
                  <a:lnTo>
                    <a:pt x="76" y="153"/>
                  </a:lnTo>
                  <a:lnTo>
                    <a:pt x="70" y="153"/>
                  </a:lnTo>
                  <a:lnTo>
                    <a:pt x="62" y="152"/>
                  </a:lnTo>
                  <a:lnTo>
                    <a:pt x="55" y="149"/>
                  </a:lnTo>
                  <a:lnTo>
                    <a:pt x="47" y="147"/>
                  </a:lnTo>
                  <a:lnTo>
                    <a:pt x="41" y="144"/>
                  </a:lnTo>
                  <a:lnTo>
                    <a:pt x="34" y="140"/>
                  </a:lnTo>
                  <a:lnTo>
                    <a:pt x="28" y="136"/>
                  </a:lnTo>
                  <a:lnTo>
                    <a:pt x="23" y="131"/>
                  </a:lnTo>
                  <a:lnTo>
                    <a:pt x="18" y="125"/>
                  </a:lnTo>
                  <a:lnTo>
                    <a:pt x="14" y="120"/>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8" y="17"/>
                  </a:lnTo>
                  <a:lnTo>
                    <a:pt x="34" y="12"/>
                  </a:lnTo>
                  <a:lnTo>
                    <a:pt x="41" y="9"/>
                  </a:lnTo>
                  <a:lnTo>
                    <a:pt x="47" y="5"/>
                  </a:lnTo>
                  <a:lnTo>
                    <a:pt x="55" y="3"/>
                  </a:lnTo>
                  <a:lnTo>
                    <a:pt x="62" y="1"/>
                  </a:lnTo>
                  <a:lnTo>
                    <a:pt x="70" y="0"/>
                  </a:lnTo>
                  <a:lnTo>
                    <a:pt x="76" y="0"/>
                  </a:lnTo>
                  <a:lnTo>
                    <a:pt x="76" y="0"/>
                  </a:lnTo>
                  <a:lnTo>
                    <a:pt x="84" y="0"/>
                  </a:lnTo>
                  <a:lnTo>
                    <a:pt x="92" y="1"/>
                  </a:lnTo>
                  <a:lnTo>
                    <a:pt x="100" y="3"/>
                  </a:lnTo>
                  <a:lnTo>
                    <a:pt x="107" y="5"/>
                  </a:lnTo>
                  <a:lnTo>
                    <a:pt x="114" y="9"/>
                  </a:lnTo>
                  <a:lnTo>
                    <a:pt x="120" y="12"/>
                  </a:lnTo>
                  <a:lnTo>
                    <a:pt x="126" y="17"/>
                  </a:lnTo>
                  <a:lnTo>
                    <a:pt x="131" y="21"/>
                  </a:lnTo>
                  <a:lnTo>
                    <a:pt x="137" y="27"/>
                  </a:lnTo>
                  <a:lnTo>
                    <a:pt x="141" y="33"/>
                  </a:lnTo>
                  <a:lnTo>
                    <a:pt x="145" y="40"/>
                  </a:lnTo>
                  <a:lnTo>
                    <a:pt x="149"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72" name="Google Shape;4872;p59"/>
            <p:cNvSpPr/>
            <p:nvPr/>
          </p:nvSpPr>
          <p:spPr>
            <a:xfrm>
              <a:off x="7962901" y="2549526"/>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0" y="152"/>
                  </a:lnTo>
                  <a:lnTo>
                    <a:pt x="92" y="153"/>
                  </a:lnTo>
                  <a:lnTo>
                    <a:pt x="84" y="154"/>
                  </a:lnTo>
                  <a:lnTo>
                    <a:pt x="76" y="155"/>
                  </a:lnTo>
                  <a:lnTo>
                    <a:pt x="76" y="155"/>
                  </a:lnTo>
                  <a:lnTo>
                    <a:pt x="70" y="154"/>
                  </a:lnTo>
                  <a:lnTo>
                    <a:pt x="62" y="153"/>
                  </a:lnTo>
                  <a:lnTo>
                    <a:pt x="55" y="152"/>
                  </a:lnTo>
                  <a:lnTo>
                    <a:pt x="47" y="148"/>
                  </a:lnTo>
                  <a:lnTo>
                    <a:pt x="41"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8" y="18"/>
                  </a:lnTo>
                  <a:lnTo>
                    <a:pt x="34" y="13"/>
                  </a:lnTo>
                  <a:lnTo>
                    <a:pt x="41" y="10"/>
                  </a:lnTo>
                  <a:lnTo>
                    <a:pt x="47" y="6"/>
                  </a:lnTo>
                  <a:lnTo>
                    <a:pt x="55" y="4"/>
                  </a:lnTo>
                  <a:lnTo>
                    <a:pt x="62" y="2"/>
                  </a:lnTo>
                  <a:lnTo>
                    <a:pt x="70" y="0"/>
                  </a:lnTo>
                  <a:lnTo>
                    <a:pt x="76" y="0"/>
                  </a:lnTo>
                  <a:lnTo>
                    <a:pt x="76" y="0"/>
                  </a:lnTo>
                  <a:lnTo>
                    <a:pt x="84" y="0"/>
                  </a:lnTo>
                  <a:lnTo>
                    <a:pt x="92" y="2"/>
                  </a:lnTo>
                  <a:lnTo>
                    <a:pt x="100" y="4"/>
                  </a:lnTo>
                  <a:lnTo>
                    <a:pt x="107" y="6"/>
                  </a:lnTo>
                  <a:lnTo>
                    <a:pt x="114" y="10"/>
                  </a:lnTo>
                  <a:lnTo>
                    <a:pt x="120" y="13"/>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73" name="Google Shape;4873;p59"/>
            <p:cNvSpPr/>
            <p:nvPr/>
          </p:nvSpPr>
          <p:spPr>
            <a:xfrm>
              <a:off x="8031163" y="2479676"/>
              <a:ext cx="49213" cy="47625"/>
            </a:xfrm>
            <a:custGeom>
              <a:avLst/>
              <a:gdLst/>
              <a:ahLst/>
              <a:cxnLst/>
              <a:rect l="l" t="t" r="r" b="b"/>
              <a:pathLst>
                <a:path w="155" h="153" extrusionOk="0">
                  <a:moveTo>
                    <a:pt x="155" y="76"/>
                  </a:moveTo>
                  <a:lnTo>
                    <a:pt x="155" y="76"/>
                  </a:lnTo>
                  <a:lnTo>
                    <a:pt x="155" y="84"/>
                  </a:lnTo>
                  <a:lnTo>
                    <a:pt x="154" y="91"/>
                  </a:lnTo>
                  <a:lnTo>
                    <a:pt x="151" y="99"/>
                  </a:lnTo>
                  <a:lnTo>
                    <a:pt x="149" y="106"/>
                  </a:lnTo>
                  <a:lnTo>
                    <a:pt x="146" y="113"/>
                  </a:lnTo>
                  <a:lnTo>
                    <a:pt x="142" y="120"/>
                  </a:lnTo>
                  <a:lnTo>
                    <a:pt x="138" y="125"/>
                  </a:lnTo>
                  <a:lnTo>
                    <a:pt x="132" y="131"/>
                  </a:lnTo>
                  <a:lnTo>
                    <a:pt x="127" y="136"/>
                  </a:lnTo>
                  <a:lnTo>
                    <a:pt x="121" y="140"/>
                  </a:lnTo>
                  <a:lnTo>
                    <a:pt x="115" y="144"/>
                  </a:lnTo>
                  <a:lnTo>
                    <a:pt x="108" y="147"/>
                  </a:lnTo>
                  <a:lnTo>
                    <a:pt x="101" y="149"/>
                  </a:lnTo>
                  <a:lnTo>
                    <a:pt x="93" y="152"/>
                  </a:lnTo>
                  <a:lnTo>
                    <a:pt x="86" y="153"/>
                  </a:lnTo>
                  <a:lnTo>
                    <a:pt x="78" y="153"/>
                  </a:lnTo>
                  <a:lnTo>
                    <a:pt x="78" y="153"/>
                  </a:lnTo>
                  <a:lnTo>
                    <a:pt x="70" y="153"/>
                  </a:lnTo>
                  <a:lnTo>
                    <a:pt x="62" y="152"/>
                  </a:lnTo>
                  <a:lnTo>
                    <a:pt x="55" y="149"/>
                  </a:lnTo>
                  <a:lnTo>
                    <a:pt x="47" y="147"/>
                  </a:lnTo>
                  <a:lnTo>
                    <a:pt x="42" y="144"/>
                  </a:lnTo>
                  <a:lnTo>
                    <a:pt x="35" y="140"/>
                  </a:lnTo>
                  <a:lnTo>
                    <a:pt x="29" y="136"/>
                  </a:lnTo>
                  <a:lnTo>
                    <a:pt x="23" y="131"/>
                  </a:lnTo>
                  <a:lnTo>
                    <a:pt x="19" y="125"/>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6"/>
                  </a:lnTo>
                  <a:lnTo>
                    <a:pt x="11"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6"/>
                  </a:lnTo>
                  <a:lnTo>
                    <a:pt x="151" y="53"/>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74" name="Google Shape;4874;p59"/>
            <p:cNvSpPr/>
            <p:nvPr/>
          </p:nvSpPr>
          <p:spPr>
            <a:xfrm>
              <a:off x="8031163" y="2549526"/>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2" y="121"/>
                  </a:lnTo>
                  <a:lnTo>
                    <a:pt x="138" y="126"/>
                  </a:lnTo>
                  <a:lnTo>
                    <a:pt x="132" y="132"/>
                  </a:lnTo>
                  <a:lnTo>
                    <a:pt x="127" y="137"/>
                  </a:lnTo>
                  <a:lnTo>
                    <a:pt x="121" y="141"/>
                  </a:lnTo>
                  <a:lnTo>
                    <a:pt x="115" y="146"/>
                  </a:lnTo>
                  <a:lnTo>
                    <a:pt x="108" y="148"/>
                  </a:lnTo>
                  <a:lnTo>
                    <a:pt x="101" y="152"/>
                  </a:lnTo>
                  <a:lnTo>
                    <a:pt x="93" y="153"/>
                  </a:lnTo>
                  <a:lnTo>
                    <a:pt x="86" y="154"/>
                  </a:lnTo>
                  <a:lnTo>
                    <a:pt x="78" y="155"/>
                  </a:lnTo>
                  <a:lnTo>
                    <a:pt x="78" y="155"/>
                  </a:lnTo>
                  <a:lnTo>
                    <a:pt x="70" y="154"/>
                  </a:lnTo>
                  <a:lnTo>
                    <a:pt x="62" y="153"/>
                  </a:lnTo>
                  <a:lnTo>
                    <a:pt x="55" y="152"/>
                  </a:lnTo>
                  <a:lnTo>
                    <a:pt x="47"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1"/>
                  </a:lnTo>
                  <a:lnTo>
                    <a:pt x="14" y="35"/>
                  </a:lnTo>
                  <a:lnTo>
                    <a:pt x="19" y="29"/>
                  </a:lnTo>
                  <a:lnTo>
                    <a:pt x="23" y="23"/>
                  </a:lnTo>
                  <a:lnTo>
                    <a:pt x="29" y="18"/>
                  </a:lnTo>
                  <a:lnTo>
                    <a:pt x="35" y="13"/>
                  </a:lnTo>
                  <a:lnTo>
                    <a:pt x="42"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7" y="18"/>
                  </a:lnTo>
                  <a:lnTo>
                    <a:pt x="132" y="23"/>
                  </a:lnTo>
                  <a:lnTo>
                    <a:pt x="138" y="29"/>
                  </a:lnTo>
                  <a:lnTo>
                    <a:pt x="142" y="35"/>
                  </a:lnTo>
                  <a:lnTo>
                    <a:pt x="146" y="41"/>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75" name="Google Shape;4875;p59"/>
            <p:cNvSpPr/>
            <p:nvPr/>
          </p:nvSpPr>
          <p:spPr>
            <a:xfrm>
              <a:off x="7404101" y="2479676"/>
              <a:ext cx="47625" cy="47625"/>
            </a:xfrm>
            <a:custGeom>
              <a:avLst/>
              <a:gdLst/>
              <a:ahLst/>
              <a:cxnLst/>
              <a:rect l="l" t="t" r="r" b="b"/>
              <a:pathLst>
                <a:path w="153" h="153" extrusionOk="0">
                  <a:moveTo>
                    <a:pt x="153" y="76"/>
                  </a:moveTo>
                  <a:lnTo>
                    <a:pt x="153" y="76"/>
                  </a:lnTo>
                  <a:lnTo>
                    <a:pt x="153" y="84"/>
                  </a:lnTo>
                  <a:lnTo>
                    <a:pt x="152" y="91"/>
                  </a:lnTo>
                  <a:lnTo>
                    <a:pt x="149" y="99"/>
                  </a:lnTo>
                  <a:lnTo>
                    <a:pt x="147" y="106"/>
                  </a:lnTo>
                  <a:lnTo>
                    <a:pt x="144" y="113"/>
                  </a:lnTo>
                  <a:lnTo>
                    <a:pt x="140" y="120"/>
                  </a:lnTo>
                  <a:lnTo>
                    <a:pt x="136" y="125"/>
                  </a:lnTo>
                  <a:lnTo>
                    <a:pt x="130" y="131"/>
                  </a:lnTo>
                  <a:lnTo>
                    <a:pt x="125"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6" y="147"/>
                  </a:lnTo>
                  <a:lnTo>
                    <a:pt x="40" y="144"/>
                  </a:lnTo>
                  <a:lnTo>
                    <a:pt x="33" y="140"/>
                  </a:lnTo>
                  <a:lnTo>
                    <a:pt x="27" y="136"/>
                  </a:lnTo>
                  <a:lnTo>
                    <a:pt x="21"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6"/>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76" name="Google Shape;4876;p59"/>
            <p:cNvSpPr/>
            <p:nvPr/>
          </p:nvSpPr>
          <p:spPr>
            <a:xfrm>
              <a:off x="7404101" y="2549526"/>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4"/>
                  </a:lnTo>
                  <a:lnTo>
                    <a:pt x="140" y="121"/>
                  </a:lnTo>
                  <a:lnTo>
                    <a:pt x="136" y="126"/>
                  </a:lnTo>
                  <a:lnTo>
                    <a:pt x="130" y="132"/>
                  </a:lnTo>
                  <a:lnTo>
                    <a:pt x="125"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6"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3"/>
                  </a:lnTo>
                  <a:lnTo>
                    <a:pt x="136" y="29"/>
                  </a:lnTo>
                  <a:lnTo>
                    <a:pt x="140" y="35"/>
                  </a:lnTo>
                  <a:lnTo>
                    <a:pt x="144" y="41"/>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77" name="Google Shape;4877;p59"/>
            <p:cNvSpPr/>
            <p:nvPr/>
          </p:nvSpPr>
          <p:spPr>
            <a:xfrm>
              <a:off x="7472363" y="2479676"/>
              <a:ext cx="49213" cy="47625"/>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78" name="Google Shape;4878;p59"/>
            <p:cNvSpPr/>
            <p:nvPr/>
          </p:nvSpPr>
          <p:spPr>
            <a:xfrm>
              <a:off x="7472363" y="2549526"/>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2"/>
                  </a:lnTo>
                  <a:lnTo>
                    <a:pt x="93"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9"/>
                  </a:lnTo>
                  <a:lnTo>
                    <a:pt x="141" y="35"/>
                  </a:lnTo>
                  <a:lnTo>
                    <a:pt x="144" y="41"/>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79" name="Google Shape;4879;p59"/>
            <p:cNvSpPr/>
            <p:nvPr/>
          </p:nvSpPr>
          <p:spPr>
            <a:xfrm>
              <a:off x="7542213" y="2479676"/>
              <a:ext cx="49213" cy="47625"/>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49"/>
                  </a:lnTo>
                  <a:lnTo>
                    <a:pt x="93" y="152"/>
                  </a:lnTo>
                  <a:lnTo>
                    <a:pt x="85" y="153"/>
                  </a:lnTo>
                  <a:lnTo>
                    <a:pt x="78" y="153"/>
                  </a:lnTo>
                  <a:lnTo>
                    <a:pt x="78" y="153"/>
                  </a:lnTo>
                  <a:lnTo>
                    <a:pt x="70" y="153"/>
                  </a:lnTo>
                  <a:lnTo>
                    <a:pt x="62" y="152"/>
                  </a:lnTo>
                  <a:lnTo>
                    <a:pt x="55" y="149"/>
                  </a:lnTo>
                  <a:lnTo>
                    <a:pt x="47" y="147"/>
                  </a:lnTo>
                  <a:lnTo>
                    <a:pt x="40" y="144"/>
                  </a:lnTo>
                  <a:lnTo>
                    <a:pt x="34" y="140"/>
                  </a:lnTo>
                  <a:lnTo>
                    <a:pt x="28" y="136"/>
                  </a:lnTo>
                  <a:lnTo>
                    <a:pt x="23" y="131"/>
                  </a:lnTo>
                  <a:lnTo>
                    <a:pt x="18" y="125"/>
                  </a:lnTo>
                  <a:lnTo>
                    <a:pt x="14" y="120"/>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8" y="17"/>
                  </a:lnTo>
                  <a:lnTo>
                    <a:pt x="34" y="12"/>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1" y="21"/>
                  </a:lnTo>
                  <a:lnTo>
                    <a:pt x="137" y="27"/>
                  </a:lnTo>
                  <a:lnTo>
                    <a:pt x="141" y="33"/>
                  </a:lnTo>
                  <a:lnTo>
                    <a:pt x="145" y="40"/>
                  </a:lnTo>
                  <a:lnTo>
                    <a:pt x="149"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80" name="Google Shape;4880;p59"/>
            <p:cNvSpPr/>
            <p:nvPr/>
          </p:nvSpPr>
          <p:spPr>
            <a:xfrm>
              <a:off x="7542213" y="2549526"/>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2"/>
                  </a:lnTo>
                  <a:lnTo>
                    <a:pt x="93" y="153"/>
                  </a:lnTo>
                  <a:lnTo>
                    <a:pt x="85" y="154"/>
                  </a:lnTo>
                  <a:lnTo>
                    <a:pt x="78" y="155"/>
                  </a:lnTo>
                  <a:lnTo>
                    <a:pt x="78" y="155"/>
                  </a:lnTo>
                  <a:lnTo>
                    <a:pt x="70" y="154"/>
                  </a:lnTo>
                  <a:lnTo>
                    <a:pt x="62" y="153"/>
                  </a:lnTo>
                  <a:lnTo>
                    <a:pt x="55" y="152"/>
                  </a:lnTo>
                  <a:lnTo>
                    <a:pt x="47" y="148"/>
                  </a:lnTo>
                  <a:lnTo>
                    <a:pt x="40"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8"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3"/>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81" name="Google Shape;4881;p59"/>
            <p:cNvSpPr/>
            <p:nvPr/>
          </p:nvSpPr>
          <p:spPr>
            <a:xfrm>
              <a:off x="7613651" y="2479676"/>
              <a:ext cx="47625" cy="47625"/>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5"/>
                  </a:lnTo>
                  <a:lnTo>
                    <a:pt x="132" y="131"/>
                  </a:lnTo>
                  <a:lnTo>
                    <a:pt x="126" y="136"/>
                  </a:lnTo>
                  <a:lnTo>
                    <a:pt x="120" y="140"/>
                  </a:lnTo>
                  <a:lnTo>
                    <a:pt x="113" y="144"/>
                  </a:lnTo>
                  <a:lnTo>
                    <a:pt x="106"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7" y="136"/>
                  </a:lnTo>
                  <a:lnTo>
                    <a:pt x="22" y="131"/>
                  </a:lnTo>
                  <a:lnTo>
                    <a:pt x="17" y="125"/>
                  </a:lnTo>
                  <a:lnTo>
                    <a:pt x="13"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82" name="Google Shape;4882;p59"/>
            <p:cNvSpPr/>
            <p:nvPr/>
          </p:nvSpPr>
          <p:spPr>
            <a:xfrm>
              <a:off x="7613651" y="2549526"/>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6" y="148"/>
                  </a:lnTo>
                  <a:lnTo>
                    <a:pt x="100" y="152"/>
                  </a:lnTo>
                  <a:lnTo>
                    <a:pt x="93" y="153"/>
                  </a:lnTo>
                  <a:lnTo>
                    <a:pt x="85" y="154"/>
                  </a:lnTo>
                  <a:lnTo>
                    <a:pt x="77" y="155"/>
                  </a:lnTo>
                  <a:lnTo>
                    <a:pt x="77" y="155"/>
                  </a:lnTo>
                  <a:lnTo>
                    <a:pt x="69" y="154"/>
                  </a:lnTo>
                  <a:lnTo>
                    <a:pt x="61" y="153"/>
                  </a:lnTo>
                  <a:lnTo>
                    <a:pt x="54" y="152"/>
                  </a:lnTo>
                  <a:lnTo>
                    <a:pt x="47" y="148"/>
                  </a:lnTo>
                  <a:lnTo>
                    <a:pt x="40" y="146"/>
                  </a:lnTo>
                  <a:lnTo>
                    <a:pt x="33" y="141"/>
                  </a:lnTo>
                  <a:lnTo>
                    <a:pt x="27" y="137"/>
                  </a:lnTo>
                  <a:lnTo>
                    <a:pt x="22" y="132"/>
                  </a:lnTo>
                  <a:lnTo>
                    <a:pt x="17" y="126"/>
                  </a:lnTo>
                  <a:lnTo>
                    <a:pt x="13"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3" y="35"/>
                  </a:lnTo>
                  <a:lnTo>
                    <a:pt x="17" y="29"/>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9"/>
                  </a:lnTo>
                  <a:lnTo>
                    <a:pt x="141" y="35"/>
                  </a:lnTo>
                  <a:lnTo>
                    <a:pt x="144" y="41"/>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83" name="Google Shape;4883;p59"/>
            <p:cNvSpPr/>
            <p:nvPr/>
          </p:nvSpPr>
          <p:spPr>
            <a:xfrm>
              <a:off x="7683501" y="2479676"/>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7" y="147"/>
                  </a:lnTo>
                  <a:lnTo>
                    <a:pt x="40" y="144"/>
                  </a:lnTo>
                  <a:lnTo>
                    <a:pt x="33" y="140"/>
                  </a:lnTo>
                  <a:lnTo>
                    <a:pt x="27" y="136"/>
                  </a:lnTo>
                  <a:lnTo>
                    <a:pt x="22"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2" y="21"/>
                  </a:lnTo>
                  <a:lnTo>
                    <a:pt x="27" y="17"/>
                  </a:lnTo>
                  <a:lnTo>
                    <a:pt x="33"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84" name="Google Shape;4884;p59"/>
            <p:cNvSpPr/>
            <p:nvPr/>
          </p:nvSpPr>
          <p:spPr>
            <a:xfrm>
              <a:off x="7683501" y="2549526"/>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2"/>
                  </a:lnTo>
                  <a:lnTo>
                    <a:pt x="92" y="153"/>
                  </a:lnTo>
                  <a:lnTo>
                    <a:pt x="84" y="154"/>
                  </a:lnTo>
                  <a:lnTo>
                    <a:pt x="76" y="155"/>
                  </a:lnTo>
                  <a:lnTo>
                    <a:pt x="76" y="155"/>
                  </a:lnTo>
                  <a:lnTo>
                    <a:pt x="68" y="154"/>
                  </a:lnTo>
                  <a:lnTo>
                    <a:pt x="61" y="153"/>
                  </a:lnTo>
                  <a:lnTo>
                    <a:pt x="53" y="152"/>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2"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85" name="Google Shape;4885;p59"/>
            <p:cNvSpPr/>
            <p:nvPr/>
          </p:nvSpPr>
          <p:spPr>
            <a:xfrm>
              <a:off x="7191376" y="2479676"/>
              <a:ext cx="49213" cy="47625"/>
            </a:xfrm>
            <a:custGeom>
              <a:avLst/>
              <a:gdLst/>
              <a:ahLst/>
              <a:cxnLst/>
              <a:rect l="l" t="t" r="r" b="b"/>
              <a:pathLst>
                <a:path w="155" h="153" extrusionOk="0">
                  <a:moveTo>
                    <a:pt x="155" y="76"/>
                  </a:moveTo>
                  <a:lnTo>
                    <a:pt x="155" y="76"/>
                  </a:lnTo>
                  <a:lnTo>
                    <a:pt x="155" y="84"/>
                  </a:lnTo>
                  <a:lnTo>
                    <a:pt x="153" y="91"/>
                  </a:lnTo>
                  <a:lnTo>
                    <a:pt x="151" y="99"/>
                  </a:lnTo>
                  <a:lnTo>
                    <a:pt x="149" y="106"/>
                  </a:lnTo>
                  <a:lnTo>
                    <a:pt x="146" y="113"/>
                  </a:lnTo>
                  <a:lnTo>
                    <a:pt x="141" y="120"/>
                  </a:lnTo>
                  <a:lnTo>
                    <a:pt x="137" y="125"/>
                  </a:lnTo>
                  <a:lnTo>
                    <a:pt x="132" y="131"/>
                  </a:lnTo>
                  <a:lnTo>
                    <a:pt x="126" y="136"/>
                  </a:lnTo>
                  <a:lnTo>
                    <a:pt x="121" y="140"/>
                  </a:lnTo>
                  <a:lnTo>
                    <a:pt x="115" y="144"/>
                  </a:lnTo>
                  <a:lnTo>
                    <a:pt x="108" y="147"/>
                  </a:lnTo>
                  <a:lnTo>
                    <a:pt x="101" y="149"/>
                  </a:lnTo>
                  <a:lnTo>
                    <a:pt x="93" y="152"/>
                  </a:lnTo>
                  <a:lnTo>
                    <a:pt x="85" y="153"/>
                  </a:lnTo>
                  <a:lnTo>
                    <a:pt x="78" y="153"/>
                  </a:lnTo>
                  <a:lnTo>
                    <a:pt x="78" y="153"/>
                  </a:lnTo>
                  <a:lnTo>
                    <a:pt x="70" y="153"/>
                  </a:lnTo>
                  <a:lnTo>
                    <a:pt x="62" y="152"/>
                  </a:lnTo>
                  <a:lnTo>
                    <a:pt x="55" y="149"/>
                  </a:lnTo>
                  <a:lnTo>
                    <a:pt x="47" y="147"/>
                  </a:lnTo>
                  <a:lnTo>
                    <a:pt x="42" y="144"/>
                  </a:lnTo>
                  <a:lnTo>
                    <a:pt x="35" y="140"/>
                  </a:lnTo>
                  <a:lnTo>
                    <a:pt x="29" y="136"/>
                  </a:lnTo>
                  <a:lnTo>
                    <a:pt x="23" y="131"/>
                  </a:lnTo>
                  <a:lnTo>
                    <a:pt x="19" y="125"/>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6"/>
                  </a:lnTo>
                  <a:lnTo>
                    <a:pt x="11"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6"/>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86" name="Google Shape;4886;p59"/>
            <p:cNvSpPr/>
            <p:nvPr/>
          </p:nvSpPr>
          <p:spPr>
            <a:xfrm>
              <a:off x="7191376" y="2549526"/>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6" y="114"/>
                  </a:lnTo>
                  <a:lnTo>
                    <a:pt x="141" y="121"/>
                  </a:lnTo>
                  <a:lnTo>
                    <a:pt x="137" y="126"/>
                  </a:lnTo>
                  <a:lnTo>
                    <a:pt x="132" y="132"/>
                  </a:lnTo>
                  <a:lnTo>
                    <a:pt x="126" y="137"/>
                  </a:lnTo>
                  <a:lnTo>
                    <a:pt x="121" y="141"/>
                  </a:lnTo>
                  <a:lnTo>
                    <a:pt x="115" y="146"/>
                  </a:lnTo>
                  <a:lnTo>
                    <a:pt x="108" y="148"/>
                  </a:lnTo>
                  <a:lnTo>
                    <a:pt x="101" y="152"/>
                  </a:lnTo>
                  <a:lnTo>
                    <a:pt x="93" y="153"/>
                  </a:lnTo>
                  <a:lnTo>
                    <a:pt x="85" y="154"/>
                  </a:lnTo>
                  <a:lnTo>
                    <a:pt x="78" y="155"/>
                  </a:lnTo>
                  <a:lnTo>
                    <a:pt x="78" y="155"/>
                  </a:lnTo>
                  <a:lnTo>
                    <a:pt x="70" y="154"/>
                  </a:lnTo>
                  <a:lnTo>
                    <a:pt x="62" y="153"/>
                  </a:lnTo>
                  <a:lnTo>
                    <a:pt x="55" y="152"/>
                  </a:lnTo>
                  <a:lnTo>
                    <a:pt x="47"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1"/>
                  </a:lnTo>
                  <a:lnTo>
                    <a:pt x="14" y="35"/>
                  </a:lnTo>
                  <a:lnTo>
                    <a:pt x="19" y="29"/>
                  </a:lnTo>
                  <a:lnTo>
                    <a:pt x="23" y="23"/>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7" y="29"/>
                  </a:lnTo>
                  <a:lnTo>
                    <a:pt x="141" y="35"/>
                  </a:lnTo>
                  <a:lnTo>
                    <a:pt x="146" y="41"/>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87" name="Google Shape;4887;p59"/>
            <p:cNvSpPr/>
            <p:nvPr/>
          </p:nvSpPr>
          <p:spPr>
            <a:xfrm>
              <a:off x="7261226" y="2479676"/>
              <a:ext cx="49213" cy="47625"/>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2" y="120"/>
                  </a:lnTo>
                  <a:lnTo>
                    <a:pt x="137" y="125"/>
                  </a:lnTo>
                  <a:lnTo>
                    <a:pt x="132" y="131"/>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1" y="144"/>
                  </a:lnTo>
                  <a:lnTo>
                    <a:pt x="34" y="140"/>
                  </a:lnTo>
                  <a:lnTo>
                    <a:pt x="29" y="136"/>
                  </a:lnTo>
                  <a:lnTo>
                    <a:pt x="23" y="131"/>
                  </a:lnTo>
                  <a:lnTo>
                    <a:pt x="18" y="125"/>
                  </a:lnTo>
                  <a:lnTo>
                    <a:pt x="14" y="120"/>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2" y="33"/>
                  </a:lnTo>
                  <a:lnTo>
                    <a:pt x="145" y="40"/>
                  </a:lnTo>
                  <a:lnTo>
                    <a:pt x="149"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88" name="Google Shape;4888;p59"/>
            <p:cNvSpPr/>
            <p:nvPr/>
          </p:nvSpPr>
          <p:spPr>
            <a:xfrm>
              <a:off x="7261226" y="2549526"/>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1"/>
                  </a:lnTo>
                  <a:lnTo>
                    <a:pt x="137" y="126"/>
                  </a:lnTo>
                  <a:lnTo>
                    <a:pt x="132" y="132"/>
                  </a:lnTo>
                  <a:lnTo>
                    <a:pt x="126" y="137"/>
                  </a:lnTo>
                  <a:lnTo>
                    <a:pt x="120" y="141"/>
                  </a:lnTo>
                  <a:lnTo>
                    <a:pt x="114" y="146"/>
                  </a:lnTo>
                  <a:lnTo>
                    <a:pt x="108" y="148"/>
                  </a:lnTo>
                  <a:lnTo>
                    <a:pt x="101" y="152"/>
                  </a:lnTo>
                  <a:lnTo>
                    <a:pt x="93" y="153"/>
                  </a:lnTo>
                  <a:lnTo>
                    <a:pt x="85" y="154"/>
                  </a:lnTo>
                  <a:lnTo>
                    <a:pt x="78" y="155"/>
                  </a:lnTo>
                  <a:lnTo>
                    <a:pt x="78" y="155"/>
                  </a:lnTo>
                  <a:lnTo>
                    <a:pt x="70" y="154"/>
                  </a:lnTo>
                  <a:lnTo>
                    <a:pt x="62" y="153"/>
                  </a:lnTo>
                  <a:lnTo>
                    <a:pt x="55" y="152"/>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7" y="29"/>
                  </a:lnTo>
                  <a:lnTo>
                    <a:pt x="142"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89" name="Google Shape;4889;p59"/>
            <p:cNvSpPr/>
            <p:nvPr/>
          </p:nvSpPr>
          <p:spPr>
            <a:xfrm>
              <a:off x="7331076" y="2479676"/>
              <a:ext cx="49213" cy="47625"/>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1" y="120"/>
                  </a:lnTo>
                  <a:lnTo>
                    <a:pt x="136" y="125"/>
                  </a:lnTo>
                  <a:lnTo>
                    <a:pt x="131" y="131"/>
                  </a:lnTo>
                  <a:lnTo>
                    <a:pt x="126" y="136"/>
                  </a:lnTo>
                  <a:lnTo>
                    <a:pt x="120" y="140"/>
                  </a:lnTo>
                  <a:lnTo>
                    <a:pt x="113" y="144"/>
                  </a:lnTo>
                  <a:lnTo>
                    <a:pt x="107" y="147"/>
                  </a:lnTo>
                  <a:lnTo>
                    <a:pt x="99" y="149"/>
                  </a:lnTo>
                  <a:lnTo>
                    <a:pt x="93" y="152"/>
                  </a:lnTo>
                  <a:lnTo>
                    <a:pt x="85" y="153"/>
                  </a:lnTo>
                  <a:lnTo>
                    <a:pt x="76" y="153"/>
                  </a:lnTo>
                  <a:lnTo>
                    <a:pt x="76" y="153"/>
                  </a:lnTo>
                  <a:lnTo>
                    <a:pt x="70" y="153"/>
                  </a:lnTo>
                  <a:lnTo>
                    <a:pt x="62" y="152"/>
                  </a:lnTo>
                  <a:lnTo>
                    <a:pt x="54" y="149"/>
                  </a:lnTo>
                  <a:lnTo>
                    <a:pt x="47" y="147"/>
                  </a:lnTo>
                  <a:lnTo>
                    <a:pt x="40" y="144"/>
                  </a:lnTo>
                  <a:lnTo>
                    <a:pt x="34" y="140"/>
                  </a:lnTo>
                  <a:lnTo>
                    <a:pt x="28" y="136"/>
                  </a:lnTo>
                  <a:lnTo>
                    <a:pt x="23" y="131"/>
                  </a:lnTo>
                  <a:lnTo>
                    <a:pt x="18" y="125"/>
                  </a:lnTo>
                  <a:lnTo>
                    <a:pt x="14" y="120"/>
                  </a:lnTo>
                  <a:lnTo>
                    <a:pt x="9" y="113"/>
                  </a:lnTo>
                  <a:lnTo>
                    <a:pt x="6" y="106"/>
                  </a:lnTo>
                  <a:lnTo>
                    <a:pt x="3" y="99"/>
                  </a:lnTo>
                  <a:lnTo>
                    <a:pt x="2" y="91"/>
                  </a:lnTo>
                  <a:lnTo>
                    <a:pt x="1" y="84"/>
                  </a:lnTo>
                  <a:lnTo>
                    <a:pt x="0" y="76"/>
                  </a:lnTo>
                  <a:lnTo>
                    <a:pt x="0" y="76"/>
                  </a:lnTo>
                  <a:lnTo>
                    <a:pt x="1" y="68"/>
                  </a:lnTo>
                  <a:lnTo>
                    <a:pt x="2" y="60"/>
                  </a:lnTo>
                  <a:lnTo>
                    <a:pt x="3" y="53"/>
                  </a:lnTo>
                  <a:lnTo>
                    <a:pt x="6" y="46"/>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90" name="Google Shape;4890;p59"/>
            <p:cNvSpPr/>
            <p:nvPr/>
          </p:nvSpPr>
          <p:spPr>
            <a:xfrm>
              <a:off x="7331076" y="2549526"/>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2"/>
                  </a:lnTo>
                  <a:lnTo>
                    <a:pt x="93" y="153"/>
                  </a:lnTo>
                  <a:lnTo>
                    <a:pt x="85" y="154"/>
                  </a:lnTo>
                  <a:lnTo>
                    <a:pt x="76" y="155"/>
                  </a:lnTo>
                  <a:lnTo>
                    <a:pt x="76" y="155"/>
                  </a:lnTo>
                  <a:lnTo>
                    <a:pt x="70" y="154"/>
                  </a:lnTo>
                  <a:lnTo>
                    <a:pt x="62" y="153"/>
                  </a:lnTo>
                  <a:lnTo>
                    <a:pt x="54" y="152"/>
                  </a:lnTo>
                  <a:lnTo>
                    <a:pt x="47" y="148"/>
                  </a:lnTo>
                  <a:lnTo>
                    <a:pt x="40" y="146"/>
                  </a:lnTo>
                  <a:lnTo>
                    <a:pt x="34" y="141"/>
                  </a:lnTo>
                  <a:lnTo>
                    <a:pt x="28" y="137"/>
                  </a:lnTo>
                  <a:lnTo>
                    <a:pt x="23" y="132"/>
                  </a:lnTo>
                  <a:lnTo>
                    <a:pt x="18" y="126"/>
                  </a:lnTo>
                  <a:lnTo>
                    <a:pt x="14" y="121"/>
                  </a:lnTo>
                  <a:lnTo>
                    <a:pt x="9" y="114"/>
                  </a:lnTo>
                  <a:lnTo>
                    <a:pt x="6" y="108"/>
                  </a:lnTo>
                  <a:lnTo>
                    <a:pt x="3" y="100"/>
                  </a:lnTo>
                  <a:lnTo>
                    <a:pt x="2" y="93"/>
                  </a:lnTo>
                  <a:lnTo>
                    <a:pt x="1" y="85"/>
                  </a:lnTo>
                  <a:lnTo>
                    <a:pt x="0" y="77"/>
                  </a:lnTo>
                  <a:lnTo>
                    <a:pt x="0" y="77"/>
                  </a:lnTo>
                  <a:lnTo>
                    <a:pt x="1" y="70"/>
                  </a:lnTo>
                  <a:lnTo>
                    <a:pt x="2" y="62"/>
                  </a:lnTo>
                  <a:lnTo>
                    <a:pt x="3" y="54"/>
                  </a:lnTo>
                  <a:lnTo>
                    <a:pt x="6" y="47"/>
                  </a:lnTo>
                  <a:lnTo>
                    <a:pt x="9" y="41"/>
                  </a:lnTo>
                  <a:lnTo>
                    <a:pt x="14" y="35"/>
                  </a:lnTo>
                  <a:lnTo>
                    <a:pt x="18" y="29"/>
                  </a:lnTo>
                  <a:lnTo>
                    <a:pt x="23" y="23"/>
                  </a:lnTo>
                  <a:lnTo>
                    <a:pt x="28" y="18"/>
                  </a:lnTo>
                  <a:lnTo>
                    <a:pt x="34" y="13"/>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3"/>
                  </a:lnTo>
                  <a:lnTo>
                    <a:pt x="126" y="18"/>
                  </a:lnTo>
                  <a:lnTo>
                    <a:pt x="131" y="23"/>
                  </a:lnTo>
                  <a:lnTo>
                    <a:pt x="136" y="29"/>
                  </a:lnTo>
                  <a:lnTo>
                    <a:pt x="141" y="35"/>
                  </a:lnTo>
                  <a:lnTo>
                    <a:pt x="145" y="41"/>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91" name="Google Shape;4891;p59"/>
            <p:cNvSpPr/>
            <p:nvPr/>
          </p:nvSpPr>
          <p:spPr>
            <a:xfrm>
              <a:off x="6842126" y="2479676"/>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2"/>
                  </a:lnTo>
                  <a:lnTo>
                    <a:pt x="125"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92" name="Google Shape;4892;p59"/>
            <p:cNvSpPr/>
            <p:nvPr/>
          </p:nvSpPr>
          <p:spPr>
            <a:xfrm>
              <a:off x="6842126" y="25495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2"/>
                  </a:lnTo>
                  <a:lnTo>
                    <a:pt x="91" y="153"/>
                  </a:lnTo>
                  <a:lnTo>
                    <a:pt x="84" y="154"/>
                  </a:lnTo>
                  <a:lnTo>
                    <a:pt x="76" y="155"/>
                  </a:lnTo>
                  <a:lnTo>
                    <a:pt x="76" y="155"/>
                  </a:lnTo>
                  <a:lnTo>
                    <a:pt x="68" y="154"/>
                  </a:lnTo>
                  <a:lnTo>
                    <a:pt x="60" y="153"/>
                  </a:lnTo>
                  <a:lnTo>
                    <a:pt x="53" y="152"/>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20" y="13"/>
                  </a:lnTo>
                  <a:lnTo>
                    <a:pt x="125" y="18"/>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93" name="Google Shape;4893;p59"/>
            <p:cNvSpPr/>
            <p:nvPr/>
          </p:nvSpPr>
          <p:spPr>
            <a:xfrm>
              <a:off x="6842126" y="317976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1"/>
                  </a:lnTo>
                  <a:lnTo>
                    <a:pt x="91"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9"/>
                  </a:lnTo>
                  <a:lnTo>
                    <a:pt x="33" y="14"/>
                  </a:lnTo>
                  <a:lnTo>
                    <a:pt x="40" y="10"/>
                  </a:lnTo>
                  <a:lnTo>
                    <a:pt x="47" y="6"/>
                  </a:lnTo>
                  <a:lnTo>
                    <a:pt x="53" y="4"/>
                  </a:lnTo>
                  <a:lnTo>
                    <a:pt x="60" y="3"/>
                  </a:lnTo>
                  <a:lnTo>
                    <a:pt x="68" y="2"/>
                  </a:lnTo>
                  <a:lnTo>
                    <a:pt x="76" y="0"/>
                  </a:lnTo>
                  <a:lnTo>
                    <a:pt x="76" y="0"/>
                  </a:lnTo>
                  <a:lnTo>
                    <a:pt x="84" y="2"/>
                  </a:lnTo>
                  <a:lnTo>
                    <a:pt x="91" y="3"/>
                  </a:lnTo>
                  <a:lnTo>
                    <a:pt x="99" y="4"/>
                  </a:lnTo>
                  <a:lnTo>
                    <a:pt x="106" y="6"/>
                  </a:lnTo>
                  <a:lnTo>
                    <a:pt x="113" y="10"/>
                  </a:lnTo>
                  <a:lnTo>
                    <a:pt x="120" y="14"/>
                  </a:lnTo>
                  <a:lnTo>
                    <a:pt x="125" y="19"/>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94" name="Google Shape;4894;p59"/>
            <p:cNvSpPr/>
            <p:nvPr/>
          </p:nvSpPr>
          <p:spPr>
            <a:xfrm>
              <a:off x="6842126" y="3249613"/>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5" y="138"/>
                  </a:lnTo>
                  <a:lnTo>
                    <a:pt x="120"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4"/>
                  </a:lnTo>
                  <a:lnTo>
                    <a:pt x="60" y="3"/>
                  </a:lnTo>
                  <a:lnTo>
                    <a:pt x="68" y="2"/>
                  </a:lnTo>
                  <a:lnTo>
                    <a:pt x="76" y="0"/>
                  </a:lnTo>
                  <a:lnTo>
                    <a:pt x="76" y="0"/>
                  </a:lnTo>
                  <a:lnTo>
                    <a:pt x="84" y="2"/>
                  </a:lnTo>
                  <a:lnTo>
                    <a:pt x="91" y="3"/>
                  </a:lnTo>
                  <a:lnTo>
                    <a:pt x="99" y="4"/>
                  </a:lnTo>
                  <a:lnTo>
                    <a:pt x="106" y="7"/>
                  </a:lnTo>
                  <a:lnTo>
                    <a:pt x="113" y="11"/>
                  </a:lnTo>
                  <a:lnTo>
                    <a:pt x="120" y="14"/>
                  </a:lnTo>
                  <a:lnTo>
                    <a:pt x="125"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95" name="Google Shape;4895;p59"/>
            <p:cNvSpPr/>
            <p:nvPr/>
          </p:nvSpPr>
          <p:spPr>
            <a:xfrm>
              <a:off x="6842126" y="3321051"/>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1" y="152"/>
                  </a:lnTo>
                  <a:lnTo>
                    <a:pt x="84" y="153"/>
                  </a:lnTo>
                  <a:lnTo>
                    <a:pt x="76" y="154"/>
                  </a:lnTo>
                  <a:lnTo>
                    <a:pt x="76" y="154"/>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2"/>
                  </a:lnTo>
                  <a:lnTo>
                    <a:pt x="125" y="17"/>
                  </a:lnTo>
                  <a:lnTo>
                    <a:pt x="131" y="22"/>
                  </a:lnTo>
                  <a:lnTo>
                    <a:pt x="136" y="27"/>
                  </a:lnTo>
                  <a:lnTo>
                    <a:pt x="140" y="34"/>
                  </a:lnTo>
                  <a:lnTo>
                    <a:pt x="144" y="40"/>
                  </a:lnTo>
                  <a:lnTo>
                    <a:pt x="147"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96" name="Google Shape;4896;p59"/>
            <p:cNvSpPr/>
            <p:nvPr/>
          </p:nvSpPr>
          <p:spPr>
            <a:xfrm>
              <a:off x="6842126" y="3390901"/>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1" y="131"/>
                  </a:lnTo>
                  <a:lnTo>
                    <a:pt x="125" y="137"/>
                  </a:lnTo>
                  <a:lnTo>
                    <a:pt x="120" y="140"/>
                  </a:lnTo>
                  <a:lnTo>
                    <a:pt x="113" y="145"/>
                  </a:lnTo>
                  <a:lnTo>
                    <a:pt x="106" y="148"/>
                  </a:lnTo>
                  <a:lnTo>
                    <a:pt x="99" y="151"/>
                  </a:lnTo>
                  <a:lnTo>
                    <a:pt x="91"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1"/>
                  </a:lnTo>
                  <a:lnTo>
                    <a:pt x="12" y="34"/>
                  </a:lnTo>
                  <a:lnTo>
                    <a:pt x="17" y="28"/>
                  </a:lnTo>
                  <a:lnTo>
                    <a:pt x="21" y="22"/>
                  </a:lnTo>
                  <a:lnTo>
                    <a:pt x="27" y="18"/>
                  </a:lnTo>
                  <a:lnTo>
                    <a:pt x="33" y="13"/>
                  </a:lnTo>
                  <a:lnTo>
                    <a:pt x="40" y="9"/>
                  </a:lnTo>
                  <a:lnTo>
                    <a:pt x="47" y="6"/>
                  </a:lnTo>
                  <a:lnTo>
                    <a:pt x="53" y="3"/>
                  </a:lnTo>
                  <a:lnTo>
                    <a:pt x="60" y="2"/>
                  </a:lnTo>
                  <a:lnTo>
                    <a:pt x="68" y="1"/>
                  </a:lnTo>
                  <a:lnTo>
                    <a:pt x="76" y="0"/>
                  </a:lnTo>
                  <a:lnTo>
                    <a:pt x="76" y="0"/>
                  </a:lnTo>
                  <a:lnTo>
                    <a:pt x="84" y="1"/>
                  </a:lnTo>
                  <a:lnTo>
                    <a:pt x="91" y="2"/>
                  </a:lnTo>
                  <a:lnTo>
                    <a:pt x="99" y="3"/>
                  </a:lnTo>
                  <a:lnTo>
                    <a:pt x="106" y="6"/>
                  </a:lnTo>
                  <a:lnTo>
                    <a:pt x="113" y="9"/>
                  </a:lnTo>
                  <a:lnTo>
                    <a:pt x="120" y="13"/>
                  </a:lnTo>
                  <a:lnTo>
                    <a:pt x="125" y="18"/>
                  </a:lnTo>
                  <a:lnTo>
                    <a:pt x="131" y="22"/>
                  </a:lnTo>
                  <a:lnTo>
                    <a:pt x="136" y="28"/>
                  </a:lnTo>
                  <a:lnTo>
                    <a:pt x="140" y="34"/>
                  </a:lnTo>
                  <a:lnTo>
                    <a:pt x="144" y="41"/>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97" name="Google Shape;4897;p59"/>
            <p:cNvSpPr/>
            <p:nvPr/>
          </p:nvSpPr>
          <p:spPr>
            <a:xfrm>
              <a:off x="6842126" y="3457576"/>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5" y="137"/>
                  </a:lnTo>
                  <a:lnTo>
                    <a:pt x="120" y="142"/>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5"/>
                  </a:lnTo>
                  <a:lnTo>
                    <a:pt x="60" y="2"/>
                  </a:lnTo>
                  <a:lnTo>
                    <a:pt x="68" y="1"/>
                  </a:lnTo>
                  <a:lnTo>
                    <a:pt x="76" y="0"/>
                  </a:lnTo>
                  <a:lnTo>
                    <a:pt x="76" y="0"/>
                  </a:lnTo>
                  <a:lnTo>
                    <a:pt x="84" y="1"/>
                  </a:lnTo>
                  <a:lnTo>
                    <a:pt x="91" y="2"/>
                  </a:lnTo>
                  <a:lnTo>
                    <a:pt x="99" y="5"/>
                  </a:lnTo>
                  <a:lnTo>
                    <a:pt x="106" y="7"/>
                  </a:lnTo>
                  <a:lnTo>
                    <a:pt x="113" y="10"/>
                  </a:lnTo>
                  <a:lnTo>
                    <a:pt x="120" y="14"/>
                  </a:lnTo>
                  <a:lnTo>
                    <a:pt x="125"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98" name="Google Shape;4898;p59"/>
            <p:cNvSpPr/>
            <p:nvPr/>
          </p:nvSpPr>
          <p:spPr>
            <a:xfrm>
              <a:off x="6842126" y="3111501"/>
              <a:ext cx="49213" cy="49213"/>
            </a:xfrm>
            <a:custGeom>
              <a:avLst/>
              <a:gdLst/>
              <a:ahLst/>
              <a:cxnLst/>
              <a:rect l="l" t="t" r="r" b="b"/>
              <a:pathLst>
                <a:path w="153" h="154" extrusionOk="0">
                  <a:moveTo>
                    <a:pt x="153" y="76"/>
                  </a:moveTo>
                  <a:lnTo>
                    <a:pt x="153" y="76"/>
                  </a:lnTo>
                  <a:lnTo>
                    <a:pt x="153" y="84"/>
                  </a:lnTo>
                  <a:lnTo>
                    <a:pt x="152" y="92"/>
                  </a:lnTo>
                  <a:lnTo>
                    <a:pt x="150" y="100"/>
                  </a:lnTo>
                  <a:lnTo>
                    <a:pt x="147" y="107"/>
                  </a:lnTo>
                  <a:lnTo>
                    <a:pt x="144" y="114"/>
                  </a:lnTo>
                  <a:lnTo>
                    <a:pt x="140" y="120"/>
                  </a:lnTo>
                  <a:lnTo>
                    <a:pt x="136" y="126"/>
                  </a:lnTo>
                  <a:lnTo>
                    <a:pt x="131" y="131"/>
                  </a:lnTo>
                  <a:lnTo>
                    <a:pt x="125"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100"/>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4"/>
                  </a:lnTo>
                  <a:lnTo>
                    <a:pt x="125"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899" name="Google Shape;4899;p59"/>
            <p:cNvSpPr/>
            <p:nvPr/>
          </p:nvSpPr>
          <p:spPr>
            <a:xfrm>
              <a:off x="6911976" y="2479676"/>
              <a:ext cx="49213" cy="47625"/>
            </a:xfrm>
            <a:custGeom>
              <a:avLst/>
              <a:gdLst/>
              <a:ahLst/>
              <a:cxnLst/>
              <a:rect l="l" t="t" r="r" b="b"/>
              <a:pathLst>
                <a:path w="155" h="153" extrusionOk="0">
                  <a:moveTo>
                    <a:pt x="155" y="76"/>
                  </a:moveTo>
                  <a:lnTo>
                    <a:pt x="155" y="76"/>
                  </a:lnTo>
                  <a:lnTo>
                    <a:pt x="154" y="84"/>
                  </a:lnTo>
                  <a:lnTo>
                    <a:pt x="152" y="91"/>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3" y="140"/>
                  </a:lnTo>
                  <a:lnTo>
                    <a:pt x="28" y="136"/>
                  </a:lnTo>
                  <a:lnTo>
                    <a:pt x="23" y="131"/>
                  </a:lnTo>
                  <a:lnTo>
                    <a:pt x="17" y="125"/>
                  </a:lnTo>
                  <a:lnTo>
                    <a:pt x="13"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00" name="Google Shape;4900;p59"/>
            <p:cNvSpPr/>
            <p:nvPr/>
          </p:nvSpPr>
          <p:spPr>
            <a:xfrm>
              <a:off x="6911976" y="2549526"/>
              <a:ext cx="49213" cy="49213"/>
            </a:xfrm>
            <a:custGeom>
              <a:avLst/>
              <a:gdLst/>
              <a:ahLst/>
              <a:cxnLst/>
              <a:rect l="l" t="t" r="r" b="b"/>
              <a:pathLst>
                <a:path w="155" h="155" extrusionOk="0">
                  <a:moveTo>
                    <a:pt x="155" y="77"/>
                  </a:moveTo>
                  <a:lnTo>
                    <a:pt x="155"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2"/>
                  </a:lnTo>
                  <a:lnTo>
                    <a:pt x="93" y="153"/>
                  </a:lnTo>
                  <a:lnTo>
                    <a:pt x="85" y="154"/>
                  </a:lnTo>
                  <a:lnTo>
                    <a:pt x="77" y="155"/>
                  </a:lnTo>
                  <a:lnTo>
                    <a:pt x="77" y="155"/>
                  </a:lnTo>
                  <a:lnTo>
                    <a:pt x="69" y="154"/>
                  </a:lnTo>
                  <a:lnTo>
                    <a:pt x="62" y="153"/>
                  </a:lnTo>
                  <a:lnTo>
                    <a:pt x="54" y="152"/>
                  </a:lnTo>
                  <a:lnTo>
                    <a:pt x="47" y="148"/>
                  </a:lnTo>
                  <a:lnTo>
                    <a:pt x="40" y="146"/>
                  </a:lnTo>
                  <a:lnTo>
                    <a:pt x="33"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3" y="35"/>
                  </a:lnTo>
                  <a:lnTo>
                    <a:pt x="17" y="29"/>
                  </a:lnTo>
                  <a:lnTo>
                    <a:pt x="23" y="23"/>
                  </a:lnTo>
                  <a:lnTo>
                    <a:pt x="28" y="18"/>
                  </a:lnTo>
                  <a:lnTo>
                    <a:pt x="33"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9"/>
                  </a:lnTo>
                  <a:lnTo>
                    <a:pt x="141" y="35"/>
                  </a:lnTo>
                  <a:lnTo>
                    <a:pt x="144" y="41"/>
                  </a:lnTo>
                  <a:lnTo>
                    <a:pt x="148" y="47"/>
                  </a:lnTo>
                  <a:lnTo>
                    <a:pt x="150"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01" name="Google Shape;4901;p59"/>
            <p:cNvSpPr/>
            <p:nvPr/>
          </p:nvSpPr>
          <p:spPr>
            <a:xfrm>
              <a:off x="6981826" y="2479676"/>
              <a:ext cx="49213" cy="47625"/>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5"/>
                  </a:lnTo>
                  <a:lnTo>
                    <a:pt x="131" y="131"/>
                  </a:lnTo>
                  <a:lnTo>
                    <a:pt x="126" y="136"/>
                  </a:lnTo>
                  <a:lnTo>
                    <a:pt x="119" y="140"/>
                  </a:lnTo>
                  <a:lnTo>
                    <a:pt x="113" y="144"/>
                  </a:lnTo>
                  <a:lnTo>
                    <a:pt x="106"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1" y="21"/>
                  </a:lnTo>
                  <a:lnTo>
                    <a:pt x="136" y="27"/>
                  </a:lnTo>
                  <a:lnTo>
                    <a:pt x="141" y="33"/>
                  </a:lnTo>
                  <a:lnTo>
                    <a:pt x="144" y="40"/>
                  </a:lnTo>
                  <a:lnTo>
                    <a:pt x="148"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02" name="Google Shape;4902;p59"/>
            <p:cNvSpPr/>
            <p:nvPr/>
          </p:nvSpPr>
          <p:spPr>
            <a:xfrm>
              <a:off x="6981826" y="2549526"/>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1" y="132"/>
                  </a:lnTo>
                  <a:lnTo>
                    <a:pt x="126" y="137"/>
                  </a:lnTo>
                  <a:lnTo>
                    <a:pt x="119" y="141"/>
                  </a:lnTo>
                  <a:lnTo>
                    <a:pt x="113" y="146"/>
                  </a:lnTo>
                  <a:lnTo>
                    <a:pt x="106" y="148"/>
                  </a:lnTo>
                  <a:lnTo>
                    <a:pt x="100" y="152"/>
                  </a:lnTo>
                  <a:lnTo>
                    <a:pt x="92"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3" y="35"/>
                  </a:lnTo>
                  <a:lnTo>
                    <a:pt x="17" y="29"/>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6" y="18"/>
                  </a:lnTo>
                  <a:lnTo>
                    <a:pt x="131" y="23"/>
                  </a:lnTo>
                  <a:lnTo>
                    <a:pt x="136" y="29"/>
                  </a:lnTo>
                  <a:lnTo>
                    <a:pt x="141" y="35"/>
                  </a:lnTo>
                  <a:lnTo>
                    <a:pt x="144" y="41"/>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03" name="Google Shape;4903;p59"/>
            <p:cNvSpPr/>
            <p:nvPr/>
          </p:nvSpPr>
          <p:spPr>
            <a:xfrm>
              <a:off x="7051676" y="2479676"/>
              <a:ext cx="49213" cy="47625"/>
            </a:xfrm>
            <a:custGeom>
              <a:avLst/>
              <a:gdLst/>
              <a:ahLst/>
              <a:cxnLst/>
              <a:rect l="l" t="t" r="r" b="b"/>
              <a:pathLst>
                <a:path w="155" h="153" extrusionOk="0">
                  <a:moveTo>
                    <a:pt x="155" y="76"/>
                  </a:moveTo>
                  <a:lnTo>
                    <a:pt x="155" y="76"/>
                  </a:lnTo>
                  <a:lnTo>
                    <a:pt x="153" y="84"/>
                  </a:lnTo>
                  <a:lnTo>
                    <a:pt x="152" y="91"/>
                  </a:lnTo>
                  <a:lnTo>
                    <a:pt x="151" y="99"/>
                  </a:lnTo>
                  <a:lnTo>
                    <a:pt x="148" y="106"/>
                  </a:lnTo>
                  <a:lnTo>
                    <a:pt x="144" y="113"/>
                  </a:lnTo>
                  <a:lnTo>
                    <a:pt x="141" y="120"/>
                  </a:lnTo>
                  <a:lnTo>
                    <a:pt x="136" y="125"/>
                  </a:lnTo>
                  <a:lnTo>
                    <a:pt x="132" y="131"/>
                  </a:lnTo>
                  <a:lnTo>
                    <a:pt x="126" y="136"/>
                  </a:lnTo>
                  <a:lnTo>
                    <a:pt x="120" y="140"/>
                  </a:lnTo>
                  <a:lnTo>
                    <a:pt x="113" y="144"/>
                  </a:lnTo>
                  <a:lnTo>
                    <a:pt x="106"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1"/>
                  </a:lnTo>
                  <a:lnTo>
                    <a:pt x="17" y="125"/>
                  </a:lnTo>
                  <a:lnTo>
                    <a:pt x="13"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6"/>
                  </a:lnTo>
                  <a:lnTo>
                    <a:pt x="151" y="53"/>
                  </a:lnTo>
                  <a:lnTo>
                    <a:pt x="152" y="60"/>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04" name="Google Shape;4904;p59"/>
            <p:cNvSpPr/>
            <p:nvPr/>
          </p:nvSpPr>
          <p:spPr>
            <a:xfrm>
              <a:off x="7051676" y="2549526"/>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4" y="114"/>
                  </a:lnTo>
                  <a:lnTo>
                    <a:pt x="141" y="121"/>
                  </a:lnTo>
                  <a:lnTo>
                    <a:pt x="136" y="126"/>
                  </a:lnTo>
                  <a:lnTo>
                    <a:pt x="132" y="132"/>
                  </a:lnTo>
                  <a:lnTo>
                    <a:pt x="126" y="137"/>
                  </a:lnTo>
                  <a:lnTo>
                    <a:pt x="120" y="141"/>
                  </a:lnTo>
                  <a:lnTo>
                    <a:pt x="113" y="146"/>
                  </a:lnTo>
                  <a:lnTo>
                    <a:pt x="106" y="148"/>
                  </a:lnTo>
                  <a:lnTo>
                    <a:pt x="100" y="152"/>
                  </a:lnTo>
                  <a:lnTo>
                    <a:pt x="93" y="153"/>
                  </a:lnTo>
                  <a:lnTo>
                    <a:pt x="85" y="154"/>
                  </a:lnTo>
                  <a:lnTo>
                    <a:pt x="77" y="155"/>
                  </a:lnTo>
                  <a:lnTo>
                    <a:pt x="77" y="155"/>
                  </a:lnTo>
                  <a:lnTo>
                    <a:pt x="69" y="154"/>
                  </a:lnTo>
                  <a:lnTo>
                    <a:pt x="62" y="153"/>
                  </a:lnTo>
                  <a:lnTo>
                    <a:pt x="54" y="152"/>
                  </a:lnTo>
                  <a:lnTo>
                    <a:pt x="47" y="148"/>
                  </a:lnTo>
                  <a:lnTo>
                    <a:pt x="40" y="146"/>
                  </a:lnTo>
                  <a:lnTo>
                    <a:pt x="34" y="141"/>
                  </a:lnTo>
                  <a:lnTo>
                    <a:pt x="28" y="137"/>
                  </a:lnTo>
                  <a:lnTo>
                    <a:pt x="23" y="132"/>
                  </a:lnTo>
                  <a:lnTo>
                    <a:pt x="17" y="126"/>
                  </a:lnTo>
                  <a:lnTo>
                    <a:pt x="13"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3" y="35"/>
                  </a:lnTo>
                  <a:lnTo>
                    <a:pt x="17" y="29"/>
                  </a:lnTo>
                  <a:lnTo>
                    <a:pt x="23" y="23"/>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9"/>
                  </a:lnTo>
                  <a:lnTo>
                    <a:pt x="141" y="35"/>
                  </a:lnTo>
                  <a:lnTo>
                    <a:pt x="144" y="41"/>
                  </a:lnTo>
                  <a:lnTo>
                    <a:pt x="148" y="47"/>
                  </a:lnTo>
                  <a:lnTo>
                    <a:pt x="151" y="54"/>
                  </a:lnTo>
                  <a:lnTo>
                    <a:pt x="152" y="62"/>
                  </a:lnTo>
                  <a:lnTo>
                    <a:pt x="153"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05" name="Google Shape;4905;p59"/>
            <p:cNvSpPr/>
            <p:nvPr/>
          </p:nvSpPr>
          <p:spPr>
            <a:xfrm>
              <a:off x="7121526" y="2479676"/>
              <a:ext cx="49213" cy="47625"/>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0" y="120"/>
                  </a:lnTo>
                  <a:lnTo>
                    <a:pt x="136" y="125"/>
                  </a:lnTo>
                  <a:lnTo>
                    <a:pt x="131" y="131"/>
                  </a:lnTo>
                  <a:lnTo>
                    <a:pt x="126" y="136"/>
                  </a:lnTo>
                  <a:lnTo>
                    <a:pt x="120" y="140"/>
                  </a:lnTo>
                  <a:lnTo>
                    <a:pt x="113" y="144"/>
                  </a:lnTo>
                  <a:lnTo>
                    <a:pt x="107" y="147"/>
                  </a:lnTo>
                  <a:lnTo>
                    <a:pt x="99" y="149"/>
                  </a:lnTo>
                  <a:lnTo>
                    <a:pt x="92" y="152"/>
                  </a:lnTo>
                  <a:lnTo>
                    <a:pt x="84" y="153"/>
                  </a:lnTo>
                  <a:lnTo>
                    <a:pt x="76" y="153"/>
                  </a:lnTo>
                  <a:lnTo>
                    <a:pt x="76" y="153"/>
                  </a:lnTo>
                  <a:lnTo>
                    <a:pt x="68" y="153"/>
                  </a:lnTo>
                  <a:lnTo>
                    <a:pt x="61" y="152"/>
                  </a:lnTo>
                  <a:lnTo>
                    <a:pt x="53" y="149"/>
                  </a:lnTo>
                  <a:lnTo>
                    <a:pt x="47" y="147"/>
                  </a:lnTo>
                  <a:lnTo>
                    <a:pt x="40" y="144"/>
                  </a:lnTo>
                  <a:lnTo>
                    <a:pt x="34" y="140"/>
                  </a:lnTo>
                  <a:lnTo>
                    <a:pt x="27" y="136"/>
                  </a:lnTo>
                  <a:lnTo>
                    <a:pt x="23" y="131"/>
                  </a:lnTo>
                  <a:lnTo>
                    <a:pt x="17" y="125"/>
                  </a:lnTo>
                  <a:lnTo>
                    <a:pt x="13"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3"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0"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06" name="Google Shape;4906;p59"/>
            <p:cNvSpPr/>
            <p:nvPr/>
          </p:nvSpPr>
          <p:spPr>
            <a:xfrm>
              <a:off x="7121526" y="2549526"/>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0" y="121"/>
                  </a:lnTo>
                  <a:lnTo>
                    <a:pt x="136" y="126"/>
                  </a:lnTo>
                  <a:lnTo>
                    <a:pt x="131" y="132"/>
                  </a:lnTo>
                  <a:lnTo>
                    <a:pt x="126" y="137"/>
                  </a:lnTo>
                  <a:lnTo>
                    <a:pt x="120" y="141"/>
                  </a:lnTo>
                  <a:lnTo>
                    <a:pt x="113" y="146"/>
                  </a:lnTo>
                  <a:lnTo>
                    <a:pt x="107" y="148"/>
                  </a:lnTo>
                  <a:lnTo>
                    <a:pt x="99" y="152"/>
                  </a:lnTo>
                  <a:lnTo>
                    <a:pt x="92" y="153"/>
                  </a:lnTo>
                  <a:lnTo>
                    <a:pt x="84" y="154"/>
                  </a:lnTo>
                  <a:lnTo>
                    <a:pt x="76" y="155"/>
                  </a:lnTo>
                  <a:lnTo>
                    <a:pt x="76" y="155"/>
                  </a:lnTo>
                  <a:lnTo>
                    <a:pt x="68" y="154"/>
                  </a:lnTo>
                  <a:lnTo>
                    <a:pt x="61" y="153"/>
                  </a:lnTo>
                  <a:lnTo>
                    <a:pt x="53" y="152"/>
                  </a:lnTo>
                  <a:lnTo>
                    <a:pt x="47" y="148"/>
                  </a:lnTo>
                  <a:lnTo>
                    <a:pt x="40" y="146"/>
                  </a:lnTo>
                  <a:lnTo>
                    <a:pt x="34" y="141"/>
                  </a:lnTo>
                  <a:lnTo>
                    <a:pt x="27" y="137"/>
                  </a:lnTo>
                  <a:lnTo>
                    <a:pt x="23" y="132"/>
                  </a:lnTo>
                  <a:lnTo>
                    <a:pt x="17" y="126"/>
                  </a:lnTo>
                  <a:lnTo>
                    <a:pt x="13"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3" y="35"/>
                  </a:lnTo>
                  <a:lnTo>
                    <a:pt x="17" y="29"/>
                  </a:lnTo>
                  <a:lnTo>
                    <a:pt x="23" y="23"/>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7" y="6"/>
                  </a:lnTo>
                  <a:lnTo>
                    <a:pt x="113" y="10"/>
                  </a:lnTo>
                  <a:lnTo>
                    <a:pt x="120" y="13"/>
                  </a:lnTo>
                  <a:lnTo>
                    <a:pt x="126" y="18"/>
                  </a:lnTo>
                  <a:lnTo>
                    <a:pt x="131" y="23"/>
                  </a:lnTo>
                  <a:lnTo>
                    <a:pt x="136" y="29"/>
                  </a:lnTo>
                  <a:lnTo>
                    <a:pt x="140" y="35"/>
                  </a:lnTo>
                  <a:lnTo>
                    <a:pt x="145" y="41"/>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07" name="Google Shape;4907;p59"/>
            <p:cNvSpPr/>
            <p:nvPr/>
          </p:nvSpPr>
          <p:spPr>
            <a:xfrm>
              <a:off x="6777038" y="2479676"/>
              <a:ext cx="47625"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5"/>
                  </a:lnTo>
                  <a:lnTo>
                    <a:pt x="132" y="131"/>
                  </a:lnTo>
                  <a:lnTo>
                    <a:pt x="126" y="136"/>
                  </a:lnTo>
                  <a:lnTo>
                    <a:pt x="121"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1" y="144"/>
                  </a:lnTo>
                  <a:lnTo>
                    <a:pt x="34" y="140"/>
                  </a:lnTo>
                  <a:lnTo>
                    <a:pt x="28" y="136"/>
                  </a:lnTo>
                  <a:lnTo>
                    <a:pt x="23" y="131"/>
                  </a:lnTo>
                  <a:lnTo>
                    <a:pt x="18" y="125"/>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6"/>
                  </a:lnTo>
                  <a:lnTo>
                    <a:pt x="10" y="40"/>
                  </a:lnTo>
                  <a:lnTo>
                    <a:pt x="13" y="33"/>
                  </a:lnTo>
                  <a:lnTo>
                    <a:pt x="18" y="27"/>
                  </a:lnTo>
                  <a:lnTo>
                    <a:pt x="23" y="21"/>
                  </a:lnTo>
                  <a:lnTo>
                    <a:pt x="28" y="17"/>
                  </a:lnTo>
                  <a:lnTo>
                    <a:pt x="34"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08" name="Google Shape;4908;p59"/>
            <p:cNvSpPr/>
            <p:nvPr/>
          </p:nvSpPr>
          <p:spPr>
            <a:xfrm>
              <a:off x="6777038" y="2549526"/>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1" y="141"/>
                  </a:lnTo>
                  <a:lnTo>
                    <a:pt x="114" y="146"/>
                  </a:lnTo>
                  <a:lnTo>
                    <a:pt x="107" y="148"/>
                  </a:lnTo>
                  <a:lnTo>
                    <a:pt x="100" y="152"/>
                  </a:lnTo>
                  <a:lnTo>
                    <a:pt x="93" y="153"/>
                  </a:lnTo>
                  <a:lnTo>
                    <a:pt x="85" y="154"/>
                  </a:lnTo>
                  <a:lnTo>
                    <a:pt x="77" y="155"/>
                  </a:lnTo>
                  <a:lnTo>
                    <a:pt x="77" y="155"/>
                  </a:lnTo>
                  <a:lnTo>
                    <a:pt x="69" y="154"/>
                  </a:lnTo>
                  <a:lnTo>
                    <a:pt x="62" y="153"/>
                  </a:lnTo>
                  <a:lnTo>
                    <a:pt x="54" y="152"/>
                  </a:lnTo>
                  <a:lnTo>
                    <a:pt x="47" y="148"/>
                  </a:lnTo>
                  <a:lnTo>
                    <a:pt x="41" y="146"/>
                  </a:lnTo>
                  <a:lnTo>
                    <a:pt x="34" y="141"/>
                  </a:lnTo>
                  <a:lnTo>
                    <a:pt x="28" y="137"/>
                  </a:lnTo>
                  <a:lnTo>
                    <a:pt x="23" y="132"/>
                  </a:lnTo>
                  <a:lnTo>
                    <a:pt x="18" y="126"/>
                  </a:lnTo>
                  <a:lnTo>
                    <a:pt x="13" y="121"/>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1"/>
                  </a:lnTo>
                  <a:lnTo>
                    <a:pt x="13" y="35"/>
                  </a:lnTo>
                  <a:lnTo>
                    <a:pt x="18" y="29"/>
                  </a:lnTo>
                  <a:lnTo>
                    <a:pt x="23" y="23"/>
                  </a:lnTo>
                  <a:lnTo>
                    <a:pt x="28" y="18"/>
                  </a:lnTo>
                  <a:lnTo>
                    <a:pt x="34" y="13"/>
                  </a:lnTo>
                  <a:lnTo>
                    <a:pt x="41"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09" name="Google Shape;4909;p59"/>
            <p:cNvSpPr/>
            <p:nvPr/>
          </p:nvSpPr>
          <p:spPr>
            <a:xfrm>
              <a:off x="8102601" y="2479676"/>
              <a:ext cx="47625"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10" name="Google Shape;4910;p59"/>
            <p:cNvSpPr/>
            <p:nvPr/>
          </p:nvSpPr>
          <p:spPr>
            <a:xfrm>
              <a:off x="8102601" y="2549526"/>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2"/>
                  </a:lnTo>
                  <a:lnTo>
                    <a:pt x="93"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9"/>
                  </a:lnTo>
                  <a:lnTo>
                    <a:pt x="141" y="35"/>
                  </a:lnTo>
                  <a:lnTo>
                    <a:pt x="144" y="41"/>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11" name="Google Shape;4911;p59"/>
            <p:cNvSpPr/>
            <p:nvPr/>
          </p:nvSpPr>
          <p:spPr>
            <a:xfrm>
              <a:off x="8170863" y="2479676"/>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3" y="152"/>
                  </a:lnTo>
                  <a:lnTo>
                    <a:pt x="84" y="153"/>
                  </a:lnTo>
                  <a:lnTo>
                    <a:pt x="76" y="153"/>
                  </a:lnTo>
                  <a:lnTo>
                    <a:pt x="76" y="153"/>
                  </a:lnTo>
                  <a:lnTo>
                    <a:pt x="68" y="153"/>
                  </a:lnTo>
                  <a:lnTo>
                    <a:pt x="60" y="152"/>
                  </a:lnTo>
                  <a:lnTo>
                    <a:pt x="54" y="149"/>
                  </a:lnTo>
                  <a:lnTo>
                    <a:pt x="47" y="147"/>
                  </a:lnTo>
                  <a:lnTo>
                    <a:pt x="40" y="144"/>
                  </a:lnTo>
                  <a:lnTo>
                    <a:pt x="33" y="140"/>
                  </a:lnTo>
                  <a:lnTo>
                    <a:pt x="27" y="136"/>
                  </a:lnTo>
                  <a:lnTo>
                    <a:pt x="22" y="131"/>
                  </a:lnTo>
                  <a:lnTo>
                    <a:pt x="17" y="125"/>
                  </a:lnTo>
                  <a:lnTo>
                    <a:pt x="12"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12" name="Google Shape;4912;p59"/>
            <p:cNvSpPr/>
            <p:nvPr/>
          </p:nvSpPr>
          <p:spPr>
            <a:xfrm>
              <a:off x="8170863" y="25495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2"/>
                  </a:lnTo>
                  <a:lnTo>
                    <a:pt x="93" y="153"/>
                  </a:lnTo>
                  <a:lnTo>
                    <a:pt x="84" y="154"/>
                  </a:lnTo>
                  <a:lnTo>
                    <a:pt x="76" y="155"/>
                  </a:lnTo>
                  <a:lnTo>
                    <a:pt x="76" y="155"/>
                  </a:lnTo>
                  <a:lnTo>
                    <a:pt x="68" y="154"/>
                  </a:lnTo>
                  <a:lnTo>
                    <a:pt x="60" y="153"/>
                  </a:lnTo>
                  <a:lnTo>
                    <a:pt x="54" y="152"/>
                  </a:lnTo>
                  <a:lnTo>
                    <a:pt x="47" y="148"/>
                  </a:lnTo>
                  <a:lnTo>
                    <a:pt x="40" y="146"/>
                  </a:lnTo>
                  <a:lnTo>
                    <a:pt x="33" y="141"/>
                  </a:lnTo>
                  <a:lnTo>
                    <a:pt x="27" y="137"/>
                  </a:lnTo>
                  <a:lnTo>
                    <a:pt x="22"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2" y="35"/>
                  </a:lnTo>
                  <a:lnTo>
                    <a:pt x="17" y="29"/>
                  </a:lnTo>
                  <a:lnTo>
                    <a:pt x="22" y="23"/>
                  </a:lnTo>
                  <a:lnTo>
                    <a:pt x="27" y="18"/>
                  </a:lnTo>
                  <a:lnTo>
                    <a:pt x="33" y="13"/>
                  </a:lnTo>
                  <a:lnTo>
                    <a:pt x="40" y="10"/>
                  </a:lnTo>
                  <a:lnTo>
                    <a:pt x="47" y="6"/>
                  </a:lnTo>
                  <a:lnTo>
                    <a:pt x="54" y="4"/>
                  </a:lnTo>
                  <a:lnTo>
                    <a:pt x="60" y="2"/>
                  </a:lnTo>
                  <a:lnTo>
                    <a:pt x="68" y="0"/>
                  </a:lnTo>
                  <a:lnTo>
                    <a:pt x="76" y="0"/>
                  </a:lnTo>
                  <a:lnTo>
                    <a:pt x="76" y="0"/>
                  </a:lnTo>
                  <a:lnTo>
                    <a:pt x="84" y="0"/>
                  </a:lnTo>
                  <a:lnTo>
                    <a:pt x="93" y="2"/>
                  </a:lnTo>
                  <a:lnTo>
                    <a:pt x="99" y="4"/>
                  </a:lnTo>
                  <a:lnTo>
                    <a:pt x="106" y="6"/>
                  </a:lnTo>
                  <a:lnTo>
                    <a:pt x="113" y="10"/>
                  </a:lnTo>
                  <a:lnTo>
                    <a:pt x="120" y="13"/>
                  </a:lnTo>
                  <a:lnTo>
                    <a:pt x="126" y="18"/>
                  </a:lnTo>
                  <a:lnTo>
                    <a:pt x="131" y="23"/>
                  </a:lnTo>
                  <a:lnTo>
                    <a:pt x="136" y="29"/>
                  </a:lnTo>
                  <a:lnTo>
                    <a:pt x="141"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13" name="Google Shape;4913;p59"/>
            <p:cNvSpPr/>
            <p:nvPr/>
          </p:nvSpPr>
          <p:spPr>
            <a:xfrm>
              <a:off x="8242301" y="2479676"/>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5"/>
                  </a:lnTo>
                  <a:lnTo>
                    <a:pt x="130" y="131"/>
                  </a:lnTo>
                  <a:lnTo>
                    <a:pt x="126"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14" name="Google Shape;4914;p59"/>
            <p:cNvSpPr/>
            <p:nvPr/>
          </p:nvSpPr>
          <p:spPr>
            <a:xfrm>
              <a:off x="8242301" y="2549526"/>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0" y="132"/>
                  </a:lnTo>
                  <a:lnTo>
                    <a:pt x="126"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9"/>
                  </a:lnTo>
                  <a:lnTo>
                    <a:pt x="140"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15" name="Google Shape;4915;p59"/>
            <p:cNvSpPr/>
            <p:nvPr/>
          </p:nvSpPr>
          <p:spPr>
            <a:xfrm>
              <a:off x="8312151" y="2479676"/>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7" y="147"/>
                  </a:lnTo>
                  <a:lnTo>
                    <a:pt x="40" y="144"/>
                  </a:lnTo>
                  <a:lnTo>
                    <a:pt x="34" y="140"/>
                  </a:lnTo>
                  <a:lnTo>
                    <a:pt x="27" y="136"/>
                  </a:lnTo>
                  <a:lnTo>
                    <a:pt x="23"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16" name="Google Shape;4916;p59"/>
            <p:cNvSpPr/>
            <p:nvPr/>
          </p:nvSpPr>
          <p:spPr>
            <a:xfrm>
              <a:off x="8312151" y="2549526"/>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2"/>
                  </a:lnTo>
                  <a:lnTo>
                    <a:pt x="92" y="153"/>
                  </a:lnTo>
                  <a:lnTo>
                    <a:pt x="84" y="154"/>
                  </a:lnTo>
                  <a:lnTo>
                    <a:pt x="76" y="155"/>
                  </a:lnTo>
                  <a:lnTo>
                    <a:pt x="76" y="155"/>
                  </a:lnTo>
                  <a:lnTo>
                    <a:pt x="68" y="154"/>
                  </a:lnTo>
                  <a:lnTo>
                    <a:pt x="61" y="153"/>
                  </a:lnTo>
                  <a:lnTo>
                    <a:pt x="53" y="152"/>
                  </a:lnTo>
                  <a:lnTo>
                    <a:pt x="47" y="148"/>
                  </a:lnTo>
                  <a:lnTo>
                    <a:pt x="40" y="146"/>
                  </a:lnTo>
                  <a:lnTo>
                    <a:pt x="34" y="141"/>
                  </a:lnTo>
                  <a:lnTo>
                    <a:pt x="27" y="137"/>
                  </a:lnTo>
                  <a:lnTo>
                    <a:pt x="23"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3" y="23"/>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17" name="Google Shape;4917;p59"/>
            <p:cNvSpPr/>
            <p:nvPr/>
          </p:nvSpPr>
          <p:spPr>
            <a:xfrm>
              <a:off x="7751763" y="2335213"/>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20"/>
                  </a:lnTo>
                  <a:lnTo>
                    <a:pt x="137" y="126"/>
                  </a:lnTo>
                  <a:lnTo>
                    <a:pt x="132" y="132"/>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18" name="Google Shape;4918;p59"/>
            <p:cNvSpPr/>
            <p:nvPr/>
          </p:nvSpPr>
          <p:spPr>
            <a:xfrm>
              <a:off x="7751763" y="2405063"/>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19" name="Google Shape;4919;p59"/>
            <p:cNvSpPr/>
            <p:nvPr/>
          </p:nvSpPr>
          <p:spPr>
            <a:xfrm>
              <a:off x="7821613" y="2335213"/>
              <a:ext cx="49213" cy="49213"/>
            </a:xfrm>
            <a:custGeom>
              <a:avLst/>
              <a:gdLst/>
              <a:ahLst/>
              <a:cxnLst/>
              <a:rect l="l" t="t" r="r" b="b"/>
              <a:pathLst>
                <a:path w="154" h="154" extrusionOk="0">
                  <a:moveTo>
                    <a:pt x="154" y="77"/>
                  </a:moveTo>
                  <a:lnTo>
                    <a:pt x="154" y="77"/>
                  </a:lnTo>
                  <a:lnTo>
                    <a:pt x="153" y="85"/>
                  </a:lnTo>
                  <a:lnTo>
                    <a:pt x="152" y="92"/>
                  </a:lnTo>
                  <a:lnTo>
                    <a:pt x="151" y="100"/>
                  </a:lnTo>
                  <a:lnTo>
                    <a:pt x="148" y="107"/>
                  </a:lnTo>
                  <a:lnTo>
                    <a:pt x="145" y="114"/>
                  </a:lnTo>
                  <a:lnTo>
                    <a:pt x="141" y="120"/>
                  </a:lnTo>
                  <a:lnTo>
                    <a:pt x="136" y="126"/>
                  </a:lnTo>
                  <a:lnTo>
                    <a:pt x="132" y="132"/>
                  </a:lnTo>
                  <a:lnTo>
                    <a:pt x="126" y="136"/>
                  </a:lnTo>
                  <a:lnTo>
                    <a:pt x="120" y="141"/>
                  </a:lnTo>
                  <a:lnTo>
                    <a:pt x="114" y="144"/>
                  </a:lnTo>
                  <a:lnTo>
                    <a:pt x="107" y="148"/>
                  </a:lnTo>
                  <a:lnTo>
                    <a:pt x="99" y="150"/>
                  </a:lnTo>
                  <a:lnTo>
                    <a:pt x="93" y="152"/>
                  </a:lnTo>
                  <a:lnTo>
                    <a:pt x="85" y="154"/>
                  </a:lnTo>
                  <a:lnTo>
                    <a:pt x="77" y="154"/>
                  </a:lnTo>
                  <a:lnTo>
                    <a:pt x="77" y="154"/>
                  </a:lnTo>
                  <a:lnTo>
                    <a:pt x="70" y="154"/>
                  </a:lnTo>
                  <a:lnTo>
                    <a:pt x="62" y="152"/>
                  </a:lnTo>
                  <a:lnTo>
                    <a:pt x="54" y="150"/>
                  </a:lnTo>
                  <a:lnTo>
                    <a:pt x="47" y="148"/>
                  </a:lnTo>
                  <a:lnTo>
                    <a:pt x="40" y="144"/>
                  </a:lnTo>
                  <a:lnTo>
                    <a:pt x="34" y="141"/>
                  </a:lnTo>
                  <a:lnTo>
                    <a:pt x="29" y="136"/>
                  </a:lnTo>
                  <a:lnTo>
                    <a:pt x="23" y="132"/>
                  </a:lnTo>
                  <a:lnTo>
                    <a:pt x="17" y="126"/>
                  </a:lnTo>
                  <a:lnTo>
                    <a:pt x="14"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20" name="Google Shape;4920;p59"/>
            <p:cNvSpPr/>
            <p:nvPr/>
          </p:nvSpPr>
          <p:spPr>
            <a:xfrm>
              <a:off x="7821613" y="2405063"/>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4" y="146"/>
                  </a:lnTo>
                  <a:lnTo>
                    <a:pt x="107" y="148"/>
                  </a:lnTo>
                  <a:lnTo>
                    <a:pt x="99" y="151"/>
                  </a:lnTo>
                  <a:lnTo>
                    <a:pt x="93" y="152"/>
                  </a:lnTo>
                  <a:lnTo>
                    <a:pt x="85" y="154"/>
                  </a:lnTo>
                  <a:lnTo>
                    <a:pt x="77" y="155"/>
                  </a:lnTo>
                  <a:lnTo>
                    <a:pt x="77" y="155"/>
                  </a:lnTo>
                  <a:lnTo>
                    <a:pt x="70"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9"/>
                  </a:lnTo>
                  <a:lnTo>
                    <a:pt x="23" y="23"/>
                  </a:lnTo>
                  <a:lnTo>
                    <a:pt x="29" y="17"/>
                  </a:lnTo>
                  <a:lnTo>
                    <a:pt x="34" y="14"/>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4"/>
                  </a:lnTo>
                  <a:lnTo>
                    <a:pt x="126" y="17"/>
                  </a:lnTo>
                  <a:lnTo>
                    <a:pt x="132" y="23"/>
                  </a:lnTo>
                  <a:lnTo>
                    <a:pt x="136" y="29"/>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21" name="Google Shape;4921;p59"/>
            <p:cNvSpPr/>
            <p:nvPr/>
          </p:nvSpPr>
          <p:spPr>
            <a:xfrm>
              <a:off x="7891463" y="23352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8" y="136"/>
                  </a:lnTo>
                  <a:lnTo>
                    <a:pt x="23" y="132"/>
                  </a:lnTo>
                  <a:lnTo>
                    <a:pt x="17" y="126"/>
                  </a:lnTo>
                  <a:lnTo>
                    <a:pt x="14"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4" y="33"/>
                  </a:lnTo>
                  <a:lnTo>
                    <a:pt x="17" y="28"/>
                  </a:lnTo>
                  <a:lnTo>
                    <a:pt x="23" y="22"/>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22" name="Google Shape;4922;p59"/>
            <p:cNvSpPr/>
            <p:nvPr/>
          </p:nvSpPr>
          <p:spPr>
            <a:xfrm>
              <a:off x="7891463" y="240506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8" y="136"/>
                  </a:lnTo>
                  <a:lnTo>
                    <a:pt x="23" y="132"/>
                  </a:lnTo>
                  <a:lnTo>
                    <a:pt x="17" y="126"/>
                  </a:lnTo>
                  <a:lnTo>
                    <a:pt x="14"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4" y="35"/>
                  </a:lnTo>
                  <a:lnTo>
                    <a:pt x="17" y="29"/>
                  </a:lnTo>
                  <a:lnTo>
                    <a:pt x="23" y="23"/>
                  </a:lnTo>
                  <a:lnTo>
                    <a:pt x="28" y="17"/>
                  </a:lnTo>
                  <a:lnTo>
                    <a:pt x="34"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23" name="Google Shape;4923;p59"/>
            <p:cNvSpPr/>
            <p:nvPr/>
          </p:nvSpPr>
          <p:spPr>
            <a:xfrm>
              <a:off x="7962901" y="2335213"/>
              <a:ext cx="49213"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0" y="150"/>
                  </a:lnTo>
                  <a:lnTo>
                    <a:pt x="92" y="152"/>
                  </a:lnTo>
                  <a:lnTo>
                    <a:pt x="84" y="154"/>
                  </a:lnTo>
                  <a:lnTo>
                    <a:pt x="76" y="154"/>
                  </a:lnTo>
                  <a:lnTo>
                    <a:pt x="76" y="154"/>
                  </a:lnTo>
                  <a:lnTo>
                    <a:pt x="70" y="154"/>
                  </a:lnTo>
                  <a:lnTo>
                    <a:pt x="62" y="152"/>
                  </a:lnTo>
                  <a:lnTo>
                    <a:pt x="55" y="150"/>
                  </a:lnTo>
                  <a:lnTo>
                    <a:pt x="47" y="148"/>
                  </a:lnTo>
                  <a:lnTo>
                    <a:pt x="41" y="144"/>
                  </a:lnTo>
                  <a:lnTo>
                    <a:pt x="34" y="141"/>
                  </a:lnTo>
                  <a:lnTo>
                    <a:pt x="28" y="136"/>
                  </a:lnTo>
                  <a:lnTo>
                    <a:pt x="23" y="132"/>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24" name="Google Shape;4924;p59"/>
            <p:cNvSpPr/>
            <p:nvPr/>
          </p:nvSpPr>
          <p:spPr>
            <a:xfrm>
              <a:off x="7962901" y="2405063"/>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0" y="151"/>
                  </a:lnTo>
                  <a:lnTo>
                    <a:pt x="92" y="152"/>
                  </a:lnTo>
                  <a:lnTo>
                    <a:pt x="84" y="154"/>
                  </a:lnTo>
                  <a:lnTo>
                    <a:pt x="76" y="155"/>
                  </a:lnTo>
                  <a:lnTo>
                    <a:pt x="76" y="155"/>
                  </a:lnTo>
                  <a:lnTo>
                    <a:pt x="70" y="154"/>
                  </a:lnTo>
                  <a:lnTo>
                    <a:pt x="62" y="152"/>
                  </a:lnTo>
                  <a:lnTo>
                    <a:pt x="55" y="151"/>
                  </a:lnTo>
                  <a:lnTo>
                    <a:pt x="47" y="148"/>
                  </a:lnTo>
                  <a:lnTo>
                    <a:pt x="41"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7"/>
                  </a:lnTo>
                  <a:lnTo>
                    <a:pt x="34" y="14"/>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4"/>
                  </a:lnTo>
                  <a:lnTo>
                    <a:pt x="126" y="17"/>
                  </a:lnTo>
                  <a:lnTo>
                    <a:pt x="131" y="23"/>
                  </a:lnTo>
                  <a:lnTo>
                    <a:pt x="137" y="29"/>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25" name="Google Shape;4925;p59"/>
            <p:cNvSpPr/>
            <p:nvPr/>
          </p:nvSpPr>
          <p:spPr>
            <a:xfrm>
              <a:off x="8031163" y="2335213"/>
              <a:ext cx="49213" cy="49213"/>
            </a:xfrm>
            <a:custGeom>
              <a:avLst/>
              <a:gdLst/>
              <a:ahLst/>
              <a:cxnLst/>
              <a:rect l="l" t="t" r="r" b="b"/>
              <a:pathLst>
                <a:path w="155" h="154" extrusionOk="0">
                  <a:moveTo>
                    <a:pt x="155" y="77"/>
                  </a:moveTo>
                  <a:lnTo>
                    <a:pt x="155" y="77"/>
                  </a:lnTo>
                  <a:lnTo>
                    <a:pt x="155" y="85"/>
                  </a:lnTo>
                  <a:lnTo>
                    <a:pt x="154" y="92"/>
                  </a:lnTo>
                  <a:lnTo>
                    <a:pt x="151" y="100"/>
                  </a:lnTo>
                  <a:lnTo>
                    <a:pt x="149" y="107"/>
                  </a:lnTo>
                  <a:lnTo>
                    <a:pt x="146" y="114"/>
                  </a:lnTo>
                  <a:lnTo>
                    <a:pt x="142" y="120"/>
                  </a:lnTo>
                  <a:lnTo>
                    <a:pt x="138" y="126"/>
                  </a:lnTo>
                  <a:lnTo>
                    <a:pt x="132" y="132"/>
                  </a:lnTo>
                  <a:lnTo>
                    <a:pt x="127" y="136"/>
                  </a:lnTo>
                  <a:lnTo>
                    <a:pt x="121" y="141"/>
                  </a:lnTo>
                  <a:lnTo>
                    <a:pt x="115" y="144"/>
                  </a:lnTo>
                  <a:lnTo>
                    <a:pt x="108" y="148"/>
                  </a:lnTo>
                  <a:lnTo>
                    <a:pt x="101" y="150"/>
                  </a:lnTo>
                  <a:lnTo>
                    <a:pt x="93" y="152"/>
                  </a:lnTo>
                  <a:lnTo>
                    <a:pt x="86"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2"/>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26" name="Google Shape;4926;p59"/>
            <p:cNvSpPr/>
            <p:nvPr/>
          </p:nvSpPr>
          <p:spPr>
            <a:xfrm>
              <a:off x="8031163" y="2405063"/>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2" y="120"/>
                  </a:lnTo>
                  <a:lnTo>
                    <a:pt x="138" y="126"/>
                  </a:lnTo>
                  <a:lnTo>
                    <a:pt x="132"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7"/>
                  </a:lnTo>
                  <a:lnTo>
                    <a:pt x="35" y="14"/>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4"/>
                  </a:lnTo>
                  <a:lnTo>
                    <a:pt x="127" y="17"/>
                  </a:lnTo>
                  <a:lnTo>
                    <a:pt x="132" y="23"/>
                  </a:lnTo>
                  <a:lnTo>
                    <a:pt x="138" y="29"/>
                  </a:lnTo>
                  <a:lnTo>
                    <a:pt x="142"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27" name="Google Shape;4927;p59"/>
            <p:cNvSpPr/>
            <p:nvPr/>
          </p:nvSpPr>
          <p:spPr>
            <a:xfrm>
              <a:off x="7404101" y="2335213"/>
              <a:ext cx="47625"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4"/>
                  </a:lnTo>
                  <a:lnTo>
                    <a:pt x="140" y="120"/>
                  </a:lnTo>
                  <a:lnTo>
                    <a:pt x="136" y="126"/>
                  </a:lnTo>
                  <a:lnTo>
                    <a:pt x="130" y="132"/>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28" name="Google Shape;4928;p59"/>
            <p:cNvSpPr/>
            <p:nvPr/>
          </p:nvSpPr>
          <p:spPr>
            <a:xfrm>
              <a:off x="7404101" y="2405063"/>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4"/>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29" name="Google Shape;4929;p59"/>
            <p:cNvSpPr/>
            <p:nvPr/>
          </p:nvSpPr>
          <p:spPr>
            <a:xfrm>
              <a:off x="7472363" y="2335213"/>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30" name="Google Shape;4930;p59"/>
            <p:cNvSpPr/>
            <p:nvPr/>
          </p:nvSpPr>
          <p:spPr>
            <a:xfrm>
              <a:off x="7472363" y="2405063"/>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31" name="Google Shape;4931;p59"/>
            <p:cNvSpPr/>
            <p:nvPr/>
          </p:nvSpPr>
          <p:spPr>
            <a:xfrm>
              <a:off x="7542213" y="2335213"/>
              <a:ext cx="49213"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8" y="136"/>
                  </a:lnTo>
                  <a:lnTo>
                    <a:pt x="23" y="132"/>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32" name="Google Shape;4932;p59"/>
            <p:cNvSpPr/>
            <p:nvPr/>
          </p:nvSpPr>
          <p:spPr>
            <a:xfrm>
              <a:off x="7542213" y="2405063"/>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1" y="151"/>
                  </a:lnTo>
                  <a:lnTo>
                    <a:pt x="93" y="152"/>
                  </a:lnTo>
                  <a:lnTo>
                    <a:pt x="85" y="154"/>
                  </a:lnTo>
                  <a:lnTo>
                    <a:pt x="78" y="155"/>
                  </a:lnTo>
                  <a:lnTo>
                    <a:pt x="78" y="155"/>
                  </a:lnTo>
                  <a:lnTo>
                    <a:pt x="70" y="154"/>
                  </a:lnTo>
                  <a:lnTo>
                    <a:pt x="62" y="152"/>
                  </a:lnTo>
                  <a:lnTo>
                    <a:pt x="55" y="151"/>
                  </a:lnTo>
                  <a:lnTo>
                    <a:pt x="47" y="148"/>
                  </a:lnTo>
                  <a:lnTo>
                    <a:pt x="40"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7"/>
                  </a:lnTo>
                  <a:lnTo>
                    <a:pt x="34" y="14"/>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4"/>
                  </a:lnTo>
                  <a:lnTo>
                    <a:pt x="126" y="17"/>
                  </a:lnTo>
                  <a:lnTo>
                    <a:pt x="131" y="23"/>
                  </a:lnTo>
                  <a:lnTo>
                    <a:pt x="137" y="29"/>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33" name="Google Shape;4933;p59"/>
            <p:cNvSpPr/>
            <p:nvPr/>
          </p:nvSpPr>
          <p:spPr>
            <a:xfrm>
              <a:off x="7613651" y="2335213"/>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7" y="136"/>
                  </a:lnTo>
                  <a:lnTo>
                    <a:pt x="22" y="132"/>
                  </a:lnTo>
                  <a:lnTo>
                    <a:pt x="17" y="126"/>
                  </a:lnTo>
                  <a:lnTo>
                    <a:pt x="13"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34" name="Google Shape;4934;p59"/>
            <p:cNvSpPr/>
            <p:nvPr/>
          </p:nvSpPr>
          <p:spPr>
            <a:xfrm>
              <a:off x="7613651" y="2405063"/>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7" y="136"/>
                  </a:lnTo>
                  <a:lnTo>
                    <a:pt x="22" y="132"/>
                  </a:lnTo>
                  <a:lnTo>
                    <a:pt x="17" y="126"/>
                  </a:lnTo>
                  <a:lnTo>
                    <a:pt x="13"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7" y="17"/>
                  </a:lnTo>
                  <a:lnTo>
                    <a:pt x="33" y="14"/>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35" name="Google Shape;4935;p59"/>
            <p:cNvSpPr/>
            <p:nvPr/>
          </p:nvSpPr>
          <p:spPr>
            <a:xfrm>
              <a:off x="7683501" y="2335213"/>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3" y="141"/>
                  </a:lnTo>
                  <a:lnTo>
                    <a:pt x="27" y="136"/>
                  </a:lnTo>
                  <a:lnTo>
                    <a:pt x="22"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2"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36" name="Google Shape;4936;p59"/>
            <p:cNvSpPr/>
            <p:nvPr/>
          </p:nvSpPr>
          <p:spPr>
            <a:xfrm>
              <a:off x="7683501" y="2405063"/>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3" y="141"/>
                  </a:lnTo>
                  <a:lnTo>
                    <a:pt x="27" y="136"/>
                  </a:lnTo>
                  <a:lnTo>
                    <a:pt x="22"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7"/>
                  </a:lnTo>
                  <a:lnTo>
                    <a:pt x="33"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5" y="17"/>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37" name="Google Shape;4937;p59"/>
            <p:cNvSpPr/>
            <p:nvPr/>
          </p:nvSpPr>
          <p:spPr>
            <a:xfrm>
              <a:off x="7191376" y="2335213"/>
              <a:ext cx="49213" cy="49213"/>
            </a:xfrm>
            <a:custGeom>
              <a:avLst/>
              <a:gdLst/>
              <a:ahLst/>
              <a:cxnLst/>
              <a:rect l="l" t="t" r="r" b="b"/>
              <a:pathLst>
                <a:path w="155" h="154" extrusionOk="0">
                  <a:moveTo>
                    <a:pt x="155" y="77"/>
                  </a:moveTo>
                  <a:lnTo>
                    <a:pt x="155" y="77"/>
                  </a:lnTo>
                  <a:lnTo>
                    <a:pt x="155" y="85"/>
                  </a:lnTo>
                  <a:lnTo>
                    <a:pt x="153" y="92"/>
                  </a:lnTo>
                  <a:lnTo>
                    <a:pt x="151" y="100"/>
                  </a:lnTo>
                  <a:lnTo>
                    <a:pt x="149" y="107"/>
                  </a:lnTo>
                  <a:lnTo>
                    <a:pt x="146" y="114"/>
                  </a:lnTo>
                  <a:lnTo>
                    <a:pt x="141" y="120"/>
                  </a:lnTo>
                  <a:lnTo>
                    <a:pt x="137" y="126"/>
                  </a:lnTo>
                  <a:lnTo>
                    <a:pt x="132" y="132"/>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2"/>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38" name="Google Shape;4938;p59"/>
            <p:cNvSpPr/>
            <p:nvPr/>
          </p:nvSpPr>
          <p:spPr>
            <a:xfrm>
              <a:off x="7191376" y="2405063"/>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6" y="114"/>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7"/>
                  </a:lnTo>
                  <a:lnTo>
                    <a:pt x="35" y="14"/>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4"/>
                  </a:lnTo>
                  <a:lnTo>
                    <a:pt x="126" y="17"/>
                  </a:lnTo>
                  <a:lnTo>
                    <a:pt x="132" y="23"/>
                  </a:lnTo>
                  <a:lnTo>
                    <a:pt x="137" y="29"/>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39" name="Google Shape;4939;p59"/>
            <p:cNvSpPr/>
            <p:nvPr/>
          </p:nvSpPr>
          <p:spPr>
            <a:xfrm>
              <a:off x="7261226" y="2335213"/>
              <a:ext cx="49213"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2" y="120"/>
                  </a:lnTo>
                  <a:lnTo>
                    <a:pt x="137" y="126"/>
                  </a:lnTo>
                  <a:lnTo>
                    <a:pt x="132" y="132"/>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40" name="Google Shape;4940;p59"/>
            <p:cNvSpPr/>
            <p:nvPr/>
          </p:nvSpPr>
          <p:spPr>
            <a:xfrm>
              <a:off x="7261226" y="2405063"/>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0"/>
                  </a:lnTo>
                  <a:lnTo>
                    <a:pt x="137" y="126"/>
                  </a:lnTo>
                  <a:lnTo>
                    <a:pt x="132" y="132"/>
                  </a:lnTo>
                  <a:lnTo>
                    <a:pt x="126" y="136"/>
                  </a:lnTo>
                  <a:lnTo>
                    <a:pt x="120" y="141"/>
                  </a:lnTo>
                  <a:lnTo>
                    <a:pt x="114" y="146"/>
                  </a:lnTo>
                  <a:lnTo>
                    <a:pt x="108" y="148"/>
                  </a:lnTo>
                  <a:lnTo>
                    <a:pt x="101" y="151"/>
                  </a:lnTo>
                  <a:lnTo>
                    <a:pt x="93" y="152"/>
                  </a:lnTo>
                  <a:lnTo>
                    <a:pt x="85"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7"/>
                  </a:lnTo>
                  <a:lnTo>
                    <a:pt x="34" y="14"/>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4"/>
                  </a:lnTo>
                  <a:lnTo>
                    <a:pt x="126" y="17"/>
                  </a:lnTo>
                  <a:lnTo>
                    <a:pt x="132" y="23"/>
                  </a:lnTo>
                  <a:lnTo>
                    <a:pt x="137" y="29"/>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41" name="Google Shape;4941;p59"/>
            <p:cNvSpPr/>
            <p:nvPr/>
          </p:nvSpPr>
          <p:spPr>
            <a:xfrm>
              <a:off x="7331076" y="2335213"/>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3" y="152"/>
                  </a:lnTo>
                  <a:lnTo>
                    <a:pt x="85" y="154"/>
                  </a:lnTo>
                  <a:lnTo>
                    <a:pt x="76" y="154"/>
                  </a:lnTo>
                  <a:lnTo>
                    <a:pt x="76" y="154"/>
                  </a:lnTo>
                  <a:lnTo>
                    <a:pt x="70" y="154"/>
                  </a:lnTo>
                  <a:lnTo>
                    <a:pt x="62" y="152"/>
                  </a:lnTo>
                  <a:lnTo>
                    <a:pt x="54" y="150"/>
                  </a:lnTo>
                  <a:lnTo>
                    <a:pt x="47" y="148"/>
                  </a:lnTo>
                  <a:lnTo>
                    <a:pt x="40" y="144"/>
                  </a:lnTo>
                  <a:lnTo>
                    <a:pt x="34" y="141"/>
                  </a:lnTo>
                  <a:lnTo>
                    <a:pt x="28" y="136"/>
                  </a:lnTo>
                  <a:lnTo>
                    <a:pt x="23" y="132"/>
                  </a:lnTo>
                  <a:lnTo>
                    <a:pt x="18" y="126"/>
                  </a:lnTo>
                  <a:lnTo>
                    <a:pt x="14" y="120"/>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42" name="Google Shape;4942;p59"/>
            <p:cNvSpPr/>
            <p:nvPr/>
          </p:nvSpPr>
          <p:spPr>
            <a:xfrm>
              <a:off x="7331076" y="2405063"/>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6"/>
                  </a:lnTo>
                  <a:lnTo>
                    <a:pt x="107" y="148"/>
                  </a:lnTo>
                  <a:lnTo>
                    <a:pt x="99" y="151"/>
                  </a:lnTo>
                  <a:lnTo>
                    <a:pt x="93" y="152"/>
                  </a:lnTo>
                  <a:lnTo>
                    <a:pt x="85"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4"/>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9"/>
                  </a:lnTo>
                  <a:lnTo>
                    <a:pt x="23" y="23"/>
                  </a:lnTo>
                  <a:lnTo>
                    <a:pt x="28" y="17"/>
                  </a:lnTo>
                  <a:lnTo>
                    <a:pt x="34" y="14"/>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4"/>
                  </a:lnTo>
                  <a:lnTo>
                    <a:pt x="126" y="17"/>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43" name="Google Shape;4943;p59"/>
            <p:cNvSpPr/>
            <p:nvPr/>
          </p:nvSpPr>
          <p:spPr>
            <a:xfrm>
              <a:off x="7332663" y="1638301"/>
              <a:ext cx="49213" cy="49213"/>
            </a:xfrm>
            <a:custGeom>
              <a:avLst/>
              <a:gdLst/>
              <a:ahLst/>
              <a:cxnLst/>
              <a:rect l="l" t="t" r="r" b="b"/>
              <a:pathLst>
                <a:path w="155" h="153" extrusionOk="0">
                  <a:moveTo>
                    <a:pt x="155" y="76"/>
                  </a:moveTo>
                  <a:lnTo>
                    <a:pt x="155" y="76"/>
                  </a:lnTo>
                  <a:lnTo>
                    <a:pt x="154" y="84"/>
                  </a:lnTo>
                  <a:lnTo>
                    <a:pt x="153" y="92"/>
                  </a:lnTo>
                  <a:lnTo>
                    <a:pt x="151" y="99"/>
                  </a:lnTo>
                  <a:lnTo>
                    <a:pt x="149" y="106"/>
                  </a:lnTo>
                  <a:lnTo>
                    <a:pt x="146" y="113"/>
                  </a:lnTo>
                  <a:lnTo>
                    <a:pt x="141" y="120"/>
                  </a:lnTo>
                  <a:lnTo>
                    <a:pt x="137"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2" y="144"/>
                  </a:lnTo>
                  <a:lnTo>
                    <a:pt x="35" y="140"/>
                  </a:lnTo>
                  <a:lnTo>
                    <a:pt x="29" y="136"/>
                  </a:lnTo>
                  <a:lnTo>
                    <a:pt x="23" y="131"/>
                  </a:lnTo>
                  <a:lnTo>
                    <a:pt x="19" y="126"/>
                  </a:lnTo>
                  <a:lnTo>
                    <a:pt x="14" y="120"/>
                  </a:lnTo>
                  <a:lnTo>
                    <a:pt x="10" y="113"/>
                  </a:lnTo>
                  <a:lnTo>
                    <a:pt x="7" y="106"/>
                  </a:lnTo>
                  <a:lnTo>
                    <a:pt x="4" y="99"/>
                  </a:lnTo>
                  <a:lnTo>
                    <a:pt x="3" y="92"/>
                  </a:lnTo>
                  <a:lnTo>
                    <a:pt x="2" y="84"/>
                  </a:lnTo>
                  <a:lnTo>
                    <a:pt x="0" y="76"/>
                  </a:lnTo>
                  <a:lnTo>
                    <a:pt x="0" y="76"/>
                  </a:lnTo>
                  <a:lnTo>
                    <a:pt x="2" y="68"/>
                  </a:lnTo>
                  <a:lnTo>
                    <a:pt x="3" y="60"/>
                  </a:lnTo>
                  <a:lnTo>
                    <a:pt x="4" y="54"/>
                  </a:lnTo>
                  <a:lnTo>
                    <a:pt x="7" y="47"/>
                  </a:lnTo>
                  <a:lnTo>
                    <a:pt x="10"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44" name="Google Shape;4944;p59"/>
            <p:cNvSpPr/>
            <p:nvPr/>
          </p:nvSpPr>
          <p:spPr>
            <a:xfrm>
              <a:off x="7402513" y="1638301"/>
              <a:ext cx="47625" cy="49213"/>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1"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45" name="Google Shape;4945;p59"/>
            <p:cNvSpPr/>
            <p:nvPr/>
          </p:nvSpPr>
          <p:spPr>
            <a:xfrm>
              <a:off x="7472363" y="1638301"/>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7"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2"/>
                  </a:lnTo>
                  <a:lnTo>
                    <a:pt x="0" y="84"/>
                  </a:lnTo>
                  <a:lnTo>
                    <a:pt x="0" y="76"/>
                  </a:lnTo>
                  <a:lnTo>
                    <a:pt x="0" y="76"/>
                  </a:lnTo>
                  <a:lnTo>
                    <a:pt x="0" y="68"/>
                  </a:lnTo>
                  <a:lnTo>
                    <a:pt x="2" y="60"/>
                  </a:lnTo>
                  <a:lnTo>
                    <a:pt x="3" y="54"/>
                  </a:lnTo>
                  <a:lnTo>
                    <a:pt x="6" y="47"/>
                  </a:lnTo>
                  <a:lnTo>
                    <a:pt x="9" y="40"/>
                  </a:lnTo>
                  <a:lnTo>
                    <a:pt x="14"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46" name="Google Shape;4946;p59"/>
            <p:cNvSpPr/>
            <p:nvPr/>
          </p:nvSpPr>
          <p:spPr>
            <a:xfrm>
              <a:off x="7542213" y="1638301"/>
              <a:ext cx="49213"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0"/>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0" y="21"/>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47" name="Google Shape;4947;p59"/>
            <p:cNvSpPr/>
            <p:nvPr/>
          </p:nvSpPr>
          <p:spPr>
            <a:xfrm>
              <a:off x="7612063" y="1638301"/>
              <a:ext cx="49213" cy="49213"/>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7"/>
                  </a:lnTo>
                  <a:lnTo>
                    <a:pt x="149"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48" name="Google Shape;4948;p59"/>
            <p:cNvSpPr/>
            <p:nvPr/>
          </p:nvSpPr>
          <p:spPr>
            <a:xfrm>
              <a:off x="7681913" y="1638301"/>
              <a:ext cx="49213" cy="49213"/>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49" name="Google Shape;4949;p59"/>
            <p:cNvSpPr/>
            <p:nvPr/>
          </p:nvSpPr>
          <p:spPr>
            <a:xfrm>
              <a:off x="7751763" y="1638301"/>
              <a:ext cx="47625"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50" name="Google Shape;4950;p59"/>
            <p:cNvSpPr/>
            <p:nvPr/>
          </p:nvSpPr>
          <p:spPr>
            <a:xfrm>
              <a:off x="7821613" y="1638301"/>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51" name="Google Shape;4951;p59"/>
            <p:cNvSpPr/>
            <p:nvPr/>
          </p:nvSpPr>
          <p:spPr>
            <a:xfrm>
              <a:off x="7332663" y="1571626"/>
              <a:ext cx="49213" cy="49213"/>
            </a:xfrm>
            <a:custGeom>
              <a:avLst/>
              <a:gdLst/>
              <a:ahLst/>
              <a:cxnLst/>
              <a:rect l="l" t="t" r="r" b="b"/>
              <a:pathLst>
                <a:path w="155" h="154" extrusionOk="0">
                  <a:moveTo>
                    <a:pt x="155" y="77"/>
                  </a:moveTo>
                  <a:lnTo>
                    <a:pt x="155" y="77"/>
                  </a:lnTo>
                  <a:lnTo>
                    <a:pt x="154" y="85"/>
                  </a:lnTo>
                  <a:lnTo>
                    <a:pt x="153" y="92"/>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1"/>
                  </a:lnTo>
                  <a:lnTo>
                    <a:pt x="10" y="114"/>
                  </a:lnTo>
                  <a:lnTo>
                    <a:pt x="7" y="107"/>
                  </a:lnTo>
                  <a:lnTo>
                    <a:pt x="4" y="100"/>
                  </a:lnTo>
                  <a:lnTo>
                    <a:pt x="3" y="92"/>
                  </a:lnTo>
                  <a:lnTo>
                    <a:pt x="2" y="85"/>
                  </a:lnTo>
                  <a:lnTo>
                    <a:pt x="0" y="77"/>
                  </a:lnTo>
                  <a:lnTo>
                    <a:pt x="0" y="77"/>
                  </a:lnTo>
                  <a:lnTo>
                    <a:pt x="2" y="69"/>
                  </a:lnTo>
                  <a:lnTo>
                    <a:pt x="3" y="61"/>
                  </a:lnTo>
                  <a:lnTo>
                    <a:pt x="4" y="54"/>
                  </a:lnTo>
                  <a:lnTo>
                    <a:pt x="7" y="47"/>
                  </a:lnTo>
                  <a:lnTo>
                    <a:pt x="10" y="40"/>
                  </a:lnTo>
                  <a:lnTo>
                    <a:pt x="14" y="34"/>
                  </a:lnTo>
                  <a:lnTo>
                    <a:pt x="19" y="28"/>
                  </a:lnTo>
                  <a:lnTo>
                    <a:pt x="23" y="22"/>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52" name="Google Shape;4952;p59"/>
            <p:cNvSpPr/>
            <p:nvPr/>
          </p:nvSpPr>
          <p:spPr>
            <a:xfrm>
              <a:off x="7402513" y="1571626"/>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53" name="Google Shape;4953;p59"/>
            <p:cNvSpPr/>
            <p:nvPr/>
          </p:nvSpPr>
          <p:spPr>
            <a:xfrm>
              <a:off x="7472363" y="157162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4"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2"/>
                  </a:lnTo>
                  <a:lnTo>
                    <a:pt x="0" y="85"/>
                  </a:lnTo>
                  <a:lnTo>
                    <a:pt x="0" y="77"/>
                  </a:lnTo>
                  <a:lnTo>
                    <a:pt x="0" y="77"/>
                  </a:lnTo>
                  <a:lnTo>
                    <a:pt x="0"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54" name="Google Shape;4954;p59"/>
            <p:cNvSpPr/>
            <p:nvPr/>
          </p:nvSpPr>
          <p:spPr>
            <a:xfrm>
              <a:off x="7542213" y="1571626"/>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1"/>
                  </a:lnTo>
                  <a:lnTo>
                    <a:pt x="136" y="126"/>
                  </a:lnTo>
                  <a:lnTo>
                    <a:pt x="130" y="132"/>
                  </a:lnTo>
                  <a:lnTo>
                    <a:pt x="126" y="137"/>
                  </a:lnTo>
                  <a:lnTo>
                    <a:pt x="119" y="141"/>
                  </a:lnTo>
                  <a:lnTo>
                    <a:pt x="113" y="145"/>
                  </a:lnTo>
                  <a:lnTo>
                    <a:pt x="106"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6" y="18"/>
                  </a:lnTo>
                  <a:lnTo>
                    <a:pt x="130"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55" name="Google Shape;4955;p59"/>
            <p:cNvSpPr/>
            <p:nvPr/>
          </p:nvSpPr>
          <p:spPr>
            <a:xfrm>
              <a:off x="7612063" y="1571626"/>
              <a:ext cx="49213"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56" name="Google Shape;4956;p59"/>
            <p:cNvSpPr/>
            <p:nvPr/>
          </p:nvSpPr>
          <p:spPr>
            <a:xfrm>
              <a:off x="7681913" y="1571626"/>
              <a:ext cx="49213" cy="49213"/>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57" name="Google Shape;4957;p59"/>
            <p:cNvSpPr/>
            <p:nvPr/>
          </p:nvSpPr>
          <p:spPr>
            <a:xfrm>
              <a:off x="7751763" y="1571626"/>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4"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58" name="Google Shape;4958;p59"/>
            <p:cNvSpPr/>
            <p:nvPr/>
          </p:nvSpPr>
          <p:spPr>
            <a:xfrm>
              <a:off x="7821613" y="1571626"/>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59" name="Google Shape;4959;p59"/>
            <p:cNvSpPr/>
            <p:nvPr/>
          </p:nvSpPr>
          <p:spPr>
            <a:xfrm>
              <a:off x="7332663" y="1501776"/>
              <a:ext cx="49213" cy="49213"/>
            </a:xfrm>
            <a:custGeom>
              <a:avLst/>
              <a:gdLst/>
              <a:ahLst/>
              <a:cxnLst/>
              <a:rect l="l" t="t" r="r" b="b"/>
              <a:pathLst>
                <a:path w="155" h="154" extrusionOk="0">
                  <a:moveTo>
                    <a:pt x="155" y="77"/>
                  </a:moveTo>
                  <a:lnTo>
                    <a:pt x="155" y="77"/>
                  </a:lnTo>
                  <a:lnTo>
                    <a:pt x="154" y="85"/>
                  </a:lnTo>
                  <a:lnTo>
                    <a:pt x="153" y="92"/>
                  </a:lnTo>
                  <a:lnTo>
                    <a:pt x="151" y="100"/>
                  </a:lnTo>
                  <a:lnTo>
                    <a:pt x="149" y="107"/>
                  </a:lnTo>
                  <a:lnTo>
                    <a:pt x="146" y="114"/>
                  </a:lnTo>
                  <a:lnTo>
                    <a:pt x="141" y="119"/>
                  </a:lnTo>
                  <a:lnTo>
                    <a:pt x="137" y="126"/>
                  </a:lnTo>
                  <a:lnTo>
                    <a:pt x="132" y="131"/>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2" y="145"/>
                  </a:lnTo>
                  <a:lnTo>
                    <a:pt x="35" y="141"/>
                  </a:lnTo>
                  <a:lnTo>
                    <a:pt x="29" y="137"/>
                  </a:lnTo>
                  <a:lnTo>
                    <a:pt x="23" y="131"/>
                  </a:lnTo>
                  <a:lnTo>
                    <a:pt x="19" y="126"/>
                  </a:lnTo>
                  <a:lnTo>
                    <a:pt x="14" y="119"/>
                  </a:lnTo>
                  <a:lnTo>
                    <a:pt x="10" y="114"/>
                  </a:lnTo>
                  <a:lnTo>
                    <a:pt x="7" y="107"/>
                  </a:lnTo>
                  <a:lnTo>
                    <a:pt x="4" y="100"/>
                  </a:lnTo>
                  <a:lnTo>
                    <a:pt x="3" y="92"/>
                  </a:lnTo>
                  <a:lnTo>
                    <a:pt x="2" y="85"/>
                  </a:lnTo>
                  <a:lnTo>
                    <a:pt x="0" y="77"/>
                  </a:lnTo>
                  <a:lnTo>
                    <a:pt x="0" y="77"/>
                  </a:lnTo>
                  <a:lnTo>
                    <a:pt x="2" y="69"/>
                  </a:lnTo>
                  <a:lnTo>
                    <a:pt x="3" y="61"/>
                  </a:lnTo>
                  <a:lnTo>
                    <a:pt x="4" y="54"/>
                  </a:lnTo>
                  <a:lnTo>
                    <a:pt x="7" y="47"/>
                  </a:lnTo>
                  <a:lnTo>
                    <a:pt x="10" y="40"/>
                  </a:lnTo>
                  <a:lnTo>
                    <a:pt x="14" y="34"/>
                  </a:lnTo>
                  <a:lnTo>
                    <a:pt x="19" y="28"/>
                  </a:lnTo>
                  <a:lnTo>
                    <a:pt x="23" y="22"/>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60" name="Google Shape;4960;p59"/>
            <p:cNvSpPr/>
            <p:nvPr/>
          </p:nvSpPr>
          <p:spPr>
            <a:xfrm>
              <a:off x="7402513" y="1501776"/>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19"/>
                  </a:lnTo>
                  <a:lnTo>
                    <a:pt x="137" y="126"/>
                  </a:lnTo>
                  <a:lnTo>
                    <a:pt x="132" y="131"/>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61" name="Google Shape;4961;p59"/>
            <p:cNvSpPr/>
            <p:nvPr/>
          </p:nvSpPr>
          <p:spPr>
            <a:xfrm>
              <a:off x="7332663" y="1360488"/>
              <a:ext cx="49213" cy="49213"/>
            </a:xfrm>
            <a:custGeom>
              <a:avLst/>
              <a:gdLst/>
              <a:ahLst/>
              <a:cxnLst/>
              <a:rect l="l" t="t" r="r" b="b"/>
              <a:pathLst>
                <a:path w="155" h="155" extrusionOk="0">
                  <a:moveTo>
                    <a:pt x="155" y="78"/>
                  </a:moveTo>
                  <a:lnTo>
                    <a:pt x="155" y="78"/>
                  </a:lnTo>
                  <a:lnTo>
                    <a:pt x="154" y="86"/>
                  </a:lnTo>
                  <a:lnTo>
                    <a:pt x="153" y="93"/>
                  </a:lnTo>
                  <a:lnTo>
                    <a:pt x="151" y="101"/>
                  </a:lnTo>
                  <a:lnTo>
                    <a:pt x="149" y="108"/>
                  </a:lnTo>
                  <a:lnTo>
                    <a:pt x="146" y="115"/>
                  </a:lnTo>
                  <a:lnTo>
                    <a:pt x="141" y="120"/>
                  </a:lnTo>
                  <a:lnTo>
                    <a:pt x="137" y="126"/>
                  </a:lnTo>
                  <a:lnTo>
                    <a:pt x="132" y="132"/>
                  </a:lnTo>
                  <a:lnTo>
                    <a:pt x="126" y="138"/>
                  </a:lnTo>
                  <a:lnTo>
                    <a:pt x="121" y="141"/>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2" y="146"/>
                  </a:lnTo>
                  <a:lnTo>
                    <a:pt x="35" y="141"/>
                  </a:lnTo>
                  <a:lnTo>
                    <a:pt x="29" y="138"/>
                  </a:lnTo>
                  <a:lnTo>
                    <a:pt x="23" y="132"/>
                  </a:lnTo>
                  <a:lnTo>
                    <a:pt x="19" y="126"/>
                  </a:lnTo>
                  <a:lnTo>
                    <a:pt x="14" y="120"/>
                  </a:lnTo>
                  <a:lnTo>
                    <a:pt x="10" y="115"/>
                  </a:lnTo>
                  <a:lnTo>
                    <a:pt x="7" y="108"/>
                  </a:lnTo>
                  <a:lnTo>
                    <a:pt x="4" y="101"/>
                  </a:lnTo>
                  <a:lnTo>
                    <a:pt x="3" y="93"/>
                  </a:lnTo>
                  <a:lnTo>
                    <a:pt x="2" y="86"/>
                  </a:lnTo>
                  <a:lnTo>
                    <a:pt x="0" y="78"/>
                  </a:lnTo>
                  <a:lnTo>
                    <a:pt x="0" y="78"/>
                  </a:lnTo>
                  <a:lnTo>
                    <a:pt x="2" y="70"/>
                  </a:lnTo>
                  <a:lnTo>
                    <a:pt x="3" y="62"/>
                  </a:lnTo>
                  <a:lnTo>
                    <a:pt x="4" y="55"/>
                  </a:lnTo>
                  <a:lnTo>
                    <a:pt x="7" y="47"/>
                  </a:lnTo>
                  <a:lnTo>
                    <a:pt x="10" y="41"/>
                  </a:lnTo>
                  <a:lnTo>
                    <a:pt x="14" y="35"/>
                  </a:lnTo>
                  <a:lnTo>
                    <a:pt x="19" y="29"/>
                  </a:lnTo>
                  <a:lnTo>
                    <a:pt x="23" y="23"/>
                  </a:lnTo>
                  <a:lnTo>
                    <a:pt x="29" y="19"/>
                  </a:lnTo>
                  <a:lnTo>
                    <a:pt x="35" y="14"/>
                  </a:lnTo>
                  <a:lnTo>
                    <a:pt x="42" y="9"/>
                  </a:lnTo>
                  <a:lnTo>
                    <a:pt x="47" y="7"/>
                  </a:lnTo>
                  <a:lnTo>
                    <a:pt x="55" y="4"/>
                  </a:lnTo>
                  <a:lnTo>
                    <a:pt x="62" y="3"/>
                  </a:lnTo>
                  <a:lnTo>
                    <a:pt x="70" y="1"/>
                  </a:lnTo>
                  <a:lnTo>
                    <a:pt x="78" y="0"/>
                  </a:lnTo>
                  <a:lnTo>
                    <a:pt x="78" y="0"/>
                  </a:lnTo>
                  <a:lnTo>
                    <a:pt x="85" y="1"/>
                  </a:lnTo>
                  <a:lnTo>
                    <a:pt x="93" y="3"/>
                  </a:lnTo>
                  <a:lnTo>
                    <a:pt x="101" y="4"/>
                  </a:lnTo>
                  <a:lnTo>
                    <a:pt x="108" y="7"/>
                  </a:lnTo>
                  <a:lnTo>
                    <a:pt x="115" y="9"/>
                  </a:lnTo>
                  <a:lnTo>
                    <a:pt x="121" y="14"/>
                  </a:lnTo>
                  <a:lnTo>
                    <a:pt x="126" y="19"/>
                  </a:lnTo>
                  <a:lnTo>
                    <a:pt x="132" y="23"/>
                  </a:lnTo>
                  <a:lnTo>
                    <a:pt x="137" y="29"/>
                  </a:lnTo>
                  <a:lnTo>
                    <a:pt x="141" y="35"/>
                  </a:lnTo>
                  <a:lnTo>
                    <a:pt x="146" y="41"/>
                  </a:lnTo>
                  <a:lnTo>
                    <a:pt x="149"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62" name="Google Shape;4962;p59"/>
            <p:cNvSpPr/>
            <p:nvPr/>
          </p:nvSpPr>
          <p:spPr>
            <a:xfrm>
              <a:off x="7265988" y="1360488"/>
              <a:ext cx="49213" cy="49213"/>
            </a:xfrm>
            <a:custGeom>
              <a:avLst/>
              <a:gdLst/>
              <a:ahLst/>
              <a:cxnLst/>
              <a:rect l="l" t="t" r="r" b="b"/>
              <a:pathLst>
                <a:path w="155" h="155" extrusionOk="0">
                  <a:moveTo>
                    <a:pt x="155" y="78"/>
                  </a:moveTo>
                  <a:lnTo>
                    <a:pt x="155" y="78"/>
                  </a:lnTo>
                  <a:lnTo>
                    <a:pt x="155" y="86"/>
                  </a:lnTo>
                  <a:lnTo>
                    <a:pt x="152" y="93"/>
                  </a:lnTo>
                  <a:lnTo>
                    <a:pt x="151" y="101"/>
                  </a:lnTo>
                  <a:lnTo>
                    <a:pt x="149" y="108"/>
                  </a:lnTo>
                  <a:lnTo>
                    <a:pt x="146" y="115"/>
                  </a:lnTo>
                  <a:lnTo>
                    <a:pt x="141" y="120"/>
                  </a:lnTo>
                  <a:lnTo>
                    <a:pt x="138" y="126"/>
                  </a:lnTo>
                  <a:lnTo>
                    <a:pt x="132" y="132"/>
                  </a:lnTo>
                  <a:lnTo>
                    <a:pt x="126"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5" y="141"/>
                  </a:lnTo>
                  <a:lnTo>
                    <a:pt x="29" y="138"/>
                  </a:lnTo>
                  <a:lnTo>
                    <a:pt x="23" y="132"/>
                  </a:lnTo>
                  <a:lnTo>
                    <a:pt x="19" y="126"/>
                  </a:lnTo>
                  <a:lnTo>
                    <a:pt x="14" y="120"/>
                  </a:lnTo>
                  <a:lnTo>
                    <a:pt x="11" y="115"/>
                  </a:lnTo>
                  <a:lnTo>
                    <a:pt x="7" y="108"/>
                  </a:lnTo>
                  <a:lnTo>
                    <a:pt x="4" y="101"/>
                  </a:lnTo>
                  <a:lnTo>
                    <a:pt x="3" y="93"/>
                  </a:lnTo>
                  <a:lnTo>
                    <a:pt x="1" y="86"/>
                  </a:lnTo>
                  <a:lnTo>
                    <a:pt x="0" y="78"/>
                  </a:lnTo>
                  <a:lnTo>
                    <a:pt x="0" y="78"/>
                  </a:lnTo>
                  <a:lnTo>
                    <a:pt x="1" y="70"/>
                  </a:lnTo>
                  <a:lnTo>
                    <a:pt x="3" y="62"/>
                  </a:lnTo>
                  <a:lnTo>
                    <a:pt x="4" y="55"/>
                  </a:lnTo>
                  <a:lnTo>
                    <a:pt x="7" y="47"/>
                  </a:lnTo>
                  <a:lnTo>
                    <a:pt x="11" y="41"/>
                  </a:lnTo>
                  <a:lnTo>
                    <a:pt x="14" y="35"/>
                  </a:lnTo>
                  <a:lnTo>
                    <a:pt x="19" y="29"/>
                  </a:lnTo>
                  <a:lnTo>
                    <a:pt x="23" y="23"/>
                  </a:lnTo>
                  <a:lnTo>
                    <a:pt x="29" y="19"/>
                  </a:lnTo>
                  <a:lnTo>
                    <a:pt x="35" y="14"/>
                  </a:lnTo>
                  <a:lnTo>
                    <a:pt x="41" y="9"/>
                  </a:lnTo>
                  <a:lnTo>
                    <a:pt x="48" y="7"/>
                  </a:lnTo>
                  <a:lnTo>
                    <a:pt x="55" y="4"/>
                  </a:lnTo>
                  <a:lnTo>
                    <a:pt x="62" y="3"/>
                  </a:lnTo>
                  <a:lnTo>
                    <a:pt x="70" y="1"/>
                  </a:lnTo>
                  <a:lnTo>
                    <a:pt x="78" y="0"/>
                  </a:lnTo>
                  <a:lnTo>
                    <a:pt x="78" y="0"/>
                  </a:lnTo>
                  <a:lnTo>
                    <a:pt x="86" y="1"/>
                  </a:lnTo>
                  <a:lnTo>
                    <a:pt x="93" y="3"/>
                  </a:lnTo>
                  <a:lnTo>
                    <a:pt x="101" y="4"/>
                  </a:lnTo>
                  <a:lnTo>
                    <a:pt x="108" y="7"/>
                  </a:lnTo>
                  <a:lnTo>
                    <a:pt x="115" y="9"/>
                  </a:lnTo>
                  <a:lnTo>
                    <a:pt x="120" y="14"/>
                  </a:lnTo>
                  <a:lnTo>
                    <a:pt x="126" y="19"/>
                  </a:lnTo>
                  <a:lnTo>
                    <a:pt x="132" y="23"/>
                  </a:lnTo>
                  <a:lnTo>
                    <a:pt x="138" y="29"/>
                  </a:lnTo>
                  <a:lnTo>
                    <a:pt x="141" y="35"/>
                  </a:lnTo>
                  <a:lnTo>
                    <a:pt x="146" y="41"/>
                  </a:lnTo>
                  <a:lnTo>
                    <a:pt x="149" y="47"/>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63" name="Google Shape;4963;p59"/>
            <p:cNvSpPr/>
            <p:nvPr/>
          </p:nvSpPr>
          <p:spPr>
            <a:xfrm>
              <a:off x="7402513" y="1360488"/>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0"/>
                  </a:lnTo>
                  <a:lnTo>
                    <a:pt x="137" y="126"/>
                  </a:lnTo>
                  <a:lnTo>
                    <a:pt x="132" y="132"/>
                  </a:lnTo>
                  <a:lnTo>
                    <a:pt x="126" y="138"/>
                  </a:lnTo>
                  <a:lnTo>
                    <a:pt x="120" y="141"/>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7"/>
                  </a:lnTo>
                  <a:lnTo>
                    <a:pt x="9" y="41"/>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5" y="1"/>
                  </a:lnTo>
                  <a:lnTo>
                    <a:pt x="93" y="3"/>
                  </a:lnTo>
                  <a:lnTo>
                    <a:pt x="101" y="4"/>
                  </a:lnTo>
                  <a:lnTo>
                    <a:pt x="108" y="7"/>
                  </a:lnTo>
                  <a:lnTo>
                    <a:pt x="114" y="9"/>
                  </a:lnTo>
                  <a:lnTo>
                    <a:pt x="120" y="14"/>
                  </a:lnTo>
                  <a:lnTo>
                    <a:pt x="126" y="19"/>
                  </a:lnTo>
                  <a:lnTo>
                    <a:pt x="132" y="23"/>
                  </a:lnTo>
                  <a:lnTo>
                    <a:pt x="137" y="29"/>
                  </a:lnTo>
                  <a:lnTo>
                    <a:pt x="141" y="35"/>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64" name="Google Shape;4964;p59"/>
            <p:cNvSpPr/>
            <p:nvPr/>
          </p:nvSpPr>
          <p:spPr>
            <a:xfrm>
              <a:off x="7194551" y="1638301"/>
              <a:ext cx="49213" cy="49213"/>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0"/>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0"/>
                  </a:lnTo>
                  <a:lnTo>
                    <a:pt x="4" y="54"/>
                  </a:lnTo>
                  <a:lnTo>
                    <a:pt x="7" y="47"/>
                  </a:lnTo>
                  <a:lnTo>
                    <a:pt x="11" y="40"/>
                  </a:lnTo>
                  <a:lnTo>
                    <a:pt x="14" y="33"/>
                  </a:lnTo>
                  <a:lnTo>
                    <a:pt x="19" y="27"/>
                  </a:lnTo>
                  <a:lnTo>
                    <a:pt x="23" y="21"/>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7"/>
                  </a:lnTo>
                  <a:lnTo>
                    <a:pt x="151" y="54"/>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65" name="Google Shape;4965;p59"/>
            <p:cNvSpPr/>
            <p:nvPr/>
          </p:nvSpPr>
          <p:spPr>
            <a:xfrm>
              <a:off x="7264401" y="1638301"/>
              <a:ext cx="47625"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19"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66" name="Google Shape;4966;p59"/>
            <p:cNvSpPr/>
            <p:nvPr/>
          </p:nvSpPr>
          <p:spPr>
            <a:xfrm>
              <a:off x="7194551" y="1571626"/>
              <a:ext cx="49213" cy="49213"/>
            </a:xfrm>
            <a:custGeom>
              <a:avLst/>
              <a:gdLst/>
              <a:ahLst/>
              <a:cxnLst/>
              <a:rect l="l" t="t" r="r" b="b"/>
              <a:pathLst>
                <a:path w="155" h="154" extrusionOk="0">
                  <a:moveTo>
                    <a:pt x="155" y="77"/>
                  </a:moveTo>
                  <a:lnTo>
                    <a:pt x="155" y="77"/>
                  </a:lnTo>
                  <a:lnTo>
                    <a:pt x="155" y="85"/>
                  </a:lnTo>
                  <a:lnTo>
                    <a:pt x="154" y="92"/>
                  </a:lnTo>
                  <a:lnTo>
                    <a:pt x="151" y="100"/>
                  </a:lnTo>
                  <a:lnTo>
                    <a:pt x="149" y="107"/>
                  </a:lnTo>
                  <a:lnTo>
                    <a:pt x="146" y="114"/>
                  </a:lnTo>
                  <a:lnTo>
                    <a:pt x="142" y="121"/>
                  </a:lnTo>
                  <a:lnTo>
                    <a:pt x="138" y="126"/>
                  </a:lnTo>
                  <a:lnTo>
                    <a:pt x="132" y="132"/>
                  </a:lnTo>
                  <a:lnTo>
                    <a:pt x="127"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2"/>
                  </a:lnTo>
                  <a:lnTo>
                    <a:pt x="19" y="126"/>
                  </a:lnTo>
                  <a:lnTo>
                    <a:pt x="14" y="121"/>
                  </a:lnTo>
                  <a:lnTo>
                    <a:pt x="11" y="114"/>
                  </a:lnTo>
                  <a:lnTo>
                    <a:pt x="7" y="107"/>
                  </a:lnTo>
                  <a:lnTo>
                    <a:pt x="4" y="100"/>
                  </a:lnTo>
                  <a:lnTo>
                    <a:pt x="3" y="92"/>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7" y="18"/>
                  </a:lnTo>
                  <a:lnTo>
                    <a:pt x="132" y="22"/>
                  </a:lnTo>
                  <a:lnTo>
                    <a:pt x="138" y="28"/>
                  </a:lnTo>
                  <a:lnTo>
                    <a:pt x="142" y="34"/>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67" name="Google Shape;4967;p59"/>
            <p:cNvSpPr/>
            <p:nvPr/>
          </p:nvSpPr>
          <p:spPr>
            <a:xfrm>
              <a:off x="7124701" y="1638301"/>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0"/>
                  </a:lnTo>
                  <a:lnTo>
                    <a:pt x="114" y="144"/>
                  </a:lnTo>
                  <a:lnTo>
                    <a:pt x="107" y="147"/>
                  </a:lnTo>
                  <a:lnTo>
                    <a:pt x="99" y="150"/>
                  </a:lnTo>
                  <a:lnTo>
                    <a:pt x="92" y="152"/>
                  </a:lnTo>
                  <a:lnTo>
                    <a:pt x="84" y="153"/>
                  </a:lnTo>
                  <a:lnTo>
                    <a:pt x="76" y="153"/>
                  </a:lnTo>
                  <a:lnTo>
                    <a:pt x="76"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2"/>
                  </a:lnTo>
                  <a:lnTo>
                    <a:pt x="1" y="84"/>
                  </a:lnTo>
                  <a:lnTo>
                    <a:pt x="0" y="76"/>
                  </a:lnTo>
                  <a:lnTo>
                    <a:pt x="0" y="76"/>
                  </a:lnTo>
                  <a:lnTo>
                    <a:pt x="1" y="68"/>
                  </a:lnTo>
                  <a:lnTo>
                    <a:pt x="2" y="60"/>
                  </a:lnTo>
                  <a:lnTo>
                    <a:pt x="3" y="54"/>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4" y="0"/>
                  </a:lnTo>
                  <a:lnTo>
                    <a:pt x="92" y="1"/>
                  </a:lnTo>
                  <a:lnTo>
                    <a:pt x="99" y="3"/>
                  </a:lnTo>
                  <a:lnTo>
                    <a:pt x="107" y="5"/>
                  </a:lnTo>
                  <a:lnTo>
                    <a:pt x="114" y="9"/>
                  </a:lnTo>
                  <a:lnTo>
                    <a:pt x="120" y="12"/>
                  </a:lnTo>
                  <a:lnTo>
                    <a:pt x="126" y="17"/>
                  </a:lnTo>
                  <a:lnTo>
                    <a:pt x="131" y="21"/>
                  </a:lnTo>
                  <a:lnTo>
                    <a:pt x="136" y="27"/>
                  </a:lnTo>
                  <a:lnTo>
                    <a:pt x="141" y="33"/>
                  </a:lnTo>
                  <a:lnTo>
                    <a:pt x="145"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68" name="Google Shape;4968;p59"/>
            <p:cNvSpPr/>
            <p:nvPr/>
          </p:nvSpPr>
          <p:spPr>
            <a:xfrm>
              <a:off x="7124701" y="157162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69" name="Google Shape;4969;p59"/>
            <p:cNvSpPr/>
            <p:nvPr/>
          </p:nvSpPr>
          <p:spPr>
            <a:xfrm>
              <a:off x="6986588" y="1571626"/>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1"/>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70" name="Google Shape;4970;p59"/>
            <p:cNvSpPr/>
            <p:nvPr/>
          </p:nvSpPr>
          <p:spPr>
            <a:xfrm>
              <a:off x="6916738" y="1571626"/>
              <a:ext cx="49213" cy="49213"/>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21"/>
                  </a:lnTo>
                  <a:lnTo>
                    <a:pt x="137"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8" y="28"/>
                  </a:lnTo>
                  <a:lnTo>
                    <a:pt x="22" y="22"/>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19" y="13"/>
                  </a:lnTo>
                  <a:lnTo>
                    <a:pt x="126" y="18"/>
                  </a:lnTo>
                  <a:lnTo>
                    <a:pt x="131" y="22"/>
                  </a:lnTo>
                  <a:lnTo>
                    <a:pt x="137" y="28"/>
                  </a:lnTo>
                  <a:lnTo>
                    <a:pt x="141" y="34"/>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71" name="Google Shape;4971;p59"/>
            <p:cNvSpPr/>
            <p:nvPr/>
          </p:nvSpPr>
          <p:spPr>
            <a:xfrm>
              <a:off x="7264401" y="1571626"/>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72" name="Google Shape;4972;p59"/>
            <p:cNvSpPr/>
            <p:nvPr/>
          </p:nvSpPr>
          <p:spPr>
            <a:xfrm>
              <a:off x="7472363" y="1501776"/>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4" y="114"/>
                  </a:lnTo>
                  <a:lnTo>
                    <a:pt x="141" y="119"/>
                  </a:lnTo>
                  <a:lnTo>
                    <a:pt x="136" y="126"/>
                  </a:lnTo>
                  <a:lnTo>
                    <a:pt x="131" y="131"/>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1"/>
                  </a:lnTo>
                  <a:lnTo>
                    <a:pt x="18" y="126"/>
                  </a:lnTo>
                  <a:lnTo>
                    <a:pt x="14" y="119"/>
                  </a:lnTo>
                  <a:lnTo>
                    <a:pt x="9" y="114"/>
                  </a:lnTo>
                  <a:lnTo>
                    <a:pt x="6" y="107"/>
                  </a:lnTo>
                  <a:lnTo>
                    <a:pt x="3" y="100"/>
                  </a:lnTo>
                  <a:lnTo>
                    <a:pt x="2" y="92"/>
                  </a:lnTo>
                  <a:lnTo>
                    <a:pt x="0" y="85"/>
                  </a:lnTo>
                  <a:lnTo>
                    <a:pt x="0" y="77"/>
                  </a:lnTo>
                  <a:lnTo>
                    <a:pt x="0" y="77"/>
                  </a:lnTo>
                  <a:lnTo>
                    <a:pt x="0"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73" name="Google Shape;4973;p59"/>
            <p:cNvSpPr/>
            <p:nvPr/>
          </p:nvSpPr>
          <p:spPr>
            <a:xfrm>
              <a:off x="7542213" y="1501776"/>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0" y="131"/>
                  </a:lnTo>
                  <a:lnTo>
                    <a:pt x="126" y="137"/>
                  </a:lnTo>
                  <a:lnTo>
                    <a:pt x="119" y="141"/>
                  </a:lnTo>
                  <a:lnTo>
                    <a:pt x="113" y="145"/>
                  </a:lnTo>
                  <a:lnTo>
                    <a:pt x="106"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7" y="137"/>
                  </a:lnTo>
                  <a:lnTo>
                    <a:pt x="22" y="131"/>
                  </a:lnTo>
                  <a:lnTo>
                    <a:pt x="17" y="126"/>
                  </a:lnTo>
                  <a:lnTo>
                    <a:pt x="13"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6" y="18"/>
                  </a:lnTo>
                  <a:lnTo>
                    <a:pt x="130"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74" name="Google Shape;4974;p59"/>
            <p:cNvSpPr/>
            <p:nvPr/>
          </p:nvSpPr>
          <p:spPr>
            <a:xfrm>
              <a:off x="7612063" y="1501776"/>
              <a:ext cx="49213" cy="49213"/>
            </a:xfrm>
            <a:custGeom>
              <a:avLst/>
              <a:gdLst/>
              <a:ahLst/>
              <a:cxnLst/>
              <a:rect l="l" t="t" r="r" b="b"/>
              <a:pathLst>
                <a:path w="153" h="154" extrusionOk="0">
                  <a:moveTo>
                    <a:pt x="153" y="77"/>
                  </a:moveTo>
                  <a:lnTo>
                    <a:pt x="153" y="77"/>
                  </a:lnTo>
                  <a:lnTo>
                    <a:pt x="153" y="85"/>
                  </a:lnTo>
                  <a:lnTo>
                    <a:pt x="152" y="92"/>
                  </a:lnTo>
                  <a:lnTo>
                    <a:pt x="149" y="100"/>
                  </a:lnTo>
                  <a:lnTo>
                    <a:pt x="147" y="107"/>
                  </a:lnTo>
                  <a:lnTo>
                    <a:pt x="144" y="114"/>
                  </a:lnTo>
                  <a:lnTo>
                    <a:pt x="140" y="119"/>
                  </a:lnTo>
                  <a:lnTo>
                    <a:pt x="136" y="126"/>
                  </a:lnTo>
                  <a:lnTo>
                    <a:pt x="130" y="131"/>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75" name="Google Shape;4975;p59"/>
            <p:cNvSpPr/>
            <p:nvPr/>
          </p:nvSpPr>
          <p:spPr>
            <a:xfrm>
              <a:off x="7681913" y="1501776"/>
              <a:ext cx="49213" cy="49213"/>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19"/>
                  </a:lnTo>
                  <a:lnTo>
                    <a:pt x="136" y="126"/>
                  </a:lnTo>
                  <a:lnTo>
                    <a:pt x="132" y="131"/>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76" name="Google Shape;4976;p59"/>
            <p:cNvSpPr/>
            <p:nvPr/>
          </p:nvSpPr>
          <p:spPr>
            <a:xfrm>
              <a:off x="7751763" y="1501776"/>
              <a:ext cx="47625"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19"/>
                  </a:lnTo>
                  <a:lnTo>
                    <a:pt x="136" y="126"/>
                  </a:lnTo>
                  <a:lnTo>
                    <a:pt x="131" y="131"/>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1"/>
                  </a:lnTo>
                  <a:lnTo>
                    <a:pt x="17" y="126"/>
                  </a:lnTo>
                  <a:lnTo>
                    <a:pt x="14"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77" name="Google Shape;4977;p59"/>
            <p:cNvSpPr/>
            <p:nvPr/>
          </p:nvSpPr>
          <p:spPr>
            <a:xfrm>
              <a:off x="7542213" y="1428751"/>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0"/>
                  </a:lnTo>
                  <a:lnTo>
                    <a:pt x="136" y="126"/>
                  </a:lnTo>
                  <a:lnTo>
                    <a:pt x="130" y="132"/>
                  </a:lnTo>
                  <a:lnTo>
                    <a:pt x="126" y="136"/>
                  </a:lnTo>
                  <a:lnTo>
                    <a:pt x="119" y="141"/>
                  </a:lnTo>
                  <a:lnTo>
                    <a:pt x="113" y="146"/>
                  </a:lnTo>
                  <a:lnTo>
                    <a:pt x="106"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7" y="136"/>
                  </a:lnTo>
                  <a:lnTo>
                    <a:pt x="22" y="132"/>
                  </a:lnTo>
                  <a:lnTo>
                    <a:pt x="17" y="126"/>
                  </a:lnTo>
                  <a:lnTo>
                    <a:pt x="13"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7"/>
                  </a:lnTo>
                  <a:lnTo>
                    <a:pt x="54" y="4"/>
                  </a:lnTo>
                  <a:lnTo>
                    <a:pt x="61" y="3"/>
                  </a:lnTo>
                  <a:lnTo>
                    <a:pt x="69" y="1"/>
                  </a:lnTo>
                  <a:lnTo>
                    <a:pt x="77" y="0"/>
                  </a:lnTo>
                  <a:lnTo>
                    <a:pt x="77" y="0"/>
                  </a:lnTo>
                  <a:lnTo>
                    <a:pt x="85" y="1"/>
                  </a:lnTo>
                  <a:lnTo>
                    <a:pt x="92" y="3"/>
                  </a:lnTo>
                  <a:lnTo>
                    <a:pt x="100" y="4"/>
                  </a:lnTo>
                  <a:lnTo>
                    <a:pt x="106" y="7"/>
                  </a:lnTo>
                  <a:lnTo>
                    <a:pt x="113" y="9"/>
                  </a:lnTo>
                  <a:lnTo>
                    <a:pt x="119" y="14"/>
                  </a:lnTo>
                  <a:lnTo>
                    <a:pt x="126" y="19"/>
                  </a:lnTo>
                  <a:lnTo>
                    <a:pt x="130"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78" name="Google Shape;4978;p59"/>
            <p:cNvSpPr/>
            <p:nvPr/>
          </p:nvSpPr>
          <p:spPr>
            <a:xfrm>
              <a:off x="7612063" y="1428751"/>
              <a:ext cx="49213"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5"/>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1" y="3"/>
                  </a:lnTo>
                  <a:lnTo>
                    <a:pt x="99" y="4"/>
                  </a:lnTo>
                  <a:lnTo>
                    <a:pt x="106" y="7"/>
                  </a:lnTo>
                  <a:lnTo>
                    <a:pt x="113" y="9"/>
                  </a:lnTo>
                  <a:lnTo>
                    <a:pt x="119"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79" name="Google Shape;4979;p59"/>
            <p:cNvSpPr/>
            <p:nvPr/>
          </p:nvSpPr>
          <p:spPr>
            <a:xfrm>
              <a:off x="7681913" y="1428751"/>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5"/>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80" name="Google Shape;4980;p59"/>
            <p:cNvSpPr/>
            <p:nvPr/>
          </p:nvSpPr>
          <p:spPr>
            <a:xfrm>
              <a:off x="7751763" y="1428751"/>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4"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81" name="Google Shape;4981;p59"/>
            <p:cNvSpPr/>
            <p:nvPr/>
          </p:nvSpPr>
          <p:spPr>
            <a:xfrm>
              <a:off x="7751763" y="1990726"/>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0" y="141"/>
                  </a:lnTo>
                  <a:lnTo>
                    <a:pt x="114" y="145"/>
                  </a:lnTo>
                  <a:lnTo>
                    <a:pt x="108"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82" name="Google Shape;4982;p59"/>
            <p:cNvSpPr/>
            <p:nvPr/>
          </p:nvSpPr>
          <p:spPr>
            <a:xfrm>
              <a:off x="7751763" y="2060576"/>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6" y="115"/>
                  </a:lnTo>
                  <a:lnTo>
                    <a:pt x="141" y="121"/>
                  </a:lnTo>
                  <a:lnTo>
                    <a:pt x="137" y="127"/>
                  </a:lnTo>
                  <a:lnTo>
                    <a:pt x="132" y="132"/>
                  </a:lnTo>
                  <a:lnTo>
                    <a:pt x="126" y="138"/>
                  </a:lnTo>
                  <a:lnTo>
                    <a:pt x="120"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7" y="127"/>
                  </a:lnTo>
                  <a:lnTo>
                    <a:pt x="14"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4" y="35"/>
                  </a:lnTo>
                  <a:lnTo>
                    <a:pt x="17" y="29"/>
                  </a:lnTo>
                  <a:lnTo>
                    <a:pt x="23" y="23"/>
                  </a:lnTo>
                  <a:lnTo>
                    <a:pt x="29"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8" y="7"/>
                  </a:lnTo>
                  <a:lnTo>
                    <a:pt x="114" y="11"/>
                  </a:lnTo>
                  <a:lnTo>
                    <a:pt x="120" y="14"/>
                  </a:lnTo>
                  <a:lnTo>
                    <a:pt x="126" y="19"/>
                  </a:lnTo>
                  <a:lnTo>
                    <a:pt x="132" y="23"/>
                  </a:lnTo>
                  <a:lnTo>
                    <a:pt x="137" y="29"/>
                  </a:lnTo>
                  <a:lnTo>
                    <a:pt x="141" y="35"/>
                  </a:lnTo>
                  <a:lnTo>
                    <a:pt x="146"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83" name="Google Shape;4983;p59"/>
            <p:cNvSpPr/>
            <p:nvPr/>
          </p:nvSpPr>
          <p:spPr>
            <a:xfrm>
              <a:off x="7821613" y="1990726"/>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7" y="148"/>
                  </a:lnTo>
                  <a:lnTo>
                    <a:pt x="99" y="151"/>
                  </a:lnTo>
                  <a:lnTo>
                    <a:pt x="93" y="153"/>
                  </a:lnTo>
                  <a:lnTo>
                    <a:pt x="85" y="154"/>
                  </a:lnTo>
                  <a:lnTo>
                    <a:pt x="77" y="155"/>
                  </a:lnTo>
                  <a:lnTo>
                    <a:pt x="77" y="155"/>
                  </a:lnTo>
                  <a:lnTo>
                    <a:pt x="70" y="154"/>
                  </a:lnTo>
                  <a:lnTo>
                    <a:pt x="62" y="153"/>
                  </a:lnTo>
                  <a:lnTo>
                    <a:pt x="54" y="151"/>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84" name="Google Shape;4984;p59"/>
            <p:cNvSpPr/>
            <p:nvPr/>
          </p:nvSpPr>
          <p:spPr>
            <a:xfrm>
              <a:off x="7821613" y="2060576"/>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4"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2"/>
                  </a:lnTo>
                  <a:lnTo>
                    <a:pt x="29" y="138"/>
                  </a:lnTo>
                  <a:lnTo>
                    <a:pt x="23" y="132"/>
                  </a:lnTo>
                  <a:lnTo>
                    <a:pt x="17" y="127"/>
                  </a:lnTo>
                  <a:lnTo>
                    <a:pt x="14"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4" y="35"/>
                  </a:lnTo>
                  <a:lnTo>
                    <a:pt x="17" y="29"/>
                  </a:lnTo>
                  <a:lnTo>
                    <a:pt x="23" y="23"/>
                  </a:lnTo>
                  <a:lnTo>
                    <a:pt x="29" y="19"/>
                  </a:lnTo>
                  <a:lnTo>
                    <a:pt x="34" y="14"/>
                  </a:lnTo>
                  <a:lnTo>
                    <a:pt x="40" y="11"/>
                  </a:lnTo>
                  <a:lnTo>
                    <a:pt x="47" y="7"/>
                  </a:lnTo>
                  <a:lnTo>
                    <a:pt x="54" y="4"/>
                  </a:lnTo>
                  <a:lnTo>
                    <a:pt x="62" y="3"/>
                  </a:lnTo>
                  <a:lnTo>
                    <a:pt x="70" y="2"/>
                  </a:lnTo>
                  <a:lnTo>
                    <a:pt x="77" y="0"/>
                  </a:lnTo>
                  <a:lnTo>
                    <a:pt x="77" y="0"/>
                  </a:lnTo>
                  <a:lnTo>
                    <a:pt x="85" y="2"/>
                  </a:lnTo>
                  <a:lnTo>
                    <a:pt x="93" y="3"/>
                  </a:lnTo>
                  <a:lnTo>
                    <a:pt x="99" y="4"/>
                  </a:lnTo>
                  <a:lnTo>
                    <a:pt x="107" y="7"/>
                  </a:lnTo>
                  <a:lnTo>
                    <a:pt x="114"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85" name="Google Shape;4985;p59"/>
            <p:cNvSpPr/>
            <p:nvPr/>
          </p:nvSpPr>
          <p:spPr>
            <a:xfrm>
              <a:off x="7404101" y="1990726"/>
              <a:ext cx="47625" cy="49213"/>
            </a:xfrm>
            <a:custGeom>
              <a:avLst/>
              <a:gdLst/>
              <a:ahLst/>
              <a:cxnLst/>
              <a:rect l="l" t="t" r="r" b="b"/>
              <a:pathLst>
                <a:path w="153" h="155" extrusionOk="0">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1"/>
                  </a:lnTo>
                  <a:lnTo>
                    <a:pt x="91" y="153"/>
                  </a:lnTo>
                  <a:lnTo>
                    <a:pt x="84" y="154"/>
                  </a:lnTo>
                  <a:lnTo>
                    <a:pt x="76" y="155"/>
                  </a:lnTo>
                  <a:lnTo>
                    <a:pt x="76" y="155"/>
                  </a:lnTo>
                  <a:lnTo>
                    <a:pt x="68" y="154"/>
                  </a:lnTo>
                  <a:lnTo>
                    <a:pt x="60" y="153"/>
                  </a:lnTo>
                  <a:lnTo>
                    <a:pt x="53" y="151"/>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86" name="Google Shape;4986;p59"/>
            <p:cNvSpPr/>
            <p:nvPr/>
          </p:nvSpPr>
          <p:spPr>
            <a:xfrm>
              <a:off x="7404101" y="2060576"/>
              <a:ext cx="47625"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6" y="7"/>
                  </a:lnTo>
                  <a:lnTo>
                    <a:pt x="53" y="4"/>
                  </a:lnTo>
                  <a:lnTo>
                    <a:pt x="60" y="3"/>
                  </a:lnTo>
                  <a:lnTo>
                    <a:pt x="68" y="2"/>
                  </a:lnTo>
                  <a:lnTo>
                    <a:pt x="76" y="0"/>
                  </a:lnTo>
                  <a:lnTo>
                    <a:pt x="76" y="0"/>
                  </a:lnTo>
                  <a:lnTo>
                    <a:pt x="84" y="2"/>
                  </a:lnTo>
                  <a:lnTo>
                    <a:pt x="91" y="3"/>
                  </a:lnTo>
                  <a:lnTo>
                    <a:pt x="99" y="4"/>
                  </a:lnTo>
                  <a:lnTo>
                    <a:pt x="106" y="7"/>
                  </a:lnTo>
                  <a:lnTo>
                    <a:pt x="113" y="11"/>
                  </a:lnTo>
                  <a:lnTo>
                    <a:pt x="119" y="14"/>
                  </a:lnTo>
                  <a:lnTo>
                    <a:pt x="125" y="19"/>
                  </a:lnTo>
                  <a:lnTo>
                    <a:pt x="130" y="23"/>
                  </a:lnTo>
                  <a:lnTo>
                    <a:pt x="136" y="29"/>
                  </a:lnTo>
                  <a:lnTo>
                    <a:pt x="140" y="35"/>
                  </a:lnTo>
                  <a:lnTo>
                    <a:pt x="144" y="42"/>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87" name="Google Shape;4987;p59"/>
            <p:cNvSpPr/>
            <p:nvPr/>
          </p:nvSpPr>
          <p:spPr>
            <a:xfrm>
              <a:off x="7472363" y="1990726"/>
              <a:ext cx="49213"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1"/>
                  </a:lnTo>
                  <a:lnTo>
                    <a:pt x="93"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88" name="Google Shape;4988;p59"/>
            <p:cNvSpPr/>
            <p:nvPr/>
          </p:nvSpPr>
          <p:spPr>
            <a:xfrm>
              <a:off x="7472363" y="2060576"/>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3" y="3"/>
                  </a:lnTo>
                  <a:lnTo>
                    <a:pt x="100" y="4"/>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89" name="Google Shape;4989;p59"/>
            <p:cNvSpPr/>
            <p:nvPr/>
          </p:nvSpPr>
          <p:spPr>
            <a:xfrm>
              <a:off x="7542213" y="1990726"/>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1"/>
                  </a:lnTo>
                  <a:lnTo>
                    <a:pt x="93" y="153"/>
                  </a:lnTo>
                  <a:lnTo>
                    <a:pt x="85" y="154"/>
                  </a:lnTo>
                  <a:lnTo>
                    <a:pt x="78" y="155"/>
                  </a:lnTo>
                  <a:lnTo>
                    <a:pt x="78" y="155"/>
                  </a:lnTo>
                  <a:lnTo>
                    <a:pt x="70" y="154"/>
                  </a:lnTo>
                  <a:lnTo>
                    <a:pt x="62" y="153"/>
                  </a:lnTo>
                  <a:lnTo>
                    <a:pt x="55" y="151"/>
                  </a:lnTo>
                  <a:lnTo>
                    <a:pt x="47" y="148"/>
                  </a:lnTo>
                  <a:lnTo>
                    <a:pt x="40"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3"/>
                  </a:lnTo>
                  <a:lnTo>
                    <a:pt x="126" y="18"/>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90" name="Google Shape;4990;p59"/>
            <p:cNvSpPr/>
            <p:nvPr/>
          </p:nvSpPr>
          <p:spPr>
            <a:xfrm>
              <a:off x="7542213" y="2060576"/>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8" y="19"/>
                  </a:lnTo>
                  <a:lnTo>
                    <a:pt x="34" y="14"/>
                  </a:lnTo>
                  <a:lnTo>
                    <a:pt x="40" y="11"/>
                  </a:lnTo>
                  <a:lnTo>
                    <a:pt x="47" y="7"/>
                  </a:lnTo>
                  <a:lnTo>
                    <a:pt x="55" y="4"/>
                  </a:lnTo>
                  <a:lnTo>
                    <a:pt x="62" y="3"/>
                  </a:lnTo>
                  <a:lnTo>
                    <a:pt x="70" y="2"/>
                  </a:lnTo>
                  <a:lnTo>
                    <a:pt x="78" y="0"/>
                  </a:lnTo>
                  <a:lnTo>
                    <a:pt x="78" y="0"/>
                  </a:lnTo>
                  <a:lnTo>
                    <a:pt x="85" y="2"/>
                  </a:lnTo>
                  <a:lnTo>
                    <a:pt x="93" y="3"/>
                  </a:lnTo>
                  <a:lnTo>
                    <a:pt x="101" y="4"/>
                  </a:lnTo>
                  <a:lnTo>
                    <a:pt x="107" y="7"/>
                  </a:lnTo>
                  <a:lnTo>
                    <a:pt x="114" y="11"/>
                  </a:lnTo>
                  <a:lnTo>
                    <a:pt x="120" y="14"/>
                  </a:lnTo>
                  <a:lnTo>
                    <a:pt x="126"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91" name="Google Shape;4991;p59"/>
            <p:cNvSpPr/>
            <p:nvPr/>
          </p:nvSpPr>
          <p:spPr>
            <a:xfrm>
              <a:off x="7613651" y="1990726"/>
              <a:ext cx="47625"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1"/>
                  </a:lnTo>
                  <a:lnTo>
                    <a:pt x="93" y="153"/>
                  </a:lnTo>
                  <a:lnTo>
                    <a:pt x="85" y="154"/>
                  </a:lnTo>
                  <a:lnTo>
                    <a:pt x="77" y="155"/>
                  </a:lnTo>
                  <a:lnTo>
                    <a:pt x="77" y="155"/>
                  </a:lnTo>
                  <a:lnTo>
                    <a:pt x="69" y="154"/>
                  </a:lnTo>
                  <a:lnTo>
                    <a:pt x="61" y="153"/>
                  </a:lnTo>
                  <a:lnTo>
                    <a:pt x="54" y="151"/>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92" name="Google Shape;4992;p59"/>
            <p:cNvSpPr/>
            <p:nvPr/>
          </p:nvSpPr>
          <p:spPr>
            <a:xfrm>
              <a:off x="7613651" y="2060576"/>
              <a:ext cx="47625"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6"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7" y="138"/>
                  </a:lnTo>
                  <a:lnTo>
                    <a:pt x="22" y="132"/>
                  </a:lnTo>
                  <a:lnTo>
                    <a:pt x="17" y="127"/>
                  </a:lnTo>
                  <a:lnTo>
                    <a:pt x="13"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3" y="35"/>
                  </a:lnTo>
                  <a:lnTo>
                    <a:pt x="17" y="29"/>
                  </a:lnTo>
                  <a:lnTo>
                    <a:pt x="22" y="23"/>
                  </a:lnTo>
                  <a:lnTo>
                    <a:pt x="27" y="19"/>
                  </a:lnTo>
                  <a:lnTo>
                    <a:pt x="33" y="14"/>
                  </a:lnTo>
                  <a:lnTo>
                    <a:pt x="40" y="11"/>
                  </a:lnTo>
                  <a:lnTo>
                    <a:pt x="47" y="7"/>
                  </a:lnTo>
                  <a:lnTo>
                    <a:pt x="54" y="4"/>
                  </a:lnTo>
                  <a:lnTo>
                    <a:pt x="61" y="3"/>
                  </a:lnTo>
                  <a:lnTo>
                    <a:pt x="69" y="2"/>
                  </a:lnTo>
                  <a:lnTo>
                    <a:pt x="77" y="0"/>
                  </a:lnTo>
                  <a:lnTo>
                    <a:pt x="77" y="0"/>
                  </a:lnTo>
                  <a:lnTo>
                    <a:pt x="85" y="2"/>
                  </a:lnTo>
                  <a:lnTo>
                    <a:pt x="93" y="3"/>
                  </a:lnTo>
                  <a:lnTo>
                    <a:pt x="100" y="4"/>
                  </a:lnTo>
                  <a:lnTo>
                    <a:pt x="106" y="7"/>
                  </a:lnTo>
                  <a:lnTo>
                    <a:pt x="113" y="11"/>
                  </a:lnTo>
                  <a:lnTo>
                    <a:pt x="120" y="14"/>
                  </a:lnTo>
                  <a:lnTo>
                    <a:pt x="126" y="19"/>
                  </a:lnTo>
                  <a:lnTo>
                    <a:pt x="132"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93" name="Google Shape;4993;p59"/>
            <p:cNvSpPr/>
            <p:nvPr/>
          </p:nvSpPr>
          <p:spPr>
            <a:xfrm>
              <a:off x="7683501" y="1990726"/>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5" y="137"/>
                  </a:lnTo>
                  <a:lnTo>
                    <a:pt x="120" y="141"/>
                  </a:lnTo>
                  <a:lnTo>
                    <a:pt x="113" y="145"/>
                  </a:lnTo>
                  <a:lnTo>
                    <a:pt x="106" y="148"/>
                  </a:lnTo>
                  <a:lnTo>
                    <a:pt x="99" y="151"/>
                  </a:lnTo>
                  <a:lnTo>
                    <a:pt x="92" y="153"/>
                  </a:lnTo>
                  <a:lnTo>
                    <a:pt x="84" y="154"/>
                  </a:lnTo>
                  <a:lnTo>
                    <a:pt x="76" y="155"/>
                  </a:lnTo>
                  <a:lnTo>
                    <a:pt x="76" y="155"/>
                  </a:lnTo>
                  <a:lnTo>
                    <a:pt x="68" y="154"/>
                  </a:lnTo>
                  <a:lnTo>
                    <a:pt x="61" y="153"/>
                  </a:lnTo>
                  <a:lnTo>
                    <a:pt x="53" y="151"/>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2"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94" name="Google Shape;4994;p59"/>
            <p:cNvSpPr/>
            <p:nvPr/>
          </p:nvSpPr>
          <p:spPr>
            <a:xfrm>
              <a:off x="7683501" y="2060576"/>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5" y="138"/>
                  </a:lnTo>
                  <a:lnTo>
                    <a:pt x="120" y="142"/>
                  </a:lnTo>
                  <a:lnTo>
                    <a:pt x="113" y="146"/>
                  </a:lnTo>
                  <a:lnTo>
                    <a:pt x="106" y="149"/>
                  </a:lnTo>
                  <a:lnTo>
                    <a:pt x="99" y="151"/>
                  </a:lnTo>
                  <a:lnTo>
                    <a:pt x="92" y="154"/>
                  </a:lnTo>
                  <a:lnTo>
                    <a:pt x="84" y="155"/>
                  </a:lnTo>
                  <a:lnTo>
                    <a:pt x="76" y="155"/>
                  </a:lnTo>
                  <a:lnTo>
                    <a:pt x="76" y="155"/>
                  </a:lnTo>
                  <a:lnTo>
                    <a:pt x="68" y="155"/>
                  </a:lnTo>
                  <a:lnTo>
                    <a:pt x="61" y="154"/>
                  </a:lnTo>
                  <a:lnTo>
                    <a:pt x="53" y="151"/>
                  </a:lnTo>
                  <a:lnTo>
                    <a:pt x="47" y="149"/>
                  </a:lnTo>
                  <a:lnTo>
                    <a:pt x="40" y="146"/>
                  </a:lnTo>
                  <a:lnTo>
                    <a:pt x="33" y="142"/>
                  </a:lnTo>
                  <a:lnTo>
                    <a:pt x="27" y="138"/>
                  </a:lnTo>
                  <a:lnTo>
                    <a:pt x="22"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2" y="23"/>
                  </a:lnTo>
                  <a:lnTo>
                    <a:pt x="27" y="19"/>
                  </a:lnTo>
                  <a:lnTo>
                    <a:pt x="33" y="14"/>
                  </a:lnTo>
                  <a:lnTo>
                    <a:pt x="40" y="11"/>
                  </a:lnTo>
                  <a:lnTo>
                    <a:pt x="47" y="7"/>
                  </a:lnTo>
                  <a:lnTo>
                    <a:pt x="53" y="4"/>
                  </a:lnTo>
                  <a:lnTo>
                    <a:pt x="61" y="3"/>
                  </a:lnTo>
                  <a:lnTo>
                    <a:pt x="68" y="2"/>
                  </a:lnTo>
                  <a:lnTo>
                    <a:pt x="76" y="0"/>
                  </a:lnTo>
                  <a:lnTo>
                    <a:pt x="76" y="0"/>
                  </a:lnTo>
                  <a:lnTo>
                    <a:pt x="84" y="2"/>
                  </a:lnTo>
                  <a:lnTo>
                    <a:pt x="92" y="3"/>
                  </a:lnTo>
                  <a:lnTo>
                    <a:pt x="99" y="4"/>
                  </a:lnTo>
                  <a:lnTo>
                    <a:pt x="106" y="7"/>
                  </a:lnTo>
                  <a:lnTo>
                    <a:pt x="113" y="11"/>
                  </a:lnTo>
                  <a:lnTo>
                    <a:pt x="120" y="14"/>
                  </a:lnTo>
                  <a:lnTo>
                    <a:pt x="125"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95" name="Google Shape;4995;p59"/>
            <p:cNvSpPr/>
            <p:nvPr/>
          </p:nvSpPr>
          <p:spPr>
            <a:xfrm>
              <a:off x="7191376" y="1990726"/>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1"/>
                  </a:lnTo>
                  <a:lnTo>
                    <a:pt x="93" y="153"/>
                  </a:lnTo>
                  <a:lnTo>
                    <a:pt x="85" y="154"/>
                  </a:lnTo>
                  <a:lnTo>
                    <a:pt x="78" y="155"/>
                  </a:lnTo>
                  <a:lnTo>
                    <a:pt x="78" y="155"/>
                  </a:lnTo>
                  <a:lnTo>
                    <a:pt x="70" y="154"/>
                  </a:lnTo>
                  <a:lnTo>
                    <a:pt x="62" y="153"/>
                  </a:lnTo>
                  <a:lnTo>
                    <a:pt x="55" y="151"/>
                  </a:lnTo>
                  <a:lnTo>
                    <a:pt x="47"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7" y="28"/>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96" name="Google Shape;4996;p59"/>
            <p:cNvSpPr/>
            <p:nvPr/>
          </p:nvSpPr>
          <p:spPr>
            <a:xfrm>
              <a:off x="7191376" y="2060576"/>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6" y="115"/>
                  </a:lnTo>
                  <a:lnTo>
                    <a:pt x="141" y="121"/>
                  </a:lnTo>
                  <a:lnTo>
                    <a:pt x="137"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2"/>
                  </a:lnTo>
                  <a:lnTo>
                    <a:pt x="14" y="35"/>
                  </a:lnTo>
                  <a:lnTo>
                    <a:pt x="19" y="29"/>
                  </a:lnTo>
                  <a:lnTo>
                    <a:pt x="23" y="23"/>
                  </a:lnTo>
                  <a:lnTo>
                    <a:pt x="29" y="19"/>
                  </a:lnTo>
                  <a:lnTo>
                    <a:pt x="35" y="14"/>
                  </a:lnTo>
                  <a:lnTo>
                    <a:pt x="42" y="11"/>
                  </a:lnTo>
                  <a:lnTo>
                    <a:pt x="47" y="7"/>
                  </a:lnTo>
                  <a:lnTo>
                    <a:pt x="55" y="4"/>
                  </a:lnTo>
                  <a:lnTo>
                    <a:pt x="62" y="3"/>
                  </a:lnTo>
                  <a:lnTo>
                    <a:pt x="70" y="2"/>
                  </a:lnTo>
                  <a:lnTo>
                    <a:pt x="78" y="0"/>
                  </a:lnTo>
                  <a:lnTo>
                    <a:pt x="78" y="0"/>
                  </a:lnTo>
                  <a:lnTo>
                    <a:pt x="85" y="2"/>
                  </a:lnTo>
                  <a:lnTo>
                    <a:pt x="93" y="3"/>
                  </a:lnTo>
                  <a:lnTo>
                    <a:pt x="101" y="4"/>
                  </a:lnTo>
                  <a:lnTo>
                    <a:pt x="108" y="7"/>
                  </a:lnTo>
                  <a:lnTo>
                    <a:pt x="115" y="11"/>
                  </a:lnTo>
                  <a:lnTo>
                    <a:pt x="121" y="14"/>
                  </a:lnTo>
                  <a:lnTo>
                    <a:pt x="126" y="19"/>
                  </a:lnTo>
                  <a:lnTo>
                    <a:pt x="132" y="23"/>
                  </a:lnTo>
                  <a:lnTo>
                    <a:pt x="137" y="29"/>
                  </a:lnTo>
                  <a:lnTo>
                    <a:pt x="141" y="35"/>
                  </a:lnTo>
                  <a:lnTo>
                    <a:pt x="146"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97" name="Google Shape;4997;p59"/>
            <p:cNvSpPr/>
            <p:nvPr/>
          </p:nvSpPr>
          <p:spPr>
            <a:xfrm>
              <a:off x="7261226" y="1990726"/>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1"/>
                  </a:lnTo>
                  <a:lnTo>
                    <a:pt x="93" y="153"/>
                  </a:lnTo>
                  <a:lnTo>
                    <a:pt x="85" y="154"/>
                  </a:lnTo>
                  <a:lnTo>
                    <a:pt x="78" y="155"/>
                  </a:lnTo>
                  <a:lnTo>
                    <a:pt x="78" y="155"/>
                  </a:lnTo>
                  <a:lnTo>
                    <a:pt x="70" y="154"/>
                  </a:lnTo>
                  <a:lnTo>
                    <a:pt x="62" y="153"/>
                  </a:lnTo>
                  <a:lnTo>
                    <a:pt x="55" y="151"/>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98" name="Google Shape;4998;p59"/>
            <p:cNvSpPr/>
            <p:nvPr/>
          </p:nvSpPr>
          <p:spPr>
            <a:xfrm>
              <a:off x="7261226" y="2060576"/>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1"/>
                  </a:lnTo>
                  <a:lnTo>
                    <a:pt x="137"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5" y="2"/>
                  </a:lnTo>
                  <a:lnTo>
                    <a:pt x="93" y="3"/>
                  </a:lnTo>
                  <a:lnTo>
                    <a:pt x="101" y="4"/>
                  </a:lnTo>
                  <a:lnTo>
                    <a:pt x="108" y="7"/>
                  </a:lnTo>
                  <a:lnTo>
                    <a:pt x="114" y="11"/>
                  </a:lnTo>
                  <a:lnTo>
                    <a:pt x="120" y="14"/>
                  </a:lnTo>
                  <a:lnTo>
                    <a:pt x="126" y="19"/>
                  </a:lnTo>
                  <a:lnTo>
                    <a:pt x="132" y="23"/>
                  </a:lnTo>
                  <a:lnTo>
                    <a:pt x="137" y="29"/>
                  </a:lnTo>
                  <a:lnTo>
                    <a:pt x="142"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4999" name="Google Shape;4999;p59"/>
            <p:cNvSpPr/>
            <p:nvPr/>
          </p:nvSpPr>
          <p:spPr>
            <a:xfrm>
              <a:off x="7331076" y="1990726"/>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1"/>
                  </a:lnTo>
                  <a:lnTo>
                    <a:pt x="93" y="153"/>
                  </a:lnTo>
                  <a:lnTo>
                    <a:pt x="85" y="154"/>
                  </a:lnTo>
                  <a:lnTo>
                    <a:pt x="76" y="155"/>
                  </a:lnTo>
                  <a:lnTo>
                    <a:pt x="76" y="155"/>
                  </a:lnTo>
                  <a:lnTo>
                    <a:pt x="70" y="154"/>
                  </a:lnTo>
                  <a:lnTo>
                    <a:pt x="62" y="153"/>
                  </a:lnTo>
                  <a:lnTo>
                    <a:pt x="54" y="151"/>
                  </a:lnTo>
                  <a:lnTo>
                    <a:pt x="47" y="148"/>
                  </a:lnTo>
                  <a:lnTo>
                    <a:pt x="40" y="145"/>
                  </a:lnTo>
                  <a:lnTo>
                    <a:pt x="34" y="141"/>
                  </a:lnTo>
                  <a:lnTo>
                    <a:pt x="28"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8" y="18"/>
                  </a:lnTo>
                  <a:lnTo>
                    <a:pt x="34" y="13"/>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00" name="Google Shape;5000;p59"/>
            <p:cNvSpPr/>
            <p:nvPr/>
          </p:nvSpPr>
          <p:spPr>
            <a:xfrm>
              <a:off x="7331076" y="2060576"/>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1"/>
                  </a:lnTo>
                  <a:lnTo>
                    <a:pt x="136" y="127"/>
                  </a:lnTo>
                  <a:lnTo>
                    <a:pt x="131" y="132"/>
                  </a:lnTo>
                  <a:lnTo>
                    <a:pt x="126" y="138"/>
                  </a:lnTo>
                  <a:lnTo>
                    <a:pt x="120" y="142"/>
                  </a:lnTo>
                  <a:lnTo>
                    <a:pt x="113" y="146"/>
                  </a:lnTo>
                  <a:lnTo>
                    <a:pt x="107" y="149"/>
                  </a:lnTo>
                  <a:lnTo>
                    <a:pt x="99" y="151"/>
                  </a:lnTo>
                  <a:lnTo>
                    <a:pt x="93" y="154"/>
                  </a:lnTo>
                  <a:lnTo>
                    <a:pt x="85" y="155"/>
                  </a:lnTo>
                  <a:lnTo>
                    <a:pt x="76" y="155"/>
                  </a:lnTo>
                  <a:lnTo>
                    <a:pt x="76" y="155"/>
                  </a:lnTo>
                  <a:lnTo>
                    <a:pt x="70" y="155"/>
                  </a:lnTo>
                  <a:lnTo>
                    <a:pt x="62" y="154"/>
                  </a:lnTo>
                  <a:lnTo>
                    <a:pt x="54" y="151"/>
                  </a:lnTo>
                  <a:lnTo>
                    <a:pt x="47" y="149"/>
                  </a:lnTo>
                  <a:lnTo>
                    <a:pt x="40" y="146"/>
                  </a:lnTo>
                  <a:lnTo>
                    <a:pt x="34" y="142"/>
                  </a:lnTo>
                  <a:lnTo>
                    <a:pt x="28" y="138"/>
                  </a:lnTo>
                  <a:lnTo>
                    <a:pt x="23" y="132"/>
                  </a:lnTo>
                  <a:lnTo>
                    <a:pt x="18" y="127"/>
                  </a:lnTo>
                  <a:lnTo>
                    <a:pt x="14" y="121"/>
                  </a:lnTo>
                  <a:lnTo>
                    <a:pt x="9" y="115"/>
                  </a:lnTo>
                  <a:lnTo>
                    <a:pt x="6" y="108"/>
                  </a:lnTo>
                  <a:lnTo>
                    <a:pt x="3" y="101"/>
                  </a:lnTo>
                  <a:lnTo>
                    <a:pt x="2" y="93"/>
                  </a:lnTo>
                  <a:lnTo>
                    <a:pt x="1" y="86"/>
                  </a:lnTo>
                  <a:lnTo>
                    <a:pt x="0" y="78"/>
                  </a:lnTo>
                  <a:lnTo>
                    <a:pt x="0" y="78"/>
                  </a:lnTo>
                  <a:lnTo>
                    <a:pt x="1" y="70"/>
                  </a:lnTo>
                  <a:lnTo>
                    <a:pt x="2" y="62"/>
                  </a:lnTo>
                  <a:lnTo>
                    <a:pt x="3" y="55"/>
                  </a:lnTo>
                  <a:lnTo>
                    <a:pt x="6" y="48"/>
                  </a:lnTo>
                  <a:lnTo>
                    <a:pt x="9" y="42"/>
                  </a:lnTo>
                  <a:lnTo>
                    <a:pt x="14" y="35"/>
                  </a:lnTo>
                  <a:lnTo>
                    <a:pt x="18" y="29"/>
                  </a:lnTo>
                  <a:lnTo>
                    <a:pt x="23" y="23"/>
                  </a:lnTo>
                  <a:lnTo>
                    <a:pt x="28" y="19"/>
                  </a:lnTo>
                  <a:lnTo>
                    <a:pt x="34" y="14"/>
                  </a:lnTo>
                  <a:lnTo>
                    <a:pt x="40" y="11"/>
                  </a:lnTo>
                  <a:lnTo>
                    <a:pt x="47" y="7"/>
                  </a:lnTo>
                  <a:lnTo>
                    <a:pt x="54" y="4"/>
                  </a:lnTo>
                  <a:lnTo>
                    <a:pt x="62" y="3"/>
                  </a:lnTo>
                  <a:lnTo>
                    <a:pt x="70" y="2"/>
                  </a:lnTo>
                  <a:lnTo>
                    <a:pt x="76" y="0"/>
                  </a:lnTo>
                  <a:lnTo>
                    <a:pt x="76" y="0"/>
                  </a:lnTo>
                  <a:lnTo>
                    <a:pt x="85" y="2"/>
                  </a:lnTo>
                  <a:lnTo>
                    <a:pt x="93" y="3"/>
                  </a:lnTo>
                  <a:lnTo>
                    <a:pt x="99" y="4"/>
                  </a:lnTo>
                  <a:lnTo>
                    <a:pt x="107" y="7"/>
                  </a:lnTo>
                  <a:lnTo>
                    <a:pt x="113" y="11"/>
                  </a:lnTo>
                  <a:lnTo>
                    <a:pt x="120" y="14"/>
                  </a:lnTo>
                  <a:lnTo>
                    <a:pt x="126" y="19"/>
                  </a:lnTo>
                  <a:lnTo>
                    <a:pt x="131" y="23"/>
                  </a:lnTo>
                  <a:lnTo>
                    <a:pt x="136" y="29"/>
                  </a:lnTo>
                  <a:lnTo>
                    <a:pt x="141" y="35"/>
                  </a:lnTo>
                  <a:lnTo>
                    <a:pt x="145"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01" name="Google Shape;5001;p59"/>
            <p:cNvSpPr/>
            <p:nvPr/>
          </p:nvSpPr>
          <p:spPr>
            <a:xfrm>
              <a:off x="7751763" y="1852613"/>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02" name="Google Shape;5002;p59"/>
            <p:cNvSpPr/>
            <p:nvPr/>
          </p:nvSpPr>
          <p:spPr>
            <a:xfrm>
              <a:off x="7751763" y="192246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6" y="113"/>
                  </a:lnTo>
                  <a:lnTo>
                    <a:pt x="141" y="120"/>
                  </a:lnTo>
                  <a:lnTo>
                    <a:pt x="137" y="126"/>
                  </a:lnTo>
                  <a:lnTo>
                    <a:pt x="132" y="131"/>
                  </a:lnTo>
                  <a:lnTo>
                    <a:pt x="126" y="136"/>
                  </a:lnTo>
                  <a:lnTo>
                    <a:pt x="120" y="140"/>
                  </a:lnTo>
                  <a:lnTo>
                    <a:pt x="114" y="144"/>
                  </a:lnTo>
                  <a:lnTo>
                    <a:pt x="108"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9" y="136"/>
                  </a:lnTo>
                  <a:lnTo>
                    <a:pt x="23" y="131"/>
                  </a:lnTo>
                  <a:lnTo>
                    <a:pt x="17" y="126"/>
                  </a:lnTo>
                  <a:lnTo>
                    <a:pt x="14"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4" y="34"/>
                  </a:lnTo>
                  <a:lnTo>
                    <a:pt x="17" y="28"/>
                  </a:lnTo>
                  <a:lnTo>
                    <a:pt x="23" y="23"/>
                  </a:lnTo>
                  <a:lnTo>
                    <a:pt x="29" y="17"/>
                  </a:lnTo>
                  <a:lnTo>
                    <a:pt x="35" y="13"/>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3"/>
                  </a:lnTo>
                  <a:lnTo>
                    <a:pt x="126" y="17"/>
                  </a:lnTo>
                  <a:lnTo>
                    <a:pt x="132" y="23"/>
                  </a:lnTo>
                  <a:lnTo>
                    <a:pt x="137" y="28"/>
                  </a:lnTo>
                  <a:lnTo>
                    <a:pt x="141" y="34"/>
                  </a:lnTo>
                  <a:lnTo>
                    <a:pt x="146"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03" name="Google Shape;5003;p59"/>
            <p:cNvSpPr/>
            <p:nvPr/>
          </p:nvSpPr>
          <p:spPr>
            <a:xfrm>
              <a:off x="7821613" y="1852613"/>
              <a:ext cx="49213" cy="49213"/>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20"/>
                  </a:lnTo>
                  <a:lnTo>
                    <a:pt x="136" y="126"/>
                  </a:lnTo>
                  <a:lnTo>
                    <a:pt x="132" y="131"/>
                  </a:lnTo>
                  <a:lnTo>
                    <a:pt x="126" y="136"/>
                  </a:lnTo>
                  <a:lnTo>
                    <a:pt x="120" y="140"/>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4" y="33"/>
                  </a:lnTo>
                  <a:lnTo>
                    <a:pt x="17" y="27"/>
                  </a:lnTo>
                  <a:lnTo>
                    <a:pt x="23" y="21"/>
                  </a:lnTo>
                  <a:lnTo>
                    <a:pt x="29"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04" name="Google Shape;5004;p59"/>
            <p:cNvSpPr/>
            <p:nvPr/>
          </p:nvSpPr>
          <p:spPr>
            <a:xfrm>
              <a:off x="7821613" y="1922463"/>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5" y="113"/>
                  </a:lnTo>
                  <a:lnTo>
                    <a:pt x="141" y="120"/>
                  </a:lnTo>
                  <a:lnTo>
                    <a:pt x="136" y="126"/>
                  </a:lnTo>
                  <a:lnTo>
                    <a:pt x="132" y="131"/>
                  </a:lnTo>
                  <a:lnTo>
                    <a:pt x="126" y="136"/>
                  </a:lnTo>
                  <a:lnTo>
                    <a:pt x="120" y="140"/>
                  </a:lnTo>
                  <a:lnTo>
                    <a:pt x="114" y="144"/>
                  </a:lnTo>
                  <a:lnTo>
                    <a:pt x="107" y="147"/>
                  </a:lnTo>
                  <a:lnTo>
                    <a:pt x="99" y="151"/>
                  </a:lnTo>
                  <a:lnTo>
                    <a:pt x="93" y="152"/>
                  </a:lnTo>
                  <a:lnTo>
                    <a:pt x="85" y="153"/>
                  </a:lnTo>
                  <a:lnTo>
                    <a:pt x="77" y="154"/>
                  </a:lnTo>
                  <a:lnTo>
                    <a:pt x="77" y="154"/>
                  </a:lnTo>
                  <a:lnTo>
                    <a:pt x="70" y="153"/>
                  </a:lnTo>
                  <a:lnTo>
                    <a:pt x="62" y="152"/>
                  </a:lnTo>
                  <a:lnTo>
                    <a:pt x="54" y="151"/>
                  </a:lnTo>
                  <a:lnTo>
                    <a:pt x="47" y="147"/>
                  </a:lnTo>
                  <a:lnTo>
                    <a:pt x="40" y="144"/>
                  </a:lnTo>
                  <a:lnTo>
                    <a:pt x="34" y="140"/>
                  </a:lnTo>
                  <a:lnTo>
                    <a:pt x="29" y="136"/>
                  </a:lnTo>
                  <a:lnTo>
                    <a:pt x="23" y="131"/>
                  </a:lnTo>
                  <a:lnTo>
                    <a:pt x="17" y="126"/>
                  </a:lnTo>
                  <a:lnTo>
                    <a:pt x="14" y="120"/>
                  </a:lnTo>
                  <a:lnTo>
                    <a:pt x="9" y="113"/>
                  </a:lnTo>
                  <a:lnTo>
                    <a:pt x="6" y="107"/>
                  </a:lnTo>
                  <a:lnTo>
                    <a:pt x="3" y="99"/>
                  </a:lnTo>
                  <a:lnTo>
                    <a:pt x="1" y="92"/>
                  </a:lnTo>
                  <a:lnTo>
                    <a:pt x="0" y="84"/>
                  </a:lnTo>
                  <a:lnTo>
                    <a:pt x="0" y="76"/>
                  </a:lnTo>
                  <a:lnTo>
                    <a:pt x="0" y="76"/>
                  </a:lnTo>
                  <a:lnTo>
                    <a:pt x="0" y="68"/>
                  </a:lnTo>
                  <a:lnTo>
                    <a:pt x="1"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3"/>
                  </a:lnTo>
                  <a:lnTo>
                    <a:pt x="126" y="17"/>
                  </a:lnTo>
                  <a:lnTo>
                    <a:pt x="132" y="23"/>
                  </a:lnTo>
                  <a:lnTo>
                    <a:pt x="136" y="28"/>
                  </a:lnTo>
                  <a:lnTo>
                    <a:pt x="141" y="34"/>
                  </a:lnTo>
                  <a:lnTo>
                    <a:pt x="145" y="40"/>
                  </a:lnTo>
                  <a:lnTo>
                    <a:pt x="148"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05" name="Google Shape;5005;p59"/>
            <p:cNvSpPr/>
            <p:nvPr/>
          </p:nvSpPr>
          <p:spPr>
            <a:xfrm>
              <a:off x="7404100" y="1852613"/>
              <a:ext cx="47625" cy="49213"/>
            </a:xfrm>
            <a:custGeom>
              <a:avLst/>
              <a:gdLst/>
              <a:ahLst/>
              <a:cxnLst/>
              <a:rect l="l" t="t" r="r" b="b"/>
              <a:pathLst>
                <a:path w="153" h="153" extrusionOk="0">
                  <a:moveTo>
                    <a:pt x="153" y="76"/>
                  </a:moveTo>
                  <a:lnTo>
                    <a:pt x="153" y="76"/>
                  </a:lnTo>
                  <a:lnTo>
                    <a:pt x="153" y="84"/>
                  </a:lnTo>
                  <a:lnTo>
                    <a:pt x="152" y="91"/>
                  </a:lnTo>
                  <a:lnTo>
                    <a:pt x="149" y="99"/>
                  </a:lnTo>
                  <a:lnTo>
                    <a:pt x="147" y="106"/>
                  </a:lnTo>
                  <a:lnTo>
                    <a:pt x="144" y="113"/>
                  </a:lnTo>
                  <a:lnTo>
                    <a:pt x="140" y="120"/>
                  </a:lnTo>
                  <a:lnTo>
                    <a:pt x="136" y="126"/>
                  </a:lnTo>
                  <a:lnTo>
                    <a:pt x="130" y="131"/>
                  </a:lnTo>
                  <a:lnTo>
                    <a:pt x="125"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7"/>
                  </a:lnTo>
                  <a:lnTo>
                    <a:pt x="149"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06" name="Google Shape;5006;p59"/>
            <p:cNvSpPr/>
            <p:nvPr/>
          </p:nvSpPr>
          <p:spPr>
            <a:xfrm>
              <a:off x="7404100" y="1922463"/>
              <a:ext cx="47625" cy="49213"/>
            </a:xfrm>
            <a:custGeom>
              <a:avLst/>
              <a:gdLst/>
              <a:ahLst/>
              <a:cxnLst/>
              <a:rect l="l" t="t" r="r" b="b"/>
              <a:pathLst>
                <a:path w="153" h="154" extrusionOk="0">
                  <a:moveTo>
                    <a:pt x="153" y="76"/>
                  </a:moveTo>
                  <a:lnTo>
                    <a:pt x="153" y="76"/>
                  </a:lnTo>
                  <a:lnTo>
                    <a:pt x="153" y="84"/>
                  </a:lnTo>
                  <a:lnTo>
                    <a:pt x="152" y="92"/>
                  </a:lnTo>
                  <a:lnTo>
                    <a:pt x="149" y="99"/>
                  </a:lnTo>
                  <a:lnTo>
                    <a:pt x="147" y="107"/>
                  </a:lnTo>
                  <a:lnTo>
                    <a:pt x="144" y="113"/>
                  </a:lnTo>
                  <a:lnTo>
                    <a:pt x="140" y="120"/>
                  </a:lnTo>
                  <a:lnTo>
                    <a:pt x="136" y="126"/>
                  </a:lnTo>
                  <a:lnTo>
                    <a:pt x="130" y="131"/>
                  </a:lnTo>
                  <a:lnTo>
                    <a:pt x="125" y="136"/>
                  </a:lnTo>
                  <a:lnTo>
                    <a:pt x="119" y="140"/>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0"/>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1" y="23"/>
                  </a:lnTo>
                  <a:lnTo>
                    <a:pt x="27" y="17"/>
                  </a:lnTo>
                  <a:lnTo>
                    <a:pt x="33" y="13"/>
                  </a:lnTo>
                  <a:lnTo>
                    <a:pt x="40" y="9"/>
                  </a:lnTo>
                  <a:lnTo>
                    <a:pt x="46" y="5"/>
                  </a:lnTo>
                  <a:lnTo>
                    <a:pt x="53" y="3"/>
                  </a:lnTo>
                  <a:lnTo>
                    <a:pt x="60" y="1"/>
                  </a:lnTo>
                  <a:lnTo>
                    <a:pt x="68" y="0"/>
                  </a:lnTo>
                  <a:lnTo>
                    <a:pt x="76" y="0"/>
                  </a:lnTo>
                  <a:lnTo>
                    <a:pt x="76" y="0"/>
                  </a:lnTo>
                  <a:lnTo>
                    <a:pt x="84" y="0"/>
                  </a:lnTo>
                  <a:lnTo>
                    <a:pt x="91" y="1"/>
                  </a:lnTo>
                  <a:lnTo>
                    <a:pt x="99" y="3"/>
                  </a:lnTo>
                  <a:lnTo>
                    <a:pt x="106" y="5"/>
                  </a:lnTo>
                  <a:lnTo>
                    <a:pt x="113" y="9"/>
                  </a:lnTo>
                  <a:lnTo>
                    <a:pt x="119" y="13"/>
                  </a:lnTo>
                  <a:lnTo>
                    <a:pt x="125" y="17"/>
                  </a:lnTo>
                  <a:lnTo>
                    <a:pt x="130" y="23"/>
                  </a:lnTo>
                  <a:lnTo>
                    <a:pt x="136" y="28"/>
                  </a:lnTo>
                  <a:lnTo>
                    <a:pt x="140" y="34"/>
                  </a:lnTo>
                  <a:lnTo>
                    <a:pt x="144" y="40"/>
                  </a:lnTo>
                  <a:lnTo>
                    <a:pt x="147" y="47"/>
                  </a:lnTo>
                  <a:lnTo>
                    <a:pt x="149"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07" name="Google Shape;5007;p59"/>
            <p:cNvSpPr/>
            <p:nvPr/>
          </p:nvSpPr>
          <p:spPr>
            <a:xfrm>
              <a:off x="7472363" y="1852613"/>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08" name="Google Shape;5008;p59"/>
            <p:cNvSpPr/>
            <p:nvPr/>
          </p:nvSpPr>
          <p:spPr>
            <a:xfrm>
              <a:off x="7472363" y="1922463"/>
              <a:ext cx="49213"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2" y="131"/>
                  </a:lnTo>
                  <a:lnTo>
                    <a:pt x="126" y="136"/>
                  </a:lnTo>
                  <a:lnTo>
                    <a:pt x="120" y="140"/>
                  </a:lnTo>
                  <a:lnTo>
                    <a:pt x="113"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09" name="Google Shape;5009;p59"/>
            <p:cNvSpPr/>
            <p:nvPr/>
          </p:nvSpPr>
          <p:spPr>
            <a:xfrm>
              <a:off x="7542213" y="1852613"/>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20"/>
                  </a:lnTo>
                  <a:lnTo>
                    <a:pt x="137" y="126"/>
                  </a:lnTo>
                  <a:lnTo>
                    <a:pt x="131" y="131"/>
                  </a:lnTo>
                  <a:lnTo>
                    <a:pt x="126" y="136"/>
                  </a:lnTo>
                  <a:lnTo>
                    <a:pt x="120" y="140"/>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8"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8" y="17"/>
                  </a:lnTo>
                  <a:lnTo>
                    <a:pt x="34" y="12"/>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1" y="21"/>
                  </a:lnTo>
                  <a:lnTo>
                    <a:pt x="137" y="27"/>
                  </a:lnTo>
                  <a:lnTo>
                    <a:pt x="141"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10" name="Google Shape;5010;p59"/>
            <p:cNvSpPr/>
            <p:nvPr/>
          </p:nvSpPr>
          <p:spPr>
            <a:xfrm>
              <a:off x="7542213" y="1922463"/>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1" y="120"/>
                  </a:lnTo>
                  <a:lnTo>
                    <a:pt x="137" y="126"/>
                  </a:lnTo>
                  <a:lnTo>
                    <a:pt x="131" y="131"/>
                  </a:lnTo>
                  <a:lnTo>
                    <a:pt x="126" y="136"/>
                  </a:lnTo>
                  <a:lnTo>
                    <a:pt x="120" y="140"/>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0" y="144"/>
                  </a:lnTo>
                  <a:lnTo>
                    <a:pt x="34" y="140"/>
                  </a:lnTo>
                  <a:lnTo>
                    <a:pt x="28"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8" y="17"/>
                  </a:lnTo>
                  <a:lnTo>
                    <a:pt x="34" y="13"/>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3"/>
                  </a:lnTo>
                  <a:lnTo>
                    <a:pt x="126" y="17"/>
                  </a:lnTo>
                  <a:lnTo>
                    <a:pt x="131" y="23"/>
                  </a:lnTo>
                  <a:lnTo>
                    <a:pt x="137" y="28"/>
                  </a:lnTo>
                  <a:lnTo>
                    <a:pt x="141"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11" name="Google Shape;5011;p59"/>
            <p:cNvSpPr/>
            <p:nvPr/>
          </p:nvSpPr>
          <p:spPr>
            <a:xfrm>
              <a:off x="7613650" y="1852613"/>
              <a:ext cx="47625"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12" name="Google Shape;5012;p59"/>
            <p:cNvSpPr/>
            <p:nvPr/>
          </p:nvSpPr>
          <p:spPr>
            <a:xfrm>
              <a:off x="7613650" y="1922463"/>
              <a:ext cx="47625"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2" y="131"/>
                  </a:lnTo>
                  <a:lnTo>
                    <a:pt x="126" y="136"/>
                  </a:lnTo>
                  <a:lnTo>
                    <a:pt x="120" y="140"/>
                  </a:lnTo>
                  <a:lnTo>
                    <a:pt x="113" y="144"/>
                  </a:lnTo>
                  <a:lnTo>
                    <a:pt x="106"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7" y="136"/>
                  </a:lnTo>
                  <a:lnTo>
                    <a:pt x="22" y="131"/>
                  </a:lnTo>
                  <a:lnTo>
                    <a:pt x="17" y="126"/>
                  </a:lnTo>
                  <a:lnTo>
                    <a:pt x="13" y="120"/>
                  </a:lnTo>
                  <a:lnTo>
                    <a:pt x="9" y="113"/>
                  </a:lnTo>
                  <a:lnTo>
                    <a:pt x="6" y="107"/>
                  </a:lnTo>
                  <a:lnTo>
                    <a:pt x="3" y="99"/>
                  </a:lnTo>
                  <a:lnTo>
                    <a:pt x="1" y="92"/>
                  </a:lnTo>
                  <a:lnTo>
                    <a:pt x="0" y="84"/>
                  </a:lnTo>
                  <a:lnTo>
                    <a:pt x="0" y="76"/>
                  </a:lnTo>
                  <a:lnTo>
                    <a:pt x="0" y="76"/>
                  </a:lnTo>
                  <a:lnTo>
                    <a:pt x="0" y="68"/>
                  </a:lnTo>
                  <a:lnTo>
                    <a:pt x="1" y="61"/>
                  </a:lnTo>
                  <a:lnTo>
                    <a:pt x="3" y="53"/>
                  </a:lnTo>
                  <a:lnTo>
                    <a:pt x="6" y="47"/>
                  </a:lnTo>
                  <a:lnTo>
                    <a:pt x="9" y="40"/>
                  </a:lnTo>
                  <a:lnTo>
                    <a:pt x="13" y="34"/>
                  </a:lnTo>
                  <a:lnTo>
                    <a:pt x="17" y="28"/>
                  </a:lnTo>
                  <a:lnTo>
                    <a:pt x="22" y="23"/>
                  </a:lnTo>
                  <a:lnTo>
                    <a:pt x="27" y="17"/>
                  </a:lnTo>
                  <a:lnTo>
                    <a:pt x="33" y="13"/>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13" name="Google Shape;5013;p59"/>
            <p:cNvSpPr/>
            <p:nvPr/>
          </p:nvSpPr>
          <p:spPr>
            <a:xfrm>
              <a:off x="7683500" y="1852613"/>
              <a:ext cx="47625"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3" y="140"/>
                  </a:lnTo>
                  <a:lnTo>
                    <a:pt x="27" y="136"/>
                  </a:lnTo>
                  <a:lnTo>
                    <a:pt x="22"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2" y="21"/>
                  </a:lnTo>
                  <a:lnTo>
                    <a:pt x="27" y="17"/>
                  </a:lnTo>
                  <a:lnTo>
                    <a:pt x="33"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14" name="Google Shape;5014;p59"/>
            <p:cNvSpPr/>
            <p:nvPr/>
          </p:nvSpPr>
          <p:spPr>
            <a:xfrm>
              <a:off x="7683500" y="1922463"/>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6"/>
                  </a:lnTo>
                  <a:lnTo>
                    <a:pt x="131" y="131"/>
                  </a:lnTo>
                  <a:lnTo>
                    <a:pt x="125" y="136"/>
                  </a:lnTo>
                  <a:lnTo>
                    <a:pt x="120" y="140"/>
                  </a:lnTo>
                  <a:lnTo>
                    <a:pt x="113" y="144"/>
                  </a:lnTo>
                  <a:lnTo>
                    <a:pt x="106" y="147"/>
                  </a:lnTo>
                  <a:lnTo>
                    <a:pt x="99" y="151"/>
                  </a:lnTo>
                  <a:lnTo>
                    <a:pt x="92" y="152"/>
                  </a:lnTo>
                  <a:lnTo>
                    <a:pt x="84" y="153"/>
                  </a:lnTo>
                  <a:lnTo>
                    <a:pt x="76" y="154"/>
                  </a:lnTo>
                  <a:lnTo>
                    <a:pt x="76" y="154"/>
                  </a:lnTo>
                  <a:lnTo>
                    <a:pt x="68" y="153"/>
                  </a:lnTo>
                  <a:lnTo>
                    <a:pt x="61" y="152"/>
                  </a:lnTo>
                  <a:lnTo>
                    <a:pt x="53" y="151"/>
                  </a:lnTo>
                  <a:lnTo>
                    <a:pt x="47" y="147"/>
                  </a:lnTo>
                  <a:lnTo>
                    <a:pt x="40" y="144"/>
                  </a:lnTo>
                  <a:lnTo>
                    <a:pt x="33"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2" y="23"/>
                  </a:lnTo>
                  <a:lnTo>
                    <a:pt x="27" y="17"/>
                  </a:lnTo>
                  <a:lnTo>
                    <a:pt x="33" y="13"/>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3"/>
                  </a:lnTo>
                  <a:lnTo>
                    <a:pt x="125" y="17"/>
                  </a:lnTo>
                  <a:lnTo>
                    <a:pt x="131" y="23"/>
                  </a:lnTo>
                  <a:lnTo>
                    <a:pt x="136" y="28"/>
                  </a:lnTo>
                  <a:lnTo>
                    <a:pt x="140"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15" name="Google Shape;5015;p59"/>
            <p:cNvSpPr/>
            <p:nvPr/>
          </p:nvSpPr>
          <p:spPr>
            <a:xfrm>
              <a:off x="7191375" y="1852613"/>
              <a:ext cx="49213" cy="49213"/>
            </a:xfrm>
            <a:custGeom>
              <a:avLst/>
              <a:gdLst/>
              <a:ahLst/>
              <a:cxnLst/>
              <a:rect l="l" t="t" r="r" b="b"/>
              <a:pathLst>
                <a:path w="155" h="153" extrusionOk="0">
                  <a:moveTo>
                    <a:pt x="155" y="76"/>
                  </a:moveTo>
                  <a:lnTo>
                    <a:pt x="155" y="76"/>
                  </a:lnTo>
                  <a:lnTo>
                    <a:pt x="155" y="84"/>
                  </a:lnTo>
                  <a:lnTo>
                    <a:pt x="153" y="91"/>
                  </a:lnTo>
                  <a:lnTo>
                    <a:pt x="151" y="99"/>
                  </a:lnTo>
                  <a:lnTo>
                    <a:pt x="149" y="106"/>
                  </a:lnTo>
                  <a:lnTo>
                    <a:pt x="146" y="113"/>
                  </a:lnTo>
                  <a:lnTo>
                    <a:pt x="141" y="120"/>
                  </a:lnTo>
                  <a:lnTo>
                    <a:pt x="137"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2" y="144"/>
                  </a:lnTo>
                  <a:lnTo>
                    <a:pt x="35" y="140"/>
                  </a:lnTo>
                  <a:lnTo>
                    <a:pt x="29" y="136"/>
                  </a:lnTo>
                  <a:lnTo>
                    <a:pt x="23" y="131"/>
                  </a:lnTo>
                  <a:lnTo>
                    <a:pt x="19" y="126"/>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7"/>
                  </a:lnTo>
                  <a:lnTo>
                    <a:pt x="11"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7"/>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16" name="Google Shape;5016;p59"/>
            <p:cNvSpPr/>
            <p:nvPr/>
          </p:nvSpPr>
          <p:spPr>
            <a:xfrm>
              <a:off x="7191375" y="1922463"/>
              <a:ext cx="49213" cy="49213"/>
            </a:xfrm>
            <a:custGeom>
              <a:avLst/>
              <a:gdLst/>
              <a:ahLst/>
              <a:cxnLst/>
              <a:rect l="l" t="t" r="r" b="b"/>
              <a:pathLst>
                <a:path w="155" h="154" extrusionOk="0">
                  <a:moveTo>
                    <a:pt x="155" y="76"/>
                  </a:moveTo>
                  <a:lnTo>
                    <a:pt x="155" y="76"/>
                  </a:lnTo>
                  <a:lnTo>
                    <a:pt x="155" y="84"/>
                  </a:lnTo>
                  <a:lnTo>
                    <a:pt x="153" y="92"/>
                  </a:lnTo>
                  <a:lnTo>
                    <a:pt x="151" y="99"/>
                  </a:lnTo>
                  <a:lnTo>
                    <a:pt x="149" y="107"/>
                  </a:lnTo>
                  <a:lnTo>
                    <a:pt x="146" y="113"/>
                  </a:lnTo>
                  <a:lnTo>
                    <a:pt x="141" y="120"/>
                  </a:lnTo>
                  <a:lnTo>
                    <a:pt x="137" y="126"/>
                  </a:lnTo>
                  <a:lnTo>
                    <a:pt x="132" y="131"/>
                  </a:lnTo>
                  <a:lnTo>
                    <a:pt x="126" y="136"/>
                  </a:lnTo>
                  <a:lnTo>
                    <a:pt x="121" y="140"/>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2" y="144"/>
                  </a:lnTo>
                  <a:lnTo>
                    <a:pt x="35" y="140"/>
                  </a:lnTo>
                  <a:lnTo>
                    <a:pt x="29" y="136"/>
                  </a:lnTo>
                  <a:lnTo>
                    <a:pt x="23" y="131"/>
                  </a:lnTo>
                  <a:lnTo>
                    <a:pt x="19" y="126"/>
                  </a:lnTo>
                  <a:lnTo>
                    <a:pt x="14" y="120"/>
                  </a:lnTo>
                  <a:lnTo>
                    <a:pt x="11" y="113"/>
                  </a:lnTo>
                  <a:lnTo>
                    <a:pt x="7" y="107"/>
                  </a:lnTo>
                  <a:lnTo>
                    <a:pt x="4" y="99"/>
                  </a:lnTo>
                  <a:lnTo>
                    <a:pt x="3" y="92"/>
                  </a:lnTo>
                  <a:lnTo>
                    <a:pt x="2" y="84"/>
                  </a:lnTo>
                  <a:lnTo>
                    <a:pt x="0" y="76"/>
                  </a:lnTo>
                  <a:lnTo>
                    <a:pt x="0" y="76"/>
                  </a:lnTo>
                  <a:lnTo>
                    <a:pt x="2" y="68"/>
                  </a:lnTo>
                  <a:lnTo>
                    <a:pt x="3" y="61"/>
                  </a:lnTo>
                  <a:lnTo>
                    <a:pt x="4" y="53"/>
                  </a:lnTo>
                  <a:lnTo>
                    <a:pt x="7" y="47"/>
                  </a:lnTo>
                  <a:lnTo>
                    <a:pt x="11" y="40"/>
                  </a:lnTo>
                  <a:lnTo>
                    <a:pt x="14" y="34"/>
                  </a:lnTo>
                  <a:lnTo>
                    <a:pt x="19" y="28"/>
                  </a:lnTo>
                  <a:lnTo>
                    <a:pt x="23" y="23"/>
                  </a:lnTo>
                  <a:lnTo>
                    <a:pt x="29" y="17"/>
                  </a:lnTo>
                  <a:lnTo>
                    <a:pt x="35" y="13"/>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7" y="28"/>
                  </a:lnTo>
                  <a:lnTo>
                    <a:pt x="141" y="34"/>
                  </a:lnTo>
                  <a:lnTo>
                    <a:pt x="146" y="40"/>
                  </a:lnTo>
                  <a:lnTo>
                    <a:pt x="149" y="47"/>
                  </a:lnTo>
                  <a:lnTo>
                    <a:pt x="151" y="53"/>
                  </a:lnTo>
                  <a:lnTo>
                    <a:pt x="153"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17" name="Google Shape;5017;p59"/>
            <p:cNvSpPr/>
            <p:nvPr/>
          </p:nvSpPr>
          <p:spPr>
            <a:xfrm>
              <a:off x="7261225" y="1852613"/>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2" y="120"/>
                  </a:lnTo>
                  <a:lnTo>
                    <a:pt x="137"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2"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18" name="Google Shape;5018;p59"/>
            <p:cNvSpPr/>
            <p:nvPr/>
          </p:nvSpPr>
          <p:spPr>
            <a:xfrm>
              <a:off x="7261225" y="1922463"/>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2" y="120"/>
                  </a:lnTo>
                  <a:lnTo>
                    <a:pt x="137" y="126"/>
                  </a:lnTo>
                  <a:lnTo>
                    <a:pt x="132" y="131"/>
                  </a:lnTo>
                  <a:lnTo>
                    <a:pt x="126" y="136"/>
                  </a:lnTo>
                  <a:lnTo>
                    <a:pt x="120" y="140"/>
                  </a:lnTo>
                  <a:lnTo>
                    <a:pt x="114" y="144"/>
                  </a:lnTo>
                  <a:lnTo>
                    <a:pt x="108"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9" y="17"/>
                  </a:lnTo>
                  <a:lnTo>
                    <a:pt x="34" y="13"/>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3"/>
                  </a:lnTo>
                  <a:lnTo>
                    <a:pt x="126" y="17"/>
                  </a:lnTo>
                  <a:lnTo>
                    <a:pt x="132" y="23"/>
                  </a:lnTo>
                  <a:lnTo>
                    <a:pt x="137" y="28"/>
                  </a:lnTo>
                  <a:lnTo>
                    <a:pt x="142"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19" name="Google Shape;5019;p59"/>
            <p:cNvSpPr/>
            <p:nvPr/>
          </p:nvSpPr>
          <p:spPr>
            <a:xfrm>
              <a:off x="7331075" y="1852613"/>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3" y="152"/>
                  </a:lnTo>
                  <a:lnTo>
                    <a:pt x="85" y="153"/>
                  </a:lnTo>
                  <a:lnTo>
                    <a:pt x="76" y="153"/>
                  </a:lnTo>
                  <a:lnTo>
                    <a:pt x="76"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1"/>
                  </a:lnTo>
                  <a:lnTo>
                    <a:pt x="1" y="84"/>
                  </a:lnTo>
                  <a:lnTo>
                    <a:pt x="0" y="76"/>
                  </a:lnTo>
                  <a:lnTo>
                    <a:pt x="0" y="76"/>
                  </a:lnTo>
                  <a:lnTo>
                    <a:pt x="1" y="68"/>
                  </a:lnTo>
                  <a:lnTo>
                    <a:pt x="2" y="60"/>
                  </a:lnTo>
                  <a:lnTo>
                    <a:pt x="3" y="53"/>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20" name="Google Shape;5020;p59"/>
            <p:cNvSpPr/>
            <p:nvPr/>
          </p:nvSpPr>
          <p:spPr>
            <a:xfrm>
              <a:off x="7331075" y="1922463"/>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3"/>
                  </a:lnTo>
                  <a:lnTo>
                    <a:pt x="141" y="120"/>
                  </a:lnTo>
                  <a:lnTo>
                    <a:pt x="136" y="126"/>
                  </a:lnTo>
                  <a:lnTo>
                    <a:pt x="131" y="131"/>
                  </a:lnTo>
                  <a:lnTo>
                    <a:pt x="126" y="136"/>
                  </a:lnTo>
                  <a:lnTo>
                    <a:pt x="120" y="140"/>
                  </a:lnTo>
                  <a:lnTo>
                    <a:pt x="113" y="144"/>
                  </a:lnTo>
                  <a:lnTo>
                    <a:pt x="107" y="147"/>
                  </a:lnTo>
                  <a:lnTo>
                    <a:pt x="99" y="151"/>
                  </a:lnTo>
                  <a:lnTo>
                    <a:pt x="93" y="152"/>
                  </a:lnTo>
                  <a:lnTo>
                    <a:pt x="85" y="153"/>
                  </a:lnTo>
                  <a:lnTo>
                    <a:pt x="76" y="154"/>
                  </a:lnTo>
                  <a:lnTo>
                    <a:pt x="76" y="154"/>
                  </a:lnTo>
                  <a:lnTo>
                    <a:pt x="70" y="153"/>
                  </a:lnTo>
                  <a:lnTo>
                    <a:pt x="62" y="152"/>
                  </a:lnTo>
                  <a:lnTo>
                    <a:pt x="54" y="151"/>
                  </a:lnTo>
                  <a:lnTo>
                    <a:pt x="47" y="147"/>
                  </a:lnTo>
                  <a:lnTo>
                    <a:pt x="40" y="144"/>
                  </a:lnTo>
                  <a:lnTo>
                    <a:pt x="34" y="140"/>
                  </a:lnTo>
                  <a:lnTo>
                    <a:pt x="28" y="136"/>
                  </a:lnTo>
                  <a:lnTo>
                    <a:pt x="23" y="131"/>
                  </a:lnTo>
                  <a:lnTo>
                    <a:pt x="18" y="126"/>
                  </a:lnTo>
                  <a:lnTo>
                    <a:pt x="14" y="120"/>
                  </a:lnTo>
                  <a:lnTo>
                    <a:pt x="9" y="113"/>
                  </a:lnTo>
                  <a:lnTo>
                    <a:pt x="6" y="107"/>
                  </a:lnTo>
                  <a:lnTo>
                    <a:pt x="3" y="99"/>
                  </a:lnTo>
                  <a:lnTo>
                    <a:pt x="2" y="92"/>
                  </a:lnTo>
                  <a:lnTo>
                    <a:pt x="1" y="84"/>
                  </a:lnTo>
                  <a:lnTo>
                    <a:pt x="0" y="76"/>
                  </a:lnTo>
                  <a:lnTo>
                    <a:pt x="0" y="76"/>
                  </a:lnTo>
                  <a:lnTo>
                    <a:pt x="1" y="68"/>
                  </a:lnTo>
                  <a:lnTo>
                    <a:pt x="2" y="61"/>
                  </a:lnTo>
                  <a:lnTo>
                    <a:pt x="3" y="53"/>
                  </a:lnTo>
                  <a:lnTo>
                    <a:pt x="6" y="47"/>
                  </a:lnTo>
                  <a:lnTo>
                    <a:pt x="9" y="40"/>
                  </a:lnTo>
                  <a:lnTo>
                    <a:pt x="14" y="34"/>
                  </a:lnTo>
                  <a:lnTo>
                    <a:pt x="18" y="28"/>
                  </a:lnTo>
                  <a:lnTo>
                    <a:pt x="23" y="23"/>
                  </a:lnTo>
                  <a:lnTo>
                    <a:pt x="28" y="17"/>
                  </a:lnTo>
                  <a:lnTo>
                    <a:pt x="34" y="13"/>
                  </a:lnTo>
                  <a:lnTo>
                    <a:pt x="40" y="9"/>
                  </a:lnTo>
                  <a:lnTo>
                    <a:pt x="47" y="5"/>
                  </a:lnTo>
                  <a:lnTo>
                    <a:pt x="54" y="3"/>
                  </a:lnTo>
                  <a:lnTo>
                    <a:pt x="62" y="1"/>
                  </a:lnTo>
                  <a:lnTo>
                    <a:pt x="70" y="0"/>
                  </a:lnTo>
                  <a:lnTo>
                    <a:pt x="76" y="0"/>
                  </a:lnTo>
                  <a:lnTo>
                    <a:pt x="76" y="0"/>
                  </a:lnTo>
                  <a:lnTo>
                    <a:pt x="85" y="0"/>
                  </a:lnTo>
                  <a:lnTo>
                    <a:pt x="93" y="1"/>
                  </a:lnTo>
                  <a:lnTo>
                    <a:pt x="99" y="3"/>
                  </a:lnTo>
                  <a:lnTo>
                    <a:pt x="107" y="5"/>
                  </a:lnTo>
                  <a:lnTo>
                    <a:pt x="113" y="9"/>
                  </a:lnTo>
                  <a:lnTo>
                    <a:pt x="120" y="13"/>
                  </a:lnTo>
                  <a:lnTo>
                    <a:pt x="126" y="17"/>
                  </a:lnTo>
                  <a:lnTo>
                    <a:pt x="131" y="23"/>
                  </a:lnTo>
                  <a:lnTo>
                    <a:pt x="136" y="28"/>
                  </a:lnTo>
                  <a:lnTo>
                    <a:pt x="141" y="34"/>
                  </a:lnTo>
                  <a:lnTo>
                    <a:pt x="145"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21" name="Google Shape;5021;p59"/>
            <p:cNvSpPr/>
            <p:nvPr/>
          </p:nvSpPr>
          <p:spPr>
            <a:xfrm>
              <a:off x="7751763" y="1708150"/>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22" name="Google Shape;5022;p59"/>
            <p:cNvSpPr/>
            <p:nvPr/>
          </p:nvSpPr>
          <p:spPr>
            <a:xfrm>
              <a:off x="7751763" y="17780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0" y="141"/>
                  </a:lnTo>
                  <a:lnTo>
                    <a:pt x="114"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9" y="137"/>
                  </a:lnTo>
                  <a:lnTo>
                    <a:pt x="23" y="132"/>
                  </a:lnTo>
                  <a:lnTo>
                    <a:pt x="17" y="126"/>
                  </a:lnTo>
                  <a:lnTo>
                    <a:pt x="14"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4"/>
                  </a:lnTo>
                  <a:lnTo>
                    <a:pt x="126" y="18"/>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23" name="Google Shape;5023;p59"/>
            <p:cNvSpPr/>
            <p:nvPr/>
          </p:nvSpPr>
          <p:spPr>
            <a:xfrm>
              <a:off x="7821613" y="1708150"/>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7" y="148"/>
                  </a:lnTo>
                  <a:lnTo>
                    <a:pt x="99"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4"/>
                  </a:lnTo>
                  <a:lnTo>
                    <a:pt x="17" y="28"/>
                  </a:lnTo>
                  <a:lnTo>
                    <a:pt x="23" y="22"/>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24" name="Google Shape;5024;p59"/>
            <p:cNvSpPr/>
            <p:nvPr/>
          </p:nvSpPr>
          <p:spPr>
            <a:xfrm>
              <a:off x="7821613" y="1778000"/>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4" y="146"/>
                  </a:lnTo>
                  <a:lnTo>
                    <a:pt x="107" y="148"/>
                  </a:lnTo>
                  <a:lnTo>
                    <a:pt x="99" y="151"/>
                  </a:lnTo>
                  <a:lnTo>
                    <a:pt x="93" y="153"/>
                  </a:lnTo>
                  <a:lnTo>
                    <a:pt x="85" y="154"/>
                  </a:lnTo>
                  <a:lnTo>
                    <a:pt x="77" y="155"/>
                  </a:lnTo>
                  <a:lnTo>
                    <a:pt x="77" y="155"/>
                  </a:lnTo>
                  <a:lnTo>
                    <a:pt x="70" y="154"/>
                  </a:lnTo>
                  <a:lnTo>
                    <a:pt x="62" y="153"/>
                  </a:lnTo>
                  <a:lnTo>
                    <a:pt x="54" y="151"/>
                  </a:lnTo>
                  <a:lnTo>
                    <a:pt x="47" y="148"/>
                  </a:lnTo>
                  <a:lnTo>
                    <a:pt x="40" y="146"/>
                  </a:lnTo>
                  <a:lnTo>
                    <a:pt x="34" y="141"/>
                  </a:lnTo>
                  <a:lnTo>
                    <a:pt x="29" y="137"/>
                  </a:lnTo>
                  <a:lnTo>
                    <a:pt x="23" y="132"/>
                  </a:lnTo>
                  <a:lnTo>
                    <a:pt x="17" y="126"/>
                  </a:lnTo>
                  <a:lnTo>
                    <a:pt x="14" y="121"/>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9"/>
                  </a:lnTo>
                  <a:lnTo>
                    <a:pt x="23" y="23"/>
                  </a:lnTo>
                  <a:lnTo>
                    <a:pt x="29" y="18"/>
                  </a:lnTo>
                  <a:lnTo>
                    <a:pt x="34" y="14"/>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4"/>
                  </a:lnTo>
                  <a:lnTo>
                    <a:pt x="126" y="18"/>
                  </a:lnTo>
                  <a:lnTo>
                    <a:pt x="132" y="23"/>
                  </a:lnTo>
                  <a:lnTo>
                    <a:pt x="136" y="29"/>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25" name="Google Shape;5025;p59"/>
            <p:cNvSpPr/>
            <p:nvPr/>
          </p:nvSpPr>
          <p:spPr>
            <a:xfrm>
              <a:off x="7404100" y="1708150"/>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26" name="Google Shape;5026;p59"/>
            <p:cNvSpPr/>
            <p:nvPr/>
          </p:nvSpPr>
          <p:spPr>
            <a:xfrm>
              <a:off x="7404100" y="1778000"/>
              <a:ext cx="47625"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4"/>
                  </a:lnTo>
                  <a:lnTo>
                    <a:pt x="140" y="121"/>
                  </a:lnTo>
                  <a:lnTo>
                    <a:pt x="136" y="126"/>
                  </a:lnTo>
                  <a:lnTo>
                    <a:pt x="130" y="132"/>
                  </a:lnTo>
                  <a:lnTo>
                    <a:pt x="125" y="137"/>
                  </a:lnTo>
                  <a:lnTo>
                    <a:pt x="119" y="141"/>
                  </a:lnTo>
                  <a:lnTo>
                    <a:pt x="113" y="146"/>
                  </a:lnTo>
                  <a:lnTo>
                    <a:pt x="106" y="148"/>
                  </a:lnTo>
                  <a:lnTo>
                    <a:pt x="99" y="151"/>
                  </a:lnTo>
                  <a:lnTo>
                    <a:pt x="91" y="153"/>
                  </a:lnTo>
                  <a:lnTo>
                    <a:pt x="84" y="154"/>
                  </a:lnTo>
                  <a:lnTo>
                    <a:pt x="76" y="155"/>
                  </a:lnTo>
                  <a:lnTo>
                    <a:pt x="76" y="155"/>
                  </a:lnTo>
                  <a:lnTo>
                    <a:pt x="68" y="154"/>
                  </a:lnTo>
                  <a:lnTo>
                    <a:pt x="60" y="153"/>
                  </a:lnTo>
                  <a:lnTo>
                    <a:pt x="53" y="151"/>
                  </a:lnTo>
                  <a:lnTo>
                    <a:pt x="46"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4"/>
                  </a:lnTo>
                  <a:lnTo>
                    <a:pt x="125" y="18"/>
                  </a:lnTo>
                  <a:lnTo>
                    <a:pt x="130" y="23"/>
                  </a:lnTo>
                  <a:lnTo>
                    <a:pt x="136" y="29"/>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27" name="Google Shape;5027;p59"/>
            <p:cNvSpPr/>
            <p:nvPr/>
          </p:nvSpPr>
          <p:spPr>
            <a:xfrm>
              <a:off x="7472363" y="1708150"/>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28" name="Google Shape;5028;p59"/>
            <p:cNvSpPr/>
            <p:nvPr/>
          </p:nvSpPr>
          <p:spPr>
            <a:xfrm>
              <a:off x="7472363" y="17780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29" name="Google Shape;5029;p59"/>
            <p:cNvSpPr/>
            <p:nvPr/>
          </p:nvSpPr>
          <p:spPr>
            <a:xfrm>
              <a:off x="7542213" y="1708150"/>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3"/>
                  </a:lnTo>
                  <a:lnTo>
                    <a:pt x="126" y="18"/>
                  </a:lnTo>
                  <a:lnTo>
                    <a:pt x="131"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30" name="Google Shape;5030;p59"/>
            <p:cNvSpPr/>
            <p:nvPr/>
          </p:nvSpPr>
          <p:spPr>
            <a:xfrm>
              <a:off x="7542213" y="17780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1"/>
                  </a:lnTo>
                  <a:lnTo>
                    <a:pt x="93" y="153"/>
                  </a:lnTo>
                  <a:lnTo>
                    <a:pt x="85" y="154"/>
                  </a:lnTo>
                  <a:lnTo>
                    <a:pt x="78" y="155"/>
                  </a:lnTo>
                  <a:lnTo>
                    <a:pt x="78" y="155"/>
                  </a:lnTo>
                  <a:lnTo>
                    <a:pt x="70" y="154"/>
                  </a:lnTo>
                  <a:lnTo>
                    <a:pt x="62" y="153"/>
                  </a:lnTo>
                  <a:lnTo>
                    <a:pt x="55" y="151"/>
                  </a:lnTo>
                  <a:lnTo>
                    <a:pt x="47" y="148"/>
                  </a:lnTo>
                  <a:lnTo>
                    <a:pt x="40"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8"/>
                  </a:lnTo>
                  <a:lnTo>
                    <a:pt x="34" y="14"/>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4"/>
                  </a:lnTo>
                  <a:lnTo>
                    <a:pt x="126" y="18"/>
                  </a:lnTo>
                  <a:lnTo>
                    <a:pt x="131" y="23"/>
                  </a:lnTo>
                  <a:lnTo>
                    <a:pt x="137" y="29"/>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31" name="Google Shape;5031;p59"/>
            <p:cNvSpPr/>
            <p:nvPr/>
          </p:nvSpPr>
          <p:spPr>
            <a:xfrm>
              <a:off x="7613650" y="1708150"/>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32" name="Google Shape;5032;p59"/>
            <p:cNvSpPr/>
            <p:nvPr/>
          </p:nvSpPr>
          <p:spPr>
            <a:xfrm>
              <a:off x="7613650" y="1778000"/>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6"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3" y="121"/>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7"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4"/>
                  </a:lnTo>
                  <a:lnTo>
                    <a:pt x="126" y="18"/>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33" name="Google Shape;5033;p59"/>
            <p:cNvSpPr/>
            <p:nvPr/>
          </p:nvSpPr>
          <p:spPr>
            <a:xfrm>
              <a:off x="7683500" y="1708150"/>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5"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2" y="22"/>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5"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34" name="Google Shape;5034;p59"/>
            <p:cNvSpPr/>
            <p:nvPr/>
          </p:nvSpPr>
          <p:spPr>
            <a:xfrm>
              <a:off x="7683500" y="1778000"/>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1"/>
                  </a:lnTo>
                  <a:lnTo>
                    <a:pt x="92" y="153"/>
                  </a:lnTo>
                  <a:lnTo>
                    <a:pt x="84" y="154"/>
                  </a:lnTo>
                  <a:lnTo>
                    <a:pt x="76" y="155"/>
                  </a:lnTo>
                  <a:lnTo>
                    <a:pt x="76" y="155"/>
                  </a:lnTo>
                  <a:lnTo>
                    <a:pt x="68" y="154"/>
                  </a:lnTo>
                  <a:lnTo>
                    <a:pt x="61" y="153"/>
                  </a:lnTo>
                  <a:lnTo>
                    <a:pt x="53"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8"/>
                  </a:lnTo>
                  <a:lnTo>
                    <a:pt x="33" y="14"/>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4"/>
                  </a:lnTo>
                  <a:lnTo>
                    <a:pt x="125" y="18"/>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35" name="Google Shape;5035;p59"/>
            <p:cNvSpPr/>
            <p:nvPr/>
          </p:nvSpPr>
          <p:spPr>
            <a:xfrm>
              <a:off x="7191375" y="1708150"/>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36" name="Google Shape;5036;p59"/>
            <p:cNvSpPr/>
            <p:nvPr/>
          </p:nvSpPr>
          <p:spPr>
            <a:xfrm>
              <a:off x="7191375" y="1778000"/>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6" y="114"/>
                  </a:lnTo>
                  <a:lnTo>
                    <a:pt x="141" y="121"/>
                  </a:lnTo>
                  <a:lnTo>
                    <a:pt x="137"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8"/>
                  </a:lnTo>
                  <a:lnTo>
                    <a:pt x="35" y="14"/>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7" y="29"/>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37" name="Google Shape;5037;p59"/>
            <p:cNvSpPr/>
            <p:nvPr/>
          </p:nvSpPr>
          <p:spPr>
            <a:xfrm>
              <a:off x="7124700" y="1990725"/>
              <a:ext cx="49213"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1"/>
                  </a:lnTo>
                  <a:lnTo>
                    <a:pt x="93"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38" name="Google Shape;5038;p59"/>
            <p:cNvSpPr/>
            <p:nvPr/>
          </p:nvSpPr>
          <p:spPr>
            <a:xfrm>
              <a:off x="7124700" y="1852613"/>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39" name="Google Shape;5039;p59"/>
            <p:cNvSpPr/>
            <p:nvPr/>
          </p:nvSpPr>
          <p:spPr>
            <a:xfrm>
              <a:off x="7124700" y="1922463"/>
              <a:ext cx="49213"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2" y="131"/>
                  </a:lnTo>
                  <a:lnTo>
                    <a:pt x="126" y="136"/>
                  </a:lnTo>
                  <a:lnTo>
                    <a:pt x="120" y="140"/>
                  </a:lnTo>
                  <a:lnTo>
                    <a:pt x="113"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40" name="Google Shape;5040;p59"/>
            <p:cNvSpPr/>
            <p:nvPr/>
          </p:nvSpPr>
          <p:spPr>
            <a:xfrm>
              <a:off x="7124700" y="1708150"/>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41" name="Google Shape;5041;p59"/>
            <p:cNvSpPr/>
            <p:nvPr/>
          </p:nvSpPr>
          <p:spPr>
            <a:xfrm>
              <a:off x="7124700" y="17780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42" name="Google Shape;5042;p59"/>
            <p:cNvSpPr/>
            <p:nvPr/>
          </p:nvSpPr>
          <p:spPr>
            <a:xfrm>
              <a:off x="7261225" y="1708150"/>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2"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43" name="Google Shape;5043;p59"/>
            <p:cNvSpPr/>
            <p:nvPr/>
          </p:nvSpPr>
          <p:spPr>
            <a:xfrm>
              <a:off x="7261225" y="17780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1"/>
                  </a:lnTo>
                  <a:lnTo>
                    <a:pt x="137" y="126"/>
                  </a:lnTo>
                  <a:lnTo>
                    <a:pt x="132" y="132"/>
                  </a:lnTo>
                  <a:lnTo>
                    <a:pt x="126" y="137"/>
                  </a:lnTo>
                  <a:lnTo>
                    <a:pt x="120" y="141"/>
                  </a:lnTo>
                  <a:lnTo>
                    <a:pt x="114" y="146"/>
                  </a:lnTo>
                  <a:lnTo>
                    <a:pt x="108" y="148"/>
                  </a:lnTo>
                  <a:lnTo>
                    <a:pt x="101" y="151"/>
                  </a:lnTo>
                  <a:lnTo>
                    <a:pt x="93" y="153"/>
                  </a:lnTo>
                  <a:lnTo>
                    <a:pt x="85"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4"/>
                  </a:lnTo>
                  <a:lnTo>
                    <a:pt x="126" y="18"/>
                  </a:lnTo>
                  <a:lnTo>
                    <a:pt x="132" y="23"/>
                  </a:lnTo>
                  <a:lnTo>
                    <a:pt x="137" y="29"/>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44" name="Google Shape;5044;p59"/>
            <p:cNvSpPr/>
            <p:nvPr/>
          </p:nvSpPr>
          <p:spPr>
            <a:xfrm>
              <a:off x="7331075" y="1708150"/>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45" name="Google Shape;5045;p59"/>
            <p:cNvSpPr/>
            <p:nvPr/>
          </p:nvSpPr>
          <p:spPr>
            <a:xfrm>
              <a:off x="7331075" y="17780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1"/>
                  </a:lnTo>
                  <a:lnTo>
                    <a:pt x="93" y="153"/>
                  </a:lnTo>
                  <a:lnTo>
                    <a:pt x="85" y="154"/>
                  </a:lnTo>
                  <a:lnTo>
                    <a:pt x="76" y="155"/>
                  </a:lnTo>
                  <a:lnTo>
                    <a:pt x="76" y="155"/>
                  </a:lnTo>
                  <a:lnTo>
                    <a:pt x="70" y="154"/>
                  </a:lnTo>
                  <a:lnTo>
                    <a:pt x="62" y="153"/>
                  </a:lnTo>
                  <a:lnTo>
                    <a:pt x="54" y="151"/>
                  </a:lnTo>
                  <a:lnTo>
                    <a:pt x="47" y="148"/>
                  </a:lnTo>
                  <a:lnTo>
                    <a:pt x="40" y="146"/>
                  </a:lnTo>
                  <a:lnTo>
                    <a:pt x="34" y="141"/>
                  </a:lnTo>
                  <a:lnTo>
                    <a:pt x="28" y="137"/>
                  </a:lnTo>
                  <a:lnTo>
                    <a:pt x="23" y="132"/>
                  </a:lnTo>
                  <a:lnTo>
                    <a:pt x="18" y="126"/>
                  </a:lnTo>
                  <a:lnTo>
                    <a:pt x="14" y="121"/>
                  </a:lnTo>
                  <a:lnTo>
                    <a:pt x="9" y="114"/>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9"/>
                  </a:lnTo>
                  <a:lnTo>
                    <a:pt x="23" y="23"/>
                  </a:lnTo>
                  <a:lnTo>
                    <a:pt x="28" y="18"/>
                  </a:lnTo>
                  <a:lnTo>
                    <a:pt x="34" y="14"/>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4"/>
                  </a:lnTo>
                  <a:lnTo>
                    <a:pt x="126" y="18"/>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46" name="Google Shape;5046;p59"/>
            <p:cNvSpPr/>
            <p:nvPr/>
          </p:nvSpPr>
          <p:spPr>
            <a:xfrm>
              <a:off x="8032750" y="219868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0" y="131"/>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47" name="Google Shape;5047;p59"/>
            <p:cNvSpPr/>
            <p:nvPr/>
          </p:nvSpPr>
          <p:spPr>
            <a:xfrm>
              <a:off x="8102600" y="2198688"/>
              <a:ext cx="47625"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1" y="131"/>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48" name="Google Shape;5048;p59"/>
            <p:cNvSpPr/>
            <p:nvPr/>
          </p:nvSpPr>
          <p:spPr>
            <a:xfrm>
              <a:off x="8172450" y="2198688"/>
              <a:ext cx="47625" cy="49213"/>
            </a:xfrm>
            <a:custGeom>
              <a:avLst/>
              <a:gdLst/>
              <a:ahLst/>
              <a:cxnLst/>
              <a:rect l="l" t="t" r="r" b="b"/>
              <a:pathLst>
                <a:path w="154" h="153" extrusionOk="0">
                  <a:moveTo>
                    <a:pt x="154" y="77"/>
                  </a:moveTo>
                  <a:lnTo>
                    <a:pt x="154" y="77"/>
                  </a:lnTo>
                  <a:lnTo>
                    <a:pt x="153" y="85"/>
                  </a:lnTo>
                  <a:lnTo>
                    <a:pt x="152" y="92"/>
                  </a:lnTo>
                  <a:lnTo>
                    <a:pt x="151" y="100"/>
                  </a:lnTo>
                  <a:lnTo>
                    <a:pt x="149" y="107"/>
                  </a:lnTo>
                  <a:lnTo>
                    <a:pt x="145" y="113"/>
                  </a:lnTo>
                  <a:lnTo>
                    <a:pt x="141" y="120"/>
                  </a:lnTo>
                  <a:lnTo>
                    <a:pt x="136"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49" name="Google Shape;5049;p59"/>
            <p:cNvSpPr/>
            <p:nvPr/>
          </p:nvSpPr>
          <p:spPr>
            <a:xfrm>
              <a:off x="8242300" y="2198688"/>
              <a:ext cx="49213" cy="49213"/>
            </a:xfrm>
            <a:custGeom>
              <a:avLst/>
              <a:gdLst/>
              <a:ahLst/>
              <a:cxnLst/>
              <a:rect l="l" t="t" r="r" b="b"/>
              <a:pathLst>
                <a:path w="153" h="153" extrusionOk="0">
                  <a:moveTo>
                    <a:pt x="153" y="77"/>
                  </a:moveTo>
                  <a:lnTo>
                    <a:pt x="153" y="77"/>
                  </a:lnTo>
                  <a:lnTo>
                    <a:pt x="153" y="85"/>
                  </a:lnTo>
                  <a:lnTo>
                    <a:pt x="152" y="92"/>
                  </a:lnTo>
                  <a:lnTo>
                    <a:pt x="150" y="100"/>
                  </a:lnTo>
                  <a:lnTo>
                    <a:pt x="148" y="107"/>
                  </a:lnTo>
                  <a:lnTo>
                    <a:pt x="144" y="113"/>
                  </a:lnTo>
                  <a:lnTo>
                    <a:pt x="141" y="120"/>
                  </a:lnTo>
                  <a:lnTo>
                    <a:pt x="136" y="126"/>
                  </a:lnTo>
                  <a:lnTo>
                    <a:pt x="132" y="131"/>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50" name="Google Shape;5050;p59"/>
            <p:cNvSpPr/>
            <p:nvPr/>
          </p:nvSpPr>
          <p:spPr>
            <a:xfrm>
              <a:off x="8312150" y="219868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3"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51" name="Google Shape;5051;p59"/>
            <p:cNvSpPr/>
            <p:nvPr/>
          </p:nvSpPr>
          <p:spPr>
            <a:xfrm>
              <a:off x="8382000" y="2198688"/>
              <a:ext cx="49213" cy="49213"/>
            </a:xfrm>
            <a:custGeom>
              <a:avLst/>
              <a:gdLst/>
              <a:ahLst/>
              <a:cxnLst/>
              <a:rect l="l" t="t" r="r" b="b"/>
              <a:pathLst>
                <a:path w="155" h="153" extrusionOk="0">
                  <a:moveTo>
                    <a:pt x="155" y="77"/>
                  </a:moveTo>
                  <a:lnTo>
                    <a:pt x="155" y="77"/>
                  </a:lnTo>
                  <a:lnTo>
                    <a:pt x="154" y="85"/>
                  </a:lnTo>
                  <a:lnTo>
                    <a:pt x="153" y="92"/>
                  </a:lnTo>
                  <a:lnTo>
                    <a:pt x="151" y="100"/>
                  </a:lnTo>
                  <a:lnTo>
                    <a:pt x="148" y="107"/>
                  </a:lnTo>
                  <a:lnTo>
                    <a:pt x="145" y="113"/>
                  </a:lnTo>
                  <a:lnTo>
                    <a:pt x="141" y="120"/>
                  </a:lnTo>
                  <a:lnTo>
                    <a:pt x="137" y="126"/>
                  </a:lnTo>
                  <a:lnTo>
                    <a:pt x="132" y="131"/>
                  </a:lnTo>
                  <a:lnTo>
                    <a:pt x="126" y="136"/>
                  </a:lnTo>
                  <a:lnTo>
                    <a:pt x="121"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8" y="126"/>
                  </a:lnTo>
                  <a:lnTo>
                    <a:pt x="14" y="120"/>
                  </a:lnTo>
                  <a:lnTo>
                    <a:pt x="10" y="113"/>
                  </a:lnTo>
                  <a:lnTo>
                    <a:pt x="6" y="107"/>
                  </a:lnTo>
                  <a:lnTo>
                    <a:pt x="4" y="100"/>
                  </a:lnTo>
                  <a:lnTo>
                    <a:pt x="2" y="92"/>
                  </a:lnTo>
                  <a:lnTo>
                    <a:pt x="0" y="85"/>
                  </a:lnTo>
                  <a:lnTo>
                    <a:pt x="0" y="77"/>
                  </a:lnTo>
                  <a:lnTo>
                    <a:pt x="0" y="77"/>
                  </a:lnTo>
                  <a:lnTo>
                    <a:pt x="0" y="69"/>
                  </a:lnTo>
                  <a:lnTo>
                    <a:pt x="2" y="61"/>
                  </a:lnTo>
                  <a:lnTo>
                    <a:pt x="4" y="54"/>
                  </a:lnTo>
                  <a:lnTo>
                    <a:pt x="6" y="47"/>
                  </a:lnTo>
                  <a:lnTo>
                    <a:pt x="10" y="40"/>
                  </a:lnTo>
                  <a:lnTo>
                    <a:pt x="14" y="33"/>
                  </a:lnTo>
                  <a:lnTo>
                    <a:pt x="18"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52" name="Google Shape;5052;p59"/>
            <p:cNvSpPr/>
            <p:nvPr/>
          </p:nvSpPr>
          <p:spPr>
            <a:xfrm>
              <a:off x="8451850" y="2198688"/>
              <a:ext cx="47625" cy="49213"/>
            </a:xfrm>
            <a:custGeom>
              <a:avLst/>
              <a:gdLst/>
              <a:ahLst/>
              <a:cxnLst/>
              <a:rect l="l" t="t" r="r" b="b"/>
              <a:pathLst>
                <a:path w="154" h="153" extrusionOk="0">
                  <a:moveTo>
                    <a:pt x="154" y="77"/>
                  </a:moveTo>
                  <a:lnTo>
                    <a:pt x="154" y="77"/>
                  </a:lnTo>
                  <a:lnTo>
                    <a:pt x="153" y="85"/>
                  </a:lnTo>
                  <a:lnTo>
                    <a:pt x="152" y="92"/>
                  </a:lnTo>
                  <a:lnTo>
                    <a:pt x="151" y="100"/>
                  </a:lnTo>
                  <a:lnTo>
                    <a:pt x="148" y="107"/>
                  </a:lnTo>
                  <a:lnTo>
                    <a:pt x="145" y="113"/>
                  </a:lnTo>
                  <a:lnTo>
                    <a:pt x="141" y="120"/>
                  </a:lnTo>
                  <a:lnTo>
                    <a:pt x="136" y="126"/>
                  </a:lnTo>
                  <a:lnTo>
                    <a:pt x="132" y="131"/>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1"/>
                  </a:lnTo>
                  <a:lnTo>
                    <a:pt x="17" y="126"/>
                  </a:lnTo>
                  <a:lnTo>
                    <a:pt x="14"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53" name="Google Shape;5053;p59"/>
            <p:cNvSpPr/>
            <p:nvPr/>
          </p:nvSpPr>
          <p:spPr>
            <a:xfrm>
              <a:off x="8521700" y="2198688"/>
              <a:ext cx="47625"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2"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54" name="Google Shape;5054;p59"/>
            <p:cNvSpPr/>
            <p:nvPr/>
          </p:nvSpPr>
          <p:spPr>
            <a:xfrm>
              <a:off x="8032750" y="2128838"/>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0" y="119"/>
                  </a:lnTo>
                  <a:lnTo>
                    <a:pt x="136" y="126"/>
                  </a:lnTo>
                  <a:lnTo>
                    <a:pt x="130" y="131"/>
                  </a:lnTo>
                  <a:lnTo>
                    <a:pt x="126"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55" name="Google Shape;5055;p59"/>
            <p:cNvSpPr/>
            <p:nvPr/>
          </p:nvSpPr>
          <p:spPr>
            <a:xfrm>
              <a:off x="8102600" y="2128838"/>
              <a:ext cx="47625"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3"/>
                  </a:lnTo>
                  <a:lnTo>
                    <a:pt x="141" y="119"/>
                  </a:lnTo>
                  <a:lnTo>
                    <a:pt x="136" y="126"/>
                  </a:lnTo>
                  <a:lnTo>
                    <a:pt x="131" y="131"/>
                  </a:lnTo>
                  <a:lnTo>
                    <a:pt x="126" y="136"/>
                  </a:lnTo>
                  <a:lnTo>
                    <a:pt x="119" y="141"/>
                  </a:lnTo>
                  <a:lnTo>
                    <a:pt x="114"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56" name="Google Shape;5056;p59"/>
            <p:cNvSpPr/>
            <p:nvPr/>
          </p:nvSpPr>
          <p:spPr>
            <a:xfrm>
              <a:off x="7894638" y="2198688"/>
              <a:ext cx="47625"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57" name="Google Shape;5057;p59"/>
            <p:cNvSpPr/>
            <p:nvPr/>
          </p:nvSpPr>
          <p:spPr>
            <a:xfrm>
              <a:off x="7962900" y="2198688"/>
              <a:ext cx="49213"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58" name="Google Shape;5058;p59"/>
            <p:cNvSpPr/>
            <p:nvPr/>
          </p:nvSpPr>
          <p:spPr>
            <a:xfrm>
              <a:off x="8032750" y="226853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59" name="Google Shape;5059;p59"/>
            <p:cNvSpPr/>
            <p:nvPr/>
          </p:nvSpPr>
          <p:spPr>
            <a:xfrm>
              <a:off x="8102600" y="2268538"/>
              <a:ext cx="47625"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1" y="132"/>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60" name="Google Shape;5060;p59"/>
            <p:cNvSpPr/>
            <p:nvPr/>
          </p:nvSpPr>
          <p:spPr>
            <a:xfrm>
              <a:off x="8172450" y="2268538"/>
              <a:ext cx="47625" cy="49213"/>
            </a:xfrm>
            <a:custGeom>
              <a:avLst/>
              <a:gdLst/>
              <a:ahLst/>
              <a:cxnLst/>
              <a:rect l="l" t="t" r="r" b="b"/>
              <a:pathLst>
                <a:path w="154" h="153" extrusionOk="0">
                  <a:moveTo>
                    <a:pt x="154" y="77"/>
                  </a:moveTo>
                  <a:lnTo>
                    <a:pt x="154" y="77"/>
                  </a:lnTo>
                  <a:lnTo>
                    <a:pt x="153" y="85"/>
                  </a:lnTo>
                  <a:lnTo>
                    <a:pt x="152" y="92"/>
                  </a:lnTo>
                  <a:lnTo>
                    <a:pt x="151" y="100"/>
                  </a:lnTo>
                  <a:lnTo>
                    <a:pt x="149" y="107"/>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61" name="Google Shape;5061;p59"/>
            <p:cNvSpPr/>
            <p:nvPr/>
          </p:nvSpPr>
          <p:spPr>
            <a:xfrm>
              <a:off x="8242300" y="2268538"/>
              <a:ext cx="49213" cy="49213"/>
            </a:xfrm>
            <a:custGeom>
              <a:avLst/>
              <a:gdLst/>
              <a:ahLst/>
              <a:cxnLst/>
              <a:rect l="l" t="t" r="r" b="b"/>
              <a:pathLst>
                <a:path w="153" h="153" extrusionOk="0">
                  <a:moveTo>
                    <a:pt x="153" y="77"/>
                  </a:moveTo>
                  <a:lnTo>
                    <a:pt x="153" y="77"/>
                  </a:lnTo>
                  <a:lnTo>
                    <a:pt x="153" y="85"/>
                  </a:lnTo>
                  <a:lnTo>
                    <a:pt x="152" y="92"/>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62" name="Google Shape;5062;p59"/>
            <p:cNvSpPr/>
            <p:nvPr/>
          </p:nvSpPr>
          <p:spPr>
            <a:xfrm>
              <a:off x="8312150" y="226853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3" y="132"/>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63" name="Google Shape;5063;p59"/>
            <p:cNvSpPr/>
            <p:nvPr/>
          </p:nvSpPr>
          <p:spPr>
            <a:xfrm>
              <a:off x="7962900" y="2268538"/>
              <a:ext cx="49213"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64" name="Google Shape;5064;p59"/>
            <p:cNvSpPr/>
            <p:nvPr/>
          </p:nvSpPr>
          <p:spPr>
            <a:xfrm>
              <a:off x="7894638" y="21288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65" name="Google Shape;5065;p59"/>
            <p:cNvSpPr/>
            <p:nvPr/>
          </p:nvSpPr>
          <p:spPr>
            <a:xfrm>
              <a:off x="7962900" y="2128838"/>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66" name="Google Shape;5066;p59"/>
            <p:cNvSpPr/>
            <p:nvPr/>
          </p:nvSpPr>
          <p:spPr>
            <a:xfrm>
              <a:off x="8172450" y="2128838"/>
              <a:ext cx="47625" cy="47625"/>
            </a:xfrm>
            <a:custGeom>
              <a:avLst/>
              <a:gdLst/>
              <a:ahLst/>
              <a:cxnLst/>
              <a:rect l="l" t="t" r="r" b="b"/>
              <a:pathLst>
                <a:path w="154" h="154" extrusionOk="0">
                  <a:moveTo>
                    <a:pt x="154" y="77"/>
                  </a:moveTo>
                  <a:lnTo>
                    <a:pt x="154" y="77"/>
                  </a:lnTo>
                  <a:lnTo>
                    <a:pt x="153" y="85"/>
                  </a:lnTo>
                  <a:lnTo>
                    <a:pt x="152" y="92"/>
                  </a:lnTo>
                  <a:lnTo>
                    <a:pt x="151" y="100"/>
                  </a:lnTo>
                  <a:lnTo>
                    <a:pt x="149" y="107"/>
                  </a:lnTo>
                  <a:lnTo>
                    <a:pt x="145" y="113"/>
                  </a:lnTo>
                  <a:lnTo>
                    <a:pt x="141" y="119"/>
                  </a:lnTo>
                  <a:lnTo>
                    <a:pt x="136"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67" name="Google Shape;5067;p59"/>
            <p:cNvSpPr/>
            <p:nvPr/>
          </p:nvSpPr>
          <p:spPr>
            <a:xfrm>
              <a:off x="8242300" y="2128838"/>
              <a:ext cx="49213" cy="47625"/>
            </a:xfrm>
            <a:custGeom>
              <a:avLst/>
              <a:gdLst/>
              <a:ahLst/>
              <a:cxnLst/>
              <a:rect l="l" t="t" r="r" b="b"/>
              <a:pathLst>
                <a:path w="153" h="154" extrusionOk="0">
                  <a:moveTo>
                    <a:pt x="153" y="77"/>
                  </a:moveTo>
                  <a:lnTo>
                    <a:pt x="153" y="77"/>
                  </a:lnTo>
                  <a:lnTo>
                    <a:pt x="153" y="85"/>
                  </a:lnTo>
                  <a:lnTo>
                    <a:pt x="152" y="92"/>
                  </a:lnTo>
                  <a:lnTo>
                    <a:pt x="150" y="100"/>
                  </a:lnTo>
                  <a:lnTo>
                    <a:pt x="148" y="107"/>
                  </a:lnTo>
                  <a:lnTo>
                    <a:pt x="144" y="113"/>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68" name="Google Shape;5068;p59"/>
            <p:cNvSpPr/>
            <p:nvPr/>
          </p:nvSpPr>
          <p:spPr>
            <a:xfrm>
              <a:off x="8312150" y="2128838"/>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3"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69" name="Google Shape;5069;p59"/>
            <p:cNvSpPr/>
            <p:nvPr/>
          </p:nvSpPr>
          <p:spPr>
            <a:xfrm>
              <a:off x="8382000" y="2128838"/>
              <a:ext cx="49213" cy="47625"/>
            </a:xfrm>
            <a:custGeom>
              <a:avLst/>
              <a:gdLst/>
              <a:ahLst/>
              <a:cxnLst/>
              <a:rect l="l" t="t" r="r" b="b"/>
              <a:pathLst>
                <a:path w="155" h="154" extrusionOk="0">
                  <a:moveTo>
                    <a:pt x="155" y="77"/>
                  </a:moveTo>
                  <a:lnTo>
                    <a:pt x="155" y="77"/>
                  </a:lnTo>
                  <a:lnTo>
                    <a:pt x="154" y="85"/>
                  </a:lnTo>
                  <a:lnTo>
                    <a:pt x="153" y="92"/>
                  </a:lnTo>
                  <a:lnTo>
                    <a:pt x="151" y="100"/>
                  </a:lnTo>
                  <a:lnTo>
                    <a:pt x="148" y="107"/>
                  </a:lnTo>
                  <a:lnTo>
                    <a:pt x="145" y="113"/>
                  </a:lnTo>
                  <a:lnTo>
                    <a:pt x="141" y="119"/>
                  </a:lnTo>
                  <a:lnTo>
                    <a:pt x="137" y="126"/>
                  </a:lnTo>
                  <a:lnTo>
                    <a:pt x="132" y="131"/>
                  </a:lnTo>
                  <a:lnTo>
                    <a:pt x="126" y="136"/>
                  </a:lnTo>
                  <a:lnTo>
                    <a:pt x="121"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8" y="126"/>
                  </a:lnTo>
                  <a:lnTo>
                    <a:pt x="14" y="119"/>
                  </a:lnTo>
                  <a:lnTo>
                    <a:pt x="10" y="113"/>
                  </a:lnTo>
                  <a:lnTo>
                    <a:pt x="6" y="107"/>
                  </a:lnTo>
                  <a:lnTo>
                    <a:pt x="4" y="100"/>
                  </a:lnTo>
                  <a:lnTo>
                    <a:pt x="2" y="92"/>
                  </a:lnTo>
                  <a:lnTo>
                    <a:pt x="0" y="85"/>
                  </a:lnTo>
                  <a:lnTo>
                    <a:pt x="0" y="77"/>
                  </a:lnTo>
                  <a:lnTo>
                    <a:pt x="0" y="77"/>
                  </a:lnTo>
                  <a:lnTo>
                    <a:pt x="0" y="69"/>
                  </a:lnTo>
                  <a:lnTo>
                    <a:pt x="2" y="61"/>
                  </a:lnTo>
                  <a:lnTo>
                    <a:pt x="4" y="54"/>
                  </a:lnTo>
                  <a:lnTo>
                    <a:pt x="6" y="47"/>
                  </a:lnTo>
                  <a:lnTo>
                    <a:pt x="10" y="40"/>
                  </a:lnTo>
                  <a:lnTo>
                    <a:pt x="14" y="33"/>
                  </a:lnTo>
                  <a:lnTo>
                    <a:pt x="18"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70" name="Google Shape;5070;p59"/>
            <p:cNvSpPr/>
            <p:nvPr/>
          </p:nvSpPr>
          <p:spPr>
            <a:xfrm>
              <a:off x="8451850" y="2128838"/>
              <a:ext cx="47625" cy="47625"/>
            </a:xfrm>
            <a:custGeom>
              <a:avLst/>
              <a:gdLst/>
              <a:ahLst/>
              <a:cxnLst/>
              <a:rect l="l" t="t" r="r" b="b"/>
              <a:pathLst>
                <a:path w="154" h="154" extrusionOk="0">
                  <a:moveTo>
                    <a:pt x="154" y="77"/>
                  </a:moveTo>
                  <a:lnTo>
                    <a:pt x="154" y="77"/>
                  </a:lnTo>
                  <a:lnTo>
                    <a:pt x="153" y="85"/>
                  </a:lnTo>
                  <a:lnTo>
                    <a:pt x="152" y="92"/>
                  </a:lnTo>
                  <a:lnTo>
                    <a:pt x="151" y="100"/>
                  </a:lnTo>
                  <a:lnTo>
                    <a:pt x="148" y="107"/>
                  </a:lnTo>
                  <a:lnTo>
                    <a:pt x="145" y="113"/>
                  </a:lnTo>
                  <a:lnTo>
                    <a:pt x="141" y="119"/>
                  </a:lnTo>
                  <a:lnTo>
                    <a:pt x="136" y="126"/>
                  </a:lnTo>
                  <a:lnTo>
                    <a:pt x="132" y="131"/>
                  </a:lnTo>
                  <a:lnTo>
                    <a:pt x="126" y="136"/>
                  </a:lnTo>
                  <a:lnTo>
                    <a:pt x="120" y="141"/>
                  </a:lnTo>
                  <a:lnTo>
                    <a:pt x="113"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9" y="136"/>
                  </a:lnTo>
                  <a:lnTo>
                    <a:pt x="23" y="131"/>
                  </a:lnTo>
                  <a:lnTo>
                    <a:pt x="17" y="126"/>
                  </a:lnTo>
                  <a:lnTo>
                    <a:pt x="14"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71" name="Google Shape;5071;p59"/>
            <p:cNvSpPr/>
            <p:nvPr/>
          </p:nvSpPr>
          <p:spPr>
            <a:xfrm>
              <a:off x="8521700" y="2128838"/>
              <a:ext cx="47625"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2"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72" name="Google Shape;5072;p59"/>
            <p:cNvSpPr/>
            <p:nvPr/>
          </p:nvSpPr>
          <p:spPr>
            <a:xfrm>
              <a:off x="8032750" y="1638300"/>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73" name="Google Shape;5073;p59"/>
            <p:cNvSpPr/>
            <p:nvPr/>
          </p:nvSpPr>
          <p:spPr>
            <a:xfrm>
              <a:off x="8102600" y="1638300"/>
              <a:ext cx="47625"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19" y="12"/>
                  </a:lnTo>
                  <a:lnTo>
                    <a:pt x="126" y="17"/>
                  </a:lnTo>
                  <a:lnTo>
                    <a:pt x="131"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74" name="Google Shape;5074;p59"/>
            <p:cNvSpPr/>
            <p:nvPr/>
          </p:nvSpPr>
          <p:spPr>
            <a:xfrm>
              <a:off x="8172450" y="1638300"/>
              <a:ext cx="47625" cy="49213"/>
            </a:xfrm>
            <a:custGeom>
              <a:avLst/>
              <a:gdLst/>
              <a:ahLst/>
              <a:cxnLst/>
              <a:rect l="l" t="t" r="r" b="b"/>
              <a:pathLst>
                <a:path w="154" h="153" extrusionOk="0">
                  <a:moveTo>
                    <a:pt x="154" y="76"/>
                  </a:moveTo>
                  <a:lnTo>
                    <a:pt x="154" y="76"/>
                  </a:lnTo>
                  <a:lnTo>
                    <a:pt x="153" y="84"/>
                  </a:lnTo>
                  <a:lnTo>
                    <a:pt x="152" y="92"/>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75" name="Google Shape;5075;p59"/>
            <p:cNvSpPr/>
            <p:nvPr/>
          </p:nvSpPr>
          <p:spPr>
            <a:xfrm>
              <a:off x="8242300" y="1638300"/>
              <a:ext cx="49213" cy="49213"/>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76" name="Google Shape;5076;p59"/>
            <p:cNvSpPr/>
            <p:nvPr/>
          </p:nvSpPr>
          <p:spPr>
            <a:xfrm>
              <a:off x="8312150" y="1638300"/>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3" y="21"/>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77" name="Google Shape;5077;p59"/>
            <p:cNvSpPr/>
            <p:nvPr/>
          </p:nvSpPr>
          <p:spPr>
            <a:xfrm>
              <a:off x="8382000" y="1638300"/>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8" y="126"/>
                  </a:lnTo>
                  <a:lnTo>
                    <a:pt x="14"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4" y="33"/>
                  </a:lnTo>
                  <a:lnTo>
                    <a:pt x="18"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78" name="Google Shape;5078;p59"/>
            <p:cNvSpPr/>
            <p:nvPr/>
          </p:nvSpPr>
          <p:spPr>
            <a:xfrm>
              <a:off x="8451850" y="1638300"/>
              <a:ext cx="47625" cy="49213"/>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1"/>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79" name="Google Shape;5079;p59"/>
            <p:cNvSpPr/>
            <p:nvPr/>
          </p:nvSpPr>
          <p:spPr>
            <a:xfrm>
              <a:off x="8521700" y="1638300"/>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80" name="Google Shape;5080;p59"/>
            <p:cNvSpPr/>
            <p:nvPr/>
          </p:nvSpPr>
          <p:spPr>
            <a:xfrm>
              <a:off x="8032750" y="1571625"/>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81" name="Google Shape;5081;p59"/>
            <p:cNvSpPr/>
            <p:nvPr/>
          </p:nvSpPr>
          <p:spPr>
            <a:xfrm>
              <a:off x="8102600" y="1571625"/>
              <a:ext cx="47625"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1"/>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19"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82" name="Google Shape;5082;p59"/>
            <p:cNvSpPr/>
            <p:nvPr/>
          </p:nvSpPr>
          <p:spPr>
            <a:xfrm>
              <a:off x="8172450" y="1571625"/>
              <a:ext cx="47625" cy="49213"/>
            </a:xfrm>
            <a:custGeom>
              <a:avLst/>
              <a:gdLst/>
              <a:ahLst/>
              <a:cxnLst/>
              <a:rect l="l" t="t" r="r" b="b"/>
              <a:pathLst>
                <a:path w="154" h="154" extrusionOk="0">
                  <a:moveTo>
                    <a:pt x="154" y="77"/>
                  </a:moveTo>
                  <a:lnTo>
                    <a:pt x="154" y="77"/>
                  </a:lnTo>
                  <a:lnTo>
                    <a:pt x="153" y="85"/>
                  </a:lnTo>
                  <a:lnTo>
                    <a:pt x="152" y="92"/>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83" name="Google Shape;5083;p59"/>
            <p:cNvSpPr/>
            <p:nvPr/>
          </p:nvSpPr>
          <p:spPr>
            <a:xfrm>
              <a:off x="8242300" y="1571625"/>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84" name="Google Shape;5084;p59"/>
            <p:cNvSpPr/>
            <p:nvPr/>
          </p:nvSpPr>
          <p:spPr>
            <a:xfrm>
              <a:off x="8312150" y="1571625"/>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3"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85" name="Google Shape;5085;p59"/>
            <p:cNvSpPr/>
            <p:nvPr/>
          </p:nvSpPr>
          <p:spPr>
            <a:xfrm>
              <a:off x="7894638" y="1638300"/>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86" name="Google Shape;5086;p59"/>
            <p:cNvSpPr/>
            <p:nvPr/>
          </p:nvSpPr>
          <p:spPr>
            <a:xfrm>
              <a:off x="7962900" y="1638300"/>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87" name="Google Shape;5087;p59"/>
            <p:cNvSpPr/>
            <p:nvPr/>
          </p:nvSpPr>
          <p:spPr>
            <a:xfrm>
              <a:off x="7894638" y="1571625"/>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88" name="Google Shape;5088;p59"/>
            <p:cNvSpPr/>
            <p:nvPr/>
          </p:nvSpPr>
          <p:spPr>
            <a:xfrm>
              <a:off x="7962900" y="1571625"/>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89" name="Google Shape;5089;p59"/>
            <p:cNvSpPr/>
            <p:nvPr/>
          </p:nvSpPr>
          <p:spPr>
            <a:xfrm>
              <a:off x="8451850" y="1990725"/>
              <a:ext cx="49213" cy="49213"/>
            </a:xfrm>
            <a:custGeom>
              <a:avLst/>
              <a:gdLst/>
              <a:ahLst/>
              <a:cxnLst/>
              <a:rect l="l" t="t" r="r" b="b"/>
              <a:pathLst>
                <a:path w="155" h="155" extrusionOk="0">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1" y="141"/>
                  </a:lnTo>
                  <a:lnTo>
                    <a:pt x="115" y="145"/>
                  </a:lnTo>
                  <a:lnTo>
                    <a:pt x="108" y="148"/>
                  </a:lnTo>
                  <a:lnTo>
                    <a:pt x="101" y="151"/>
                  </a:lnTo>
                  <a:lnTo>
                    <a:pt x="93" y="153"/>
                  </a:lnTo>
                  <a:lnTo>
                    <a:pt x="85" y="154"/>
                  </a:lnTo>
                  <a:lnTo>
                    <a:pt x="78" y="155"/>
                  </a:lnTo>
                  <a:lnTo>
                    <a:pt x="78" y="155"/>
                  </a:lnTo>
                  <a:lnTo>
                    <a:pt x="70" y="154"/>
                  </a:lnTo>
                  <a:lnTo>
                    <a:pt x="62" y="153"/>
                  </a:lnTo>
                  <a:lnTo>
                    <a:pt x="55" y="151"/>
                  </a:lnTo>
                  <a:lnTo>
                    <a:pt x="47" y="148"/>
                  </a:lnTo>
                  <a:lnTo>
                    <a:pt x="40" y="145"/>
                  </a:lnTo>
                  <a:lnTo>
                    <a:pt x="35" y="141"/>
                  </a:lnTo>
                  <a:lnTo>
                    <a:pt x="29" y="137"/>
                  </a:lnTo>
                  <a:lnTo>
                    <a:pt x="23" y="132"/>
                  </a:lnTo>
                  <a:lnTo>
                    <a:pt x="19" y="126"/>
                  </a:lnTo>
                  <a:lnTo>
                    <a:pt x="14" y="121"/>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8"/>
                  </a:lnTo>
                  <a:lnTo>
                    <a:pt x="35"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8"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90" name="Google Shape;5090;p59"/>
            <p:cNvSpPr/>
            <p:nvPr/>
          </p:nvSpPr>
          <p:spPr>
            <a:xfrm>
              <a:off x="8451850" y="2060575"/>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1"/>
                  </a:lnTo>
                  <a:lnTo>
                    <a:pt x="138"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5" y="142"/>
                  </a:lnTo>
                  <a:lnTo>
                    <a:pt x="29" y="138"/>
                  </a:lnTo>
                  <a:lnTo>
                    <a:pt x="23" y="132"/>
                  </a:lnTo>
                  <a:lnTo>
                    <a:pt x="19" y="127"/>
                  </a:lnTo>
                  <a:lnTo>
                    <a:pt x="14" y="121"/>
                  </a:lnTo>
                  <a:lnTo>
                    <a:pt x="10" y="115"/>
                  </a:lnTo>
                  <a:lnTo>
                    <a:pt x="7" y="108"/>
                  </a:lnTo>
                  <a:lnTo>
                    <a:pt x="4" y="101"/>
                  </a:lnTo>
                  <a:lnTo>
                    <a:pt x="3" y="93"/>
                  </a:lnTo>
                  <a:lnTo>
                    <a:pt x="2" y="86"/>
                  </a:lnTo>
                  <a:lnTo>
                    <a:pt x="0" y="78"/>
                  </a:lnTo>
                  <a:lnTo>
                    <a:pt x="0" y="78"/>
                  </a:lnTo>
                  <a:lnTo>
                    <a:pt x="2" y="70"/>
                  </a:lnTo>
                  <a:lnTo>
                    <a:pt x="3" y="62"/>
                  </a:lnTo>
                  <a:lnTo>
                    <a:pt x="4" y="55"/>
                  </a:lnTo>
                  <a:lnTo>
                    <a:pt x="7" y="48"/>
                  </a:lnTo>
                  <a:lnTo>
                    <a:pt x="10" y="42"/>
                  </a:lnTo>
                  <a:lnTo>
                    <a:pt x="14" y="35"/>
                  </a:lnTo>
                  <a:lnTo>
                    <a:pt x="19" y="29"/>
                  </a:lnTo>
                  <a:lnTo>
                    <a:pt x="23" y="23"/>
                  </a:lnTo>
                  <a:lnTo>
                    <a:pt x="29" y="19"/>
                  </a:lnTo>
                  <a:lnTo>
                    <a:pt x="35" y="14"/>
                  </a:lnTo>
                  <a:lnTo>
                    <a:pt x="40" y="11"/>
                  </a:lnTo>
                  <a:lnTo>
                    <a:pt x="47" y="7"/>
                  </a:lnTo>
                  <a:lnTo>
                    <a:pt x="55" y="4"/>
                  </a:lnTo>
                  <a:lnTo>
                    <a:pt x="62" y="3"/>
                  </a:lnTo>
                  <a:lnTo>
                    <a:pt x="70" y="2"/>
                  </a:lnTo>
                  <a:lnTo>
                    <a:pt x="78" y="0"/>
                  </a:lnTo>
                  <a:lnTo>
                    <a:pt x="78" y="0"/>
                  </a:lnTo>
                  <a:lnTo>
                    <a:pt x="85" y="2"/>
                  </a:lnTo>
                  <a:lnTo>
                    <a:pt x="93" y="3"/>
                  </a:lnTo>
                  <a:lnTo>
                    <a:pt x="101" y="4"/>
                  </a:lnTo>
                  <a:lnTo>
                    <a:pt x="108" y="7"/>
                  </a:lnTo>
                  <a:lnTo>
                    <a:pt x="115" y="11"/>
                  </a:lnTo>
                  <a:lnTo>
                    <a:pt x="121" y="14"/>
                  </a:lnTo>
                  <a:lnTo>
                    <a:pt x="126" y="19"/>
                  </a:lnTo>
                  <a:lnTo>
                    <a:pt x="132" y="23"/>
                  </a:lnTo>
                  <a:lnTo>
                    <a:pt x="138" y="29"/>
                  </a:lnTo>
                  <a:lnTo>
                    <a:pt x="141" y="35"/>
                  </a:lnTo>
                  <a:lnTo>
                    <a:pt x="146" y="42"/>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91" name="Google Shape;5091;p59"/>
            <p:cNvSpPr/>
            <p:nvPr/>
          </p:nvSpPr>
          <p:spPr>
            <a:xfrm>
              <a:off x="8521700" y="1990725"/>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1"/>
                  </a:lnTo>
                  <a:lnTo>
                    <a:pt x="93" y="153"/>
                  </a:lnTo>
                  <a:lnTo>
                    <a:pt x="86" y="154"/>
                  </a:lnTo>
                  <a:lnTo>
                    <a:pt x="78" y="155"/>
                  </a:lnTo>
                  <a:lnTo>
                    <a:pt x="78" y="155"/>
                  </a:lnTo>
                  <a:lnTo>
                    <a:pt x="70" y="154"/>
                  </a:lnTo>
                  <a:lnTo>
                    <a:pt x="62" y="153"/>
                  </a:lnTo>
                  <a:lnTo>
                    <a:pt x="55" y="151"/>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92" name="Google Shape;5092;p59"/>
            <p:cNvSpPr/>
            <p:nvPr/>
          </p:nvSpPr>
          <p:spPr>
            <a:xfrm>
              <a:off x="8521700" y="2060575"/>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2" y="121"/>
                  </a:lnTo>
                  <a:lnTo>
                    <a:pt x="137" y="127"/>
                  </a:lnTo>
                  <a:lnTo>
                    <a:pt x="132" y="132"/>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8" y="7"/>
                  </a:lnTo>
                  <a:lnTo>
                    <a:pt x="114" y="11"/>
                  </a:lnTo>
                  <a:lnTo>
                    <a:pt x="120" y="14"/>
                  </a:lnTo>
                  <a:lnTo>
                    <a:pt x="127" y="19"/>
                  </a:lnTo>
                  <a:lnTo>
                    <a:pt x="132" y="23"/>
                  </a:lnTo>
                  <a:lnTo>
                    <a:pt x="137" y="29"/>
                  </a:lnTo>
                  <a:lnTo>
                    <a:pt x="142" y="35"/>
                  </a:lnTo>
                  <a:lnTo>
                    <a:pt x="145"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93" name="Google Shape;5093;p59"/>
            <p:cNvSpPr/>
            <p:nvPr/>
          </p:nvSpPr>
          <p:spPr>
            <a:xfrm>
              <a:off x="8102600" y="1990725"/>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1"/>
                  </a:lnTo>
                  <a:lnTo>
                    <a:pt x="92" y="153"/>
                  </a:lnTo>
                  <a:lnTo>
                    <a:pt x="84" y="154"/>
                  </a:lnTo>
                  <a:lnTo>
                    <a:pt x="76" y="155"/>
                  </a:lnTo>
                  <a:lnTo>
                    <a:pt x="76" y="155"/>
                  </a:lnTo>
                  <a:lnTo>
                    <a:pt x="68" y="154"/>
                  </a:lnTo>
                  <a:lnTo>
                    <a:pt x="60" y="153"/>
                  </a:lnTo>
                  <a:lnTo>
                    <a:pt x="53" y="151"/>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94" name="Google Shape;5094;p59"/>
            <p:cNvSpPr/>
            <p:nvPr/>
          </p:nvSpPr>
          <p:spPr>
            <a:xfrm>
              <a:off x="8102600" y="2060575"/>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4"/>
                  </a:lnTo>
                  <a:lnTo>
                    <a:pt x="60" y="3"/>
                  </a:lnTo>
                  <a:lnTo>
                    <a:pt x="68" y="2"/>
                  </a:lnTo>
                  <a:lnTo>
                    <a:pt x="76" y="0"/>
                  </a:lnTo>
                  <a:lnTo>
                    <a:pt x="76" y="0"/>
                  </a:lnTo>
                  <a:lnTo>
                    <a:pt x="84" y="2"/>
                  </a:lnTo>
                  <a:lnTo>
                    <a:pt x="92" y="3"/>
                  </a:lnTo>
                  <a:lnTo>
                    <a:pt x="99" y="4"/>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95" name="Google Shape;5095;p59"/>
            <p:cNvSpPr/>
            <p:nvPr/>
          </p:nvSpPr>
          <p:spPr>
            <a:xfrm>
              <a:off x="8172450" y="1990725"/>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96" name="Google Shape;5096;p59"/>
            <p:cNvSpPr/>
            <p:nvPr/>
          </p:nvSpPr>
          <p:spPr>
            <a:xfrm>
              <a:off x="8172450" y="2060575"/>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97" name="Google Shape;5097;p59"/>
            <p:cNvSpPr/>
            <p:nvPr/>
          </p:nvSpPr>
          <p:spPr>
            <a:xfrm>
              <a:off x="8242300" y="1990725"/>
              <a:ext cx="49213" cy="49213"/>
            </a:xfrm>
            <a:custGeom>
              <a:avLst/>
              <a:gdLst/>
              <a:ahLst/>
              <a:cxnLst/>
              <a:rect l="l" t="t" r="r" b="b"/>
              <a:pathLst>
                <a:path w="153" h="155" extrusionOk="0">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1"/>
                  </a:lnTo>
                  <a:lnTo>
                    <a:pt x="92"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98" name="Google Shape;5098;p59"/>
            <p:cNvSpPr/>
            <p:nvPr/>
          </p:nvSpPr>
          <p:spPr>
            <a:xfrm>
              <a:off x="8242300" y="2060575"/>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1" y="132"/>
                  </a:lnTo>
                  <a:lnTo>
                    <a:pt x="126" y="138"/>
                  </a:lnTo>
                  <a:lnTo>
                    <a:pt x="120"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3" y="11"/>
                  </a:lnTo>
                  <a:lnTo>
                    <a:pt x="120" y="14"/>
                  </a:lnTo>
                  <a:lnTo>
                    <a:pt x="126" y="19"/>
                  </a:lnTo>
                  <a:lnTo>
                    <a:pt x="131"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099" name="Google Shape;5099;p59"/>
            <p:cNvSpPr/>
            <p:nvPr/>
          </p:nvSpPr>
          <p:spPr>
            <a:xfrm>
              <a:off x="8313738" y="1990725"/>
              <a:ext cx="49213" cy="49213"/>
            </a:xfrm>
            <a:custGeom>
              <a:avLst/>
              <a:gdLst/>
              <a:ahLst/>
              <a:cxnLst/>
              <a:rect l="l" t="t" r="r" b="b"/>
              <a:pathLst>
                <a:path w="155" h="155" extrusionOk="0">
                  <a:moveTo>
                    <a:pt x="155" y="77"/>
                  </a:moveTo>
                  <a:lnTo>
                    <a:pt x="155"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4"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00" name="Google Shape;5100;p59"/>
            <p:cNvSpPr/>
            <p:nvPr/>
          </p:nvSpPr>
          <p:spPr>
            <a:xfrm>
              <a:off x="8313738" y="2060575"/>
              <a:ext cx="49213" cy="49213"/>
            </a:xfrm>
            <a:custGeom>
              <a:avLst/>
              <a:gdLst/>
              <a:ahLst/>
              <a:cxnLst/>
              <a:rect l="l" t="t" r="r" b="b"/>
              <a:pathLst>
                <a:path w="155" h="155" extrusionOk="0">
                  <a:moveTo>
                    <a:pt x="155" y="78"/>
                  </a:moveTo>
                  <a:lnTo>
                    <a:pt x="155"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4"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3" y="11"/>
                  </a:lnTo>
                  <a:lnTo>
                    <a:pt x="120" y="14"/>
                  </a:lnTo>
                  <a:lnTo>
                    <a:pt x="126" y="19"/>
                  </a:lnTo>
                  <a:lnTo>
                    <a:pt x="132" y="23"/>
                  </a:lnTo>
                  <a:lnTo>
                    <a:pt x="136" y="29"/>
                  </a:lnTo>
                  <a:lnTo>
                    <a:pt x="141" y="35"/>
                  </a:lnTo>
                  <a:lnTo>
                    <a:pt x="145" y="42"/>
                  </a:lnTo>
                  <a:lnTo>
                    <a:pt x="148" y="48"/>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01" name="Google Shape;5101;p59"/>
            <p:cNvSpPr/>
            <p:nvPr/>
          </p:nvSpPr>
          <p:spPr>
            <a:xfrm>
              <a:off x="8382000" y="1990725"/>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4"/>
                  </a:lnTo>
                  <a:lnTo>
                    <a:pt x="140" y="121"/>
                  </a:lnTo>
                  <a:lnTo>
                    <a:pt x="136" y="126"/>
                  </a:lnTo>
                  <a:lnTo>
                    <a:pt x="131" y="132"/>
                  </a:lnTo>
                  <a:lnTo>
                    <a:pt x="126" y="137"/>
                  </a:lnTo>
                  <a:lnTo>
                    <a:pt x="120" y="141"/>
                  </a:lnTo>
                  <a:lnTo>
                    <a:pt x="114" y="145"/>
                  </a:lnTo>
                  <a:lnTo>
                    <a:pt x="107" y="148"/>
                  </a:lnTo>
                  <a:lnTo>
                    <a:pt x="99" y="151"/>
                  </a:lnTo>
                  <a:lnTo>
                    <a:pt x="92" y="153"/>
                  </a:lnTo>
                  <a:lnTo>
                    <a:pt x="84" y="154"/>
                  </a:lnTo>
                  <a:lnTo>
                    <a:pt x="76" y="155"/>
                  </a:lnTo>
                  <a:lnTo>
                    <a:pt x="76" y="155"/>
                  </a:lnTo>
                  <a:lnTo>
                    <a:pt x="70" y="154"/>
                  </a:lnTo>
                  <a:lnTo>
                    <a:pt x="62" y="153"/>
                  </a:lnTo>
                  <a:lnTo>
                    <a:pt x="53" y="151"/>
                  </a:lnTo>
                  <a:lnTo>
                    <a:pt x="47" y="148"/>
                  </a:lnTo>
                  <a:lnTo>
                    <a:pt x="40" y="145"/>
                  </a:lnTo>
                  <a:lnTo>
                    <a:pt x="34" y="141"/>
                  </a:lnTo>
                  <a:lnTo>
                    <a:pt x="28" y="137"/>
                  </a:lnTo>
                  <a:lnTo>
                    <a:pt x="23" y="132"/>
                  </a:lnTo>
                  <a:lnTo>
                    <a:pt x="17" y="126"/>
                  </a:lnTo>
                  <a:lnTo>
                    <a:pt x="13"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3" y="35"/>
                  </a:lnTo>
                  <a:lnTo>
                    <a:pt x="17" y="28"/>
                  </a:lnTo>
                  <a:lnTo>
                    <a:pt x="23" y="23"/>
                  </a:lnTo>
                  <a:lnTo>
                    <a:pt x="28" y="18"/>
                  </a:lnTo>
                  <a:lnTo>
                    <a:pt x="34" y="13"/>
                  </a:lnTo>
                  <a:lnTo>
                    <a:pt x="40" y="10"/>
                  </a:lnTo>
                  <a:lnTo>
                    <a:pt x="47" y="6"/>
                  </a:lnTo>
                  <a:lnTo>
                    <a:pt x="53"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3"/>
                  </a:lnTo>
                  <a:lnTo>
                    <a:pt x="136" y="28"/>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02" name="Google Shape;5102;p59"/>
            <p:cNvSpPr/>
            <p:nvPr/>
          </p:nvSpPr>
          <p:spPr>
            <a:xfrm>
              <a:off x="8382000" y="206057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0" y="121"/>
                  </a:lnTo>
                  <a:lnTo>
                    <a:pt x="136" y="127"/>
                  </a:lnTo>
                  <a:lnTo>
                    <a:pt x="131" y="132"/>
                  </a:lnTo>
                  <a:lnTo>
                    <a:pt x="126" y="138"/>
                  </a:lnTo>
                  <a:lnTo>
                    <a:pt x="120" y="142"/>
                  </a:lnTo>
                  <a:lnTo>
                    <a:pt x="114" y="146"/>
                  </a:lnTo>
                  <a:lnTo>
                    <a:pt x="107" y="149"/>
                  </a:lnTo>
                  <a:lnTo>
                    <a:pt x="99" y="151"/>
                  </a:lnTo>
                  <a:lnTo>
                    <a:pt x="92" y="154"/>
                  </a:lnTo>
                  <a:lnTo>
                    <a:pt x="84" y="155"/>
                  </a:lnTo>
                  <a:lnTo>
                    <a:pt x="76" y="155"/>
                  </a:lnTo>
                  <a:lnTo>
                    <a:pt x="76" y="155"/>
                  </a:lnTo>
                  <a:lnTo>
                    <a:pt x="70" y="155"/>
                  </a:lnTo>
                  <a:lnTo>
                    <a:pt x="62" y="154"/>
                  </a:lnTo>
                  <a:lnTo>
                    <a:pt x="53" y="151"/>
                  </a:lnTo>
                  <a:lnTo>
                    <a:pt x="47" y="149"/>
                  </a:lnTo>
                  <a:lnTo>
                    <a:pt x="40" y="146"/>
                  </a:lnTo>
                  <a:lnTo>
                    <a:pt x="34" y="142"/>
                  </a:lnTo>
                  <a:lnTo>
                    <a:pt x="28" y="138"/>
                  </a:lnTo>
                  <a:lnTo>
                    <a:pt x="23" y="132"/>
                  </a:lnTo>
                  <a:lnTo>
                    <a:pt x="17" y="127"/>
                  </a:lnTo>
                  <a:lnTo>
                    <a:pt x="13"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3" y="35"/>
                  </a:lnTo>
                  <a:lnTo>
                    <a:pt x="17" y="29"/>
                  </a:lnTo>
                  <a:lnTo>
                    <a:pt x="23" y="23"/>
                  </a:lnTo>
                  <a:lnTo>
                    <a:pt x="28" y="19"/>
                  </a:lnTo>
                  <a:lnTo>
                    <a:pt x="34" y="14"/>
                  </a:lnTo>
                  <a:lnTo>
                    <a:pt x="40" y="11"/>
                  </a:lnTo>
                  <a:lnTo>
                    <a:pt x="47" y="7"/>
                  </a:lnTo>
                  <a:lnTo>
                    <a:pt x="53" y="4"/>
                  </a:lnTo>
                  <a:lnTo>
                    <a:pt x="62" y="3"/>
                  </a:lnTo>
                  <a:lnTo>
                    <a:pt x="70" y="2"/>
                  </a:lnTo>
                  <a:lnTo>
                    <a:pt x="76" y="0"/>
                  </a:lnTo>
                  <a:lnTo>
                    <a:pt x="76" y="0"/>
                  </a:lnTo>
                  <a:lnTo>
                    <a:pt x="84" y="2"/>
                  </a:lnTo>
                  <a:lnTo>
                    <a:pt x="92" y="3"/>
                  </a:lnTo>
                  <a:lnTo>
                    <a:pt x="99" y="4"/>
                  </a:lnTo>
                  <a:lnTo>
                    <a:pt x="107" y="7"/>
                  </a:lnTo>
                  <a:lnTo>
                    <a:pt x="114" y="11"/>
                  </a:lnTo>
                  <a:lnTo>
                    <a:pt x="120" y="14"/>
                  </a:lnTo>
                  <a:lnTo>
                    <a:pt x="126" y="19"/>
                  </a:lnTo>
                  <a:lnTo>
                    <a:pt x="131" y="23"/>
                  </a:lnTo>
                  <a:lnTo>
                    <a:pt x="136" y="29"/>
                  </a:lnTo>
                  <a:lnTo>
                    <a:pt x="140" y="35"/>
                  </a:lnTo>
                  <a:lnTo>
                    <a:pt x="145"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03" name="Google Shape;5103;p59"/>
            <p:cNvSpPr/>
            <p:nvPr/>
          </p:nvSpPr>
          <p:spPr>
            <a:xfrm>
              <a:off x="7891463" y="1990725"/>
              <a:ext cx="49213" cy="49213"/>
            </a:xfrm>
            <a:custGeom>
              <a:avLst/>
              <a:gdLst/>
              <a:ahLst/>
              <a:cxnLst/>
              <a:rect l="l" t="t" r="r" b="b"/>
              <a:pathLst>
                <a:path w="155" h="155" extrusionOk="0">
                  <a:moveTo>
                    <a:pt x="155" y="77"/>
                  </a:moveTo>
                  <a:lnTo>
                    <a:pt x="155" y="77"/>
                  </a:lnTo>
                  <a:lnTo>
                    <a:pt x="155" y="85"/>
                  </a:lnTo>
                  <a:lnTo>
                    <a:pt x="154" y="93"/>
                  </a:lnTo>
                  <a:lnTo>
                    <a:pt x="152" y="100"/>
                  </a:lnTo>
                  <a:lnTo>
                    <a:pt x="149" y="107"/>
                  </a:lnTo>
                  <a:lnTo>
                    <a:pt x="146" y="114"/>
                  </a:lnTo>
                  <a:lnTo>
                    <a:pt x="142" y="121"/>
                  </a:lnTo>
                  <a:lnTo>
                    <a:pt x="138" y="126"/>
                  </a:lnTo>
                  <a:lnTo>
                    <a:pt x="132" y="132"/>
                  </a:lnTo>
                  <a:lnTo>
                    <a:pt x="128" y="137"/>
                  </a:lnTo>
                  <a:lnTo>
                    <a:pt x="121" y="141"/>
                  </a:lnTo>
                  <a:lnTo>
                    <a:pt x="115" y="145"/>
                  </a:lnTo>
                  <a:lnTo>
                    <a:pt x="108" y="148"/>
                  </a:lnTo>
                  <a:lnTo>
                    <a:pt x="101" y="151"/>
                  </a:lnTo>
                  <a:lnTo>
                    <a:pt x="93" y="153"/>
                  </a:lnTo>
                  <a:lnTo>
                    <a:pt x="86" y="154"/>
                  </a:lnTo>
                  <a:lnTo>
                    <a:pt x="78" y="155"/>
                  </a:lnTo>
                  <a:lnTo>
                    <a:pt x="78" y="155"/>
                  </a:lnTo>
                  <a:lnTo>
                    <a:pt x="70" y="154"/>
                  </a:lnTo>
                  <a:lnTo>
                    <a:pt x="62" y="153"/>
                  </a:lnTo>
                  <a:lnTo>
                    <a:pt x="55" y="151"/>
                  </a:lnTo>
                  <a:lnTo>
                    <a:pt x="49"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8"/>
                  </a:lnTo>
                  <a:lnTo>
                    <a:pt x="35" y="13"/>
                  </a:lnTo>
                  <a:lnTo>
                    <a:pt x="42" y="10"/>
                  </a:lnTo>
                  <a:lnTo>
                    <a:pt x="49"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8" y="18"/>
                  </a:lnTo>
                  <a:lnTo>
                    <a:pt x="132" y="23"/>
                  </a:lnTo>
                  <a:lnTo>
                    <a:pt x="138" y="28"/>
                  </a:lnTo>
                  <a:lnTo>
                    <a:pt x="142" y="35"/>
                  </a:lnTo>
                  <a:lnTo>
                    <a:pt x="146" y="40"/>
                  </a:lnTo>
                  <a:lnTo>
                    <a:pt x="149" y="47"/>
                  </a:lnTo>
                  <a:lnTo>
                    <a:pt x="152"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04" name="Google Shape;5104;p59"/>
            <p:cNvSpPr/>
            <p:nvPr/>
          </p:nvSpPr>
          <p:spPr>
            <a:xfrm>
              <a:off x="7891463" y="2060575"/>
              <a:ext cx="49213" cy="49213"/>
            </a:xfrm>
            <a:custGeom>
              <a:avLst/>
              <a:gdLst/>
              <a:ahLst/>
              <a:cxnLst/>
              <a:rect l="l" t="t" r="r" b="b"/>
              <a:pathLst>
                <a:path w="155" h="155" extrusionOk="0">
                  <a:moveTo>
                    <a:pt x="155" y="78"/>
                  </a:moveTo>
                  <a:lnTo>
                    <a:pt x="155" y="78"/>
                  </a:lnTo>
                  <a:lnTo>
                    <a:pt x="155" y="86"/>
                  </a:lnTo>
                  <a:lnTo>
                    <a:pt x="154" y="93"/>
                  </a:lnTo>
                  <a:lnTo>
                    <a:pt x="152" y="101"/>
                  </a:lnTo>
                  <a:lnTo>
                    <a:pt x="149" y="108"/>
                  </a:lnTo>
                  <a:lnTo>
                    <a:pt x="146" y="115"/>
                  </a:lnTo>
                  <a:lnTo>
                    <a:pt x="142" y="121"/>
                  </a:lnTo>
                  <a:lnTo>
                    <a:pt x="138" y="127"/>
                  </a:lnTo>
                  <a:lnTo>
                    <a:pt x="132" y="132"/>
                  </a:lnTo>
                  <a:lnTo>
                    <a:pt x="128" y="138"/>
                  </a:lnTo>
                  <a:lnTo>
                    <a:pt x="121" y="142"/>
                  </a:lnTo>
                  <a:lnTo>
                    <a:pt x="115" y="146"/>
                  </a:lnTo>
                  <a:lnTo>
                    <a:pt x="108" y="149"/>
                  </a:lnTo>
                  <a:lnTo>
                    <a:pt x="101" y="151"/>
                  </a:lnTo>
                  <a:lnTo>
                    <a:pt x="93" y="154"/>
                  </a:lnTo>
                  <a:lnTo>
                    <a:pt x="86" y="155"/>
                  </a:lnTo>
                  <a:lnTo>
                    <a:pt x="78" y="155"/>
                  </a:lnTo>
                  <a:lnTo>
                    <a:pt x="78" y="155"/>
                  </a:lnTo>
                  <a:lnTo>
                    <a:pt x="70" y="155"/>
                  </a:lnTo>
                  <a:lnTo>
                    <a:pt x="62" y="154"/>
                  </a:lnTo>
                  <a:lnTo>
                    <a:pt x="55" y="151"/>
                  </a:lnTo>
                  <a:lnTo>
                    <a:pt x="49"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2"/>
                  </a:lnTo>
                  <a:lnTo>
                    <a:pt x="14" y="35"/>
                  </a:lnTo>
                  <a:lnTo>
                    <a:pt x="19" y="29"/>
                  </a:lnTo>
                  <a:lnTo>
                    <a:pt x="23" y="23"/>
                  </a:lnTo>
                  <a:lnTo>
                    <a:pt x="29" y="19"/>
                  </a:lnTo>
                  <a:lnTo>
                    <a:pt x="35" y="14"/>
                  </a:lnTo>
                  <a:lnTo>
                    <a:pt x="42" y="11"/>
                  </a:lnTo>
                  <a:lnTo>
                    <a:pt x="49" y="7"/>
                  </a:lnTo>
                  <a:lnTo>
                    <a:pt x="55" y="4"/>
                  </a:lnTo>
                  <a:lnTo>
                    <a:pt x="62" y="3"/>
                  </a:lnTo>
                  <a:lnTo>
                    <a:pt x="70" y="2"/>
                  </a:lnTo>
                  <a:lnTo>
                    <a:pt x="78" y="0"/>
                  </a:lnTo>
                  <a:lnTo>
                    <a:pt x="78" y="0"/>
                  </a:lnTo>
                  <a:lnTo>
                    <a:pt x="86" y="2"/>
                  </a:lnTo>
                  <a:lnTo>
                    <a:pt x="93" y="3"/>
                  </a:lnTo>
                  <a:lnTo>
                    <a:pt x="101" y="4"/>
                  </a:lnTo>
                  <a:lnTo>
                    <a:pt x="108" y="7"/>
                  </a:lnTo>
                  <a:lnTo>
                    <a:pt x="115" y="11"/>
                  </a:lnTo>
                  <a:lnTo>
                    <a:pt x="121" y="14"/>
                  </a:lnTo>
                  <a:lnTo>
                    <a:pt x="128" y="19"/>
                  </a:lnTo>
                  <a:lnTo>
                    <a:pt x="132" y="23"/>
                  </a:lnTo>
                  <a:lnTo>
                    <a:pt x="138" y="29"/>
                  </a:lnTo>
                  <a:lnTo>
                    <a:pt x="142" y="35"/>
                  </a:lnTo>
                  <a:lnTo>
                    <a:pt x="146" y="42"/>
                  </a:lnTo>
                  <a:lnTo>
                    <a:pt x="149" y="48"/>
                  </a:lnTo>
                  <a:lnTo>
                    <a:pt x="152"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05" name="Google Shape;5105;p59"/>
            <p:cNvSpPr/>
            <p:nvPr/>
          </p:nvSpPr>
          <p:spPr>
            <a:xfrm>
              <a:off x="7961313" y="1990725"/>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2"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06" name="Google Shape;5106;p59"/>
            <p:cNvSpPr/>
            <p:nvPr/>
          </p:nvSpPr>
          <p:spPr>
            <a:xfrm>
              <a:off x="7961313" y="2060575"/>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07" name="Google Shape;5107;p59"/>
            <p:cNvSpPr/>
            <p:nvPr/>
          </p:nvSpPr>
          <p:spPr>
            <a:xfrm>
              <a:off x="8031163" y="1990725"/>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1"/>
                  </a:lnTo>
                  <a:lnTo>
                    <a:pt x="93" y="153"/>
                  </a:lnTo>
                  <a:lnTo>
                    <a:pt x="86" y="154"/>
                  </a:lnTo>
                  <a:lnTo>
                    <a:pt x="78" y="155"/>
                  </a:lnTo>
                  <a:lnTo>
                    <a:pt x="78" y="155"/>
                  </a:lnTo>
                  <a:lnTo>
                    <a:pt x="70" y="154"/>
                  </a:lnTo>
                  <a:lnTo>
                    <a:pt x="62" y="153"/>
                  </a:lnTo>
                  <a:lnTo>
                    <a:pt x="55" y="151"/>
                  </a:lnTo>
                  <a:lnTo>
                    <a:pt x="47"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08" name="Google Shape;5108;p59"/>
            <p:cNvSpPr/>
            <p:nvPr/>
          </p:nvSpPr>
          <p:spPr>
            <a:xfrm>
              <a:off x="8031163" y="2060575"/>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6" y="127"/>
                  </a:lnTo>
                  <a:lnTo>
                    <a:pt x="132" y="132"/>
                  </a:lnTo>
                  <a:lnTo>
                    <a:pt x="126"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8"/>
                  </a:lnTo>
                  <a:lnTo>
                    <a:pt x="10"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8" y="7"/>
                  </a:lnTo>
                  <a:lnTo>
                    <a:pt x="114" y="11"/>
                  </a:lnTo>
                  <a:lnTo>
                    <a:pt x="120" y="14"/>
                  </a:lnTo>
                  <a:lnTo>
                    <a:pt x="126" y="19"/>
                  </a:lnTo>
                  <a:lnTo>
                    <a:pt x="132" y="23"/>
                  </a:lnTo>
                  <a:lnTo>
                    <a:pt x="136" y="29"/>
                  </a:lnTo>
                  <a:lnTo>
                    <a:pt x="141"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09" name="Google Shape;5109;p59"/>
            <p:cNvSpPr/>
            <p:nvPr/>
          </p:nvSpPr>
          <p:spPr>
            <a:xfrm>
              <a:off x="8451850" y="1852613"/>
              <a:ext cx="49213" cy="49213"/>
            </a:xfrm>
            <a:custGeom>
              <a:avLst/>
              <a:gdLst/>
              <a:ahLst/>
              <a:cxnLst/>
              <a:rect l="l" t="t" r="r" b="b"/>
              <a:pathLst>
                <a:path w="155" h="153" extrusionOk="0">
                  <a:moveTo>
                    <a:pt x="155" y="76"/>
                  </a:moveTo>
                  <a:lnTo>
                    <a:pt x="155" y="76"/>
                  </a:lnTo>
                  <a:lnTo>
                    <a:pt x="155" y="84"/>
                  </a:lnTo>
                  <a:lnTo>
                    <a:pt x="154" y="91"/>
                  </a:lnTo>
                  <a:lnTo>
                    <a:pt x="151" y="99"/>
                  </a:lnTo>
                  <a:lnTo>
                    <a:pt x="149" y="106"/>
                  </a:lnTo>
                  <a:lnTo>
                    <a:pt x="146" y="113"/>
                  </a:lnTo>
                  <a:lnTo>
                    <a:pt x="141" y="120"/>
                  </a:lnTo>
                  <a:lnTo>
                    <a:pt x="138"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0"/>
                  </a:lnTo>
                  <a:lnTo>
                    <a:pt x="29" y="136"/>
                  </a:lnTo>
                  <a:lnTo>
                    <a:pt x="23" y="131"/>
                  </a:lnTo>
                  <a:lnTo>
                    <a:pt x="19" y="126"/>
                  </a:lnTo>
                  <a:lnTo>
                    <a:pt x="14" y="120"/>
                  </a:lnTo>
                  <a:lnTo>
                    <a:pt x="10" y="113"/>
                  </a:lnTo>
                  <a:lnTo>
                    <a:pt x="7" y="106"/>
                  </a:lnTo>
                  <a:lnTo>
                    <a:pt x="4" y="99"/>
                  </a:lnTo>
                  <a:lnTo>
                    <a:pt x="3" y="91"/>
                  </a:lnTo>
                  <a:lnTo>
                    <a:pt x="2" y="84"/>
                  </a:lnTo>
                  <a:lnTo>
                    <a:pt x="0" y="76"/>
                  </a:lnTo>
                  <a:lnTo>
                    <a:pt x="0" y="76"/>
                  </a:lnTo>
                  <a:lnTo>
                    <a:pt x="2" y="68"/>
                  </a:lnTo>
                  <a:lnTo>
                    <a:pt x="3" y="60"/>
                  </a:lnTo>
                  <a:lnTo>
                    <a:pt x="4" y="53"/>
                  </a:lnTo>
                  <a:lnTo>
                    <a:pt x="7" y="47"/>
                  </a:lnTo>
                  <a:lnTo>
                    <a:pt x="10" y="40"/>
                  </a:lnTo>
                  <a:lnTo>
                    <a:pt x="14" y="33"/>
                  </a:lnTo>
                  <a:lnTo>
                    <a:pt x="19" y="27"/>
                  </a:lnTo>
                  <a:lnTo>
                    <a:pt x="23" y="21"/>
                  </a:lnTo>
                  <a:lnTo>
                    <a:pt x="29" y="17"/>
                  </a:lnTo>
                  <a:lnTo>
                    <a:pt x="35"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8" y="27"/>
                  </a:lnTo>
                  <a:lnTo>
                    <a:pt x="141" y="33"/>
                  </a:lnTo>
                  <a:lnTo>
                    <a:pt x="146" y="40"/>
                  </a:lnTo>
                  <a:lnTo>
                    <a:pt x="149" y="47"/>
                  </a:lnTo>
                  <a:lnTo>
                    <a:pt x="151" y="53"/>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10" name="Google Shape;5110;p59"/>
            <p:cNvSpPr/>
            <p:nvPr/>
          </p:nvSpPr>
          <p:spPr>
            <a:xfrm>
              <a:off x="8451850" y="1922463"/>
              <a:ext cx="49213" cy="49213"/>
            </a:xfrm>
            <a:custGeom>
              <a:avLst/>
              <a:gdLst/>
              <a:ahLst/>
              <a:cxnLst/>
              <a:rect l="l" t="t" r="r" b="b"/>
              <a:pathLst>
                <a:path w="155" h="154" extrusionOk="0">
                  <a:moveTo>
                    <a:pt x="155" y="76"/>
                  </a:moveTo>
                  <a:lnTo>
                    <a:pt x="155" y="76"/>
                  </a:lnTo>
                  <a:lnTo>
                    <a:pt x="155" y="84"/>
                  </a:lnTo>
                  <a:lnTo>
                    <a:pt x="154" y="92"/>
                  </a:lnTo>
                  <a:lnTo>
                    <a:pt x="151" y="99"/>
                  </a:lnTo>
                  <a:lnTo>
                    <a:pt x="149" y="107"/>
                  </a:lnTo>
                  <a:lnTo>
                    <a:pt x="146" y="113"/>
                  </a:lnTo>
                  <a:lnTo>
                    <a:pt x="141" y="120"/>
                  </a:lnTo>
                  <a:lnTo>
                    <a:pt x="138" y="126"/>
                  </a:lnTo>
                  <a:lnTo>
                    <a:pt x="132" y="131"/>
                  </a:lnTo>
                  <a:lnTo>
                    <a:pt x="126" y="136"/>
                  </a:lnTo>
                  <a:lnTo>
                    <a:pt x="121" y="140"/>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0" y="144"/>
                  </a:lnTo>
                  <a:lnTo>
                    <a:pt x="35" y="140"/>
                  </a:lnTo>
                  <a:lnTo>
                    <a:pt x="29" y="136"/>
                  </a:lnTo>
                  <a:lnTo>
                    <a:pt x="23" y="131"/>
                  </a:lnTo>
                  <a:lnTo>
                    <a:pt x="19" y="126"/>
                  </a:lnTo>
                  <a:lnTo>
                    <a:pt x="14" y="120"/>
                  </a:lnTo>
                  <a:lnTo>
                    <a:pt x="10" y="113"/>
                  </a:lnTo>
                  <a:lnTo>
                    <a:pt x="7" y="107"/>
                  </a:lnTo>
                  <a:lnTo>
                    <a:pt x="4" y="99"/>
                  </a:lnTo>
                  <a:lnTo>
                    <a:pt x="3" y="92"/>
                  </a:lnTo>
                  <a:lnTo>
                    <a:pt x="2" y="84"/>
                  </a:lnTo>
                  <a:lnTo>
                    <a:pt x="0" y="76"/>
                  </a:lnTo>
                  <a:lnTo>
                    <a:pt x="0" y="76"/>
                  </a:lnTo>
                  <a:lnTo>
                    <a:pt x="2" y="68"/>
                  </a:lnTo>
                  <a:lnTo>
                    <a:pt x="3" y="61"/>
                  </a:lnTo>
                  <a:lnTo>
                    <a:pt x="4" y="53"/>
                  </a:lnTo>
                  <a:lnTo>
                    <a:pt x="7" y="47"/>
                  </a:lnTo>
                  <a:lnTo>
                    <a:pt x="10" y="40"/>
                  </a:lnTo>
                  <a:lnTo>
                    <a:pt x="14" y="34"/>
                  </a:lnTo>
                  <a:lnTo>
                    <a:pt x="19" y="28"/>
                  </a:lnTo>
                  <a:lnTo>
                    <a:pt x="23" y="23"/>
                  </a:lnTo>
                  <a:lnTo>
                    <a:pt x="29" y="17"/>
                  </a:lnTo>
                  <a:lnTo>
                    <a:pt x="35" y="13"/>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8" y="28"/>
                  </a:lnTo>
                  <a:lnTo>
                    <a:pt x="141" y="34"/>
                  </a:lnTo>
                  <a:lnTo>
                    <a:pt x="146" y="40"/>
                  </a:lnTo>
                  <a:lnTo>
                    <a:pt x="149" y="47"/>
                  </a:lnTo>
                  <a:lnTo>
                    <a:pt x="151" y="53"/>
                  </a:lnTo>
                  <a:lnTo>
                    <a:pt x="154"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11" name="Google Shape;5111;p59"/>
            <p:cNvSpPr/>
            <p:nvPr/>
          </p:nvSpPr>
          <p:spPr>
            <a:xfrm>
              <a:off x="8521700" y="1852613"/>
              <a:ext cx="49213" cy="49213"/>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2" y="120"/>
                  </a:lnTo>
                  <a:lnTo>
                    <a:pt x="137" y="126"/>
                  </a:lnTo>
                  <a:lnTo>
                    <a:pt x="132" y="131"/>
                  </a:lnTo>
                  <a:lnTo>
                    <a:pt x="127" y="136"/>
                  </a:lnTo>
                  <a:lnTo>
                    <a:pt x="120" y="140"/>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7"/>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12" name="Google Shape;5112;p59"/>
            <p:cNvSpPr/>
            <p:nvPr/>
          </p:nvSpPr>
          <p:spPr>
            <a:xfrm>
              <a:off x="8521700" y="1922463"/>
              <a:ext cx="49213" cy="49213"/>
            </a:xfrm>
            <a:custGeom>
              <a:avLst/>
              <a:gdLst/>
              <a:ahLst/>
              <a:cxnLst/>
              <a:rect l="l" t="t" r="r" b="b"/>
              <a:pathLst>
                <a:path w="155" h="154" extrusionOk="0">
                  <a:moveTo>
                    <a:pt x="155" y="76"/>
                  </a:moveTo>
                  <a:lnTo>
                    <a:pt x="155" y="76"/>
                  </a:lnTo>
                  <a:lnTo>
                    <a:pt x="155" y="84"/>
                  </a:lnTo>
                  <a:lnTo>
                    <a:pt x="153" y="92"/>
                  </a:lnTo>
                  <a:lnTo>
                    <a:pt x="151" y="99"/>
                  </a:lnTo>
                  <a:lnTo>
                    <a:pt x="149" y="107"/>
                  </a:lnTo>
                  <a:lnTo>
                    <a:pt x="145" y="113"/>
                  </a:lnTo>
                  <a:lnTo>
                    <a:pt x="142" y="120"/>
                  </a:lnTo>
                  <a:lnTo>
                    <a:pt x="137" y="126"/>
                  </a:lnTo>
                  <a:lnTo>
                    <a:pt x="132" y="131"/>
                  </a:lnTo>
                  <a:lnTo>
                    <a:pt x="127" y="136"/>
                  </a:lnTo>
                  <a:lnTo>
                    <a:pt x="120" y="140"/>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9" y="17"/>
                  </a:lnTo>
                  <a:lnTo>
                    <a:pt x="34" y="13"/>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3"/>
                  </a:lnTo>
                  <a:lnTo>
                    <a:pt x="127" y="17"/>
                  </a:lnTo>
                  <a:lnTo>
                    <a:pt x="132" y="23"/>
                  </a:lnTo>
                  <a:lnTo>
                    <a:pt x="137" y="28"/>
                  </a:lnTo>
                  <a:lnTo>
                    <a:pt x="142" y="34"/>
                  </a:lnTo>
                  <a:lnTo>
                    <a:pt x="145" y="40"/>
                  </a:lnTo>
                  <a:lnTo>
                    <a:pt x="149" y="47"/>
                  </a:lnTo>
                  <a:lnTo>
                    <a:pt x="151" y="53"/>
                  </a:lnTo>
                  <a:lnTo>
                    <a:pt x="153"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13" name="Google Shape;5113;p59"/>
            <p:cNvSpPr/>
            <p:nvPr/>
          </p:nvSpPr>
          <p:spPr>
            <a:xfrm>
              <a:off x="8102600" y="1852613"/>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14" name="Google Shape;5114;p59"/>
            <p:cNvSpPr/>
            <p:nvPr/>
          </p:nvSpPr>
          <p:spPr>
            <a:xfrm>
              <a:off x="8102600" y="1922463"/>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6"/>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0" y="152"/>
                  </a:lnTo>
                  <a:lnTo>
                    <a:pt x="53" y="151"/>
                  </a:lnTo>
                  <a:lnTo>
                    <a:pt x="47" y="147"/>
                  </a:lnTo>
                  <a:lnTo>
                    <a:pt x="40" y="144"/>
                  </a:lnTo>
                  <a:lnTo>
                    <a:pt x="33" y="140"/>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3"/>
                  </a:lnTo>
                  <a:lnTo>
                    <a:pt x="136" y="28"/>
                  </a:lnTo>
                  <a:lnTo>
                    <a:pt x="140"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15" name="Google Shape;5115;p59"/>
            <p:cNvSpPr/>
            <p:nvPr/>
          </p:nvSpPr>
          <p:spPr>
            <a:xfrm>
              <a:off x="8172450" y="1852613"/>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16" name="Google Shape;5116;p59"/>
            <p:cNvSpPr/>
            <p:nvPr/>
          </p:nvSpPr>
          <p:spPr>
            <a:xfrm>
              <a:off x="8172450" y="1922463"/>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17" name="Google Shape;5117;p59"/>
            <p:cNvSpPr/>
            <p:nvPr/>
          </p:nvSpPr>
          <p:spPr>
            <a:xfrm>
              <a:off x="8242300" y="1852613"/>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1" y="131"/>
                  </a:lnTo>
                  <a:lnTo>
                    <a:pt x="126" y="136"/>
                  </a:lnTo>
                  <a:lnTo>
                    <a:pt x="120"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1"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18" name="Google Shape;5118;p59"/>
            <p:cNvSpPr/>
            <p:nvPr/>
          </p:nvSpPr>
          <p:spPr>
            <a:xfrm>
              <a:off x="8242300" y="1922463"/>
              <a:ext cx="49213"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1" y="131"/>
                  </a:lnTo>
                  <a:lnTo>
                    <a:pt x="126" y="136"/>
                  </a:lnTo>
                  <a:lnTo>
                    <a:pt x="120" y="140"/>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3"/>
                  </a:lnTo>
                  <a:lnTo>
                    <a:pt x="126" y="17"/>
                  </a:lnTo>
                  <a:lnTo>
                    <a:pt x="131" y="23"/>
                  </a:lnTo>
                  <a:lnTo>
                    <a:pt x="136" y="28"/>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19" name="Google Shape;5119;p59"/>
            <p:cNvSpPr/>
            <p:nvPr/>
          </p:nvSpPr>
          <p:spPr>
            <a:xfrm>
              <a:off x="8313738" y="1852613"/>
              <a:ext cx="49213" cy="49213"/>
            </a:xfrm>
            <a:custGeom>
              <a:avLst/>
              <a:gdLst/>
              <a:ahLst/>
              <a:cxnLst/>
              <a:rect l="l" t="t" r="r" b="b"/>
              <a:pathLst>
                <a:path w="155" h="153" extrusionOk="0">
                  <a:moveTo>
                    <a:pt x="155" y="76"/>
                  </a:moveTo>
                  <a:lnTo>
                    <a:pt x="155" y="76"/>
                  </a:lnTo>
                  <a:lnTo>
                    <a:pt x="153" y="84"/>
                  </a:lnTo>
                  <a:lnTo>
                    <a:pt x="152" y="91"/>
                  </a:lnTo>
                  <a:lnTo>
                    <a:pt x="151" y="99"/>
                  </a:lnTo>
                  <a:lnTo>
                    <a:pt x="148" y="106"/>
                  </a:lnTo>
                  <a:lnTo>
                    <a:pt x="145"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5" y="40"/>
                  </a:lnTo>
                  <a:lnTo>
                    <a:pt x="148" y="47"/>
                  </a:lnTo>
                  <a:lnTo>
                    <a:pt x="151" y="53"/>
                  </a:lnTo>
                  <a:lnTo>
                    <a:pt x="152" y="60"/>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20" name="Google Shape;5120;p59"/>
            <p:cNvSpPr/>
            <p:nvPr/>
          </p:nvSpPr>
          <p:spPr>
            <a:xfrm>
              <a:off x="8313738" y="1922463"/>
              <a:ext cx="49213" cy="49213"/>
            </a:xfrm>
            <a:custGeom>
              <a:avLst/>
              <a:gdLst/>
              <a:ahLst/>
              <a:cxnLst/>
              <a:rect l="l" t="t" r="r" b="b"/>
              <a:pathLst>
                <a:path w="155" h="154" extrusionOk="0">
                  <a:moveTo>
                    <a:pt x="155" y="76"/>
                  </a:moveTo>
                  <a:lnTo>
                    <a:pt x="155" y="76"/>
                  </a:lnTo>
                  <a:lnTo>
                    <a:pt x="153" y="84"/>
                  </a:lnTo>
                  <a:lnTo>
                    <a:pt x="152" y="92"/>
                  </a:lnTo>
                  <a:lnTo>
                    <a:pt x="151" y="99"/>
                  </a:lnTo>
                  <a:lnTo>
                    <a:pt x="148" y="107"/>
                  </a:lnTo>
                  <a:lnTo>
                    <a:pt x="145" y="113"/>
                  </a:lnTo>
                  <a:lnTo>
                    <a:pt x="141" y="120"/>
                  </a:lnTo>
                  <a:lnTo>
                    <a:pt x="136" y="126"/>
                  </a:lnTo>
                  <a:lnTo>
                    <a:pt x="132" y="131"/>
                  </a:lnTo>
                  <a:lnTo>
                    <a:pt x="126" y="136"/>
                  </a:lnTo>
                  <a:lnTo>
                    <a:pt x="120" y="140"/>
                  </a:lnTo>
                  <a:lnTo>
                    <a:pt x="113"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3"/>
                  </a:lnTo>
                  <a:lnTo>
                    <a:pt x="126" y="17"/>
                  </a:lnTo>
                  <a:lnTo>
                    <a:pt x="132" y="23"/>
                  </a:lnTo>
                  <a:lnTo>
                    <a:pt x="136" y="28"/>
                  </a:lnTo>
                  <a:lnTo>
                    <a:pt x="141" y="34"/>
                  </a:lnTo>
                  <a:lnTo>
                    <a:pt x="145" y="40"/>
                  </a:lnTo>
                  <a:lnTo>
                    <a:pt x="148" y="47"/>
                  </a:lnTo>
                  <a:lnTo>
                    <a:pt x="151" y="53"/>
                  </a:lnTo>
                  <a:lnTo>
                    <a:pt x="152" y="61"/>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21" name="Google Shape;5121;p59"/>
            <p:cNvSpPr/>
            <p:nvPr/>
          </p:nvSpPr>
          <p:spPr>
            <a:xfrm>
              <a:off x="8382000" y="1852613"/>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0" y="120"/>
                  </a:lnTo>
                  <a:lnTo>
                    <a:pt x="136" y="126"/>
                  </a:lnTo>
                  <a:lnTo>
                    <a:pt x="131" y="131"/>
                  </a:lnTo>
                  <a:lnTo>
                    <a:pt x="126" y="136"/>
                  </a:lnTo>
                  <a:lnTo>
                    <a:pt x="120" y="140"/>
                  </a:lnTo>
                  <a:lnTo>
                    <a:pt x="114" y="144"/>
                  </a:lnTo>
                  <a:lnTo>
                    <a:pt x="107" y="147"/>
                  </a:lnTo>
                  <a:lnTo>
                    <a:pt x="99" y="150"/>
                  </a:lnTo>
                  <a:lnTo>
                    <a:pt x="92" y="152"/>
                  </a:lnTo>
                  <a:lnTo>
                    <a:pt x="84" y="153"/>
                  </a:lnTo>
                  <a:lnTo>
                    <a:pt x="76" y="153"/>
                  </a:lnTo>
                  <a:lnTo>
                    <a:pt x="76" y="153"/>
                  </a:lnTo>
                  <a:lnTo>
                    <a:pt x="70" y="153"/>
                  </a:lnTo>
                  <a:lnTo>
                    <a:pt x="62" y="152"/>
                  </a:lnTo>
                  <a:lnTo>
                    <a:pt x="53" y="150"/>
                  </a:lnTo>
                  <a:lnTo>
                    <a:pt x="47" y="147"/>
                  </a:lnTo>
                  <a:lnTo>
                    <a:pt x="40" y="144"/>
                  </a:lnTo>
                  <a:lnTo>
                    <a:pt x="34" y="140"/>
                  </a:lnTo>
                  <a:lnTo>
                    <a:pt x="28" y="136"/>
                  </a:lnTo>
                  <a:lnTo>
                    <a:pt x="23" y="131"/>
                  </a:lnTo>
                  <a:lnTo>
                    <a:pt x="17" y="126"/>
                  </a:lnTo>
                  <a:lnTo>
                    <a:pt x="13"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3" y="33"/>
                  </a:lnTo>
                  <a:lnTo>
                    <a:pt x="17" y="27"/>
                  </a:lnTo>
                  <a:lnTo>
                    <a:pt x="23" y="21"/>
                  </a:lnTo>
                  <a:lnTo>
                    <a:pt x="28" y="17"/>
                  </a:lnTo>
                  <a:lnTo>
                    <a:pt x="34" y="12"/>
                  </a:lnTo>
                  <a:lnTo>
                    <a:pt x="40" y="9"/>
                  </a:lnTo>
                  <a:lnTo>
                    <a:pt x="47" y="5"/>
                  </a:lnTo>
                  <a:lnTo>
                    <a:pt x="53" y="3"/>
                  </a:lnTo>
                  <a:lnTo>
                    <a:pt x="62" y="1"/>
                  </a:lnTo>
                  <a:lnTo>
                    <a:pt x="70" y="0"/>
                  </a:lnTo>
                  <a:lnTo>
                    <a:pt x="76" y="0"/>
                  </a:lnTo>
                  <a:lnTo>
                    <a:pt x="76" y="0"/>
                  </a:lnTo>
                  <a:lnTo>
                    <a:pt x="84" y="0"/>
                  </a:lnTo>
                  <a:lnTo>
                    <a:pt x="92" y="1"/>
                  </a:lnTo>
                  <a:lnTo>
                    <a:pt x="99" y="3"/>
                  </a:lnTo>
                  <a:lnTo>
                    <a:pt x="107" y="5"/>
                  </a:lnTo>
                  <a:lnTo>
                    <a:pt x="114" y="9"/>
                  </a:lnTo>
                  <a:lnTo>
                    <a:pt x="120" y="12"/>
                  </a:lnTo>
                  <a:lnTo>
                    <a:pt x="126" y="17"/>
                  </a:lnTo>
                  <a:lnTo>
                    <a:pt x="131" y="21"/>
                  </a:lnTo>
                  <a:lnTo>
                    <a:pt x="136" y="27"/>
                  </a:lnTo>
                  <a:lnTo>
                    <a:pt x="140" y="33"/>
                  </a:lnTo>
                  <a:lnTo>
                    <a:pt x="145"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22" name="Google Shape;5122;p59"/>
            <p:cNvSpPr/>
            <p:nvPr/>
          </p:nvSpPr>
          <p:spPr>
            <a:xfrm>
              <a:off x="8382000" y="1922463"/>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3"/>
                  </a:lnTo>
                  <a:lnTo>
                    <a:pt x="140" y="120"/>
                  </a:lnTo>
                  <a:lnTo>
                    <a:pt x="136" y="126"/>
                  </a:lnTo>
                  <a:lnTo>
                    <a:pt x="131" y="131"/>
                  </a:lnTo>
                  <a:lnTo>
                    <a:pt x="126" y="136"/>
                  </a:lnTo>
                  <a:lnTo>
                    <a:pt x="120" y="140"/>
                  </a:lnTo>
                  <a:lnTo>
                    <a:pt x="114" y="144"/>
                  </a:lnTo>
                  <a:lnTo>
                    <a:pt x="107" y="147"/>
                  </a:lnTo>
                  <a:lnTo>
                    <a:pt x="99" y="151"/>
                  </a:lnTo>
                  <a:lnTo>
                    <a:pt x="92" y="152"/>
                  </a:lnTo>
                  <a:lnTo>
                    <a:pt x="84" y="153"/>
                  </a:lnTo>
                  <a:lnTo>
                    <a:pt x="76" y="154"/>
                  </a:lnTo>
                  <a:lnTo>
                    <a:pt x="76" y="154"/>
                  </a:lnTo>
                  <a:lnTo>
                    <a:pt x="70" y="153"/>
                  </a:lnTo>
                  <a:lnTo>
                    <a:pt x="62" y="152"/>
                  </a:lnTo>
                  <a:lnTo>
                    <a:pt x="53" y="151"/>
                  </a:lnTo>
                  <a:lnTo>
                    <a:pt x="47" y="147"/>
                  </a:lnTo>
                  <a:lnTo>
                    <a:pt x="40" y="144"/>
                  </a:lnTo>
                  <a:lnTo>
                    <a:pt x="34" y="140"/>
                  </a:lnTo>
                  <a:lnTo>
                    <a:pt x="28" y="136"/>
                  </a:lnTo>
                  <a:lnTo>
                    <a:pt x="23" y="131"/>
                  </a:lnTo>
                  <a:lnTo>
                    <a:pt x="17" y="126"/>
                  </a:lnTo>
                  <a:lnTo>
                    <a:pt x="13"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3" y="34"/>
                  </a:lnTo>
                  <a:lnTo>
                    <a:pt x="17" y="28"/>
                  </a:lnTo>
                  <a:lnTo>
                    <a:pt x="23" y="23"/>
                  </a:lnTo>
                  <a:lnTo>
                    <a:pt x="28" y="17"/>
                  </a:lnTo>
                  <a:lnTo>
                    <a:pt x="34" y="13"/>
                  </a:lnTo>
                  <a:lnTo>
                    <a:pt x="40" y="9"/>
                  </a:lnTo>
                  <a:lnTo>
                    <a:pt x="47" y="5"/>
                  </a:lnTo>
                  <a:lnTo>
                    <a:pt x="53" y="3"/>
                  </a:lnTo>
                  <a:lnTo>
                    <a:pt x="62" y="1"/>
                  </a:lnTo>
                  <a:lnTo>
                    <a:pt x="70" y="0"/>
                  </a:lnTo>
                  <a:lnTo>
                    <a:pt x="76" y="0"/>
                  </a:lnTo>
                  <a:lnTo>
                    <a:pt x="76" y="0"/>
                  </a:lnTo>
                  <a:lnTo>
                    <a:pt x="84" y="0"/>
                  </a:lnTo>
                  <a:lnTo>
                    <a:pt x="92" y="1"/>
                  </a:lnTo>
                  <a:lnTo>
                    <a:pt x="99" y="3"/>
                  </a:lnTo>
                  <a:lnTo>
                    <a:pt x="107" y="5"/>
                  </a:lnTo>
                  <a:lnTo>
                    <a:pt x="114" y="9"/>
                  </a:lnTo>
                  <a:lnTo>
                    <a:pt x="120" y="13"/>
                  </a:lnTo>
                  <a:lnTo>
                    <a:pt x="126" y="17"/>
                  </a:lnTo>
                  <a:lnTo>
                    <a:pt x="131" y="23"/>
                  </a:lnTo>
                  <a:lnTo>
                    <a:pt x="136" y="28"/>
                  </a:lnTo>
                  <a:lnTo>
                    <a:pt x="140" y="34"/>
                  </a:lnTo>
                  <a:lnTo>
                    <a:pt x="145"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23" name="Google Shape;5123;p59"/>
            <p:cNvSpPr/>
            <p:nvPr/>
          </p:nvSpPr>
          <p:spPr>
            <a:xfrm>
              <a:off x="7891463" y="1852613"/>
              <a:ext cx="49213" cy="49213"/>
            </a:xfrm>
            <a:custGeom>
              <a:avLst/>
              <a:gdLst/>
              <a:ahLst/>
              <a:cxnLst/>
              <a:rect l="l" t="t" r="r" b="b"/>
              <a:pathLst>
                <a:path w="155" h="153" extrusionOk="0">
                  <a:moveTo>
                    <a:pt x="155" y="76"/>
                  </a:moveTo>
                  <a:lnTo>
                    <a:pt x="155" y="76"/>
                  </a:lnTo>
                  <a:lnTo>
                    <a:pt x="155" y="84"/>
                  </a:lnTo>
                  <a:lnTo>
                    <a:pt x="154" y="91"/>
                  </a:lnTo>
                  <a:lnTo>
                    <a:pt x="152" y="99"/>
                  </a:lnTo>
                  <a:lnTo>
                    <a:pt x="149" y="106"/>
                  </a:lnTo>
                  <a:lnTo>
                    <a:pt x="146" y="113"/>
                  </a:lnTo>
                  <a:lnTo>
                    <a:pt x="142" y="120"/>
                  </a:lnTo>
                  <a:lnTo>
                    <a:pt x="138" y="126"/>
                  </a:lnTo>
                  <a:lnTo>
                    <a:pt x="132" y="131"/>
                  </a:lnTo>
                  <a:lnTo>
                    <a:pt x="128" y="136"/>
                  </a:lnTo>
                  <a:lnTo>
                    <a:pt x="121" y="140"/>
                  </a:lnTo>
                  <a:lnTo>
                    <a:pt x="115" y="144"/>
                  </a:lnTo>
                  <a:lnTo>
                    <a:pt x="108" y="147"/>
                  </a:lnTo>
                  <a:lnTo>
                    <a:pt x="101" y="150"/>
                  </a:lnTo>
                  <a:lnTo>
                    <a:pt x="93" y="152"/>
                  </a:lnTo>
                  <a:lnTo>
                    <a:pt x="86" y="153"/>
                  </a:lnTo>
                  <a:lnTo>
                    <a:pt x="78" y="153"/>
                  </a:lnTo>
                  <a:lnTo>
                    <a:pt x="78" y="153"/>
                  </a:lnTo>
                  <a:lnTo>
                    <a:pt x="70" y="153"/>
                  </a:lnTo>
                  <a:lnTo>
                    <a:pt x="62" y="152"/>
                  </a:lnTo>
                  <a:lnTo>
                    <a:pt x="55" y="150"/>
                  </a:lnTo>
                  <a:lnTo>
                    <a:pt x="49" y="147"/>
                  </a:lnTo>
                  <a:lnTo>
                    <a:pt x="42" y="144"/>
                  </a:lnTo>
                  <a:lnTo>
                    <a:pt x="35" y="140"/>
                  </a:lnTo>
                  <a:lnTo>
                    <a:pt x="29" y="136"/>
                  </a:lnTo>
                  <a:lnTo>
                    <a:pt x="23" y="131"/>
                  </a:lnTo>
                  <a:lnTo>
                    <a:pt x="19" y="126"/>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7"/>
                  </a:lnTo>
                  <a:lnTo>
                    <a:pt x="11" y="40"/>
                  </a:lnTo>
                  <a:lnTo>
                    <a:pt x="14" y="33"/>
                  </a:lnTo>
                  <a:lnTo>
                    <a:pt x="19" y="27"/>
                  </a:lnTo>
                  <a:lnTo>
                    <a:pt x="23" y="21"/>
                  </a:lnTo>
                  <a:lnTo>
                    <a:pt x="29" y="17"/>
                  </a:lnTo>
                  <a:lnTo>
                    <a:pt x="35" y="12"/>
                  </a:lnTo>
                  <a:lnTo>
                    <a:pt x="42" y="9"/>
                  </a:lnTo>
                  <a:lnTo>
                    <a:pt x="49"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8" y="17"/>
                  </a:lnTo>
                  <a:lnTo>
                    <a:pt x="132" y="21"/>
                  </a:lnTo>
                  <a:lnTo>
                    <a:pt x="138" y="27"/>
                  </a:lnTo>
                  <a:lnTo>
                    <a:pt x="142" y="33"/>
                  </a:lnTo>
                  <a:lnTo>
                    <a:pt x="146" y="40"/>
                  </a:lnTo>
                  <a:lnTo>
                    <a:pt x="149" y="47"/>
                  </a:lnTo>
                  <a:lnTo>
                    <a:pt x="152" y="53"/>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24" name="Google Shape;5124;p59"/>
            <p:cNvSpPr/>
            <p:nvPr/>
          </p:nvSpPr>
          <p:spPr>
            <a:xfrm>
              <a:off x="7891463" y="1922463"/>
              <a:ext cx="49213" cy="49213"/>
            </a:xfrm>
            <a:custGeom>
              <a:avLst/>
              <a:gdLst/>
              <a:ahLst/>
              <a:cxnLst/>
              <a:rect l="l" t="t" r="r" b="b"/>
              <a:pathLst>
                <a:path w="155" h="154" extrusionOk="0">
                  <a:moveTo>
                    <a:pt x="155" y="76"/>
                  </a:moveTo>
                  <a:lnTo>
                    <a:pt x="155" y="76"/>
                  </a:lnTo>
                  <a:lnTo>
                    <a:pt x="155" y="84"/>
                  </a:lnTo>
                  <a:lnTo>
                    <a:pt x="154" y="92"/>
                  </a:lnTo>
                  <a:lnTo>
                    <a:pt x="152" y="99"/>
                  </a:lnTo>
                  <a:lnTo>
                    <a:pt x="149" y="107"/>
                  </a:lnTo>
                  <a:lnTo>
                    <a:pt x="146" y="113"/>
                  </a:lnTo>
                  <a:lnTo>
                    <a:pt x="142" y="120"/>
                  </a:lnTo>
                  <a:lnTo>
                    <a:pt x="138" y="126"/>
                  </a:lnTo>
                  <a:lnTo>
                    <a:pt x="132" y="131"/>
                  </a:lnTo>
                  <a:lnTo>
                    <a:pt x="128" y="136"/>
                  </a:lnTo>
                  <a:lnTo>
                    <a:pt x="121" y="140"/>
                  </a:lnTo>
                  <a:lnTo>
                    <a:pt x="115" y="144"/>
                  </a:lnTo>
                  <a:lnTo>
                    <a:pt x="108" y="147"/>
                  </a:lnTo>
                  <a:lnTo>
                    <a:pt x="101" y="151"/>
                  </a:lnTo>
                  <a:lnTo>
                    <a:pt x="93" y="152"/>
                  </a:lnTo>
                  <a:lnTo>
                    <a:pt x="86" y="153"/>
                  </a:lnTo>
                  <a:lnTo>
                    <a:pt x="78" y="154"/>
                  </a:lnTo>
                  <a:lnTo>
                    <a:pt x="78" y="154"/>
                  </a:lnTo>
                  <a:lnTo>
                    <a:pt x="70" y="153"/>
                  </a:lnTo>
                  <a:lnTo>
                    <a:pt x="62" y="152"/>
                  </a:lnTo>
                  <a:lnTo>
                    <a:pt x="55" y="151"/>
                  </a:lnTo>
                  <a:lnTo>
                    <a:pt x="49" y="147"/>
                  </a:lnTo>
                  <a:lnTo>
                    <a:pt x="42" y="144"/>
                  </a:lnTo>
                  <a:lnTo>
                    <a:pt x="35" y="140"/>
                  </a:lnTo>
                  <a:lnTo>
                    <a:pt x="29" y="136"/>
                  </a:lnTo>
                  <a:lnTo>
                    <a:pt x="23" y="131"/>
                  </a:lnTo>
                  <a:lnTo>
                    <a:pt x="19" y="126"/>
                  </a:lnTo>
                  <a:lnTo>
                    <a:pt x="14" y="120"/>
                  </a:lnTo>
                  <a:lnTo>
                    <a:pt x="11" y="113"/>
                  </a:lnTo>
                  <a:lnTo>
                    <a:pt x="7" y="107"/>
                  </a:lnTo>
                  <a:lnTo>
                    <a:pt x="4" y="99"/>
                  </a:lnTo>
                  <a:lnTo>
                    <a:pt x="3" y="92"/>
                  </a:lnTo>
                  <a:lnTo>
                    <a:pt x="2" y="84"/>
                  </a:lnTo>
                  <a:lnTo>
                    <a:pt x="0" y="76"/>
                  </a:lnTo>
                  <a:lnTo>
                    <a:pt x="0" y="76"/>
                  </a:lnTo>
                  <a:lnTo>
                    <a:pt x="2" y="68"/>
                  </a:lnTo>
                  <a:lnTo>
                    <a:pt x="3" y="61"/>
                  </a:lnTo>
                  <a:lnTo>
                    <a:pt x="4" y="53"/>
                  </a:lnTo>
                  <a:lnTo>
                    <a:pt x="7" y="47"/>
                  </a:lnTo>
                  <a:lnTo>
                    <a:pt x="11" y="40"/>
                  </a:lnTo>
                  <a:lnTo>
                    <a:pt x="14" y="34"/>
                  </a:lnTo>
                  <a:lnTo>
                    <a:pt x="19" y="28"/>
                  </a:lnTo>
                  <a:lnTo>
                    <a:pt x="23" y="23"/>
                  </a:lnTo>
                  <a:lnTo>
                    <a:pt x="29" y="17"/>
                  </a:lnTo>
                  <a:lnTo>
                    <a:pt x="35" y="13"/>
                  </a:lnTo>
                  <a:lnTo>
                    <a:pt x="42" y="9"/>
                  </a:lnTo>
                  <a:lnTo>
                    <a:pt x="49" y="5"/>
                  </a:lnTo>
                  <a:lnTo>
                    <a:pt x="55" y="3"/>
                  </a:lnTo>
                  <a:lnTo>
                    <a:pt x="62" y="1"/>
                  </a:lnTo>
                  <a:lnTo>
                    <a:pt x="70" y="0"/>
                  </a:lnTo>
                  <a:lnTo>
                    <a:pt x="78" y="0"/>
                  </a:lnTo>
                  <a:lnTo>
                    <a:pt x="78" y="0"/>
                  </a:lnTo>
                  <a:lnTo>
                    <a:pt x="86" y="0"/>
                  </a:lnTo>
                  <a:lnTo>
                    <a:pt x="93" y="1"/>
                  </a:lnTo>
                  <a:lnTo>
                    <a:pt x="101" y="3"/>
                  </a:lnTo>
                  <a:lnTo>
                    <a:pt x="108" y="5"/>
                  </a:lnTo>
                  <a:lnTo>
                    <a:pt x="115" y="9"/>
                  </a:lnTo>
                  <a:lnTo>
                    <a:pt x="121" y="13"/>
                  </a:lnTo>
                  <a:lnTo>
                    <a:pt x="128" y="17"/>
                  </a:lnTo>
                  <a:lnTo>
                    <a:pt x="132" y="23"/>
                  </a:lnTo>
                  <a:lnTo>
                    <a:pt x="138" y="28"/>
                  </a:lnTo>
                  <a:lnTo>
                    <a:pt x="142" y="34"/>
                  </a:lnTo>
                  <a:lnTo>
                    <a:pt x="146" y="40"/>
                  </a:lnTo>
                  <a:lnTo>
                    <a:pt x="149" y="47"/>
                  </a:lnTo>
                  <a:lnTo>
                    <a:pt x="152" y="53"/>
                  </a:lnTo>
                  <a:lnTo>
                    <a:pt x="154"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25" name="Google Shape;5125;p59"/>
            <p:cNvSpPr/>
            <p:nvPr/>
          </p:nvSpPr>
          <p:spPr>
            <a:xfrm>
              <a:off x="7961313" y="1852613"/>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26" name="Google Shape;5126;p59"/>
            <p:cNvSpPr/>
            <p:nvPr/>
          </p:nvSpPr>
          <p:spPr>
            <a:xfrm>
              <a:off x="7961313" y="1922463"/>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27" name="Google Shape;5127;p59"/>
            <p:cNvSpPr/>
            <p:nvPr/>
          </p:nvSpPr>
          <p:spPr>
            <a:xfrm>
              <a:off x="8031163" y="1852613"/>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10" y="113"/>
                  </a:lnTo>
                  <a:lnTo>
                    <a:pt x="7" y="106"/>
                  </a:lnTo>
                  <a:lnTo>
                    <a:pt x="3" y="99"/>
                  </a:lnTo>
                  <a:lnTo>
                    <a:pt x="2" y="91"/>
                  </a:lnTo>
                  <a:lnTo>
                    <a:pt x="1" y="84"/>
                  </a:lnTo>
                  <a:lnTo>
                    <a:pt x="0" y="76"/>
                  </a:lnTo>
                  <a:lnTo>
                    <a:pt x="0" y="76"/>
                  </a:lnTo>
                  <a:lnTo>
                    <a:pt x="1" y="68"/>
                  </a:lnTo>
                  <a:lnTo>
                    <a:pt x="2" y="60"/>
                  </a:lnTo>
                  <a:lnTo>
                    <a:pt x="3" y="53"/>
                  </a:lnTo>
                  <a:lnTo>
                    <a:pt x="7" y="47"/>
                  </a:lnTo>
                  <a:lnTo>
                    <a:pt x="10"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28" name="Google Shape;5128;p59"/>
            <p:cNvSpPr/>
            <p:nvPr/>
          </p:nvSpPr>
          <p:spPr>
            <a:xfrm>
              <a:off x="8031163" y="1922463"/>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1" y="120"/>
                  </a:lnTo>
                  <a:lnTo>
                    <a:pt x="136" y="126"/>
                  </a:lnTo>
                  <a:lnTo>
                    <a:pt x="132" y="131"/>
                  </a:lnTo>
                  <a:lnTo>
                    <a:pt x="126" y="136"/>
                  </a:lnTo>
                  <a:lnTo>
                    <a:pt x="120" y="140"/>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10" y="113"/>
                  </a:lnTo>
                  <a:lnTo>
                    <a:pt x="7" y="107"/>
                  </a:lnTo>
                  <a:lnTo>
                    <a:pt x="3" y="99"/>
                  </a:lnTo>
                  <a:lnTo>
                    <a:pt x="2" y="92"/>
                  </a:lnTo>
                  <a:lnTo>
                    <a:pt x="1" y="84"/>
                  </a:lnTo>
                  <a:lnTo>
                    <a:pt x="0" y="76"/>
                  </a:lnTo>
                  <a:lnTo>
                    <a:pt x="0" y="76"/>
                  </a:lnTo>
                  <a:lnTo>
                    <a:pt x="1" y="68"/>
                  </a:lnTo>
                  <a:lnTo>
                    <a:pt x="2" y="61"/>
                  </a:lnTo>
                  <a:lnTo>
                    <a:pt x="3" y="53"/>
                  </a:lnTo>
                  <a:lnTo>
                    <a:pt x="7" y="47"/>
                  </a:lnTo>
                  <a:lnTo>
                    <a:pt x="10" y="40"/>
                  </a:lnTo>
                  <a:lnTo>
                    <a:pt x="14" y="34"/>
                  </a:lnTo>
                  <a:lnTo>
                    <a:pt x="18" y="28"/>
                  </a:lnTo>
                  <a:lnTo>
                    <a:pt x="23" y="23"/>
                  </a:lnTo>
                  <a:lnTo>
                    <a:pt x="29" y="17"/>
                  </a:lnTo>
                  <a:lnTo>
                    <a:pt x="34" y="13"/>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3"/>
                  </a:lnTo>
                  <a:lnTo>
                    <a:pt x="126" y="17"/>
                  </a:lnTo>
                  <a:lnTo>
                    <a:pt x="132" y="23"/>
                  </a:lnTo>
                  <a:lnTo>
                    <a:pt x="136" y="28"/>
                  </a:lnTo>
                  <a:lnTo>
                    <a:pt x="141"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29" name="Google Shape;5129;p59"/>
            <p:cNvSpPr/>
            <p:nvPr/>
          </p:nvSpPr>
          <p:spPr>
            <a:xfrm>
              <a:off x="8451850" y="1708150"/>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5" y="141"/>
                  </a:lnTo>
                  <a:lnTo>
                    <a:pt x="29" y="137"/>
                  </a:lnTo>
                  <a:lnTo>
                    <a:pt x="23" y="132"/>
                  </a:lnTo>
                  <a:lnTo>
                    <a:pt x="19" y="126"/>
                  </a:lnTo>
                  <a:lnTo>
                    <a:pt x="14" y="121"/>
                  </a:lnTo>
                  <a:lnTo>
                    <a:pt x="10" y="114"/>
                  </a:lnTo>
                  <a:lnTo>
                    <a:pt x="7" y="107"/>
                  </a:lnTo>
                  <a:lnTo>
                    <a:pt x="4" y="100"/>
                  </a:lnTo>
                  <a:lnTo>
                    <a:pt x="3" y="93"/>
                  </a:lnTo>
                  <a:lnTo>
                    <a:pt x="2" y="85"/>
                  </a:lnTo>
                  <a:lnTo>
                    <a:pt x="0" y="77"/>
                  </a:lnTo>
                  <a:lnTo>
                    <a:pt x="0" y="77"/>
                  </a:lnTo>
                  <a:lnTo>
                    <a:pt x="2" y="69"/>
                  </a:lnTo>
                  <a:lnTo>
                    <a:pt x="3" y="61"/>
                  </a:lnTo>
                  <a:lnTo>
                    <a:pt x="4" y="54"/>
                  </a:lnTo>
                  <a:lnTo>
                    <a:pt x="7" y="47"/>
                  </a:lnTo>
                  <a:lnTo>
                    <a:pt x="10" y="40"/>
                  </a:lnTo>
                  <a:lnTo>
                    <a:pt x="14" y="34"/>
                  </a:lnTo>
                  <a:lnTo>
                    <a:pt x="19" y="28"/>
                  </a:lnTo>
                  <a:lnTo>
                    <a:pt x="23" y="22"/>
                  </a:lnTo>
                  <a:lnTo>
                    <a:pt x="29" y="18"/>
                  </a:lnTo>
                  <a:lnTo>
                    <a:pt x="35"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8" y="28"/>
                  </a:lnTo>
                  <a:lnTo>
                    <a:pt x="141" y="34"/>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30" name="Google Shape;5130;p59"/>
            <p:cNvSpPr/>
            <p:nvPr/>
          </p:nvSpPr>
          <p:spPr>
            <a:xfrm>
              <a:off x="8451850" y="1778000"/>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1" y="121"/>
                  </a:lnTo>
                  <a:lnTo>
                    <a:pt x="138"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5" y="141"/>
                  </a:lnTo>
                  <a:lnTo>
                    <a:pt x="29" y="137"/>
                  </a:lnTo>
                  <a:lnTo>
                    <a:pt x="23" y="132"/>
                  </a:lnTo>
                  <a:lnTo>
                    <a:pt x="19" y="126"/>
                  </a:lnTo>
                  <a:lnTo>
                    <a:pt x="14" y="121"/>
                  </a:lnTo>
                  <a:lnTo>
                    <a:pt x="10" y="114"/>
                  </a:lnTo>
                  <a:lnTo>
                    <a:pt x="7" y="108"/>
                  </a:lnTo>
                  <a:lnTo>
                    <a:pt x="4" y="100"/>
                  </a:lnTo>
                  <a:lnTo>
                    <a:pt x="3" y="93"/>
                  </a:lnTo>
                  <a:lnTo>
                    <a:pt x="2" y="85"/>
                  </a:lnTo>
                  <a:lnTo>
                    <a:pt x="0" y="77"/>
                  </a:lnTo>
                  <a:lnTo>
                    <a:pt x="0" y="77"/>
                  </a:lnTo>
                  <a:lnTo>
                    <a:pt x="2" y="69"/>
                  </a:lnTo>
                  <a:lnTo>
                    <a:pt x="3" y="62"/>
                  </a:lnTo>
                  <a:lnTo>
                    <a:pt x="4" y="54"/>
                  </a:lnTo>
                  <a:lnTo>
                    <a:pt x="7" y="47"/>
                  </a:lnTo>
                  <a:lnTo>
                    <a:pt x="10" y="40"/>
                  </a:lnTo>
                  <a:lnTo>
                    <a:pt x="14" y="35"/>
                  </a:lnTo>
                  <a:lnTo>
                    <a:pt x="19" y="29"/>
                  </a:lnTo>
                  <a:lnTo>
                    <a:pt x="23" y="23"/>
                  </a:lnTo>
                  <a:lnTo>
                    <a:pt x="29" y="18"/>
                  </a:lnTo>
                  <a:lnTo>
                    <a:pt x="35" y="14"/>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8" y="29"/>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31" name="Google Shape;5131;p59"/>
            <p:cNvSpPr/>
            <p:nvPr/>
          </p:nvSpPr>
          <p:spPr>
            <a:xfrm>
              <a:off x="8521700" y="1708150"/>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2"/>
                  </a:lnTo>
                  <a:lnTo>
                    <a:pt x="137" y="28"/>
                  </a:lnTo>
                  <a:lnTo>
                    <a:pt x="142" y="34"/>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32" name="Google Shape;5132;p59"/>
            <p:cNvSpPr/>
            <p:nvPr/>
          </p:nvSpPr>
          <p:spPr>
            <a:xfrm>
              <a:off x="8521700" y="1778000"/>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5" y="114"/>
                  </a:lnTo>
                  <a:lnTo>
                    <a:pt x="142" y="121"/>
                  </a:lnTo>
                  <a:lnTo>
                    <a:pt x="137" y="126"/>
                  </a:lnTo>
                  <a:lnTo>
                    <a:pt x="132" y="132"/>
                  </a:lnTo>
                  <a:lnTo>
                    <a:pt x="127"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4"/>
                  </a:lnTo>
                  <a:lnTo>
                    <a:pt x="127" y="18"/>
                  </a:lnTo>
                  <a:lnTo>
                    <a:pt x="132" y="23"/>
                  </a:lnTo>
                  <a:lnTo>
                    <a:pt x="137" y="29"/>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33" name="Google Shape;5133;p59"/>
            <p:cNvSpPr/>
            <p:nvPr/>
          </p:nvSpPr>
          <p:spPr>
            <a:xfrm>
              <a:off x="8102600" y="1708150"/>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34" name="Google Shape;5134;p59"/>
            <p:cNvSpPr/>
            <p:nvPr/>
          </p:nvSpPr>
          <p:spPr>
            <a:xfrm>
              <a:off x="8102600" y="177800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35" name="Google Shape;5135;p59"/>
            <p:cNvSpPr/>
            <p:nvPr/>
          </p:nvSpPr>
          <p:spPr>
            <a:xfrm>
              <a:off x="8172450" y="1708150"/>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36" name="Google Shape;5136;p59"/>
            <p:cNvSpPr/>
            <p:nvPr/>
          </p:nvSpPr>
          <p:spPr>
            <a:xfrm>
              <a:off x="8172450" y="1778000"/>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37" name="Google Shape;5137;p59"/>
            <p:cNvSpPr/>
            <p:nvPr/>
          </p:nvSpPr>
          <p:spPr>
            <a:xfrm>
              <a:off x="8242300" y="1708150"/>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38" name="Google Shape;5138;p59"/>
            <p:cNvSpPr/>
            <p:nvPr/>
          </p:nvSpPr>
          <p:spPr>
            <a:xfrm>
              <a:off x="8242300" y="17780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1" y="132"/>
                  </a:lnTo>
                  <a:lnTo>
                    <a:pt x="126" y="137"/>
                  </a:lnTo>
                  <a:lnTo>
                    <a:pt x="120"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4"/>
                  </a:lnTo>
                  <a:lnTo>
                    <a:pt x="126" y="18"/>
                  </a:lnTo>
                  <a:lnTo>
                    <a:pt x="131"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39" name="Google Shape;5139;p59"/>
            <p:cNvSpPr/>
            <p:nvPr/>
          </p:nvSpPr>
          <p:spPr>
            <a:xfrm>
              <a:off x="8313738" y="1708150"/>
              <a:ext cx="49213" cy="49213"/>
            </a:xfrm>
            <a:custGeom>
              <a:avLst/>
              <a:gdLst/>
              <a:ahLst/>
              <a:cxnLst/>
              <a:rect l="l" t="t" r="r" b="b"/>
              <a:pathLst>
                <a:path w="155" h="154" extrusionOk="0">
                  <a:moveTo>
                    <a:pt x="155" y="77"/>
                  </a:moveTo>
                  <a:lnTo>
                    <a:pt x="155"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40" name="Google Shape;5140;p59"/>
            <p:cNvSpPr/>
            <p:nvPr/>
          </p:nvSpPr>
          <p:spPr>
            <a:xfrm>
              <a:off x="8313738" y="1778000"/>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4"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41" name="Google Shape;5141;p59"/>
            <p:cNvSpPr/>
            <p:nvPr/>
          </p:nvSpPr>
          <p:spPr>
            <a:xfrm>
              <a:off x="8382000" y="1708150"/>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0"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3" y="150"/>
                  </a:lnTo>
                  <a:lnTo>
                    <a:pt x="47" y="148"/>
                  </a:lnTo>
                  <a:lnTo>
                    <a:pt x="40" y="145"/>
                  </a:lnTo>
                  <a:lnTo>
                    <a:pt x="34" y="141"/>
                  </a:lnTo>
                  <a:lnTo>
                    <a:pt x="28" y="137"/>
                  </a:lnTo>
                  <a:lnTo>
                    <a:pt x="23" y="132"/>
                  </a:lnTo>
                  <a:lnTo>
                    <a:pt x="17" y="126"/>
                  </a:lnTo>
                  <a:lnTo>
                    <a:pt x="13"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3" y="34"/>
                  </a:lnTo>
                  <a:lnTo>
                    <a:pt x="17" y="28"/>
                  </a:lnTo>
                  <a:lnTo>
                    <a:pt x="23" y="22"/>
                  </a:lnTo>
                  <a:lnTo>
                    <a:pt x="28" y="18"/>
                  </a:lnTo>
                  <a:lnTo>
                    <a:pt x="34" y="13"/>
                  </a:lnTo>
                  <a:lnTo>
                    <a:pt x="40" y="10"/>
                  </a:lnTo>
                  <a:lnTo>
                    <a:pt x="47" y="6"/>
                  </a:lnTo>
                  <a:lnTo>
                    <a:pt x="53"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2"/>
                  </a:lnTo>
                  <a:lnTo>
                    <a:pt x="136" y="28"/>
                  </a:lnTo>
                  <a:lnTo>
                    <a:pt x="140"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42" name="Google Shape;5142;p59"/>
            <p:cNvSpPr/>
            <p:nvPr/>
          </p:nvSpPr>
          <p:spPr>
            <a:xfrm>
              <a:off x="8382000" y="17780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0" y="121"/>
                  </a:lnTo>
                  <a:lnTo>
                    <a:pt x="136" y="126"/>
                  </a:lnTo>
                  <a:lnTo>
                    <a:pt x="131" y="132"/>
                  </a:lnTo>
                  <a:lnTo>
                    <a:pt x="126" y="137"/>
                  </a:lnTo>
                  <a:lnTo>
                    <a:pt x="120" y="141"/>
                  </a:lnTo>
                  <a:lnTo>
                    <a:pt x="114" y="146"/>
                  </a:lnTo>
                  <a:lnTo>
                    <a:pt x="107" y="148"/>
                  </a:lnTo>
                  <a:lnTo>
                    <a:pt x="99" y="151"/>
                  </a:lnTo>
                  <a:lnTo>
                    <a:pt x="92" y="153"/>
                  </a:lnTo>
                  <a:lnTo>
                    <a:pt x="84" y="154"/>
                  </a:lnTo>
                  <a:lnTo>
                    <a:pt x="76" y="155"/>
                  </a:lnTo>
                  <a:lnTo>
                    <a:pt x="76" y="155"/>
                  </a:lnTo>
                  <a:lnTo>
                    <a:pt x="70" y="154"/>
                  </a:lnTo>
                  <a:lnTo>
                    <a:pt x="62" y="153"/>
                  </a:lnTo>
                  <a:lnTo>
                    <a:pt x="53" y="151"/>
                  </a:lnTo>
                  <a:lnTo>
                    <a:pt x="47" y="148"/>
                  </a:lnTo>
                  <a:lnTo>
                    <a:pt x="40" y="146"/>
                  </a:lnTo>
                  <a:lnTo>
                    <a:pt x="34" y="141"/>
                  </a:lnTo>
                  <a:lnTo>
                    <a:pt x="28" y="137"/>
                  </a:lnTo>
                  <a:lnTo>
                    <a:pt x="23" y="132"/>
                  </a:lnTo>
                  <a:lnTo>
                    <a:pt x="17" y="126"/>
                  </a:lnTo>
                  <a:lnTo>
                    <a:pt x="13"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3" y="35"/>
                  </a:lnTo>
                  <a:lnTo>
                    <a:pt x="17" y="29"/>
                  </a:lnTo>
                  <a:lnTo>
                    <a:pt x="23" y="23"/>
                  </a:lnTo>
                  <a:lnTo>
                    <a:pt x="28" y="18"/>
                  </a:lnTo>
                  <a:lnTo>
                    <a:pt x="34" y="14"/>
                  </a:lnTo>
                  <a:lnTo>
                    <a:pt x="40" y="10"/>
                  </a:lnTo>
                  <a:lnTo>
                    <a:pt x="47" y="6"/>
                  </a:lnTo>
                  <a:lnTo>
                    <a:pt x="53" y="4"/>
                  </a:lnTo>
                  <a:lnTo>
                    <a:pt x="62" y="2"/>
                  </a:lnTo>
                  <a:lnTo>
                    <a:pt x="70" y="0"/>
                  </a:lnTo>
                  <a:lnTo>
                    <a:pt x="76" y="0"/>
                  </a:lnTo>
                  <a:lnTo>
                    <a:pt x="76" y="0"/>
                  </a:lnTo>
                  <a:lnTo>
                    <a:pt x="84" y="0"/>
                  </a:lnTo>
                  <a:lnTo>
                    <a:pt x="92" y="2"/>
                  </a:lnTo>
                  <a:lnTo>
                    <a:pt x="99" y="4"/>
                  </a:lnTo>
                  <a:lnTo>
                    <a:pt x="107" y="6"/>
                  </a:lnTo>
                  <a:lnTo>
                    <a:pt x="114" y="10"/>
                  </a:lnTo>
                  <a:lnTo>
                    <a:pt x="120" y="14"/>
                  </a:lnTo>
                  <a:lnTo>
                    <a:pt x="126" y="18"/>
                  </a:lnTo>
                  <a:lnTo>
                    <a:pt x="131" y="23"/>
                  </a:lnTo>
                  <a:lnTo>
                    <a:pt x="136" y="29"/>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43" name="Google Shape;5143;p59"/>
            <p:cNvSpPr/>
            <p:nvPr/>
          </p:nvSpPr>
          <p:spPr>
            <a:xfrm>
              <a:off x="7891463" y="1708150"/>
              <a:ext cx="49213" cy="49213"/>
            </a:xfrm>
            <a:custGeom>
              <a:avLst/>
              <a:gdLst/>
              <a:ahLst/>
              <a:cxnLst/>
              <a:rect l="l" t="t" r="r" b="b"/>
              <a:pathLst>
                <a:path w="155" h="154" extrusionOk="0">
                  <a:moveTo>
                    <a:pt x="155" y="77"/>
                  </a:moveTo>
                  <a:lnTo>
                    <a:pt x="155" y="77"/>
                  </a:lnTo>
                  <a:lnTo>
                    <a:pt x="155" y="85"/>
                  </a:lnTo>
                  <a:lnTo>
                    <a:pt x="154" y="93"/>
                  </a:lnTo>
                  <a:lnTo>
                    <a:pt x="152" y="100"/>
                  </a:lnTo>
                  <a:lnTo>
                    <a:pt x="149" y="107"/>
                  </a:lnTo>
                  <a:lnTo>
                    <a:pt x="146" y="114"/>
                  </a:lnTo>
                  <a:lnTo>
                    <a:pt x="142" y="121"/>
                  </a:lnTo>
                  <a:lnTo>
                    <a:pt x="138" y="126"/>
                  </a:lnTo>
                  <a:lnTo>
                    <a:pt x="132" y="132"/>
                  </a:lnTo>
                  <a:lnTo>
                    <a:pt x="128"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9"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10"/>
                  </a:lnTo>
                  <a:lnTo>
                    <a:pt x="49"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8" y="18"/>
                  </a:lnTo>
                  <a:lnTo>
                    <a:pt x="132" y="22"/>
                  </a:lnTo>
                  <a:lnTo>
                    <a:pt x="138" y="28"/>
                  </a:lnTo>
                  <a:lnTo>
                    <a:pt x="142" y="34"/>
                  </a:lnTo>
                  <a:lnTo>
                    <a:pt x="146" y="40"/>
                  </a:lnTo>
                  <a:lnTo>
                    <a:pt x="149" y="47"/>
                  </a:lnTo>
                  <a:lnTo>
                    <a:pt x="152"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44" name="Google Shape;5144;p59"/>
            <p:cNvSpPr/>
            <p:nvPr/>
          </p:nvSpPr>
          <p:spPr>
            <a:xfrm>
              <a:off x="7891463" y="1778000"/>
              <a:ext cx="49213" cy="49213"/>
            </a:xfrm>
            <a:custGeom>
              <a:avLst/>
              <a:gdLst/>
              <a:ahLst/>
              <a:cxnLst/>
              <a:rect l="l" t="t" r="r" b="b"/>
              <a:pathLst>
                <a:path w="155" h="155" extrusionOk="0">
                  <a:moveTo>
                    <a:pt x="155" y="77"/>
                  </a:moveTo>
                  <a:lnTo>
                    <a:pt x="155" y="77"/>
                  </a:lnTo>
                  <a:lnTo>
                    <a:pt x="155" y="85"/>
                  </a:lnTo>
                  <a:lnTo>
                    <a:pt x="154" y="93"/>
                  </a:lnTo>
                  <a:lnTo>
                    <a:pt x="152" y="100"/>
                  </a:lnTo>
                  <a:lnTo>
                    <a:pt x="149" y="108"/>
                  </a:lnTo>
                  <a:lnTo>
                    <a:pt x="146" y="114"/>
                  </a:lnTo>
                  <a:lnTo>
                    <a:pt x="142" y="121"/>
                  </a:lnTo>
                  <a:lnTo>
                    <a:pt x="138" y="126"/>
                  </a:lnTo>
                  <a:lnTo>
                    <a:pt x="132" y="132"/>
                  </a:lnTo>
                  <a:lnTo>
                    <a:pt x="128" y="137"/>
                  </a:lnTo>
                  <a:lnTo>
                    <a:pt x="121" y="141"/>
                  </a:lnTo>
                  <a:lnTo>
                    <a:pt x="115" y="146"/>
                  </a:lnTo>
                  <a:lnTo>
                    <a:pt x="108" y="148"/>
                  </a:lnTo>
                  <a:lnTo>
                    <a:pt x="101" y="151"/>
                  </a:lnTo>
                  <a:lnTo>
                    <a:pt x="93" y="153"/>
                  </a:lnTo>
                  <a:lnTo>
                    <a:pt x="86" y="154"/>
                  </a:lnTo>
                  <a:lnTo>
                    <a:pt x="78" y="155"/>
                  </a:lnTo>
                  <a:lnTo>
                    <a:pt x="78" y="155"/>
                  </a:lnTo>
                  <a:lnTo>
                    <a:pt x="70" y="154"/>
                  </a:lnTo>
                  <a:lnTo>
                    <a:pt x="62" y="153"/>
                  </a:lnTo>
                  <a:lnTo>
                    <a:pt x="55" y="151"/>
                  </a:lnTo>
                  <a:lnTo>
                    <a:pt x="49"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8"/>
                  </a:lnTo>
                  <a:lnTo>
                    <a:pt x="35" y="14"/>
                  </a:lnTo>
                  <a:lnTo>
                    <a:pt x="42" y="10"/>
                  </a:lnTo>
                  <a:lnTo>
                    <a:pt x="49" y="6"/>
                  </a:lnTo>
                  <a:lnTo>
                    <a:pt x="55" y="4"/>
                  </a:lnTo>
                  <a:lnTo>
                    <a:pt x="62" y="2"/>
                  </a:lnTo>
                  <a:lnTo>
                    <a:pt x="70" y="0"/>
                  </a:lnTo>
                  <a:lnTo>
                    <a:pt x="78" y="0"/>
                  </a:lnTo>
                  <a:lnTo>
                    <a:pt x="78" y="0"/>
                  </a:lnTo>
                  <a:lnTo>
                    <a:pt x="86" y="0"/>
                  </a:lnTo>
                  <a:lnTo>
                    <a:pt x="93" y="2"/>
                  </a:lnTo>
                  <a:lnTo>
                    <a:pt x="101" y="4"/>
                  </a:lnTo>
                  <a:lnTo>
                    <a:pt x="108" y="6"/>
                  </a:lnTo>
                  <a:lnTo>
                    <a:pt x="115" y="10"/>
                  </a:lnTo>
                  <a:lnTo>
                    <a:pt x="121" y="14"/>
                  </a:lnTo>
                  <a:lnTo>
                    <a:pt x="128" y="18"/>
                  </a:lnTo>
                  <a:lnTo>
                    <a:pt x="132" y="23"/>
                  </a:lnTo>
                  <a:lnTo>
                    <a:pt x="138" y="29"/>
                  </a:lnTo>
                  <a:lnTo>
                    <a:pt x="142" y="35"/>
                  </a:lnTo>
                  <a:lnTo>
                    <a:pt x="146" y="40"/>
                  </a:lnTo>
                  <a:lnTo>
                    <a:pt x="149" y="47"/>
                  </a:lnTo>
                  <a:lnTo>
                    <a:pt x="152"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45" name="Google Shape;5145;p59"/>
            <p:cNvSpPr/>
            <p:nvPr/>
          </p:nvSpPr>
          <p:spPr>
            <a:xfrm>
              <a:off x="7961313" y="1708150"/>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46" name="Google Shape;5146;p59"/>
            <p:cNvSpPr/>
            <p:nvPr/>
          </p:nvSpPr>
          <p:spPr>
            <a:xfrm>
              <a:off x="7961313" y="1778000"/>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47" name="Google Shape;5147;p59"/>
            <p:cNvSpPr/>
            <p:nvPr/>
          </p:nvSpPr>
          <p:spPr>
            <a:xfrm>
              <a:off x="8031163" y="1708150"/>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1"/>
                  </a:lnTo>
                  <a:lnTo>
                    <a:pt x="3" y="54"/>
                  </a:lnTo>
                  <a:lnTo>
                    <a:pt x="7" y="47"/>
                  </a:lnTo>
                  <a:lnTo>
                    <a:pt x="10"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48" name="Google Shape;5148;p59"/>
            <p:cNvSpPr/>
            <p:nvPr/>
          </p:nvSpPr>
          <p:spPr>
            <a:xfrm>
              <a:off x="8031163" y="17780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6" y="126"/>
                  </a:lnTo>
                  <a:lnTo>
                    <a:pt x="132" y="132"/>
                  </a:lnTo>
                  <a:lnTo>
                    <a:pt x="126"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10" y="114"/>
                  </a:lnTo>
                  <a:lnTo>
                    <a:pt x="7" y="108"/>
                  </a:lnTo>
                  <a:lnTo>
                    <a:pt x="3" y="100"/>
                  </a:lnTo>
                  <a:lnTo>
                    <a:pt x="2" y="93"/>
                  </a:lnTo>
                  <a:lnTo>
                    <a:pt x="1" y="85"/>
                  </a:lnTo>
                  <a:lnTo>
                    <a:pt x="0" y="77"/>
                  </a:lnTo>
                  <a:lnTo>
                    <a:pt x="0" y="77"/>
                  </a:lnTo>
                  <a:lnTo>
                    <a:pt x="1" y="69"/>
                  </a:lnTo>
                  <a:lnTo>
                    <a:pt x="2" y="62"/>
                  </a:lnTo>
                  <a:lnTo>
                    <a:pt x="3" y="54"/>
                  </a:lnTo>
                  <a:lnTo>
                    <a:pt x="7" y="47"/>
                  </a:lnTo>
                  <a:lnTo>
                    <a:pt x="10"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4"/>
                  </a:lnTo>
                  <a:lnTo>
                    <a:pt x="126" y="18"/>
                  </a:lnTo>
                  <a:lnTo>
                    <a:pt x="132" y="23"/>
                  </a:lnTo>
                  <a:lnTo>
                    <a:pt x="136" y="29"/>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49" name="Google Shape;5149;p59"/>
            <p:cNvSpPr/>
            <p:nvPr/>
          </p:nvSpPr>
          <p:spPr>
            <a:xfrm>
              <a:off x="8664575" y="2198688"/>
              <a:ext cx="49213" cy="49213"/>
            </a:xfrm>
            <a:custGeom>
              <a:avLst/>
              <a:gdLst/>
              <a:ahLst/>
              <a:cxnLst/>
              <a:rect l="l" t="t" r="r" b="b"/>
              <a:pathLst>
                <a:path w="153" h="153" extrusionOk="0">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50" name="Google Shape;5150;p59"/>
            <p:cNvSpPr/>
            <p:nvPr/>
          </p:nvSpPr>
          <p:spPr>
            <a:xfrm>
              <a:off x="8734425" y="2198688"/>
              <a:ext cx="49213" cy="49213"/>
            </a:xfrm>
            <a:custGeom>
              <a:avLst/>
              <a:gdLst/>
              <a:ahLst/>
              <a:cxnLst/>
              <a:rect l="l" t="t" r="r" b="b"/>
              <a:pathLst>
                <a:path w="155" h="153" extrusionOk="0">
                  <a:moveTo>
                    <a:pt x="155" y="77"/>
                  </a:moveTo>
                  <a:lnTo>
                    <a:pt x="155" y="77"/>
                  </a:lnTo>
                  <a:lnTo>
                    <a:pt x="154" y="85"/>
                  </a:lnTo>
                  <a:lnTo>
                    <a:pt x="153" y="92"/>
                  </a:lnTo>
                  <a:lnTo>
                    <a:pt x="150" y="100"/>
                  </a:lnTo>
                  <a:lnTo>
                    <a:pt x="148" y="107"/>
                  </a:lnTo>
                  <a:lnTo>
                    <a:pt x="145" y="113"/>
                  </a:lnTo>
                  <a:lnTo>
                    <a:pt x="141" y="120"/>
                  </a:lnTo>
                  <a:lnTo>
                    <a:pt x="137" y="126"/>
                  </a:lnTo>
                  <a:lnTo>
                    <a:pt x="132" y="131"/>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1"/>
                  </a:lnTo>
                  <a:lnTo>
                    <a:pt x="18"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8"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2"/>
                  </a:lnTo>
                  <a:lnTo>
                    <a:pt x="137" y="28"/>
                  </a:lnTo>
                  <a:lnTo>
                    <a:pt x="141" y="33"/>
                  </a:lnTo>
                  <a:lnTo>
                    <a:pt x="145" y="40"/>
                  </a:lnTo>
                  <a:lnTo>
                    <a:pt x="148" y="47"/>
                  </a:lnTo>
                  <a:lnTo>
                    <a:pt x="150"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51" name="Google Shape;5151;p59"/>
            <p:cNvSpPr/>
            <p:nvPr/>
          </p:nvSpPr>
          <p:spPr>
            <a:xfrm>
              <a:off x="8804275" y="2198688"/>
              <a:ext cx="49213"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52" name="Google Shape;5152;p59"/>
            <p:cNvSpPr/>
            <p:nvPr/>
          </p:nvSpPr>
          <p:spPr>
            <a:xfrm>
              <a:off x="8874125" y="2198688"/>
              <a:ext cx="49213" cy="49213"/>
            </a:xfrm>
            <a:custGeom>
              <a:avLst/>
              <a:gdLst/>
              <a:ahLst/>
              <a:cxnLst/>
              <a:rect l="l" t="t" r="r" b="b"/>
              <a:pathLst>
                <a:path w="155" h="153" extrusionOk="0">
                  <a:moveTo>
                    <a:pt x="155" y="77"/>
                  </a:moveTo>
                  <a:lnTo>
                    <a:pt x="155" y="77"/>
                  </a:lnTo>
                  <a:lnTo>
                    <a:pt x="154" y="85"/>
                  </a:lnTo>
                  <a:lnTo>
                    <a:pt x="152" y="92"/>
                  </a:lnTo>
                  <a:lnTo>
                    <a:pt x="151" y="100"/>
                  </a:lnTo>
                  <a:lnTo>
                    <a:pt x="148" y="107"/>
                  </a:lnTo>
                  <a:lnTo>
                    <a:pt x="144" y="113"/>
                  </a:lnTo>
                  <a:lnTo>
                    <a:pt x="141" y="120"/>
                  </a:lnTo>
                  <a:lnTo>
                    <a:pt x="136" y="126"/>
                  </a:lnTo>
                  <a:lnTo>
                    <a:pt x="132" y="131"/>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53" name="Google Shape;5153;p59"/>
            <p:cNvSpPr/>
            <p:nvPr/>
          </p:nvSpPr>
          <p:spPr>
            <a:xfrm>
              <a:off x="8943975" y="2198688"/>
              <a:ext cx="49213" cy="49213"/>
            </a:xfrm>
            <a:custGeom>
              <a:avLst/>
              <a:gdLst/>
              <a:ahLst/>
              <a:cxnLst/>
              <a:rect l="l" t="t" r="r" b="b"/>
              <a:pathLst>
                <a:path w="154" h="153" extrusionOk="0">
                  <a:moveTo>
                    <a:pt x="154" y="77"/>
                  </a:moveTo>
                  <a:lnTo>
                    <a:pt x="154" y="77"/>
                  </a:lnTo>
                  <a:lnTo>
                    <a:pt x="153" y="85"/>
                  </a:lnTo>
                  <a:lnTo>
                    <a:pt x="152" y="92"/>
                  </a:lnTo>
                  <a:lnTo>
                    <a:pt x="151" y="100"/>
                  </a:lnTo>
                  <a:lnTo>
                    <a:pt x="147" y="107"/>
                  </a:lnTo>
                  <a:lnTo>
                    <a:pt x="145" y="113"/>
                  </a:lnTo>
                  <a:lnTo>
                    <a:pt x="141" y="120"/>
                  </a:lnTo>
                  <a:lnTo>
                    <a:pt x="136" y="126"/>
                  </a:lnTo>
                  <a:lnTo>
                    <a:pt x="131" y="131"/>
                  </a:lnTo>
                  <a:lnTo>
                    <a:pt x="126" y="136"/>
                  </a:lnTo>
                  <a:lnTo>
                    <a:pt x="120" y="141"/>
                  </a:lnTo>
                  <a:lnTo>
                    <a:pt x="113" y="144"/>
                  </a:lnTo>
                  <a:lnTo>
                    <a:pt x="107" y="148"/>
                  </a:lnTo>
                  <a:lnTo>
                    <a:pt x="99" y="150"/>
                  </a:lnTo>
                  <a:lnTo>
                    <a:pt x="93" y="152"/>
                  </a:lnTo>
                  <a:lnTo>
                    <a:pt x="84" y="153"/>
                  </a:lnTo>
                  <a:lnTo>
                    <a:pt x="76" y="153"/>
                  </a:lnTo>
                  <a:lnTo>
                    <a:pt x="76" y="153"/>
                  </a:lnTo>
                  <a:lnTo>
                    <a:pt x="70" y="153"/>
                  </a:lnTo>
                  <a:lnTo>
                    <a:pt x="62" y="152"/>
                  </a:lnTo>
                  <a:lnTo>
                    <a:pt x="54" y="150"/>
                  </a:lnTo>
                  <a:lnTo>
                    <a:pt x="47" y="148"/>
                  </a:lnTo>
                  <a:lnTo>
                    <a:pt x="40" y="144"/>
                  </a:lnTo>
                  <a:lnTo>
                    <a:pt x="34" y="141"/>
                  </a:lnTo>
                  <a:lnTo>
                    <a:pt x="28"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54" name="Google Shape;5154;p59"/>
            <p:cNvSpPr/>
            <p:nvPr/>
          </p:nvSpPr>
          <p:spPr>
            <a:xfrm>
              <a:off x="9013825" y="2198688"/>
              <a:ext cx="49213" cy="49213"/>
            </a:xfrm>
            <a:custGeom>
              <a:avLst/>
              <a:gdLst/>
              <a:ahLst/>
              <a:cxnLst/>
              <a:rect l="l" t="t" r="r" b="b"/>
              <a:pathLst>
                <a:path w="154" h="153" extrusionOk="0">
                  <a:moveTo>
                    <a:pt x="154" y="77"/>
                  </a:moveTo>
                  <a:lnTo>
                    <a:pt x="154" y="77"/>
                  </a:lnTo>
                  <a:lnTo>
                    <a:pt x="154" y="85"/>
                  </a:lnTo>
                  <a:lnTo>
                    <a:pt x="153" y="92"/>
                  </a:lnTo>
                  <a:lnTo>
                    <a:pt x="151" y="100"/>
                  </a:lnTo>
                  <a:lnTo>
                    <a:pt x="148" y="107"/>
                  </a:lnTo>
                  <a:lnTo>
                    <a:pt x="145" y="113"/>
                  </a:lnTo>
                  <a:lnTo>
                    <a:pt x="141" y="120"/>
                  </a:lnTo>
                  <a:lnTo>
                    <a:pt x="137" y="126"/>
                  </a:lnTo>
                  <a:lnTo>
                    <a:pt x="131" y="131"/>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1"/>
                  </a:lnTo>
                  <a:lnTo>
                    <a:pt x="18" y="126"/>
                  </a:lnTo>
                  <a:lnTo>
                    <a:pt x="13" y="120"/>
                  </a:lnTo>
                  <a:lnTo>
                    <a:pt x="10" y="113"/>
                  </a:lnTo>
                  <a:lnTo>
                    <a:pt x="6" y="107"/>
                  </a:lnTo>
                  <a:lnTo>
                    <a:pt x="3" y="100"/>
                  </a:lnTo>
                  <a:lnTo>
                    <a:pt x="2" y="92"/>
                  </a:lnTo>
                  <a:lnTo>
                    <a:pt x="1" y="85"/>
                  </a:lnTo>
                  <a:lnTo>
                    <a:pt x="0" y="77"/>
                  </a:lnTo>
                  <a:lnTo>
                    <a:pt x="0" y="77"/>
                  </a:lnTo>
                  <a:lnTo>
                    <a:pt x="1" y="69"/>
                  </a:lnTo>
                  <a:lnTo>
                    <a:pt x="2" y="61"/>
                  </a:lnTo>
                  <a:lnTo>
                    <a:pt x="3" y="54"/>
                  </a:lnTo>
                  <a:lnTo>
                    <a:pt x="6" y="47"/>
                  </a:lnTo>
                  <a:lnTo>
                    <a:pt x="10" y="40"/>
                  </a:lnTo>
                  <a:lnTo>
                    <a:pt x="13" y="33"/>
                  </a:lnTo>
                  <a:lnTo>
                    <a:pt x="18" y="28"/>
                  </a:lnTo>
                  <a:lnTo>
                    <a:pt x="22" y="22"/>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55" name="Google Shape;5155;p59"/>
            <p:cNvSpPr/>
            <p:nvPr/>
          </p:nvSpPr>
          <p:spPr>
            <a:xfrm>
              <a:off x="9083675" y="2198688"/>
              <a:ext cx="49213" cy="49213"/>
            </a:xfrm>
            <a:custGeom>
              <a:avLst/>
              <a:gdLst/>
              <a:ahLst/>
              <a:cxnLst/>
              <a:rect l="l" t="t" r="r" b="b"/>
              <a:pathLst>
                <a:path w="154" h="153" extrusionOk="0">
                  <a:moveTo>
                    <a:pt x="154" y="77"/>
                  </a:moveTo>
                  <a:lnTo>
                    <a:pt x="154" y="77"/>
                  </a:lnTo>
                  <a:lnTo>
                    <a:pt x="154" y="85"/>
                  </a:lnTo>
                  <a:lnTo>
                    <a:pt x="152" y="92"/>
                  </a:lnTo>
                  <a:lnTo>
                    <a:pt x="150" y="100"/>
                  </a:lnTo>
                  <a:lnTo>
                    <a:pt x="148" y="107"/>
                  </a:lnTo>
                  <a:lnTo>
                    <a:pt x="144" y="113"/>
                  </a:lnTo>
                  <a:lnTo>
                    <a:pt x="141" y="120"/>
                  </a:lnTo>
                  <a:lnTo>
                    <a:pt x="136" y="126"/>
                  </a:lnTo>
                  <a:lnTo>
                    <a:pt x="131" y="131"/>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56" name="Google Shape;5156;p59"/>
            <p:cNvSpPr/>
            <p:nvPr/>
          </p:nvSpPr>
          <p:spPr>
            <a:xfrm>
              <a:off x="9153525" y="2198688"/>
              <a:ext cx="49213" cy="49213"/>
            </a:xfrm>
            <a:custGeom>
              <a:avLst/>
              <a:gdLst/>
              <a:ahLst/>
              <a:cxnLst/>
              <a:rect l="l" t="t" r="r" b="b"/>
              <a:pathLst>
                <a:path w="154" h="153" extrusionOk="0">
                  <a:moveTo>
                    <a:pt x="154" y="77"/>
                  </a:moveTo>
                  <a:lnTo>
                    <a:pt x="154" y="77"/>
                  </a:lnTo>
                  <a:lnTo>
                    <a:pt x="153" y="85"/>
                  </a:lnTo>
                  <a:lnTo>
                    <a:pt x="152" y="92"/>
                  </a:lnTo>
                  <a:lnTo>
                    <a:pt x="151" y="100"/>
                  </a:lnTo>
                  <a:lnTo>
                    <a:pt x="149" y="107"/>
                  </a:lnTo>
                  <a:lnTo>
                    <a:pt x="145" y="113"/>
                  </a:lnTo>
                  <a:lnTo>
                    <a:pt x="141" y="120"/>
                  </a:lnTo>
                  <a:lnTo>
                    <a:pt x="136"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1"/>
                  </a:lnTo>
                  <a:lnTo>
                    <a:pt x="18" y="126"/>
                  </a:lnTo>
                  <a:lnTo>
                    <a:pt x="14" y="120"/>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57" name="Google Shape;5157;p59"/>
            <p:cNvSpPr/>
            <p:nvPr/>
          </p:nvSpPr>
          <p:spPr>
            <a:xfrm>
              <a:off x="9083675" y="2263775"/>
              <a:ext cx="49213"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1" y="132"/>
                  </a:lnTo>
                  <a:lnTo>
                    <a:pt x="126" y="137"/>
                  </a:lnTo>
                  <a:lnTo>
                    <a:pt x="119"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19" y="14"/>
                  </a:lnTo>
                  <a:lnTo>
                    <a:pt x="126" y="18"/>
                  </a:lnTo>
                  <a:lnTo>
                    <a:pt x="131"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58" name="Google Shape;5158;p59"/>
            <p:cNvSpPr/>
            <p:nvPr/>
          </p:nvSpPr>
          <p:spPr>
            <a:xfrm>
              <a:off x="9153525" y="2263775"/>
              <a:ext cx="49213" cy="49213"/>
            </a:xfrm>
            <a:custGeom>
              <a:avLst/>
              <a:gdLst/>
              <a:ahLst/>
              <a:cxnLst/>
              <a:rect l="l" t="t" r="r" b="b"/>
              <a:pathLst>
                <a:path w="154" h="154" extrusionOk="0">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0" y="86"/>
                  </a:lnTo>
                  <a:lnTo>
                    <a:pt x="0" y="78"/>
                  </a:lnTo>
                  <a:lnTo>
                    <a:pt x="0" y="78"/>
                  </a:lnTo>
                  <a:lnTo>
                    <a:pt x="0"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59" name="Google Shape;5159;p59"/>
            <p:cNvSpPr/>
            <p:nvPr/>
          </p:nvSpPr>
          <p:spPr>
            <a:xfrm>
              <a:off x="8664575" y="2128838"/>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3" y="141"/>
                  </a:lnTo>
                  <a:lnTo>
                    <a:pt x="27" y="136"/>
                  </a:lnTo>
                  <a:lnTo>
                    <a:pt x="23"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60" name="Google Shape;5160;p59"/>
            <p:cNvSpPr/>
            <p:nvPr/>
          </p:nvSpPr>
          <p:spPr>
            <a:xfrm>
              <a:off x="8734425" y="2128838"/>
              <a:ext cx="49213" cy="47625"/>
            </a:xfrm>
            <a:custGeom>
              <a:avLst/>
              <a:gdLst/>
              <a:ahLst/>
              <a:cxnLst/>
              <a:rect l="l" t="t" r="r" b="b"/>
              <a:pathLst>
                <a:path w="155" h="154" extrusionOk="0">
                  <a:moveTo>
                    <a:pt x="155" y="77"/>
                  </a:moveTo>
                  <a:lnTo>
                    <a:pt x="155" y="77"/>
                  </a:lnTo>
                  <a:lnTo>
                    <a:pt x="154" y="85"/>
                  </a:lnTo>
                  <a:lnTo>
                    <a:pt x="153" y="92"/>
                  </a:lnTo>
                  <a:lnTo>
                    <a:pt x="150" y="100"/>
                  </a:lnTo>
                  <a:lnTo>
                    <a:pt x="148" y="107"/>
                  </a:lnTo>
                  <a:lnTo>
                    <a:pt x="145" y="113"/>
                  </a:lnTo>
                  <a:lnTo>
                    <a:pt x="141" y="119"/>
                  </a:lnTo>
                  <a:lnTo>
                    <a:pt x="137" y="126"/>
                  </a:lnTo>
                  <a:lnTo>
                    <a:pt x="132" y="131"/>
                  </a:lnTo>
                  <a:lnTo>
                    <a:pt x="126" y="136"/>
                  </a:lnTo>
                  <a:lnTo>
                    <a:pt x="121"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8"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8"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2"/>
                  </a:lnTo>
                  <a:lnTo>
                    <a:pt x="137" y="28"/>
                  </a:lnTo>
                  <a:lnTo>
                    <a:pt x="141" y="33"/>
                  </a:lnTo>
                  <a:lnTo>
                    <a:pt x="145" y="40"/>
                  </a:lnTo>
                  <a:lnTo>
                    <a:pt x="148" y="47"/>
                  </a:lnTo>
                  <a:lnTo>
                    <a:pt x="150"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61" name="Google Shape;5161;p59"/>
            <p:cNvSpPr/>
            <p:nvPr/>
          </p:nvSpPr>
          <p:spPr>
            <a:xfrm>
              <a:off x="8594725" y="2198688"/>
              <a:ext cx="49213" cy="49213"/>
            </a:xfrm>
            <a:custGeom>
              <a:avLst/>
              <a:gdLst/>
              <a:ahLst/>
              <a:cxnLst/>
              <a:rect l="l" t="t" r="r" b="b"/>
              <a:pathLst>
                <a:path w="155" h="153" extrusionOk="0">
                  <a:moveTo>
                    <a:pt x="155" y="77"/>
                  </a:moveTo>
                  <a:lnTo>
                    <a:pt x="155" y="77"/>
                  </a:lnTo>
                  <a:lnTo>
                    <a:pt x="154" y="85"/>
                  </a:lnTo>
                  <a:lnTo>
                    <a:pt x="153" y="92"/>
                  </a:lnTo>
                  <a:lnTo>
                    <a:pt x="151" y="100"/>
                  </a:lnTo>
                  <a:lnTo>
                    <a:pt x="148" y="107"/>
                  </a:lnTo>
                  <a:lnTo>
                    <a:pt x="145" y="113"/>
                  </a:lnTo>
                  <a:lnTo>
                    <a:pt x="141" y="120"/>
                  </a:lnTo>
                  <a:lnTo>
                    <a:pt x="137" y="126"/>
                  </a:lnTo>
                  <a:lnTo>
                    <a:pt x="132" y="131"/>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62" name="Google Shape;5162;p59"/>
            <p:cNvSpPr/>
            <p:nvPr/>
          </p:nvSpPr>
          <p:spPr>
            <a:xfrm>
              <a:off x="8594725" y="2128838"/>
              <a:ext cx="49213" cy="47625"/>
            </a:xfrm>
            <a:custGeom>
              <a:avLst/>
              <a:gdLst/>
              <a:ahLst/>
              <a:cxnLst/>
              <a:rect l="l" t="t" r="r" b="b"/>
              <a:pathLst>
                <a:path w="155" h="154" extrusionOk="0">
                  <a:moveTo>
                    <a:pt x="155" y="77"/>
                  </a:moveTo>
                  <a:lnTo>
                    <a:pt x="155" y="77"/>
                  </a:lnTo>
                  <a:lnTo>
                    <a:pt x="154" y="85"/>
                  </a:lnTo>
                  <a:lnTo>
                    <a:pt x="153" y="92"/>
                  </a:lnTo>
                  <a:lnTo>
                    <a:pt x="151" y="100"/>
                  </a:lnTo>
                  <a:lnTo>
                    <a:pt x="148" y="107"/>
                  </a:lnTo>
                  <a:lnTo>
                    <a:pt x="145" y="113"/>
                  </a:lnTo>
                  <a:lnTo>
                    <a:pt x="141" y="119"/>
                  </a:lnTo>
                  <a:lnTo>
                    <a:pt x="137" y="126"/>
                  </a:lnTo>
                  <a:lnTo>
                    <a:pt x="132" y="131"/>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63" name="Google Shape;5163;p59"/>
            <p:cNvSpPr/>
            <p:nvPr/>
          </p:nvSpPr>
          <p:spPr>
            <a:xfrm>
              <a:off x="8804275" y="2128838"/>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64" name="Google Shape;5164;p59"/>
            <p:cNvSpPr/>
            <p:nvPr/>
          </p:nvSpPr>
          <p:spPr>
            <a:xfrm>
              <a:off x="8874125" y="2128838"/>
              <a:ext cx="49213" cy="47625"/>
            </a:xfrm>
            <a:custGeom>
              <a:avLst/>
              <a:gdLst/>
              <a:ahLst/>
              <a:cxnLst/>
              <a:rect l="l" t="t" r="r" b="b"/>
              <a:pathLst>
                <a:path w="155" h="154" extrusionOk="0">
                  <a:moveTo>
                    <a:pt x="155" y="77"/>
                  </a:moveTo>
                  <a:lnTo>
                    <a:pt x="155" y="77"/>
                  </a:lnTo>
                  <a:lnTo>
                    <a:pt x="154" y="85"/>
                  </a:lnTo>
                  <a:lnTo>
                    <a:pt x="152" y="92"/>
                  </a:lnTo>
                  <a:lnTo>
                    <a:pt x="151" y="100"/>
                  </a:lnTo>
                  <a:lnTo>
                    <a:pt x="148" y="107"/>
                  </a:lnTo>
                  <a:lnTo>
                    <a:pt x="144" y="113"/>
                  </a:lnTo>
                  <a:lnTo>
                    <a:pt x="141" y="119"/>
                  </a:lnTo>
                  <a:lnTo>
                    <a:pt x="136" y="126"/>
                  </a:lnTo>
                  <a:lnTo>
                    <a:pt x="132" y="131"/>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65" name="Google Shape;5165;p59"/>
            <p:cNvSpPr/>
            <p:nvPr/>
          </p:nvSpPr>
          <p:spPr>
            <a:xfrm>
              <a:off x="8943975" y="2128838"/>
              <a:ext cx="49213" cy="47625"/>
            </a:xfrm>
            <a:custGeom>
              <a:avLst/>
              <a:gdLst/>
              <a:ahLst/>
              <a:cxnLst/>
              <a:rect l="l" t="t" r="r" b="b"/>
              <a:pathLst>
                <a:path w="154" h="154" extrusionOk="0">
                  <a:moveTo>
                    <a:pt x="154" y="77"/>
                  </a:moveTo>
                  <a:lnTo>
                    <a:pt x="154" y="77"/>
                  </a:lnTo>
                  <a:lnTo>
                    <a:pt x="153" y="85"/>
                  </a:lnTo>
                  <a:lnTo>
                    <a:pt x="152" y="92"/>
                  </a:lnTo>
                  <a:lnTo>
                    <a:pt x="151" y="100"/>
                  </a:lnTo>
                  <a:lnTo>
                    <a:pt x="147" y="107"/>
                  </a:lnTo>
                  <a:lnTo>
                    <a:pt x="145" y="113"/>
                  </a:lnTo>
                  <a:lnTo>
                    <a:pt x="141" y="119"/>
                  </a:lnTo>
                  <a:lnTo>
                    <a:pt x="136" y="126"/>
                  </a:lnTo>
                  <a:lnTo>
                    <a:pt x="131" y="131"/>
                  </a:lnTo>
                  <a:lnTo>
                    <a:pt x="126" y="136"/>
                  </a:lnTo>
                  <a:lnTo>
                    <a:pt x="120" y="141"/>
                  </a:lnTo>
                  <a:lnTo>
                    <a:pt x="113" y="144"/>
                  </a:lnTo>
                  <a:lnTo>
                    <a:pt x="107" y="148"/>
                  </a:lnTo>
                  <a:lnTo>
                    <a:pt x="99" y="150"/>
                  </a:lnTo>
                  <a:lnTo>
                    <a:pt x="93" y="152"/>
                  </a:lnTo>
                  <a:lnTo>
                    <a:pt x="84" y="154"/>
                  </a:lnTo>
                  <a:lnTo>
                    <a:pt x="76" y="154"/>
                  </a:lnTo>
                  <a:lnTo>
                    <a:pt x="76" y="154"/>
                  </a:lnTo>
                  <a:lnTo>
                    <a:pt x="70" y="154"/>
                  </a:lnTo>
                  <a:lnTo>
                    <a:pt x="62" y="152"/>
                  </a:lnTo>
                  <a:lnTo>
                    <a:pt x="54" y="150"/>
                  </a:lnTo>
                  <a:lnTo>
                    <a:pt x="47" y="148"/>
                  </a:lnTo>
                  <a:lnTo>
                    <a:pt x="40" y="144"/>
                  </a:lnTo>
                  <a:lnTo>
                    <a:pt x="34" y="141"/>
                  </a:lnTo>
                  <a:lnTo>
                    <a:pt x="28"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66" name="Google Shape;5166;p59"/>
            <p:cNvSpPr/>
            <p:nvPr/>
          </p:nvSpPr>
          <p:spPr>
            <a:xfrm>
              <a:off x="9013825" y="2128838"/>
              <a:ext cx="49213" cy="47625"/>
            </a:xfrm>
            <a:custGeom>
              <a:avLst/>
              <a:gdLst/>
              <a:ahLst/>
              <a:cxnLst/>
              <a:rect l="l" t="t" r="r" b="b"/>
              <a:pathLst>
                <a:path w="154" h="154" extrusionOk="0">
                  <a:moveTo>
                    <a:pt x="154" y="77"/>
                  </a:moveTo>
                  <a:lnTo>
                    <a:pt x="154" y="77"/>
                  </a:lnTo>
                  <a:lnTo>
                    <a:pt x="154" y="85"/>
                  </a:lnTo>
                  <a:lnTo>
                    <a:pt x="153" y="92"/>
                  </a:lnTo>
                  <a:lnTo>
                    <a:pt x="151" y="100"/>
                  </a:lnTo>
                  <a:lnTo>
                    <a:pt x="148" y="107"/>
                  </a:lnTo>
                  <a:lnTo>
                    <a:pt x="145" y="113"/>
                  </a:lnTo>
                  <a:lnTo>
                    <a:pt x="141" y="119"/>
                  </a:lnTo>
                  <a:lnTo>
                    <a:pt x="137" y="126"/>
                  </a:lnTo>
                  <a:lnTo>
                    <a:pt x="131" y="131"/>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4" y="150"/>
                  </a:lnTo>
                  <a:lnTo>
                    <a:pt x="48" y="148"/>
                  </a:lnTo>
                  <a:lnTo>
                    <a:pt x="41" y="144"/>
                  </a:lnTo>
                  <a:lnTo>
                    <a:pt x="34" y="141"/>
                  </a:lnTo>
                  <a:lnTo>
                    <a:pt x="28" y="136"/>
                  </a:lnTo>
                  <a:lnTo>
                    <a:pt x="22" y="131"/>
                  </a:lnTo>
                  <a:lnTo>
                    <a:pt x="18" y="126"/>
                  </a:lnTo>
                  <a:lnTo>
                    <a:pt x="13" y="119"/>
                  </a:lnTo>
                  <a:lnTo>
                    <a:pt x="10" y="113"/>
                  </a:lnTo>
                  <a:lnTo>
                    <a:pt x="6" y="107"/>
                  </a:lnTo>
                  <a:lnTo>
                    <a:pt x="3" y="100"/>
                  </a:lnTo>
                  <a:lnTo>
                    <a:pt x="2" y="92"/>
                  </a:lnTo>
                  <a:lnTo>
                    <a:pt x="1" y="85"/>
                  </a:lnTo>
                  <a:lnTo>
                    <a:pt x="0" y="77"/>
                  </a:lnTo>
                  <a:lnTo>
                    <a:pt x="0" y="77"/>
                  </a:lnTo>
                  <a:lnTo>
                    <a:pt x="1" y="69"/>
                  </a:lnTo>
                  <a:lnTo>
                    <a:pt x="2" y="61"/>
                  </a:lnTo>
                  <a:lnTo>
                    <a:pt x="3" y="54"/>
                  </a:lnTo>
                  <a:lnTo>
                    <a:pt x="6" y="47"/>
                  </a:lnTo>
                  <a:lnTo>
                    <a:pt x="10" y="40"/>
                  </a:lnTo>
                  <a:lnTo>
                    <a:pt x="13" y="33"/>
                  </a:lnTo>
                  <a:lnTo>
                    <a:pt x="18" y="28"/>
                  </a:lnTo>
                  <a:lnTo>
                    <a:pt x="22" y="22"/>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67" name="Google Shape;5167;p59"/>
            <p:cNvSpPr/>
            <p:nvPr/>
          </p:nvSpPr>
          <p:spPr>
            <a:xfrm>
              <a:off x="9083675" y="2128838"/>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3"/>
                  </a:lnTo>
                  <a:lnTo>
                    <a:pt x="141" y="119"/>
                  </a:lnTo>
                  <a:lnTo>
                    <a:pt x="136" y="126"/>
                  </a:lnTo>
                  <a:lnTo>
                    <a:pt x="131" y="131"/>
                  </a:lnTo>
                  <a:lnTo>
                    <a:pt x="126" y="136"/>
                  </a:lnTo>
                  <a:lnTo>
                    <a:pt x="119" y="141"/>
                  </a:lnTo>
                  <a:lnTo>
                    <a:pt x="114"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68" name="Google Shape;5168;p59"/>
            <p:cNvSpPr/>
            <p:nvPr/>
          </p:nvSpPr>
          <p:spPr>
            <a:xfrm>
              <a:off x="9153525" y="2128838"/>
              <a:ext cx="49213" cy="47625"/>
            </a:xfrm>
            <a:custGeom>
              <a:avLst/>
              <a:gdLst/>
              <a:ahLst/>
              <a:cxnLst/>
              <a:rect l="l" t="t" r="r" b="b"/>
              <a:pathLst>
                <a:path w="154" h="154" extrusionOk="0">
                  <a:moveTo>
                    <a:pt x="154" y="77"/>
                  </a:moveTo>
                  <a:lnTo>
                    <a:pt x="154" y="77"/>
                  </a:lnTo>
                  <a:lnTo>
                    <a:pt x="153" y="85"/>
                  </a:lnTo>
                  <a:lnTo>
                    <a:pt x="152" y="92"/>
                  </a:lnTo>
                  <a:lnTo>
                    <a:pt x="151" y="100"/>
                  </a:lnTo>
                  <a:lnTo>
                    <a:pt x="149" y="107"/>
                  </a:lnTo>
                  <a:lnTo>
                    <a:pt x="145" y="113"/>
                  </a:lnTo>
                  <a:lnTo>
                    <a:pt x="141" y="119"/>
                  </a:lnTo>
                  <a:lnTo>
                    <a:pt x="136"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69" name="Google Shape;5169;p59"/>
            <p:cNvSpPr/>
            <p:nvPr/>
          </p:nvSpPr>
          <p:spPr>
            <a:xfrm>
              <a:off x="8664575" y="1638300"/>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3"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70" name="Google Shape;5170;p59"/>
            <p:cNvSpPr/>
            <p:nvPr/>
          </p:nvSpPr>
          <p:spPr>
            <a:xfrm>
              <a:off x="8734425" y="1638300"/>
              <a:ext cx="49213" cy="49213"/>
            </a:xfrm>
            <a:custGeom>
              <a:avLst/>
              <a:gdLst/>
              <a:ahLst/>
              <a:cxnLst/>
              <a:rect l="l" t="t" r="r" b="b"/>
              <a:pathLst>
                <a:path w="155" h="153" extrusionOk="0">
                  <a:moveTo>
                    <a:pt x="155" y="76"/>
                  </a:moveTo>
                  <a:lnTo>
                    <a:pt x="155"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8"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8"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71" name="Google Shape;5171;p59"/>
            <p:cNvSpPr/>
            <p:nvPr/>
          </p:nvSpPr>
          <p:spPr>
            <a:xfrm>
              <a:off x="8804275" y="1638300"/>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72" name="Google Shape;5172;p59"/>
            <p:cNvSpPr/>
            <p:nvPr/>
          </p:nvSpPr>
          <p:spPr>
            <a:xfrm>
              <a:off x="8874125" y="1638300"/>
              <a:ext cx="49213" cy="49213"/>
            </a:xfrm>
            <a:custGeom>
              <a:avLst/>
              <a:gdLst/>
              <a:ahLst/>
              <a:cxnLst/>
              <a:rect l="l" t="t" r="r" b="b"/>
              <a:pathLst>
                <a:path w="155" h="153" extrusionOk="0">
                  <a:moveTo>
                    <a:pt x="155" y="76"/>
                  </a:moveTo>
                  <a:lnTo>
                    <a:pt x="155" y="76"/>
                  </a:lnTo>
                  <a:lnTo>
                    <a:pt x="154" y="84"/>
                  </a:lnTo>
                  <a:lnTo>
                    <a:pt x="152" y="92"/>
                  </a:lnTo>
                  <a:lnTo>
                    <a:pt x="151" y="99"/>
                  </a:lnTo>
                  <a:lnTo>
                    <a:pt x="148" y="106"/>
                  </a:lnTo>
                  <a:lnTo>
                    <a:pt x="144"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6" y="27"/>
                  </a:lnTo>
                  <a:lnTo>
                    <a:pt x="141" y="33"/>
                  </a:lnTo>
                  <a:lnTo>
                    <a:pt x="144" y="40"/>
                  </a:lnTo>
                  <a:lnTo>
                    <a:pt x="148" y="47"/>
                  </a:lnTo>
                  <a:lnTo>
                    <a:pt x="151" y="54"/>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73" name="Google Shape;5173;p59"/>
            <p:cNvSpPr/>
            <p:nvPr/>
          </p:nvSpPr>
          <p:spPr>
            <a:xfrm>
              <a:off x="8943975" y="1638300"/>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3" y="152"/>
                  </a:lnTo>
                  <a:lnTo>
                    <a:pt x="84" y="153"/>
                  </a:lnTo>
                  <a:lnTo>
                    <a:pt x="76" y="153"/>
                  </a:lnTo>
                  <a:lnTo>
                    <a:pt x="76"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4" y="0"/>
                  </a:lnTo>
                  <a:lnTo>
                    <a:pt x="93" y="1"/>
                  </a:lnTo>
                  <a:lnTo>
                    <a:pt x="99" y="3"/>
                  </a:lnTo>
                  <a:lnTo>
                    <a:pt x="107" y="5"/>
                  </a:lnTo>
                  <a:lnTo>
                    <a:pt x="113" y="9"/>
                  </a:lnTo>
                  <a:lnTo>
                    <a:pt x="120" y="12"/>
                  </a:lnTo>
                  <a:lnTo>
                    <a:pt x="126" y="17"/>
                  </a:lnTo>
                  <a:lnTo>
                    <a:pt x="131" y="21"/>
                  </a:lnTo>
                  <a:lnTo>
                    <a:pt x="136" y="27"/>
                  </a:lnTo>
                  <a:lnTo>
                    <a:pt x="141" y="33"/>
                  </a:lnTo>
                  <a:lnTo>
                    <a:pt x="145"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74" name="Google Shape;5174;p59"/>
            <p:cNvSpPr/>
            <p:nvPr/>
          </p:nvSpPr>
          <p:spPr>
            <a:xfrm>
              <a:off x="9013825" y="1638300"/>
              <a:ext cx="49213" cy="49213"/>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0"/>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1"/>
                  </a:lnTo>
                  <a:lnTo>
                    <a:pt x="28" y="17"/>
                  </a:lnTo>
                  <a:lnTo>
                    <a:pt x="34" y="12"/>
                  </a:lnTo>
                  <a:lnTo>
                    <a:pt x="41" y="9"/>
                  </a:lnTo>
                  <a:lnTo>
                    <a:pt x="48"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1"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75" name="Google Shape;5175;p59"/>
            <p:cNvSpPr/>
            <p:nvPr/>
          </p:nvSpPr>
          <p:spPr>
            <a:xfrm>
              <a:off x="9083675" y="1638300"/>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19" y="12"/>
                  </a:lnTo>
                  <a:lnTo>
                    <a:pt x="126" y="17"/>
                  </a:lnTo>
                  <a:lnTo>
                    <a:pt x="131"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76" name="Google Shape;5176;p59"/>
            <p:cNvSpPr/>
            <p:nvPr/>
          </p:nvSpPr>
          <p:spPr>
            <a:xfrm>
              <a:off x="9153525" y="1638300"/>
              <a:ext cx="49213" cy="49213"/>
            </a:xfrm>
            <a:custGeom>
              <a:avLst/>
              <a:gdLst/>
              <a:ahLst/>
              <a:cxnLst/>
              <a:rect l="l" t="t" r="r" b="b"/>
              <a:pathLst>
                <a:path w="154" h="153" extrusionOk="0">
                  <a:moveTo>
                    <a:pt x="154" y="76"/>
                  </a:moveTo>
                  <a:lnTo>
                    <a:pt x="154" y="76"/>
                  </a:lnTo>
                  <a:lnTo>
                    <a:pt x="153" y="84"/>
                  </a:lnTo>
                  <a:lnTo>
                    <a:pt x="152" y="92"/>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6" y="106"/>
                  </a:lnTo>
                  <a:lnTo>
                    <a:pt x="3" y="99"/>
                  </a:lnTo>
                  <a:lnTo>
                    <a:pt x="2" y="92"/>
                  </a:lnTo>
                  <a:lnTo>
                    <a:pt x="0" y="84"/>
                  </a:lnTo>
                  <a:lnTo>
                    <a:pt x="0" y="76"/>
                  </a:lnTo>
                  <a:lnTo>
                    <a:pt x="0" y="76"/>
                  </a:lnTo>
                  <a:lnTo>
                    <a:pt x="0" y="68"/>
                  </a:lnTo>
                  <a:lnTo>
                    <a:pt x="2" y="60"/>
                  </a:lnTo>
                  <a:lnTo>
                    <a:pt x="3" y="54"/>
                  </a:lnTo>
                  <a:lnTo>
                    <a:pt x="6"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77" name="Google Shape;5177;p59"/>
            <p:cNvSpPr/>
            <p:nvPr/>
          </p:nvSpPr>
          <p:spPr>
            <a:xfrm>
              <a:off x="8594725" y="1638300"/>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78" name="Google Shape;5178;p59"/>
            <p:cNvSpPr/>
            <p:nvPr/>
          </p:nvSpPr>
          <p:spPr>
            <a:xfrm>
              <a:off x="8664575" y="1570038"/>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0"/>
                  </a:lnTo>
                  <a:lnTo>
                    <a:pt x="27" y="136"/>
                  </a:lnTo>
                  <a:lnTo>
                    <a:pt x="23"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3"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79" name="Google Shape;5179;p59"/>
            <p:cNvSpPr/>
            <p:nvPr/>
          </p:nvSpPr>
          <p:spPr>
            <a:xfrm>
              <a:off x="8734425" y="1570038"/>
              <a:ext cx="49213" cy="49213"/>
            </a:xfrm>
            <a:custGeom>
              <a:avLst/>
              <a:gdLst/>
              <a:ahLst/>
              <a:cxnLst/>
              <a:rect l="l" t="t" r="r" b="b"/>
              <a:pathLst>
                <a:path w="155" h="153" extrusionOk="0">
                  <a:moveTo>
                    <a:pt x="155" y="76"/>
                  </a:moveTo>
                  <a:lnTo>
                    <a:pt x="155" y="76"/>
                  </a:lnTo>
                  <a:lnTo>
                    <a:pt x="154" y="84"/>
                  </a:lnTo>
                  <a:lnTo>
                    <a:pt x="153" y="91"/>
                  </a:lnTo>
                  <a:lnTo>
                    <a:pt x="150" y="99"/>
                  </a:lnTo>
                  <a:lnTo>
                    <a:pt x="148" y="106"/>
                  </a:lnTo>
                  <a:lnTo>
                    <a:pt x="145" y="113"/>
                  </a:lnTo>
                  <a:lnTo>
                    <a:pt x="141" y="119"/>
                  </a:lnTo>
                  <a:lnTo>
                    <a:pt x="137" y="126"/>
                  </a:lnTo>
                  <a:lnTo>
                    <a:pt x="132" y="130"/>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0"/>
                  </a:lnTo>
                  <a:lnTo>
                    <a:pt x="18" y="126"/>
                  </a:lnTo>
                  <a:lnTo>
                    <a:pt x="13" y="119"/>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8"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80" name="Google Shape;5180;p59"/>
            <p:cNvSpPr/>
            <p:nvPr/>
          </p:nvSpPr>
          <p:spPr>
            <a:xfrm>
              <a:off x="8594725" y="1570038"/>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5" y="113"/>
                  </a:lnTo>
                  <a:lnTo>
                    <a:pt x="141" y="119"/>
                  </a:lnTo>
                  <a:lnTo>
                    <a:pt x="137" y="126"/>
                  </a:lnTo>
                  <a:lnTo>
                    <a:pt x="132" y="130"/>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0"/>
                  </a:lnTo>
                  <a:lnTo>
                    <a:pt x="17" y="126"/>
                  </a:lnTo>
                  <a:lnTo>
                    <a:pt x="14" y="119"/>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81" name="Google Shape;5181;p59"/>
            <p:cNvSpPr/>
            <p:nvPr/>
          </p:nvSpPr>
          <p:spPr>
            <a:xfrm>
              <a:off x="8594725" y="1485900"/>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0"/>
                  </a:lnTo>
                  <a:lnTo>
                    <a:pt x="137" y="127"/>
                  </a:lnTo>
                  <a:lnTo>
                    <a:pt x="132" y="132"/>
                  </a:lnTo>
                  <a:lnTo>
                    <a:pt x="126" y="138"/>
                  </a:lnTo>
                  <a:lnTo>
                    <a:pt x="120"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4" y="35"/>
                  </a:lnTo>
                  <a:lnTo>
                    <a:pt x="17" y="29"/>
                  </a:lnTo>
                  <a:lnTo>
                    <a:pt x="23" y="23"/>
                  </a:lnTo>
                  <a:lnTo>
                    <a:pt x="29" y="19"/>
                  </a:lnTo>
                  <a:lnTo>
                    <a:pt x="35" y="14"/>
                  </a:lnTo>
                  <a:lnTo>
                    <a:pt x="40" y="11"/>
                  </a:lnTo>
                  <a:lnTo>
                    <a:pt x="47" y="7"/>
                  </a:lnTo>
                  <a:lnTo>
                    <a:pt x="54" y="5"/>
                  </a:lnTo>
                  <a:lnTo>
                    <a:pt x="62" y="3"/>
                  </a:lnTo>
                  <a:lnTo>
                    <a:pt x="69" y="1"/>
                  </a:lnTo>
                  <a:lnTo>
                    <a:pt x="77" y="0"/>
                  </a:lnTo>
                  <a:lnTo>
                    <a:pt x="77" y="0"/>
                  </a:lnTo>
                  <a:lnTo>
                    <a:pt x="85" y="1"/>
                  </a:lnTo>
                  <a:lnTo>
                    <a:pt x="93" y="3"/>
                  </a:lnTo>
                  <a:lnTo>
                    <a:pt x="100" y="5"/>
                  </a:lnTo>
                  <a:lnTo>
                    <a:pt x="108" y="7"/>
                  </a:lnTo>
                  <a:lnTo>
                    <a:pt x="114" y="11"/>
                  </a:lnTo>
                  <a:lnTo>
                    <a:pt x="120"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82" name="Google Shape;5182;p59"/>
            <p:cNvSpPr/>
            <p:nvPr/>
          </p:nvSpPr>
          <p:spPr>
            <a:xfrm>
              <a:off x="8734425" y="1990725"/>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1"/>
                  </a:lnTo>
                  <a:lnTo>
                    <a:pt x="92" y="153"/>
                  </a:lnTo>
                  <a:lnTo>
                    <a:pt x="84" y="154"/>
                  </a:lnTo>
                  <a:lnTo>
                    <a:pt x="76" y="155"/>
                  </a:lnTo>
                  <a:lnTo>
                    <a:pt x="76" y="155"/>
                  </a:lnTo>
                  <a:lnTo>
                    <a:pt x="68" y="154"/>
                  </a:lnTo>
                  <a:lnTo>
                    <a:pt x="62" y="153"/>
                  </a:lnTo>
                  <a:lnTo>
                    <a:pt x="54" y="151"/>
                  </a:lnTo>
                  <a:lnTo>
                    <a:pt x="47" y="148"/>
                  </a:lnTo>
                  <a:lnTo>
                    <a:pt x="40" y="145"/>
                  </a:lnTo>
                  <a:lnTo>
                    <a:pt x="34" y="141"/>
                  </a:lnTo>
                  <a:lnTo>
                    <a:pt x="28" y="137"/>
                  </a:lnTo>
                  <a:lnTo>
                    <a:pt x="23" y="132"/>
                  </a:lnTo>
                  <a:lnTo>
                    <a:pt x="17" y="126"/>
                  </a:lnTo>
                  <a:lnTo>
                    <a:pt x="14"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4" y="35"/>
                  </a:lnTo>
                  <a:lnTo>
                    <a:pt x="17" y="28"/>
                  </a:lnTo>
                  <a:lnTo>
                    <a:pt x="23" y="23"/>
                  </a:lnTo>
                  <a:lnTo>
                    <a:pt x="28" y="18"/>
                  </a:lnTo>
                  <a:lnTo>
                    <a:pt x="34" y="13"/>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83" name="Google Shape;5183;p59"/>
            <p:cNvSpPr/>
            <p:nvPr/>
          </p:nvSpPr>
          <p:spPr>
            <a:xfrm>
              <a:off x="8734425" y="206057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1"/>
                  </a:lnTo>
                  <a:lnTo>
                    <a:pt x="136" y="127"/>
                  </a:lnTo>
                  <a:lnTo>
                    <a:pt x="131" y="132"/>
                  </a:lnTo>
                  <a:lnTo>
                    <a:pt x="126" y="138"/>
                  </a:lnTo>
                  <a:lnTo>
                    <a:pt x="120" y="142"/>
                  </a:lnTo>
                  <a:lnTo>
                    <a:pt x="113" y="146"/>
                  </a:lnTo>
                  <a:lnTo>
                    <a:pt x="107"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8" y="138"/>
                  </a:lnTo>
                  <a:lnTo>
                    <a:pt x="23" y="132"/>
                  </a:lnTo>
                  <a:lnTo>
                    <a:pt x="17" y="127"/>
                  </a:lnTo>
                  <a:lnTo>
                    <a:pt x="14"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4" y="35"/>
                  </a:lnTo>
                  <a:lnTo>
                    <a:pt x="17" y="29"/>
                  </a:lnTo>
                  <a:lnTo>
                    <a:pt x="23" y="23"/>
                  </a:lnTo>
                  <a:lnTo>
                    <a:pt x="28" y="19"/>
                  </a:lnTo>
                  <a:lnTo>
                    <a:pt x="34" y="14"/>
                  </a:lnTo>
                  <a:lnTo>
                    <a:pt x="40" y="11"/>
                  </a:lnTo>
                  <a:lnTo>
                    <a:pt x="47" y="7"/>
                  </a:lnTo>
                  <a:lnTo>
                    <a:pt x="54" y="4"/>
                  </a:lnTo>
                  <a:lnTo>
                    <a:pt x="62" y="3"/>
                  </a:lnTo>
                  <a:lnTo>
                    <a:pt x="68" y="2"/>
                  </a:lnTo>
                  <a:lnTo>
                    <a:pt x="76" y="0"/>
                  </a:lnTo>
                  <a:lnTo>
                    <a:pt x="76" y="0"/>
                  </a:lnTo>
                  <a:lnTo>
                    <a:pt x="84" y="2"/>
                  </a:lnTo>
                  <a:lnTo>
                    <a:pt x="92" y="3"/>
                  </a:lnTo>
                  <a:lnTo>
                    <a:pt x="99" y="4"/>
                  </a:lnTo>
                  <a:lnTo>
                    <a:pt x="107" y="7"/>
                  </a:lnTo>
                  <a:lnTo>
                    <a:pt x="113" y="11"/>
                  </a:lnTo>
                  <a:lnTo>
                    <a:pt x="120" y="14"/>
                  </a:lnTo>
                  <a:lnTo>
                    <a:pt x="126" y="19"/>
                  </a:lnTo>
                  <a:lnTo>
                    <a:pt x="131" y="23"/>
                  </a:lnTo>
                  <a:lnTo>
                    <a:pt x="136" y="29"/>
                  </a:lnTo>
                  <a:lnTo>
                    <a:pt x="141" y="35"/>
                  </a:lnTo>
                  <a:lnTo>
                    <a:pt x="145"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84" name="Google Shape;5184;p59"/>
            <p:cNvSpPr/>
            <p:nvPr/>
          </p:nvSpPr>
          <p:spPr>
            <a:xfrm>
              <a:off x="8804275" y="1990725"/>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5" y="145"/>
                  </a:lnTo>
                  <a:lnTo>
                    <a:pt x="108" y="148"/>
                  </a:lnTo>
                  <a:lnTo>
                    <a:pt x="101" y="151"/>
                  </a:lnTo>
                  <a:lnTo>
                    <a:pt x="93" y="153"/>
                  </a:lnTo>
                  <a:lnTo>
                    <a:pt x="85" y="154"/>
                  </a:lnTo>
                  <a:lnTo>
                    <a:pt x="78" y="155"/>
                  </a:lnTo>
                  <a:lnTo>
                    <a:pt x="78" y="155"/>
                  </a:lnTo>
                  <a:lnTo>
                    <a:pt x="70" y="154"/>
                  </a:lnTo>
                  <a:lnTo>
                    <a:pt x="62" y="153"/>
                  </a:lnTo>
                  <a:lnTo>
                    <a:pt x="54" y="151"/>
                  </a:lnTo>
                  <a:lnTo>
                    <a:pt x="47" y="148"/>
                  </a:lnTo>
                  <a:lnTo>
                    <a:pt x="40" y="145"/>
                  </a:lnTo>
                  <a:lnTo>
                    <a:pt x="35" y="141"/>
                  </a:lnTo>
                  <a:lnTo>
                    <a:pt x="29" y="137"/>
                  </a:lnTo>
                  <a:lnTo>
                    <a:pt x="23" y="132"/>
                  </a:lnTo>
                  <a:lnTo>
                    <a:pt x="18"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8"/>
                  </a:lnTo>
                  <a:lnTo>
                    <a:pt x="35" y="13"/>
                  </a:lnTo>
                  <a:lnTo>
                    <a:pt x="40" y="10"/>
                  </a:lnTo>
                  <a:lnTo>
                    <a:pt x="47" y="6"/>
                  </a:lnTo>
                  <a:lnTo>
                    <a:pt x="54"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85" name="Google Shape;5185;p59"/>
            <p:cNvSpPr/>
            <p:nvPr/>
          </p:nvSpPr>
          <p:spPr>
            <a:xfrm>
              <a:off x="8804275" y="2060575"/>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6" y="115"/>
                  </a:lnTo>
                  <a:lnTo>
                    <a:pt x="141" y="121"/>
                  </a:lnTo>
                  <a:lnTo>
                    <a:pt x="137"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4" y="151"/>
                  </a:lnTo>
                  <a:lnTo>
                    <a:pt x="47" y="149"/>
                  </a:lnTo>
                  <a:lnTo>
                    <a:pt x="40" y="146"/>
                  </a:lnTo>
                  <a:lnTo>
                    <a:pt x="35" y="142"/>
                  </a:lnTo>
                  <a:lnTo>
                    <a:pt x="29" y="138"/>
                  </a:lnTo>
                  <a:lnTo>
                    <a:pt x="23" y="132"/>
                  </a:lnTo>
                  <a:lnTo>
                    <a:pt x="18" y="127"/>
                  </a:lnTo>
                  <a:lnTo>
                    <a:pt x="14"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4"/>
                  </a:lnTo>
                  <a:lnTo>
                    <a:pt x="62" y="3"/>
                  </a:lnTo>
                  <a:lnTo>
                    <a:pt x="70" y="2"/>
                  </a:lnTo>
                  <a:lnTo>
                    <a:pt x="78" y="0"/>
                  </a:lnTo>
                  <a:lnTo>
                    <a:pt x="78" y="0"/>
                  </a:lnTo>
                  <a:lnTo>
                    <a:pt x="85" y="2"/>
                  </a:lnTo>
                  <a:lnTo>
                    <a:pt x="93" y="3"/>
                  </a:lnTo>
                  <a:lnTo>
                    <a:pt x="101" y="4"/>
                  </a:lnTo>
                  <a:lnTo>
                    <a:pt x="108" y="7"/>
                  </a:lnTo>
                  <a:lnTo>
                    <a:pt x="115" y="11"/>
                  </a:lnTo>
                  <a:lnTo>
                    <a:pt x="121" y="14"/>
                  </a:lnTo>
                  <a:lnTo>
                    <a:pt x="126" y="19"/>
                  </a:lnTo>
                  <a:lnTo>
                    <a:pt x="132" y="23"/>
                  </a:lnTo>
                  <a:lnTo>
                    <a:pt x="137" y="29"/>
                  </a:lnTo>
                  <a:lnTo>
                    <a:pt x="141" y="35"/>
                  </a:lnTo>
                  <a:lnTo>
                    <a:pt x="146"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86" name="Google Shape;5186;p59"/>
            <p:cNvSpPr/>
            <p:nvPr/>
          </p:nvSpPr>
          <p:spPr>
            <a:xfrm>
              <a:off x="8874125" y="1990725"/>
              <a:ext cx="49213" cy="49213"/>
            </a:xfrm>
            <a:custGeom>
              <a:avLst/>
              <a:gdLst/>
              <a:ahLst/>
              <a:cxnLst/>
              <a:rect l="l" t="t" r="r" b="b"/>
              <a:pathLst>
                <a:path w="155" h="155" extrusionOk="0">
                  <a:moveTo>
                    <a:pt x="155" y="77"/>
                  </a:moveTo>
                  <a:lnTo>
                    <a:pt x="155"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87" name="Google Shape;5187;p59"/>
            <p:cNvSpPr/>
            <p:nvPr/>
          </p:nvSpPr>
          <p:spPr>
            <a:xfrm>
              <a:off x="8874125" y="2060575"/>
              <a:ext cx="49213" cy="49213"/>
            </a:xfrm>
            <a:custGeom>
              <a:avLst/>
              <a:gdLst/>
              <a:ahLst/>
              <a:cxnLst/>
              <a:rect l="l" t="t" r="r" b="b"/>
              <a:pathLst>
                <a:path w="155" h="155" extrusionOk="0">
                  <a:moveTo>
                    <a:pt x="155" y="78"/>
                  </a:moveTo>
                  <a:lnTo>
                    <a:pt x="155"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88" name="Google Shape;5188;p59"/>
            <p:cNvSpPr/>
            <p:nvPr/>
          </p:nvSpPr>
          <p:spPr>
            <a:xfrm>
              <a:off x="8945563" y="1990725"/>
              <a:ext cx="49213" cy="49213"/>
            </a:xfrm>
            <a:custGeom>
              <a:avLst/>
              <a:gdLst/>
              <a:ahLst/>
              <a:cxnLst/>
              <a:rect l="l" t="t" r="r" b="b"/>
              <a:pathLst>
                <a:path w="155" h="155" extrusionOk="0">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0" y="141"/>
                  </a:lnTo>
                  <a:lnTo>
                    <a:pt x="115" y="145"/>
                  </a:lnTo>
                  <a:lnTo>
                    <a:pt x="108" y="148"/>
                  </a:lnTo>
                  <a:lnTo>
                    <a:pt x="101" y="151"/>
                  </a:lnTo>
                  <a:lnTo>
                    <a:pt x="93" y="153"/>
                  </a:lnTo>
                  <a:lnTo>
                    <a:pt x="85" y="154"/>
                  </a:lnTo>
                  <a:lnTo>
                    <a:pt x="78" y="155"/>
                  </a:lnTo>
                  <a:lnTo>
                    <a:pt x="78" y="155"/>
                  </a:lnTo>
                  <a:lnTo>
                    <a:pt x="70" y="154"/>
                  </a:lnTo>
                  <a:lnTo>
                    <a:pt x="62" y="153"/>
                  </a:lnTo>
                  <a:lnTo>
                    <a:pt x="55" y="151"/>
                  </a:lnTo>
                  <a:lnTo>
                    <a:pt x="47" y="148"/>
                  </a:lnTo>
                  <a:lnTo>
                    <a:pt x="41"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8"/>
                  </a:lnTo>
                  <a:lnTo>
                    <a:pt x="35"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3"/>
                  </a:lnTo>
                  <a:lnTo>
                    <a:pt x="138"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89" name="Google Shape;5189;p59"/>
            <p:cNvSpPr/>
            <p:nvPr/>
          </p:nvSpPr>
          <p:spPr>
            <a:xfrm>
              <a:off x="8945563" y="2060575"/>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1"/>
                  </a:lnTo>
                  <a:lnTo>
                    <a:pt x="138" y="127"/>
                  </a:lnTo>
                  <a:lnTo>
                    <a:pt x="132" y="132"/>
                  </a:lnTo>
                  <a:lnTo>
                    <a:pt x="126" y="138"/>
                  </a:lnTo>
                  <a:lnTo>
                    <a:pt x="120"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5" y="142"/>
                  </a:lnTo>
                  <a:lnTo>
                    <a:pt x="29" y="138"/>
                  </a:lnTo>
                  <a:lnTo>
                    <a:pt x="23" y="132"/>
                  </a:lnTo>
                  <a:lnTo>
                    <a:pt x="19" y="127"/>
                  </a:lnTo>
                  <a:lnTo>
                    <a:pt x="14" y="121"/>
                  </a:lnTo>
                  <a:lnTo>
                    <a:pt x="9" y="115"/>
                  </a:lnTo>
                  <a:lnTo>
                    <a:pt x="7" y="108"/>
                  </a:lnTo>
                  <a:lnTo>
                    <a:pt x="4" y="101"/>
                  </a:lnTo>
                  <a:lnTo>
                    <a:pt x="3" y="93"/>
                  </a:lnTo>
                  <a:lnTo>
                    <a:pt x="1" y="86"/>
                  </a:lnTo>
                  <a:lnTo>
                    <a:pt x="0" y="78"/>
                  </a:lnTo>
                  <a:lnTo>
                    <a:pt x="0" y="78"/>
                  </a:lnTo>
                  <a:lnTo>
                    <a:pt x="1" y="70"/>
                  </a:lnTo>
                  <a:lnTo>
                    <a:pt x="3" y="62"/>
                  </a:lnTo>
                  <a:lnTo>
                    <a:pt x="4" y="55"/>
                  </a:lnTo>
                  <a:lnTo>
                    <a:pt x="7" y="48"/>
                  </a:lnTo>
                  <a:lnTo>
                    <a:pt x="9" y="42"/>
                  </a:lnTo>
                  <a:lnTo>
                    <a:pt x="14" y="35"/>
                  </a:lnTo>
                  <a:lnTo>
                    <a:pt x="19" y="29"/>
                  </a:lnTo>
                  <a:lnTo>
                    <a:pt x="23" y="23"/>
                  </a:lnTo>
                  <a:lnTo>
                    <a:pt x="29" y="19"/>
                  </a:lnTo>
                  <a:lnTo>
                    <a:pt x="35" y="14"/>
                  </a:lnTo>
                  <a:lnTo>
                    <a:pt x="41" y="11"/>
                  </a:lnTo>
                  <a:lnTo>
                    <a:pt x="47" y="7"/>
                  </a:lnTo>
                  <a:lnTo>
                    <a:pt x="55" y="4"/>
                  </a:lnTo>
                  <a:lnTo>
                    <a:pt x="62" y="3"/>
                  </a:lnTo>
                  <a:lnTo>
                    <a:pt x="70" y="2"/>
                  </a:lnTo>
                  <a:lnTo>
                    <a:pt x="78" y="0"/>
                  </a:lnTo>
                  <a:lnTo>
                    <a:pt x="78" y="0"/>
                  </a:lnTo>
                  <a:lnTo>
                    <a:pt x="85" y="2"/>
                  </a:lnTo>
                  <a:lnTo>
                    <a:pt x="93" y="3"/>
                  </a:lnTo>
                  <a:lnTo>
                    <a:pt x="101" y="4"/>
                  </a:lnTo>
                  <a:lnTo>
                    <a:pt x="108" y="7"/>
                  </a:lnTo>
                  <a:lnTo>
                    <a:pt x="115" y="11"/>
                  </a:lnTo>
                  <a:lnTo>
                    <a:pt x="120" y="14"/>
                  </a:lnTo>
                  <a:lnTo>
                    <a:pt x="126" y="19"/>
                  </a:lnTo>
                  <a:lnTo>
                    <a:pt x="132" y="23"/>
                  </a:lnTo>
                  <a:lnTo>
                    <a:pt x="138" y="29"/>
                  </a:lnTo>
                  <a:lnTo>
                    <a:pt x="141" y="35"/>
                  </a:lnTo>
                  <a:lnTo>
                    <a:pt x="146" y="42"/>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90" name="Google Shape;5190;p59"/>
            <p:cNvSpPr/>
            <p:nvPr/>
          </p:nvSpPr>
          <p:spPr>
            <a:xfrm>
              <a:off x="9013825" y="1990725"/>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1"/>
                  </a:lnTo>
                  <a:lnTo>
                    <a:pt x="137" y="126"/>
                  </a:lnTo>
                  <a:lnTo>
                    <a:pt x="131" y="132"/>
                  </a:lnTo>
                  <a:lnTo>
                    <a:pt x="127" y="137"/>
                  </a:lnTo>
                  <a:lnTo>
                    <a:pt x="120" y="141"/>
                  </a:lnTo>
                  <a:lnTo>
                    <a:pt x="114" y="145"/>
                  </a:lnTo>
                  <a:lnTo>
                    <a:pt x="107" y="148"/>
                  </a:lnTo>
                  <a:lnTo>
                    <a:pt x="101" y="151"/>
                  </a:lnTo>
                  <a:lnTo>
                    <a:pt x="93" y="153"/>
                  </a:lnTo>
                  <a:lnTo>
                    <a:pt x="86" y="154"/>
                  </a:lnTo>
                  <a:lnTo>
                    <a:pt x="78" y="155"/>
                  </a:lnTo>
                  <a:lnTo>
                    <a:pt x="78" y="155"/>
                  </a:lnTo>
                  <a:lnTo>
                    <a:pt x="70" y="154"/>
                  </a:lnTo>
                  <a:lnTo>
                    <a:pt x="62" y="153"/>
                  </a:lnTo>
                  <a:lnTo>
                    <a:pt x="55" y="151"/>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7" y="18"/>
                  </a:lnTo>
                  <a:lnTo>
                    <a:pt x="131"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91" name="Google Shape;5191;p59"/>
            <p:cNvSpPr/>
            <p:nvPr/>
          </p:nvSpPr>
          <p:spPr>
            <a:xfrm>
              <a:off x="9013825" y="2060575"/>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1"/>
                  </a:lnTo>
                  <a:lnTo>
                    <a:pt x="137" y="127"/>
                  </a:lnTo>
                  <a:lnTo>
                    <a:pt x="131" y="132"/>
                  </a:lnTo>
                  <a:lnTo>
                    <a:pt x="127" y="138"/>
                  </a:lnTo>
                  <a:lnTo>
                    <a:pt x="120" y="142"/>
                  </a:lnTo>
                  <a:lnTo>
                    <a:pt x="114" y="146"/>
                  </a:lnTo>
                  <a:lnTo>
                    <a:pt x="107"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8"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7" y="7"/>
                  </a:lnTo>
                  <a:lnTo>
                    <a:pt x="114" y="11"/>
                  </a:lnTo>
                  <a:lnTo>
                    <a:pt x="120" y="14"/>
                  </a:lnTo>
                  <a:lnTo>
                    <a:pt x="127" y="19"/>
                  </a:lnTo>
                  <a:lnTo>
                    <a:pt x="131" y="23"/>
                  </a:lnTo>
                  <a:lnTo>
                    <a:pt x="137" y="29"/>
                  </a:lnTo>
                  <a:lnTo>
                    <a:pt x="142"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92" name="Google Shape;5192;p59"/>
            <p:cNvSpPr/>
            <p:nvPr/>
          </p:nvSpPr>
          <p:spPr>
            <a:xfrm>
              <a:off x="8593138" y="1990725"/>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93" name="Google Shape;5193;p59"/>
            <p:cNvSpPr/>
            <p:nvPr/>
          </p:nvSpPr>
          <p:spPr>
            <a:xfrm>
              <a:off x="8593138" y="2060575"/>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94" name="Google Shape;5194;p59"/>
            <p:cNvSpPr/>
            <p:nvPr/>
          </p:nvSpPr>
          <p:spPr>
            <a:xfrm>
              <a:off x="8662988" y="1990725"/>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1"/>
                  </a:lnTo>
                  <a:lnTo>
                    <a:pt x="92"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95" name="Google Shape;5195;p59"/>
            <p:cNvSpPr/>
            <p:nvPr/>
          </p:nvSpPr>
          <p:spPr>
            <a:xfrm>
              <a:off x="8662988" y="2060575"/>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1" y="132"/>
                  </a:lnTo>
                  <a:lnTo>
                    <a:pt x="126" y="138"/>
                  </a:lnTo>
                  <a:lnTo>
                    <a:pt x="120"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3" y="11"/>
                  </a:lnTo>
                  <a:lnTo>
                    <a:pt x="120"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96" name="Google Shape;5196;p59"/>
            <p:cNvSpPr/>
            <p:nvPr/>
          </p:nvSpPr>
          <p:spPr>
            <a:xfrm>
              <a:off x="8382000" y="2405063"/>
              <a:ext cx="49213" cy="49213"/>
            </a:xfrm>
            <a:custGeom>
              <a:avLst/>
              <a:gdLst/>
              <a:ahLst/>
              <a:cxnLst/>
              <a:rect l="l" t="t" r="r" b="b"/>
              <a:pathLst>
                <a:path w="155" h="154" extrusionOk="0">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1"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8" y="126"/>
                  </a:lnTo>
                  <a:lnTo>
                    <a:pt x="14" y="120"/>
                  </a:lnTo>
                  <a:lnTo>
                    <a:pt x="10" y="114"/>
                  </a:lnTo>
                  <a:lnTo>
                    <a:pt x="6" y="108"/>
                  </a:lnTo>
                  <a:lnTo>
                    <a:pt x="4" y="101"/>
                  </a:lnTo>
                  <a:lnTo>
                    <a:pt x="2" y="93"/>
                  </a:lnTo>
                  <a:lnTo>
                    <a:pt x="0" y="86"/>
                  </a:lnTo>
                  <a:lnTo>
                    <a:pt x="0" y="78"/>
                  </a:lnTo>
                  <a:lnTo>
                    <a:pt x="0" y="78"/>
                  </a:lnTo>
                  <a:lnTo>
                    <a:pt x="0" y="70"/>
                  </a:lnTo>
                  <a:lnTo>
                    <a:pt x="2" y="62"/>
                  </a:lnTo>
                  <a:lnTo>
                    <a:pt x="4" y="55"/>
                  </a:lnTo>
                  <a:lnTo>
                    <a:pt x="6" y="48"/>
                  </a:lnTo>
                  <a:lnTo>
                    <a:pt x="10" y="41"/>
                  </a:lnTo>
                  <a:lnTo>
                    <a:pt x="14" y="34"/>
                  </a:lnTo>
                  <a:lnTo>
                    <a:pt x="18"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1"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97" name="Google Shape;5197;p59"/>
            <p:cNvSpPr/>
            <p:nvPr/>
          </p:nvSpPr>
          <p:spPr>
            <a:xfrm>
              <a:off x="8451850" y="2405063"/>
              <a:ext cx="47625" cy="49213"/>
            </a:xfrm>
            <a:custGeom>
              <a:avLst/>
              <a:gdLst/>
              <a:ahLst/>
              <a:cxnLst/>
              <a:rect l="l" t="t" r="r" b="b"/>
              <a:pathLst>
                <a:path w="154" h="154" extrusionOk="0">
                  <a:moveTo>
                    <a:pt x="154" y="78"/>
                  </a:moveTo>
                  <a:lnTo>
                    <a:pt x="154"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1"/>
                  </a:lnTo>
                  <a:lnTo>
                    <a:pt x="29" y="137"/>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9" y="18"/>
                  </a:lnTo>
                  <a:lnTo>
                    <a:pt x="34"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3" y="10"/>
                  </a:lnTo>
                  <a:lnTo>
                    <a:pt x="120" y="14"/>
                  </a:lnTo>
                  <a:lnTo>
                    <a:pt x="126" y="18"/>
                  </a:lnTo>
                  <a:lnTo>
                    <a:pt x="132" y="23"/>
                  </a:lnTo>
                  <a:lnTo>
                    <a:pt x="136" y="29"/>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98" name="Google Shape;5198;p59"/>
            <p:cNvSpPr/>
            <p:nvPr/>
          </p:nvSpPr>
          <p:spPr>
            <a:xfrm>
              <a:off x="8521700" y="2405063"/>
              <a:ext cx="47625"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199" name="Google Shape;5199;p59"/>
            <p:cNvSpPr/>
            <p:nvPr/>
          </p:nvSpPr>
          <p:spPr>
            <a:xfrm>
              <a:off x="8382000" y="2333625"/>
              <a:ext cx="49213" cy="49213"/>
            </a:xfrm>
            <a:custGeom>
              <a:avLst/>
              <a:gdLst/>
              <a:ahLst/>
              <a:cxnLst/>
              <a:rect l="l" t="t" r="r" b="b"/>
              <a:pathLst>
                <a:path w="155" h="154" extrusionOk="0">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1"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8" y="126"/>
                  </a:lnTo>
                  <a:lnTo>
                    <a:pt x="14" y="120"/>
                  </a:lnTo>
                  <a:lnTo>
                    <a:pt x="10" y="114"/>
                  </a:lnTo>
                  <a:lnTo>
                    <a:pt x="6" y="108"/>
                  </a:lnTo>
                  <a:lnTo>
                    <a:pt x="4" y="101"/>
                  </a:lnTo>
                  <a:lnTo>
                    <a:pt x="2" y="93"/>
                  </a:lnTo>
                  <a:lnTo>
                    <a:pt x="0" y="86"/>
                  </a:lnTo>
                  <a:lnTo>
                    <a:pt x="0" y="78"/>
                  </a:lnTo>
                  <a:lnTo>
                    <a:pt x="0" y="78"/>
                  </a:lnTo>
                  <a:lnTo>
                    <a:pt x="0" y="70"/>
                  </a:lnTo>
                  <a:lnTo>
                    <a:pt x="2" y="62"/>
                  </a:lnTo>
                  <a:lnTo>
                    <a:pt x="4" y="55"/>
                  </a:lnTo>
                  <a:lnTo>
                    <a:pt x="6" y="47"/>
                  </a:lnTo>
                  <a:lnTo>
                    <a:pt x="10" y="41"/>
                  </a:lnTo>
                  <a:lnTo>
                    <a:pt x="14" y="34"/>
                  </a:lnTo>
                  <a:lnTo>
                    <a:pt x="18"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00" name="Google Shape;5200;p59"/>
            <p:cNvSpPr/>
            <p:nvPr/>
          </p:nvSpPr>
          <p:spPr>
            <a:xfrm>
              <a:off x="8451850" y="2333625"/>
              <a:ext cx="47625" cy="49213"/>
            </a:xfrm>
            <a:custGeom>
              <a:avLst/>
              <a:gdLst/>
              <a:ahLst/>
              <a:cxnLst/>
              <a:rect l="l" t="t" r="r" b="b"/>
              <a:pathLst>
                <a:path w="154" h="154" extrusionOk="0">
                  <a:moveTo>
                    <a:pt x="154" y="78"/>
                  </a:moveTo>
                  <a:lnTo>
                    <a:pt x="154"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1"/>
                  </a:lnTo>
                  <a:lnTo>
                    <a:pt x="29" y="137"/>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01" name="Google Shape;5201;p59"/>
            <p:cNvSpPr/>
            <p:nvPr/>
          </p:nvSpPr>
          <p:spPr>
            <a:xfrm>
              <a:off x="8521700" y="2333626"/>
              <a:ext cx="47625"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02" name="Google Shape;5202;p59"/>
            <p:cNvSpPr/>
            <p:nvPr/>
          </p:nvSpPr>
          <p:spPr>
            <a:xfrm>
              <a:off x="8451850" y="2266951"/>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8"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0" y="146"/>
                  </a:lnTo>
                  <a:lnTo>
                    <a:pt x="35" y="141"/>
                  </a:lnTo>
                  <a:lnTo>
                    <a:pt x="29" y="136"/>
                  </a:lnTo>
                  <a:lnTo>
                    <a:pt x="23" y="132"/>
                  </a:lnTo>
                  <a:lnTo>
                    <a:pt x="19" y="126"/>
                  </a:lnTo>
                  <a:lnTo>
                    <a:pt x="14" y="120"/>
                  </a:lnTo>
                  <a:lnTo>
                    <a:pt x="10" y="115"/>
                  </a:lnTo>
                  <a:lnTo>
                    <a:pt x="7" y="108"/>
                  </a:lnTo>
                  <a:lnTo>
                    <a:pt x="4" y="101"/>
                  </a:lnTo>
                  <a:lnTo>
                    <a:pt x="3" y="93"/>
                  </a:lnTo>
                  <a:lnTo>
                    <a:pt x="2" y="85"/>
                  </a:lnTo>
                  <a:lnTo>
                    <a:pt x="0" y="78"/>
                  </a:lnTo>
                  <a:lnTo>
                    <a:pt x="0" y="78"/>
                  </a:lnTo>
                  <a:lnTo>
                    <a:pt x="2" y="70"/>
                  </a:lnTo>
                  <a:lnTo>
                    <a:pt x="3" y="62"/>
                  </a:lnTo>
                  <a:lnTo>
                    <a:pt x="4" y="55"/>
                  </a:lnTo>
                  <a:lnTo>
                    <a:pt x="7" y="47"/>
                  </a:lnTo>
                  <a:lnTo>
                    <a:pt x="10" y="40"/>
                  </a:lnTo>
                  <a:lnTo>
                    <a:pt x="14" y="35"/>
                  </a:lnTo>
                  <a:lnTo>
                    <a:pt x="19" y="29"/>
                  </a:lnTo>
                  <a:lnTo>
                    <a:pt x="23" y="23"/>
                  </a:lnTo>
                  <a:lnTo>
                    <a:pt x="29" y="19"/>
                  </a:lnTo>
                  <a:lnTo>
                    <a:pt x="35"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4"/>
                  </a:lnTo>
                  <a:lnTo>
                    <a:pt x="126" y="19"/>
                  </a:lnTo>
                  <a:lnTo>
                    <a:pt x="132" y="23"/>
                  </a:lnTo>
                  <a:lnTo>
                    <a:pt x="138" y="29"/>
                  </a:lnTo>
                  <a:lnTo>
                    <a:pt x="141" y="35"/>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03" name="Google Shape;5203;p59"/>
            <p:cNvSpPr/>
            <p:nvPr/>
          </p:nvSpPr>
          <p:spPr>
            <a:xfrm>
              <a:off x="8521700" y="2266951"/>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4" y="146"/>
                  </a:lnTo>
                  <a:lnTo>
                    <a:pt x="108"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9" y="19"/>
                  </a:lnTo>
                  <a:lnTo>
                    <a:pt x="34" y="14"/>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4"/>
                  </a:lnTo>
                  <a:lnTo>
                    <a:pt x="127" y="19"/>
                  </a:lnTo>
                  <a:lnTo>
                    <a:pt x="132" y="23"/>
                  </a:lnTo>
                  <a:lnTo>
                    <a:pt x="137" y="29"/>
                  </a:lnTo>
                  <a:lnTo>
                    <a:pt x="142" y="35"/>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04" name="Google Shape;5204;p59"/>
            <p:cNvSpPr/>
            <p:nvPr/>
          </p:nvSpPr>
          <p:spPr>
            <a:xfrm>
              <a:off x="8382000" y="2266951"/>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6" y="136"/>
                  </a:lnTo>
                  <a:lnTo>
                    <a:pt x="120" y="141"/>
                  </a:lnTo>
                  <a:lnTo>
                    <a:pt x="114" y="146"/>
                  </a:lnTo>
                  <a:lnTo>
                    <a:pt x="107" y="148"/>
                  </a:lnTo>
                  <a:lnTo>
                    <a:pt x="99" y="151"/>
                  </a:lnTo>
                  <a:lnTo>
                    <a:pt x="92" y="152"/>
                  </a:lnTo>
                  <a:lnTo>
                    <a:pt x="84" y="154"/>
                  </a:lnTo>
                  <a:lnTo>
                    <a:pt x="76" y="155"/>
                  </a:lnTo>
                  <a:lnTo>
                    <a:pt x="76" y="155"/>
                  </a:lnTo>
                  <a:lnTo>
                    <a:pt x="70" y="154"/>
                  </a:lnTo>
                  <a:lnTo>
                    <a:pt x="62" y="152"/>
                  </a:lnTo>
                  <a:lnTo>
                    <a:pt x="53" y="151"/>
                  </a:lnTo>
                  <a:lnTo>
                    <a:pt x="47" y="148"/>
                  </a:lnTo>
                  <a:lnTo>
                    <a:pt x="40" y="146"/>
                  </a:lnTo>
                  <a:lnTo>
                    <a:pt x="34" y="141"/>
                  </a:lnTo>
                  <a:lnTo>
                    <a:pt x="28" y="136"/>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5"/>
                  </a:lnTo>
                  <a:lnTo>
                    <a:pt x="17" y="29"/>
                  </a:lnTo>
                  <a:lnTo>
                    <a:pt x="23" y="23"/>
                  </a:lnTo>
                  <a:lnTo>
                    <a:pt x="28" y="19"/>
                  </a:lnTo>
                  <a:lnTo>
                    <a:pt x="34" y="14"/>
                  </a:lnTo>
                  <a:lnTo>
                    <a:pt x="40" y="9"/>
                  </a:lnTo>
                  <a:lnTo>
                    <a:pt x="47" y="6"/>
                  </a:lnTo>
                  <a:lnTo>
                    <a:pt x="53" y="4"/>
                  </a:lnTo>
                  <a:lnTo>
                    <a:pt x="62" y="1"/>
                  </a:lnTo>
                  <a:lnTo>
                    <a:pt x="70" y="0"/>
                  </a:lnTo>
                  <a:lnTo>
                    <a:pt x="76" y="0"/>
                  </a:lnTo>
                  <a:lnTo>
                    <a:pt x="76" y="0"/>
                  </a:lnTo>
                  <a:lnTo>
                    <a:pt x="84" y="0"/>
                  </a:lnTo>
                  <a:lnTo>
                    <a:pt x="92" y="1"/>
                  </a:lnTo>
                  <a:lnTo>
                    <a:pt x="99" y="4"/>
                  </a:lnTo>
                  <a:lnTo>
                    <a:pt x="107" y="6"/>
                  </a:lnTo>
                  <a:lnTo>
                    <a:pt x="114" y="9"/>
                  </a:lnTo>
                  <a:lnTo>
                    <a:pt x="120" y="14"/>
                  </a:lnTo>
                  <a:lnTo>
                    <a:pt x="126" y="19"/>
                  </a:lnTo>
                  <a:lnTo>
                    <a:pt x="131" y="23"/>
                  </a:lnTo>
                  <a:lnTo>
                    <a:pt x="136" y="29"/>
                  </a:lnTo>
                  <a:lnTo>
                    <a:pt x="140"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05" name="Google Shape;5205;p59"/>
            <p:cNvSpPr/>
            <p:nvPr/>
          </p:nvSpPr>
          <p:spPr>
            <a:xfrm>
              <a:off x="8664575" y="2405063"/>
              <a:ext cx="49213"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1"/>
                  </a:lnTo>
                  <a:lnTo>
                    <a:pt x="27" y="137"/>
                  </a:lnTo>
                  <a:lnTo>
                    <a:pt x="23"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3" y="14"/>
                  </a:lnTo>
                  <a:lnTo>
                    <a:pt x="40" y="10"/>
                  </a:lnTo>
                  <a:lnTo>
                    <a:pt x="47" y="7"/>
                  </a:lnTo>
                  <a:lnTo>
                    <a:pt x="54" y="3"/>
                  </a:lnTo>
                  <a:lnTo>
                    <a:pt x="62"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06" name="Google Shape;5206;p59"/>
            <p:cNvSpPr/>
            <p:nvPr/>
          </p:nvSpPr>
          <p:spPr>
            <a:xfrm>
              <a:off x="8734425" y="2405063"/>
              <a:ext cx="49213" cy="49213"/>
            </a:xfrm>
            <a:custGeom>
              <a:avLst/>
              <a:gdLst/>
              <a:ahLst/>
              <a:cxnLst/>
              <a:rect l="l" t="t" r="r" b="b"/>
              <a:pathLst>
                <a:path w="155" h="154" extrusionOk="0">
                  <a:moveTo>
                    <a:pt x="155" y="78"/>
                  </a:moveTo>
                  <a:lnTo>
                    <a:pt x="155" y="78"/>
                  </a:lnTo>
                  <a:lnTo>
                    <a:pt x="154" y="86"/>
                  </a:lnTo>
                  <a:lnTo>
                    <a:pt x="153" y="93"/>
                  </a:lnTo>
                  <a:lnTo>
                    <a:pt x="150" y="101"/>
                  </a:lnTo>
                  <a:lnTo>
                    <a:pt x="148" y="108"/>
                  </a:lnTo>
                  <a:lnTo>
                    <a:pt x="145" y="114"/>
                  </a:lnTo>
                  <a:lnTo>
                    <a:pt x="141" y="120"/>
                  </a:lnTo>
                  <a:lnTo>
                    <a:pt x="137" y="126"/>
                  </a:lnTo>
                  <a:lnTo>
                    <a:pt x="132" y="132"/>
                  </a:lnTo>
                  <a:lnTo>
                    <a:pt x="126" y="137"/>
                  </a:lnTo>
                  <a:lnTo>
                    <a:pt x="121"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8" y="137"/>
                  </a:lnTo>
                  <a:lnTo>
                    <a:pt x="23" y="132"/>
                  </a:lnTo>
                  <a:lnTo>
                    <a:pt x="18"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8" y="29"/>
                  </a:lnTo>
                  <a:lnTo>
                    <a:pt x="23" y="23"/>
                  </a:lnTo>
                  <a:lnTo>
                    <a:pt x="28"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07" name="Google Shape;5207;p59"/>
            <p:cNvSpPr/>
            <p:nvPr/>
          </p:nvSpPr>
          <p:spPr>
            <a:xfrm>
              <a:off x="8804275" y="2405063"/>
              <a:ext cx="49213"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2" y="132"/>
                  </a:lnTo>
                  <a:lnTo>
                    <a:pt x="126"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08" name="Google Shape;5208;p59"/>
            <p:cNvSpPr/>
            <p:nvPr/>
          </p:nvSpPr>
          <p:spPr>
            <a:xfrm>
              <a:off x="8874125" y="2405063"/>
              <a:ext cx="49213" cy="49213"/>
            </a:xfrm>
            <a:custGeom>
              <a:avLst/>
              <a:gdLst/>
              <a:ahLst/>
              <a:cxnLst/>
              <a:rect l="l" t="t" r="r" b="b"/>
              <a:pathLst>
                <a:path w="155" h="154" extrusionOk="0">
                  <a:moveTo>
                    <a:pt x="155" y="78"/>
                  </a:moveTo>
                  <a:lnTo>
                    <a:pt x="155" y="78"/>
                  </a:lnTo>
                  <a:lnTo>
                    <a:pt x="154" y="86"/>
                  </a:lnTo>
                  <a:lnTo>
                    <a:pt x="152" y="93"/>
                  </a:lnTo>
                  <a:lnTo>
                    <a:pt x="151" y="101"/>
                  </a:lnTo>
                  <a:lnTo>
                    <a:pt x="148" y="108"/>
                  </a:lnTo>
                  <a:lnTo>
                    <a:pt x="144" y="114"/>
                  </a:lnTo>
                  <a:lnTo>
                    <a:pt x="141" y="120"/>
                  </a:lnTo>
                  <a:lnTo>
                    <a:pt x="136"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6" y="29"/>
                  </a:lnTo>
                  <a:lnTo>
                    <a:pt x="141" y="34"/>
                  </a:lnTo>
                  <a:lnTo>
                    <a:pt x="144"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09" name="Google Shape;5209;p59"/>
            <p:cNvSpPr/>
            <p:nvPr/>
          </p:nvSpPr>
          <p:spPr>
            <a:xfrm>
              <a:off x="8943975" y="2405063"/>
              <a:ext cx="49213" cy="49213"/>
            </a:xfrm>
            <a:custGeom>
              <a:avLst/>
              <a:gdLst/>
              <a:ahLst/>
              <a:cxnLst/>
              <a:rect l="l" t="t" r="r" b="b"/>
              <a:pathLst>
                <a:path w="154" h="154" extrusionOk="0">
                  <a:moveTo>
                    <a:pt x="154" y="78"/>
                  </a:moveTo>
                  <a:lnTo>
                    <a:pt x="154" y="78"/>
                  </a:lnTo>
                  <a:lnTo>
                    <a:pt x="153" y="86"/>
                  </a:lnTo>
                  <a:lnTo>
                    <a:pt x="152" y="93"/>
                  </a:lnTo>
                  <a:lnTo>
                    <a:pt x="151" y="101"/>
                  </a:lnTo>
                  <a:lnTo>
                    <a:pt x="147" y="108"/>
                  </a:lnTo>
                  <a:lnTo>
                    <a:pt x="145" y="114"/>
                  </a:lnTo>
                  <a:lnTo>
                    <a:pt x="141" y="120"/>
                  </a:lnTo>
                  <a:lnTo>
                    <a:pt x="136" y="126"/>
                  </a:lnTo>
                  <a:lnTo>
                    <a:pt x="131" y="132"/>
                  </a:lnTo>
                  <a:lnTo>
                    <a:pt x="126" y="137"/>
                  </a:lnTo>
                  <a:lnTo>
                    <a:pt x="120" y="141"/>
                  </a:lnTo>
                  <a:lnTo>
                    <a:pt x="113" y="145"/>
                  </a:lnTo>
                  <a:lnTo>
                    <a:pt x="107" y="149"/>
                  </a:lnTo>
                  <a:lnTo>
                    <a:pt x="99" y="151"/>
                  </a:lnTo>
                  <a:lnTo>
                    <a:pt x="93" y="153"/>
                  </a:lnTo>
                  <a:lnTo>
                    <a:pt x="84" y="154"/>
                  </a:lnTo>
                  <a:lnTo>
                    <a:pt x="76" y="154"/>
                  </a:lnTo>
                  <a:lnTo>
                    <a:pt x="76" y="154"/>
                  </a:lnTo>
                  <a:lnTo>
                    <a:pt x="70" y="154"/>
                  </a:lnTo>
                  <a:lnTo>
                    <a:pt x="62" y="153"/>
                  </a:lnTo>
                  <a:lnTo>
                    <a:pt x="54" y="151"/>
                  </a:lnTo>
                  <a:lnTo>
                    <a:pt x="47" y="149"/>
                  </a:lnTo>
                  <a:lnTo>
                    <a:pt x="40" y="145"/>
                  </a:lnTo>
                  <a:lnTo>
                    <a:pt x="34" y="141"/>
                  </a:lnTo>
                  <a:lnTo>
                    <a:pt x="28" y="137"/>
                  </a:lnTo>
                  <a:lnTo>
                    <a:pt x="23" y="132"/>
                  </a:lnTo>
                  <a:lnTo>
                    <a:pt x="18" y="126"/>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8" y="18"/>
                  </a:lnTo>
                  <a:lnTo>
                    <a:pt x="34" y="14"/>
                  </a:lnTo>
                  <a:lnTo>
                    <a:pt x="40" y="10"/>
                  </a:lnTo>
                  <a:lnTo>
                    <a:pt x="47" y="7"/>
                  </a:lnTo>
                  <a:lnTo>
                    <a:pt x="54" y="3"/>
                  </a:lnTo>
                  <a:lnTo>
                    <a:pt x="62" y="2"/>
                  </a:lnTo>
                  <a:lnTo>
                    <a:pt x="70" y="1"/>
                  </a:lnTo>
                  <a:lnTo>
                    <a:pt x="76" y="0"/>
                  </a:lnTo>
                  <a:lnTo>
                    <a:pt x="76" y="0"/>
                  </a:lnTo>
                  <a:lnTo>
                    <a:pt x="84" y="1"/>
                  </a:lnTo>
                  <a:lnTo>
                    <a:pt x="93" y="2"/>
                  </a:lnTo>
                  <a:lnTo>
                    <a:pt x="99" y="3"/>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10" name="Google Shape;5210;p59"/>
            <p:cNvSpPr/>
            <p:nvPr/>
          </p:nvSpPr>
          <p:spPr>
            <a:xfrm>
              <a:off x="9013825" y="2405063"/>
              <a:ext cx="49213" cy="49213"/>
            </a:xfrm>
            <a:custGeom>
              <a:avLst/>
              <a:gdLst/>
              <a:ahLst/>
              <a:cxnLst/>
              <a:rect l="l" t="t" r="r" b="b"/>
              <a:pathLst>
                <a:path w="154" h="154" extrusionOk="0">
                  <a:moveTo>
                    <a:pt x="154" y="78"/>
                  </a:moveTo>
                  <a:lnTo>
                    <a:pt x="154" y="78"/>
                  </a:lnTo>
                  <a:lnTo>
                    <a:pt x="154" y="86"/>
                  </a:lnTo>
                  <a:lnTo>
                    <a:pt x="153" y="93"/>
                  </a:lnTo>
                  <a:lnTo>
                    <a:pt x="151" y="101"/>
                  </a:lnTo>
                  <a:lnTo>
                    <a:pt x="148" y="108"/>
                  </a:lnTo>
                  <a:lnTo>
                    <a:pt x="145" y="114"/>
                  </a:lnTo>
                  <a:lnTo>
                    <a:pt x="141" y="120"/>
                  </a:lnTo>
                  <a:lnTo>
                    <a:pt x="137" y="126"/>
                  </a:lnTo>
                  <a:lnTo>
                    <a:pt x="131" y="132"/>
                  </a:lnTo>
                  <a:lnTo>
                    <a:pt x="127"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8" y="149"/>
                  </a:lnTo>
                  <a:lnTo>
                    <a:pt x="41" y="145"/>
                  </a:lnTo>
                  <a:lnTo>
                    <a:pt x="34" y="141"/>
                  </a:lnTo>
                  <a:lnTo>
                    <a:pt x="28" y="137"/>
                  </a:lnTo>
                  <a:lnTo>
                    <a:pt x="22" y="132"/>
                  </a:lnTo>
                  <a:lnTo>
                    <a:pt x="18" y="126"/>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8" y="7"/>
                  </a:lnTo>
                  <a:lnTo>
                    <a:pt x="54" y="3"/>
                  </a:lnTo>
                  <a:lnTo>
                    <a:pt x="61" y="2"/>
                  </a:lnTo>
                  <a:lnTo>
                    <a:pt x="69" y="1"/>
                  </a:lnTo>
                  <a:lnTo>
                    <a:pt x="77" y="0"/>
                  </a:lnTo>
                  <a:lnTo>
                    <a:pt x="77" y="0"/>
                  </a:lnTo>
                  <a:lnTo>
                    <a:pt x="85" y="1"/>
                  </a:lnTo>
                  <a:lnTo>
                    <a:pt x="92" y="2"/>
                  </a:lnTo>
                  <a:lnTo>
                    <a:pt x="100" y="3"/>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11" name="Google Shape;5211;p59"/>
            <p:cNvSpPr/>
            <p:nvPr/>
          </p:nvSpPr>
          <p:spPr>
            <a:xfrm>
              <a:off x="9083675" y="2405063"/>
              <a:ext cx="49213"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1" y="132"/>
                  </a:lnTo>
                  <a:lnTo>
                    <a:pt x="126" y="137"/>
                  </a:lnTo>
                  <a:lnTo>
                    <a:pt x="119"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4" y="10"/>
                  </a:lnTo>
                  <a:lnTo>
                    <a:pt x="119" y="14"/>
                  </a:lnTo>
                  <a:lnTo>
                    <a:pt x="126" y="18"/>
                  </a:lnTo>
                  <a:lnTo>
                    <a:pt x="131"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12" name="Google Shape;5212;p59"/>
            <p:cNvSpPr/>
            <p:nvPr/>
          </p:nvSpPr>
          <p:spPr>
            <a:xfrm>
              <a:off x="9153525" y="2405063"/>
              <a:ext cx="49213" cy="49213"/>
            </a:xfrm>
            <a:custGeom>
              <a:avLst/>
              <a:gdLst/>
              <a:ahLst/>
              <a:cxnLst/>
              <a:rect l="l" t="t" r="r" b="b"/>
              <a:pathLst>
                <a:path w="154" h="154" extrusionOk="0">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0" y="86"/>
                  </a:lnTo>
                  <a:lnTo>
                    <a:pt x="0" y="78"/>
                  </a:lnTo>
                  <a:lnTo>
                    <a:pt x="0" y="78"/>
                  </a:lnTo>
                  <a:lnTo>
                    <a:pt x="0" y="70"/>
                  </a:lnTo>
                  <a:lnTo>
                    <a:pt x="2" y="62"/>
                  </a:lnTo>
                  <a:lnTo>
                    <a:pt x="3" y="55"/>
                  </a:lnTo>
                  <a:lnTo>
                    <a:pt x="6" y="48"/>
                  </a:lnTo>
                  <a:lnTo>
                    <a:pt x="9" y="41"/>
                  </a:lnTo>
                  <a:lnTo>
                    <a:pt x="14" y="34"/>
                  </a:lnTo>
                  <a:lnTo>
                    <a:pt x="18" y="29"/>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1" y="3"/>
                  </a:lnTo>
                  <a:lnTo>
                    <a:pt x="108" y="7"/>
                  </a:lnTo>
                  <a:lnTo>
                    <a:pt x="114" y="10"/>
                  </a:lnTo>
                  <a:lnTo>
                    <a:pt x="120" y="14"/>
                  </a:lnTo>
                  <a:lnTo>
                    <a:pt x="126" y="18"/>
                  </a:lnTo>
                  <a:lnTo>
                    <a:pt x="132" y="23"/>
                  </a:lnTo>
                  <a:lnTo>
                    <a:pt x="136" y="29"/>
                  </a:lnTo>
                  <a:lnTo>
                    <a:pt x="141" y="34"/>
                  </a:lnTo>
                  <a:lnTo>
                    <a:pt x="145" y="41"/>
                  </a:lnTo>
                  <a:lnTo>
                    <a:pt x="149"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13" name="Google Shape;5213;p59"/>
            <p:cNvSpPr/>
            <p:nvPr/>
          </p:nvSpPr>
          <p:spPr>
            <a:xfrm>
              <a:off x="8664575" y="2333626"/>
              <a:ext cx="49213"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1"/>
                  </a:lnTo>
                  <a:lnTo>
                    <a:pt x="27" y="137"/>
                  </a:lnTo>
                  <a:lnTo>
                    <a:pt x="23"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3" y="23"/>
                  </a:lnTo>
                  <a:lnTo>
                    <a:pt x="27" y="18"/>
                  </a:lnTo>
                  <a:lnTo>
                    <a:pt x="33"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14" name="Google Shape;5214;p59"/>
            <p:cNvSpPr/>
            <p:nvPr/>
          </p:nvSpPr>
          <p:spPr>
            <a:xfrm>
              <a:off x="8734425" y="2333626"/>
              <a:ext cx="49213" cy="49213"/>
            </a:xfrm>
            <a:custGeom>
              <a:avLst/>
              <a:gdLst/>
              <a:ahLst/>
              <a:cxnLst/>
              <a:rect l="l" t="t" r="r" b="b"/>
              <a:pathLst>
                <a:path w="155" h="154" extrusionOk="0">
                  <a:moveTo>
                    <a:pt x="155" y="78"/>
                  </a:moveTo>
                  <a:lnTo>
                    <a:pt x="155" y="78"/>
                  </a:lnTo>
                  <a:lnTo>
                    <a:pt x="154" y="86"/>
                  </a:lnTo>
                  <a:lnTo>
                    <a:pt x="153" y="93"/>
                  </a:lnTo>
                  <a:lnTo>
                    <a:pt x="150" y="101"/>
                  </a:lnTo>
                  <a:lnTo>
                    <a:pt x="148" y="108"/>
                  </a:lnTo>
                  <a:lnTo>
                    <a:pt x="145" y="114"/>
                  </a:lnTo>
                  <a:lnTo>
                    <a:pt x="141" y="120"/>
                  </a:lnTo>
                  <a:lnTo>
                    <a:pt x="137" y="126"/>
                  </a:lnTo>
                  <a:lnTo>
                    <a:pt x="132" y="132"/>
                  </a:lnTo>
                  <a:lnTo>
                    <a:pt x="126" y="137"/>
                  </a:lnTo>
                  <a:lnTo>
                    <a:pt x="121"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8" y="137"/>
                  </a:lnTo>
                  <a:lnTo>
                    <a:pt x="23" y="132"/>
                  </a:lnTo>
                  <a:lnTo>
                    <a:pt x="18"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8"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15" name="Google Shape;5215;p59"/>
            <p:cNvSpPr/>
            <p:nvPr/>
          </p:nvSpPr>
          <p:spPr>
            <a:xfrm>
              <a:off x="8594725" y="2405063"/>
              <a:ext cx="49213" cy="49213"/>
            </a:xfrm>
            <a:custGeom>
              <a:avLst/>
              <a:gdLst/>
              <a:ahLst/>
              <a:cxnLst/>
              <a:rect l="l" t="t" r="r" b="b"/>
              <a:pathLst>
                <a:path w="155" h="154" extrusionOk="0">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16" name="Google Shape;5216;p59"/>
            <p:cNvSpPr/>
            <p:nvPr/>
          </p:nvSpPr>
          <p:spPr>
            <a:xfrm>
              <a:off x="8594725" y="2333626"/>
              <a:ext cx="49213" cy="49213"/>
            </a:xfrm>
            <a:custGeom>
              <a:avLst/>
              <a:gdLst/>
              <a:ahLst/>
              <a:cxnLst/>
              <a:rect l="l" t="t" r="r" b="b"/>
              <a:pathLst>
                <a:path w="155" h="154" extrusionOk="0">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17" name="Google Shape;5217;p59"/>
            <p:cNvSpPr/>
            <p:nvPr/>
          </p:nvSpPr>
          <p:spPr>
            <a:xfrm>
              <a:off x="8804275" y="2333626"/>
              <a:ext cx="49213"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2" y="132"/>
                  </a:lnTo>
                  <a:lnTo>
                    <a:pt x="126"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18" name="Google Shape;5218;p59"/>
            <p:cNvSpPr/>
            <p:nvPr/>
          </p:nvSpPr>
          <p:spPr>
            <a:xfrm>
              <a:off x="8874125" y="2333626"/>
              <a:ext cx="49213" cy="49213"/>
            </a:xfrm>
            <a:custGeom>
              <a:avLst/>
              <a:gdLst/>
              <a:ahLst/>
              <a:cxnLst/>
              <a:rect l="l" t="t" r="r" b="b"/>
              <a:pathLst>
                <a:path w="155" h="154" extrusionOk="0">
                  <a:moveTo>
                    <a:pt x="155" y="78"/>
                  </a:moveTo>
                  <a:lnTo>
                    <a:pt x="155" y="78"/>
                  </a:lnTo>
                  <a:lnTo>
                    <a:pt x="154" y="86"/>
                  </a:lnTo>
                  <a:lnTo>
                    <a:pt x="152" y="93"/>
                  </a:lnTo>
                  <a:lnTo>
                    <a:pt x="151" y="101"/>
                  </a:lnTo>
                  <a:lnTo>
                    <a:pt x="148" y="108"/>
                  </a:lnTo>
                  <a:lnTo>
                    <a:pt x="144" y="114"/>
                  </a:lnTo>
                  <a:lnTo>
                    <a:pt x="141" y="120"/>
                  </a:lnTo>
                  <a:lnTo>
                    <a:pt x="136"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4"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19" name="Google Shape;5219;p59"/>
            <p:cNvSpPr/>
            <p:nvPr/>
          </p:nvSpPr>
          <p:spPr>
            <a:xfrm>
              <a:off x="8943975" y="2333626"/>
              <a:ext cx="49213" cy="49213"/>
            </a:xfrm>
            <a:custGeom>
              <a:avLst/>
              <a:gdLst/>
              <a:ahLst/>
              <a:cxnLst/>
              <a:rect l="l" t="t" r="r" b="b"/>
              <a:pathLst>
                <a:path w="154" h="154" extrusionOk="0">
                  <a:moveTo>
                    <a:pt x="154" y="78"/>
                  </a:moveTo>
                  <a:lnTo>
                    <a:pt x="154" y="78"/>
                  </a:lnTo>
                  <a:lnTo>
                    <a:pt x="153" y="86"/>
                  </a:lnTo>
                  <a:lnTo>
                    <a:pt x="152" y="93"/>
                  </a:lnTo>
                  <a:lnTo>
                    <a:pt x="151" y="101"/>
                  </a:lnTo>
                  <a:lnTo>
                    <a:pt x="147" y="108"/>
                  </a:lnTo>
                  <a:lnTo>
                    <a:pt x="145" y="114"/>
                  </a:lnTo>
                  <a:lnTo>
                    <a:pt x="141" y="120"/>
                  </a:lnTo>
                  <a:lnTo>
                    <a:pt x="136" y="126"/>
                  </a:lnTo>
                  <a:lnTo>
                    <a:pt x="131" y="132"/>
                  </a:lnTo>
                  <a:lnTo>
                    <a:pt x="126" y="137"/>
                  </a:lnTo>
                  <a:lnTo>
                    <a:pt x="120" y="141"/>
                  </a:lnTo>
                  <a:lnTo>
                    <a:pt x="113" y="145"/>
                  </a:lnTo>
                  <a:lnTo>
                    <a:pt x="107" y="149"/>
                  </a:lnTo>
                  <a:lnTo>
                    <a:pt x="99" y="151"/>
                  </a:lnTo>
                  <a:lnTo>
                    <a:pt x="93" y="153"/>
                  </a:lnTo>
                  <a:lnTo>
                    <a:pt x="84" y="154"/>
                  </a:lnTo>
                  <a:lnTo>
                    <a:pt x="76" y="154"/>
                  </a:lnTo>
                  <a:lnTo>
                    <a:pt x="76" y="154"/>
                  </a:lnTo>
                  <a:lnTo>
                    <a:pt x="70" y="154"/>
                  </a:lnTo>
                  <a:lnTo>
                    <a:pt x="62" y="153"/>
                  </a:lnTo>
                  <a:lnTo>
                    <a:pt x="54" y="151"/>
                  </a:lnTo>
                  <a:lnTo>
                    <a:pt x="47" y="149"/>
                  </a:lnTo>
                  <a:lnTo>
                    <a:pt x="40" y="145"/>
                  </a:lnTo>
                  <a:lnTo>
                    <a:pt x="34" y="141"/>
                  </a:lnTo>
                  <a:lnTo>
                    <a:pt x="28" y="137"/>
                  </a:lnTo>
                  <a:lnTo>
                    <a:pt x="23" y="132"/>
                  </a:lnTo>
                  <a:lnTo>
                    <a:pt x="18" y="126"/>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0" y="9"/>
                  </a:lnTo>
                  <a:lnTo>
                    <a:pt x="47" y="7"/>
                  </a:lnTo>
                  <a:lnTo>
                    <a:pt x="54" y="3"/>
                  </a:lnTo>
                  <a:lnTo>
                    <a:pt x="62" y="2"/>
                  </a:lnTo>
                  <a:lnTo>
                    <a:pt x="70" y="1"/>
                  </a:lnTo>
                  <a:lnTo>
                    <a:pt x="76" y="0"/>
                  </a:lnTo>
                  <a:lnTo>
                    <a:pt x="76" y="0"/>
                  </a:lnTo>
                  <a:lnTo>
                    <a:pt x="84" y="1"/>
                  </a:lnTo>
                  <a:lnTo>
                    <a:pt x="93" y="2"/>
                  </a:lnTo>
                  <a:lnTo>
                    <a:pt x="99" y="3"/>
                  </a:lnTo>
                  <a:lnTo>
                    <a:pt x="107" y="7"/>
                  </a:lnTo>
                  <a:lnTo>
                    <a:pt x="113"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20" name="Google Shape;5220;p59"/>
            <p:cNvSpPr/>
            <p:nvPr/>
          </p:nvSpPr>
          <p:spPr>
            <a:xfrm>
              <a:off x="9013825" y="2333626"/>
              <a:ext cx="49213" cy="49213"/>
            </a:xfrm>
            <a:custGeom>
              <a:avLst/>
              <a:gdLst/>
              <a:ahLst/>
              <a:cxnLst/>
              <a:rect l="l" t="t" r="r" b="b"/>
              <a:pathLst>
                <a:path w="154" h="154" extrusionOk="0">
                  <a:moveTo>
                    <a:pt x="154" y="78"/>
                  </a:moveTo>
                  <a:lnTo>
                    <a:pt x="154" y="78"/>
                  </a:lnTo>
                  <a:lnTo>
                    <a:pt x="154" y="86"/>
                  </a:lnTo>
                  <a:lnTo>
                    <a:pt x="153" y="93"/>
                  </a:lnTo>
                  <a:lnTo>
                    <a:pt x="151" y="101"/>
                  </a:lnTo>
                  <a:lnTo>
                    <a:pt x="148" y="108"/>
                  </a:lnTo>
                  <a:lnTo>
                    <a:pt x="145" y="114"/>
                  </a:lnTo>
                  <a:lnTo>
                    <a:pt x="141" y="120"/>
                  </a:lnTo>
                  <a:lnTo>
                    <a:pt x="137" y="126"/>
                  </a:lnTo>
                  <a:lnTo>
                    <a:pt x="131" y="132"/>
                  </a:lnTo>
                  <a:lnTo>
                    <a:pt x="127"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8" y="149"/>
                  </a:lnTo>
                  <a:lnTo>
                    <a:pt x="41" y="145"/>
                  </a:lnTo>
                  <a:lnTo>
                    <a:pt x="34" y="141"/>
                  </a:lnTo>
                  <a:lnTo>
                    <a:pt x="28" y="137"/>
                  </a:lnTo>
                  <a:lnTo>
                    <a:pt x="22" y="132"/>
                  </a:lnTo>
                  <a:lnTo>
                    <a:pt x="18" y="126"/>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7"/>
                  </a:lnTo>
                  <a:lnTo>
                    <a:pt x="10" y="41"/>
                  </a:lnTo>
                  <a:lnTo>
                    <a:pt x="13" y="34"/>
                  </a:lnTo>
                  <a:lnTo>
                    <a:pt x="18" y="29"/>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9"/>
                  </a:lnTo>
                  <a:lnTo>
                    <a:pt x="141"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21" name="Google Shape;5221;p59"/>
            <p:cNvSpPr/>
            <p:nvPr/>
          </p:nvSpPr>
          <p:spPr>
            <a:xfrm>
              <a:off x="9083675" y="2333626"/>
              <a:ext cx="49213" cy="49213"/>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1" y="132"/>
                  </a:lnTo>
                  <a:lnTo>
                    <a:pt x="126" y="137"/>
                  </a:lnTo>
                  <a:lnTo>
                    <a:pt x="119"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19" y="14"/>
                  </a:lnTo>
                  <a:lnTo>
                    <a:pt x="126" y="18"/>
                  </a:lnTo>
                  <a:lnTo>
                    <a:pt x="131"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22" name="Google Shape;5222;p59"/>
            <p:cNvSpPr/>
            <p:nvPr/>
          </p:nvSpPr>
          <p:spPr>
            <a:xfrm>
              <a:off x="9153525" y="2333626"/>
              <a:ext cx="49213" cy="49213"/>
            </a:xfrm>
            <a:custGeom>
              <a:avLst/>
              <a:gdLst/>
              <a:ahLst/>
              <a:cxnLst/>
              <a:rect l="l" t="t" r="r" b="b"/>
              <a:pathLst>
                <a:path w="154" h="154" extrusionOk="0">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0" y="86"/>
                  </a:lnTo>
                  <a:lnTo>
                    <a:pt x="0" y="78"/>
                  </a:lnTo>
                  <a:lnTo>
                    <a:pt x="0" y="78"/>
                  </a:lnTo>
                  <a:lnTo>
                    <a:pt x="0"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23" name="Google Shape;5223;p59"/>
            <p:cNvSpPr/>
            <p:nvPr/>
          </p:nvSpPr>
          <p:spPr>
            <a:xfrm>
              <a:off x="8382000" y="254952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1"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24" name="Google Shape;5224;p59"/>
            <p:cNvSpPr/>
            <p:nvPr/>
          </p:nvSpPr>
          <p:spPr>
            <a:xfrm>
              <a:off x="8451850" y="2549526"/>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4"/>
                  </a:lnTo>
                  <a:lnTo>
                    <a:pt x="17" y="28"/>
                  </a:lnTo>
                  <a:lnTo>
                    <a:pt x="23" y="22"/>
                  </a:lnTo>
                  <a:lnTo>
                    <a:pt x="29"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3" y="10"/>
                  </a:lnTo>
                  <a:lnTo>
                    <a:pt x="120" y="13"/>
                  </a:lnTo>
                  <a:lnTo>
                    <a:pt x="126" y="18"/>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25" name="Google Shape;5225;p59"/>
            <p:cNvSpPr/>
            <p:nvPr/>
          </p:nvSpPr>
          <p:spPr>
            <a:xfrm>
              <a:off x="8521700" y="2549526"/>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1"/>
                  </a:lnTo>
                  <a:lnTo>
                    <a:pt x="69" y="0"/>
                  </a:lnTo>
                  <a:lnTo>
                    <a:pt x="77" y="0"/>
                  </a:lnTo>
                  <a:lnTo>
                    <a:pt x="77" y="0"/>
                  </a:lnTo>
                  <a:lnTo>
                    <a:pt x="85" y="0"/>
                  </a:lnTo>
                  <a:lnTo>
                    <a:pt x="93" y="1"/>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26" name="Google Shape;5226;p59"/>
            <p:cNvSpPr/>
            <p:nvPr/>
          </p:nvSpPr>
          <p:spPr>
            <a:xfrm>
              <a:off x="8382000" y="2478088"/>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1"/>
                  </a:lnTo>
                  <a:lnTo>
                    <a:pt x="10" y="114"/>
                  </a:lnTo>
                  <a:lnTo>
                    <a:pt x="6" y="107"/>
                  </a:lnTo>
                  <a:lnTo>
                    <a:pt x="4" y="100"/>
                  </a:lnTo>
                  <a:lnTo>
                    <a:pt x="2" y="92"/>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27" name="Google Shape;5227;p59"/>
            <p:cNvSpPr/>
            <p:nvPr/>
          </p:nvSpPr>
          <p:spPr>
            <a:xfrm>
              <a:off x="8451850" y="2478088"/>
              <a:ext cx="47625" cy="49213"/>
            </a:xfrm>
            <a:custGeom>
              <a:avLst/>
              <a:gdLst/>
              <a:ahLst/>
              <a:cxnLst/>
              <a:rect l="l" t="t" r="r" b="b"/>
              <a:pathLst>
                <a:path w="154" h="154" extrusionOk="0">
                  <a:moveTo>
                    <a:pt x="154" y="77"/>
                  </a:moveTo>
                  <a:lnTo>
                    <a:pt x="154" y="77"/>
                  </a:lnTo>
                  <a:lnTo>
                    <a:pt x="153" y="85"/>
                  </a:lnTo>
                  <a:lnTo>
                    <a:pt x="152" y="92"/>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28" name="Google Shape;5228;p59"/>
            <p:cNvSpPr/>
            <p:nvPr/>
          </p:nvSpPr>
          <p:spPr>
            <a:xfrm>
              <a:off x="8521700" y="2478088"/>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29" name="Google Shape;5229;p59"/>
            <p:cNvSpPr/>
            <p:nvPr/>
          </p:nvSpPr>
          <p:spPr>
            <a:xfrm>
              <a:off x="8664575" y="2549526"/>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3" y="13"/>
                  </a:lnTo>
                  <a:lnTo>
                    <a:pt x="40" y="10"/>
                  </a:lnTo>
                  <a:lnTo>
                    <a:pt x="47" y="6"/>
                  </a:lnTo>
                  <a:lnTo>
                    <a:pt x="54" y="4"/>
                  </a:lnTo>
                  <a:lnTo>
                    <a:pt x="62" y="1"/>
                  </a:lnTo>
                  <a:lnTo>
                    <a:pt x="68" y="0"/>
                  </a:lnTo>
                  <a:lnTo>
                    <a:pt x="76" y="0"/>
                  </a:lnTo>
                  <a:lnTo>
                    <a:pt x="76" y="0"/>
                  </a:lnTo>
                  <a:lnTo>
                    <a:pt x="84" y="0"/>
                  </a:lnTo>
                  <a:lnTo>
                    <a:pt x="92" y="1"/>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30" name="Google Shape;5230;p59"/>
            <p:cNvSpPr/>
            <p:nvPr/>
          </p:nvSpPr>
          <p:spPr>
            <a:xfrm>
              <a:off x="8734425" y="2549526"/>
              <a:ext cx="49213" cy="49213"/>
            </a:xfrm>
            <a:custGeom>
              <a:avLst/>
              <a:gdLst/>
              <a:ahLst/>
              <a:cxnLst/>
              <a:rect l="l" t="t" r="r" b="b"/>
              <a:pathLst>
                <a:path w="155" h="154" extrusionOk="0">
                  <a:moveTo>
                    <a:pt x="155" y="77"/>
                  </a:moveTo>
                  <a:lnTo>
                    <a:pt x="155" y="77"/>
                  </a:lnTo>
                  <a:lnTo>
                    <a:pt x="154" y="85"/>
                  </a:lnTo>
                  <a:lnTo>
                    <a:pt x="153" y="93"/>
                  </a:lnTo>
                  <a:lnTo>
                    <a:pt x="150" y="100"/>
                  </a:lnTo>
                  <a:lnTo>
                    <a:pt x="148" y="107"/>
                  </a:lnTo>
                  <a:lnTo>
                    <a:pt x="145" y="114"/>
                  </a:lnTo>
                  <a:lnTo>
                    <a:pt x="141" y="120"/>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8" y="28"/>
                  </a:lnTo>
                  <a:lnTo>
                    <a:pt x="23" y="22"/>
                  </a:lnTo>
                  <a:lnTo>
                    <a:pt x="28"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31" name="Google Shape;5231;p59"/>
            <p:cNvSpPr/>
            <p:nvPr/>
          </p:nvSpPr>
          <p:spPr>
            <a:xfrm>
              <a:off x="8804275" y="2549526"/>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32" name="Google Shape;5232;p59"/>
            <p:cNvSpPr/>
            <p:nvPr/>
          </p:nvSpPr>
          <p:spPr>
            <a:xfrm>
              <a:off x="8874125" y="2549526"/>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0"/>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0" y="13"/>
                  </a:lnTo>
                  <a:lnTo>
                    <a:pt x="126" y="18"/>
                  </a:lnTo>
                  <a:lnTo>
                    <a:pt x="132" y="22"/>
                  </a:lnTo>
                  <a:lnTo>
                    <a:pt x="136" y="28"/>
                  </a:lnTo>
                  <a:lnTo>
                    <a:pt x="141" y="34"/>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33" name="Google Shape;5233;p59"/>
            <p:cNvSpPr/>
            <p:nvPr/>
          </p:nvSpPr>
          <p:spPr>
            <a:xfrm>
              <a:off x="8943975" y="2549526"/>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0"/>
                  </a:lnTo>
                  <a:lnTo>
                    <a:pt x="136" y="126"/>
                  </a:lnTo>
                  <a:lnTo>
                    <a:pt x="131" y="132"/>
                  </a:lnTo>
                  <a:lnTo>
                    <a:pt x="126" y="137"/>
                  </a:lnTo>
                  <a:lnTo>
                    <a:pt x="120" y="141"/>
                  </a:lnTo>
                  <a:lnTo>
                    <a:pt x="113" y="145"/>
                  </a:lnTo>
                  <a:lnTo>
                    <a:pt x="107" y="148"/>
                  </a:lnTo>
                  <a:lnTo>
                    <a:pt x="99" y="150"/>
                  </a:lnTo>
                  <a:lnTo>
                    <a:pt x="93"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0" y="10"/>
                  </a:lnTo>
                  <a:lnTo>
                    <a:pt x="47" y="6"/>
                  </a:lnTo>
                  <a:lnTo>
                    <a:pt x="54" y="4"/>
                  </a:lnTo>
                  <a:lnTo>
                    <a:pt x="62" y="1"/>
                  </a:lnTo>
                  <a:lnTo>
                    <a:pt x="70" y="0"/>
                  </a:lnTo>
                  <a:lnTo>
                    <a:pt x="76" y="0"/>
                  </a:lnTo>
                  <a:lnTo>
                    <a:pt x="76" y="0"/>
                  </a:lnTo>
                  <a:lnTo>
                    <a:pt x="84" y="0"/>
                  </a:lnTo>
                  <a:lnTo>
                    <a:pt x="93" y="1"/>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34" name="Google Shape;5234;p59"/>
            <p:cNvSpPr/>
            <p:nvPr/>
          </p:nvSpPr>
          <p:spPr>
            <a:xfrm>
              <a:off x="9013825" y="2549526"/>
              <a:ext cx="49213"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1" y="120"/>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8" y="148"/>
                  </a:lnTo>
                  <a:lnTo>
                    <a:pt x="41" y="145"/>
                  </a:lnTo>
                  <a:lnTo>
                    <a:pt x="34" y="141"/>
                  </a:lnTo>
                  <a:lnTo>
                    <a:pt x="28" y="137"/>
                  </a:lnTo>
                  <a:lnTo>
                    <a:pt x="22" y="132"/>
                  </a:lnTo>
                  <a:lnTo>
                    <a:pt x="18" y="126"/>
                  </a:lnTo>
                  <a:lnTo>
                    <a:pt x="13" y="120"/>
                  </a:lnTo>
                  <a:lnTo>
                    <a:pt x="10" y="114"/>
                  </a:lnTo>
                  <a:lnTo>
                    <a:pt x="6" y="107"/>
                  </a:lnTo>
                  <a:lnTo>
                    <a:pt x="3" y="100"/>
                  </a:lnTo>
                  <a:lnTo>
                    <a:pt x="2" y="93"/>
                  </a:lnTo>
                  <a:lnTo>
                    <a:pt x="1" y="85"/>
                  </a:lnTo>
                  <a:lnTo>
                    <a:pt x="0" y="77"/>
                  </a:lnTo>
                  <a:lnTo>
                    <a:pt x="0" y="77"/>
                  </a:lnTo>
                  <a:lnTo>
                    <a:pt x="1" y="69"/>
                  </a:lnTo>
                  <a:lnTo>
                    <a:pt x="2" y="61"/>
                  </a:lnTo>
                  <a:lnTo>
                    <a:pt x="3" y="54"/>
                  </a:lnTo>
                  <a:lnTo>
                    <a:pt x="6" y="47"/>
                  </a:lnTo>
                  <a:lnTo>
                    <a:pt x="10" y="40"/>
                  </a:lnTo>
                  <a:lnTo>
                    <a:pt x="13" y="34"/>
                  </a:lnTo>
                  <a:lnTo>
                    <a:pt x="18" y="28"/>
                  </a:lnTo>
                  <a:lnTo>
                    <a:pt x="22" y="22"/>
                  </a:lnTo>
                  <a:lnTo>
                    <a:pt x="28" y="18"/>
                  </a:lnTo>
                  <a:lnTo>
                    <a:pt x="34" y="13"/>
                  </a:lnTo>
                  <a:lnTo>
                    <a:pt x="41" y="10"/>
                  </a:lnTo>
                  <a:lnTo>
                    <a:pt x="48" y="6"/>
                  </a:lnTo>
                  <a:lnTo>
                    <a:pt x="54" y="4"/>
                  </a:lnTo>
                  <a:lnTo>
                    <a:pt x="61" y="1"/>
                  </a:lnTo>
                  <a:lnTo>
                    <a:pt x="69" y="0"/>
                  </a:lnTo>
                  <a:lnTo>
                    <a:pt x="77" y="0"/>
                  </a:lnTo>
                  <a:lnTo>
                    <a:pt x="77" y="0"/>
                  </a:lnTo>
                  <a:lnTo>
                    <a:pt x="85" y="0"/>
                  </a:lnTo>
                  <a:lnTo>
                    <a:pt x="92" y="1"/>
                  </a:lnTo>
                  <a:lnTo>
                    <a:pt x="100" y="4"/>
                  </a:lnTo>
                  <a:lnTo>
                    <a:pt x="107" y="6"/>
                  </a:lnTo>
                  <a:lnTo>
                    <a:pt x="114" y="10"/>
                  </a:lnTo>
                  <a:lnTo>
                    <a:pt x="120" y="13"/>
                  </a:lnTo>
                  <a:lnTo>
                    <a:pt x="127" y="18"/>
                  </a:lnTo>
                  <a:lnTo>
                    <a:pt x="131" y="22"/>
                  </a:lnTo>
                  <a:lnTo>
                    <a:pt x="137" y="28"/>
                  </a:lnTo>
                  <a:lnTo>
                    <a:pt x="141" y="34"/>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35" name="Google Shape;5235;p59"/>
            <p:cNvSpPr/>
            <p:nvPr/>
          </p:nvSpPr>
          <p:spPr>
            <a:xfrm>
              <a:off x="9083675" y="2549526"/>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19"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36" name="Google Shape;5236;p59"/>
            <p:cNvSpPr/>
            <p:nvPr/>
          </p:nvSpPr>
          <p:spPr>
            <a:xfrm>
              <a:off x="9153525" y="2549526"/>
              <a:ext cx="49213" cy="49213"/>
            </a:xfrm>
            <a:custGeom>
              <a:avLst/>
              <a:gdLst/>
              <a:ahLst/>
              <a:cxnLst/>
              <a:rect l="l" t="t" r="r" b="b"/>
              <a:pathLst>
                <a:path w="154" h="154" extrusionOk="0">
                  <a:moveTo>
                    <a:pt x="154" y="77"/>
                  </a:moveTo>
                  <a:lnTo>
                    <a:pt x="154" y="77"/>
                  </a:lnTo>
                  <a:lnTo>
                    <a:pt x="153" y="85"/>
                  </a:lnTo>
                  <a:lnTo>
                    <a:pt x="152" y="93"/>
                  </a:lnTo>
                  <a:lnTo>
                    <a:pt x="151" y="100"/>
                  </a:lnTo>
                  <a:lnTo>
                    <a:pt x="149" y="107"/>
                  </a:lnTo>
                  <a:lnTo>
                    <a:pt x="145" y="114"/>
                  </a:lnTo>
                  <a:lnTo>
                    <a:pt x="141" y="120"/>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0"/>
                  </a:lnTo>
                  <a:lnTo>
                    <a:pt x="9" y="114"/>
                  </a:lnTo>
                  <a:lnTo>
                    <a:pt x="6" y="107"/>
                  </a:lnTo>
                  <a:lnTo>
                    <a:pt x="3" y="100"/>
                  </a:lnTo>
                  <a:lnTo>
                    <a:pt x="2" y="93"/>
                  </a:lnTo>
                  <a:lnTo>
                    <a:pt x="0" y="85"/>
                  </a:lnTo>
                  <a:lnTo>
                    <a:pt x="0" y="77"/>
                  </a:lnTo>
                  <a:lnTo>
                    <a:pt x="0" y="77"/>
                  </a:lnTo>
                  <a:lnTo>
                    <a:pt x="0" y="69"/>
                  </a:lnTo>
                  <a:lnTo>
                    <a:pt x="2" y="61"/>
                  </a:lnTo>
                  <a:lnTo>
                    <a:pt x="3" y="54"/>
                  </a:lnTo>
                  <a:lnTo>
                    <a:pt x="6" y="47"/>
                  </a:lnTo>
                  <a:lnTo>
                    <a:pt x="9" y="40"/>
                  </a:lnTo>
                  <a:lnTo>
                    <a:pt x="14" y="34"/>
                  </a:lnTo>
                  <a:lnTo>
                    <a:pt x="18" y="28"/>
                  </a:lnTo>
                  <a:lnTo>
                    <a:pt x="23" y="22"/>
                  </a:lnTo>
                  <a:lnTo>
                    <a:pt x="29" y="18"/>
                  </a:lnTo>
                  <a:lnTo>
                    <a:pt x="34" y="13"/>
                  </a:lnTo>
                  <a:lnTo>
                    <a:pt x="40" y="10"/>
                  </a:lnTo>
                  <a:lnTo>
                    <a:pt x="47" y="6"/>
                  </a:lnTo>
                  <a:lnTo>
                    <a:pt x="55" y="4"/>
                  </a:lnTo>
                  <a:lnTo>
                    <a:pt x="62" y="1"/>
                  </a:lnTo>
                  <a:lnTo>
                    <a:pt x="70" y="0"/>
                  </a:lnTo>
                  <a:lnTo>
                    <a:pt x="78" y="0"/>
                  </a:lnTo>
                  <a:lnTo>
                    <a:pt x="78" y="0"/>
                  </a:lnTo>
                  <a:lnTo>
                    <a:pt x="85" y="0"/>
                  </a:lnTo>
                  <a:lnTo>
                    <a:pt x="93" y="1"/>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37" name="Google Shape;5237;p59"/>
            <p:cNvSpPr/>
            <p:nvPr/>
          </p:nvSpPr>
          <p:spPr>
            <a:xfrm>
              <a:off x="8664575" y="2478088"/>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3"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3"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38" name="Google Shape;5238;p59"/>
            <p:cNvSpPr/>
            <p:nvPr/>
          </p:nvSpPr>
          <p:spPr>
            <a:xfrm>
              <a:off x="8734425" y="2478088"/>
              <a:ext cx="49213" cy="49213"/>
            </a:xfrm>
            <a:custGeom>
              <a:avLst/>
              <a:gdLst/>
              <a:ahLst/>
              <a:cxnLst/>
              <a:rect l="l" t="t" r="r" b="b"/>
              <a:pathLst>
                <a:path w="155" h="154" extrusionOk="0">
                  <a:moveTo>
                    <a:pt x="155" y="77"/>
                  </a:moveTo>
                  <a:lnTo>
                    <a:pt x="155" y="77"/>
                  </a:lnTo>
                  <a:lnTo>
                    <a:pt x="154" y="85"/>
                  </a:lnTo>
                  <a:lnTo>
                    <a:pt x="153" y="92"/>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8"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8"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39" name="Google Shape;5239;p59"/>
            <p:cNvSpPr/>
            <p:nvPr/>
          </p:nvSpPr>
          <p:spPr>
            <a:xfrm>
              <a:off x="8594725" y="254952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0"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40" name="Google Shape;5240;p59"/>
            <p:cNvSpPr/>
            <p:nvPr/>
          </p:nvSpPr>
          <p:spPr>
            <a:xfrm>
              <a:off x="8594725" y="2478088"/>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5" y="114"/>
                  </a:lnTo>
                  <a:lnTo>
                    <a:pt x="141" y="121"/>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41" name="Google Shape;5241;p59"/>
            <p:cNvSpPr/>
            <p:nvPr/>
          </p:nvSpPr>
          <p:spPr>
            <a:xfrm>
              <a:off x="8804275" y="2478088"/>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42" name="Google Shape;5242;p59"/>
            <p:cNvSpPr/>
            <p:nvPr/>
          </p:nvSpPr>
          <p:spPr>
            <a:xfrm>
              <a:off x="8874125" y="2478088"/>
              <a:ext cx="49213" cy="49213"/>
            </a:xfrm>
            <a:custGeom>
              <a:avLst/>
              <a:gdLst/>
              <a:ahLst/>
              <a:cxnLst/>
              <a:rect l="l" t="t" r="r" b="b"/>
              <a:pathLst>
                <a:path w="155" h="154" extrusionOk="0">
                  <a:moveTo>
                    <a:pt x="155" y="77"/>
                  </a:moveTo>
                  <a:lnTo>
                    <a:pt x="155" y="77"/>
                  </a:lnTo>
                  <a:lnTo>
                    <a:pt x="154" y="85"/>
                  </a:lnTo>
                  <a:lnTo>
                    <a:pt x="152" y="92"/>
                  </a:lnTo>
                  <a:lnTo>
                    <a:pt x="151" y="100"/>
                  </a:lnTo>
                  <a:lnTo>
                    <a:pt x="148" y="107"/>
                  </a:lnTo>
                  <a:lnTo>
                    <a:pt x="144"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6" y="28"/>
                  </a:lnTo>
                  <a:lnTo>
                    <a:pt x="141" y="34"/>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43" name="Google Shape;5243;p59"/>
            <p:cNvSpPr/>
            <p:nvPr/>
          </p:nvSpPr>
          <p:spPr>
            <a:xfrm>
              <a:off x="8943975" y="2478088"/>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4"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44" name="Google Shape;5244;p59"/>
            <p:cNvSpPr/>
            <p:nvPr/>
          </p:nvSpPr>
          <p:spPr>
            <a:xfrm>
              <a:off x="9013825" y="2478088"/>
              <a:ext cx="49213" cy="49213"/>
            </a:xfrm>
            <a:custGeom>
              <a:avLst/>
              <a:gdLst/>
              <a:ahLst/>
              <a:cxnLst/>
              <a:rect l="l" t="t" r="r" b="b"/>
              <a:pathLst>
                <a:path w="154" h="154" extrusionOk="0">
                  <a:moveTo>
                    <a:pt x="154" y="77"/>
                  </a:moveTo>
                  <a:lnTo>
                    <a:pt x="154" y="77"/>
                  </a:lnTo>
                  <a:lnTo>
                    <a:pt x="154" y="85"/>
                  </a:lnTo>
                  <a:lnTo>
                    <a:pt x="153" y="92"/>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8" y="148"/>
                  </a:lnTo>
                  <a:lnTo>
                    <a:pt x="41" y="145"/>
                  </a:lnTo>
                  <a:lnTo>
                    <a:pt x="34" y="141"/>
                  </a:lnTo>
                  <a:lnTo>
                    <a:pt x="28" y="137"/>
                  </a:lnTo>
                  <a:lnTo>
                    <a:pt x="22" y="132"/>
                  </a:lnTo>
                  <a:lnTo>
                    <a:pt x="18" y="126"/>
                  </a:lnTo>
                  <a:lnTo>
                    <a:pt x="13" y="121"/>
                  </a:lnTo>
                  <a:lnTo>
                    <a:pt x="10" y="114"/>
                  </a:lnTo>
                  <a:lnTo>
                    <a:pt x="6" y="107"/>
                  </a:lnTo>
                  <a:lnTo>
                    <a:pt x="3" y="100"/>
                  </a:lnTo>
                  <a:lnTo>
                    <a:pt x="2" y="92"/>
                  </a:lnTo>
                  <a:lnTo>
                    <a:pt x="1" y="85"/>
                  </a:lnTo>
                  <a:lnTo>
                    <a:pt x="0" y="77"/>
                  </a:lnTo>
                  <a:lnTo>
                    <a:pt x="0" y="77"/>
                  </a:lnTo>
                  <a:lnTo>
                    <a:pt x="1" y="69"/>
                  </a:lnTo>
                  <a:lnTo>
                    <a:pt x="2" y="61"/>
                  </a:lnTo>
                  <a:lnTo>
                    <a:pt x="3" y="54"/>
                  </a:lnTo>
                  <a:lnTo>
                    <a:pt x="6" y="47"/>
                  </a:lnTo>
                  <a:lnTo>
                    <a:pt x="10" y="40"/>
                  </a:lnTo>
                  <a:lnTo>
                    <a:pt x="13" y="34"/>
                  </a:lnTo>
                  <a:lnTo>
                    <a:pt x="18" y="28"/>
                  </a:lnTo>
                  <a:lnTo>
                    <a:pt x="22" y="22"/>
                  </a:lnTo>
                  <a:lnTo>
                    <a:pt x="28" y="18"/>
                  </a:lnTo>
                  <a:lnTo>
                    <a:pt x="34" y="13"/>
                  </a:lnTo>
                  <a:lnTo>
                    <a:pt x="41" y="10"/>
                  </a:lnTo>
                  <a:lnTo>
                    <a:pt x="48"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2"/>
                  </a:lnTo>
                  <a:lnTo>
                    <a:pt x="137" y="28"/>
                  </a:lnTo>
                  <a:lnTo>
                    <a:pt x="141" y="34"/>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45" name="Google Shape;5245;p59"/>
            <p:cNvSpPr/>
            <p:nvPr/>
          </p:nvSpPr>
          <p:spPr>
            <a:xfrm>
              <a:off x="9083675" y="2478088"/>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1"/>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19"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46" name="Google Shape;5246;p59"/>
            <p:cNvSpPr/>
            <p:nvPr/>
          </p:nvSpPr>
          <p:spPr>
            <a:xfrm>
              <a:off x="9153525" y="2478088"/>
              <a:ext cx="49213" cy="49213"/>
            </a:xfrm>
            <a:custGeom>
              <a:avLst/>
              <a:gdLst/>
              <a:ahLst/>
              <a:cxnLst/>
              <a:rect l="l" t="t" r="r" b="b"/>
              <a:pathLst>
                <a:path w="154" h="154" extrusionOk="0">
                  <a:moveTo>
                    <a:pt x="154" y="77"/>
                  </a:moveTo>
                  <a:lnTo>
                    <a:pt x="154" y="77"/>
                  </a:lnTo>
                  <a:lnTo>
                    <a:pt x="153" y="85"/>
                  </a:lnTo>
                  <a:lnTo>
                    <a:pt x="152" y="92"/>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6" y="107"/>
                  </a:lnTo>
                  <a:lnTo>
                    <a:pt x="3" y="100"/>
                  </a:lnTo>
                  <a:lnTo>
                    <a:pt x="2" y="92"/>
                  </a:lnTo>
                  <a:lnTo>
                    <a:pt x="0" y="85"/>
                  </a:lnTo>
                  <a:lnTo>
                    <a:pt x="0" y="77"/>
                  </a:lnTo>
                  <a:lnTo>
                    <a:pt x="0" y="77"/>
                  </a:lnTo>
                  <a:lnTo>
                    <a:pt x="0" y="69"/>
                  </a:lnTo>
                  <a:lnTo>
                    <a:pt x="2" y="61"/>
                  </a:lnTo>
                  <a:lnTo>
                    <a:pt x="3" y="54"/>
                  </a:lnTo>
                  <a:lnTo>
                    <a:pt x="6"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47" name="Google Shape;5247;p59"/>
            <p:cNvSpPr/>
            <p:nvPr/>
          </p:nvSpPr>
          <p:spPr>
            <a:xfrm>
              <a:off x="9221788" y="2198688"/>
              <a:ext cx="47625" cy="49213"/>
            </a:xfrm>
            <a:custGeom>
              <a:avLst/>
              <a:gdLst/>
              <a:ahLst/>
              <a:cxnLst/>
              <a:rect l="l" t="t" r="r" b="b"/>
              <a:pathLst>
                <a:path w="154" h="153" extrusionOk="0">
                  <a:moveTo>
                    <a:pt x="154" y="77"/>
                  </a:moveTo>
                  <a:lnTo>
                    <a:pt x="154" y="77"/>
                  </a:lnTo>
                  <a:lnTo>
                    <a:pt x="153" y="85"/>
                  </a:lnTo>
                  <a:lnTo>
                    <a:pt x="152" y="92"/>
                  </a:lnTo>
                  <a:lnTo>
                    <a:pt x="151" y="100"/>
                  </a:lnTo>
                  <a:lnTo>
                    <a:pt x="148" y="107"/>
                  </a:lnTo>
                  <a:lnTo>
                    <a:pt x="144" y="113"/>
                  </a:lnTo>
                  <a:lnTo>
                    <a:pt x="141" y="120"/>
                  </a:lnTo>
                  <a:lnTo>
                    <a:pt x="136" y="126"/>
                  </a:lnTo>
                  <a:lnTo>
                    <a:pt x="132" y="131"/>
                  </a:lnTo>
                  <a:lnTo>
                    <a:pt x="126" y="136"/>
                  </a:lnTo>
                  <a:lnTo>
                    <a:pt x="120" y="141"/>
                  </a:lnTo>
                  <a:lnTo>
                    <a:pt x="113"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1"/>
                  </a:lnTo>
                  <a:lnTo>
                    <a:pt x="18" y="126"/>
                  </a:lnTo>
                  <a:lnTo>
                    <a:pt x="14" y="120"/>
                  </a:lnTo>
                  <a:lnTo>
                    <a:pt x="9" y="113"/>
                  </a:lnTo>
                  <a:lnTo>
                    <a:pt x="6" y="107"/>
                  </a:lnTo>
                  <a:lnTo>
                    <a:pt x="3" y="100"/>
                  </a:lnTo>
                  <a:lnTo>
                    <a:pt x="2" y="92"/>
                  </a:lnTo>
                  <a:lnTo>
                    <a:pt x="1" y="85"/>
                  </a:lnTo>
                  <a:lnTo>
                    <a:pt x="0" y="77"/>
                  </a:lnTo>
                  <a:lnTo>
                    <a:pt x="0" y="77"/>
                  </a:lnTo>
                  <a:lnTo>
                    <a:pt x="1"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48" name="Google Shape;5248;p59"/>
            <p:cNvSpPr/>
            <p:nvPr/>
          </p:nvSpPr>
          <p:spPr>
            <a:xfrm>
              <a:off x="9221788" y="2263776"/>
              <a:ext cx="47625" cy="49213"/>
            </a:xfrm>
            <a:custGeom>
              <a:avLst/>
              <a:gdLst/>
              <a:ahLst/>
              <a:cxnLst/>
              <a:rect l="l" t="t" r="r" b="b"/>
              <a:pathLst>
                <a:path w="154" h="154" extrusionOk="0">
                  <a:moveTo>
                    <a:pt x="154" y="78"/>
                  </a:moveTo>
                  <a:lnTo>
                    <a:pt x="154" y="78"/>
                  </a:lnTo>
                  <a:lnTo>
                    <a:pt x="153" y="86"/>
                  </a:lnTo>
                  <a:lnTo>
                    <a:pt x="152" y="93"/>
                  </a:lnTo>
                  <a:lnTo>
                    <a:pt x="151" y="101"/>
                  </a:lnTo>
                  <a:lnTo>
                    <a:pt x="148" y="108"/>
                  </a:lnTo>
                  <a:lnTo>
                    <a:pt x="144"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1" y="86"/>
                  </a:lnTo>
                  <a:lnTo>
                    <a:pt x="0" y="78"/>
                  </a:lnTo>
                  <a:lnTo>
                    <a:pt x="0" y="78"/>
                  </a:lnTo>
                  <a:lnTo>
                    <a:pt x="1"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49" name="Google Shape;5249;p59"/>
            <p:cNvSpPr/>
            <p:nvPr/>
          </p:nvSpPr>
          <p:spPr>
            <a:xfrm>
              <a:off x="9221788" y="2405063"/>
              <a:ext cx="47625" cy="49213"/>
            </a:xfrm>
            <a:custGeom>
              <a:avLst/>
              <a:gdLst/>
              <a:ahLst/>
              <a:cxnLst/>
              <a:rect l="l" t="t" r="r" b="b"/>
              <a:pathLst>
                <a:path w="154" h="154" extrusionOk="0">
                  <a:moveTo>
                    <a:pt x="154" y="78"/>
                  </a:moveTo>
                  <a:lnTo>
                    <a:pt x="154" y="78"/>
                  </a:lnTo>
                  <a:lnTo>
                    <a:pt x="153" y="86"/>
                  </a:lnTo>
                  <a:lnTo>
                    <a:pt x="152" y="93"/>
                  </a:lnTo>
                  <a:lnTo>
                    <a:pt x="151" y="101"/>
                  </a:lnTo>
                  <a:lnTo>
                    <a:pt x="148" y="108"/>
                  </a:lnTo>
                  <a:lnTo>
                    <a:pt x="144"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1" y="86"/>
                  </a:lnTo>
                  <a:lnTo>
                    <a:pt x="0" y="78"/>
                  </a:lnTo>
                  <a:lnTo>
                    <a:pt x="0" y="78"/>
                  </a:lnTo>
                  <a:lnTo>
                    <a:pt x="1" y="70"/>
                  </a:lnTo>
                  <a:lnTo>
                    <a:pt x="2" y="62"/>
                  </a:lnTo>
                  <a:lnTo>
                    <a:pt x="3" y="55"/>
                  </a:lnTo>
                  <a:lnTo>
                    <a:pt x="6" y="48"/>
                  </a:lnTo>
                  <a:lnTo>
                    <a:pt x="9" y="41"/>
                  </a:lnTo>
                  <a:lnTo>
                    <a:pt x="14" y="34"/>
                  </a:lnTo>
                  <a:lnTo>
                    <a:pt x="18" y="29"/>
                  </a:lnTo>
                  <a:lnTo>
                    <a:pt x="23" y="23"/>
                  </a:lnTo>
                  <a:lnTo>
                    <a:pt x="29" y="18"/>
                  </a:lnTo>
                  <a:lnTo>
                    <a:pt x="34"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3" y="10"/>
                  </a:lnTo>
                  <a:lnTo>
                    <a:pt x="120" y="14"/>
                  </a:lnTo>
                  <a:lnTo>
                    <a:pt x="126" y="18"/>
                  </a:lnTo>
                  <a:lnTo>
                    <a:pt x="132" y="23"/>
                  </a:lnTo>
                  <a:lnTo>
                    <a:pt x="136" y="29"/>
                  </a:lnTo>
                  <a:lnTo>
                    <a:pt x="141" y="34"/>
                  </a:lnTo>
                  <a:lnTo>
                    <a:pt x="144"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50" name="Google Shape;5250;p59"/>
            <p:cNvSpPr/>
            <p:nvPr/>
          </p:nvSpPr>
          <p:spPr>
            <a:xfrm>
              <a:off x="9221788" y="2333626"/>
              <a:ext cx="47625" cy="49213"/>
            </a:xfrm>
            <a:custGeom>
              <a:avLst/>
              <a:gdLst/>
              <a:ahLst/>
              <a:cxnLst/>
              <a:rect l="l" t="t" r="r" b="b"/>
              <a:pathLst>
                <a:path w="154" h="154" extrusionOk="0">
                  <a:moveTo>
                    <a:pt x="154" y="78"/>
                  </a:moveTo>
                  <a:lnTo>
                    <a:pt x="154" y="78"/>
                  </a:lnTo>
                  <a:lnTo>
                    <a:pt x="153" y="86"/>
                  </a:lnTo>
                  <a:lnTo>
                    <a:pt x="152" y="93"/>
                  </a:lnTo>
                  <a:lnTo>
                    <a:pt x="151" y="101"/>
                  </a:lnTo>
                  <a:lnTo>
                    <a:pt x="148" y="108"/>
                  </a:lnTo>
                  <a:lnTo>
                    <a:pt x="144"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1" y="86"/>
                  </a:lnTo>
                  <a:lnTo>
                    <a:pt x="0" y="78"/>
                  </a:lnTo>
                  <a:lnTo>
                    <a:pt x="0" y="78"/>
                  </a:lnTo>
                  <a:lnTo>
                    <a:pt x="1"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51" name="Google Shape;5251;p59"/>
            <p:cNvSpPr/>
            <p:nvPr/>
          </p:nvSpPr>
          <p:spPr>
            <a:xfrm>
              <a:off x="9361488" y="2263776"/>
              <a:ext cx="49213" cy="49213"/>
            </a:xfrm>
            <a:custGeom>
              <a:avLst/>
              <a:gdLst/>
              <a:ahLst/>
              <a:cxnLst/>
              <a:rect l="l" t="t" r="r" b="b"/>
              <a:pathLst>
                <a:path w="155" h="154" extrusionOk="0">
                  <a:moveTo>
                    <a:pt x="155" y="78"/>
                  </a:moveTo>
                  <a:lnTo>
                    <a:pt x="155"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52" name="Google Shape;5252;p59"/>
            <p:cNvSpPr/>
            <p:nvPr/>
          </p:nvSpPr>
          <p:spPr>
            <a:xfrm>
              <a:off x="9361488" y="2333626"/>
              <a:ext cx="49213" cy="49213"/>
            </a:xfrm>
            <a:custGeom>
              <a:avLst/>
              <a:gdLst/>
              <a:ahLst/>
              <a:cxnLst/>
              <a:rect l="l" t="t" r="r" b="b"/>
              <a:pathLst>
                <a:path w="155" h="154" extrusionOk="0">
                  <a:moveTo>
                    <a:pt x="155" y="78"/>
                  </a:moveTo>
                  <a:lnTo>
                    <a:pt x="155"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8"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53" name="Google Shape;5253;p59"/>
            <p:cNvSpPr/>
            <p:nvPr/>
          </p:nvSpPr>
          <p:spPr>
            <a:xfrm>
              <a:off x="9288463" y="2200276"/>
              <a:ext cx="49213" cy="49213"/>
            </a:xfrm>
            <a:custGeom>
              <a:avLst/>
              <a:gdLst/>
              <a:ahLst/>
              <a:cxnLst/>
              <a:rect l="l" t="t" r="r" b="b"/>
              <a:pathLst>
                <a:path w="154" h="154" extrusionOk="0">
                  <a:moveTo>
                    <a:pt x="154" y="76"/>
                  </a:moveTo>
                  <a:lnTo>
                    <a:pt x="154" y="76"/>
                  </a:lnTo>
                  <a:lnTo>
                    <a:pt x="154" y="84"/>
                  </a:lnTo>
                  <a:lnTo>
                    <a:pt x="153" y="92"/>
                  </a:lnTo>
                  <a:lnTo>
                    <a:pt x="151" y="99"/>
                  </a:lnTo>
                  <a:lnTo>
                    <a:pt x="148" y="106"/>
                  </a:lnTo>
                  <a:lnTo>
                    <a:pt x="145" y="113"/>
                  </a:lnTo>
                  <a:lnTo>
                    <a:pt x="140" y="120"/>
                  </a:lnTo>
                  <a:lnTo>
                    <a:pt x="137" y="126"/>
                  </a:lnTo>
                  <a:lnTo>
                    <a:pt x="131" y="131"/>
                  </a:lnTo>
                  <a:lnTo>
                    <a:pt x="127" y="136"/>
                  </a:lnTo>
                  <a:lnTo>
                    <a:pt x="120" y="140"/>
                  </a:lnTo>
                  <a:lnTo>
                    <a:pt x="114" y="144"/>
                  </a:lnTo>
                  <a:lnTo>
                    <a:pt x="107" y="147"/>
                  </a:lnTo>
                  <a:lnTo>
                    <a:pt x="100" y="151"/>
                  </a:lnTo>
                  <a:lnTo>
                    <a:pt x="92" y="152"/>
                  </a:lnTo>
                  <a:lnTo>
                    <a:pt x="86" y="153"/>
                  </a:lnTo>
                  <a:lnTo>
                    <a:pt x="78" y="154"/>
                  </a:lnTo>
                  <a:lnTo>
                    <a:pt x="78" y="154"/>
                  </a:lnTo>
                  <a:lnTo>
                    <a:pt x="70" y="153"/>
                  </a:lnTo>
                  <a:lnTo>
                    <a:pt x="61" y="152"/>
                  </a:lnTo>
                  <a:lnTo>
                    <a:pt x="55" y="151"/>
                  </a:lnTo>
                  <a:lnTo>
                    <a:pt x="47" y="147"/>
                  </a:lnTo>
                  <a:lnTo>
                    <a:pt x="41" y="144"/>
                  </a:lnTo>
                  <a:lnTo>
                    <a:pt x="34" y="140"/>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4"/>
                  </a:lnTo>
                  <a:lnTo>
                    <a:pt x="18" y="27"/>
                  </a:lnTo>
                  <a:lnTo>
                    <a:pt x="23" y="23"/>
                  </a:lnTo>
                  <a:lnTo>
                    <a:pt x="28" y="17"/>
                  </a:lnTo>
                  <a:lnTo>
                    <a:pt x="34" y="12"/>
                  </a:lnTo>
                  <a:lnTo>
                    <a:pt x="41" y="9"/>
                  </a:lnTo>
                  <a:lnTo>
                    <a:pt x="47" y="5"/>
                  </a:lnTo>
                  <a:lnTo>
                    <a:pt x="55" y="3"/>
                  </a:lnTo>
                  <a:lnTo>
                    <a:pt x="61" y="1"/>
                  </a:lnTo>
                  <a:lnTo>
                    <a:pt x="70" y="0"/>
                  </a:lnTo>
                  <a:lnTo>
                    <a:pt x="78" y="0"/>
                  </a:lnTo>
                  <a:lnTo>
                    <a:pt x="78" y="0"/>
                  </a:lnTo>
                  <a:lnTo>
                    <a:pt x="86" y="0"/>
                  </a:lnTo>
                  <a:lnTo>
                    <a:pt x="92" y="1"/>
                  </a:lnTo>
                  <a:lnTo>
                    <a:pt x="100" y="3"/>
                  </a:lnTo>
                  <a:lnTo>
                    <a:pt x="107" y="5"/>
                  </a:lnTo>
                  <a:lnTo>
                    <a:pt x="114" y="9"/>
                  </a:lnTo>
                  <a:lnTo>
                    <a:pt x="120" y="12"/>
                  </a:lnTo>
                  <a:lnTo>
                    <a:pt x="127" y="17"/>
                  </a:lnTo>
                  <a:lnTo>
                    <a:pt x="131" y="23"/>
                  </a:lnTo>
                  <a:lnTo>
                    <a:pt x="137" y="27"/>
                  </a:lnTo>
                  <a:lnTo>
                    <a:pt x="140" y="34"/>
                  </a:lnTo>
                  <a:lnTo>
                    <a:pt x="145" y="40"/>
                  </a:lnTo>
                  <a:lnTo>
                    <a:pt x="148"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54" name="Google Shape;5254;p59"/>
            <p:cNvSpPr/>
            <p:nvPr/>
          </p:nvSpPr>
          <p:spPr>
            <a:xfrm>
              <a:off x="9291638" y="2333626"/>
              <a:ext cx="49213" cy="49213"/>
            </a:xfrm>
            <a:custGeom>
              <a:avLst/>
              <a:gdLst/>
              <a:ahLst/>
              <a:cxnLst/>
              <a:rect l="l" t="t" r="r" b="b"/>
              <a:pathLst>
                <a:path w="154" h="154" extrusionOk="0">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55" name="Google Shape;5255;p59"/>
            <p:cNvSpPr/>
            <p:nvPr/>
          </p:nvSpPr>
          <p:spPr>
            <a:xfrm>
              <a:off x="9221788" y="2478088"/>
              <a:ext cx="47625" cy="49213"/>
            </a:xfrm>
            <a:custGeom>
              <a:avLst/>
              <a:gdLst/>
              <a:ahLst/>
              <a:cxnLst/>
              <a:rect l="l" t="t" r="r" b="b"/>
              <a:pathLst>
                <a:path w="154" h="154" extrusionOk="0">
                  <a:moveTo>
                    <a:pt x="154" y="77"/>
                  </a:moveTo>
                  <a:lnTo>
                    <a:pt x="154" y="77"/>
                  </a:lnTo>
                  <a:lnTo>
                    <a:pt x="153" y="85"/>
                  </a:lnTo>
                  <a:lnTo>
                    <a:pt x="152" y="92"/>
                  </a:lnTo>
                  <a:lnTo>
                    <a:pt x="151" y="100"/>
                  </a:lnTo>
                  <a:lnTo>
                    <a:pt x="148" y="107"/>
                  </a:lnTo>
                  <a:lnTo>
                    <a:pt x="144"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1"/>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4"/>
                  </a:lnTo>
                  <a:lnTo>
                    <a:pt x="18" y="28"/>
                  </a:lnTo>
                  <a:lnTo>
                    <a:pt x="23" y="22"/>
                  </a:lnTo>
                  <a:lnTo>
                    <a:pt x="29" y="18"/>
                  </a:lnTo>
                  <a:lnTo>
                    <a:pt x="34"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3" y="10"/>
                  </a:lnTo>
                  <a:lnTo>
                    <a:pt x="120" y="13"/>
                  </a:lnTo>
                  <a:lnTo>
                    <a:pt x="126" y="18"/>
                  </a:lnTo>
                  <a:lnTo>
                    <a:pt x="132" y="22"/>
                  </a:lnTo>
                  <a:lnTo>
                    <a:pt x="136" y="28"/>
                  </a:lnTo>
                  <a:lnTo>
                    <a:pt x="141" y="34"/>
                  </a:lnTo>
                  <a:lnTo>
                    <a:pt x="144"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56" name="Google Shape;5256;p59"/>
            <p:cNvSpPr/>
            <p:nvPr/>
          </p:nvSpPr>
          <p:spPr>
            <a:xfrm>
              <a:off x="8382000" y="2690813"/>
              <a:ext cx="49213" cy="47625"/>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9" y="136"/>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57" name="Google Shape;5257;p59"/>
            <p:cNvSpPr/>
            <p:nvPr/>
          </p:nvSpPr>
          <p:spPr>
            <a:xfrm>
              <a:off x="8451850" y="2690813"/>
              <a:ext cx="47625" cy="47625"/>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4" y="141"/>
                  </a:lnTo>
                  <a:lnTo>
                    <a:pt x="29" y="136"/>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58" name="Google Shape;5258;p59"/>
            <p:cNvSpPr/>
            <p:nvPr/>
          </p:nvSpPr>
          <p:spPr>
            <a:xfrm>
              <a:off x="8521700" y="2690813"/>
              <a:ext cx="47625" cy="47625"/>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3"/>
                  </a:lnTo>
                  <a:lnTo>
                    <a:pt x="85" y="154"/>
                  </a:lnTo>
                  <a:lnTo>
                    <a:pt x="77" y="154"/>
                  </a:lnTo>
                  <a:lnTo>
                    <a:pt x="77" y="154"/>
                  </a:lnTo>
                  <a:lnTo>
                    <a:pt x="69" y="154"/>
                  </a:lnTo>
                  <a:lnTo>
                    <a:pt x="62" y="153"/>
                  </a:lnTo>
                  <a:lnTo>
                    <a:pt x="54" y="150"/>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59" name="Google Shape;5259;p59"/>
            <p:cNvSpPr/>
            <p:nvPr/>
          </p:nvSpPr>
          <p:spPr>
            <a:xfrm>
              <a:off x="8382000" y="261937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8"/>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60" name="Google Shape;5260;p59"/>
            <p:cNvSpPr/>
            <p:nvPr/>
          </p:nvSpPr>
          <p:spPr>
            <a:xfrm>
              <a:off x="8451850" y="2619376"/>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61" name="Google Shape;5261;p59"/>
            <p:cNvSpPr/>
            <p:nvPr/>
          </p:nvSpPr>
          <p:spPr>
            <a:xfrm>
              <a:off x="8521700" y="2619376"/>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62" name="Google Shape;5262;p59"/>
            <p:cNvSpPr/>
            <p:nvPr/>
          </p:nvSpPr>
          <p:spPr>
            <a:xfrm>
              <a:off x="8664575" y="2690813"/>
              <a:ext cx="49213" cy="47625"/>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3"/>
                  </a:lnTo>
                  <a:lnTo>
                    <a:pt x="84" y="154"/>
                  </a:lnTo>
                  <a:lnTo>
                    <a:pt x="76" y="154"/>
                  </a:lnTo>
                  <a:lnTo>
                    <a:pt x="76" y="154"/>
                  </a:lnTo>
                  <a:lnTo>
                    <a:pt x="68" y="154"/>
                  </a:lnTo>
                  <a:lnTo>
                    <a:pt x="62" y="153"/>
                  </a:lnTo>
                  <a:lnTo>
                    <a:pt x="54" y="150"/>
                  </a:lnTo>
                  <a:lnTo>
                    <a:pt x="47" y="148"/>
                  </a:lnTo>
                  <a:lnTo>
                    <a:pt x="40" y="144"/>
                  </a:lnTo>
                  <a:lnTo>
                    <a:pt x="33"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63" name="Google Shape;5263;p59"/>
            <p:cNvSpPr/>
            <p:nvPr/>
          </p:nvSpPr>
          <p:spPr>
            <a:xfrm>
              <a:off x="8734425" y="2690813"/>
              <a:ext cx="49213" cy="47625"/>
            </a:xfrm>
            <a:custGeom>
              <a:avLst/>
              <a:gdLst/>
              <a:ahLst/>
              <a:cxnLst/>
              <a:rect l="l" t="t" r="r" b="b"/>
              <a:pathLst>
                <a:path w="155" h="154" extrusionOk="0">
                  <a:moveTo>
                    <a:pt x="155" y="77"/>
                  </a:moveTo>
                  <a:lnTo>
                    <a:pt x="155"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8" y="136"/>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8"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64" name="Google Shape;5264;p59"/>
            <p:cNvSpPr/>
            <p:nvPr/>
          </p:nvSpPr>
          <p:spPr>
            <a:xfrm>
              <a:off x="8804275" y="2690813"/>
              <a:ext cx="49213" cy="47625"/>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2" y="153"/>
                  </a:lnTo>
                  <a:lnTo>
                    <a:pt x="85" y="154"/>
                  </a:lnTo>
                  <a:lnTo>
                    <a:pt x="77" y="154"/>
                  </a:lnTo>
                  <a:lnTo>
                    <a:pt x="77" y="154"/>
                  </a:lnTo>
                  <a:lnTo>
                    <a:pt x="69" y="154"/>
                  </a:lnTo>
                  <a:lnTo>
                    <a:pt x="61" y="153"/>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65" name="Google Shape;5265;p59"/>
            <p:cNvSpPr/>
            <p:nvPr/>
          </p:nvSpPr>
          <p:spPr>
            <a:xfrm>
              <a:off x="8874125" y="2690813"/>
              <a:ext cx="49213" cy="47625"/>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0"/>
                  </a:lnTo>
                  <a:lnTo>
                    <a:pt x="136" y="126"/>
                  </a:lnTo>
                  <a:lnTo>
                    <a:pt x="132" y="132"/>
                  </a:lnTo>
                  <a:lnTo>
                    <a:pt x="126" y="136"/>
                  </a:lnTo>
                  <a:lnTo>
                    <a:pt x="120" y="141"/>
                  </a:lnTo>
                  <a:lnTo>
                    <a:pt x="114"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66" name="Google Shape;5266;p59"/>
            <p:cNvSpPr/>
            <p:nvPr/>
          </p:nvSpPr>
          <p:spPr>
            <a:xfrm>
              <a:off x="8943975" y="2690813"/>
              <a:ext cx="49213" cy="47625"/>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3" y="153"/>
                  </a:lnTo>
                  <a:lnTo>
                    <a:pt x="84" y="154"/>
                  </a:lnTo>
                  <a:lnTo>
                    <a:pt x="76" y="154"/>
                  </a:lnTo>
                  <a:lnTo>
                    <a:pt x="76" y="154"/>
                  </a:lnTo>
                  <a:lnTo>
                    <a:pt x="70" y="154"/>
                  </a:lnTo>
                  <a:lnTo>
                    <a:pt x="62" y="153"/>
                  </a:lnTo>
                  <a:lnTo>
                    <a:pt x="54" y="150"/>
                  </a:lnTo>
                  <a:lnTo>
                    <a:pt x="47" y="148"/>
                  </a:lnTo>
                  <a:lnTo>
                    <a:pt x="40" y="144"/>
                  </a:lnTo>
                  <a:lnTo>
                    <a:pt x="34" y="141"/>
                  </a:lnTo>
                  <a:lnTo>
                    <a:pt x="28"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7"/>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7"/>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67" name="Google Shape;5267;p59"/>
            <p:cNvSpPr/>
            <p:nvPr/>
          </p:nvSpPr>
          <p:spPr>
            <a:xfrm>
              <a:off x="9083675" y="2690813"/>
              <a:ext cx="49213" cy="47625"/>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1" y="132"/>
                  </a:lnTo>
                  <a:lnTo>
                    <a:pt x="126" y="136"/>
                  </a:lnTo>
                  <a:lnTo>
                    <a:pt x="119" y="141"/>
                  </a:lnTo>
                  <a:lnTo>
                    <a:pt x="114" y="144"/>
                  </a:lnTo>
                  <a:lnTo>
                    <a:pt x="107" y="148"/>
                  </a:lnTo>
                  <a:lnTo>
                    <a:pt x="100" y="150"/>
                  </a:lnTo>
                  <a:lnTo>
                    <a:pt x="92" y="153"/>
                  </a:lnTo>
                  <a:lnTo>
                    <a:pt x="85" y="154"/>
                  </a:lnTo>
                  <a:lnTo>
                    <a:pt x="77" y="154"/>
                  </a:lnTo>
                  <a:lnTo>
                    <a:pt x="77" y="154"/>
                  </a:lnTo>
                  <a:lnTo>
                    <a:pt x="69" y="154"/>
                  </a:lnTo>
                  <a:lnTo>
                    <a:pt x="61" y="153"/>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68" name="Google Shape;5268;p59"/>
            <p:cNvSpPr/>
            <p:nvPr/>
          </p:nvSpPr>
          <p:spPr>
            <a:xfrm>
              <a:off x="9153525" y="2690813"/>
              <a:ext cx="49213" cy="47625"/>
            </a:xfrm>
            <a:custGeom>
              <a:avLst/>
              <a:gdLst/>
              <a:ahLst/>
              <a:cxnLst/>
              <a:rect l="l" t="t" r="r" b="b"/>
              <a:pathLst>
                <a:path w="154" h="154" extrusionOk="0">
                  <a:moveTo>
                    <a:pt x="154" y="77"/>
                  </a:moveTo>
                  <a:lnTo>
                    <a:pt x="154" y="77"/>
                  </a:lnTo>
                  <a:lnTo>
                    <a:pt x="153" y="85"/>
                  </a:lnTo>
                  <a:lnTo>
                    <a:pt x="152" y="93"/>
                  </a:lnTo>
                  <a:lnTo>
                    <a:pt x="151" y="100"/>
                  </a:lnTo>
                  <a:lnTo>
                    <a:pt x="149" y="107"/>
                  </a:lnTo>
                  <a:lnTo>
                    <a:pt x="145" y="114"/>
                  </a:lnTo>
                  <a:lnTo>
                    <a:pt x="141" y="120"/>
                  </a:lnTo>
                  <a:lnTo>
                    <a:pt x="136" y="126"/>
                  </a:lnTo>
                  <a:lnTo>
                    <a:pt x="132" y="132"/>
                  </a:lnTo>
                  <a:lnTo>
                    <a:pt x="126" y="136"/>
                  </a:lnTo>
                  <a:lnTo>
                    <a:pt x="120" y="141"/>
                  </a:lnTo>
                  <a:lnTo>
                    <a:pt x="114" y="144"/>
                  </a:lnTo>
                  <a:lnTo>
                    <a:pt x="108" y="148"/>
                  </a:lnTo>
                  <a:lnTo>
                    <a:pt x="101" y="150"/>
                  </a:lnTo>
                  <a:lnTo>
                    <a:pt x="93" y="153"/>
                  </a:lnTo>
                  <a:lnTo>
                    <a:pt x="85" y="154"/>
                  </a:lnTo>
                  <a:lnTo>
                    <a:pt x="78" y="154"/>
                  </a:lnTo>
                  <a:lnTo>
                    <a:pt x="78" y="154"/>
                  </a:lnTo>
                  <a:lnTo>
                    <a:pt x="70" y="154"/>
                  </a:lnTo>
                  <a:lnTo>
                    <a:pt x="62" y="153"/>
                  </a:lnTo>
                  <a:lnTo>
                    <a:pt x="55" y="150"/>
                  </a:lnTo>
                  <a:lnTo>
                    <a:pt x="47" y="148"/>
                  </a:lnTo>
                  <a:lnTo>
                    <a:pt x="40" y="144"/>
                  </a:lnTo>
                  <a:lnTo>
                    <a:pt x="34" y="141"/>
                  </a:lnTo>
                  <a:lnTo>
                    <a:pt x="29" y="136"/>
                  </a:lnTo>
                  <a:lnTo>
                    <a:pt x="23" y="132"/>
                  </a:lnTo>
                  <a:lnTo>
                    <a:pt x="18" y="126"/>
                  </a:lnTo>
                  <a:lnTo>
                    <a:pt x="14" y="120"/>
                  </a:lnTo>
                  <a:lnTo>
                    <a:pt x="9" y="114"/>
                  </a:lnTo>
                  <a:lnTo>
                    <a:pt x="6" y="107"/>
                  </a:lnTo>
                  <a:lnTo>
                    <a:pt x="3" y="100"/>
                  </a:lnTo>
                  <a:lnTo>
                    <a:pt x="2" y="93"/>
                  </a:lnTo>
                  <a:lnTo>
                    <a:pt x="0" y="85"/>
                  </a:lnTo>
                  <a:lnTo>
                    <a:pt x="0" y="77"/>
                  </a:lnTo>
                  <a:lnTo>
                    <a:pt x="0" y="77"/>
                  </a:lnTo>
                  <a:lnTo>
                    <a:pt x="0" y="69"/>
                  </a:lnTo>
                  <a:lnTo>
                    <a:pt x="2" y="62"/>
                  </a:lnTo>
                  <a:lnTo>
                    <a:pt x="3" y="54"/>
                  </a:lnTo>
                  <a:lnTo>
                    <a:pt x="6"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6" y="28"/>
                  </a:lnTo>
                  <a:lnTo>
                    <a:pt x="141" y="35"/>
                  </a:lnTo>
                  <a:lnTo>
                    <a:pt x="145" y="40"/>
                  </a:lnTo>
                  <a:lnTo>
                    <a:pt x="149"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69" name="Google Shape;5269;p59"/>
            <p:cNvSpPr/>
            <p:nvPr/>
          </p:nvSpPr>
          <p:spPr>
            <a:xfrm>
              <a:off x="9150350" y="2757488"/>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0"/>
                  </a:lnTo>
                  <a:lnTo>
                    <a:pt x="137" y="126"/>
                  </a:lnTo>
                  <a:lnTo>
                    <a:pt x="132" y="132"/>
                  </a:lnTo>
                  <a:lnTo>
                    <a:pt x="126" y="136"/>
                  </a:lnTo>
                  <a:lnTo>
                    <a:pt x="120"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2"/>
                  </a:lnTo>
                  <a:lnTo>
                    <a:pt x="18" y="126"/>
                  </a:lnTo>
                  <a:lnTo>
                    <a:pt x="14" y="120"/>
                  </a:lnTo>
                  <a:lnTo>
                    <a:pt x="9" y="114"/>
                  </a:lnTo>
                  <a:lnTo>
                    <a:pt x="7" y="107"/>
                  </a:lnTo>
                  <a:lnTo>
                    <a:pt x="4" y="100"/>
                  </a:lnTo>
                  <a:lnTo>
                    <a:pt x="2" y="93"/>
                  </a:lnTo>
                  <a:lnTo>
                    <a:pt x="1" y="85"/>
                  </a:lnTo>
                  <a:lnTo>
                    <a:pt x="0" y="77"/>
                  </a:lnTo>
                  <a:lnTo>
                    <a:pt x="0" y="77"/>
                  </a:lnTo>
                  <a:lnTo>
                    <a:pt x="1" y="69"/>
                  </a:lnTo>
                  <a:lnTo>
                    <a:pt x="2" y="61"/>
                  </a:lnTo>
                  <a:lnTo>
                    <a:pt x="4"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2"/>
                  </a:lnTo>
                  <a:lnTo>
                    <a:pt x="137" y="28"/>
                  </a:lnTo>
                  <a:lnTo>
                    <a:pt x="141"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70" name="Google Shape;5270;p59"/>
            <p:cNvSpPr/>
            <p:nvPr/>
          </p:nvSpPr>
          <p:spPr>
            <a:xfrm>
              <a:off x="9221788" y="2757488"/>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4" y="141"/>
                  </a:lnTo>
                  <a:lnTo>
                    <a:pt x="29" y="136"/>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71" name="Google Shape;5271;p59"/>
            <p:cNvSpPr/>
            <p:nvPr/>
          </p:nvSpPr>
          <p:spPr>
            <a:xfrm>
              <a:off x="9502775" y="2478088"/>
              <a:ext cx="49213" cy="49213"/>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1"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72" name="Google Shape;5272;p59"/>
            <p:cNvSpPr/>
            <p:nvPr/>
          </p:nvSpPr>
          <p:spPr>
            <a:xfrm>
              <a:off x="9502775" y="2611438"/>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7" y="126"/>
                  </a:lnTo>
                  <a:lnTo>
                    <a:pt x="132" y="132"/>
                  </a:lnTo>
                  <a:lnTo>
                    <a:pt x="126" y="136"/>
                  </a:lnTo>
                  <a:lnTo>
                    <a:pt x="120" y="141"/>
                  </a:lnTo>
                  <a:lnTo>
                    <a:pt x="114" y="145"/>
                  </a:lnTo>
                  <a:lnTo>
                    <a:pt x="108" y="149"/>
                  </a:lnTo>
                  <a:lnTo>
                    <a:pt x="101" y="151"/>
                  </a:lnTo>
                  <a:lnTo>
                    <a:pt x="93" y="152"/>
                  </a:lnTo>
                  <a:lnTo>
                    <a:pt x="85" y="153"/>
                  </a:lnTo>
                  <a:lnTo>
                    <a:pt x="78" y="155"/>
                  </a:lnTo>
                  <a:lnTo>
                    <a:pt x="78" y="155"/>
                  </a:lnTo>
                  <a:lnTo>
                    <a:pt x="70" y="153"/>
                  </a:lnTo>
                  <a:lnTo>
                    <a:pt x="62" y="152"/>
                  </a:lnTo>
                  <a:lnTo>
                    <a:pt x="55" y="151"/>
                  </a:lnTo>
                  <a:lnTo>
                    <a:pt x="47" y="149"/>
                  </a:lnTo>
                  <a:lnTo>
                    <a:pt x="41"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4"/>
                  </a:lnTo>
                  <a:lnTo>
                    <a:pt x="18" y="29"/>
                  </a:lnTo>
                  <a:lnTo>
                    <a:pt x="23" y="23"/>
                  </a:lnTo>
                  <a:lnTo>
                    <a:pt x="29" y="18"/>
                  </a:lnTo>
                  <a:lnTo>
                    <a:pt x="34" y="14"/>
                  </a:lnTo>
                  <a:lnTo>
                    <a:pt x="41" y="9"/>
                  </a:lnTo>
                  <a:lnTo>
                    <a:pt x="47" y="6"/>
                  </a:lnTo>
                  <a:lnTo>
                    <a:pt x="55" y="4"/>
                  </a:lnTo>
                  <a:lnTo>
                    <a:pt x="62" y="2"/>
                  </a:lnTo>
                  <a:lnTo>
                    <a:pt x="70" y="1"/>
                  </a:lnTo>
                  <a:lnTo>
                    <a:pt x="78" y="0"/>
                  </a:lnTo>
                  <a:lnTo>
                    <a:pt x="78" y="0"/>
                  </a:lnTo>
                  <a:lnTo>
                    <a:pt x="85" y="1"/>
                  </a:lnTo>
                  <a:lnTo>
                    <a:pt x="93" y="2"/>
                  </a:lnTo>
                  <a:lnTo>
                    <a:pt x="101" y="4"/>
                  </a:lnTo>
                  <a:lnTo>
                    <a:pt x="108" y="6"/>
                  </a:lnTo>
                  <a:lnTo>
                    <a:pt x="114" y="9"/>
                  </a:lnTo>
                  <a:lnTo>
                    <a:pt x="120" y="14"/>
                  </a:lnTo>
                  <a:lnTo>
                    <a:pt x="126" y="18"/>
                  </a:lnTo>
                  <a:lnTo>
                    <a:pt x="132" y="23"/>
                  </a:lnTo>
                  <a:lnTo>
                    <a:pt x="137" y="29"/>
                  </a:lnTo>
                  <a:lnTo>
                    <a:pt x="141"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73" name="Google Shape;5273;p59"/>
            <p:cNvSpPr/>
            <p:nvPr/>
          </p:nvSpPr>
          <p:spPr>
            <a:xfrm>
              <a:off x="9436100" y="2478088"/>
              <a:ext cx="47625"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0"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0"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74" name="Google Shape;5274;p59"/>
            <p:cNvSpPr/>
            <p:nvPr/>
          </p:nvSpPr>
          <p:spPr>
            <a:xfrm>
              <a:off x="9502775" y="2690813"/>
              <a:ext cx="49213" cy="47625"/>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0"/>
                  </a:lnTo>
                  <a:lnTo>
                    <a:pt x="137" y="126"/>
                  </a:lnTo>
                  <a:lnTo>
                    <a:pt x="132" y="132"/>
                  </a:lnTo>
                  <a:lnTo>
                    <a:pt x="126" y="136"/>
                  </a:lnTo>
                  <a:lnTo>
                    <a:pt x="120" y="141"/>
                  </a:lnTo>
                  <a:lnTo>
                    <a:pt x="114" y="144"/>
                  </a:lnTo>
                  <a:lnTo>
                    <a:pt x="108" y="148"/>
                  </a:lnTo>
                  <a:lnTo>
                    <a:pt x="101" y="150"/>
                  </a:lnTo>
                  <a:lnTo>
                    <a:pt x="93" y="153"/>
                  </a:lnTo>
                  <a:lnTo>
                    <a:pt x="85" y="154"/>
                  </a:lnTo>
                  <a:lnTo>
                    <a:pt x="78" y="154"/>
                  </a:lnTo>
                  <a:lnTo>
                    <a:pt x="78" y="154"/>
                  </a:lnTo>
                  <a:lnTo>
                    <a:pt x="70" y="154"/>
                  </a:lnTo>
                  <a:lnTo>
                    <a:pt x="62" y="153"/>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75" name="Google Shape;5275;p59"/>
            <p:cNvSpPr/>
            <p:nvPr/>
          </p:nvSpPr>
          <p:spPr>
            <a:xfrm>
              <a:off x="9501188" y="275748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0"/>
                  </a:lnTo>
                  <a:lnTo>
                    <a:pt x="138" y="126"/>
                  </a:lnTo>
                  <a:lnTo>
                    <a:pt x="132" y="132"/>
                  </a:lnTo>
                  <a:lnTo>
                    <a:pt x="126" y="136"/>
                  </a:lnTo>
                  <a:lnTo>
                    <a:pt x="120" y="141"/>
                  </a:lnTo>
                  <a:lnTo>
                    <a:pt x="115" y="144"/>
                  </a:lnTo>
                  <a:lnTo>
                    <a:pt x="108" y="148"/>
                  </a:lnTo>
                  <a:lnTo>
                    <a:pt x="101" y="150"/>
                  </a:lnTo>
                  <a:lnTo>
                    <a:pt x="93" y="152"/>
                  </a:lnTo>
                  <a:lnTo>
                    <a:pt x="86" y="154"/>
                  </a:lnTo>
                  <a:lnTo>
                    <a:pt x="78" y="154"/>
                  </a:lnTo>
                  <a:lnTo>
                    <a:pt x="78" y="154"/>
                  </a:lnTo>
                  <a:lnTo>
                    <a:pt x="70" y="154"/>
                  </a:lnTo>
                  <a:lnTo>
                    <a:pt x="62" y="152"/>
                  </a:lnTo>
                  <a:lnTo>
                    <a:pt x="55" y="150"/>
                  </a:lnTo>
                  <a:lnTo>
                    <a:pt x="48" y="148"/>
                  </a:lnTo>
                  <a:lnTo>
                    <a:pt x="41" y="144"/>
                  </a:lnTo>
                  <a:lnTo>
                    <a:pt x="35" y="141"/>
                  </a:lnTo>
                  <a:lnTo>
                    <a:pt x="29" y="136"/>
                  </a:lnTo>
                  <a:lnTo>
                    <a:pt x="23" y="132"/>
                  </a:lnTo>
                  <a:lnTo>
                    <a:pt x="18" y="126"/>
                  </a:lnTo>
                  <a:lnTo>
                    <a:pt x="14" y="120"/>
                  </a:lnTo>
                  <a:lnTo>
                    <a:pt x="10" y="114"/>
                  </a:lnTo>
                  <a:lnTo>
                    <a:pt x="7" y="107"/>
                  </a:lnTo>
                  <a:lnTo>
                    <a:pt x="4" y="100"/>
                  </a:lnTo>
                  <a:lnTo>
                    <a:pt x="2" y="93"/>
                  </a:lnTo>
                  <a:lnTo>
                    <a:pt x="1" y="85"/>
                  </a:lnTo>
                  <a:lnTo>
                    <a:pt x="0" y="77"/>
                  </a:lnTo>
                  <a:lnTo>
                    <a:pt x="0" y="77"/>
                  </a:lnTo>
                  <a:lnTo>
                    <a:pt x="1" y="69"/>
                  </a:lnTo>
                  <a:lnTo>
                    <a:pt x="2" y="61"/>
                  </a:lnTo>
                  <a:lnTo>
                    <a:pt x="4" y="54"/>
                  </a:lnTo>
                  <a:lnTo>
                    <a:pt x="7" y="47"/>
                  </a:lnTo>
                  <a:lnTo>
                    <a:pt x="10" y="40"/>
                  </a:lnTo>
                  <a:lnTo>
                    <a:pt x="14" y="33"/>
                  </a:lnTo>
                  <a:lnTo>
                    <a:pt x="18" y="28"/>
                  </a:lnTo>
                  <a:lnTo>
                    <a:pt x="23" y="22"/>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2"/>
                  </a:lnTo>
                  <a:lnTo>
                    <a:pt x="138" y="28"/>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76" name="Google Shape;5276;p59"/>
            <p:cNvSpPr/>
            <p:nvPr/>
          </p:nvSpPr>
          <p:spPr>
            <a:xfrm>
              <a:off x="9437688" y="275748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8"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77" name="Google Shape;5277;p59"/>
            <p:cNvSpPr/>
            <p:nvPr/>
          </p:nvSpPr>
          <p:spPr>
            <a:xfrm>
              <a:off x="9361488" y="2757488"/>
              <a:ext cx="49213" cy="49213"/>
            </a:xfrm>
            <a:custGeom>
              <a:avLst/>
              <a:gdLst/>
              <a:ahLst/>
              <a:cxnLst/>
              <a:rect l="l" t="t" r="r" b="b"/>
              <a:pathLst>
                <a:path w="155" h="154" extrusionOk="0">
                  <a:moveTo>
                    <a:pt x="155" y="77"/>
                  </a:moveTo>
                  <a:lnTo>
                    <a:pt x="155"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2"/>
                  </a:lnTo>
                  <a:lnTo>
                    <a:pt x="18" y="126"/>
                  </a:lnTo>
                  <a:lnTo>
                    <a:pt x="14"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78" name="Google Shape;5278;p59"/>
            <p:cNvSpPr/>
            <p:nvPr/>
          </p:nvSpPr>
          <p:spPr>
            <a:xfrm>
              <a:off x="8664575" y="2619376"/>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8"/>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79" name="Google Shape;5279;p59"/>
            <p:cNvSpPr/>
            <p:nvPr/>
          </p:nvSpPr>
          <p:spPr>
            <a:xfrm>
              <a:off x="8734425" y="2619376"/>
              <a:ext cx="49213" cy="49213"/>
            </a:xfrm>
            <a:custGeom>
              <a:avLst/>
              <a:gdLst/>
              <a:ahLst/>
              <a:cxnLst/>
              <a:rect l="l" t="t" r="r" b="b"/>
              <a:pathLst>
                <a:path w="155" h="154" extrusionOk="0">
                  <a:moveTo>
                    <a:pt x="155" y="77"/>
                  </a:moveTo>
                  <a:lnTo>
                    <a:pt x="155" y="77"/>
                  </a:lnTo>
                  <a:lnTo>
                    <a:pt x="154" y="85"/>
                  </a:lnTo>
                  <a:lnTo>
                    <a:pt x="153" y="93"/>
                  </a:lnTo>
                  <a:lnTo>
                    <a:pt x="150" y="100"/>
                  </a:lnTo>
                  <a:lnTo>
                    <a:pt x="148" y="107"/>
                  </a:lnTo>
                  <a:lnTo>
                    <a:pt x="145" y="114"/>
                  </a:lnTo>
                  <a:lnTo>
                    <a:pt x="141" y="120"/>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8" y="28"/>
                  </a:lnTo>
                  <a:lnTo>
                    <a:pt x="23" y="23"/>
                  </a:lnTo>
                  <a:lnTo>
                    <a:pt x="28" y="18"/>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8"/>
                  </a:lnTo>
                  <a:lnTo>
                    <a:pt x="132" y="23"/>
                  </a:lnTo>
                  <a:lnTo>
                    <a:pt x="137" y="28"/>
                  </a:lnTo>
                  <a:lnTo>
                    <a:pt x="141" y="35"/>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80" name="Google Shape;5280;p59"/>
            <p:cNvSpPr/>
            <p:nvPr/>
          </p:nvSpPr>
          <p:spPr>
            <a:xfrm>
              <a:off x="8594725" y="2690813"/>
              <a:ext cx="49213" cy="47625"/>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0" y="141"/>
                  </a:lnTo>
                  <a:lnTo>
                    <a:pt x="114"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81" name="Google Shape;5281;p59"/>
            <p:cNvSpPr/>
            <p:nvPr/>
          </p:nvSpPr>
          <p:spPr>
            <a:xfrm>
              <a:off x="8594725" y="261937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8"/>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82" name="Google Shape;5282;p59"/>
            <p:cNvSpPr/>
            <p:nvPr/>
          </p:nvSpPr>
          <p:spPr>
            <a:xfrm>
              <a:off x="8804275" y="2619376"/>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83" name="Google Shape;5283;p59"/>
            <p:cNvSpPr/>
            <p:nvPr/>
          </p:nvSpPr>
          <p:spPr>
            <a:xfrm>
              <a:off x="8874125" y="2619376"/>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0"/>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8"/>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84" name="Google Shape;5284;p59"/>
            <p:cNvSpPr/>
            <p:nvPr/>
          </p:nvSpPr>
          <p:spPr>
            <a:xfrm>
              <a:off x="8943975" y="2619376"/>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0"/>
                  </a:lnTo>
                  <a:lnTo>
                    <a:pt x="136" y="126"/>
                  </a:lnTo>
                  <a:lnTo>
                    <a:pt x="131" y="132"/>
                  </a:lnTo>
                  <a:lnTo>
                    <a:pt x="126" y="137"/>
                  </a:lnTo>
                  <a:lnTo>
                    <a:pt x="120" y="141"/>
                  </a:lnTo>
                  <a:lnTo>
                    <a:pt x="113" y="145"/>
                  </a:lnTo>
                  <a:lnTo>
                    <a:pt x="107" y="148"/>
                  </a:lnTo>
                  <a:lnTo>
                    <a:pt x="99" y="150"/>
                  </a:lnTo>
                  <a:lnTo>
                    <a:pt x="93"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8"/>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85" name="Google Shape;5285;p59"/>
            <p:cNvSpPr/>
            <p:nvPr/>
          </p:nvSpPr>
          <p:spPr>
            <a:xfrm>
              <a:off x="8382000" y="282733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4" y="33"/>
                  </a:lnTo>
                  <a:lnTo>
                    <a:pt x="18"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3"/>
                  </a:lnTo>
                  <a:lnTo>
                    <a:pt x="126" y="17"/>
                  </a:lnTo>
                  <a:lnTo>
                    <a:pt x="132" y="23"/>
                  </a:lnTo>
                  <a:lnTo>
                    <a:pt x="137" y="27"/>
                  </a:lnTo>
                  <a:lnTo>
                    <a:pt x="141" y="33"/>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86" name="Google Shape;5286;p59"/>
            <p:cNvSpPr/>
            <p:nvPr/>
          </p:nvSpPr>
          <p:spPr>
            <a:xfrm>
              <a:off x="8451850" y="2827338"/>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3"/>
                  </a:lnTo>
                  <a:lnTo>
                    <a:pt x="17" y="27"/>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7"/>
                  </a:lnTo>
                  <a:lnTo>
                    <a:pt x="141" y="33"/>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87" name="Google Shape;5287;p59"/>
            <p:cNvSpPr/>
            <p:nvPr/>
          </p:nvSpPr>
          <p:spPr>
            <a:xfrm>
              <a:off x="8521700" y="2827338"/>
              <a:ext cx="47625"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3"/>
                  </a:lnTo>
                  <a:lnTo>
                    <a:pt x="17" y="27"/>
                  </a:lnTo>
                  <a:lnTo>
                    <a:pt x="23" y="23"/>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3"/>
                  </a:lnTo>
                  <a:lnTo>
                    <a:pt x="136" y="27"/>
                  </a:lnTo>
                  <a:lnTo>
                    <a:pt x="141"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88" name="Google Shape;5288;p59"/>
            <p:cNvSpPr/>
            <p:nvPr/>
          </p:nvSpPr>
          <p:spPr>
            <a:xfrm>
              <a:off x="8382000" y="275748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4" y="33"/>
                  </a:lnTo>
                  <a:lnTo>
                    <a:pt x="18"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3"/>
                  </a:lnTo>
                  <a:lnTo>
                    <a:pt x="126" y="17"/>
                  </a:lnTo>
                  <a:lnTo>
                    <a:pt x="132" y="22"/>
                  </a:lnTo>
                  <a:lnTo>
                    <a:pt x="137" y="27"/>
                  </a:lnTo>
                  <a:lnTo>
                    <a:pt x="141" y="33"/>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89" name="Google Shape;5289;p59"/>
            <p:cNvSpPr/>
            <p:nvPr/>
          </p:nvSpPr>
          <p:spPr>
            <a:xfrm>
              <a:off x="8451850" y="2757488"/>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3"/>
                  </a:lnTo>
                  <a:lnTo>
                    <a:pt x="17" y="27"/>
                  </a:lnTo>
                  <a:lnTo>
                    <a:pt x="23" y="22"/>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2"/>
                  </a:lnTo>
                  <a:lnTo>
                    <a:pt x="136" y="27"/>
                  </a:lnTo>
                  <a:lnTo>
                    <a:pt x="141" y="33"/>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90" name="Google Shape;5290;p59"/>
            <p:cNvSpPr/>
            <p:nvPr/>
          </p:nvSpPr>
          <p:spPr>
            <a:xfrm>
              <a:off x="8521700" y="2757488"/>
              <a:ext cx="47625"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91" name="Google Shape;5291;p59"/>
            <p:cNvSpPr/>
            <p:nvPr/>
          </p:nvSpPr>
          <p:spPr>
            <a:xfrm>
              <a:off x="8664575" y="282733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3"/>
                  </a:lnTo>
                  <a:lnTo>
                    <a:pt x="17" y="27"/>
                  </a:lnTo>
                  <a:lnTo>
                    <a:pt x="23" y="23"/>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92" name="Google Shape;5292;p59"/>
            <p:cNvSpPr/>
            <p:nvPr/>
          </p:nvSpPr>
          <p:spPr>
            <a:xfrm>
              <a:off x="8734425" y="2827338"/>
              <a:ext cx="49213" cy="49213"/>
            </a:xfrm>
            <a:custGeom>
              <a:avLst/>
              <a:gdLst/>
              <a:ahLst/>
              <a:cxnLst/>
              <a:rect l="l" t="t" r="r" b="b"/>
              <a:pathLst>
                <a:path w="155" h="153" extrusionOk="0">
                  <a:moveTo>
                    <a:pt x="155" y="77"/>
                  </a:moveTo>
                  <a:lnTo>
                    <a:pt x="155"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8"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8" y="27"/>
                  </a:lnTo>
                  <a:lnTo>
                    <a:pt x="23" y="23"/>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7"/>
                  </a:lnTo>
                  <a:lnTo>
                    <a:pt x="141" y="33"/>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93" name="Google Shape;5293;p59"/>
            <p:cNvSpPr/>
            <p:nvPr/>
          </p:nvSpPr>
          <p:spPr>
            <a:xfrm>
              <a:off x="8804275" y="282733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6" y="17"/>
                  </a:lnTo>
                  <a:lnTo>
                    <a:pt x="132" y="23"/>
                  </a:lnTo>
                  <a:lnTo>
                    <a:pt x="136" y="27"/>
                  </a:lnTo>
                  <a:lnTo>
                    <a:pt x="141" y="33"/>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94" name="Google Shape;5294;p59"/>
            <p:cNvSpPr/>
            <p:nvPr/>
          </p:nvSpPr>
          <p:spPr>
            <a:xfrm>
              <a:off x="8874125" y="2827338"/>
              <a:ext cx="49213" cy="49213"/>
            </a:xfrm>
            <a:custGeom>
              <a:avLst/>
              <a:gdLst/>
              <a:ahLst/>
              <a:cxnLst/>
              <a:rect l="l" t="t" r="r" b="b"/>
              <a:pathLst>
                <a:path w="155" h="153" extrusionOk="0">
                  <a:moveTo>
                    <a:pt x="155" y="77"/>
                  </a:moveTo>
                  <a:lnTo>
                    <a:pt x="155" y="77"/>
                  </a:lnTo>
                  <a:lnTo>
                    <a:pt x="154" y="85"/>
                  </a:lnTo>
                  <a:lnTo>
                    <a:pt x="152" y="93"/>
                  </a:lnTo>
                  <a:lnTo>
                    <a:pt x="151" y="100"/>
                  </a:lnTo>
                  <a:lnTo>
                    <a:pt x="148" y="106"/>
                  </a:lnTo>
                  <a:lnTo>
                    <a:pt x="144"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6" y="27"/>
                  </a:lnTo>
                  <a:lnTo>
                    <a:pt x="141" y="33"/>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95" name="Google Shape;5295;p59"/>
            <p:cNvSpPr/>
            <p:nvPr/>
          </p:nvSpPr>
          <p:spPr>
            <a:xfrm>
              <a:off x="8943975" y="282733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4" y="153"/>
                  </a:lnTo>
                  <a:lnTo>
                    <a:pt x="76" y="153"/>
                  </a:lnTo>
                  <a:lnTo>
                    <a:pt x="76"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3"/>
                  </a:lnTo>
                  <a:lnTo>
                    <a:pt x="18" y="27"/>
                  </a:lnTo>
                  <a:lnTo>
                    <a:pt x="23" y="23"/>
                  </a:lnTo>
                  <a:lnTo>
                    <a:pt x="28" y="17"/>
                  </a:lnTo>
                  <a:lnTo>
                    <a:pt x="34" y="13"/>
                  </a:lnTo>
                  <a:lnTo>
                    <a:pt x="40" y="9"/>
                  </a:lnTo>
                  <a:lnTo>
                    <a:pt x="47" y="6"/>
                  </a:lnTo>
                  <a:lnTo>
                    <a:pt x="54" y="3"/>
                  </a:lnTo>
                  <a:lnTo>
                    <a:pt x="62" y="1"/>
                  </a:lnTo>
                  <a:lnTo>
                    <a:pt x="70" y="0"/>
                  </a:lnTo>
                  <a:lnTo>
                    <a:pt x="76" y="0"/>
                  </a:lnTo>
                  <a:lnTo>
                    <a:pt x="76" y="0"/>
                  </a:lnTo>
                  <a:lnTo>
                    <a:pt x="84" y="0"/>
                  </a:lnTo>
                  <a:lnTo>
                    <a:pt x="93" y="1"/>
                  </a:lnTo>
                  <a:lnTo>
                    <a:pt x="99" y="3"/>
                  </a:lnTo>
                  <a:lnTo>
                    <a:pt x="107" y="6"/>
                  </a:lnTo>
                  <a:lnTo>
                    <a:pt x="113" y="9"/>
                  </a:lnTo>
                  <a:lnTo>
                    <a:pt x="120" y="13"/>
                  </a:lnTo>
                  <a:lnTo>
                    <a:pt x="126" y="17"/>
                  </a:lnTo>
                  <a:lnTo>
                    <a:pt x="131" y="23"/>
                  </a:lnTo>
                  <a:lnTo>
                    <a:pt x="136" y="27"/>
                  </a:lnTo>
                  <a:lnTo>
                    <a:pt x="141"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96" name="Google Shape;5296;p59"/>
            <p:cNvSpPr/>
            <p:nvPr/>
          </p:nvSpPr>
          <p:spPr>
            <a:xfrm>
              <a:off x="8664575" y="275748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3"/>
                  </a:lnTo>
                  <a:lnTo>
                    <a:pt x="17" y="27"/>
                  </a:lnTo>
                  <a:lnTo>
                    <a:pt x="23" y="22"/>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97" name="Google Shape;5297;p59"/>
            <p:cNvSpPr/>
            <p:nvPr/>
          </p:nvSpPr>
          <p:spPr>
            <a:xfrm>
              <a:off x="8734425" y="2757488"/>
              <a:ext cx="49213" cy="49213"/>
            </a:xfrm>
            <a:custGeom>
              <a:avLst/>
              <a:gdLst/>
              <a:ahLst/>
              <a:cxnLst/>
              <a:rect l="l" t="t" r="r" b="b"/>
              <a:pathLst>
                <a:path w="155" h="153" extrusionOk="0">
                  <a:moveTo>
                    <a:pt x="155" y="77"/>
                  </a:moveTo>
                  <a:lnTo>
                    <a:pt x="155"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8"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8" y="27"/>
                  </a:lnTo>
                  <a:lnTo>
                    <a:pt x="23" y="22"/>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2"/>
                  </a:lnTo>
                  <a:lnTo>
                    <a:pt x="137" y="27"/>
                  </a:lnTo>
                  <a:lnTo>
                    <a:pt x="141" y="33"/>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98" name="Google Shape;5298;p59"/>
            <p:cNvSpPr/>
            <p:nvPr/>
          </p:nvSpPr>
          <p:spPr>
            <a:xfrm>
              <a:off x="8594725" y="282733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7" y="27"/>
                  </a:lnTo>
                  <a:lnTo>
                    <a:pt x="141" y="33"/>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299" name="Google Shape;5299;p59"/>
            <p:cNvSpPr/>
            <p:nvPr/>
          </p:nvSpPr>
          <p:spPr>
            <a:xfrm>
              <a:off x="8594725" y="275748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7" y="27"/>
                  </a:lnTo>
                  <a:lnTo>
                    <a:pt x="141" y="33"/>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00" name="Google Shape;5300;p59"/>
            <p:cNvSpPr/>
            <p:nvPr/>
          </p:nvSpPr>
          <p:spPr>
            <a:xfrm>
              <a:off x="8804275" y="275748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01" name="Google Shape;5301;p59"/>
            <p:cNvSpPr/>
            <p:nvPr/>
          </p:nvSpPr>
          <p:spPr>
            <a:xfrm>
              <a:off x="8874125" y="2757488"/>
              <a:ext cx="49213" cy="49213"/>
            </a:xfrm>
            <a:custGeom>
              <a:avLst/>
              <a:gdLst/>
              <a:ahLst/>
              <a:cxnLst/>
              <a:rect l="l" t="t" r="r" b="b"/>
              <a:pathLst>
                <a:path w="155" h="153" extrusionOk="0">
                  <a:moveTo>
                    <a:pt x="155" y="77"/>
                  </a:moveTo>
                  <a:lnTo>
                    <a:pt x="155" y="77"/>
                  </a:lnTo>
                  <a:lnTo>
                    <a:pt x="154" y="85"/>
                  </a:lnTo>
                  <a:lnTo>
                    <a:pt x="152" y="93"/>
                  </a:lnTo>
                  <a:lnTo>
                    <a:pt x="151" y="100"/>
                  </a:lnTo>
                  <a:lnTo>
                    <a:pt x="148" y="106"/>
                  </a:lnTo>
                  <a:lnTo>
                    <a:pt x="144"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6" y="27"/>
                  </a:lnTo>
                  <a:lnTo>
                    <a:pt x="141" y="33"/>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02" name="Google Shape;5302;p59"/>
            <p:cNvSpPr/>
            <p:nvPr/>
          </p:nvSpPr>
          <p:spPr>
            <a:xfrm>
              <a:off x="8943975" y="275748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4" y="153"/>
                  </a:lnTo>
                  <a:lnTo>
                    <a:pt x="76" y="153"/>
                  </a:lnTo>
                  <a:lnTo>
                    <a:pt x="76"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8" y="17"/>
                  </a:lnTo>
                  <a:lnTo>
                    <a:pt x="34" y="13"/>
                  </a:lnTo>
                  <a:lnTo>
                    <a:pt x="40" y="9"/>
                  </a:lnTo>
                  <a:lnTo>
                    <a:pt x="47" y="6"/>
                  </a:lnTo>
                  <a:lnTo>
                    <a:pt x="54" y="3"/>
                  </a:lnTo>
                  <a:lnTo>
                    <a:pt x="62" y="1"/>
                  </a:lnTo>
                  <a:lnTo>
                    <a:pt x="70" y="0"/>
                  </a:lnTo>
                  <a:lnTo>
                    <a:pt x="76" y="0"/>
                  </a:lnTo>
                  <a:lnTo>
                    <a:pt x="76" y="0"/>
                  </a:lnTo>
                  <a:lnTo>
                    <a:pt x="84" y="0"/>
                  </a:lnTo>
                  <a:lnTo>
                    <a:pt x="93"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03" name="Google Shape;5303;p59"/>
            <p:cNvSpPr/>
            <p:nvPr/>
          </p:nvSpPr>
          <p:spPr>
            <a:xfrm>
              <a:off x="8382000" y="2971801"/>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4" y="35"/>
                  </a:lnTo>
                  <a:lnTo>
                    <a:pt x="18"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04" name="Google Shape;5304;p59"/>
            <p:cNvSpPr/>
            <p:nvPr/>
          </p:nvSpPr>
          <p:spPr>
            <a:xfrm>
              <a:off x="8451850" y="2971801"/>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5"/>
                  </a:lnTo>
                  <a:lnTo>
                    <a:pt x="17" y="29"/>
                  </a:lnTo>
                  <a:lnTo>
                    <a:pt x="23" y="23"/>
                  </a:lnTo>
                  <a:lnTo>
                    <a:pt x="29" y="19"/>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05" name="Google Shape;5305;p59"/>
            <p:cNvSpPr/>
            <p:nvPr/>
          </p:nvSpPr>
          <p:spPr>
            <a:xfrm>
              <a:off x="8521700" y="2971801"/>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06" name="Google Shape;5306;p59"/>
            <p:cNvSpPr/>
            <p:nvPr/>
          </p:nvSpPr>
          <p:spPr>
            <a:xfrm>
              <a:off x="8382000" y="2901951"/>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8" y="126"/>
                  </a:lnTo>
                  <a:lnTo>
                    <a:pt x="14" y="120"/>
                  </a:lnTo>
                  <a:lnTo>
                    <a:pt x="10" y="114"/>
                  </a:lnTo>
                  <a:lnTo>
                    <a:pt x="6" y="108"/>
                  </a:lnTo>
                  <a:lnTo>
                    <a:pt x="4" y="100"/>
                  </a:lnTo>
                  <a:lnTo>
                    <a:pt x="2" y="93"/>
                  </a:lnTo>
                  <a:lnTo>
                    <a:pt x="0" y="85"/>
                  </a:lnTo>
                  <a:lnTo>
                    <a:pt x="0" y="77"/>
                  </a:lnTo>
                  <a:lnTo>
                    <a:pt x="0" y="77"/>
                  </a:lnTo>
                  <a:lnTo>
                    <a:pt x="0" y="69"/>
                  </a:lnTo>
                  <a:lnTo>
                    <a:pt x="2" y="62"/>
                  </a:lnTo>
                  <a:lnTo>
                    <a:pt x="4" y="54"/>
                  </a:lnTo>
                  <a:lnTo>
                    <a:pt x="6" y="47"/>
                  </a:lnTo>
                  <a:lnTo>
                    <a:pt x="10" y="40"/>
                  </a:lnTo>
                  <a:lnTo>
                    <a:pt x="14" y="35"/>
                  </a:lnTo>
                  <a:lnTo>
                    <a:pt x="18" y="29"/>
                  </a:lnTo>
                  <a:lnTo>
                    <a:pt x="23" y="23"/>
                  </a:lnTo>
                  <a:lnTo>
                    <a:pt x="29" y="17"/>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1" y="14"/>
                  </a:lnTo>
                  <a:lnTo>
                    <a:pt x="126" y="17"/>
                  </a:lnTo>
                  <a:lnTo>
                    <a:pt x="132" y="23"/>
                  </a:lnTo>
                  <a:lnTo>
                    <a:pt x="137" y="29"/>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07" name="Google Shape;5307;p59"/>
            <p:cNvSpPr/>
            <p:nvPr/>
          </p:nvSpPr>
          <p:spPr>
            <a:xfrm>
              <a:off x="8451850" y="2901951"/>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9"/>
                  </a:lnTo>
                  <a:lnTo>
                    <a:pt x="23" y="23"/>
                  </a:lnTo>
                  <a:lnTo>
                    <a:pt x="29" y="17"/>
                  </a:lnTo>
                  <a:lnTo>
                    <a:pt x="34" y="14"/>
                  </a:lnTo>
                  <a:lnTo>
                    <a:pt x="40" y="9"/>
                  </a:lnTo>
                  <a:lnTo>
                    <a:pt x="47" y="6"/>
                  </a:lnTo>
                  <a:lnTo>
                    <a:pt x="54" y="4"/>
                  </a:lnTo>
                  <a:lnTo>
                    <a:pt x="62" y="3"/>
                  </a:lnTo>
                  <a:lnTo>
                    <a:pt x="69" y="1"/>
                  </a:lnTo>
                  <a:lnTo>
                    <a:pt x="77" y="0"/>
                  </a:lnTo>
                  <a:lnTo>
                    <a:pt x="77" y="0"/>
                  </a:lnTo>
                  <a:lnTo>
                    <a:pt x="85" y="1"/>
                  </a:lnTo>
                  <a:lnTo>
                    <a:pt x="93" y="3"/>
                  </a:lnTo>
                  <a:lnTo>
                    <a:pt x="100" y="4"/>
                  </a:lnTo>
                  <a:lnTo>
                    <a:pt x="108" y="6"/>
                  </a:lnTo>
                  <a:lnTo>
                    <a:pt x="113" y="9"/>
                  </a:lnTo>
                  <a:lnTo>
                    <a:pt x="120" y="14"/>
                  </a:lnTo>
                  <a:lnTo>
                    <a:pt x="126" y="17"/>
                  </a:lnTo>
                  <a:lnTo>
                    <a:pt x="132" y="23"/>
                  </a:lnTo>
                  <a:lnTo>
                    <a:pt x="136" y="29"/>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08" name="Google Shape;5308;p59"/>
            <p:cNvSpPr/>
            <p:nvPr/>
          </p:nvSpPr>
          <p:spPr>
            <a:xfrm>
              <a:off x="8521700" y="2901951"/>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4"/>
                  </a:lnTo>
                  <a:lnTo>
                    <a:pt x="106" y="148"/>
                  </a:lnTo>
                  <a:lnTo>
                    <a:pt x="99"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9"/>
                  </a:lnTo>
                  <a:lnTo>
                    <a:pt x="23" y="23"/>
                  </a:lnTo>
                  <a:lnTo>
                    <a:pt x="27" y="17"/>
                  </a:lnTo>
                  <a:lnTo>
                    <a:pt x="34" y="14"/>
                  </a:lnTo>
                  <a:lnTo>
                    <a:pt x="40" y="9"/>
                  </a:lnTo>
                  <a:lnTo>
                    <a:pt x="47" y="6"/>
                  </a:lnTo>
                  <a:lnTo>
                    <a:pt x="54" y="4"/>
                  </a:lnTo>
                  <a:lnTo>
                    <a:pt x="62" y="3"/>
                  </a:lnTo>
                  <a:lnTo>
                    <a:pt x="69" y="1"/>
                  </a:lnTo>
                  <a:lnTo>
                    <a:pt x="77" y="0"/>
                  </a:lnTo>
                  <a:lnTo>
                    <a:pt x="77" y="0"/>
                  </a:lnTo>
                  <a:lnTo>
                    <a:pt x="85" y="1"/>
                  </a:lnTo>
                  <a:lnTo>
                    <a:pt x="93" y="3"/>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09" name="Google Shape;5309;p59"/>
            <p:cNvSpPr/>
            <p:nvPr/>
          </p:nvSpPr>
          <p:spPr>
            <a:xfrm>
              <a:off x="8664575" y="2971801"/>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3"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3" y="23"/>
                  </a:lnTo>
                  <a:lnTo>
                    <a:pt x="27" y="19"/>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10" name="Google Shape;5310;p59"/>
            <p:cNvSpPr/>
            <p:nvPr/>
          </p:nvSpPr>
          <p:spPr>
            <a:xfrm>
              <a:off x="8734425" y="2971801"/>
              <a:ext cx="49213" cy="49213"/>
            </a:xfrm>
            <a:custGeom>
              <a:avLst/>
              <a:gdLst/>
              <a:ahLst/>
              <a:cxnLst/>
              <a:rect l="l" t="t" r="r" b="b"/>
              <a:pathLst>
                <a:path w="155" h="155" extrusionOk="0">
                  <a:moveTo>
                    <a:pt x="155" y="78"/>
                  </a:moveTo>
                  <a:lnTo>
                    <a:pt x="155"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8"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8"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4"/>
                  </a:lnTo>
                  <a:lnTo>
                    <a:pt x="126" y="19"/>
                  </a:lnTo>
                  <a:lnTo>
                    <a:pt x="132" y="23"/>
                  </a:lnTo>
                  <a:lnTo>
                    <a:pt x="137" y="29"/>
                  </a:lnTo>
                  <a:lnTo>
                    <a:pt x="141" y="35"/>
                  </a:lnTo>
                  <a:lnTo>
                    <a:pt x="145" y="40"/>
                  </a:lnTo>
                  <a:lnTo>
                    <a:pt x="148" y="47"/>
                  </a:lnTo>
                  <a:lnTo>
                    <a:pt x="150"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11" name="Google Shape;5311;p59"/>
            <p:cNvSpPr/>
            <p:nvPr/>
          </p:nvSpPr>
          <p:spPr>
            <a:xfrm>
              <a:off x="8804275" y="2971801"/>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12" name="Google Shape;5312;p59"/>
            <p:cNvSpPr/>
            <p:nvPr/>
          </p:nvSpPr>
          <p:spPr>
            <a:xfrm>
              <a:off x="8874125" y="2971801"/>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6" y="29"/>
                  </a:lnTo>
                  <a:lnTo>
                    <a:pt x="141" y="35"/>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13" name="Google Shape;5313;p59"/>
            <p:cNvSpPr/>
            <p:nvPr/>
          </p:nvSpPr>
          <p:spPr>
            <a:xfrm>
              <a:off x="8943975" y="2971801"/>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7" y="148"/>
                  </a:lnTo>
                  <a:lnTo>
                    <a:pt x="99" y="151"/>
                  </a:lnTo>
                  <a:lnTo>
                    <a:pt x="93" y="152"/>
                  </a:lnTo>
                  <a:lnTo>
                    <a:pt x="84"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8" y="19"/>
                  </a:lnTo>
                  <a:lnTo>
                    <a:pt x="34" y="14"/>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14" name="Google Shape;5314;p59"/>
            <p:cNvSpPr/>
            <p:nvPr/>
          </p:nvSpPr>
          <p:spPr>
            <a:xfrm>
              <a:off x="8664575" y="2901951"/>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2" y="152"/>
                  </a:lnTo>
                  <a:lnTo>
                    <a:pt x="54" y="151"/>
                  </a:lnTo>
                  <a:lnTo>
                    <a:pt x="47" y="148"/>
                  </a:lnTo>
                  <a:lnTo>
                    <a:pt x="40" y="144"/>
                  </a:lnTo>
                  <a:lnTo>
                    <a:pt x="33" y="141"/>
                  </a:lnTo>
                  <a:lnTo>
                    <a:pt x="27" y="136"/>
                  </a:lnTo>
                  <a:lnTo>
                    <a:pt x="23"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3" y="23"/>
                  </a:lnTo>
                  <a:lnTo>
                    <a:pt x="27" y="17"/>
                  </a:lnTo>
                  <a:lnTo>
                    <a:pt x="33" y="14"/>
                  </a:lnTo>
                  <a:lnTo>
                    <a:pt x="40" y="9"/>
                  </a:lnTo>
                  <a:lnTo>
                    <a:pt x="47" y="6"/>
                  </a:lnTo>
                  <a:lnTo>
                    <a:pt x="54" y="4"/>
                  </a:lnTo>
                  <a:lnTo>
                    <a:pt x="62" y="3"/>
                  </a:lnTo>
                  <a:lnTo>
                    <a:pt x="68" y="1"/>
                  </a:lnTo>
                  <a:lnTo>
                    <a:pt x="76" y="0"/>
                  </a:lnTo>
                  <a:lnTo>
                    <a:pt x="76" y="0"/>
                  </a:lnTo>
                  <a:lnTo>
                    <a:pt x="84" y="1"/>
                  </a:lnTo>
                  <a:lnTo>
                    <a:pt x="92" y="3"/>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15" name="Google Shape;5315;p59"/>
            <p:cNvSpPr/>
            <p:nvPr/>
          </p:nvSpPr>
          <p:spPr>
            <a:xfrm>
              <a:off x="8734425" y="2901951"/>
              <a:ext cx="49213" cy="49213"/>
            </a:xfrm>
            <a:custGeom>
              <a:avLst/>
              <a:gdLst/>
              <a:ahLst/>
              <a:cxnLst/>
              <a:rect l="l" t="t" r="r" b="b"/>
              <a:pathLst>
                <a:path w="155" h="155" extrusionOk="0">
                  <a:moveTo>
                    <a:pt x="155" y="77"/>
                  </a:moveTo>
                  <a:lnTo>
                    <a:pt x="155"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8" y="136"/>
                  </a:lnTo>
                  <a:lnTo>
                    <a:pt x="23" y="132"/>
                  </a:lnTo>
                  <a:lnTo>
                    <a:pt x="18"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8" y="29"/>
                  </a:lnTo>
                  <a:lnTo>
                    <a:pt x="23" y="23"/>
                  </a:lnTo>
                  <a:lnTo>
                    <a:pt x="28" y="17"/>
                  </a:lnTo>
                  <a:lnTo>
                    <a:pt x="35" y="14"/>
                  </a:lnTo>
                  <a:lnTo>
                    <a:pt x="40" y="9"/>
                  </a:lnTo>
                  <a:lnTo>
                    <a:pt x="47" y="6"/>
                  </a:lnTo>
                  <a:lnTo>
                    <a:pt x="54" y="4"/>
                  </a:lnTo>
                  <a:lnTo>
                    <a:pt x="62" y="3"/>
                  </a:lnTo>
                  <a:lnTo>
                    <a:pt x="69" y="1"/>
                  </a:lnTo>
                  <a:lnTo>
                    <a:pt x="77" y="0"/>
                  </a:lnTo>
                  <a:lnTo>
                    <a:pt x="77" y="0"/>
                  </a:lnTo>
                  <a:lnTo>
                    <a:pt x="85" y="1"/>
                  </a:lnTo>
                  <a:lnTo>
                    <a:pt x="93" y="3"/>
                  </a:lnTo>
                  <a:lnTo>
                    <a:pt x="100" y="4"/>
                  </a:lnTo>
                  <a:lnTo>
                    <a:pt x="107" y="6"/>
                  </a:lnTo>
                  <a:lnTo>
                    <a:pt x="114" y="9"/>
                  </a:lnTo>
                  <a:lnTo>
                    <a:pt x="121" y="14"/>
                  </a:lnTo>
                  <a:lnTo>
                    <a:pt x="126" y="17"/>
                  </a:lnTo>
                  <a:lnTo>
                    <a:pt x="132" y="23"/>
                  </a:lnTo>
                  <a:lnTo>
                    <a:pt x="137" y="29"/>
                  </a:lnTo>
                  <a:lnTo>
                    <a:pt x="141" y="35"/>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16" name="Google Shape;5316;p59"/>
            <p:cNvSpPr/>
            <p:nvPr/>
          </p:nvSpPr>
          <p:spPr>
            <a:xfrm>
              <a:off x="8594725" y="2971801"/>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17" name="Google Shape;5317;p59"/>
            <p:cNvSpPr/>
            <p:nvPr/>
          </p:nvSpPr>
          <p:spPr>
            <a:xfrm>
              <a:off x="8594725" y="2901951"/>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4"/>
                  </a:lnTo>
                  <a:lnTo>
                    <a:pt x="141" y="120"/>
                  </a:lnTo>
                  <a:lnTo>
                    <a:pt x="137"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7"/>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0" y="14"/>
                  </a:lnTo>
                  <a:lnTo>
                    <a:pt x="126" y="17"/>
                  </a:lnTo>
                  <a:lnTo>
                    <a:pt x="132" y="23"/>
                  </a:lnTo>
                  <a:lnTo>
                    <a:pt x="137" y="29"/>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18" name="Google Shape;5318;p59"/>
            <p:cNvSpPr/>
            <p:nvPr/>
          </p:nvSpPr>
          <p:spPr>
            <a:xfrm>
              <a:off x="8804275" y="2901951"/>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4"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3"/>
                  </a:lnTo>
                  <a:lnTo>
                    <a:pt x="69" y="1"/>
                  </a:lnTo>
                  <a:lnTo>
                    <a:pt x="77" y="0"/>
                  </a:lnTo>
                  <a:lnTo>
                    <a:pt x="77" y="0"/>
                  </a:lnTo>
                  <a:lnTo>
                    <a:pt x="85" y="1"/>
                  </a:lnTo>
                  <a:lnTo>
                    <a:pt x="92" y="3"/>
                  </a:lnTo>
                  <a:lnTo>
                    <a:pt x="100" y="4"/>
                  </a:lnTo>
                  <a:lnTo>
                    <a:pt x="107" y="6"/>
                  </a:lnTo>
                  <a:lnTo>
                    <a:pt x="114" y="9"/>
                  </a:lnTo>
                  <a:lnTo>
                    <a:pt x="120" y="14"/>
                  </a:lnTo>
                  <a:lnTo>
                    <a:pt x="126" y="17"/>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19" name="Google Shape;5319;p59"/>
            <p:cNvSpPr/>
            <p:nvPr/>
          </p:nvSpPr>
          <p:spPr>
            <a:xfrm>
              <a:off x="8874125" y="2901951"/>
              <a:ext cx="49213" cy="49213"/>
            </a:xfrm>
            <a:custGeom>
              <a:avLst/>
              <a:gdLst/>
              <a:ahLst/>
              <a:cxnLst/>
              <a:rect l="l" t="t" r="r" b="b"/>
              <a:pathLst>
                <a:path w="155" h="155" extrusionOk="0">
                  <a:moveTo>
                    <a:pt x="155" y="77"/>
                  </a:moveTo>
                  <a:lnTo>
                    <a:pt x="155" y="77"/>
                  </a:lnTo>
                  <a:lnTo>
                    <a:pt x="154" y="85"/>
                  </a:lnTo>
                  <a:lnTo>
                    <a:pt x="152" y="93"/>
                  </a:lnTo>
                  <a:lnTo>
                    <a:pt x="151" y="100"/>
                  </a:lnTo>
                  <a:lnTo>
                    <a:pt x="148" y="108"/>
                  </a:lnTo>
                  <a:lnTo>
                    <a:pt x="144" y="114"/>
                  </a:lnTo>
                  <a:lnTo>
                    <a:pt x="141" y="120"/>
                  </a:lnTo>
                  <a:lnTo>
                    <a:pt x="136"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7"/>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0" y="14"/>
                  </a:lnTo>
                  <a:lnTo>
                    <a:pt x="126" y="17"/>
                  </a:lnTo>
                  <a:lnTo>
                    <a:pt x="132" y="23"/>
                  </a:lnTo>
                  <a:lnTo>
                    <a:pt x="136" y="29"/>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20" name="Google Shape;5320;p59"/>
            <p:cNvSpPr/>
            <p:nvPr/>
          </p:nvSpPr>
          <p:spPr>
            <a:xfrm>
              <a:off x="8943975" y="2901951"/>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4"/>
                  </a:lnTo>
                  <a:lnTo>
                    <a:pt x="107" y="148"/>
                  </a:lnTo>
                  <a:lnTo>
                    <a:pt x="99" y="151"/>
                  </a:lnTo>
                  <a:lnTo>
                    <a:pt x="93" y="152"/>
                  </a:lnTo>
                  <a:lnTo>
                    <a:pt x="84" y="154"/>
                  </a:lnTo>
                  <a:lnTo>
                    <a:pt x="76" y="155"/>
                  </a:lnTo>
                  <a:lnTo>
                    <a:pt x="76" y="155"/>
                  </a:lnTo>
                  <a:lnTo>
                    <a:pt x="70" y="154"/>
                  </a:lnTo>
                  <a:lnTo>
                    <a:pt x="62" y="152"/>
                  </a:lnTo>
                  <a:lnTo>
                    <a:pt x="54" y="151"/>
                  </a:lnTo>
                  <a:lnTo>
                    <a:pt x="47" y="148"/>
                  </a:lnTo>
                  <a:lnTo>
                    <a:pt x="40" y="144"/>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7"/>
                  </a:lnTo>
                  <a:lnTo>
                    <a:pt x="34" y="14"/>
                  </a:lnTo>
                  <a:lnTo>
                    <a:pt x="40" y="9"/>
                  </a:lnTo>
                  <a:lnTo>
                    <a:pt x="47" y="6"/>
                  </a:lnTo>
                  <a:lnTo>
                    <a:pt x="54" y="4"/>
                  </a:lnTo>
                  <a:lnTo>
                    <a:pt x="62" y="3"/>
                  </a:lnTo>
                  <a:lnTo>
                    <a:pt x="70" y="1"/>
                  </a:lnTo>
                  <a:lnTo>
                    <a:pt x="76" y="0"/>
                  </a:lnTo>
                  <a:lnTo>
                    <a:pt x="76" y="0"/>
                  </a:lnTo>
                  <a:lnTo>
                    <a:pt x="84" y="1"/>
                  </a:lnTo>
                  <a:lnTo>
                    <a:pt x="93" y="3"/>
                  </a:lnTo>
                  <a:lnTo>
                    <a:pt x="99" y="4"/>
                  </a:lnTo>
                  <a:lnTo>
                    <a:pt x="107" y="6"/>
                  </a:lnTo>
                  <a:lnTo>
                    <a:pt x="113" y="9"/>
                  </a:lnTo>
                  <a:lnTo>
                    <a:pt x="120" y="14"/>
                  </a:lnTo>
                  <a:lnTo>
                    <a:pt x="126" y="17"/>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21" name="Google Shape;5321;p59"/>
            <p:cNvSpPr/>
            <p:nvPr/>
          </p:nvSpPr>
          <p:spPr>
            <a:xfrm>
              <a:off x="8382000" y="3113088"/>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4" y="35"/>
                  </a:lnTo>
                  <a:lnTo>
                    <a:pt x="18" y="29"/>
                  </a:lnTo>
                  <a:lnTo>
                    <a:pt x="23" y="23"/>
                  </a:lnTo>
                  <a:lnTo>
                    <a:pt x="29" y="19"/>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1" y="14"/>
                  </a:lnTo>
                  <a:lnTo>
                    <a:pt x="126" y="19"/>
                  </a:lnTo>
                  <a:lnTo>
                    <a:pt x="132" y="23"/>
                  </a:lnTo>
                  <a:lnTo>
                    <a:pt x="137" y="29"/>
                  </a:lnTo>
                  <a:lnTo>
                    <a:pt x="141" y="35"/>
                  </a:lnTo>
                  <a:lnTo>
                    <a:pt x="145" y="40"/>
                  </a:lnTo>
                  <a:lnTo>
                    <a:pt x="148" y="47"/>
                  </a:lnTo>
                  <a:lnTo>
                    <a:pt x="151"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22" name="Google Shape;5322;p59"/>
            <p:cNvSpPr/>
            <p:nvPr/>
          </p:nvSpPr>
          <p:spPr>
            <a:xfrm>
              <a:off x="8451850" y="3113088"/>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9"/>
                  </a:lnTo>
                  <a:lnTo>
                    <a:pt x="132" y="23"/>
                  </a:lnTo>
                  <a:lnTo>
                    <a:pt x="136" y="29"/>
                  </a:lnTo>
                  <a:lnTo>
                    <a:pt x="141" y="35"/>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23" name="Google Shape;5323;p59"/>
            <p:cNvSpPr/>
            <p:nvPr/>
          </p:nvSpPr>
          <p:spPr>
            <a:xfrm>
              <a:off x="8521700" y="3113088"/>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2"/>
                  </a:lnTo>
                  <a:lnTo>
                    <a:pt x="69" y="1"/>
                  </a:lnTo>
                  <a:lnTo>
                    <a:pt x="77" y="0"/>
                  </a:lnTo>
                  <a:lnTo>
                    <a:pt x="77" y="0"/>
                  </a:lnTo>
                  <a:lnTo>
                    <a:pt x="85" y="1"/>
                  </a:lnTo>
                  <a:lnTo>
                    <a:pt x="93" y="2"/>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24" name="Google Shape;5324;p59"/>
            <p:cNvSpPr/>
            <p:nvPr/>
          </p:nvSpPr>
          <p:spPr>
            <a:xfrm>
              <a:off x="8382000" y="3043238"/>
              <a:ext cx="49213" cy="49213"/>
            </a:xfrm>
            <a:custGeom>
              <a:avLst/>
              <a:gdLst/>
              <a:ahLst/>
              <a:cxnLst/>
              <a:rect l="l" t="t" r="r" b="b"/>
              <a:pathLst>
                <a:path w="155" h="155" extrusionOk="0">
                  <a:moveTo>
                    <a:pt x="155" y="78"/>
                  </a:moveTo>
                  <a:lnTo>
                    <a:pt x="155" y="78"/>
                  </a:lnTo>
                  <a:lnTo>
                    <a:pt x="154" y="85"/>
                  </a:lnTo>
                  <a:lnTo>
                    <a:pt x="153" y="93"/>
                  </a:lnTo>
                  <a:lnTo>
                    <a:pt x="151" y="100"/>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0"/>
                  </a:lnTo>
                  <a:lnTo>
                    <a:pt x="2" y="93"/>
                  </a:lnTo>
                  <a:lnTo>
                    <a:pt x="0" y="85"/>
                  </a:lnTo>
                  <a:lnTo>
                    <a:pt x="0" y="78"/>
                  </a:lnTo>
                  <a:lnTo>
                    <a:pt x="0" y="78"/>
                  </a:lnTo>
                  <a:lnTo>
                    <a:pt x="0" y="70"/>
                  </a:lnTo>
                  <a:lnTo>
                    <a:pt x="2" y="62"/>
                  </a:lnTo>
                  <a:lnTo>
                    <a:pt x="4" y="55"/>
                  </a:lnTo>
                  <a:lnTo>
                    <a:pt x="6" y="47"/>
                  </a:lnTo>
                  <a:lnTo>
                    <a:pt x="10" y="40"/>
                  </a:lnTo>
                  <a:lnTo>
                    <a:pt x="14" y="35"/>
                  </a:lnTo>
                  <a:lnTo>
                    <a:pt x="18"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25" name="Google Shape;5325;p59"/>
            <p:cNvSpPr/>
            <p:nvPr/>
          </p:nvSpPr>
          <p:spPr>
            <a:xfrm>
              <a:off x="8451850" y="3043238"/>
              <a:ext cx="47625" cy="49213"/>
            </a:xfrm>
            <a:custGeom>
              <a:avLst/>
              <a:gdLst/>
              <a:ahLst/>
              <a:cxnLst/>
              <a:rect l="l" t="t" r="r" b="b"/>
              <a:pathLst>
                <a:path w="154" h="155" extrusionOk="0">
                  <a:moveTo>
                    <a:pt x="154" y="78"/>
                  </a:moveTo>
                  <a:lnTo>
                    <a:pt x="154" y="78"/>
                  </a:lnTo>
                  <a:lnTo>
                    <a:pt x="153" y="85"/>
                  </a:lnTo>
                  <a:lnTo>
                    <a:pt x="152" y="93"/>
                  </a:lnTo>
                  <a:lnTo>
                    <a:pt x="151" y="100"/>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5"/>
                  </a:lnTo>
                  <a:lnTo>
                    <a:pt x="6" y="108"/>
                  </a:lnTo>
                  <a:lnTo>
                    <a:pt x="3" y="100"/>
                  </a:lnTo>
                  <a:lnTo>
                    <a:pt x="1" y="93"/>
                  </a:lnTo>
                  <a:lnTo>
                    <a:pt x="0" y="85"/>
                  </a:lnTo>
                  <a:lnTo>
                    <a:pt x="0" y="78"/>
                  </a:lnTo>
                  <a:lnTo>
                    <a:pt x="0" y="78"/>
                  </a:lnTo>
                  <a:lnTo>
                    <a:pt x="0" y="70"/>
                  </a:lnTo>
                  <a:lnTo>
                    <a:pt x="1" y="62"/>
                  </a:lnTo>
                  <a:lnTo>
                    <a:pt x="3" y="55"/>
                  </a:lnTo>
                  <a:lnTo>
                    <a:pt x="6" y="47"/>
                  </a:lnTo>
                  <a:lnTo>
                    <a:pt x="9" y="40"/>
                  </a:lnTo>
                  <a:lnTo>
                    <a:pt x="14" y="35"/>
                  </a:lnTo>
                  <a:lnTo>
                    <a:pt x="17" y="29"/>
                  </a:lnTo>
                  <a:lnTo>
                    <a:pt x="23" y="23"/>
                  </a:lnTo>
                  <a:lnTo>
                    <a:pt x="29" y="19"/>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26" name="Google Shape;5326;p59"/>
            <p:cNvSpPr/>
            <p:nvPr/>
          </p:nvSpPr>
          <p:spPr>
            <a:xfrm>
              <a:off x="8521700" y="3043238"/>
              <a:ext cx="47625" cy="49213"/>
            </a:xfrm>
            <a:custGeom>
              <a:avLst/>
              <a:gdLst/>
              <a:ahLst/>
              <a:cxnLst/>
              <a:rect l="l" t="t" r="r" b="b"/>
              <a:pathLst>
                <a:path w="153" h="155" extrusionOk="0">
                  <a:moveTo>
                    <a:pt x="153" y="78"/>
                  </a:moveTo>
                  <a:lnTo>
                    <a:pt x="153" y="78"/>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27" name="Google Shape;5327;p59"/>
            <p:cNvSpPr/>
            <p:nvPr/>
          </p:nvSpPr>
          <p:spPr>
            <a:xfrm>
              <a:off x="8664575" y="311308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3"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3" y="23"/>
                  </a:lnTo>
                  <a:lnTo>
                    <a:pt x="27" y="19"/>
                  </a:lnTo>
                  <a:lnTo>
                    <a:pt x="33"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28" name="Google Shape;5328;p59"/>
            <p:cNvSpPr/>
            <p:nvPr/>
          </p:nvSpPr>
          <p:spPr>
            <a:xfrm>
              <a:off x="8734425" y="3113088"/>
              <a:ext cx="49213" cy="49213"/>
            </a:xfrm>
            <a:custGeom>
              <a:avLst/>
              <a:gdLst/>
              <a:ahLst/>
              <a:cxnLst/>
              <a:rect l="l" t="t" r="r" b="b"/>
              <a:pathLst>
                <a:path w="155" h="155" extrusionOk="0">
                  <a:moveTo>
                    <a:pt x="155" y="78"/>
                  </a:moveTo>
                  <a:lnTo>
                    <a:pt x="155"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8"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8" y="29"/>
                  </a:lnTo>
                  <a:lnTo>
                    <a:pt x="23" y="23"/>
                  </a:lnTo>
                  <a:lnTo>
                    <a:pt x="28" y="19"/>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9"/>
                  </a:lnTo>
                  <a:lnTo>
                    <a:pt x="132" y="23"/>
                  </a:lnTo>
                  <a:lnTo>
                    <a:pt x="137" y="29"/>
                  </a:lnTo>
                  <a:lnTo>
                    <a:pt x="141" y="35"/>
                  </a:lnTo>
                  <a:lnTo>
                    <a:pt x="145" y="40"/>
                  </a:lnTo>
                  <a:lnTo>
                    <a:pt x="148" y="47"/>
                  </a:lnTo>
                  <a:lnTo>
                    <a:pt x="150"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29" name="Google Shape;5329;p59"/>
            <p:cNvSpPr/>
            <p:nvPr/>
          </p:nvSpPr>
          <p:spPr>
            <a:xfrm>
              <a:off x="8804275" y="3113088"/>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4" y="9"/>
                  </a:lnTo>
                  <a:lnTo>
                    <a:pt x="120" y="14"/>
                  </a:lnTo>
                  <a:lnTo>
                    <a:pt x="126" y="19"/>
                  </a:lnTo>
                  <a:lnTo>
                    <a:pt x="132" y="23"/>
                  </a:lnTo>
                  <a:lnTo>
                    <a:pt x="136" y="29"/>
                  </a:lnTo>
                  <a:lnTo>
                    <a:pt x="141" y="35"/>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30" name="Google Shape;5330;p59"/>
            <p:cNvSpPr/>
            <p:nvPr/>
          </p:nvSpPr>
          <p:spPr>
            <a:xfrm>
              <a:off x="8874125" y="3113088"/>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4" y="35"/>
                  </a:lnTo>
                  <a:lnTo>
                    <a:pt x="17" y="29"/>
                  </a:lnTo>
                  <a:lnTo>
                    <a:pt x="23" y="23"/>
                  </a:lnTo>
                  <a:lnTo>
                    <a:pt x="29" y="19"/>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9"/>
                  </a:lnTo>
                  <a:lnTo>
                    <a:pt x="132" y="23"/>
                  </a:lnTo>
                  <a:lnTo>
                    <a:pt x="136" y="29"/>
                  </a:lnTo>
                  <a:lnTo>
                    <a:pt x="141" y="35"/>
                  </a:lnTo>
                  <a:lnTo>
                    <a:pt x="144"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31" name="Google Shape;5331;p59"/>
            <p:cNvSpPr/>
            <p:nvPr/>
          </p:nvSpPr>
          <p:spPr>
            <a:xfrm>
              <a:off x="8943975" y="311308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7" y="148"/>
                  </a:lnTo>
                  <a:lnTo>
                    <a:pt x="99" y="151"/>
                  </a:lnTo>
                  <a:lnTo>
                    <a:pt x="93" y="152"/>
                  </a:lnTo>
                  <a:lnTo>
                    <a:pt x="84"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5"/>
                  </a:lnTo>
                  <a:lnTo>
                    <a:pt x="18" y="29"/>
                  </a:lnTo>
                  <a:lnTo>
                    <a:pt x="23" y="23"/>
                  </a:lnTo>
                  <a:lnTo>
                    <a:pt x="28" y="19"/>
                  </a:lnTo>
                  <a:lnTo>
                    <a:pt x="34" y="14"/>
                  </a:lnTo>
                  <a:lnTo>
                    <a:pt x="40" y="9"/>
                  </a:lnTo>
                  <a:lnTo>
                    <a:pt x="47" y="7"/>
                  </a:lnTo>
                  <a:lnTo>
                    <a:pt x="54" y="4"/>
                  </a:lnTo>
                  <a:lnTo>
                    <a:pt x="62" y="2"/>
                  </a:lnTo>
                  <a:lnTo>
                    <a:pt x="70" y="1"/>
                  </a:lnTo>
                  <a:lnTo>
                    <a:pt x="76" y="0"/>
                  </a:lnTo>
                  <a:lnTo>
                    <a:pt x="76" y="0"/>
                  </a:lnTo>
                  <a:lnTo>
                    <a:pt x="84" y="1"/>
                  </a:lnTo>
                  <a:lnTo>
                    <a:pt x="93" y="2"/>
                  </a:lnTo>
                  <a:lnTo>
                    <a:pt x="99" y="4"/>
                  </a:lnTo>
                  <a:lnTo>
                    <a:pt x="107" y="7"/>
                  </a:lnTo>
                  <a:lnTo>
                    <a:pt x="113" y="9"/>
                  </a:lnTo>
                  <a:lnTo>
                    <a:pt x="120" y="14"/>
                  </a:lnTo>
                  <a:lnTo>
                    <a:pt x="126" y="19"/>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32" name="Google Shape;5332;p59"/>
            <p:cNvSpPr/>
            <p:nvPr/>
          </p:nvSpPr>
          <p:spPr>
            <a:xfrm>
              <a:off x="8664575" y="3043238"/>
              <a:ext cx="49213" cy="49213"/>
            </a:xfrm>
            <a:custGeom>
              <a:avLst/>
              <a:gdLst/>
              <a:ahLst/>
              <a:cxnLst/>
              <a:rect l="l" t="t" r="r" b="b"/>
              <a:pathLst>
                <a:path w="153" h="155" extrusionOk="0">
                  <a:moveTo>
                    <a:pt x="153" y="78"/>
                  </a:moveTo>
                  <a:lnTo>
                    <a:pt x="153" y="78"/>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3" y="141"/>
                  </a:lnTo>
                  <a:lnTo>
                    <a:pt x="27" y="136"/>
                  </a:lnTo>
                  <a:lnTo>
                    <a:pt x="23" y="132"/>
                  </a:lnTo>
                  <a:lnTo>
                    <a:pt x="17" y="126"/>
                  </a:lnTo>
                  <a:lnTo>
                    <a:pt x="12" y="120"/>
                  </a:lnTo>
                  <a:lnTo>
                    <a:pt x="9" y="115"/>
                  </a:lnTo>
                  <a:lnTo>
                    <a:pt x="5" y="108"/>
                  </a:lnTo>
                  <a:lnTo>
                    <a:pt x="3" y="100"/>
                  </a:lnTo>
                  <a:lnTo>
                    <a:pt x="1" y="93"/>
                  </a:lnTo>
                  <a:lnTo>
                    <a:pt x="0" y="85"/>
                  </a:lnTo>
                  <a:lnTo>
                    <a:pt x="0" y="78"/>
                  </a:lnTo>
                  <a:lnTo>
                    <a:pt x="0" y="78"/>
                  </a:lnTo>
                  <a:lnTo>
                    <a:pt x="0" y="70"/>
                  </a:lnTo>
                  <a:lnTo>
                    <a:pt x="1" y="62"/>
                  </a:lnTo>
                  <a:lnTo>
                    <a:pt x="3" y="55"/>
                  </a:lnTo>
                  <a:lnTo>
                    <a:pt x="5" y="47"/>
                  </a:lnTo>
                  <a:lnTo>
                    <a:pt x="9" y="40"/>
                  </a:lnTo>
                  <a:lnTo>
                    <a:pt x="12" y="35"/>
                  </a:lnTo>
                  <a:lnTo>
                    <a:pt x="17" y="29"/>
                  </a:lnTo>
                  <a:lnTo>
                    <a:pt x="23" y="23"/>
                  </a:lnTo>
                  <a:lnTo>
                    <a:pt x="27" y="19"/>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33" name="Google Shape;5333;p59"/>
            <p:cNvSpPr/>
            <p:nvPr/>
          </p:nvSpPr>
          <p:spPr>
            <a:xfrm>
              <a:off x="8734425" y="3043238"/>
              <a:ext cx="49213" cy="49213"/>
            </a:xfrm>
            <a:custGeom>
              <a:avLst/>
              <a:gdLst/>
              <a:ahLst/>
              <a:cxnLst/>
              <a:rect l="l" t="t" r="r" b="b"/>
              <a:pathLst>
                <a:path w="155" h="155" extrusionOk="0">
                  <a:moveTo>
                    <a:pt x="155" y="78"/>
                  </a:moveTo>
                  <a:lnTo>
                    <a:pt x="155" y="78"/>
                  </a:lnTo>
                  <a:lnTo>
                    <a:pt x="154" y="85"/>
                  </a:lnTo>
                  <a:lnTo>
                    <a:pt x="153" y="93"/>
                  </a:lnTo>
                  <a:lnTo>
                    <a:pt x="150" y="100"/>
                  </a:lnTo>
                  <a:lnTo>
                    <a:pt x="148" y="108"/>
                  </a:lnTo>
                  <a:lnTo>
                    <a:pt x="145" y="115"/>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8" y="126"/>
                  </a:lnTo>
                  <a:lnTo>
                    <a:pt x="13"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3" y="35"/>
                  </a:lnTo>
                  <a:lnTo>
                    <a:pt x="18"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4"/>
                  </a:lnTo>
                  <a:lnTo>
                    <a:pt x="126" y="19"/>
                  </a:lnTo>
                  <a:lnTo>
                    <a:pt x="132" y="23"/>
                  </a:lnTo>
                  <a:lnTo>
                    <a:pt x="137" y="29"/>
                  </a:lnTo>
                  <a:lnTo>
                    <a:pt x="141" y="35"/>
                  </a:lnTo>
                  <a:lnTo>
                    <a:pt x="145" y="40"/>
                  </a:lnTo>
                  <a:lnTo>
                    <a:pt x="148" y="47"/>
                  </a:lnTo>
                  <a:lnTo>
                    <a:pt x="150"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34" name="Google Shape;5334;p59"/>
            <p:cNvSpPr/>
            <p:nvPr/>
          </p:nvSpPr>
          <p:spPr>
            <a:xfrm>
              <a:off x="8594725" y="3113088"/>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4" y="35"/>
                  </a:lnTo>
                  <a:lnTo>
                    <a:pt x="17" y="29"/>
                  </a:lnTo>
                  <a:lnTo>
                    <a:pt x="23" y="23"/>
                  </a:lnTo>
                  <a:lnTo>
                    <a:pt x="29" y="19"/>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9"/>
                  </a:lnTo>
                  <a:lnTo>
                    <a:pt x="132" y="23"/>
                  </a:lnTo>
                  <a:lnTo>
                    <a:pt x="137" y="29"/>
                  </a:lnTo>
                  <a:lnTo>
                    <a:pt x="141" y="35"/>
                  </a:lnTo>
                  <a:lnTo>
                    <a:pt x="145" y="40"/>
                  </a:lnTo>
                  <a:lnTo>
                    <a:pt x="148" y="47"/>
                  </a:lnTo>
                  <a:lnTo>
                    <a:pt x="151"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35" name="Google Shape;5335;p59"/>
            <p:cNvSpPr/>
            <p:nvPr/>
          </p:nvSpPr>
          <p:spPr>
            <a:xfrm>
              <a:off x="8594725" y="3043238"/>
              <a:ext cx="49213" cy="49213"/>
            </a:xfrm>
            <a:custGeom>
              <a:avLst/>
              <a:gdLst/>
              <a:ahLst/>
              <a:cxnLst/>
              <a:rect l="l" t="t" r="r" b="b"/>
              <a:pathLst>
                <a:path w="155" h="155" extrusionOk="0">
                  <a:moveTo>
                    <a:pt x="155" y="78"/>
                  </a:moveTo>
                  <a:lnTo>
                    <a:pt x="155" y="78"/>
                  </a:lnTo>
                  <a:lnTo>
                    <a:pt x="154" y="85"/>
                  </a:lnTo>
                  <a:lnTo>
                    <a:pt x="153" y="93"/>
                  </a:lnTo>
                  <a:lnTo>
                    <a:pt x="151" y="100"/>
                  </a:lnTo>
                  <a:lnTo>
                    <a:pt x="148" y="108"/>
                  </a:lnTo>
                  <a:lnTo>
                    <a:pt x="145" y="115"/>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36" name="Google Shape;5336;p59"/>
            <p:cNvSpPr/>
            <p:nvPr/>
          </p:nvSpPr>
          <p:spPr>
            <a:xfrm>
              <a:off x="8804275" y="3043238"/>
              <a:ext cx="49213" cy="49213"/>
            </a:xfrm>
            <a:custGeom>
              <a:avLst/>
              <a:gdLst/>
              <a:ahLst/>
              <a:cxnLst/>
              <a:rect l="l" t="t" r="r" b="b"/>
              <a:pathLst>
                <a:path w="154" h="155" extrusionOk="0">
                  <a:moveTo>
                    <a:pt x="154" y="78"/>
                  </a:moveTo>
                  <a:lnTo>
                    <a:pt x="154" y="78"/>
                  </a:lnTo>
                  <a:lnTo>
                    <a:pt x="154" y="85"/>
                  </a:lnTo>
                  <a:lnTo>
                    <a:pt x="152" y="93"/>
                  </a:lnTo>
                  <a:lnTo>
                    <a:pt x="150" y="100"/>
                  </a:lnTo>
                  <a:lnTo>
                    <a:pt x="148" y="108"/>
                  </a:lnTo>
                  <a:lnTo>
                    <a:pt x="144" y="115"/>
                  </a:lnTo>
                  <a:lnTo>
                    <a:pt x="141" y="120"/>
                  </a:lnTo>
                  <a:lnTo>
                    <a:pt x="136"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37" name="Google Shape;5337;p59"/>
            <p:cNvSpPr/>
            <p:nvPr/>
          </p:nvSpPr>
          <p:spPr>
            <a:xfrm>
              <a:off x="8874125" y="3043238"/>
              <a:ext cx="49213" cy="49213"/>
            </a:xfrm>
            <a:custGeom>
              <a:avLst/>
              <a:gdLst/>
              <a:ahLst/>
              <a:cxnLst/>
              <a:rect l="l" t="t" r="r" b="b"/>
              <a:pathLst>
                <a:path w="155" h="155" extrusionOk="0">
                  <a:moveTo>
                    <a:pt x="155" y="78"/>
                  </a:moveTo>
                  <a:lnTo>
                    <a:pt x="155" y="78"/>
                  </a:lnTo>
                  <a:lnTo>
                    <a:pt x="154" y="85"/>
                  </a:lnTo>
                  <a:lnTo>
                    <a:pt x="152" y="93"/>
                  </a:lnTo>
                  <a:lnTo>
                    <a:pt x="151" y="100"/>
                  </a:lnTo>
                  <a:lnTo>
                    <a:pt x="148" y="108"/>
                  </a:lnTo>
                  <a:lnTo>
                    <a:pt x="144"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6" y="29"/>
                  </a:lnTo>
                  <a:lnTo>
                    <a:pt x="141" y="35"/>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38" name="Google Shape;5338;p59"/>
            <p:cNvSpPr/>
            <p:nvPr/>
          </p:nvSpPr>
          <p:spPr>
            <a:xfrm>
              <a:off x="8943975" y="3043238"/>
              <a:ext cx="49213" cy="49213"/>
            </a:xfrm>
            <a:custGeom>
              <a:avLst/>
              <a:gdLst/>
              <a:ahLst/>
              <a:cxnLst/>
              <a:rect l="l" t="t" r="r" b="b"/>
              <a:pathLst>
                <a:path w="154" h="155" extrusionOk="0">
                  <a:moveTo>
                    <a:pt x="154" y="78"/>
                  </a:moveTo>
                  <a:lnTo>
                    <a:pt x="154" y="78"/>
                  </a:lnTo>
                  <a:lnTo>
                    <a:pt x="153" y="85"/>
                  </a:lnTo>
                  <a:lnTo>
                    <a:pt x="152" y="93"/>
                  </a:lnTo>
                  <a:lnTo>
                    <a:pt x="151" y="100"/>
                  </a:lnTo>
                  <a:lnTo>
                    <a:pt x="147" y="108"/>
                  </a:lnTo>
                  <a:lnTo>
                    <a:pt x="145" y="115"/>
                  </a:lnTo>
                  <a:lnTo>
                    <a:pt x="141" y="120"/>
                  </a:lnTo>
                  <a:lnTo>
                    <a:pt x="136" y="126"/>
                  </a:lnTo>
                  <a:lnTo>
                    <a:pt x="131" y="132"/>
                  </a:lnTo>
                  <a:lnTo>
                    <a:pt x="126" y="136"/>
                  </a:lnTo>
                  <a:lnTo>
                    <a:pt x="120" y="141"/>
                  </a:lnTo>
                  <a:lnTo>
                    <a:pt x="113" y="146"/>
                  </a:lnTo>
                  <a:lnTo>
                    <a:pt x="107" y="148"/>
                  </a:lnTo>
                  <a:lnTo>
                    <a:pt x="99" y="151"/>
                  </a:lnTo>
                  <a:lnTo>
                    <a:pt x="93" y="152"/>
                  </a:lnTo>
                  <a:lnTo>
                    <a:pt x="84"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5"/>
                  </a:lnTo>
                  <a:lnTo>
                    <a:pt x="7" y="108"/>
                  </a:lnTo>
                  <a:lnTo>
                    <a:pt x="3" y="100"/>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8" y="19"/>
                  </a:lnTo>
                  <a:lnTo>
                    <a:pt x="34" y="14"/>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39" name="Google Shape;5339;p59"/>
            <p:cNvSpPr/>
            <p:nvPr/>
          </p:nvSpPr>
          <p:spPr>
            <a:xfrm>
              <a:off x="9012238" y="2971801"/>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40" name="Google Shape;5340;p59"/>
            <p:cNvSpPr/>
            <p:nvPr/>
          </p:nvSpPr>
          <p:spPr>
            <a:xfrm>
              <a:off x="9069388" y="2971801"/>
              <a:ext cx="49213" cy="49213"/>
            </a:xfrm>
            <a:custGeom>
              <a:avLst/>
              <a:gdLst/>
              <a:ahLst/>
              <a:cxnLst/>
              <a:rect l="l" t="t" r="r" b="b"/>
              <a:pathLst>
                <a:path w="154" h="155" extrusionOk="0">
                  <a:moveTo>
                    <a:pt x="154" y="78"/>
                  </a:moveTo>
                  <a:lnTo>
                    <a:pt x="154" y="78"/>
                  </a:lnTo>
                  <a:lnTo>
                    <a:pt x="154" y="85"/>
                  </a:lnTo>
                  <a:lnTo>
                    <a:pt x="152" y="93"/>
                  </a:lnTo>
                  <a:lnTo>
                    <a:pt x="151" y="101"/>
                  </a:lnTo>
                  <a:lnTo>
                    <a:pt x="148" y="108"/>
                  </a:lnTo>
                  <a:lnTo>
                    <a:pt x="145" y="115"/>
                  </a:lnTo>
                  <a:lnTo>
                    <a:pt x="140" y="120"/>
                  </a:lnTo>
                  <a:lnTo>
                    <a:pt x="137" y="126"/>
                  </a:lnTo>
                  <a:lnTo>
                    <a:pt x="131"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5" y="151"/>
                  </a:lnTo>
                  <a:lnTo>
                    <a:pt x="47" y="148"/>
                  </a:lnTo>
                  <a:lnTo>
                    <a:pt x="41" y="146"/>
                  </a:lnTo>
                  <a:lnTo>
                    <a:pt x="34" y="141"/>
                  </a:lnTo>
                  <a:lnTo>
                    <a:pt x="28" y="136"/>
                  </a:lnTo>
                  <a:lnTo>
                    <a:pt x="23"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0"/>
                  </a:lnTo>
                  <a:lnTo>
                    <a:pt x="13" y="35"/>
                  </a:lnTo>
                  <a:lnTo>
                    <a:pt x="18" y="29"/>
                  </a:lnTo>
                  <a:lnTo>
                    <a:pt x="23" y="23"/>
                  </a:lnTo>
                  <a:lnTo>
                    <a:pt x="28" y="19"/>
                  </a:lnTo>
                  <a:lnTo>
                    <a:pt x="34" y="14"/>
                  </a:lnTo>
                  <a:lnTo>
                    <a:pt x="41" y="9"/>
                  </a:lnTo>
                  <a:lnTo>
                    <a:pt x="47" y="6"/>
                  </a:lnTo>
                  <a:lnTo>
                    <a:pt x="55" y="4"/>
                  </a:lnTo>
                  <a:lnTo>
                    <a:pt x="61" y="1"/>
                  </a:lnTo>
                  <a:lnTo>
                    <a:pt x="69" y="0"/>
                  </a:lnTo>
                  <a:lnTo>
                    <a:pt x="77" y="0"/>
                  </a:lnTo>
                  <a:lnTo>
                    <a:pt x="77" y="0"/>
                  </a:lnTo>
                  <a:lnTo>
                    <a:pt x="85" y="0"/>
                  </a:lnTo>
                  <a:lnTo>
                    <a:pt x="92" y="1"/>
                  </a:lnTo>
                  <a:lnTo>
                    <a:pt x="100" y="4"/>
                  </a:lnTo>
                  <a:lnTo>
                    <a:pt x="107" y="6"/>
                  </a:lnTo>
                  <a:lnTo>
                    <a:pt x="114" y="9"/>
                  </a:lnTo>
                  <a:lnTo>
                    <a:pt x="120" y="14"/>
                  </a:lnTo>
                  <a:lnTo>
                    <a:pt x="126" y="19"/>
                  </a:lnTo>
                  <a:lnTo>
                    <a:pt x="131" y="23"/>
                  </a:lnTo>
                  <a:lnTo>
                    <a:pt x="137" y="29"/>
                  </a:lnTo>
                  <a:lnTo>
                    <a:pt x="140" y="35"/>
                  </a:lnTo>
                  <a:lnTo>
                    <a:pt x="145" y="40"/>
                  </a:lnTo>
                  <a:lnTo>
                    <a:pt x="148" y="47"/>
                  </a:lnTo>
                  <a:lnTo>
                    <a:pt x="151"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41" name="Google Shape;5341;p59"/>
            <p:cNvSpPr/>
            <p:nvPr/>
          </p:nvSpPr>
          <p:spPr>
            <a:xfrm>
              <a:off x="9102725" y="3182938"/>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42" name="Google Shape;5342;p59"/>
            <p:cNvSpPr/>
            <p:nvPr/>
          </p:nvSpPr>
          <p:spPr>
            <a:xfrm>
              <a:off x="9153525" y="3384551"/>
              <a:ext cx="47625" cy="47625"/>
            </a:xfrm>
            <a:custGeom>
              <a:avLst/>
              <a:gdLst/>
              <a:ahLst/>
              <a:cxnLst/>
              <a:rect l="l" t="t" r="r" b="b"/>
              <a:pathLst>
                <a:path w="154" h="154" extrusionOk="0">
                  <a:moveTo>
                    <a:pt x="154" y="76"/>
                  </a:moveTo>
                  <a:lnTo>
                    <a:pt x="154" y="76"/>
                  </a:lnTo>
                  <a:lnTo>
                    <a:pt x="154" y="84"/>
                  </a:lnTo>
                  <a:lnTo>
                    <a:pt x="153" y="92"/>
                  </a:lnTo>
                  <a:lnTo>
                    <a:pt x="151" y="100"/>
                  </a:lnTo>
                  <a:lnTo>
                    <a:pt x="149" y="107"/>
                  </a:lnTo>
                  <a:lnTo>
                    <a:pt x="145" y="114"/>
                  </a:lnTo>
                  <a:lnTo>
                    <a:pt x="141" y="120"/>
                  </a:lnTo>
                  <a:lnTo>
                    <a:pt x="137" y="126"/>
                  </a:lnTo>
                  <a:lnTo>
                    <a:pt x="131"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8" y="136"/>
                  </a:lnTo>
                  <a:lnTo>
                    <a:pt x="23" y="131"/>
                  </a:lnTo>
                  <a:lnTo>
                    <a:pt x="18" y="126"/>
                  </a:lnTo>
                  <a:lnTo>
                    <a:pt x="14" y="120"/>
                  </a:lnTo>
                  <a:lnTo>
                    <a:pt x="9" y="114"/>
                  </a:lnTo>
                  <a:lnTo>
                    <a:pt x="7" y="107"/>
                  </a:lnTo>
                  <a:lnTo>
                    <a:pt x="3" y="100"/>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8"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6" y="17"/>
                  </a:lnTo>
                  <a:lnTo>
                    <a:pt x="131" y="23"/>
                  </a:lnTo>
                  <a:lnTo>
                    <a:pt x="137" y="28"/>
                  </a:lnTo>
                  <a:lnTo>
                    <a:pt x="141" y="34"/>
                  </a:lnTo>
                  <a:lnTo>
                    <a:pt x="145" y="40"/>
                  </a:lnTo>
                  <a:lnTo>
                    <a:pt x="149"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43" name="Google Shape;5343;p59"/>
            <p:cNvSpPr/>
            <p:nvPr/>
          </p:nvSpPr>
          <p:spPr>
            <a:xfrm>
              <a:off x="9153525" y="3457576"/>
              <a:ext cx="47625" cy="47625"/>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6"/>
                  </a:lnTo>
                  <a:lnTo>
                    <a:pt x="131" y="131"/>
                  </a:lnTo>
                  <a:lnTo>
                    <a:pt x="126" y="137"/>
                  </a:lnTo>
                  <a:lnTo>
                    <a:pt x="120" y="140"/>
                  </a:lnTo>
                  <a:lnTo>
                    <a:pt x="114" y="145"/>
                  </a:lnTo>
                  <a:lnTo>
                    <a:pt x="107" y="148"/>
                  </a:lnTo>
                  <a:lnTo>
                    <a:pt x="101" y="151"/>
                  </a:lnTo>
                  <a:lnTo>
                    <a:pt x="93" y="153"/>
                  </a:lnTo>
                  <a:lnTo>
                    <a:pt x="86" y="154"/>
                  </a:lnTo>
                  <a:lnTo>
                    <a:pt x="78" y="154"/>
                  </a:lnTo>
                  <a:lnTo>
                    <a:pt x="78" y="154"/>
                  </a:lnTo>
                  <a:lnTo>
                    <a:pt x="70" y="154"/>
                  </a:lnTo>
                  <a:lnTo>
                    <a:pt x="62" y="153"/>
                  </a:lnTo>
                  <a:lnTo>
                    <a:pt x="55" y="151"/>
                  </a:lnTo>
                  <a:lnTo>
                    <a:pt x="47" y="148"/>
                  </a:lnTo>
                  <a:lnTo>
                    <a:pt x="41" y="145"/>
                  </a:lnTo>
                  <a:lnTo>
                    <a:pt x="34" y="140"/>
                  </a:lnTo>
                  <a:lnTo>
                    <a:pt x="28" y="137"/>
                  </a:lnTo>
                  <a:lnTo>
                    <a:pt x="23" y="131"/>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5"/>
                  </a:lnTo>
                  <a:lnTo>
                    <a:pt x="7" y="47"/>
                  </a:lnTo>
                  <a:lnTo>
                    <a:pt x="9" y="41"/>
                  </a:lnTo>
                  <a:lnTo>
                    <a:pt x="14" y="34"/>
                  </a:lnTo>
                  <a:lnTo>
                    <a:pt x="18" y="28"/>
                  </a:lnTo>
                  <a:lnTo>
                    <a:pt x="23" y="23"/>
                  </a:lnTo>
                  <a:lnTo>
                    <a:pt x="28" y="18"/>
                  </a:lnTo>
                  <a:lnTo>
                    <a:pt x="34" y="13"/>
                  </a:lnTo>
                  <a:lnTo>
                    <a:pt x="41" y="10"/>
                  </a:lnTo>
                  <a:lnTo>
                    <a:pt x="47" y="7"/>
                  </a:lnTo>
                  <a:lnTo>
                    <a:pt x="55" y="3"/>
                  </a:lnTo>
                  <a:lnTo>
                    <a:pt x="62" y="2"/>
                  </a:lnTo>
                  <a:lnTo>
                    <a:pt x="70" y="1"/>
                  </a:lnTo>
                  <a:lnTo>
                    <a:pt x="78" y="0"/>
                  </a:lnTo>
                  <a:lnTo>
                    <a:pt x="78" y="0"/>
                  </a:lnTo>
                  <a:lnTo>
                    <a:pt x="86" y="1"/>
                  </a:lnTo>
                  <a:lnTo>
                    <a:pt x="93" y="2"/>
                  </a:lnTo>
                  <a:lnTo>
                    <a:pt x="101" y="3"/>
                  </a:lnTo>
                  <a:lnTo>
                    <a:pt x="107" y="7"/>
                  </a:lnTo>
                  <a:lnTo>
                    <a:pt x="114" y="10"/>
                  </a:lnTo>
                  <a:lnTo>
                    <a:pt x="120" y="13"/>
                  </a:lnTo>
                  <a:lnTo>
                    <a:pt x="126" y="18"/>
                  </a:lnTo>
                  <a:lnTo>
                    <a:pt x="131" y="23"/>
                  </a:lnTo>
                  <a:lnTo>
                    <a:pt x="137" y="28"/>
                  </a:lnTo>
                  <a:lnTo>
                    <a:pt x="141" y="34"/>
                  </a:lnTo>
                  <a:lnTo>
                    <a:pt x="145" y="41"/>
                  </a:lnTo>
                  <a:lnTo>
                    <a:pt x="149" y="47"/>
                  </a:lnTo>
                  <a:lnTo>
                    <a:pt x="151"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44" name="Google Shape;5344;p59"/>
            <p:cNvSpPr/>
            <p:nvPr/>
          </p:nvSpPr>
          <p:spPr>
            <a:xfrm>
              <a:off x="9220200" y="3532188"/>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8" y="136"/>
                  </a:lnTo>
                  <a:lnTo>
                    <a:pt x="23" y="131"/>
                  </a:lnTo>
                  <a:lnTo>
                    <a:pt x="18" y="126"/>
                  </a:lnTo>
                  <a:lnTo>
                    <a:pt x="14" y="120"/>
                  </a:lnTo>
                  <a:lnTo>
                    <a:pt x="9" y="113"/>
                  </a:lnTo>
                  <a:lnTo>
                    <a:pt x="6" y="106"/>
                  </a:lnTo>
                  <a:lnTo>
                    <a:pt x="3" y="99"/>
                  </a:lnTo>
                  <a:lnTo>
                    <a:pt x="2" y="92"/>
                  </a:lnTo>
                  <a:lnTo>
                    <a:pt x="1" y="84"/>
                  </a:lnTo>
                  <a:lnTo>
                    <a:pt x="0" y="76"/>
                  </a:lnTo>
                  <a:lnTo>
                    <a:pt x="0" y="76"/>
                  </a:lnTo>
                  <a:lnTo>
                    <a:pt x="1" y="68"/>
                  </a:lnTo>
                  <a:lnTo>
                    <a:pt x="2" y="62"/>
                  </a:lnTo>
                  <a:lnTo>
                    <a:pt x="3" y="54"/>
                  </a:lnTo>
                  <a:lnTo>
                    <a:pt x="6" y="47"/>
                  </a:lnTo>
                  <a:lnTo>
                    <a:pt x="9" y="40"/>
                  </a:lnTo>
                  <a:lnTo>
                    <a:pt x="14" y="34"/>
                  </a:lnTo>
                  <a:lnTo>
                    <a:pt x="18" y="27"/>
                  </a:lnTo>
                  <a:lnTo>
                    <a:pt x="23" y="23"/>
                  </a:lnTo>
                  <a:lnTo>
                    <a:pt x="28"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1" y="23"/>
                  </a:lnTo>
                  <a:lnTo>
                    <a:pt x="136" y="27"/>
                  </a:lnTo>
                  <a:lnTo>
                    <a:pt x="141" y="34"/>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45" name="Google Shape;5345;p59"/>
            <p:cNvSpPr/>
            <p:nvPr/>
          </p:nvSpPr>
          <p:spPr>
            <a:xfrm>
              <a:off x="9293225" y="3594101"/>
              <a:ext cx="49213" cy="47625"/>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2" y="120"/>
                  </a:lnTo>
                  <a:lnTo>
                    <a:pt x="137" y="126"/>
                  </a:lnTo>
                  <a:lnTo>
                    <a:pt x="131" y="132"/>
                  </a:lnTo>
                  <a:lnTo>
                    <a:pt x="127"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8"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7" y="17"/>
                  </a:lnTo>
                  <a:lnTo>
                    <a:pt x="131" y="22"/>
                  </a:lnTo>
                  <a:lnTo>
                    <a:pt x="137" y="27"/>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46" name="Google Shape;5346;p59"/>
            <p:cNvSpPr/>
            <p:nvPr/>
          </p:nvSpPr>
          <p:spPr>
            <a:xfrm>
              <a:off x="9234488" y="3663951"/>
              <a:ext cx="49213" cy="49213"/>
            </a:xfrm>
            <a:custGeom>
              <a:avLst/>
              <a:gdLst/>
              <a:ahLst/>
              <a:cxnLst/>
              <a:rect l="l" t="t" r="r" b="b"/>
              <a:pathLst>
                <a:path w="155" h="153" extrusionOk="0">
                  <a:moveTo>
                    <a:pt x="155" y="77"/>
                  </a:moveTo>
                  <a:lnTo>
                    <a:pt x="155"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70" y="0"/>
                  </a:lnTo>
                  <a:lnTo>
                    <a:pt x="77" y="0"/>
                  </a:lnTo>
                  <a:lnTo>
                    <a:pt x="77" y="0"/>
                  </a:lnTo>
                  <a:lnTo>
                    <a:pt x="85" y="0"/>
                  </a:lnTo>
                  <a:lnTo>
                    <a:pt x="93" y="1"/>
                  </a:lnTo>
                  <a:lnTo>
                    <a:pt x="101" y="3"/>
                  </a:lnTo>
                  <a:lnTo>
                    <a:pt x="108"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47" name="Google Shape;5347;p59"/>
            <p:cNvSpPr/>
            <p:nvPr/>
          </p:nvSpPr>
          <p:spPr>
            <a:xfrm>
              <a:off x="9082088" y="3663951"/>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4" y="144"/>
                  </a:lnTo>
                  <a:lnTo>
                    <a:pt x="107" y="148"/>
                  </a:lnTo>
                  <a:lnTo>
                    <a:pt x="99" y="150"/>
                  </a:lnTo>
                  <a:lnTo>
                    <a:pt x="93" y="152"/>
                  </a:lnTo>
                  <a:lnTo>
                    <a:pt x="85" y="153"/>
                  </a:lnTo>
                  <a:lnTo>
                    <a:pt x="76" y="153"/>
                  </a:lnTo>
                  <a:lnTo>
                    <a:pt x="76" y="153"/>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8" y="17"/>
                  </a:lnTo>
                  <a:lnTo>
                    <a:pt x="34" y="13"/>
                  </a:lnTo>
                  <a:lnTo>
                    <a:pt x="40" y="9"/>
                  </a:lnTo>
                  <a:lnTo>
                    <a:pt x="47" y="6"/>
                  </a:lnTo>
                  <a:lnTo>
                    <a:pt x="55" y="3"/>
                  </a:lnTo>
                  <a:lnTo>
                    <a:pt x="62" y="1"/>
                  </a:lnTo>
                  <a:lnTo>
                    <a:pt x="70" y="0"/>
                  </a:lnTo>
                  <a:lnTo>
                    <a:pt x="76" y="0"/>
                  </a:lnTo>
                  <a:lnTo>
                    <a:pt x="76" y="0"/>
                  </a:lnTo>
                  <a:lnTo>
                    <a:pt x="85" y="0"/>
                  </a:lnTo>
                  <a:lnTo>
                    <a:pt x="93" y="1"/>
                  </a:lnTo>
                  <a:lnTo>
                    <a:pt x="99" y="3"/>
                  </a:lnTo>
                  <a:lnTo>
                    <a:pt x="107" y="6"/>
                  </a:lnTo>
                  <a:lnTo>
                    <a:pt x="114" y="9"/>
                  </a:lnTo>
                  <a:lnTo>
                    <a:pt x="120" y="13"/>
                  </a:lnTo>
                  <a:lnTo>
                    <a:pt x="126" y="17"/>
                  </a:lnTo>
                  <a:lnTo>
                    <a:pt x="131" y="23"/>
                  </a:lnTo>
                  <a:lnTo>
                    <a:pt x="136" y="27"/>
                  </a:lnTo>
                  <a:lnTo>
                    <a:pt x="141"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48" name="Google Shape;5348;p59"/>
            <p:cNvSpPr/>
            <p:nvPr/>
          </p:nvSpPr>
          <p:spPr>
            <a:xfrm>
              <a:off x="9291638" y="3735388"/>
              <a:ext cx="49213" cy="47625"/>
            </a:xfrm>
            <a:custGeom>
              <a:avLst/>
              <a:gdLst/>
              <a:ahLst/>
              <a:cxnLst/>
              <a:rect l="l" t="t" r="r" b="b"/>
              <a:pathLst>
                <a:path w="154" h="153" extrusionOk="0">
                  <a:moveTo>
                    <a:pt x="154" y="77"/>
                  </a:moveTo>
                  <a:lnTo>
                    <a:pt x="154" y="77"/>
                  </a:lnTo>
                  <a:lnTo>
                    <a:pt x="154" y="85"/>
                  </a:lnTo>
                  <a:lnTo>
                    <a:pt x="152" y="93"/>
                  </a:lnTo>
                  <a:lnTo>
                    <a:pt x="151" y="100"/>
                  </a:lnTo>
                  <a:lnTo>
                    <a:pt x="149" y="106"/>
                  </a:lnTo>
                  <a:lnTo>
                    <a:pt x="145" y="113"/>
                  </a:lnTo>
                  <a:lnTo>
                    <a:pt x="141" y="120"/>
                  </a:lnTo>
                  <a:lnTo>
                    <a:pt x="136"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4" y="120"/>
                  </a:lnTo>
                  <a:lnTo>
                    <a:pt x="9" y="113"/>
                  </a:lnTo>
                  <a:lnTo>
                    <a:pt x="6" y="106"/>
                  </a:lnTo>
                  <a:lnTo>
                    <a:pt x="3" y="100"/>
                  </a:lnTo>
                  <a:lnTo>
                    <a:pt x="2" y="93"/>
                  </a:lnTo>
                  <a:lnTo>
                    <a:pt x="1" y="85"/>
                  </a:lnTo>
                  <a:lnTo>
                    <a:pt x="0" y="77"/>
                  </a:lnTo>
                  <a:lnTo>
                    <a:pt x="0" y="77"/>
                  </a:lnTo>
                  <a:lnTo>
                    <a:pt x="1" y="69"/>
                  </a:lnTo>
                  <a:lnTo>
                    <a:pt x="2" y="62"/>
                  </a:lnTo>
                  <a:lnTo>
                    <a:pt x="3" y="54"/>
                  </a:lnTo>
                  <a:lnTo>
                    <a:pt x="6" y="47"/>
                  </a:lnTo>
                  <a:lnTo>
                    <a:pt x="9" y="40"/>
                  </a:lnTo>
                  <a:lnTo>
                    <a:pt x="14" y="34"/>
                  </a:lnTo>
                  <a:lnTo>
                    <a:pt x="18" y="27"/>
                  </a:lnTo>
                  <a:lnTo>
                    <a:pt x="23" y="23"/>
                  </a:lnTo>
                  <a:lnTo>
                    <a:pt x="28" y="17"/>
                  </a:lnTo>
                  <a:lnTo>
                    <a:pt x="34" y="13"/>
                  </a:lnTo>
                  <a:lnTo>
                    <a:pt x="41"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3"/>
                  </a:lnTo>
                  <a:lnTo>
                    <a:pt x="136" y="27"/>
                  </a:lnTo>
                  <a:lnTo>
                    <a:pt x="141" y="34"/>
                  </a:lnTo>
                  <a:lnTo>
                    <a:pt x="145" y="40"/>
                  </a:lnTo>
                  <a:lnTo>
                    <a:pt x="149" y="47"/>
                  </a:lnTo>
                  <a:lnTo>
                    <a:pt x="151"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49" name="Google Shape;5349;p59"/>
            <p:cNvSpPr/>
            <p:nvPr/>
          </p:nvSpPr>
          <p:spPr>
            <a:xfrm>
              <a:off x="9351963" y="3735388"/>
              <a:ext cx="47625" cy="47625"/>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0" y="132"/>
                  </a:lnTo>
                  <a:lnTo>
                    <a:pt x="126" y="136"/>
                  </a:lnTo>
                  <a:lnTo>
                    <a:pt x="119" y="141"/>
                  </a:lnTo>
                  <a:lnTo>
                    <a:pt x="113" y="144"/>
                  </a:lnTo>
                  <a:lnTo>
                    <a:pt x="106" y="148"/>
                  </a:lnTo>
                  <a:lnTo>
                    <a:pt x="99" y="150"/>
                  </a:lnTo>
                  <a:lnTo>
                    <a:pt x="91" y="152"/>
                  </a:lnTo>
                  <a:lnTo>
                    <a:pt x="85"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3"/>
                  </a:lnTo>
                  <a:lnTo>
                    <a:pt x="40" y="9"/>
                  </a:lnTo>
                  <a:lnTo>
                    <a:pt x="47" y="6"/>
                  </a:lnTo>
                  <a:lnTo>
                    <a:pt x="54" y="3"/>
                  </a:lnTo>
                  <a:lnTo>
                    <a:pt x="60" y="1"/>
                  </a:lnTo>
                  <a:lnTo>
                    <a:pt x="68" y="0"/>
                  </a:lnTo>
                  <a:lnTo>
                    <a:pt x="76" y="0"/>
                  </a:lnTo>
                  <a:lnTo>
                    <a:pt x="76" y="0"/>
                  </a:lnTo>
                  <a:lnTo>
                    <a:pt x="85" y="0"/>
                  </a:lnTo>
                  <a:lnTo>
                    <a:pt x="91" y="1"/>
                  </a:lnTo>
                  <a:lnTo>
                    <a:pt x="99" y="3"/>
                  </a:lnTo>
                  <a:lnTo>
                    <a:pt x="106" y="6"/>
                  </a:lnTo>
                  <a:lnTo>
                    <a:pt x="113" y="9"/>
                  </a:lnTo>
                  <a:lnTo>
                    <a:pt x="119" y="13"/>
                  </a:lnTo>
                  <a:lnTo>
                    <a:pt x="126" y="17"/>
                  </a:lnTo>
                  <a:lnTo>
                    <a:pt x="130" y="23"/>
                  </a:lnTo>
                  <a:lnTo>
                    <a:pt x="136" y="27"/>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50" name="Google Shape;5350;p59"/>
            <p:cNvSpPr/>
            <p:nvPr/>
          </p:nvSpPr>
          <p:spPr>
            <a:xfrm>
              <a:off x="9012238" y="2901951"/>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4"/>
                  </a:lnTo>
                  <a:lnTo>
                    <a:pt x="106" y="148"/>
                  </a:lnTo>
                  <a:lnTo>
                    <a:pt x="99" y="151"/>
                  </a:lnTo>
                  <a:lnTo>
                    <a:pt x="93" y="152"/>
                  </a:lnTo>
                  <a:lnTo>
                    <a:pt x="84" y="154"/>
                  </a:lnTo>
                  <a:lnTo>
                    <a:pt x="76" y="155"/>
                  </a:lnTo>
                  <a:lnTo>
                    <a:pt x="76" y="155"/>
                  </a:lnTo>
                  <a:lnTo>
                    <a:pt x="68" y="154"/>
                  </a:lnTo>
                  <a:lnTo>
                    <a:pt x="62" y="152"/>
                  </a:lnTo>
                  <a:lnTo>
                    <a:pt x="54" y="151"/>
                  </a:lnTo>
                  <a:lnTo>
                    <a:pt x="47" y="148"/>
                  </a:lnTo>
                  <a:lnTo>
                    <a:pt x="40" y="144"/>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9"/>
                  </a:lnTo>
                  <a:lnTo>
                    <a:pt x="23" y="23"/>
                  </a:lnTo>
                  <a:lnTo>
                    <a:pt x="27" y="17"/>
                  </a:lnTo>
                  <a:lnTo>
                    <a:pt x="34" y="14"/>
                  </a:lnTo>
                  <a:lnTo>
                    <a:pt x="40" y="9"/>
                  </a:lnTo>
                  <a:lnTo>
                    <a:pt x="47" y="6"/>
                  </a:lnTo>
                  <a:lnTo>
                    <a:pt x="54" y="4"/>
                  </a:lnTo>
                  <a:lnTo>
                    <a:pt x="62" y="3"/>
                  </a:lnTo>
                  <a:lnTo>
                    <a:pt x="68" y="1"/>
                  </a:lnTo>
                  <a:lnTo>
                    <a:pt x="76" y="0"/>
                  </a:lnTo>
                  <a:lnTo>
                    <a:pt x="76" y="0"/>
                  </a:lnTo>
                  <a:lnTo>
                    <a:pt x="84" y="1"/>
                  </a:lnTo>
                  <a:lnTo>
                    <a:pt x="93" y="3"/>
                  </a:lnTo>
                  <a:lnTo>
                    <a:pt x="99" y="4"/>
                  </a:lnTo>
                  <a:lnTo>
                    <a:pt x="106" y="6"/>
                  </a:lnTo>
                  <a:lnTo>
                    <a:pt x="113" y="9"/>
                  </a:lnTo>
                  <a:lnTo>
                    <a:pt x="120" y="14"/>
                  </a:lnTo>
                  <a:lnTo>
                    <a:pt x="126" y="17"/>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51" name="Google Shape;5351;p59"/>
            <p:cNvSpPr/>
            <p:nvPr/>
          </p:nvSpPr>
          <p:spPr>
            <a:xfrm>
              <a:off x="9012238" y="311308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2"/>
                  </a:lnTo>
                  <a:lnTo>
                    <a:pt x="68" y="1"/>
                  </a:lnTo>
                  <a:lnTo>
                    <a:pt x="76" y="0"/>
                  </a:lnTo>
                  <a:lnTo>
                    <a:pt x="76" y="0"/>
                  </a:lnTo>
                  <a:lnTo>
                    <a:pt x="84" y="1"/>
                  </a:lnTo>
                  <a:lnTo>
                    <a:pt x="93" y="2"/>
                  </a:lnTo>
                  <a:lnTo>
                    <a:pt x="99" y="4"/>
                  </a:lnTo>
                  <a:lnTo>
                    <a:pt x="106" y="7"/>
                  </a:lnTo>
                  <a:lnTo>
                    <a:pt x="113" y="9"/>
                  </a:lnTo>
                  <a:lnTo>
                    <a:pt x="120" y="14"/>
                  </a:lnTo>
                  <a:lnTo>
                    <a:pt x="126" y="19"/>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52" name="Google Shape;5352;p59"/>
            <p:cNvSpPr/>
            <p:nvPr/>
          </p:nvSpPr>
          <p:spPr>
            <a:xfrm>
              <a:off x="9012238" y="3043238"/>
              <a:ext cx="49213" cy="49213"/>
            </a:xfrm>
            <a:custGeom>
              <a:avLst/>
              <a:gdLst/>
              <a:ahLst/>
              <a:cxnLst/>
              <a:rect l="l" t="t" r="r" b="b"/>
              <a:pathLst>
                <a:path w="154" h="155" extrusionOk="0">
                  <a:moveTo>
                    <a:pt x="154" y="78"/>
                  </a:moveTo>
                  <a:lnTo>
                    <a:pt x="154" y="78"/>
                  </a:lnTo>
                  <a:lnTo>
                    <a:pt x="153" y="85"/>
                  </a:lnTo>
                  <a:lnTo>
                    <a:pt x="152" y="93"/>
                  </a:lnTo>
                  <a:lnTo>
                    <a:pt x="151" y="100"/>
                  </a:lnTo>
                  <a:lnTo>
                    <a:pt x="147" y="108"/>
                  </a:lnTo>
                  <a:lnTo>
                    <a:pt x="145"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53" name="Google Shape;5353;p59"/>
            <p:cNvSpPr/>
            <p:nvPr/>
          </p:nvSpPr>
          <p:spPr>
            <a:xfrm>
              <a:off x="8382000" y="3246438"/>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0"/>
                  </a:lnTo>
                  <a:lnTo>
                    <a:pt x="4" y="54"/>
                  </a:lnTo>
                  <a:lnTo>
                    <a:pt x="6" y="47"/>
                  </a:lnTo>
                  <a:lnTo>
                    <a:pt x="10" y="40"/>
                  </a:lnTo>
                  <a:lnTo>
                    <a:pt x="14" y="33"/>
                  </a:lnTo>
                  <a:lnTo>
                    <a:pt x="18"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0"/>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54" name="Google Shape;5354;p59"/>
            <p:cNvSpPr/>
            <p:nvPr/>
          </p:nvSpPr>
          <p:spPr>
            <a:xfrm>
              <a:off x="8451850" y="3246438"/>
              <a:ext cx="47625" cy="47625"/>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0"/>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55" name="Google Shape;5355;p59"/>
            <p:cNvSpPr/>
            <p:nvPr/>
          </p:nvSpPr>
          <p:spPr>
            <a:xfrm>
              <a:off x="8521700" y="3246438"/>
              <a:ext cx="47625"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56" name="Google Shape;5356;p59"/>
            <p:cNvSpPr/>
            <p:nvPr/>
          </p:nvSpPr>
          <p:spPr>
            <a:xfrm>
              <a:off x="8382000" y="3175001"/>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1"/>
                  </a:lnTo>
                  <a:lnTo>
                    <a:pt x="4" y="54"/>
                  </a:lnTo>
                  <a:lnTo>
                    <a:pt x="6" y="47"/>
                  </a:lnTo>
                  <a:lnTo>
                    <a:pt x="10" y="40"/>
                  </a:lnTo>
                  <a:lnTo>
                    <a:pt x="14" y="33"/>
                  </a:lnTo>
                  <a:lnTo>
                    <a:pt x="18"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57" name="Google Shape;5357;p59"/>
            <p:cNvSpPr/>
            <p:nvPr/>
          </p:nvSpPr>
          <p:spPr>
            <a:xfrm>
              <a:off x="8451850" y="3175001"/>
              <a:ext cx="47625" cy="49213"/>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58" name="Google Shape;5358;p59"/>
            <p:cNvSpPr/>
            <p:nvPr/>
          </p:nvSpPr>
          <p:spPr>
            <a:xfrm>
              <a:off x="8521700" y="3175001"/>
              <a:ext cx="47625"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59" name="Google Shape;5359;p59"/>
            <p:cNvSpPr/>
            <p:nvPr/>
          </p:nvSpPr>
          <p:spPr>
            <a:xfrm>
              <a:off x="8664575" y="3246438"/>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3" y="22"/>
                  </a:lnTo>
                  <a:lnTo>
                    <a:pt x="27" y="17"/>
                  </a:lnTo>
                  <a:lnTo>
                    <a:pt x="33"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60" name="Google Shape;5360;p59"/>
            <p:cNvSpPr/>
            <p:nvPr/>
          </p:nvSpPr>
          <p:spPr>
            <a:xfrm>
              <a:off x="8734425" y="3246438"/>
              <a:ext cx="49213" cy="47625"/>
            </a:xfrm>
            <a:custGeom>
              <a:avLst/>
              <a:gdLst/>
              <a:ahLst/>
              <a:cxnLst/>
              <a:rect l="l" t="t" r="r" b="b"/>
              <a:pathLst>
                <a:path w="155" h="153" extrusionOk="0">
                  <a:moveTo>
                    <a:pt x="155" y="77"/>
                  </a:moveTo>
                  <a:lnTo>
                    <a:pt x="155"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8"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8"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0"/>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61" name="Google Shape;5361;p59"/>
            <p:cNvSpPr/>
            <p:nvPr/>
          </p:nvSpPr>
          <p:spPr>
            <a:xfrm>
              <a:off x="8804275" y="3246438"/>
              <a:ext cx="49213"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0"/>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62" name="Google Shape;5362;p59"/>
            <p:cNvSpPr/>
            <p:nvPr/>
          </p:nvSpPr>
          <p:spPr>
            <a:xfrm>
              <a:off x="8664575" y="3175001"/>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3"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63" name="Google Shape;5363;p59"/>
            <p:cNvSpPr/>
            <p:nvPr/>
          </p:nvSpPr>
          <p:spPr>
            <a:xfrm>
              <a:off x="8734425" y="3175001"/>
              <a:ext cx="49213" cy="49213"/>
            </a:xfrm>
            <a:custGeom>
              <a:avLst/>
              <a:gdLst/>
              <a:ahLst/>
              <a:cxnLst/>
              <a:rect l="l" t="t" r="r" b="b"/>
              <a:pathLst>
                <a:path w="155" h="153" extrusionOk="0">
                  <a:moveTo>
                    <a:pt x="155" y="77"/>
                  </a:moveTo>
                  <a:lnTo>
                    <a:pt x="155"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8"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8"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64" name="Google Shape;5364;p59"/>
            <p:cNvSpPr/>
            <p:nvPr/>
          </p:nvSpPr>
          <p:spPr>
            <a:xfrm>
              <a:off x="8594725" y="3246438"/>
              <a:ext cx="49213" cy="47625"/>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5" y="40"/>
                  </a:lnTo>
                  <a:lnTo>
                    <a:pt x="148" y="47"/>
                  </a:lnTo>
                  <a:lnTo>
                    <a:pt x="151" y="54"/>
                  </a:lnTo>
                  <a:lnTo>
                    <a:pt x="153" y="60"/>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65" name="Google Shape;5365;p59"/>
            <p:cNvSpPr/>
            <p:nvPr/>
          </p:nvSpPr>
          <p:spPr>
            <a:xfrm>
              <a:off x="8594725" y="3175001"/>
              <a:ext cx="49213" cy="49213"/>
            </a:xfrm>
            <a:custGeom>
              <a:avLst/>
              <a:gdLst/>
              <a:ahLst/>
              <a:cxnLst/>
              <a:rect l="l" t="t" r="r" b="b"/>
              <a:pathLst>
                <a:path w="155" h="153"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66" name="Google Shape;5366;p59"/>
            <p:cNvSpPr/>
            <p:nvPr/>
          </p:nvSpPr>
          <p:spPr>
            <a:xfrm>
              <a:off x="8804275" y="3175001"/>
              <a:ext cx="49213" cy="49213"/>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67" name="Google Shape;5367;p59"/>
            <p:cNvSpPr/>
            <p:nvPr/>
          </p:nvSpPr>
          <p:spPr>
            <a:xfrm>
              <a:off x="8874125" y="3175001"/>
              <a:ext cx="49213" cy="49213"/>
            </a:xfrm>
            <a:custGeom>
              <a:avLst/>
              <a:gdLst/>
              <a:ahLst/>
              <a:cxnLst/>
              <a:rect l="l" t="t" r="r" b="b"/>
              <a:pathLst>
                <a:path w="155" h="153" extrusionOk="0">
                  <a:moveTo>
                    <a:pt x="155" y="77"/>
                  </a:moveTo>
                  <a:lnTo>
                    <a:pt x="155" y="77"/>
                  </a:lnTo>
                  <a:lnTo>
                    <a:pt x="154" y="85"/>
                  </a:lnTo>
                  <a:lnTo>
                    <a:pt x="152" y="93"/>
                  </a:lnTo>
                  <a:lnTo>
                    <a:pt x="151" y="99"/>
                  </a:lnTo>
                  <a:lnTo>
                    <a:pt x="148" y="106"/>
                  </a:lnTo>
                  <a:lnTo>
                    <a:pt x="144"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68" name="Google Shape;5368;p59"/>
            <p:cNvSpPr/>
            <p:nvPr/>
          </p:nvSpPr>
          <p:spPr>
            <a:xfrm>
              <a:off x="8943975" y="3175001"/>
              <a:ext cx="49213" cy="49213"/>
            </a:xfrm>
            <a:custGeom>
              <a:avLst/>
              <a:gdLst/>
              <a:ahLst/>
              <a:cxnLst/>
              <a:rect l="l" t="t" r="r" b="b"/>
              <a:pathLst>
                <a:path w="154" h="153" extrusionOk="0">
                  <a:moveTo>
                    <a:pt x="154" y="77"/>
                  </a:moveTo>
                  <a:lnTo>
                    <a:pt x="154" y="77"/>
                  </a:lnTo>
                  <a:lnTo>
                    <a:pt x="153" y="85"/>
                  </a:lnTo>
                  <a:lnTo>
                    <a:pt x="152" y="93"/>
                  </a:lnTo>
                  <a:lnTo>
                    <a:pt x="151" y="99"/>
                  </a:lnTo>
                  <a:lnTo>
                    <a:pt x="147" y="106"/>
                  </a:lnTo>
                  <a:lnTo>
                    <a:pt x="145" y="113"/>
                  </a:lnTo>
                  <a:lnTo>
                    <a:pt x="141" y="120"/>
                  </a:lnTo>
                  <a:lnTo>
                    <a:pt x="136" y="126"/>
                  </a:lnTo>
                  <a:lnTo>
                    <a:pt x="131" y="131"/>
                  </a:lnTo>
                  <a:lnTo>
                    <a:pt x="126" y="136"/>
                  </a:lnTo>
                  <a:lnTo>
                    <a:pt x="120" y="141"/>
                  </a:lnTo>
                  <a:lnTo>
                    <a:pt x="113" y="144"/>
                  </a:lnTo>
                  <a:lnTo>
                    <a:pt x="107" y="147"/>
                  </a:lnTo>
                  <a:lnTo>
                    <a:pt x="99" y="150"/>
                  </a:lnTo>
                  <a:lnTo>
                    <a:pt x="93" y="152"/>
                  </a:lnTo>
                  <a:lnTo>
                    <a:pt x="84" y="153"/>
                  </a:lnTo>
                  <a:lnTo>
                    <a:pt x="76" y="153"/>
                  </a:lnTo>
                  <a:lnTo>
                    <a:pt x="76" y="153"/>
                  </a:lnTo>
                  <a:lnTo>
                    <a:pt x="70" y="153"/>
                  </a:lnTo>
                  <a:lnTo>
                    <a:pt x="62" y="152"/>
                  </a:lnTo>
                  <a:lnTo>
                    <a:pt x="54" y="150"/>
                  </a:lnTo>
                  <a:lnTo>
                    <a:pt x="47" y="147"/>
                  </a:lnTo>
                  <a:lnTo>
                    <a:pt x="40" y="144"/>
                  </a:lnTo>
                  <a:lnTo>
                    <a:pt x="34" y="141"/>
                  </a:lnTo>
                  <a:lnTo>
                    <a:pt x="28"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8" y="17"/>
                  </a:lnTo>
                  <a:lnTo>
                    <a:pt x="34" y="12"/>
                  </a:lnTo>
                  <a:lnTo>
                    <a:pt x="40" y="9"/>
                  </a:lnTo>
                  <a:lnTo>
                    <a:pt x="47" y="6"/>
                  </a:lnTo>
                  <a:lnTo>
                    <a:pt x="54" y="3"/>
                  </a:lnTo>
                  <a:lnTo>
                    <a:pt x="62" y="1"/>
                  </a:lnTo>
                  <a:lnTo>
                    <a:pt x="70" y="0"/>
                  </a:lnTo>
                  <a:lnTo>
                    <a:pt x="76" y="0"/>
                  </a:lnTo>
                  <a:lnTo>
                    <a:pt x="76" y="0"/>
                  </a:lnTo>
                  <a:lnTo>
                    <a:pt x="84" y="0"/>
                  </a:lnTo>
                  <a:lnTo>
                    <a:pt x="93" y="1"/>
                  </a:lnTo>
                  <a:lnTo>
                    <a:pt x="99" y="3"/>
                  </a:lnTo>
                  <a:lnTo>
                    <a:pt x="107" y="6"/>
                  </a:lnTo>
                  <a:lnTo>
                    <a:pt x="113" y="9"/>
                  </a:lnTo>
                  <a:lnTo>
                    <a:pt x="120" y="12"/>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69" name="Google Shape;5369;p59"/>
            <p:cNvSpPr/>
            <p:nvPr/>
          </p:nvSpPr>
          <p:spPr>
            <a:xfrm>
              <a:off x="9288463" y="4364038"/>
              <a:ext cx="49213" cy="49213"/>
            </a:xfrm>
            <a:custGeom>
              <a:avLst/>
              <a:gdLst/>
              <a:ahLst/>
              <a:cxnLst/>
              <a:rect l="l" t="t" r="r" b="b"/>
              <a:pathLst>
                <a:path w="154" h="154" extrusionOk="0">
                  <a:moveTo>
                    <a:pt x="154" y="76"/>
                  </a:moveTo>
                  <a:lnTo>
                    <a:pt x="154" y="76"/>
                  </a:lnTo>
                  <a:lnTo>
                    <a:pt x="153" y="84"/>
                  </a:lnTo>
                  <a:lnTo>
                    <a:pt x="152" y="92"/>
                  </a:lnTo>
                  <a:lnTo>
                    <a:pt x="151" y="99"/>
                  </a:lnTo>
                  <a:lnTo>
                    <a:pt x="148" y="106"/>
                  </a:lnTo>
                  <a:lnTo>
                    <a:pt x="144" y="113"/>
                  </a:lnTo>
                  <a:lnTo>
                    <a:pt x="141" y="120"/>
                  </a:lnTo>
                  <a:lnTo>
                    <a:pt x="136" y="126"/>
                  </a:lnTo>
                  <a:lnTo>
                    <a:pt x="132" y="131"/>
                  </a:lnTo>
                  <a:lnTo>
                    <a:pt x="126" y="136"/>
                  </a:lnTo>
                  <a:lnTo>
                    <a:pt x="120" y="141"/>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4"/>
                  </a:lnTo>
                  <a:lnTo>
                    <a:pt x="17" y="27"/>
                  </a:lnTo>
                  <a:lnTo>
                    <a:pt x="23" y="23"/>
                  </a:lnTo>
                  <a:lnTo>
                    <a:pt x="27"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3"/>
                  </a:lnTo>
                  <a:lnTo>
                    <a:pt x="136" y="27"/>
                  </a:lnTo>
                  <a:lnTo>
                    <a:pt x="141" y="34"/>
                  </a:lnTo>
                  <a:lnTo>
                    <a:pt x="144"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70" name="Google Shape;5370;p59"/>
            <p:cNvSpPr/>
            <p:nvPr/>
          </p:nvSpPr>
          <p:spPr>
            <a:xfrm>
              <a:off x="9429750" y="4000501"/>
              <a:ext cx="49213" cy="49213"/>
            </a:xfrm>
            <a:custGeom>
              <a:avLst/>
              <a:gdLst/>
              <a:ahLst/>
              <a:cxnLst/>
              <a:rect l="l" t="t" r="r" b="b"/>
              <a:pathLst>
                <a:path w="155" h="153" extrusionOk="0">
                  <a:moveTo>
                    <a:pt x="155" y="76"/>
                  </a:moveTo>
                  <a:lnTo>
                    <a:pt x="155"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8" y="153"/>
                  </a:lnTo>
                  <a:lnTo>
                    <a:pt x="78" y="153"/>
                  </a:lnTo>
                  <a:lnTo>
                    <a:pt x="70" y="153"/>
                  </a:lnTo>
                  <a:lnTo>
                    <a:pt x="62" y="152"/>
                  </a:lnTo>
                  <a:lnTo>
                    <a:pt x="54" y="150"/>
                  </a:lnTo>
                  <a:lnTo>
                    <a:pt x="47" y="147"/>
                  </a:lnTo>
                  <a:lnTo>
                    <a:pt x="40" y="144"/>
                  </a:lnTo>
                  <a:lnTo>
                    <a:pt x="34" y="140"/>
                  </a:lnTo>
                  <a:lnTo>
                    <a:pt x="29" y="136"/>
                  </a:lnTo>
                  <a:lnTo>
                    <a:pt x="23" y="131"/>
                  </a:lnTo>
                  <a:lnTo>
                    <a:pt x="18"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8" y="27"/>
                  </a:lnTo>
                  <a:lnTo>
                    <a:pt x="23" y="23"/>
                  </a:lnTo>
                  <a:lnTo>
                    <a:pt x="29" y="17"/>
                  </a:lnTo>
                  <a:lnTo>
                    <a:pt x="34" y="12"/>
                  </a:lnTo>
                  <a:lnTo>
                    <a:pt x="40" y="9"/>
                  </a:lnTo>
                  <a:lnTo>
                    <a:pt x="47" y="5"/>
                  </a:lnTo>
                  <a:lnTo>
                    <a:pt x="54"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3"/>
                  </a:lnTo>
                  <a:lnTo>
                    <a:pt x="136" y="27"/>
                  </a:lnTo>
                  <a:lnTo>
                    <a:pt x="141" y="34"/>
                  </a:lnTo>
                  <a:lnTo>
                    <a:pt x="145" y="40"/>
                  </a:lnTo>
                  <a:lnTo>
                    <a:pt x="148" y="47"/>
                  </a:lnTo>
                  <a:lnTo>
                    <a:pt x="151" y="54"/>
                  </a:lnTo>
                  <a:lnTo>
                    <a:pt x="152" y="62"/>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71" name="Google Shape;5371;p59"/>
            <p:cNvSpPr/>
            <p:nvPr/>
          </p:nvSpPr>
          <p:spPr>
            <a:xfrm>
              <a:off x="9429750" y="3938588"/>
              <a:ext cx="49213" cy="49213"/>
            </a:xfrm>
            <a:custGeom>
              <a:avLst/>
              <a:gdLst/>
              <a:ahLst/>
              <a:cxnLst/>
              <a:rect l="l" t="t" r="r" b="b"/>
              <a:pathLst>
                <a:path w="155" h="154" extrusionOk="0">
                  <a:moveTo>
                    <a:pt x="155" y="78"/>
                  </a:moveTo>
                  <a:lnTo>
                    <a:pt x="155" y="78"/>
                  </a:lnTo>
                  <a:lnTo>
                    <a:pt x="153" y="86"/>
                  </a:lnTo>
                  <a:lnTo>
                    <a:pt x="152" y="92"/>
                  </a:lnTo>
                  <a:lnTo>
                    <a:pt x="151" y="100"/>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4" y="151"/>
                  </a:lnTo>
                  <a:lnTo>
                    <a:pt x="47" y="149"/>
                  </a:lnTo>
                  <a:lnTo>
                    <a:pt x="40" y="145"/>
                  </a:lnTo>
                  <a:lnTo>
                    <a:pt x="34" y="142"/>
                  </a:lnTo>
                  <a:lnTo>
                    <a:pt x="29" y="137"/>
                  </a:lnTo>
                  <a:lnTo>
                    <a:pt x="23" y="131"/>
                  </a:lnTo>
                  <a:lnTo>
                    <a:pt x="18" y="127"/>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8"/>
                  </a:lnTo>
                  <a:lnTo>
                    <a:pt x="9" y="41"/>
                  </a:lnTo>
                  <a:lnTo>
                    <a:pt x="14" y="34"/>
                  </a:lnTo>
                  <a:lnTo>
                    <a:pt x="18" y="28"/>
                  </a:lnTo>
                  <a:lnTo>
                    <a:pt x="23" y="23"/>
                  </a:lnTo>
                  <a:lnTo>
                    <a:pt x="29" y="18"/>
                  </a:lnTo>
                  <a:lnTo>
                    <a:pt x="34" y="13"/>
                  </a:lnTo>
                  <a:lnTo>
                    <a:pt x="40" y="10"/>
                  </a:lnTo>
                  <a:lnTo>
                    <a:pt x="47" y="7"/>
                  </a:lnTo>
                  <a:lnTo>
                    <a:pt x="54" y="3"/>
                  </a:lnTo>
                  <a:lnTo>
                    <a:pt x="62" y="2"/>
                  </a:lnTo>
                  <a:lnTo>
                    <a:pt x="70" y="1"/>
                  </a:lnTo>
                  <a:lnTo>
                    <a:pt x="78" y="0"/>
                  </a:lnTo>
                  <a:lnTo>
                    <a:pt x="78" y="0"/>
                  </a:lnTo>
                  <a:lnTo>
                    <a:pt x="85" y="1"/>
                  </a:lnTo>
                  <a:lnTo>
                    <a:pt x="93" y="2"/>
                  </a:lnTo>
                  <a:lnTo>
                    <a:pt x="100" y="3"/>
                  </a:lnTo>
                  <a:lnTo>
                    <a:pt x="108" y="7"/>
                  </a:lnTo>
                  <a:lnTo>
                    <a:pt x="114" y="10"/>
                  </a:lnTo>
                  <a:lnTo>
                    <a:pt x="120" y="13"/>
                  </a:lnTo>
                  <a:lnTo>
                    <a:pt x="126" y="18"/>
                  </a:lnTo>
                  <a:lnTo>
                    <a:pt x="132" y="23"/>
                  </a:lnTo>
                  <a:lnTo>
                    <a:pt x="136" y="28"/>
                  </a:lnTo>
                  <a:lnTo>
                    <a:pt x="141" y="34"/>
                  </a:lnTo>
                  <a:lnTo>
                    <a:pt x="145" y="41"/>
                  </a:lnTo>
                  <a:lnTo>
                    <a:pt x="148" y="48"/>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72" name="Google Shape;5372;p59"/>
            <p:cNvSpPr/>
            <p:nvPr/>
          </p:nvSpPr>
          <p:spPr>
            <a:xfrm>
              <a:off x="9501188" y="4502151"/>
              <a:ext cx="49213" cy="49213"/>
            </a:xfrm>
            <a:custGeom>
              <a:avLst/>
              <a:gdLst/>
              <a:ahLst/>
              <a:cxnLst/>
              <a:rect l="l" t="t" r="r" b="b"/>
              <a:pathLst>
                <a:path w="155" h="155" extrusionOk="0">
                  <a:moveTo>
                    <a:pt x="155" y="77"/>
                  </a:moveTo>
                  <a:lnTo>
                    <a:pt x="155" y="77"/>
                  </a:lnTo>
                  <a:lnTo>
                    <a:pt x="154" y="85"/>
                  </a:lnTo>
                  <a:lnTo>
                    <a:pt x="153" y="93"/>
                  </a:lnTo>
                  <a:lnTo>
                    <a:pt x="152" y="100"/>
                  </a:lnTo>
                  <a:lnTo>
                    <a:pt x="148" y="107"/>
                  </a:lnTo>
                  <a:lnTo>
                    <a:pt x="145" y="114"/>
                  </a:lnTo>
                  <a:lnTo>
                    <a:pt x="141" y="121"/>
                  </a:lnTo>
                  <a:lnTo>
                    <a:pt x="137" y="126"/>
                  </a:lnTo>
                  <a:lnTo>
                    <a:pt x="132" y="132"/>
                  </a:lnTo>
                  <a:lnTo>
                    <a:pt x="126" y="137"/>
                  </a:lnTo>
                  <a:lnTo>
                    <a:pt x="121" y="141"/>
                  </a:lnTo>
                  <a:lnTo>
                    <a:pt x="114" y="145"/>
                  </a:lnTo>
                  <a:lnTo>
                    <a:pt x="108" y="148"/>
                  </a:lnTo>
                  <a:lnTo>
                    <a:pt x="100" y="152"/>
                  </a:lnTo>
                  <a:lnTo>
                    <a:pt x="93" y="153"/>
                  </a:lnTo>
                  <a:lnTo>
                    <a:pt x="85" y="154"/>
                  </a:lnTo>
                  <a:lnTo>
                    <a:pt x="77" y="155"/>
                  </a:lnTo>
                  <a:lnTo>
                    <a:pt x="77" y="155"/>
                  </a:lnTo>
                  <a:lnTo>
                    <a:pt x="69" y="154"/>
                  </a:lnTo>
                  <a:lnTo>
                    <a:pt x="62" y="153"/>
                  </a:lnTo>
                  <a:lnTo>
                    <a:pt x="54" y="152"/>
                  </a:lnTo>
                  <a:lnTo>
                    <a:pt x="47" y="148"/>
                  </a:lnTo>
                  <a:lnTo>
                    <a:pt x="41" y="145"/>
                  </a:lnTo>
                  <a:lnTo>
                    <a:pt x="35" y="141"/>
                  </a:lnTo>
                  <a:lnTo>
                    <a:pt x="28" y="137"/>
                  </a:lnTo>
                  <a:lnTo>
                    <a:pt x="23"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1"/>
                  </a:lnTo>
                  <a:lnTo>
                    <a:pt x="13" y="34"/>
                  </a:lnTo>
                  <a:lnTo>
                    <a:pt x="18" y="28"/>
                  </a:lnTo>
                  <a:lnTo>
                    <a:pt x="23" y="23"/>
                  </a:lnTo>
                  <a:lnTo>
                    <a:pt x="28" y="18"/>
                  </a:lnTo>
                  <a:lnTo>
                    <a:pt x="35" y="13"/>
                  </a:lnTo>
                  <a:lnTo>
                    <a:pt x="41"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4"/>
                  </a:lnTo>
                  <a:lnTo>
                    <a:pt x="145" y="41"/>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73" name="Google Shape;5373;p59"/>
            <p:cNvSpPr/>
            <p:nvPr/>
          </p:nvSpPr>
          <p:spPr>
            <a:xfrm>
              <a:off x="9571038" y="4502151"/>
              <a:ext cx="49213" cy="49213"/>
            </a:xfrm>
            <a:custGeom>
              <a:avLst/>
              <a:gdLst/>
              <a:ahLst/>
              <a:cxnLst/>
              <a:rect l="l" t="t" r="r" b="b"/>
              <a:pathLst>
                <a:path w="154" h="155"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2"/>
                  </a:lnTo>
                  <a:lnTo>
                    <a:pt x="92" y="153"/>
                  </a:lnTo>
                  <a:lnTo>
                    <a:pt x="85" y="154"/>
                  </a:lnTo>
                  <a:lnTo>
                    <a:pt x="77" y="155"/>
                  </a:lnTo>
                  <a:lnTo>
                    <a:pt x="77" y="155"/>
                  </a:lnTo>
                  <a:lnTo>
                    <a:pt x="69" y="154"/>
                  </a:lnTo>
                  <a:lnTo>
                    <a:pt x="61" y="153"/>
                  </a:lnTo>
                  <a:lnTo>
                    <a:pt x="54" y="152"/>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4"/>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3"/>
                  </a:lnTo>
                  <a:lnTo>
                    <a:pt x="137" y="28"/>
                  </a:lnTo>
                  <a:lnTo>
                    <a:pt x="141" y="34"/>
                  </a:lnTo>
                  <a:lnTo>
                    <a:pt x="145" y="41"/>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74" name="Google Shape;5374;p59"/>
            <p:cNvSpPr/>
            <p:nvPr/>
          </p:nvSpPr>
          <p:spPr>
            <a:xfrm>
              <a:off x="9363075" y="4502151"/>
              <a:ext cx="49213" cy="49213"/>
            </a:xfrm>
            <a:custGeom>
              <a:avLst/>
              <a:gdLst/>
              <a:ahLst/>
              <a:cxnLst/>
              <a:rect l="l" t="t" r="r" b="b"/>
              <a:pathLst>
                <a:path w="155" h="155" extrusionOk="0">
                  <a:moveTo>
                    <a:pt x="155" y="77"/>
                  </a:moveTo>
                  <a:lnTo>
                    <a:pt x="155" y="77"/>
                  </a:lnTo>
                  <a:lnTo>
                    <a:pt x="154" y="85"/>
                  </a:lnTo>
                  <a:lnTo>
                    <a:pt x="153" y="93"/>
                  </a:lnTo>
                  <a:lnTo>
                    <a:pt x="152" y="100"/>
                  </a:lnTo>
                  <a:lnTo>
                    <a:pt x="148" y="107"/>
                  </a:lnTo>
                  <a:lnTo>
                    <a:pt x="146" y="114"/>
                  </a:lnTo>
                  <a:lnTo>
                    <a:pt x="141" y="121"/>
                  </a:lnTo>
                  <a:lnTo>
                    <a:pt x="137" y="126"/>
                  </a:lnTo>
                  <a:lnTo>
                    <a:pt x="132" y="132"/>
                  </a:lnTo>
                  <a:lnTo>
                    <a:pt x="126" y="137"/>
                  </a:lnTo>
                  <a:lnTo>
                    <a:pt x="121" y="141"/>
                  </a:lnTo>
                  <a:lnTo>
                    <a:pt x="114" y="145"/>
                  </a:lnTo>
                  <a:lnTo>
                    <a:pt x="108" y="148"/>
                  </a:lnTo>
                  <a:lnTo>
                    <a:pt x="100" y="152"/>
                  </a:lnTo>
                  <a:lnTo>
                    <a:pt x="93" y="153"/>
                  </a:lnTo>
                  <a:lnTo>
                    <a:pt x="85" y="154"/>
                  </a:lnTo>
                  <a:lnTo>
                    <a:pt x="77" y="155"/>
                  </a:lnTo>
                  <a:lnTo>
                    <a:pt x="77" y="155"/>
                  </a:lnTo>
                  <a:lnTo>
                    <a:pt x="69" y="154"/>
                  </a:lnTo>
                  <a:lnTo>
                    <a:pt x="62" y="153"/>
                  </a:lnTo>
                  <a:lnTo>
                    <a:pt x="54" y="152"/>
                  </a:lnTo>
                  <a:lnTo>
                    <a:pt x="47" y="148"/>
                  </a:lnTo>
                  <a:lnTo>
                    <a:pt x="40" y="145"/>
                  </a:lnTo>
                  <a:lnTo>
                    <a:pt x="35" y="141"/>
                  </a:lnTo>
                  <a:lnTo>
                    <a:pt x="29" y="137"/>
                  </a:lnTo>
                  <a:lnTo>
                    <a:pt x="23" y="132"/>
                  </a:lnTo>
                  <a:lnTo>
                    <a:pt x="19"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1"/>
                  </a:lnTo>
                  <a:lnTo>
                    <a:pt x="14" y="34"/>
                  </a:lnTo>
                  <a:lnTo>
                    <a:pt x="19"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4"/>
                  </a:lnTo>
                  <a:lnTo>
                    <a:pt x="146" y="41"/>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75" name="Google Shape;5375;p59"/>
            <p:cNvSpPr/>
            <p:nvPr/>
          </p:nvSpPr>
          <p:spPr>
            <a:xfrm>
              <a:off x="9571038" y="4430713"/>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4"/>
                  </a:lnTo>
                  <a:lnTo>
                    <a:pt x="17" y="28"/>
                  </a:lnTo>
                  <a:lnTo>
                    <a:pt x="22" y="22"/>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2"/>
                  </a:lnTo>
                  <a:lnTo>
                    <a:pt x="137" y="28"/>
                  </a:lnTo>
                  <a:lnTo>
                    <a:pt x="141" y="34"/>
                  </a:lnTo>
                  <a:lnTo>
                    <a:pt x="145" y="41"/>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76" name="Google Shape;5376;p59"/>
            <p:cNvSpPr/>
            <p:nvPr/>
          </p:nvSpPr>
          <p:spPr>
            <a:xfrm>
              <a:off x="9642475" y="4430713"/>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4" y="34"/>
                  </a:lnTo>
                  <a:lnTo>
                    <a:pt x="19"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6" y="41"/>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77" name="Google Shape;5377;p59"/>
            <p:cNvSpPr/>
            <p:nvPr/>
          </p:nvSpPr>
          <p:spPr>
            <a:xfrm>
              <a:off x="9288463" y="4646613"/>
              <a:ext cx="49213" cy="47625"/>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3" y="34"/>
                  </a:lnTo>
                  <a:lnTo>
                    <a:pt x="17" y="28"/>
                  </a:lnTo>
                  <a:lnTo>
                    <a:pt x="23" y="23"/>
                  </a:lnTo>
                  <a:lnTo>
                    <a:pt x="27" y="18"/>
                  </a:lnTo>
                  <a:lnTo>
                    <a:pt x="34" y="13"/>
                  </a:lnTo>
                  <a:lnTo>
                    <a:pt x="40" y="9"/>
                  </a:lnTo>
                  <a:lnTo>
                    <a:pt x="47" y="5"/>
                  </a:lnTo>
                  <a:lnTo>
                    <a:pt x="54" y="3"/>
                  </a:lnTo>
                  <a:lnTo>
                    <a:pt x="62" y="2"/>
                  </a:lnTo>
                  <a:lnTo>
                    <a:pt x="69" y="0"/>
                  </a:lnTo>
                  <a:lnTo>
                    <a:pt x="77" y="0"/>
                  </a:lnTo>
                  <a:lnTo>
                    <a:pt x="77" y="0"/>
                  </a:lnTo>
                  <a:lnTo>
                    <a:pt x="85" y="0"/>
                  </a:lnTo>
                  <a:lnTo>
                    <a:pt x="93" y="2"/>
                  </a:lnTo>
                  <a:lnTo>
                    <a:pt x="100" y="3"/>
                  </a:lnTo>
                  <a:lnTo>
                    <a:pt x="106" y="5"/>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78" name="Google Shape;5378;p59"/>
            <p:cNvSpPr/>
            <p:nvPr/>
          </p:nvSpPr>
          <p:spPr>
            <a:xfrm>
              <a:off x="9288463" y="4575176"/>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4" y="114"/>
                  </a:lnTo>
                  <a:lnTo>
                    <a:pt x="141" y="120"/>
                  </a:lnTo>
                  <a:lnTo>
                    <a:pt x="136" y="126"/>
                  </a:lnTo>
                  <a:lnTo>
                    <a:pt x="132" y="131"/>
                  </a:lnTo>
                  <a:lnTo>
                    <a:pt x="126" y="136"/>
                  </a:lnTo>
                  <a:lnTo>
                    <a:pt x="120" y="140"/>
                  </a:lnTo>
                  <a:lnTo>
                    <a:pt x="113" y="145"/>
                  </a:lnTo>
                  <a:lnTo>
                    <a:pt x="106" y="149"/>
                  </a:lnTo>
                  <a:lnTo>
                    <a:pt x="100" y="151"/>
                  </a:lnTo>
                  <a:lnTo>
                    <a:pt x="93" y="152"/>
                  </a:lnTo>
                  <a:lnTo>
                    <a:pt x="85" y="153"/>
                  </a:lnTo>
                  <a:lnTo>
                    <a:pt x="77" y="154"/>
                  </a:lnTo>
                  <a:lnTo>
                    <a:pt x="77" y="154"/>
                  </a:lnTo>
                  <a:lnTo>
                    <a:pt x="69" y="153"/>
                  </a:lnTo>
                  <a:lnTo>
                    <a:pt x="62" y="152"/>
                  </a:lnTo>
                  <a:lnTo>
                    <a:pt x="54" y="151"/>
                  </a:lnTo>
                  <a:lnTo>
                    <a:pt x="47" y="149"/>
                  </a:lnTo>
                  <a:lnTo>
                    <a:pt x="40" y="145"/>
                  </a:lnTo>
                  <a:lnTo>
                    <a:pt x="34" y="140"/>
                  </a:lnTo>
                  <a:lnTo>
                    <a:pt x="27" y="136"/>
                  </a:lnTo>
                  <a:lnTo>
                    <a:pt x="23" y="131"/>
                  </a:lnTo>
                  <a:lnTo>
                    <a:pt x="17" y="126"/>
                  </a:lnTo>
                  <a:lnTo>
                    <a:pt x="13" y="120"/>
                  </a:lnTo>
                  <a:lnTo>
                    <a:pt x="9" y="114"/>
                  </a:lnTo>
                  <a:lnTo>
                    <a:pt x="6" y="107"/>
                  </a:lnTo>
                  <a:lnTo>
                    <a:pt x="3" y="99"/>
                  </a:lnTo>
                  <a:lnTo>
                    <a:pt x="1" y="92"/>
                  </a:lnTo>
                  <a:lnTo>
                    <a:pt x="0" y="84"/>
                  </a:lnTo>
                  <a:lnTo>
                    <a:pt x="0" y="76"/>
                  </a:lnTo>
                  <a:lnTo>
                    <a:pt x="0" y="76"/>
                  </a:lnTo>
                  <a:lnTo>
                    <a:pt x="0" y="70"/>
                  </a:lnTo>
                  <a:lnTo>
                    <a:pt x="1" y="62"/>
                  </a:lnTo>
                  <a:lnTo>
                    <a:pt x="3" y="54"/>
                  </a:lnTo>
                  <a:lnTo>
                    <a:pt x="6" y="47"/>
                  </a:lnTo>
                  <a:lnTo>
                    <a:pt x="9" y="40"/>
                  </a:lnTo>
                  <a:lnTo>
                    <a:pt x="13" y="34"/>
                  </a:lnTo>
                  <a:lnTo>
                    <a:pt x="17" y="28"/>
                  </a:lnTo>
                  <a:lnTo>
                    <a:pt x="23" y="23"/>
                  </a:lnTo>
                  <a:lnTo>
                    <a:pt x="27" y="18"/>
                  </a:lnTo>
                  <a:lnTo>
                    <a:pt x="34" y="13"/>
                  </a:lnTo>
                  <a:lnTo>
                    <a:pt x="40" y="9"/>
                  </a:lnTo>
                  <a:lnTo>
                    <a:pt x="47" y="5"/>
                  </a:lnTo>
                  <a:lnTo>
                    <a:pt x="54" y="3"/>
                  </a:lnTo>
                  <a:lnTo>
                    <a:pt x="62" y="2"/>
                  </a:lnTo>
                  <a:lnTo>
                    <a:pt x="69" y="1"/>
                  </a:lnTo>
                  <a:lnTo>
                    <a:pt x="77" y="0"/>
                  </a:lnTo>
                  <a:lnTo>
                    <a:pt x="77" y="0"/>
                  </a:lnTo>
                  <a:lnTo>
                    <a:pt x="85" y="1"/>
                  </a:lnTo>
                  <a:lnTo>
                    <a:pt x="93" y="2"/>
                  </a:lnTo>
                  <a:lnTo>
                    <a:pt x="100" y="3"/>
                  </a:lnTo>
                  <a:lnTo>
                    <a:pt x="106" y="5"/>
                  </a:lnTo>
                  <a:lnTo>
                    <a:pt x="113" y="9"/>
                  </a:lnTo>
                  <a:lnTo>
                    <a:pt x="120" y="13"/>
                  </a:lnTo>
                  <a:lnTo>
                    <a:pt x="126" y="18"/>
                  </a:lnTo>
                  <a:lnTo>
                    <a:pt x="132" y="23"/>
                  </a:lnTo>
                  <a:lnTo>
                    <a:pt x="136" y="28"/>
                  </a:lnTo>
                  <a:lnTo>
                    <a:pt x="141" y="34"/>
                  </a:lnTo>
                  <a:lnTo>
                    <a:pt x="144" y="40"/>
                  </a:lnTo>
                  <a:lnTo>
                    <a:pt x="148"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79" name="Google Shape;5379;p59"/>
            <p:cNvSpPr/>
            <p:nvPr/>
          </p:nvSpPr>
          <p:spPr>
            <a:xfrm>
              <a:off x="9432925" y="4646613"/>
              <a:ext cx="47625" cy="47625"/>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1" y="131"/>
                  </a:lnTo>
                  <a:lnTo>
                    <a:pt x="126" y="136"/>
                  </a:lnTo>
                  <a:lnTo>
                    <a:pt x="120" y="140"/>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5"/>
                  </a:lnTo>
                  <a:lnTo>
                    <a:pt x="54" y="3"/>
                  </a:lnTo>
                  <a:lnTo>
                    <a:pt x="62" y="2"/>
                  </a:lnTo>
                  <a:lnTo>
                    <a:pt x="69" y="0"/>
                  </a:lnTo>
                  <a:lnTo>
                    <a:pt x="77" y="0"/>
                  </a:lnTo>
                  <a:lnTo>
                    <a:pt x="77" y="0"/>
                  </a:lnTo>
                  <a:lnTo>
                    <a:pt x="85" y="0"/>
                  </a:lnTo>
                  <a:lnTo>
                    <a:pt x="93" y="2"/>
                  </a:lnTo>
                  <a:lnTo>
                    <a:pt x="99" y="3"/>
                  </a:lnTo>
                  <a:lnTo>
                    <a:pt x="106" y="5"/>
                  </a:lnTo>
                  <a:lnTo>
                    <a:pt x="113" y="9"/>
                  </a:lnTo>
                  <a:lnTo>
                    <a:pt x="120" y="13"/>
                  </a:lnTo>
                  <a:lnTo>
                    <a:pt x="126" y="18"/>
                  </a:lnTo>
                  <a:lnTo>
                    <a:pt x="131"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80" name="Google Shape;5380;p59"/>
            <p:cNvSpPr/>
            <p:nvPr/>
          </p:nvSpPr>
          <p:spPr>
            <a:xfrm>
              <a:off x="9501188" y="4646613"/>
              <a:ext cx="49213" cy="47625"/>
            </a:xfrm>
            <a:custGeom>
              <a:avLst/>
              <a:gdLst/>
              <a:ahLst/>
              <a:cxnLst/>
              <a:rect l="l" t="t" r="r" b="b"/>
              <a:pathLst>
                <a:path w="155" h="154" extrusionOk="0">
                  <a:moveTo>
                    <a:pt x="155" y="78"/>
                  </a:moveTo>
                  <a:lnTo>
                    <a:pt x="155" y="78"/>
                  </a:lnTo>
                  <a:lnTo>
                    <a:pt x="154" y="84"/>
                  </a:lnTo>
                  <a:lnTo>
                    <a:pt x="153" y="92"/>
                  </a:lnTo>
                  <a:lnTo>
                    <a:pt x="152" y="100"/>
                  </a:lnTo>
                  <a:lnTo>
                    <a:pt x="148" y="107"/>
                  </a:lnTo>
                  <a:lnTo>
                    <a:pt x="145"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0"/>
                  </a:lnTo>
                  <a:lnTo>
                    <a:pt x="28" y="136"/>
                  </a:lnTo>
                  <a:lnTo>
                    <a:pt x="23" y="131"/>
                  </a:lnTo>
                  <a:lnTo>
                    <a:pt x="18" y="126"/>
                  </a:lnTo>
                  <a:lnTo>
                    <a:pt x="13"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3" y="34"/>
                  </a:lnTo>
                  <a:lnTo>
                    <a:pt x="18" y="28"/>
                  </a:lnTo>
                  <a:lnTo>
                    <a:pt x="23" y="23"/>
                  </a:lnTo>
                  <a:lnTo>
                    <a:pt x="28" y="18"/>
                  </a:lnTo>
                  <a:lnTo>
                    <a:pt x="35" y="13"/>
                  </a:lnTo>
                  <a:lnTo>
                    <a:pt x="41"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5" y="40"/>
                  </a:lnTo>
                  <a:lnTo>
                    <a:pt x="148" y="47"/>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81" name="Google Shape;5381;p59"/>
            <p:cNvSpPr/>
            <p:nvPr/>
          </p:nvSpPr>
          <p:spPr>
            <a:xfrm>
              <a:off x="9571038" y="4646613"/>
              <a:ext cx="49213" cy="47625"/>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2" y="23"/>
                  </a:lnTo>
                  <a:lnTo>
                    <a:pt x="28" y="18"/>
                  </a:lnTo>
                  <a:lnTo>
                    <a:pt x="34" y="13"/>
                  </a:lnTo>
                  <a:lnTo>
                    <a:pt x="40" y="9"/>
                  </a:lnTo>
                  <a:lnTo>
                    <a:pt x="47" y="5"/>
                  </a:lnTo>
                  <a:lnTo>
                    <a:pt x="54" y="3"/>
                  </a:lnTo>
                  <a:lnTo>
                    <a:pt x="61" y="2"/>
                  </a:lnTo>
                  <a:lnTo>
                    <a:pt x="69" y="0"/>
                  </a:lnTo>
                  <a:lnTo>
                    <a:pt x="77" y="0"/>
                  </a:lnTo>
                  <a:lnTo>
                    <a:pt x="77" y="0"/>
                  </a:lnTo>
                  <a:lnTo>
                    <a:pt x="85" y="0"/>
                  </a:lnTo>
                  <a:lnTo>
                    <a:pt x="92" y="2"/>
                  </a:lnTo>
                  <a:lnTo>
                    <a:pt x="100" y="3"/>
                  </a:lnTo>
                  <a:lnTo>
                    <a:pt x="107" y="5"/>
                  </a:lnTo>
                  <a:lnTo>
                    <a:pt x="114" y="9"/>
                  </a:lnTo>
                  <a:lnTo>
                    <a:pt x="120"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82" name="Google Shape;5382;p59"/>
            <p:cNvSpPr/>
            <p:nvPr/>
          </p:nvSpPr>
          <p:spPr>
            <a:xfrm>
              <a:off x="9642475" y="4646613"/>
              <a:ext cx="49213" cy="47625"/>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4" y="34"/>
                  </a:lnTo>
                  <a:lnTo>
                    <a:pt x="19" y="28"/>
                  </a:lnTo>
                  <a:lnTo>
                    <a:pt x="23" y="23"/>
                  </a:lnTo>
                  <a:lnTo>
                    <a:pt x="29" y="18"/>
                  </a:lnTo>
                  <a:lnTo>
                    <a:pt x="35" y="13"/>
                  </a:lnTo>
                  <a:lnTo>
                    <a:pt x="40"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83" name="Google Shape;5383;p59"/>
            <p:cNvSpPr/>
            <p:nvPr/>
          </p:nvSpPr>
          <p:spPr>
            <a:xfrm>
              <a:off x="9712325" y="4081463"/>
              <a:ext cx="47625"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5" y="153"/>
                  </a:lnTo>
                  <a:lnTo>
                    <a:pt x="78" y="153"/>
                  </a:lnTo>
                  <a:lnTo>
                    <a:pt x="78" y="153"/>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9" y="17"/>
                  </a:lnTo>
                  <a:lnTo>
                    <a:pt x="34" y="12"/>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84" name="Google Shape;5384;p59"/>
            <p:cNvSpPr/>
            <p:nvPr/>
          </p:nvSpPr>
          <p:spPr>
            <a:xfrm>
              <a:off x="9572625" y="4081463"/>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85" name="Google Shape;5385;p59"/>
            <p:cNvSpPr/>
            <p:nvPr/>
          </p:nvSpPr>
          <p:spPr>
            <a:xfrm>
              <a:off x="9432925" y="4575176"/>
              <a:ext cx="47625" cy="49213"/>
            </a:xfrm>
            <a:custGeom>
              <a:avLst/>
              <a:gdLst/>
              <a:ahLst/>
              <a:cxnLst/>
              <a:rect l="l" t="t" r="r" b="b"/>
              <a:pathLst>
                <a:path w="154" h="154" extrusionOk="0">
                  <a:moveTo>
                    <a:pt x="154" y="76"/>
                  </a:moveTo>
                  <a:lnTo>
                    <a:pt x="154" y="76"/>
                  </a:lnTo>
                  <a:lnTo>
                    <a:pt x="153" y="84"/>
                  </a:lnTo>
                  <a:lnTo>
                    <a:pt x="152" y="92"/>
                  </a:lnTo>
                  <a:lnTo>
                    <a:pt x="151" y="99"/>
                  </a:lnTo>
                  <a:lnTo>
                    <a:pt x="148" y="107"/>
                  </a:lnTo>
                  <a:lnTo>
                    <a:pt x="144" y="114"/>
                  </a:lnTo>
                  <a:lnTo>
                    <a:pt x="141" y="120"/>
                  </a:lnTo>
                  <a:lnTo>
                    <a:pt x="136" y="126"/>
                  </a:lnTo>
                  <a:lnTo>
                    <a:pt x="131" y="131"/>
                  </a:lnTo>
                  <a:lnTo>
                    <a:pt x="126" y="136"/>
                  </a:lnTo>
                  <a:lnTo>
                    <a:pt x="120" y="140"/>
                  </a:lnTo>
                  <a:lnTo>
                    <a:pt x="113" y="145"/>
                  </a:lnTo>
                  <a:lnTo>
                    <a:pt x="106" y="149"/>
                  </a:lnTo>
                  <a:lnTo>
                    <a:pt x="99" y="151"/>
                  </a:lnTo>
                  <a:lnTo>
                    <a:pt x="93" y="152"/>
                  </a:lnTo>
                  <a:lnTo>
                    <a:pt x="85" y="153"/>
                  </a:lnTo>
                  <a:lnTo>
                    <a:pt x="77" y="154"/>
                  </a:lnTo>
                  <a:lnTo>
                    <a:pt x="77" y="154"/>
                  </a:lnTo>
                  <a:lnTo>
                    <a:pt x="69" y="153"/>
                  </a:lnTo>
                  <a:lnTo>
                    <a:pt x="62" y="152"/>
                  </a:lnTo>
                  <a:lnTo>
                    <a:pt x="54" y="151"/>
                  </a:lnTo>
                  <a:lnTo>
                    <a:pt x="47" y="149"/>
                  </a:lnTo>
                  <a:lnTo>
                    <a:pt x="40" y="145"/>
                  </a:lnTo>
                  <a:lnTo>
                    <a:pt x="34" y="140"/>
                  </a:lnTo>
                  <a:lnTo>
                    <a:pt x="27" y="136"/>
                  </a:lnTo>
                  <a:lnTo>
                    <a:pt x="23" y="131"/>
                  </a:lnTo>
                  <a:lnTo>
                    <a:pt x="17" y="126"/>
                  </a:lnTo>
                  <a:lnTo>
                    <a:pt x="12" y="120"/>
                  </a:lnTo>
                  <a:lnTo>
                    <a:pt x="9" y="114"/>
                  </a:lnTo>
                  <a:lnTo>
                    <a:pt x="6" y="107"/>
                  </a:lnTo>
                  <a:lnTo>
                    <a:pt x="3" y="99"/>
                  </a:lnTo>
                  <a:lnTo>
                    <a:pt x="1" y="92"/>
                  </a:lnTo>
                  <a:lnTo>
                    <a:pt x="0" y="84"/>
                  </a:lnTo>
                  <a:lnTo>
                    <a:pt x="0" y="76"/>
                  </a:lnTo>
                  <a:lnTo>
                    <a:pt x="0" y="76"/>
                  </a:lnTo>
                  <a:lnTo>
                    <a:pt x="0" y="70"/>
                  </a:lnTo>
                  <a:lnTo>
                    <a:pt x="1" y="62"/>
                  </a:lnTo>
                  <a:lnTo>
                    <a:pt x="3" y="54"/>
                  </a:lnTo>
                  <a:lnTo>
                    <a:pt x="6" y="47"/>
                  </a:lnTo>
                  <a:lnTo>
                    <a:pt x="9" y="40"/>
                  </a:lnTo>
                  <a:lnTo>
                    <a:pt x="12" y="34"/>
                  </a:lnTo>
                  <a:lnTo>
                    <a:pt x="17" y="28"/>
                  </a:lnTo>
                  <a:lnTo>
                    <a:pt x="23" y="23"/>
                  </a:lnTo>
                  <a:lnTo>
                    <a:pt x="27" y="18"/>
                  </a:lnTo>
                  <a:lnTo>
                    <a:pt x="34" y="13"/>
                  </a:lnTo>
                  <a:lnTo>
                    <a:pt x="40" y="9"/>
                  </a:lnTo>
                  <a:lnTo>
                    <a:pt x="47" y="5"/>
                  </a:lnTo>
                  <a:lnTo>
                    <a:pt x="54" y="3"/>
                  </a:lnTo>
                  <a:lnTo>
                    <a:pt x="62" y="2"/>
                  </a:lnTo>
                  <a:lnTo>
                    <a:pt x="69" y="1"/>
                  </a:lnTo>
                  <a:lnTo>
                    <a:pt x="77" y="0"/>
                  </a:lnTo>
                  <a:lnTo>
                    <a:pt x="77" y="0"/>
                  </a:lnTo>
                  <a:lnTo>
                    <a:pt x="85" y="1"/>
                  </a:lnTo>
                  <a:lnTo>
                    <a:pt x="93" y="2"/>
                  </a:lnTo>
                  <a:lnTo>
                    <a:pt x="99" y="3"/>
                  </a:lnTo>
                  <a:lnTo>
                    <a:pt x="106" y="5"/>
                  </a:lnTo>
                  <a:lnTo>
                    <a:pt x="113" y="9"/>
                  </a:lnTo>
                  <a:lnTo>
                    <a:pt x="120" y="13"/>
                  </a:lnTo>
                  <a:lnTo>
                    <a:pt x="126" y="18"/>
                  </a:lnTo>
                  <a:lnTo>
                    <a:pt x="131" y="23"/>
                  </a:lnTo>
                  <a:lnTo>
                    <a:pt x="136" y="28"/>
                  </a:lnTo>
                  <a:lnTo>
                    <a:pt x="141" y="34"/>
                  </a:lnTo>
                  <a:lnTo>
                    <a:pt x="144" y="40"/>
                  </a:lnTo>
                  <a:lnTo>
                    <a:pt x="148"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86" name="Google Shape;5386;p59"/>
            <p:cNvSpPr/>
            <p:nvPr/>
          </p:nvSpPr>
          <p:spPr>
            <a:xfrm>
              <a:off x="9501188" y="4575176"/>
              <a:ext cx="49213" cy="49213"/>
            </a:xfrm>
            <a:custGeom>
              <a:avLst/>
              <a:gdLst/>
              <a:ahLst/>
              <a:cxnLst/>
              <a:rect l="l" t="t" r="r" b="b"/>
              <a:pathLst>
                <a:path w="155" h="154" extrusionOk="0">
                  <a:moveTo>
                    <a:pt x="155" y="76"/>
                  </a:moveTo>
                  <a:lnTo>
                    <a:pt x="155" y="76"/>
                  </a:lnTo>
                  <a:lnTo>
                    <a:pt x="154" y="84"/>
                  </a:lnTo>
                  <a:lnTo>
                    <a:pt x="153" y="92"/>
                  </a:lnTo>
                  <a:lnTo>
                    <a:pt x="152" y="99"/>
                  </a:lnTo>
                  <a:lnTo>
                    <a:pt x="148" y="107"/>
                  </a:lnTo>
                  <a:lnTo>
                    <a:pt x="145" y="114"/>
                  </a:lnTo>
                  <a:lnTo>
                    <a:pt x="141" y="120"/>
                  </a:lnTo>
                  <a:lnTo>
                    <a:pt x="137" y="126"/>
                  </a:lnTo>
                  <a:lnTo>
                    <a:pt x="132" y="131"/>
                  </a:lnTo>
                  <a:lnTo>
                    <a:pt x="126" y="136"/>
                  </a:lnTo>
                  <a:lnTo>
                    <a:pt x="121" y="140"/>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1" y="145"/>
                  </a:lnTo>
                  <a:lnTo>
                    <a:pt x="35" y="140"/>
                  </a:lnTo>
                  <a:lnTo>
                    <a:pt x="28" y="136"/>
                  </a:lnTo>
                  <a:lnTo>
                    <a:pt x="23" y="131"/>
                  </a:lnTo>
                  <a:lnTo>
                    <a:pt x="18" y="126"/>
                  </a:lnTo>
                  <a:lnTo>
                    <a:pt x="13" y="120"/>
                  </a:lnTo>
                  <a:lnTo>
                    <a:pt x="10" y="114"/>
                  </a:lnTo>
                  <a:lnTo>
                    <a:pt x="6" y="107"/>
                  </a:lnTo>
                  <a:lnTo>
                    <a:pt x="4" y="99"/>
                  </a:lnTo>
                  <a:lnTo>
                    <a:pt x="2" y="92"/>
                  </a:lnTo>
                  <a:lnTo>
                    <a:pt x="0" y="84"/>
                  </a:lnTo>
                  <a:lnTo>
                    <a:pt x="0" y="76"/>
                  </a:lnTo>
                  <a:lnTo>
                    <a:pt x="0" y="76"/>
                  </a:lnTo>
                  <a:lnTo>
                    <a:pt x="0" y="70"/>
                  </a:lnTo>
                  <a:lnTo>
                    <a:pt x="2" y="62"/>
                  </a:lnTo>
                  <a:lnTo>
                    <a:pt x="4" y="54"/>
                  </a:lnTo>
                  <a:lnTo>
                    <a:pt x="6" y="47"/>
                  </a:lnTo>
                  <a:lnTo>
                    <a:pt x="10" y="40"/>
                  </a:lnTo>
                  <a:lnTo>
                    <a:pt x="13" y="34"/>
                  </a:lnTo>
                  <a:lnTo>
                    <a:pt x="18" y="28"/>
                  </a:lnTo>
                  <a:lnTo>
                    <a:pt x="23" y="23"/>
                  </a:lnTo>
                  <a:lnTo>
                    <a:pt x="28" y="18"/>
                  </a:lnTo>
                  <a:lnTo>
                    <a:pt x="35" y="13"/>
                  </a:lnTo>
                  <a:lnTo>
                    <a:pt x="41" y="9"/>
                  </a:lnTo>
                  <a:lnTo>
                    <a:pt x="47" y="5"/>
                  </a:lnTo>
                  <a:lnTo>
                    <a:pt x="54" y="3"/>
                  </a:lnTo>
                  <a:lnTo>
                    <a:pt x="62" y="2"/>
                  </a:lnTo>
                  <a:lnTo>
                    <a:pt x="69" y="1"/>
                  </a:lnTo>
                  <a:lnTo>
                    <a:pt x="77" y="0"/>
                  </a:lnTo>
                  <a:lnTo>
                    <a:pt x="77" y="0"/>
                  </a:lnTo>
                  <a:lnTo>
                    <a:pt x="85" y="1"/>
                  </a:lnTo>
                  <a:lnTo>
                    <a:pt x="93" y="2"/>
                  </a:lnTo>
                  <a:lnTo>
                    <a:pt x="100" y="3"/>
                  </a:lnTo>
                  <a:lnTo>
                    <a:pt x="108" y="5"/>
                  </a:lnTo>
                  <a:lnTo>
                    <a:pt x="114" y="9"/>
                  </a:lnTo>
                  <a:lnTo>
                    <a:pt x="121" y="13"/>
                  </a:lnTo>
                  <a:lnTo>
                    <a:pt x="126" y="18"/>
                  </a:lnTo>
                  <a:lnTo>
                    <a:pt x="132" y="23"/>
                  </a:lnTo>
                  <a:lnTo>
                    <a:pt x="137" y="28"/>
                  </a:lnTo>
                  <a:lnTo>
                    <a:pt x="141" y="34"/>
                  </a:lnTo>
                  <a:lnTo>
                    <a:pt x="145" y="40"/>
                  </a:lnTo>
                  <a:lnTo>
                    <a:pt x="148" y="47"/>
                  </a:lnTo>
                  <a:lnTo>
                    <a:pt x="152" y="54"/>
                  </a:lnTo>
                  <a:lnTo>
                    <a:pt x="153"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87" name="Google Shape;5387;p59"/>
            <p:cNvSpPr/>
            <p:nvPr/>
          </p:nvSpPr>
          <p:spPr>
            <a:xfrm>
              <a:off x="9363075" y="4646613"/>
              <a:ext cx="49213" cy="47625"/>
            </a:xfrm>
            <a:custGeom>
              <a:avLst/>
              <a:gdLst/>
              <a:ahLst/>
              <a:cxnLst/>
              <a:rect l="l" t="t" r="r" b="b"/>
              <a:pathLst>
                <a:path w="155" h="154" extrusionOk="0">
                  <a:moveTo>
                    <a:pt x="155" y="78"/>
                  </a:moveTo>
                  <a:lnTo>
                    <a:pt x="155" y="78"/>
                  </a:lnTo>
                  <a:lnTo>
                    <a:pt x="154" y="84"/>
                  </a:lnTo>
                  <a:lnTo>
                    <a:pt x="153" y="92"/>
                  </a:lnTo>
                  <a:lnTo>
                    <a:pt x="152"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9" y="28"/>
                  </a:lnTo>
                  <a:lnTo>
                    <a:pt x="23" y="23"/>
                  </a:lnTo>
                  <a:lnTo>
                    <a:pt x="29" y="18"/>
                  </a:lnTo>
                  <a:lnTo>
                    <a:pt x="35" y="13"/>
                  </a:lnTo>
                  <a:lnTo>
                    <a:pt x="40"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88" name="Google Shape;5388;p59"/>
            <p:cNvSpPr/>
            <p:nvPr/>
          </p:nvSpPr>
          <p:spPr>
            <a:xfrm>
              <a:off x="9363075" y="4575176"/>
              <a:ext cx="49213" cy="49213"/>
            </a:xfrm>
            <a:custGeom>
              <a:avLst/>
              <a:gdLst/>
              <a:ahLst/>
              <a:cxnLst/>
              <a:rect l="l" t="t" r="r" b="b"/>
              <a:pathLst>
                <a:path w="155" h="154" extrusionOk="0">
                  <a:moveTo>
                    <a:pt x="155" y="76"/>
                  </a:moveTo>
                  <a:lnTo>
                    <a:pt x="155" y="76"/>
                  </a:lnTo>
                  <a:lnTo>
                    <a:pt x="154" y="84"/>
                  </a:lnTo>
                  <a:lnTo>
                    <a:pt x="153" y="92"/>
                  </a:lnTo>
                  <a:lnTo>
                    <a:pt x="152" y="99"/>
                  </a:lnTo>
                  <a:lnTo>
                    <a:pt x="148" y="107"/>
                  </a:lnTo>
                  <a:lnTo>
                    <a:pt x="146" y="114"/>
                  </a:lnTo>
                  <a:lnTo>
                    <a:pt x="141" y="120"/>
                  </a:lnTo>
                  <a:lnTo>
                    <a:pt x="137" y="126"/>
                  </a:lnTo>
                  <a:lnTo>
                    <a:pt x="132" y="131"/>
                  </a:lnTo>
                  <a:lnTo>
                    <a:pt x="126" y="136"/>
                  </a:lnTo>
                  <a:lnTo>
                    <a:pt x="121" y="140"/>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9" y="136"/>
                  </a:lnTo>
                  <a:lnTo>
                    <a:pt x="23" y="131"/>
                  </a:lnTo>
                  <a:lnTo>
                    <a:pt x="19" y="126"/>
                  </a:lnTo>
                  <a:lnTo>
                    <a:pt x="14" y="120"/>
                  </a:lnTo>
                  <a:lnTo>
                    <a:pt x="10" y="114"/>
                  </a:lnTo>
                  <a:lnTo>
                    <a:pt x="6" y="107"/>
                  </a:lnTo>
                  <a:lnTo>
                    <a:pt x="4" y="99"/>
                  </a:lnTo>
                  <a:lnTo>
                    <a:pt x="2" y="92"/>
                  </a:lnTo>
                  <a:lnTo>
                    <a:pt x="0" y="84"/>
                  </a:lnTo>
                  <a:lnTo>
                    <a:pt x="0" y="76"/>
                  </a:lnTo>
                  <a:lnTo>
                    <a:pt x="0" y="76"/>
                  </a:lnTo>
                  <a:lnTo>
                    <a:pt x="0" y="70"/>
                  </a:lnTo>
                  <a:lnTo>
                    <a:pt x="2" y="62"/>
                  </a:lnTo>
                  <a:lnTo>
                    <a:pt x="4" y="54"/>
                  </a:lnTo>
                  <a:lnTo>
                    <a:pt x="6" y="47"/>
                  </a:lnTo>
                  <a:lnTo>
                    <a:pt x="10" y="40"/>
                  </a:lnTo>
                  <a:lnTo>
                    <a:pt x="14" y="34"/>
                  </a:lnTo>
                  <a:lnTo>
                    <a:pt x="19" y="28"/>
                  </a:lnTo>
                  <a:lnTo>
                    <a:pt x="23" y="23"/>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2" y="54"/>
                  </a:lnTo>
                  <a:lnTo>
                    <a:pt x="153"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89" name="Google Shape;5389;p59"/>
            <p:cNvSpPr/>
            <p:nvPr/>
          </p:nvSpPr>
          <p:spPr>
            <a:xfrm>
              <a:off x="9571038" y="4575176"/>
              <a:ext cx="49213"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4"/>
                  </a:lnTo>
                  <a:lnTo>
                    <a:pt x="141" y="120"/>
                  </a:lnTo>
                  <a:lnTo>
                    <a:pt x="137" y="126"/>
                  </a:lnTo>
                  <a:lnTo>
                    <a:pt x="132" y="131"/>
                  </a:lnTo>
                  <a:lnTo>
                    <a:pt x="126" y="136"/>
                  </a:lnTo>
                  <a:lnTo>
                    <a:pt x="120" y="140"/>
                  </a:lnTo>
                  <a:lnTo>
                    <a:pt x="114" y="145"/>
                  </a:lnTo>
                  <a:lnTo>
                    <a:pt x="107" y="149"/>
                  </a:lnTo>
                  <a:lnTo>
                    <a:pt x="100" y="151"/>
                  </a:lnTo>
                  <a:lnTo>
                    <a:pt x="92" y="152"/>
                  </a:lnTo>
                  <a:lnTo>
                    <a:pt x="85" y="153"/>
                  </a:lnTo>
                  <a:lnTo>
                    <a:pt x="77" y="154"/>
                  </a:lnTo>
                  <a:lnTo>
                    <a:pt x="77" y="154"/>
                  </a:lnTo>
                  <a:lnTo>
                    <a:pt x="69" y="153"/>
                  </a:lnTo>
                  <a:lnTo>
                    <a:pt x="61" y="152"/>
                  </a:lnTo>
                  <a:lnTo>
                    <a:pt x="54" y="151"/>
                  </a:lnTo>
                  <a:lnTo>
                    <a:pt x="47" y="149"/>
                  </a:lnTo>
                  <a:lnTo>
                    <a:pt x="40" y="145"/>
                  </a:lnTo>
                  <a:lnTo>
                    <a:pt x="34"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70"/>
                  </a:lnTo>
                  <a:lnTo>
                    <a:pt x="1" y="62"/>
                  </a:lnTo>
                  <a:lnTo>
                    <a:pt x="4" y="54"/>
                  </a:lnTo>
                  <a:lnTo>
                    <a:pt x="6" y="47"/>
                  </a:lnTo>
                  <a:lnTo>
                    <a:pt x="9" y="40"/>
                  </a:lnTo>
                  <a:lnTo>
                    <a:pt x="13" y="34"/>
                  </a:lnTo>
                  <a:lnTo>
                    <a:pt x="17" y="28"/>
                  </a:lnTo>
                  <a:lnTo>
                    <a:pt x="22" y="23"/>
                  </a:lnTo>
                  <a:lnTo>
                    <a:pt x="28" y="18"/>
                  </a:lnTo>
                  <a:lnTo>
                    <a:pt x="34" y="13"/>
                  </a:lnTo>
                  <a:lnTo>
                    <a:pt x="40" y="9"/>
                  </a:lnTo>
                  <a:lnTo>
                    <a:pt x="47" y="5"/>
                  </a:lnTo>
                  <a:lnTo>
                    <a:pt x="54" y="3"/>
                  </a:lnTo>
                  <a:lnTo>
                    <a:pt x="61" y="2"/>
                  </a:lnTo>
                  <a:lnTo>
                    <a:pt x="69" y="1"/>
                  </a:lnTo>
                  <a:lnTo>
                    <a:pt x="77" y="0"/>
                  </a:lnTo>
                  <a:lnTo>
                    <a:pt x="77" y="0"/>
                  </a:lnTo>
                  <a:lnTo>
                    <a:pt x="85" y="1"/>
                  </a:lnTo>
                  <a:lnTo>
                    <a:pt x="92" y="2"/>
                  </a:lnTo>
                  <a:lnTo>
                    <a:pt x="100" y="3"/>
                  </a:lnTo>
                  <a:lnTo>
                    <a:pt x="107" y="5"/>
                  </a:lnTo>
                  <a:lnTo>
                    <a:pt x="114" y="9"/>
                  </a:lnTo>
                  <a:lnTo>
                    <a:pt x="120" y="13"/>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90" name="Google Shape;5390;p59"/>
            <p:cNvSpPr/>
            <p:nvPr/>
          </p:nvSpPr>
          <p:spPr>
            <a:xfrm>
              <a:off x="9642475" y="4575176"/>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6" y="114"/>
                  </a:lnTo>
                  <a:lnTo>
                    <a:pt x="141" y="120"/>
                  </a:lnTo>
                  <a:lnTo>
                    <a:pt x="137" y="126"/>
                  </a:lnTo>
                  <a:lnTo>
                    <a:pt x="132" y="131"/>
                  </a:lnTo>
                  <a:lnTo>
                    <a:pt x="126" y="136"/>
                  </a:lnTo>
                  <a:lnTo>
                    <a:pt x="121" y="140"/>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9" y="136"/>
                  </a:lnTo>
                  <a:lnTo>
                    <a:pt x="23" y="131"/>
                  </a:lnTo>
                  <a:lnTo>
                    <a:pt x="19" y="126"/>
                  </a:lnTo>
                  <a:lnTo>
                    <a:pt x="14" y="120"/>
                  </a:lnTo>
                  <a:lnTo>
                    <a:pt x="9" y="114"/>
                  </a:lnTo>
                  <a:lnTo>
                    <a:pt x="6" y="107"/>
                  </a:lnTo>
                  <a:lnTo>
                    <a:pt x="4" y="99"/>
                  </a:lnTo>
                  <a:lnTo>
                    <a:pt x="1" y="92"/>
                  </a:lnTo>
                  <a:lnTo>
                    <a:pt x="0" y="84"/>
                  </a:lnTo>
                  <a:lnTo>
                    <a:pt x="0" y="76"/>
                  </a:lnTo>
                  <a:lnTo>
                    <a:pt x="0" y="76"/>
                  </a:lnTo>
                  <a:lnTo>
                    <a:pt x="0" y="70"/>
                  </a:lnTo>
                  <a:lnTo>
                    <a:pt x="1" y="62"/>
                  </a:lnTo>
                  <a:lnTo>
                    <a:pt x="4" y="54"/>
                  </a:lnTo>
                  <a:lnTo>
                    <a:pt x="6" y="47"/>
                  </a:lnTo>
                  <a:lnTo>
                    <a:pt x="9" y="40"/>
                  </a:lnTo>
                  <a:lnTo>
                    <a:pt x="14" y="34"/>
                  </a:lnTo>
                  <a:lnTo>
                    <a:pt x="19" y="28"/>
                  </a:lnTo>
                  <a:lnTo>
                    <a:pt x="23" y="23"/>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1" y="54"/>
                  </a:lnTo>
                  <a:lnTo>
                    <a:pt x="153"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91" name="Google Shape;5391;p59"/>
            <p:cNvSpPr/>
            <p:nvPr/>
          </p:nvSpPr>
          <p:spPr>
            <a:xfrm>
              <a:off x="9288463" y="47863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92" name="Google Shape;5392;p59"/>
            <p:cNvSpPr/>
            <p:nvPr/>
          </p:nvSpPr>
          <p:spPr>
            <a:xfrm>
              <a:off x="9288463" y="471646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93" name="Google Shape;5393;p59"/>
            <p:cNvSpPr/>
            <p:nvPr/>
          </p:nvSpPr>
          <p:spPr>
            <a:xfrm>
              <a:off x="9432925" y="4786313"/>
              <a:ext cx="47625"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1"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2"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3"/>
                  </a:lnTo>
                  <a:lnTo>
                    <a:pt x="126" y="18"/>
                  </a:lnTo>
                  <a:lnTo>
                    <a:pt x="131" y="23"/>
                  </a:lnTo>
                  <a:lnTo>
                    <a:pt x="136" y="28"/>
                  </a:lnTo>
                  <a:lnTo>
                    <a:pt x="141" y="34"/>
                  </a:lnTo>
                  <a:lnTo>
                    <a:pt x="144"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94" name="Google Shape;5394;p59"/>
            <p:cNvSpPr/>
            <p:nvPr/>
          </p:nvSpPr>
          <p:spPr>
            <a:xfrm>
              <a:off x="9501188" y="4786313"/>
              <a:ext cx="49213" cy="49213"/>
            </a:xfrm>
            <a:custGeom>
              <a:avLst/>
              <a:gdLst/>
              <a:ahLst/>
              <a:cxnLst/>
              <a:rect l="l" t="t" r="r" b="b"/>
              <a:pathLst>
                <a:path w="155" h="154" extrusionOk="0">
                  <a:moveTo>
                    <a:pt x="155" y="78"/>
                  </a:moveTo>
                  <a:lnTo>
                    <a:pt x="155" y="78"/>
                  </a:lnTo>
                  <a:lnTo>
                    <a:pt x="154" y="84"/>
                  </a:lnTo>
                  <a:lnTo>
                    <a:pt x="153" y="92"/>
                  </a:lnTo>
                  <a:lnTo>
                    <a:pt x="152" y="100"/>
                  </a:lnTo>
                  <a:lnTo>
                    <a:pt x="148" y="107"/>
                  </a:lnTo>
                  <a:lnTo>
                    <a:pt x="145"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1" y="145"/>
                  </a:lnTo>
                  <a:lnTo>
                    <a:pt x="35" y="140"/>
                  </a:lnTo>
                  <a:lnTo>
                    <a:pt x="28" y="137"/>
                  </a:lnTo>
                  <a:lnTo>
                    <a:pt x="23" y="131"/>
                  </a:lnTo>
                  <a:lnTo>
                    <a:pt x="18" y="126"/>
                  </a:lnTo>
                  <a:lnTo>
                    <a:pt x="13" y="120"/>
                  </a:lnTo>
                  <a:lnTo>
                    <a:pt x="10" y="114"/>
                  </a:lnTo>
                  <a:lnTo>
                    <a:pt x="6" y="107"/>
                  </a:lnTo>
                  <a:lnTo>
                    <a:pt x="4" y="100"/>
                  </a:lnTo>
                  <a:lnTo>
                    <a:pt x="2" y="92"/>
                  </a:lnTo>
                  <a:lnTo>
                    <a:pt x="0" y="84"/>
                  </a:lnTo>
                  <a:lnTo>
                    <a:pt x="0" y="78"/>
                  </a:lnTo>
                  <a:lnTo>
                    <a:pt x="0" y="78"/>
                  </a:lnTo>
                  <a:lnTo>
                    <a:pt x="0" y="70"/>
                  </a:lnTo>
                  <a:lnTo>
                    <a:pt x="2" y="61"/>
                  </a:lnTo>
                  <a:lnTo>
                    <a:pt x="4" y="55"/>
                  </a:lnTo>
                  <a:lnTo>
                    <a:pt x="6" y="47"/>
                  </a:lnTo>
                  <a:lnTo>
                    <a:pt x="10" y="41"/>
                  </a:lnTo>
                  <a:lnTo>
                    <a:pt x="13" y="34"/>
                  </a:lnTo>
                  <a:lnTo>
                    <a:pt x="18" y="28"/>
                  </a:lnTo>
                  <a:lnTo>
                    <a:pt x="23" y="23"/>
                  </a:lnTo>
                  <a:lnTo>
                    <a:pt x="28" y="18"/>
                  </a:lnTo>
                  <a:lnTo>
                    <a:pt x="35" y="13"/>
                  </a:lnTo>
                  <a:lnTo>
                    <a:pt x="41"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5" y="41"/>
                  </a:lnTo>
                  <a:lnTo>
                    <a:pt x="148" y="47"/>
                  </a:lnTo>
                  <a:lnTo>
                    <a:pt x="152" y="55"/>
                  </a:lnTo>
                  <a:lnTo>
                    <a:pt x="153" y="61"/>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95" name="Google Shape;5395;p59"/>
            <p:cNvSpPr/>
            <p:nvPr/>
          </p:nvSpPr>
          <p:spPr>
            <a:xfrm>
              <a:off x="9571038" y="4786313"/>
              <a:ext cx="49213" cy="49213"/>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7"/>
                  </a:lnTo>
                  <a:lnTo>
                    <a:pt x="120" y="140"/>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0"/>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1"/>
                  </a:lnTo>
                  <a:lnTo>
                    <a:pt x="4" y="55"/>
                  </a:lnTo>
                  <a:lnTo>
                    <a:pt x="6" y="47"/>
                  </a:lnTo>
                  <a:lnTo>
                    <a:pt x="9" y="41"/>
                  </a:lnTo>
                  <a:lnTo>
                    <a:pt x="13" y="34"/>
                  </a:lnTo>
                  <a:lnTo>
                    <a:pt x="17"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0" y="13"/>
                  </a:lnTo>
                  <a:lnTo>
                    <a:pt x="126" y="18"/>
                  </a:lnTo>
                  <a:lnTo>
                    <a:pt x="132" y="23"/>
                  </a:lnTo>
                  <a:lnTo>
                    <a:pt x="137" y="28"/>
                  </a:lnTo>
                  <a:lnTo>
                    <a:pt x="141" y="34"/>
                  </a:lnTo>
                  <a:lnTo>
                    <a:pt x="145" y="41"/>
                  </a:lnTo>
                  <a:lnTo>
                    <a:pt x="148" y="47"/>
                  </a:lnTo>
                  <a:lnTo>
                    <a:pt x="150" y="55"/>
                  </a:lnTo>
                  <a:lnTo>
                    <a:pt x="153" y="61"/>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96" name="Google Shape;5396;p59"/>
            <p:cNvSpPr/>
            <p:nvPr/>
          </p:nvSpPr>
          <p:spPr>
            <a:xfrm>
              <a:off x="9642475" y="4786313"/>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9" y="126"/>
                  </a:lnTo>
                  <a:lnTo>
                    <a:pt x="14" y="120"/>
                  </a:lnTo>
                  <a:lnTo>
                    <a:pt x="9" y="114"/>
                  </a:lnTo>
                  <a:lnTo>
                    <a:pt x="6" y="107"/>
                  </a:lnTo>
                  <a:lnTo>
                    <a:pt x="4" y="100"/>
                  </a:lnTo>
                  <a:lnTo>
                    <a:pt x="1" y="92"/>
                  </a:lnTo>
                  <a:lnTo>
                    <a:pt x="0" y="84"/>
                  </a:lnTo>
                  <a:lnTo>
                    <a:pt x="0" y="78"/>
                  </a:lnTo>
                  <a:lnTo>
                    <a:pt x="0" y="78"/>
                  </a:lnTo>
                  <a:lnTo>
                    <a:pt x="0" y="70"/>
                  </a:lnTo>
                  <a:lnTo>
                    <a:pt x="1" y="61"/>
                  </a:lnTo>
                  <a:lnTo>
                    <a:pt x="4" y="55"/>
                  </a:lnTo>
                  <a:lnTo>
                    <a:pt x="6" y="47"/>
                  </a:lnTo>
                  <a:lnTo>
                    <a:pt x="9" y="41"/>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1"/>
                  </a:lnTo>
                  <a:lnTo>
                    <a:pt x="148" y="47"/>
                  </a:lnTo>
                  <a:lnTo>
                    <a:pt x="151" y="55"/>
                  </a:lnTo>
                  <a:lnTo>
                    <a:pt x="153" y="61"/>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97" name="Google Shape;5397;p59"/>
            <p:cNvSpPr/>
            <p:nvPr/>
          </p:nvSpPr>
          <p:spPr>
            <a:xfrm>
              <a:off x="9432925" y="4716463"/>
              <a:ext cx="47625"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1" y="131"/>
                  </a:lnTo>
                  <a:lnTo>
                    <a:pt x="126" y="136"/>
                  </a:lnTo>
                  <a:lnTo>
                    <a:pt x="120" y="140"/>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3"/>
                  </a:lnTo>
                  <a:lnTo>
                    <a:pt x="126" y="18"/>
                  </a:lnTo>
                  <a:lnTo>
                    <a:pt x="131"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98" name="Google Shape;5398;p59"/>
            <p:cNvSpPr/>
            <p:nvPr/>
          </p:nvSpPr>
          <p:spPr>
            <a:xfrm>
              <a:off x="9501188" y="4716463"/>
              <a:ext cx="49213" cy="49213"/>
            </a:xfrm>
            <a:custGeom>
              <a:avLst/>
              <a:gdLst/>
              <a:ahLst/>
              <a:cxnLst/>
              <a:rect l="l" t="t" r="r" b="b"/>
              <a:pathLst>
                <a:path w="155" h="154" extrusionOk="0">
                  <a:moveTo>
                    <a:pt x="155" y="78"/>
                  </a:moveTo>
                  <a:lnTo>
                    <a:pt x="155" y="78"/>
                  </a:lnTo>
                  <a:lnTo>
                    <a:pt x="154" y="84"/>
                  </a:lnTo>
                  <a:lnTo>
                    <a:pt x="153" y="92"/>
                  </a:lnTo>
                  <a:lnTo>
                    <a:pt x="152" y="100"/>
                  </a:lnTo>
                  <a:lnTo>
                    <a:pt x="148" y="107"/>
                  </a:lnTo>
                  <a:lnTo>
                    <a:pt x="145"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0"/>
                  </a:lnTo>
                  <a:lnTo>
                    <a:pt x="28" y="136"/>
                  </a:lnTo>
                  <a:lnTo>
                    <a:pt x="23" y="131"/>
                  </a:lnTo>
                  <a:lnTo>
                    <a:pt x="18" y="126"/>
                  </a:lnTo>
                  <a:lnTo>
                    <a:pt x="13"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3" y="34"/>
                  </a:lnTo>
                  <a:lnTo>
                    <a:pt x="18" y="28"/>
                  </a:lnTo>
                  <a:lnTo>
                    <a:pt x="23" y="23"/>
                  </a:lnTo>
                  <a:lnTo>
                    <a:pt x="28" y="18"/>
                  </a:lnTo>
                  <a:lnTo>
                    <a:pt x="35" y="13"/>
                  </a:lnTo>
                  <a:lnTo>
                    <a:pt x="41"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5" y="40"/>
                  </a:lnTo>
                  <a:lnTo>
                    <a:pt x="148" y="47"/>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399" name="Google Shape;5399;p59"/>
            <p:cNvSpPr/>
            <p:nvPr/>
          </p:nvSpPr>
          <p:spPr>
            <a:xfrm>
              <a:off x="9363075" y="4786313"/>
              <a:ext cx="49213" cy="49213"/>
            </a:xfrm>
            <a:custGeom>
              <a:avLst/>
              <a:gdLst/>
              <a:ahLst/>
              <a:cxnLst/>
              <a:rect l="l" t="t" r="r" b="b"/>
              <a:pathLst>
                <a:path w="155" h="154" extrusionOk="0">
                  <a:moveTo>
                    <a:pt x="155" y="78"/>
                  </a:moveTo>
                  <a:lnTo>
                    <a:pt x="155" y="78"/>
                  </a:lnTo>
                  <a:lnTo>
                    <a:pt x="154" y="84"/>
                  </a:lnTo>
                  <a:lnTo>
                    <a:pt x="153" y="92"/>
                  </a:lnTo>
                  <a:lnTo>
                    <a:pt x="152" y="100"/>
                  </a:lnTo>
                  <a:lnTo>
                    <a:pt x="148" y="107"/>
                  </a:lnTo>
                  <a:lnTo>
                    <a:pt x="146"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9" y="126"/>
                  </a:lnTo>
                  <a:lnTo>
                    <a:pt x="14" y="120"/>
                  </a:lnTo>
                  <a:lnTo>
                    <a:pt x="10" y="114"/>
                  </a:lnTo>
                  <a:lnTo>
                    <a:pt x="6" y="107"/>
                  </a:lnTo>
                  <a:lnTo>
                    <a:pt x="4" y="100"/>
                  </a:lnTo>
                  <a:lnTo>
                    <a:pt x="2" y="92"/>
                  </a:lnTo>
                  <a:lnTo>
                    <a:pt x="0" y="84"/>
                  </a:lnTo>
                  <a:lnTo>
                    <a:pt x="0" y="78"/>
                  </a:lnTo>
                  <a:lnTo>
                    <a:pt x="0" y="78"/>
                  </a:lnTo>
                  <a:lnTo>
                    <a:pt x="0" y="70"/>
                  </a:lnTo>
                  <a:lnTo>
                    <a:pt x="2" y="61"/>
                  </a:lnTo>
                  <a:lnTo>
                    <a:pt x="4" y="55"/>
                  </a:lnTo>
                  <a:lnTo>
                    <a:pt x="6" y="47"/>
                  </a:lnTo>
                  <a:lnTo>
                    <a:pt x="10" y="41"/>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1"/>
                  </a:lnTo>
                  <a:lnTo>
                    <a:pt x="148" y="47"/>
                  </a:lnTo>
                  <a:lnTo>
                    <a:pt x="152" y="55"/>
                  </a:lnTo>
                  <a:lnTo>
                    <a:pt x="153" y="61"/>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00" name="Google Shape;5400;p59"/>
            <p:cNvSpPr/>
            <p:nvPr/>
          </p:nvSpPr>
          <p:spPr>
            <a:xfrm>
              <a:off x="9363075" y="4716463"/>
              <a:ext cx="49213" cy="49213"/>
            </a:xfrm>
            <a:custGeom>
              <a:avLst/>
              <a:gdLst/>
              <a:ahLst/>
              <a:cxnLst/>
              <a:rect l="l" t="t" r="r" b="b"/>
              <a:pathLst>
                <a:path w="155" h="154" extrusionOk="0">
                  <a:moveTo>
                    <a:pt x="155" y="78"/>
                  </a:moveTo>
                  <a:lnTo>
                    <a:pt x="155" y="78"/>
                  </a:lnTo>
                  <a:lnTo>
                    <a:pt x="154" y="84"/>
                  </a:lnTo>
                  <a:lnTo>
                    <a:pt x="153" y="92"/>
                  </a:lnTo>
                  <a:lnTo>
                    <a:pt x="152"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0"/>
                  </a:lnTo>
                  <a:lnTo>
                    <a:pt x="148" y="47"/>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01" name="Google Shape;5401;p59"/>
            <p:cNvSpPr/>
            <p:nvPr/>
          </p:nvSpPr>
          <p:spPr>
            <a:xfrm>
              <a:off x="9571038" y="4716463"/>
              <a:ext cx="49213" cy="49213"/>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0"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02" name="Google Shape;5402;p59"/>
            <p:cNvSpPr/>
            <p:nvPr/>
          </p:nvSpPr>
          <p:spPr>
            <a:xfrm>
              <a:off x="9642475" y="4716463"/>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03" name="Google Shape;5403;p59"/>
            <p:cNvSpPr/>
            <p:nvPr/>
          </p:nvSpPr>
          <p:spPr>
            <a:xfrm>
              <a:off x="9712325" y="4152901"/>
              <a:ext cx="47625"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5" y="153"/>
                  </a:lnTo>
                  <a:lnTo>
                    <a:pt x="78" y="154"/>
                  </a:lnTo>
                  <a:lnTo>
                    <a:pt x="78" y="154"/>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3"/>
                  </a:lnTo>
                  <a:lnTo>
                    <a:pt x="29" y="17"/>
                  </a:lnTo>
                  <a:lnTo>
                    <a:pt x="34" y="12"/>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3"/>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04" name="Google Shape;5404;p59"/>
            <p:cNvSpPr/>
            <p:nvPr/>
          </p:nvSpPr>
          <p:spPr>
            <a:xfrm>
              <a:off x="9640888" y="4152901"/>
              <a:ext cx="49213" cy="49213"/>
            </a:xfrm>
            <a:custGeom>
              <a:avLst/>
              <a:gdLst/>
              <a:ahLst/>
              <a:cxnLst/>
              <a:rect l="l" t="t" r="r" b="b"/>
              <a:pathLst>
                <a:path w="154" h="154" extrusionOk="0">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7" y="147"/>
                  </a:lnTo>
                  <a:lnTo>
                    <a:pt x="101" y="150"/>
                  </a:lnTo>
                  <a:lnTo>
                    <a:pt x="93" y="152"/>
                  </a:lnTo>
                  <a:lnTo>
                    <a:pt x="85" y="153"/>
                  </a:lnTo>
                  <a:lnTo>
                    <a:pt x="78" y="154"/>
                  </a:lnTo>
                  <a:lnTo>
                    <a:pt x="78" y="154"/>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8" y="27"/>
                  </a:lnTo>
                  <a:lnTo>
                    <a:pt x="23" y="23"/>
                  </a:lnTo>
                  <a:lnTo>
                    <a:pt x="29" y="17"/>
                  </a:lnTo>
                  <a:lnTo>
                    <a:pt x="34" y="12"/>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3"/>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05" name="Google Shape;5405;p59"/>
            <p:cNvSpPr/>
            <p:nvPr/>
          </p:nvSpPr>
          <p:spPr>
            <a:xfrm>
              <a:off x="9288463" y="491966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06" name="Google Shape;5406;p59"/>
            <p:cNvSpPr/>
            <p:nvPr/>
          </p:nvSpPr>
          <p:spPr>
            <a:xfrm>
              <a:off x="9288463" y="48482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07" name="Google Shape;5407;p59"/>
            <p:cNvSpPr/>
            <p:nvPr/>
          </p:nvSpPr>
          <p:spPr>
            <a:xfrm>
              <a:off x="9432925" y="4919663"/>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0"/>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99" y="4"/>
                  </a:lnTo>
                  <a:lnTo>
                    <a:pt x="106" y="6"/>
                  </a:lnTo>
                  <a:lnTo>
                    <a:pt x="113" y="10"/>
                  </a:lnTo>
                  <a:lnTo>
                    <a:pt x="120" y="13"/>
                  </a:lnTo>
                  <a:lnTo>
                    <a:pt x="126" y="18"/>
                  </a:lnTo>
                  <a:lnTo>
                    <a:pt x="131"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08" name="Google Shape;5408;p59"/>
            <p:cNvSpPr/>
            <p:nvPr/>
          </p:nvSpPr>
          <p:spPr>
            <a:xfrm>
              <a:off x="9501188" y="4919663"/>
              <a:ext cx="49213" cy="49213"/>
            </a:xfrm>
            <a:custGeom>
              <a:avLst/>
              <a:gdLst/>
              <a:ahLst/>
              <a:cxnLst/>
              <a:rect l="l" t="t" r="r" b="b"/>
              <a:pathLst>
                <a:path w="155" h="154" extrusionOk="0">
                  <a:moveTo>
                    <a:pt x="155" y="77"/>
                  </a:moveTo>
                  <a:lnTo>
                    <a:pt x="155" y="77"/>
                  </a:lnTo>
                  <a:lnTo>
                    <a:pt x="154" y="85"/>
                  </a:lnTo>
                  <a:lnTo>
                    <a:pt x="153" y="93"/>
                  </a:lnTo>
                  <a:lnTo>
                    <a:pt x="152" y="100"/>
                  </a:lnTo>
                  <a:lnTo>
                    <a:pt x="148" y="107"/>
                  </a:lnTo>
                  <a:lnTo>
                    <a:pt x="145"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1" y="145"/>
                  </a:lnTo>
                  <a:lnTo>
                    <a:pt x="35" y="141"/>
                  </a:lnTo>
                  <a:lnTo>
                    <a:pt x="28" y="137"/>
                  </a:lnTo>
                  <a:lnTo>
                    <a:pt x="23" y="132"/>
                  </a:lnTo>
                  <a:lnTo>
                    <a:pt x="18" y="126"/>
                  </a:lnTo>
                  <a:lnTo>
                    <a:pt x="13"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8"/>
                  </a:lnTo>
                  <a:lnTo>
                    <a:pt x="35" y="13"/>
                  </a:lnTo>
                  <a:lnTo>
                    <a:pt x="41"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1" y="13"/>
                  </a:lnTo>
                  <a:lnTo>
                    <a:pt x="126" y="18"/>
                  </a:lnTo>
                  <a:lnTo>
                    <a:pt x="132" y="23"/>
                  </a:lnTo>
                  <a:lnTo>
                    <a:pt x="137" y="28"/>
                  </a:lnTo>
                  <a:lnTo>
                    <a:pt x="141" y="35"/>
                  </a:lnTo>
                  <a:lnTo>
                    <a:pt x="145"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09" name="Google Shape;5409;p59"/>
            <p:cNvSpPr/>
            <p:nvPr/>
          </p:nvSpPr>
          <p:spPr>
            <a:xfrm>
              <a:off x="9571038" y="4919663"/>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10" name="Google Shape;5410;p59"/>
            <p:cNvSpPr/>
            <p:nvPr/>
          </p:nvSpPr>
          <p:spPr>
            <a:xfrm>
              <a:off x="9432925" y="4848226"/>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11" name="Google Shape;5411;p59"/>
            <p:cNvSpPr/>
            <p:nvPr/>
          </p:nvSpPr>
          <p:spPr>
            <a:xfrm>
              <a:off x="9501188" y="4848226"/>
              <a:ext cx="49213" cy="49213"/>
            </a:xfrm>
            <a:custGeom>
              <a:avLst/>
              <a:gdLst/>
              <a:ahLst/>
              <a:cxnLst/>
              <a:rect l="l" t="t" r="r" b="b"/>
              <a:pathLst>
                <a:path w="155" h="154" extrusionOk="0">
                  <a:moveTo>
                    <a:pt x="155" y="77"/>
                  </a:moveTo>
                  <a:lnTo>
                    <a:pt x="155" y="77"/>
                  </a:lnTo>
                  <a:lnTo>
                    <a:pt x="154" y="85"/>
                  </a:lnTo>
                  <a:lnTo>
                    <a:pt x="153" y="93"/>
                  </a:lnTo>
                  <a:lnTo>
                    <a:pt x="152"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1" y="145"/>
                  </a:lnTo>
                  <a:lnTo>
                    <a:pt x="35" y="141"/>
                  </a:lnTo>
                  <a:lnTo>
                    <a:pt x="28" y="137"/>
                  </a:lnTo>
                  <a:lnTo>
                    <a:pt x="23"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8"/>
                  </a:lnTo>
                  <a:lnTo>
                    <a:pt x="35" y="13"/>
                  </a:lnTo>
                  <a:lnTo>
                    <a:pt x="41"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5"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12" name="Google Shape;5412;p59"/>
            <p:cNvSpPr/>
            <p:nvPr/>
          </p:nvSpPr>
          <p:spPr>
            <a:xfrm>
              <a:off x="9363075" y="4919663"/>
              <a:ext cx="49213" cy="49213"/>
            </a:xfrm>
            <a:custGeom>
              <a:avLst/>
              <a:gdLst/>
              <a:ahLst/>
              <a:cxnLst/>
              <a:rect l="l" t="t" r="r" b="b"/>
              <a:pathLst>
                <a:path w="155" h="154" extrusionOk="0">
                  <a:moveTo>
                    <a:pt x="155" y="77"/>
                  </a:moveTo>
                  <a:lnTo>
                    <a:pt x="155" y="77"/>
                  </a:lnTo>
                  <a:lnTo>
                    <a:pt x="154" y="85"/>
                  </a:lnTo>
                  <a:lnTo>
                    <a:pt x="153" y="93"/>
                  </a:lnTo>
                  <a:lnTo>
                    <a:pt x="152" y="100"/>
                  </a:lnTo>
                  <a:lnTo>
                    <a:pt x="148" y="107"/>
                  </a:lnTo>
                  <a:lnTo>
                    <a:pt x="146"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9" y="28"/>
                  </a:lnTo>
                  <a:lnTo>
                    <a:pt x="23" y="23"/>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1" y="13"/>
                  </a:lnTo>
                  <a:lnTo>
                    <a:pt x="126" y="18"/>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13" name="Google Shape;5413;p59"/>
            <p:cNvSpPr/>
            <p:nvPr/>
          </p:nvSpPr>
          <p:spPr>
            <a:xfrm>
              <a:off x="9363075" y="4848226"/>
              <a:ext cx="49213" cy="49213"/>
            </a:xfrm>
            <a:custGeom>
              <a:avLst/>
              <a:gdLst/>
              <a:ahLst/>
              <a:cxnLst/>
              <a:rect l="l" t="t" r="r" b="b"/>
              <a:pathLst>
                <a:path w="155" h="154" extrusionOk="0">
                  <a:moveTo>
                    <a:pt x="155" y="77"/>
                  </a:moveTo>
                  <a:lnTo>
                    <a:pt x="155" y="77"/>
                  </a:lnTo>
                  <a:lnTo>
                    <a:pt x="154" y="85"/>
                  </a:lnTo>
                  <a:lnTo>
                    <a:pt x="153" y="93"/>
                  </a:lnTo>
                  <a:lnTo>
                    <a:pt x="152"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9"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14" name="Google Shape;5414;p59"/>
            <p:cNvSpPr/>
            <p:nvPr/>
          </p:nvSpPr>
          <p:spPr>
            <a:xfrm>
              <a:off x="9571038" y="4848226"/>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15" name="Google Shape;5415;p59"/>
            <p:cNvSpPr/>
            <p:nvPr/>
          </p:nvSpPr>
          <p:spPr>
            <a:xfrm>
              <a:off x="9642475" y="484822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16" name="Google Shape;5416;p59"/>
            <p:cNvSpPr/>
            <p:nvPr/>
          </p:nvSpPr>
          <p:spPr>
            <a:xfrm>
              <a:off x="9288463" y="4992688"/>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3"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17" name="Google Shape;5417;p59"/>
            <p:cNvSpPr/>
            <p:nvPr/>
          </p:nvSpPr>
          <p:spPr>
            <a:xfrm>
              <a:off x="9432925" y="4992688"/>
              <a:ext cx="47625"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5"/>
                  </a:lnTo>
                  <a:lnTo>
                    <a:pt x="131"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2"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3"/>
                  </a:lnTo>
                  <a:lnTo>
                    <a:pt x="126" y="17"/>
                  </a:lnTo>
                  <a:lnTo>
                    <a:pt x="131" y="23"/>
                  </a:lnTo>
                  <a:lnTo>
                    <a:pt x="136" y="28"/>
                  </a:lnTo>
                  <a:lnTo>
                    <a:pt x="141" y="34"/>
                  </a:lnTo>
                  <a:lnTo>
                    <a:pt x="144"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18" name="Google Shape;5418;p59"/>
            <p:cNvSpPr/>
            <p:nvPr/>
          </p:nvSpPr>
          <p:spPr>
            <a:xfrm>
              <a:off x="9501188" y="4992688"/>
              <a:ext cx="49213" cy="49213"/>
            </a:xfrm>
            <a:custGeom>
              <a:avLst/>
              <a:gdLst/>
              <a:ahLst/>
              <a:cxnLst/>
              <a:rect l="l" t="t" r="r" b="b"/>
              <a:pathLst>
                <a:path w="155" h="154" extrusionOk="0">
                  <a:moveTo>
                    <a:pt x="155" y="77"/>
                  </a:moveTo>
                  <a:lnTo>
                    <a:pt x="155" y="77"/>
                  </a:lnTo>
                  <a:lnTo>
                    <a:pt x="154" y="84"/>
                  </a:lnTo>
                  <a:lnTo>
                    <a:pt x="153" y="92"/>
                  </a:lnTo>
                  <a:lnTo>
                    <a:pt x="152" y="100"/>
                  </a:lnTo>
                  <a:lnTo>
                    <a:pt x="148" y="107"/>
                  </a:lnTo>
                  <a:lnTo>
                    <a:pt x="145"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1" y="145"/>
                  </a:lnTo>
                  <a:lnTo>
                    <a:pt x="35" y="140"/>
                  </a:lnTo>
                  <a:lnTo>
                    <a:pt x="28" y="136"/>
                  </a:lnTo>
                  <a:lnTo>
                    <a:pt x="23" y="131"/>
                  </a:lnTo>
                  <a:lnTo>
                    <a:pt x="18" y="125"/>
                  </a:lnTo>
                  <a:lnTo>
                    <a:pt x="13"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3" y="34"/>
                  </a:lnTo>
                  <a:lnTo>
                    <a:pt x="18" y="28"/>
                  </a:lnTo>
                  <a:lnTo>
                    <a:pt x="23" y="23"/>
                  </a:lnTo>
                  <a:lnTo>
                    <a:pt x="28" y="17"/>
                  </a:lnTo>
                  <a:lnTo>
                    <a:pt x="35" y="13"/>
                  </a:lnTo>
                  <a:lnTo>
                    <a:pt x="41"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5" y="40"/>
                  </a:lnTo>
                  <a:lnTo>
                    <a:pt x="148" y="47"/>
                  </a:lnTo>
                  <a:lnTo>
                    <a:pt x="152" y="53"/>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19" name="Google Shape;5419;p59"/>
            <p:cNvSpPr/>
            <p:nvPr/>
          </p:nvSpPr>
          <p:spPr>
            <a:xfrm>
              <a:off x="9571038" y="4992688"/>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4"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2" y="23"/>
                  </a:lnTo>
                  <a:lnTo>
                    <a:pt x="28" y="17"/>
                  </a:lnTo>
                  <a:lnTo>
                    <a:pt x="34" y="13"/>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3"/>
                  </a:lnTo>
                  <a:lnTo>
                    <a:pt x="126" y="17"/>
                  </a:lnTo>
                  <a:lnTo>
                    <a:pt x="132" y="23"/>
                  </a:lnTo>
                  <a:lnTo>
                    <a:pt x="137" y="28"/>
                  </a:lnTo>
                  <a:lnTo>
                    <a:pt x="141" y="34"/>
                  </a:lnTo>
                  <a:lnTo>
                    <a:pt x="145" y="40"/>
                  </a:lnTo>
                  <a:lnTo>
                    <a:pt x="148" y="47"/>
                  </a:lnTo>
                  <a:lnTo>
                    <a:pt x="150"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20" name="Google Shape;5420;p59"/>
            <p:cNvSpPr/>
            <p:nvPr/>
          </p:nvSpPr>
          <p:spPr>
            <a:xfrm>
              <a:off x="9642475" y="4992688"/>
              <a:ext cx="49213" cy="49213"/>
            </a:xfrm>
            <a:custGeom>
              <a:avLst/>
              <a:gdLst/>
              <a:ahLst/>
              <a:cxnLst/>
              <a:rect l="l" t="t" r="r" b="b"/>
              <a:pathLst>
                <a:path w="155" h="154" extrusionOk="0">
                  <a:moveTo>
                    <a:pt x="155" y="77"/>
                  </a:moveTo>
                  <a:lnTo>
                    <a:pt x="155" y="77"/>
                  </a:lnTo>
                  <a:lnTo>
                    <a:pt x="154" y="84"/>
                  </a:lnTo>
                  <a:lnTo>
                    <a:pt x="153" y="92"/>
                  </a:lnTo>
                  <a:lnTo>
                    <a:pt x="151" y="100"/>
                  </a:lnTo>
                  <a:lnTo>
                    <a:pt x="148" y="107"/>
                  </a:lnTo>
                  <a:lnTo>
                    <a:pt x="146"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9" y="125"/>
                  </a:lnTo>
                  <a:lnTo>
                    <a:pt x="14"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4" y="34"/>
                  </a:lnTo>
                  <a:lnTo>
                    <a:pt x="19" y="28"/>
                  </a:lnTo>
                  <a:lnTo>
                    <a:pt x="23" y="23"/>
                  </a:lnTo>
                  <a:lnTo>
                    <a:pt x="29" y="17"/>
                  </a:lnTo>
                  <a:lnTo>
                    <a:pt x="35" y="13"/>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6" y="40"/>
                  </a:lnTo>
                  <a:lnTo>
                    <a:pt x="148" y="47"/>
                  </a:lnTo>
                  <a:lnTo>
                    <a:pt x="151" y="53"/>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21" name="Google Shape;5421;p59"/>
            <p:cNvSpPr/>
            <p:nvPr/>
          </p:nvSpPr>
          <p:spPr>
            <a:xfrm>
              <a:off x="9712325" y="4992688"/>
              <a:ext cx="47625"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1" y="120"/>
                  </a:lnTo>
                  <a:lnTo>
                    <a:pt x="137" y="125"/>
                  </a:lnTo>
                  <a:lnTo>
                    <a:pt x="132" y="131"/>
                  </a:lnTo>
                  <a:lnTo>
                    <a:pt x="126" y="136"/>
                  </a:lnTo>
                  <a:lnTo>
                    <a:pt x="120" y="140"/>
                  </a:lnTo>
                  <a:lnTo>
                    <a:pt x="114" y="145"/>
                  </a:lnTo>
                  <a:lnTo>
                    <a:pt x="107" y="147"/>
                  </a:lnTo>
                  <a:lnTo>
                    <a:pt x="101" y="151"/>
                  </a:lnTo>
                  <a:lnTo>
                    <a:pt x="93" y="152"/>
                  </a:lnTo>
                  <a:lnTo>
                    <a:pt x="85" y="153"/>
                  </a:lnTo>
                  <a:lnTo>
                    <a:pt x="78" y="154"/>
                  </a:lnTo>
                  <a:lnTo>
                    <a:pt x="78" y="154"/>
                  </a:lnTo>
                  <a:lnTo>
                    <a:pt x="70" y="153"/>
                  </a:lnTo>
                  <a:lnTo>
                    <a:pt x="62" y="152"/>
                  </a:lnTo>
                  <a:lnTo>
                    <a:pt x="54"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3"/>
                  </a:lnTo>
                  <a:lnTo>
                    <a:pt x="7" y="47"/>
                  </a:lnTo>
                  <a:lnTo>
                    <a:pt x="9" y="40"/>
                  </a:lnTo>
                  <a:lnTo>
                    <a:pt x="14" y="34"/>
                  </a:lnTo>
                  <a:lnTo>
                    <a:pt x="18" y="28"/>
                  </a:lnTo>
                  <a:lnTo>
                    <a:pt x="23" y="23"/>
                  </a:lnTo>
                  <a:lnTo>
                    <a:pt x="29" y="17"/>
                  </a:lnTo>
                  <a:lnTo>
                    <a:pt x="34" y="13"/>
                  </a:lnTo>
                  <a:lnTo>
                    <a:pt x="40" y="9"/>
                  </a:lnTo>
                  <a:lnTo>
                    <a:pt x="47" y="5"/>
                  </a:lnTo>
                  <a:lnTo>
                    <a:pt x="54" y="3"/>
                  </a:lnTo>
                  <a:lnTo>
                    <a:pt x="62" y="1"/>
                  </a:lnTo>
                  <a:lnTo>
                    <a:pt x="70" y="0"/>
                  </a:lnTo>
                  <a:lnTo>
                    <a:pt x="78" y="0"/>
                  </a:lnTo>
                  <a:lnTo>
                    <a:pt x="78" y="0"/>
                  </a:lnTo>
                  <a:lnTo>
                    <a:pt x="85" y="0"/>
                  </a:lnTo>
                  <a:lnTo>
                    <a:pt x="93" y="1"/>
                  </a:lnTo>
                  <a:lnTo>
                    <a:pt x="101" y="3"/>
                  </a:lnTo>
                  <a:lnTo>
                    <a:pt x="107" y="5"/>
                  </a:lnTo>
                  <a:lnTo>
                    <a:pt x="114" y="9"/>
                  </a:lnTo>
                  <a:lnTo>
                    <a:pt x="120" y="13"/>
                  </a:lnTo>
                  <a:lnTo>
                    <a:pt x="126" y="17"/>
                  </a:lnTo>
                  <a:lnTo>
                    <a:pt x="132" y="23"/>
                  </a:lnTo>
                  <a:lnTo>
                    <a:pt x="137" y="28"/>
                  </a:lnTo>
                  <a:lnTo>
                    <a:pt x="141" y="34"/>
                  </a:lnTo>
                  <a:lnTo>
                    <a:pt x="145" y="40"/>
                  </a:lnTo>
                  <a:lnTo>
                    <a:pt x="149" y="47"/>
                  </a:lnTo>
                  <a:lnTo>
                    <a:pt x="151"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22" name="Google Shape;5422;p59"/>
            <p:cNvSpPr/>
            <p:nvPr/>
          </p:nvSpPr>
          <p:spPr>
            <a:xfrm>
              <a:off x="9363075" y="4992688"/>
              <a:ext cx="49213" cy="49213"/>
            </a:xfrm>
            <a:custGeom>
              <a:avLst/>
              <a:gdLst/>
              <a:ahLst/>
              <a:cxnLst/>
              <a:rect l="l" t="t" r="r" b="b"/>
              <a:pathLst>
                <a:path w="155" h="154" extrusionOk="0">
                  <a:moveTo>
                    <a:pt x="155" y="77"/>
                  </a:moveTo>
                  <a:lnTo>
                    <a:pt x="155" y="77"/>
                  </a:lnTo>
                  <a:lnTo>
                    <a:pt x="154" y="84"/>
                  </a:lnTo>
                  <a:lnTo>
                    <a:pt x="153" y="92"/>
                  </a:lnTo>
                  <a:lnTo>
                    <a:pt x="152" y="100"/>
                  </a:lnTo>
                  <a:lnTo>
                    <a:pt x="148" y="107"/>
                  </a:lnTo>
                  <a:lnTo>
                    <a:pt x="146"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9" y="125"/>
                  </a:lnTo>
                  <a:lnTo>
                    <a:pt x="14"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4" y="34"/>
                  </a:lnTo>
                  <a:lnTo>
                    <a:pt x="19" y="28"/>
                  </a:lnTo>
                  <a:lnTo>
                    <a:pt x="23" y="23"/>
                  </a:lnTo>
                  <a:lnTo>
                    <a:pt x="29" y="17"/>
                  </a:lnTo>
                  <a:lnTo>
                    <a:pt x="35" y="13"/>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6" y="40"/>
                  </a:lnTo>
                  <a:lnTo>
                    <a:pt x="148" y="47"/>
                  </a:lnTo>
                  <a:lnTo>
                    <a:pt x="152" y="53"/>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23" name="Google Shape;5423;p59"/>
            <p:cNvSpPr/>
            <p:nvPr/>
          </p:nvSpPr>
          <p:spPr>
            <a:xfrm>
              <a:off x="9288463" y="5060951"/>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24" name="Google Shape;5424;p59"/>
            <p:cNvSpPr/>
            <p:nvPr/>
          </p:nvSpPr>
          <p:spPr>
            <a:xfrm>
              <a:off x="9288463" y="5130801"/>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25" name="Google Shape;5425;p59"/>
            <p:cNvSpPr/>
            <p:nvPr/>
          </p:nvSpPr>
          <p:spPr>
            <a:xfrm>
              <a:off x="9223375" y="4646613"/>
              <a:ext cx="49213" cy="47625"/>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6" y="136"/>
                  </a:lnTo>
                  <a:lnTo>
                    <a:pt x="120" y="140"/>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3"/>
                  </a:lnTo>
                  <a:lnTo>
                    <a:pt x="40" y="9"/>
                  </a:lnTo>
                  <a:lnTo>
                    <a:pt x="47" y="5"/>
                  </a:lnTo>
                  <a:lnTo>
                    <a:pt x="55" y="3"/>
                  </a:lnTo>
                  <a:lnTo>
                    <a:pt x="62" y="2"/>
                  </a:lnTo>
                  <a:lnTo>
                    <a:pt x="70" y="0"/>
                  </a:lnTo>
                  <a:lnTo>
                    <a:pt x="78" y="0"/>
                  </a:lnTo>
                  <a:lnTo>
                    <a:pt x="78" y="0"/>
                  </a:lnTo>
                  <a:lnTo>
                    <a:pt x="85" y="0"/>
                  </a:lnTo>
                  <a:lnTo>
                    <a:pt x="93" y="2"/>
                  </a:lnTo>
                  <a:lnTo>
                    <a:pt x="101" y="3"/>
                  </a:lnTo>
                  <a:lnTo>
                    <a:pt x="108" y="5"/>
                  </a:lnTo>
                  <a:lnTo>
                    <a:pt x="114" y="9"/>
                  </a:lnTo>
                  <a:lnTo>
                    <a:pt x="120" y="13"/>
                  </a:lnTo>
                  <a:lnTo>
                    <a:pt x="126"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26" name="Google Shape;5426;p59"/>
            <p:cNvSpPr/>
            <p:nvPr/>
          </p:nvSpPr>
          <p:spPr>
            <a:xfrm>
              <a:off x="9223375" y="4786313"/>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6" y="137"/>
                  </a:lnTo>
                  <a:lnTo>
                    <a:pt x="120" y="140"/>
                  </a:lnTo>
                  <a:lnTo>
                    <a:pt x="114" y="145"/>
                  </a:lnTo>
                  <a:lnTo>
                    <a:pt x="108" y="148"/>
                  </a:lnTo>
                  <a:lnTo>
                    <a:pt x="101" y="151"/>
                  </a:lnTo>
                  <a:lnTo>
                    <a:pt x="93" y="153"/>
                  </a:lnTo>
                  <a:lnTo>
                    <a:pt x="85" y="154"/>
                  </a:lnTo>
                  <a:lnTo>
                    <a:pt x="78" y="154"/>
                  </a:lnTo>
                  <a:lnTo>
                    <a:pt x="78" y="154"/>
                  </a:lnTo>
                  <a:lnTo>
                    <a:pt x="70" y="154"/>
                  </a:lnTo>
                  <a:lnTo>
                    <a:pt x="62" y="153"/>
                  </a:lnTo>
                  <a:lnTo>
                    <a:pt x="55" y="151"/>
                  </a:lnTo>
                  <a:lnTo>
                    <a:pt x="47" y="148"/>
                  </a:lnTo>
                  <a:lnTo>
                    <a:pt x="40" y="145"/>
                  </a:lnTo>
                  <a:lnTo>
                    <a:pt x="34" y="140"/>
                  </a:lnTo>
                  <a:lnTo>
                    <a:pt x="29" y="137"/>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1"/>
                  </a:lnTo>
                  <a:lnTo>
                    <a:pt x="3" y="55"/>
                  </a:lnTo>
                  <a:lnTo>
                    <a:pt x="7" y="47"/>
                  </a:lnTo>
                  <a:lnTo>
                    <a:pt x="9" y="41"/>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3"/>
                  </a:lnTo>
                  <a:lnTo>
                    <a:pt x="126" y="18"/>
                  </a:lnTo>
                  <a:lnTo>
                    <a:pt x="132" y="23"/>
                  </a:lnTo>
                  <a:lnTo>
                    <a:pt x="137" y="28"/>
                  </a:lnTo>
                  <a:lnTo>
                    <a:pt x="142" y="34"/>
                  </a:lnTo>
                  <a:lnTo>
                    <a:pt x="145" y="41"/>
                  </a:lnTo>
                  <a:lnTo>
                    <a:pt x="149" y="47"/>
                  </a:lnTo>
                  <a:lnTo>
                    <a:pt x="151" y="55"/>
                  </a:lnTo>
                  <a:lnTo>
                    <a:pt x="153" y="61"/>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27" name="Google Shape;5427;p59"/>
            <p:cNvSpPr/>
            <p:nvPr/>
          </p:nvSpPr>
          <p:spPr>
            <a:xfrm>
              <a:off x="9223375" y="4716463"/>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6" y="136"/>
                  </a:lnTo>
                  <a:lnTo>
                    <a:pt x="120" y="140"/>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3"/>
                  </a:lnTo>
                  <a:lnTo>
                    <a:pt x="126"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28" name="Google Shape;5428;p59"/>
            <p:cNvSpPr/>
            <p:nvPr/>
          </p:nvSpPr>
          <p:spPr>
            <a:xfrm>
              <a:off x="9223375" y="4919663"/>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1"/>
                  </a:lnTo>
                  <a:lnTo>
                    <a:pt x="70" y="0"/>
                  </a:lnTo>
                  <a:lnTo>
                    <a:pt x="78" y="0"/>
                  </a:lnTo>
                  <a:lnTo>
                    <a:pt x="78" y="0"/>
                  </a:lnTo>
                  <a:lnTo>
                    <a:pt x="85" y="0"/>
                  </a:lnTo>
                  <a:lnTo>
                    <a:pt x="93" y="1"/>
                  </a:lnTo>
                  <a:lnTo>
                    <a:pt x="101" y="4"/>
                  </a:lnTo>
                  <a:lnTo>
                    <a:pt x="108" y="6"/>
                  </a:lnTo>
                  <a:lnTo>
                    <a:pt x="114" y="10"/>
                  </a:lnTo>
                  <a:lnTo>
                    <a:pt x="120" y="13"/>
                  </a:lnTo>
                  <a:lnTo>
                    <a:pt x="126"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29" name="Google Shape;5429;p59"/>
            <p:cNvSpPr/>
            <p:nvPr/>
          </p:nvSpPr>
          <p:spPr>
            <a:xfrm>
              <a:off x="9223375" y="4848226"/>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30" name="Google Shape;5430;p59"/>
            <p:cNvSpPr/>
            <p:nvPr/>
          </p:nvSpPr>
          <p:spPr>
            <a:xfrm>
              <a:off x="9223375" y="4992688"/>
              <a:ext cx="49213"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2" y="120"/>
                  </a:lnTo>
                  <a:lnTo>
                    <a:pt x="137"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3"/>
                  </a:lnTo>
                  <a:lnTo>
                    <a:pt x="7" y="47"/>
                  </a:lnTo>
                  <a:lnTo>
                    <a:pt x="9" y="40"/>
                  </a:lnTo>
                  <a:lnTo>
                    <a:pt x="14" y="34"/>
                  </a:lnTo>
                  <a:lnTo>
                    <a:pt x="18" y="28"/>
                  </a:lnTo>
                  <a:lnTo>
                    <a:pt x="23" y="23"/>
                  </a:lnTo>
                  <a:lnTo>
                    <a:pt x="29" y="17"/>
                  </a:lnTo>
                  <a:lnTo>
                    <a:pt x="34" y="13"/>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3"/>
                  </a:lnTo>
                  <a:lnTo>
                    <a:pt x="126" y="17"/>
                  </a:lnTo>
                  <a:lnTo>
                    <a:pt x="132" y="23"/>
                  </a:lnTo>
                  <a:lnTo>
                    <a:pt x="137" y="28"/>
                  </a:lnTo>
                  <a:lnTo>
                    <a:pt x="142" y="34"/>
                  </a:lnTo>
                  <a:lnTo>
                    <a:pt x="145" y="40"/>
                  </a:lnTo>
                  <a:lnTo>
                    <a:pt x="149" y="47"/>
                  </a:lnTo>
                  <a:lnTo>
                    <a:pt x="151"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31" name="Google Shape;5431;p59"/>
            <p:cNvSpPr/>
            <p:nvPr/>
          </p:nvSpPr>
          <p:spPr>
            <a:xfrm>
              <a:off x="9223375" y="5060951"/>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6" y="136"/>
                  </a:lnTo>
                  <a:lnTo>
                    <a:pt x="120" y="141"/>
                  </a:lnTo>
                  <a:lnTo>
                    <a:pt x="114" y="144"/>
                  </a:lnTo>
                  <a:lnTo>
                    <a:pt x="108" y="148"/>
                  </a:lnTo>
                  <a:lnTo>
                    <a:pt x="101" y="151"/>
                  </a:lnTo>
                  <a:lnTo>
                    <a:pt x="93" y="152"/>
                  </a:lnTo>
                  <a:lnTo>
                    <a:pt x="85" y="154"/>
                  </a:lnTo>
                  <a:lnTo>
                    <a:pt x="78" y="155"/>
                  </a:lnTo>
                  <a:lnTo>
                    <a:pt x="78" y="155"/>
                  </a:lnTo>
                  <a:lnTo>
                    <a:pt x="70" y="154"/>
                  </a:lnTo>
                  <a:lnTo>
                    <a:pt x="62" y="152"/>
                  </a:lnTo>
                  <a:lnTo>
                    <a:pt x="55" y="151"/>
                  </a:lnTo>
                  <a:lnTo>
                    <a:pt x="47" y="148"/>
                  </a:lnTo>
                  <a:lnTo>
                    <a:pt x="40"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32" name="Google Shape;5432;p59"/>
            <p:cNvSpPr/>
            <p:nvPr/>
          </p:nvSpPr>
          <p:spPr>
            <a:xfrm>
              <a:off x="9223375" y="5130801"/>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0"/>
                  </a:lnTo>
                  <a:lnTo>
                    <a:pt x="137" y="126"/>
                  </a:lnTo>
                  <a:lnTo>
                    <a:pt x="132" y="132"/>
                  </a:lnTo>
                  <a:lnTo>
                    <a:pt x="126" y="136"/>
                  </a:lnTo>
                  <a:lnTo>
                    <a:pt x="120" y="141"/>
                  </a:lnTo>
                  <a:lnTo>
                    <a:pt x="114" y="146"/>
                  </a:lnTo>
                  <a:lnTo>
                    <a:pt x="108" y="148"/>
                  </a:lnTo>
                  <a:lnTo>
                    <a:pt x="101" y="151"/>
                  </a:lnTo>
                  <a:lnTo>
                    <a:pt x="93" y="152"/>
                  </a:lnTo>
                  <a:lnTo>
                    <a:pt x="85" y="154"/>
                  </a:lnTo>
                  <a:lnTo>
                    <a:pt x="78" y="155"/>
                  </a:lnTo>
                  <a:lnTo>
                    <a:pt x="78" y="155"/>
                  </a:lnTo>
                  <a:lnTo>
                    <a:pt x="70" y="154"/>
                  </a:lnTo>
                  <a:lnTo>
                    <a:pt x="62" y="152"/>
                  </a:lnTo>
                  <a:lnTo>
                    <a:pt x="55" y="151"/>
                  </a:lnTo>
                  <a:lnTo>
                    <a:pt x="47" y="148"/>
                  </a:lnTo>
                  <a:lnTo>
                    <a:pt x="40"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33" name="Google Shape;5433;p59"/>
            <p:cNvSpPr/>
            <p:nvPr/>
          </p:nvSpPr>
          <p:spPr>
            <a:xfrm>
              <a:off x="9150350" y="47863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2" y="92"/>
                  </a:lnTo>
                  <a:lnTo>
                    <a:pt x="1" y="84"/>
                  </a:lnTo>
                  <a:lnTo>
                    <a:pt x="0" y="78"/>
                  </a:lnTo>
                  <a:lnTo>
                    <a:pt x="0" y="78"/>
                  </a:lnTo>
                  <a:lnTo>
                    <a:pt x="1" y="70"/>
                  </a:lnTo>
                  <a:lnTo>
                    <a:pt x="2" y="61"/>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34" name="Google Shape;5434;p59"/>
            <p:cNvSpPr/>
            <p:nvPr/>
          </p:nvSpPr>
          <p:spPr>
            <a:xfrm>
              <a:off x="9150350" y="471646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9" y="136"/>
                  </a:lnTo>
                  <a:lnTo>
                    <a:pt x="23" y="131"/>
                  </a:lnTo>
                  <a:lnTo>
                    <a:pt x="17" y="126"/>
                  </a:lnTo>
                  <a:lnTo>
                    <a:pt x="14" y="120"/>
                  </a:lnTo>
                  <a:lnTo>
                    <a:pt x="9" y="114"/>
                  </a:lnTo>
                  <a:lnTo>
                    <a:pt x="6" y="107"/>
                  </a:lnTo>
                  <a:lnTo>
                    <a:pt x="3" y="100"/>
                  </a:lnTo>
                  <a:lnTo>
                    <a:pt x="2" y="92"/>
                  </a:lnTo>
                  <a:lnTo>
                    <a:pt x="1" y="84"/>
                  </a:lnTo>
                  <a:lnTo>
                    <a:pt x="0" y="78"/>
                  </a:lnTo>
                  <a:lnTo>
                    <a:pt x="0" y="78"/>
                  </a:lnTo>
                  <a:lnTo>
                    <a:pt x="1" y="70"/>
                  </a:lnTo>
                  <a:lnTo>
                    <a:pt x="2" y="62"/>
                  </a:lnTo>
                  <a:lnTo>
                    <a:pt x="3" y="55"/>
                  </a:lnTo>
                  <a:lnTo>
                    <a:pt x="6" y="47"/>
                  </a:lnTo>
                  <a:lnTo>
                    <a:pt x="9" y="40"/>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35" name="Google Shape;5435;p59"/>
            <p:cNvSpPr/>
            <p:nvPr/>
          </p:nvSpPr>
          <p:spPr>
            <a:xfrm>
              <a:off x="9150350" y="491966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36" name="Google Shape;5436;p59"/>
            <p:cNvSpPr/>
            <p:nvPr/>
          </p:nvSpPr>
          <p:spPr>
            <a:xfrm>
              <a:off x="9150350" y="48482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37" name="Google Shape;5437;p59"/>
            <p:cNvSpPr/>
            <p:nvPr/>
          </p:nvSpPr>
          <p:spPr>
            <a:xfrm>
              <a:off x="9150350" y="4992688"/>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3" y="100"/>
                  </a:lnTo>
                  <a:lnTo>
                    <a:pt x="2" y="92"/>
                  </a:lnTo>
                  <a:lnTo>
                    <a:pt x="1" y="84"/>
                  </a:lnTo>
                  <a:lnTo>
                    <a:pt x="0" y="77"/>
                  </a:lnTo>
                  <a:lnTo>
                    <a:pt x="0" y="77"/>
                  </a:lnTo>
                  <a:lnTo>
                    <a:pt x="1" y="69"/>
                  </a:lnTo>
                  <a:lnTo>
                    <a:pt x="2"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38" name="Google Shape;5438;p59"/>
            <p:cNvSpPr/>
            <p:nvPr/>
          </p:nvSpPr>
          <p:spPr>
            <a:xfrm>
              <a:off x="9150350" y="5060951"/>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9" y="136"/>
                  </a:lnTo>
                  <a:lnTo>
                    <a:pt x="23" y="132"/>
                  </a:lnTo>
                  <a:lnTo>
                    <a:pt x="17"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39" name="Google Shape;5439;p59"/>
            <p:cNvSpPr/>
            <p:nvPr/>
          </p:nvSpPr>
          <p:spPr>
            <a:xfrm>
              <a:off x="9150350" y="5130801"/>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4" y="35"/>
                  </a:lnTo>
                  <a:lnTo>
                    <a:pt x="17" y="29"/>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40" name="Google Shape;5440;p59"/>
            <p:cNvSpPr/>
            <p:nvPr/>
          </p:nvSpPr>
          <p:spPr>
            <a:xfrm>
              <a:off x="9080500" y="47863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41" name="Google Shape;5441;p59"/>
            <p:cNvSpPr/>
            <p:nvPr/>
          </p:nvSpPr>
          <p:spPr>
            <a:xfrm>
              <a:off x="9080500" y="471646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42" name="Google Shape;5442;p59"/>
            <p:cNvSpPr/>
            <p:nvPr/>
          </p:nvSpPr>
          <p:spPr>
            <a:xfrm>
              <a:off x="9080500" y="491966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43" name="Google Shape;5443;p59"/>
            <p:cNvSpPr/>
            <p:nvPr/>
          </p:nvSpPr>
          <p:spPr>
            <a:xfrm>
              <a:off x="9080500" y="48482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44" name="Google Shape;5444;p59"/>
            <p:cNvSpPr/>
            <p:nvPr/>
          </p:nvSpPr>
          <p:spPr>
            <a:xfrm>
              <a:off x="9080500" y="4992688"/>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3"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45" name="Google Shape;5445;p59"/>
            <p:cNvSpPr/>
            <p:nvPr/>
          </p:nvSpPr>
          <p:spPr>
            <a:xfrm>
              <a:off x="9080500" y="5060951"/>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46" name="Google Shape;5446;p59"/>
            <p:cNvSpPr/>
            <p:nvPr/>
          </p:nvSpPr>
          <p:spPr>
            <a:xfrm>
              <a:off x="9080500" y="5130801"/>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47" name="Google Shape;5447;p59"/>
            <p:cNvSpPr/>
            <p:nvPr/>
          </p:nvSpPr>
          <p:spPr>
            <a:xfrm>
              <a:off x="9012238" y="4786313"/>
              <a:ext cx="49213" cy="49213"/>
            </a:xfrm>
            <a:custGeom>
              <a:avLst/>
              <a:gdLst/>
              <a:ahLst/>
              <a:cxnLst/>
              <a:rect l="l" t="t" r="r" b="b"/>
              <a:pathLst>
                <a:path w="154" h="154" extrusionOk="0">
                  <a:moveTo>
                    <a:pt x="154" y="78"/>
                  </a:moveTo>
                  <a:lnTo>
                    <a:pt x="154" y="78"/>
                  </a:lnTo>
                  <a:lnTo>
                    <a:pt x="153" y="84"/>
                  </a:lnTo>
                  <a:lnTo>
                    <a:pt x="152" y="92"/>
                  </a:lnTo>
                  <a:lnTo>
                    <a:pt x="151" y="100"/>
                  </a:lnTo>
                  <a:lnTo>
                    <a:pt x="148" y="107"/>
                  </a:lnTo>
                  <a:lnTo>
                    <a:pt x="145" y="114"/>
                  </a:lnTo>
                  <a:lnTo>
                    <a:pt x="141" y="120"/>
                  </a:lnTo>
                  <a:lnTo>
                    <a:pt x="136" y="126"/>
                  </a:lnTo>
                  <a:lnTo>
                    <a:pt x="132" y="131"/>
                  </a:lnTo>
                  <a:lnTo>
                    <a:pt x="126" y="137"/>
                  </a:lnTo>
                  <a:lnTo>
                    <a:pt x="120" y="140"/>
                  </a:lnTo>
                  <a:lnTo>
                    <a:pt x="113" y="145"/>
                  </a:lnTo>
                  <a:lnTo>
                    <a:pt x="108" y="148"/>
                  </a:lnTo>
                  <a:lnTo>
                    <a:pt x="100" y="151"/>
                  </a:lnTo>
                  <a:lnTo>
                    <a:pt x="93" y="153"/>
                  </a:lnTo>
                  <a:lnTo>
                    <a:pt x="85" y="154"/>
                  </a:lnTo>
                  <a:lnTo>
                    <a:pt x="77" y="154"/>
                  </a:lnTo>
                  <a:lnTo>
                    <a:pt x="77" y="154"/>
                  </a:lnTo>
                  <a:lnTo>
                    <a:pt x="70" y="154"/>
                  </a:lnTo>
                  <a:lnTo>
                    <a:pt x="62" y="153"/>
                  </a:lnTo>
                  <a:lnTo>
                    <a:pt x="54" y="151"/>
                  </a:lnTo>
                  <a:lnTo>
                    <a:pt x="47" y="148"/>
                  </a:lnTo>
                  <a:lnTo>
                    <a:pt x="40" y="145"/>
                  </a:lnTo>
                  <a:lnTo>
                    <a:pt x="34" y="140"/>
                  </a:lnTo>
                  <a:lnTo>
                    <a:pt x="29" y="137"/>
                  </a:lnTo>
                  <a:lnTo>
                    <a:pt x="23" y="131"/>
                  </a:lnTo>
                  <a:lnTo>
                    <a:pt x="18" y="126"/>
                  </a:lnTo>
                  <a:lnTo>
                    <a:pt x="14" y="120"/>
                  </a:lnTo>
                  <a:lnTo>
                    <a:pt x="9" y="114"/>
                  </a:lnTo>
                  <a:lnTo>
                    <a:pt x="6" y="107"/>
                  </a:lnTo>
                  <a:lnTo>
                    <a:pt x="3" y="100"/>
                  </a:lnTo>
                  <a:lnTo>
                    <a:pt x="2" y="92"/>
                  </a:lnTo>
                  <a:lnTo>
                    <a:pt x="1" y="84"/>
                  </a:lnTo>
                  <a:lnTo>
                    <a:pt x="0" y="78"/>
                  </a:lnTo>
                  <a:lnTo>
                    <a:pt x="0" y="78"/>
                  </a:lnTo>
                  <a:lnTo>
                    <a:pt x="1" y="70"/>
                  </a:lnTo>
                  <a:lnTo>
                    <a:pt x="2" y="61"/>
                  </a:lnTo>
                  <a:lnTo>
                    <a:pt x="3" y="55"/>
                  </a:lnTo>
                  <a:lnTo>
                    <a:pt x="6" y="47"/>
                  </a:lnTo>
                  <a:lnTo>
                    <a:pt x="9" y="41"/>
                  </a:lnTo>
                  <a:lnTo>
                    <a:pt x="14" y="34"/>
                  </a:lnTo>
                  <a:lnTo>
                    <a:pt x="18" y="28"/>
                  </a:lnTo>
                  <a:lnTo>
                    <a:pt x="23" y="23"/>
                  </a:lnTo>
                  <a:lnTo>
                    <a:pt x="29" y="18"/>
                  </a:lnTo>
                  <a:lnTo>
                    <a:pt x="34" y="13"/>
                  </a:lnTo>
                  <a:lnTo>
                    <a:pt x="40" y="9"/>
                  </a:lnTo>
                  <a:lnTo>
                    <a:pt x="47" y="7"/>
                  </a:lnTo>
                  <a:lnTo>
                    <a:pt x="54" y="3"/>
                  </a:lnTo>
                  <a:lnTo>
                    <a:pt x="62" y="2"/>
                  </a:lnTo>
                  <a:lnTo>
                    <a:pt x="70" y="1"/>
                  </a:lnTo>
                  <a:lnTo>
                    <a:pt x="77" y="0"/>
                  </a:lnTo>
                  <a:lnTo>
                    <a:pt x="77" y="0"/>
                  </a:lnTo>
                  <a:lnTo>
                    <a:pt x="85" y="1"/>
                  </a:lnTo>
                  <a:lnTo>
                    <a:pt x="93" y="2"/>
                  </a:lnTo>
                  <a:lnTo>
                    <a:pt x="100" y="3"/>
                  </a:lnTo>
                  <a:lnTo>
                    <a:pt x="108" y="7"/>
                  </a:lnTo>
                  <a:lnTo>
                    <a:pt x="113" y="9"/>
                  </a:lnTo>
                  <a:lnTo>
                    <a:pt x="120" y="13"/>
                  </a:lnTo>
                  <a:lnTo>
                    <a:pt x="126" y="18"/>
                  </a:lnTo>
                  <a:lnTo>
                    <a:pt x="132" y="23"/>
                  </a:lnTo>
                  <a:lnTo>
                    <a:pt x="136" y="28"/>
                  </a:lnTo>
                  <a:lnTo>
                    <a:pt x="141" y="34"/>
                  </a:lnTo>
                  <a:lnTo>
                    <a:pt x="145"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48" name="Google Shape;5448;p59"/>
            <p:cNvSpPr/>
            <p:nvPr/>
          </p:nvSpPr>
          <p:spPr>
            <a:xfrm>
              <a:off x="9012238" y="491966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8"/>
                  </a:lnTo>
                  <a:lnTo>
                    <a:pt x="34" y="13"/>
                  </a:lnTo>
                  <a:lnTo>
                    <a:pt x="40" y="10"/>
                  </a:lnTo>
                  <a:lnTo>
                    <a:pt x="47" y="6"/>
                  </a:lnTo>
                  <a:lnTo>
                    <a:pt x="54" y="4"/>
                  </a:lnTo>
                  <a:lnTo>
                    <a:pt x="62" y="1"/>
                  </a:lnTo>
                  <a:lnTo>
                    <a:pt x="70" y="0"/>
                  </a:lnTo>
                  <a:lnTo>
                    <a:pt x="77" y="0"/>
                  </a:lnTo>
                  <a:lnTo>
                    <a:pt x="77" y="0"/>
                  </a:lnTo>
                  <a:lnTo>
                    <a:pt x="85" y="0"/>
                  </a:lnTo>
                  <a:lnTo>
                    <a:pt x="93" y="1"/>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49" name="Google Shape;5449;p59"/>
            <p:cNvSpPr/>
            <p:nvPr/>
          </p:nvSpPr>
          <p:spPr>
            <a:xfrm>
              <a:off x="9012238" y="48482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50" name="Google Shape;5450;p59"/>
            <p:cNvSpPr/>
            <p:nvPr/>
          </p:nvSpPr>
          <p:spPr>
            <a:xfrm>
              <a:off x="9012238" y="4992688"/>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4" y="140"/>
                  </a:lnTo>
                  <a:lnTo>
                    <a:pt x="29" y="136"/>
                  </a:lnTo>
                  <a:lnTo>
                    <a:pt x="23" y="131"/>
                  </a:lnTo>
                  <a:lnTo>
                    <a:pt x="18" y="125"/>
                  </a:lnTo>
                  <a:lnTo>
                    <a:pt x="14" y="120"/>
                  </a:lnTo>
                  <a:lnTo>
                    <a:pt x="9" y="114"/>
                  </a:lnTo>
                  <a:lnTo>
                    <a:pt x="6" y="107"/>
                  </a:lnTo>
                  <a:lnTo>
                    <a:pt x="3" y="100"/>
                  </a:lnTo>
                  <a:lnTo>
                    <a:pt x="2" y="92"/>
                  </a:lnTo>
                  <a:lnTo>
                    <a:pt x="1" y="84"/>
                  </a:lnTo>
                  <a:lnTo>
                    <a:pt x="0" y="77"/>
                  </a:lnTo>
                  <a:lnTo>
                    <a:pt x="0" y="77"/>
                  </a:lnTo>
                  <a:lnTo>
                    <a:pt x="1" y="69"/>
                  </a:lnTo>
                  <a:lnTo>
                    <a:pt x="2" y="61"/>
                  </a:lnTo>
                  <a:lnTo>
                    <a:pt x="3" y="53"/>
                  </a:lnTo>
                  <a:lnTo>
                    <a:pt x="6" y="47"/>
                  </a:lnTo>
                  <a:lnTo>
                    <a:pt x="9" y="40"/>
                  </a:lnTo>
                  <a:lnTo>
                    <a:pt x="14" y="34"/>
                  </a:lnTo>
                  <a:lnTo>
                    <a:pt x="18" y="28"/>
                  </a:lnTo>
                  <a:lnTo>
                    <a:pt x="23" y="23"/>
                  </a:lnTo>
                  <a:lnTo>
                    <a:pt x="29" y="17"/>
                  </a:lnTo>
                  <a:lnTo>
                    <a:pt x="34" y="13"/>
                  </a:lnTo>
                  <a:lnTo>
                    <a:pt x="40" y="9"/>
                  </a:lnTo>
                  <a:lnTo>
                    <a:pt x="47" y="5"/>
                  </a:lnTo>
                  <a:lnTo>
                    <a:pt x="54" y="3"/>
                  </a:lnTo>
                  <a:lnTo>
                    <a:pt x="62" y="1"/>
                  </a:lnTo>
                  <a:lnTo>
                    <a:pt x="70" y="0"/>
                  </a:lnTo>
                  <a:lnTo>
                    <a:pt x="77" y="0"/>
                  </a:lnTo>
                  <a:lnTo>
                    <a:pt x="77" y="0"/>
                  </a:lnTo>
                  <a:lnTo>
                    <a:pt x="85" y="0"/>
                  </a:lnTo>
                  <a:lnTo>
                    <a:pt x="93" y="1"/>
                  </a:lnTo>
                  <a:lnTo>
                    <a:pt x="100" y="3"/>
                  </a:lnTo>
                  <a:lnTo>
                    <a:pt x="108"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51" name="Google Shape;5451;p59"/>
            <p:cNvSpPr/>
            <p:nvPr/>
          </p:nvSpPr>
          <p:spPr>
            <a:xfrm>
              <a:off x="9012238" y="5060951"/>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4" y="141"/>
                  </a:lnTo>
                  <a:lnTo>
                    <a:pt x="29" y="136"/>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52" name="Google Shape;5452;p59"/>
            <p:cNvSpPr/>
            <p:nvPr/>
          </p:nvSpPr>
          <p:spPr>
            <a:xfrm>
              <a:off x="9012238" y="5130801"/>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4" y="141"/>
                  </a:lnTo>
                  <a:lnTo>
                    <a:pt x="29" y="136"/>
                  </a:lnTo>
                  <a:lnTo>
                    <a:pt x="23" y="132"/>
                  </a:lnTo>
                  <a:lnTo>
                    <a:pt x="18" y="126"/>
                  </a:lnTo>
                  <a:lnTo>
                    <a:pt x="14"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4" y="35"/>
                  </a:lnTo>
                  <a:lnTo>
                    <a:pt x="18" y="29"/>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53" name="Google Shape;5453;p59"/>
            <p:cNvSpPr/>
            <p:nvPr/>
          </p:nvSpPr>
          <p:spPr>
            <a:xfrm>
              <a:off x="8942388" y="4786313"/>
              <a:ext cx="47625" cy="49213"/>
            </a:xfrm>
            <a:custGeom>
              <a:avLst/>
              <a:gdLst/>
              <a:ahLst/>
              <a:cxnLst/>
              <a:rect l="l" t="t" r="r" b="b"/>
              <a:pathLst>
                <a:path w="154" h="154" extrusionOk="0">
                  <a:moveTo>
                    <a:pt x="154" y="78"/>
                  </a:moveTo>
                  <a:lnTo>
                    <a:pt x="154" y="78"/>
                  </a:lnTo>
                  <a:lnTo>
                    <a:pt x="153" y="84"/>
                  </a:lnTo>
                  <a:lnTo>
                    <a:pt x="152" y="92"/>
                  </a:lnTo>
                  <a:lnTo>
                    <a:pt x="151" y="100"/>
                  </a:lnTo>
                  <a:lnTo>
                    <a:pt x="148" y="107"/>
                  </a:lnTo>
                  <a:lnTo>
                    <a:pt x="145"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5" y="41"/>
                  </a:lnTo>
                  <a:lnTo>
                    <a:pt x="148" y="47"/>
                  </a:lnTo>
                  <a:lnTo>
                    <a:pt x="151" y="55"/>
                  </a:lnTo>
                  <a:lnTo>
                    <a:pt x="152" y="61"/>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54" name="Google Shape;5454;p59"/>
            <p:cNvSpPr/>
            <p:nvPr/>
          </p:nvSpPr>
          <p:spPr>
            <a:xfrm>
              <a:off x="8942388" y="4919663"/>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55" name="Google Shape;5455;p59"/>
            <p:cNvSpPr/>
            <p:nvPr/>
          </p:nvSpPr>
          <p:spPr>
            <a:xfrm>
              <a:off x="8942388" y="4848226"/>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56" name="Google Shape;5456;p59"/>
            <p:cNvSpPr/>
            <p:nvPr/>
          </p:nvSpPr>
          <p:spPr>
            <a:xfrm>
              <a:off x="8942388" y="4992688"/>
              <a:ext cx="47625"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57" name="Google Shape;5457;p59"/>
            <p:cNvSpPr/>
            <p:nvPr/>
          </p:nvSpPr>
          <p:spPr>
            <a:xfrm>
              <a:off x="8942388" y="5060951"/>
              <a:ext cx="47625"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9" y="136"/>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58" name="Google Shape;5458;p59"/>
            <p:cNvSpPr/>
            <p:nvPr/>
          </p:nvSpPr>
          <p:spPr>
            <a:xfrm>
              <a:off x="8942388" y="5130801"/>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59" name="Google Shape;5459;p59"/>
            <p:cNvSpPr/>
            <p:nvPr/>
          </p:nvSpPr>
          <p:spPr>
            <a:xfrm>
              <a:off x="8870950" y="4919663"/>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99"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60" name="Google Shape;5460;p59"/>
            <p:cNvSpPr/>
            <p:nvPr/>
          </p:nvSpPr>
          <p:spPr>
            <a:xfrm>
              <a:off x="8870950" y="48482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61" name="Google Shape;5461;p59"/>
            <p:cNvSpPr/>
            <p:nvPr/>
          </p:nvSpPr>
          <p:spPr>
            <a:xfrm>
              <a:off x="8870950" y="4992688"/>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3"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62" name="Google Shape;5462;p59"/>
            <p:cNvSpPr/>
            <p:nvPr/>
          </p:nvSpPr>
          <p:spPr>
            <a:xfrm>
              <a:off x="8870950" y="5060951"/>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6" y="148"/>
                  </a:lnTo>
                  <a:lnTo>
                    <a:pt x="99"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63" name="Google Shape;5463;p59"/>
            <p:cNvSpPr/>
            <p:nvPr/>
          </p:nvSpPr>
          <p:spPr>
            <a:xfrm>
              <a:off x="8870950" y="5130801"/>
              <a:ext cx="49213"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64" name="Google Shape;5464;p59"/>
            <p:cNvSpPr/>
            <p:nvPr/>
          </p:nvSpPr>
          <p:spPr>
            <a:xfrm>
              <a:off x="9012238" y="5203826"/>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9"/>
                  </a:lnTo>
                  <a:lnTo>
                    <a:pt x="100" y="151"/>
                  </a:lnTo>
                  <a:lnTo>
                    <a:pt x="93" y="152"/>
                  </a:lnTo>
                  <a:lnTo>
                    <a:pt x="85" y="154"/>
                  </a:lnTo>
                  <a:lnTo>
                    <a:pt x="77" y="155"/>
                  </a:lnTo>
                  <a:lnTo>
                    <a:pt x="77" y="155"/>
                  </a:lnTo>
                  <a:lnTo>
                    <a:pt x="70" y="154"/>
                  </a:lnTo>
                  <a:lnTo>
                    <a:pt x="62" y="152"/>
                  </a:lnTo>
                  <a:lnTo>
                    <a:pt x="54" y="151"/>
                  </a:lnTo>
                  <a:lnTo>
                    <a:pt x="47" y="149"/>
                  </a:lnTo>
                  <a:lnTo>
                    <a:pt x="40" y="146"/>
                  </a:lnTo>
                  <a:lnTo>
                    <a:pt x="34" y="141"/>
                  </a:lnTo>
                  <a:lnTo>
                    <a:pt x="29" y="136"/>
                  </a:lnTo>
                  <a:lnTo>
                    <a:pt x="23" y="132"/>
                  </a:lnTo>
                  <a:lnTo>
                    <a:pt x="18" y="126"/>
                  </a:lnTo>
                  <a:lnTo>
                    <a:pt x="14"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0"/>
                  </a:lnTo>
                  <a:lnTo>
                    <a:pt x="14" y="35"/>
                  </a:lnTo>
                  <a:lnTo>
                    <a:pt x="18" y="29"/>
                  </a:lnTo>
                  <a:lnTo>
                    <a:pt x="23" y="23"/>
                  </a:lnTo>
                  <a:lnTo>
                    <a:pt x="29" y="19"/>
                  </a:lnTo>
                  <a:lnTo>
                    <a:pt x="34" y="14"/>
                  </a:lnTo>
                  <a:lnTo>
                    <a:pt x="40" y="9"/>
                  </a:lnTo>
                  <a:lnTo>
                    <a:pt x="47" y="7"/>
                  </a:lnTo>
                  <a:lnTo>
                    <a:pt x="54" y="4"/>
                  </a:lnTo>
                  <a:lnTo>
                    <a:pt x="62" y="3"/>
                  </a:lnTo>
                  <a:lnTo>
                    <a:pt x="70"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65" name="Google Shape;5465;p59"/>
            <p:cNvSpPr/>
            <p:nvPr/>
          </p:nvSpPr>
          <p:spPr>
            <a:xfrm>
              <a:off x="8942388" y="5203826"/>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6" y="149"/>
                  </a:lnTo>
                  <a:lnTo>
                    <a:pt x="100" y="151"/>
                  </a:lnTo>
                  <a:lnTo>
                    <a:pt x="93" y="152"/>
                  </a:lnTo>
                  <a:lnTo>
                    <a:pt x="85" y="154"/>
                  </a:lnTo>
                  <a:lnTo>
                    <a:pt x="77" y="155"/>
                  </a:lnTo>
                  <a:lnTo>
                    <a:pt x="77" y="155"/>
                  </a:lnTo>
                  <a:lnTo>
                    <a:pt x="69" y="154"/>
                  </a:lnTo>
                  <a:lnTo>
                    <a:pt x="62" y="152"/>
                  </a:lnTo>
                  <a:lnTo>
                    <a:pt x="54" y="151"/>
                  </a:lnTo>
                  <a:lnTo>
                    <a:pt x="47" y="149"/>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6" y="7"/>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66" name="Google Shape;5466;p59"/>
            <p:cNvSpPr/>
            <p:nvPr/>
          </p:nvSpPr>
          <p:spPr>
            <a:xfrm>
              <a:off x="8870950" y="5203826"/>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6" y="149"/>
                  </a:lnTo>
                  <a:lnTo>
                    <a:pt x="99" y="151"/>
                  </a:lnTo>
                  <a:lnTo>
                    <a:pt x="93" y="152"/>
                  </a:lnTo>
                  <a:lnTo>
                    <a:pt x="85" y="154"/>
                  </a:lnTo>
                  <a:lnTo>
                    <a:pt x="77" y="155"/>
                  </a:lnTo>
                  <a:lnTo>
                    <a:pt x="77" y="155"/>
                  </a:lnTo>
                  <a:lnTo>
                    <a:pt x="69" y="154"/>
                  </a:lnTo>
                  <a:lnTo>
                    <a:pt x="62" y="152"/>
                  </a:lnTo>
                  <a:lnTo>
                    <a:pt x="54" y="151"/>
                  </a:lnTo>
                  <a:lnTo>
                    <a:pt x="47" y="149"/>
                  </a:lnTo>
                  <a:lnTo>
                    <a:pt x="40" y="146"/>
                  </a:lnTo>
                  <a:lnTo>
                    <a:pt x="34" y="141"/>
                  </a:lnTo>
                  <a:lnTo>
                    <a:pt x="27"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67" name="Google Shape;5467;p59"/>
            <p:cNvSpPr/>
            <p:nvPr/>
          </p:nvSpPr>
          <p:spPr>
            <a:xfrm>
              <a:off x="9432925" y="5130801"/>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4" y="114"/>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9"/>
                  </a:lnTo>
                  <a:lnTo>
                    <a:pt x="141" y="35"/>
                  </a:lnTo>
                  <a:lnTo>
                    <a:pt x="144"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68" name="Google Shape;5468;p59"/>
            <p:cNvSpPr/>
            <p:nvPr/>
          </p:nvSpPr>
          <p:spPr>
            <a:xfrm>
              <a:off x="9501188" y="5130801"/>
              <a:ext cx="49213" cy="49213"/>
            </a:xfrm>
            <a:custGeom>
              <a:avLst/>
              <a:gdLst/>
              <a:ahLst/>
              <a:cxnLst/>
              <a:rect l="l" t="t" r="r" b="b"/>
              <a:pathLst>
                <a:path w="155" h="155" extrusionOk="0">
                  <a:moveTo>
                    <a:pt x="155" y="77"/>
                  </a:moveTo>
                  <a:lnTo>
                    <a:pt x="155" y="77"/>
                  </a:lnTo>
                  <a:lnTo>
                    <a:pt x="154" y="85"/>
                  </a:lnTo>
                  <a:lnTo>
                    <a:pt x="153" y="93"/>
                  </a:lnTo>
                  <a:lnTo>
                    <a:pt x="152" y="100"/>
                  </a:lnTo>
                  <a:lnTo>
                    <a:pt x="148" y="108"/>
                  </a:lnTo>
                  <a:lnTo>
                    <a:pt x="145"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1" y="146"/>
                  </a:lnTo>
                  <a:lnTo>
                    <a:pt x="35" y="141"/>
                  </a:lnTo>
                  <a:lnTo>
                    <a:pt x="28" y="136"/>
                  </a:lnTo>
                  <a:lnTo>
                    <a:pt x="23" y="132"/>
                  </a:lnTo>
                  <a:lnTo>
                    <a:pt x="18" y="126"/>
                  </a:lnTo>
                  <a:lnTo>
                    <a:pt x="13"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3" y="35"/>
                  </a:lnTo>
                  <a:lnTo>
                    <a:pt x="18" y="29"/>
                  </a:lnTo>
                  <a:lnTo>
                    <a:pt x="23" y="23"/>
                  </a:lnTo>
                  <a:lnTo>
                    <a:pt x="28" y="17"/>
                  </a:lnTo>
                  <a:lnTo>
                    <a:pt x="35" y="13"/>
                  </a:lnTo>
                  <a:lnTo>
                    <a:pt x="41"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9"/>
                  </a:lnTo>
                  <a:lnTo>
                    <a:pt x="141" y="35"/>
                  </a:lnTo>
                  <a:lnTo>
                    <a:pt x="145"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69" name="Google Shape;5469;p59"/>
            <p:cNvSpPr/>
            <p:nvPr/>
          </p:nvSpPr>
          <p:spPr>
            <a:xfrm>
              <a:off x="9571038" y="5130801"/>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4"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7"/>
                  </a:lnTo>
                  <a:lnTo>
                    <a:pt x="34"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70" name="Google Shape;5470;p59"/>
            <p:cNvSpPr/>
            <p:nvPr/>
          </p:nvSpPr>
          <p:spPr>
            <a:xfrm>
              <a:off x="9642475" y="5130801"/>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9" y="126"/>
                  </a:lnTo>
                  <a:lnTo>
                    <a:pt x="14"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9"/>
                  </a:lnTo>
                  <a:lnTo>
                    <a:pt x="141" y="35"/>
                  </a:lnTo>
                  <a:lnTo>
                    <a:pt x="146"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71" name="Google Shape;5471;p59"/>
            <p:cNvSpPr/>
            <p:nvPr/>
          </p:nvSpPr>
          <p:spPr>
            <a:xfrm>
              <a:off x="9712325" y="5130801"/>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0"/>
                  </a:lnTo>
                  <a:lnTo>
                    <a:pt x="137" y="126"/>
                  </a:lnTo>
                  <a:lnTo>
                    <a:pt x="132" y="132"/>
                  </a:lnTo>
                  <a:lnTo>
                    <a:pt x="126" y="136"/>
                  </a:lnTo>
                  <a:lnTo>
                    <a:pt x="120" y="141"/>
                  </a:lnTo>
                  <a:lnTo>
                    <a:pt x="114" y="146"/>
                  </a:lnTo>
                  <a:lnTo>
                    <a:pt x="107" y="148"/>
                  </a:lnTo>
                  <a:lnTo>
                    <a:pt x="101" y="151"/>
                  </a:lnTo>
                  <a:lnTo>
                    <a:pt x="93" y="152"/>
                  </a:lnTo>
                  <a:lnTo>
                    <a:pt x="85" y="154"/>
                  </a:lnTo>
                  <a:lnTo>
                    <a:pt x="78" y="155"/>
                  </a:lnTo>
                  <a:lnTo>
                    <a:pt x="78" y="155"/>
                  </a:lnTo>
                  <a:lnTo>
                    <a:pt x="70" y="154"/>
                  </a:lnTo>
                  <a:lnTo>
                    <a:pt x="62" y="152"/>
                  </a:lnTo>
                  <a:lnTo>
                    <a:pt x="54" y="151"/>
                  </a:lnTo>
                  <a:lnTo>
                    <a:pt x="47" y="148"/>
                  </a:lnTo>
                  <a:lnTo>
                    <a:pt x="40"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7"/>
                  </a:lnTo>
                  <a:lnTo>
                    <a:pt x="34" y="13"/>
                  </a:lnTo>
                  <a:lnTo>
                    <a:pt x="40" y="9"/>
                  </a:lnTo>
                  <a:lnTo>
                    <a:pt x="47" y="6"/>
                  </a:lnTo>
                  <a:lnTo>
                    <a:pt x="54"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2"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72" name="Google Shape;5472;p59"/>
            <p:cNvSpPr/>
            <p:nvPr/>
          </p:nvSpPr>
          <p:spPr>
            <a:xfrm>
              <a:off x="9432925" y="5060951"/>
              <a:ext cx="47625" cy="49213"/>
            </a:xfrm>
            <a:custGeom>
              <a:avLst/>
              <a:gdLst/>
              <a:ahLst/>
              <a:cxnLst/>
              <a:rect l="l" t="t" r="r" b="b"/>
              <a:pathLst>
                <a:path w="154" h="155" extrusionOk="0">
                  <a:moveTo>
                    <a:pt x="154" y="77"/>
                  </a:moveTo>
                  <a:lnTo>
                    <a:pt x="154" y="77"/>
                  </a:lnTo>
                  <a:lnTo>
                    <a:pt x="153" y="85"/>
                  </a:lnTo>
                  <a:lnTo>
                    <a:pt x="152" y="93"/>
                  </a:lnTo>
                  <a:lnTo>
                    <a:pt x="151" y="100"/>
                  </a:lnTo>
                  <a:lnTo>
                    <a:pt x="148" y="107"/>
                  </a:lnTo>
                  <a:lnTo>
                    <a:pt x="144" y="114"/>
                  </a:lnTo>
                  <a:lnTo>
                    <a:pt x="141" y="120"/>
                  </a:lnTo>
                  <a:lnTo>
                    <a:pt x="136" y="126"/>
                  </a:lnTo>
                  <a:lnTo>
                    <a:pt x="131" y="132"/>
                  </a:lnTo>
                  <a:lnTo>
                    <a:pt x="126" y="136"/>
                  </a:lnTo>
                  <a:lnTo>
                    <a:pt x="120" y="141"/>
                  </a:lnTo>
                  <a:lnTo>
                    <a:pt x="113" y="144"/>
                  </a:lnTo>
                  <a:lnTo>
                    <a:pt x="106" y="148"/>
                  </a:lnTo>
                  <a:lnTo>
                    <a:pt x="99"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73" name="Google Shape;5473;p59"/>
            <p:cNvSpPr/>
            <p:nvPr/>
          </p:nvSpPr>
          <p:spPr>
            <a:xfrm>
              <a:off x="9501188" y="5060951"/>
              <a:ext cx="49213" cy="49213"/>
            </a:xfrm>
            <a:custGeom>
              <a:avLst/>
              <a:gdLst/>
              <a:ahLst/>
              <a:cxnLst/>
              <a:rect l="l" t="t" r="r" b="b"/>
              <a:pathLst>
                <a:path w="155" h="155" extrusionOk="0">
                  <a:moveTo>
                    <a:pt x="155" y="77"/>
                  </a:moveTo>
                  <a:lnTo>
                    <a:pt x="155" y="77"/>
                  </a:lnTo>
                  <a:lnTo>
                    <a:pt x="154" y="85"/>
                  </a:lnTo>
                  <a:lnTo>
                    <a:pt x="153" y="93"/>
                  </a:lnTo>
                  <a:lnTo>
                    <a:pt x="152" y="100"/>
                  </a:lnTo>
                  <a:lnTo>
                    <a:pt x="148" y="107"/>
                  </a:lnTo>
                  <a:lnTo>
                    <a:pt x="145"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1" y="144"/>
                  </a:lnTo>
                  <a:lnTo>
                    <a:pt x="35" y="141"/>
                  </a:lnTo>
                  <a:lnTo>
                    <a:pt x="28" y="136"/>
                  </a:lnTo>
                  <a:lnTo>
                    <a:pt x="23" y="132"/>
                  </a:lnTo>
                  <a:lnTo>
                    <a:pt x="18" y="126"/>
                  </a:lnTo>
                  <a:lnTo>
                    <a:pt x="13"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7"/>
                  </a:lnTo>
                  <a:lnTo>
                    <a:pt x="35" y="13"/>
                  </a:lnTo>
                  <a:lnTo>
                    <a:pt x="41"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74" name="Google Shape;5474;p59"/>
            <p:cNvSpPr/>
            <p:nvPr/>
          </p:nvSpPr>
          <p:spPr>
            <a:xfrm>
              <a:off x="9363075" y="5130801"/>
              <a:ext cx="49213" cy="49213"/>
            </a:xfrm>
            <a:custGeom>
              <a:avLst/>
              <a:gdLst/>
              <a:ahLst/>
              <a:cxnLst/>
              <a:rect l="l" t="t" r="r" b="b"/>
              <a:pathLst>
                <a:path w="155" h="155" extrusionOk="0">
                  <a:moveTo>
                    <a:pt x="155" y="77"/>
                  </a:moveTo>
                  <a:lnTo>
                    <a:pt x="155" y="77"/>
                  </a:lnTo>
                  <a:lnTo>
                    <a:pt x="154" y="85"/>
                  </a:lnTo>
                  <a:lnTo>
                    <a:pt x="153" y="93"/>
                  </a:lnTo>
                  <a:lnTo>
                    <a:pt x="152" y="100"/>
                  </a:lnTo>
                  <a:lnTo>
                    <a:pt x="148" y="108"/>
                  </a:lnTo>
                  <a:lnTo>
                    <a:pt x="146"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9" y="126"/>
                  </a:lnTo>
                  <a:lnTo>
                    <a:pt x="14"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9" y="29"/>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9"/>
                  </a:lnTo>
                  <a:lnTo>
                    <a:pt x="141" y="35"/>
                  </a:lnTo>
                  <a:lnTo>
                    <a:pt x="146"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75" name="Google Shape;5475;p59"/>
            <p:cNvSpPr/>
            <p:nvPr/>
          </p:nvSpPr>
          <p:spPr>
            <a:xfrm>
              <a:off x="9363075" y="5060951"/>
              <a:ext cx="49213" cy="49213"/>
            </a:xfrm>
            <a:custGeom>
              <a:avLst/>
              <a:gdLst/>
              <a:ahLst/>
              <a:cxnLst/>
              <a:rect l="l" t="t" r="r" b="b"/>
              <a:pathLst>
                <a:path w="155" h="155" extrusionOk="0">
                  <a:moveTo>
                    <a:pt x="155" y="77"/>
                  </a:moveTo>
                  <a:lnTo>
                    <a:pt x="155" y="77"/>
                  </a:lnTo>
                  <a:lnTo>
                    <a:pt x="154" y="85"/>
                  </a:lnTo>
                  <a:lnTo>
                    <a:pt x="153" y="93"/>
                  </a:lnTo>
                  <a:lnTo>
                    <a:pt x="152" y="100"/>
                  </a:lnTo>
                  <a:lnTo>
                    <a:pt x="148" y="107"/>
                  </a:lnTo>
                  <a:lnTo>
                    <a:pt x="146"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9"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76" name="Google Shape;5476;p59"/>
            <p:cNvSpPr/>
            <p:nvPr/>
          </p:nvSpPr>
          <p:spPr>
            <a:xfrm>
              <a:off x="9571038" y="5060951"/>
              <a:ext cx="49213" cy="49213"/>
            </a:xfrm>
            <a:custGeom>
              <a:avLst/>
              <a:gdLst/>
              <a:ahLst/>
              <a:cxnLst/>
              <a:rect l="l" t="t" r="r" b="b"/>
              <a:pathLst>
                <a:path w="154" h="155"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0" y="141"/>
                  </a:lnTo>
                  <a:lnTo>
                    <a:pt x="114"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4"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4"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77" name="Google Shape;5477;p59"/>
            <p:cNvSpPr/>
            <p:nvPr/>
          </p:nvSpPr>
          <p:spPr>
            <a:xfrm>
              <a:off x="9642475" y="5060951"/>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6"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9"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78" name="Google Shape;5478;p59"/>
            <p:cNvSpPr/>
            <p:nvPr/>
          </p:nvSpPr>
          <p:spPr>
            <a:xfrm>
              <a:off x="9712325" y="5060951"/>
              <a:ext cx="47625"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1" y="120"/>
                  </a:lnTo>
                  <a:lnTo>
                    <a:pt x="137" y="126"/>
                  </a:lnTo>
                  <a:lnTo>
                    <a:pt x="132" y="132"/>
                  </a:lnTo>
                  <a:lnTo>
                    <a:pt x="126" y="136"/>
                  </a:lnTo>
                  <a:lnTo>
                    <a:pt x="120" y="141"/>
                  </a:lnTo>
                  <a:lnTo>
                    <a:pt x="114" y="144"/>
                  </a:lnTo>
                  <a:lnTo>
                    <a:pt x="107" y="148"/>
                  </a:lnTo>
                  <a:lnTo>
                    <a:pt x="101" y="151"/>
                  </a:lnTo>
                  <a:lnTo>
                    <a:pt x="93" y="152"/>
                  </a:lnTo>
                  <a:lnTo>
                    <a:pt x="85" y="154"/>
                  </a:lnTo>
                  <a:lnTo>
                    <a:pt x="78" y="155"/>
                  </a:lnTo>
                  <a:lnTo>
                    <a:pt x="78" y="155"/>
                  </a:lnTo>
                  <a:lnTo>
                    <a:pt x="70" y="154"/>
                  </a:lnTo>
                  <a:lnTo>
                    <a:pt x="62" y="152"/>
                  </a:lnTo>
                  <a:lnTo>
                    <a:pt x="54" y="151"/>
                  </a:lnTo>
                  <a:lnTo>
                    <a:pt x="47" y="148"/>
                  </a:lnTo>
                  <a:lnTo>
                    <a:pt x="40"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2" y="23"/>
                  </a:lnTo>
                  <a:lnTo>
                    <a:pt x="137" y="28"/>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79" name="Google Shape;5479;p59"/>
            <p:cNvSpPr/>
            <p:nvPr/>
          </p:nvSpPr>
          <p:spPr>
            <a:xfrm>
              <a:off x="9571038" y="5275263"/>
              <a:ext cx="49213" cy="49213"/>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20"/>
                  </a:lnTo>
                  <a:lnTo>
                    <a:pt x="137" y="127"/>
                  </a:lnTo>
                  <a:lnTo>
                    <a:pt x="132" y="131"/>
                  </a:lnTo>
                  <a:lnTo>
                    <a:pt x="126" y="137"/>
                  </a:lnTo>
                  <a:lnTo>
                    <a:pt x="120" y="141"/>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1"/>
                  </a:lnTo>
                  <a:lnTo>
                    <a:pt x="28" y="137"/>
                  </a:lnTo>
                  <a:lnTo>
                    <a:pt x="22"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3" y="34"/>
                  </a:lnTo>
                  <a:lnTo>
                    <a:pt x="17" y="28"/>
                  </a:lnTo>
                  <a:lnTo>
                    <a:pt x="22" y="22"/>
                  </a:lnTo>
                  <a:lnTo>
                    <a:pt x="28" y="18"/>
                  </a:lnTo>
                  <a:lnTo>
                    <a:pt x="34" y="13"/>
                  </a:lnTo>
                  <a:lnTo>
                    <a:pt x="40" y="10"/>
                  </a:lnTo>
                  <a:lnTo>
                    <a:pt x="47" y="6"/>
                  </a:lnTo>
                  <a:lnTo>
                    <a:pt x="54" y="3"/>
                  </a:lnTo>
                  <a:lnTo>
                    <a:pt x="61" y="2"/>
                  </a:lnTo>
                  <a:lnTo>
                    <a:pt x="69" y="1"/>
                  </a:lnTo>
                  <a:lnTo>
                    <a:pt x="77" y="0"/>
                  </a:lnTo>
                  <a:lnTo>
                    <a:pt x="77" y="0"/>
                  </a:lnTo>
                  <a:lnTo>
                    <a:pt x="85" y="1"/>
                  </a:lnTo>
                  <a:lnTo>
                    <a:pt x="92" y="2"/>
                  </a:lnTo>
                  <a:lnTo>
                    <a:pt x="100" y="3"/>
                  </a:lnTo>
                  <a:lnTo>
                    <a:pt x="107" y="6"/>
                  </a:lnTo>
                  <a:lnTo>
                    <a:pt x="114" y="10"/>
                  </a:lnTo>
                  <a:lnTo>
                    <a:pt x="120" y="13"/>
                  </a:lnTo>
                  <a:lnTo>
                    <a:pt x="126" y="18"/>
                  </a:lnTo>
                  <a:lnTo>
                    <a:pt x="132" y="22"/>
                  </a:lnTo>
                  <a:lnTo>
                    <a:pt x="137" y="28"/>
                  </a:lnTo>
                  <a:lnTo>
                    <a:pt x="141" y="34"/>
                  </a:lnTo>
                  <a:lnTo>
                    <a:pt x="145" y="41"/>
                  </a:lnTo>
                  <a:lnTo>
                    <a:pt x="148" y="46"/>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80" name="Google Shape;5480;p59"/>
            <p:cNvSpPr/>
            <p:nvPr/>
          </p:nvSpPr>
          <p:spPr>
            <a:xfrm>
              <a:off x="9642475" y="5275263"/>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20"/>
                  </a:lnTo>
                  <a:lnTo>
                    <a:pt x="137" y="127"/>
                  </a:lnTo>
                  <a:lnTo>
                    <a:pt x="132" y="131"/>
                  </a:lnTo>
                  <a:lnTo>
                    <a:pt x="126" y="137"/>
                  </a:lnTo>
                  <a:lnTo>
                    <a:pt x="121" y="141"/>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9" y="137"/>
                  </a:lnTo>
                  <a:lnTo>
                    <a:pt x="23" y="131"/>
                  </a:lnTo>
                  <a:lnTo>
                    <a:pt x="19" y="127"/>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4" y="34"/>
                  </a:lnTo>
                  <a:lnTo>
                    <a:pt x="19" y="28"/>
                  </a:lnTo>
                  <a:lnTo>
                    <a:pt x="23" y="22"/>
                  </a:lnTo>
                  <a:lnTo>
                    <a:pt x="29"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8" y="6"/>
                  </a:lnTo>
                  <a:lnTo>
                    <a:pt x="114" y="10"/>
                  </a:lnTo>
                  <a:lnTo>
                    <a:pt x="121" y="13"/>
                  </a:lnTo>
                  <a:lnTo>
                    <a:pt x="126" y="18"/>
                  </a:lnTo>
                  <a:lnTo>
                    <a:pt x="132" y="22"/>
                  </a:lnTo>
                  <a:lnTo>
                    <a:pt x="137" y="28"/>
                  </a:lnTo>
                  <a:lnTo>
                    <a:pt x="141" y="34"/>
                  </a:lnTo>
                  <a:lnTo>
                    <a:pt x="146" y="41"/>
                  </a:lnTo>
                  <a:lnTo>
                    <a:pt x="148" y="46"/>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81" name="Google Shape;5481;p59"/>
            <p:cNvSpPr/>
            <p:nvPr/>
          </p:nvSpPr>
          <p:spPr>
            <a:xfrm>
              <a:off x="9712325" y="5275263"/>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7"/>
                  </a:lnTo>
                  <a:lnTo>
                    <a:pt x="132" y="131"/>
                  </a:lnTo>
                  <a:lnTo>
                    <a:pt x="126" y="137"/>
                  </a:lnTo>
                  <a:lnTo>
                    <a:pt x="120" y="141"/>
                  </a:lnTo>
                  <a:lnTo>
                    <a:pt x="114" y="145"/>
                  </a:lnTo>
                  <a:lnTo>
                    <a:pt x="107" y="148"/>
                  </a:lnTo>
                  <a:lnTo>
                    <a:pt x="101" y="151"/>
                  </a:lnTo>
                  <a:lnTo>
                    <a:pt x="93" y="153"/>
                  </a:lnTo>
                  <a:lnTo>
                    <a:pt x="85" y="154"/>
                  </a:lnTo>
                  <a:lnTo>
                    <a:pt x="78" y="154"/>
                  </a:lnTo>
                  <a:lnTo>
                    <a:pt x="78" y="154"/>
                  </a:lnTo>
                  <a:lnTo>
                    <a:pt x="70" y="154"/>
                  </a:lnTo>
                  <a:lnTo>
                    <a:pt x="62" y="153"/>
                  </a:lnTo>
                  <a:lnTo>
                    <a:pt x="54" y="151"/>
                  </a:lnTo>
                  <a:lnTo>
                    <a:pt x="47" y="148"/>
                  </a:lnTo>
                  <a:lnTo>
                    <a:pt x="40" y="145"/>
                  </a:lnTo>
                  <a:lnTo>
                    <a:pt x="34" y="141"/>
                  </a:lnTo>
                  <a:lnTo>
                    <a:pt x="29" y="137"/>
                  </a:lnTo>
                  <a:lnTo>
                    <a:pt x="23" y="131"/>
                  </a:lnTo>
                  <a:lnTo>
                    <a:pt x="18" y="127"/>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6"/>
                  </a:lnTo>
                  <a:lnTo>
                    <a:pt x="9" y="41"/>
                  </a:lnTo>
                  <a:lnTo>
                    <a:pt x="14" y="34"/>
                  </a:lnTo>
                  <a:lnTo>
                    <a:pt x="18" y="28"/>
                  </a:lnTo>
                  <a:lnTo>
                    <a:pt x="23" y="22"/>
                  </a:lnTo>
                  <a:lnTo>
                    <a:pt x="29" y="18"/>
                  </a:lnTo>
                  <a:lnTo>
                    <a:pt x="34" y="13"/>
                  </a:lnTo>
                  <a:lnTo>
                    <a:pt x="40" y="10"/>
                  </a:lnTo>
                  <a:lnTo>
                    <a:pt x="47" y="6"/>
                  </a:lnTo>
                  <a:lnTo>
                    <a:pt x="54" y="3"/>
                  </a:lnTo>
                  <a:lnTo>
                    <a:pt x="62" y="2"/>
                  </a:lnTo>
                  <a:lnTo>
                    <a:pt x="70" y="1"/>
                  </a:lnTo>
                  <a:lnTo>
                    <a:pt x="78" y="0"/>
                  </a:lnTo>
                  <a:lnTo>
                    <a:pt x="78" y="0"/>
                  </a:lnTo>
                  <a:lnTo>
                    <a:pt x="85" y="1"/>
                  </a:lnTo>
                  <a:lnTo>
                    <a:pt x="93" y="2"/>
                  </a:lnTo>
                  <a:lnTo>
                    <a:pt x="101" y="3"/>
                  </a:lnTo>
                  <a:lnTo>
                    <a:pt x="107" y="6"/>
                  </a:lnTo>
                  <a:lnTo>
                    <a:pt x="114" y="10"/>
                  </a:lnTo>
                  <a:lnTo>
                    <a:pt x="120" y="13"/>
                  </a:lnTo>
                  <a:lnTo>
                    <a:pt x="126" y="18"/>
                  </a:lnTo>
                  <a:lnTo>
                    <a:pt x="132" y="22"/>
                  </a:lnTo>
                  <a:lnTo>
                    <a:pt x="137" y="28"/>
                  </a:lnTo>
                  <a:lnTo>
                    <a:pt x="141" y="34"/>
                  </a:lnTo>
                  <a:lnTo>
                    <a:pt x="145" y="41"/>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82" name="Google Shape;5482;p59"/>
            <p:cNvSpPr/>
            <p:nvPr/>
          </p:nvSpPr>
          <p:spPr>
            <a:xfrm>
              <a:off x="9432925" y="5205413"/>
              <a:ext cx="47625" cy="47625"/>
            </a:xfrm>
            <a:custGeom>
              <a:avLst/>
              <a:gdLst/>
              <a:ahLst/>
              <a:cxnLst/>
              <a:rect l="l" t="t" r="r" b="b"/>
              <a:pathLst>
                <a:path w="154" h="154" extrusionOk="0">
                  <a:moveTo>
                    <a:pt x="154" y="77"/>
                  </a:moveTo>
                  <a:lnTo>
                    <a:pt x="154" y="77"/>
                  </a:lnTo>
                  <a:lnTo>
                    <a:pt x="153" y="85"/>
                  </a:lnTo>
                  <a:lnTo>
                    <a:pt x="152" y="92"/>
                  </a:lnTo>
                  <a:lnTo>
                    <a:pt x="151" y="100"/>
                  </a:lnTo>
                  <a:lnTo>
                    <a:pt x="148"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6"/>
                  </a:lnTo>
                  <a:lnTo>
                    <a:pt x="9" y="41"/>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1" y="22"/>
                  </a:lnTo>
                  <a:lnTo>
                    <a:pt x="136" y="28"/>
                  </a:lnTo>
                  <a:lnTo>
                    <a:pt x="141" y="34"/>
                  </a:lnTo>
                  <a:lnTo>
                    <a:pt x="144" y="41"/>
                  </a:lnTo>
                  <a:lnTo>
                    <a:pt x="148" y="46"/>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83" name="Google Shape;5483;p59"/>
            <p:cNvSpPr/>
            <p:nvPr/>
          </p:nvSpPr>
          <p:spPr>
            <a:xfrm>
              <a:off x="9571038" y="5205413"/>
              <a:ext cx="49213" cy="47625"/>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20"/>
                  </a:lnTo>
                  <a:lnTo>
                    <a:pt x="137" y="125"/>
                  </a:lnTo>
                  <a:lnTo>
                    <a:pt x="132" y="131"/>
                  </a:lnTo>
                  <a:lnTo>
                    <a:pt x="126" y="137"/>
                  </a:lnTo>
                  <a:lnTo>
                    <a:pt x="120" y="140"/>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0"/>
                  </a:lnTo>
                  <a:lnTo>
                    <a:pt x="28" y="137"/>
                  </a:lnTo>
                  <a:lnTo>
                    <a:pt x="22" y="131"/>
                  </a:lnTo>
                  <a:lnTo>
                    <a:pt x="17" y="125"/>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3" y="34"/>
                  </a:lnTo>
                  <a:lnTo>
                    <a:pt x="17" y="28"/>
                  </a:lnTo>
                  <a:lnTo>
                    <a:pt x="22" y="22"/>
                  </a:lnTo>
                  <a:lnTo>
                    <a:pt x="28" y="18"/>
                  </a:lnTo>
                  <a:lnTo>
                    <a:pt x="34" y="13"/>
                  </a:lnTo>
                  <a:lnTo>
                    <a:pt x="40" y="9"/>
                  </a:lnTo>
                  <a:lnTo>
                    <a:pt x="47" y="6"/>
                  </a:lnTo>
                  <a:lnTo>
                    <a:pt x="54" y="3"/>
                  </a:lnTo>
                  <a:lnTo>
                    <a:pt x="61" y="2"/>
                  </a:lnTo>
                  <a:lnTo>
                    <a:pt x="69" y="1"/>
                  </a:lnTo>
                  <a:lnTo>
                    <a:pt x="77" y="0"/>
                  </a:lnTo>
                  <a:lnTo>
                    <a:pt x="77" y="0"/>
                  </a:lnTo>
                  <a:lnTo>
                    <a:pt x="85" y="1"/>
                  </a:lnTo>
                  <a:lnTo>
                    <a:pt x="92" y="2"/>
                  </a:lnTo>
                  <a:lnTo>
                    <a:pt x="100" y="3"/>
                  </a:lnTo>
                  <a:lnTo>
                    <a:pt x="107" y="6"/>
                  </a:lnTo>
                  <a:lnTo>
                    <a:pt x="114" y="9"/>
                  </a:lnTo>
                  <a:lnTo>
                    <a:pt x="120" y="13"/>
                  </a:lnTo>
                  <a:lnTo>
                    <a:pt x="126" y="18"/>
                  </a:lnTo>
                  <a:lnTo>
                    <a:pt x="132" y="22"/>
                  </a:lnTo>
                  <a:lnTo>
                    <a:pt x="137" y="28"/>
                  </a:lnTo>
                  <a:lnTo>
                    <a:pt x="141" y="34"/>
                  </a:lnTo>
                  <a:lnTo>
                    <a:pt x="145" y="41"/>
                  </a:lnTo>
                  <a:lnTo>
                    <a:pt x="148" y="46"/>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84" name="Google Shape;5484;p59"/>
            <p:cNvSpPr/>
            <p:nvPr/>
          </p:nvSpPr>
          <p:spPr>
            <a:xfrm>
              <a:off x="9642475" y="5205413"/>
              <a:ext cx="49213" cy="47625"/>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20"/>
                  </a:lnTo>
                  <a:lnTo>
                    <a:pt x="137" y="125"/>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9" y="125"/>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4" y="34"/>
                  </a:lnTo>
                  <a:lnTo>
                    <a:pt x="19" y="28"/>
                  </a:lnTo>
                  <a:lnTo>
                    <a:pt x="23" y="22"/>
                  </a:lnTo>
                  <a:lnTo>
                    <a:pt x="29" y="18"/>
                  </a:lnTo>
                  <a:lnTo>
                    <a:pt x="35" y="13"/>
                  </a:lnTo>
                  <a:lnTo>
                    <a:pt x="40" y="9"/>
                  </a:lnTo>
                  <a:lnTo>
                    <a:pt x="47" y="6"/>
                  </a:lnTo>
                  <a:lnTo>
                    <a:pt x="54" y="3"/>
                  </a:lnTo>
                  <a:lnTo>
                    <a:pt x="62" y="2"/>
                  </a:lnTo>
                  <a:lnTo>
                    <a:pt x="69" y="1"/>
                  </a:lnTo>
                  <a:lnTo>
                    <a:pt x="77" y="0"/>
                  </a:lnTo>
                  <a:lnTo>
                    <a:pt x="77" y="0"/>
                  </a:lnTo>
                  <a:lnTo>
                    <a:pt x="85" y="1"/>
                  </a:lnTo>
                  <a:lnTo>
                    <a:pt x="93" y="2"/>
                  </a:lnTo>
                  <a:lnTo>
                    <a:pt x="100" y="3"/>
                  </a:lnTo>
                  <a:lnTo>
                    <a:pt x="108" y="6"/>
                  </a:lnTo>
                  <a:lnTo>
                    <a:pt x="114" y="9"/>
                  </a:lnTo>
                  <a:lnTo>
                    <a:pt x="121" y="13"/>
                  </a:lnTo>
                  <a:lnTo>
                    <a:pt x="126" y="18"/>
                  </a:lnTo>
                  <a:lnTo>
                    <a:pt x="132" y="22"/>
                  </a:lnTo>
                  <a:lnTo>
                    <a:pt x="137" y="28"/>
                  </a:lnTo>
                  <a:lnTo>
                    <a:pt x="141" y="34"/>
                  </a:lnTo>
                  <a:lnTo>
                    <a:pt x="146" y="41"/>
                  </a:lnTo>
                  <a:lnTo>
                    <a:pt x="148" y="46"/>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85" name="Google Shape;5485;p59"/>
            <p:cNvSpPr/>
            <p:nvPr/>
          </p:nvSpPr>
          <p:spPr>
            <a:xfrm>
              <a:off x="9712325" y="5205413"/>
              <a:ext cx="47625" cy="47625"/>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5"/>
                  </a:lnTo>
                  <a:lnTo>
                    <a:pt x="132" y="131"/>
                  </a:lnTo>
                  <a:lnTo>
                    <a:pt x="126" y="137"/>
                  </a:lnTo>
                  <a:lnTo>
                    <a:pt x="120" y="140"/>
                  </a:lnTo>
                  <a:lnTo>
                    <a:pt x="114" y="145"/>
                  </a:lnTo>
                  <a:lnTo>
                    <a:pt x="107" y="148"/>
                  </a:lnTo>
                  <a:lnTo>
                    <a:pt x="101" y="151"/>
                  </a:lnTo>
                  <a:lnTo>
                    <a:pt x="93" y="153"/>
                  </a:lnTo>
                  <a:lnTo>
                    <a:pt x="85" y="154"/>
                  </a:lnTo>
                  <a:lnTo>
                    <a:pt x="78" y="154"/>
                  </a:lnTo>
                  <a:lnTo>
                    <a:pt x="78" y="154"/>
                  </a:lnTo>
                  <a:lnTo>
                    <a:pt x="70" y="154"/>
                  </a:lnTo>
                  <a:lnTo>
                    <a:pt x="62" y="153"/>
                  </a:lnTo>
                  <a:lnTo>
                    <a:pt x="54" y="151"/>
                  </a:lnTo>
                  <a:lnTo>
                    <a:pt x="47" y="148"/>
                  </a:lnTo>
                  <a:lnTo>
                    <a:pt x="40" y="145"/>
                  </a:lnTo>
                  <a:lnTo>
                    <a:pt x="34" y="140"/>
                  </a:lnTo>
                  <a:lnTo>
                    <a:pt x="29" y="137"/>
                  </a:lnTo>
                  <a:lnTo>
                    <a:pt x="23" y="131"/>
                  </a:lnTo>
                  <a:lnTo>
                    <a:pt x="18" y="125"/>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6"/>
                  </a:lnTo>
                  <a:lnTo>
                    <a:pt x="9" y="41"/>
                  </a:lnTo>
                  <a:lnTo>
                    <a:pt x="14" y="34"/>
                  </a:lnTo>
                  <a:lnTo>
                    <a:pt x="18" y="28"/>
                  </a:lnTo>
                  <a:lnTo>
                    <a:pt x="23" y="22"/>
                  </a:lnTo>
                  <a:lnTo>
                    <a:pt x="29" y="18"/>
                  </a:lnTo>
                  <a:lnTo>
                    <a:pt x="34" y="13"/>
                  </a:lnTo>
                  <a:lnTo>
                    <a:pt x="40" y="9"/>
                  </a:lnTo>
                  <a:lnTo>
                    <a:pt x="47" y="6"/>
                  </a:lnTo>
                  <a:lnTo>
                    <a:pt x="54" y="3"/>
                  </a:lnTo>
                  <a:lnTo>
                    <a:pt x="62" y="2"/>
                  </a:lnTo>
                  <a:lnTo>
                    <a:pt x="70" y="1"/>
                  </a:lnTo>
                  <a:lnTo>
                    <a:pt x="78" y="0"/>
                  </a:lnTo>
                  <a:lnTo>
                    <a:pt x="78" y="0"/>
                  </a:lnTo>
                  <a:lnTo>
                    <a:pt x="85" y="1"/>
                  </a:lnTo>
                  <a:lnTo>
                    <a:pt x="93" y="2"/>
                  </a:lnTo>
                  <a:lnTo>
                    <a:pt x="101" y="3"/>
                  </a:lnTo>
                  <a:lnTo>
                    <a:pt x="107" y="6"/>
                  </a:lnTo>
                  <a:lnTo>
                    <a:pt x="114" y="9"/>
                  </a:lnTo>
                  <a:lnTo>
                    <a:pt x="120" y="13"/>
                  </a:lnTo>
                  <a:lnTo>
                    <a:pt x="126" y="18"/>
                  </a:lnTo>
                  <a:lnTo>
                    <a:pt x="132" y="22"/>
                  </a:lnTo>
                  <a:lnTo>
                    <a:pt x="137" y="28"/>
                  </a:lnTo>
                  <a:lnTo>
                    <a:pt x="141" y="34"/>
                  </a:lnTo>
                  <a:lnTo>
                    <a:pt x="145" y="41"/>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86" name="Google Shape;5486;p59"/>
            <p:cNvSpPr/>
            <p:nvPr/>
          </p:nvSpPr>
          <p:spPr>
            <a:xfrm>
              <a:off x="9571038" y="5345113"/>
              <a:ext cx="49213" cy="49213"/>
            </a:xfrm>
            <a:custGeom>
              <a:avLst/>
              <a:gdLst/>
              <a:ahLst/>
              <a:cxnLst/>
              <a:rect l="l" t="t" r="r" b="b"/>
              <a:pathLst>
                <a:path w="154" h="154" extrusionOk="0">
                  <a:moveTo>
                    <a:pt x="154" y="77"/>
                  </a:moveTo>
                  <a:lnTo>
                    <a:pt x="154" y="77"/>
                  </a:lnTo>
                  <a:lnTo>
                    <a:pt x="154" y="85"/>
                  </a:lnTo>
                  <a:lnTo>
                    <a:pt x="153" y="92"/>
                  </a:lnTo>
                  <a:lnTo>
                    <a:pt x="150" y="100"/>
                  </a:lnTo>
                  <a:lnTo>
                    <a:pt x="148" y="107"/>
                  </a:lnTo>
                  <a:lnTo>
                    <a:pt x="145" y="114"/>
                  </a:lnTo>
                  <a:lnTo>
                    <a:pt x="141" y="120"/>
                  </a:lnTo>
                  <a:lnTo>
                    <a:pt x="137" y="127"/>
                  </a:lnTo>
                  <a:lnTo>
                    <a:pt x="132" y="131"/>
                  </a:lnTo>
                  <a:lnTo>
                    <a:pt x="126" y="137"/>
                  </a:lnTo>
                  <a:lnTo>
                    <a:pt x="120" y="141"/>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1"/>
                  </a:lnTo>
                  <a:lnTo>
                    <a:pt x="28" y="137"/>
                  </a:lnTo>
                  <a:lnTo>
                    <a:pt x="22"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2" y="22"/>
                  </a:lnTo>
                  <a:lnTo>
                    <a:pt x="28" y="18"/>
                  </a:lnTo>
                  <a:lnTo>
                    <a:pt x="34" y="13"/>
                  </a:lnTo>
                  <a:lnTo>
                    <a:pt x="40" y="10"/>
                  </a:lnTo>
                  <a:lnTo>
                    <a:pt x="47" y="6"/>
                  </a:lnTo>
                  <a:lnTo>
                    <a:pt x="54" y="3"/>
                  </a:lnTo>
                  <a:lnTo>
                    <a:pt x="61" y="2"/>
                  </a:lnTo>
                  <a:lnTo>
                    <a:pt x="69" y="1"/>
                  </a:lnTo>
                  <a:lnTo>
                    <a:pt x="77" y="0"/>
                  </a:lnTo>
                  <a:lnTo>
                    <a:pt x="77" y="0"/>
                  </a:lnTo>
                  <a:lnTo>
                    <a:pt x="85" y="1"/>
                  </a:lnTo>
                  <a:lnTo>
                    <a:pt x="92" y="2"/>
                  </a:lnTo>
                  <a:lnTo>
                    <a:pt x="100" y="3"/>
                  </a:lnTo>
                  <a:lnTo>
                    <a:pt x="107" y="6"/>
                  </a:lnTo>
                  <a:lnTo>
                    <a:pt x="114" y="10"/>
                  </a:lnTo>
                  <a:lnTo>
                    <a:pt x="120" y="13"/>
                  </a:lnTo>
                  <a:lnTo>
                    <a:pt x="126" y="18"/>
                  </a:lnTo>
                  <a:lnTo>
                    <a:pt x="132" y="22"/>
                  </a:lnTo>
                  <a:lnTo>
                    <a:pt x="137" y="28"/>
                  </a:lnTo>
                  <a:lnTo>
                    <a:pt x="141" y="34"/>
                  </a:lnTo>
                  <a:lnTo>
                    <a:pt x="145" y="41"/>
                  </a:lnTo>
                  <a:lnTo>
                    <a:pt x="148" y="48"/>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87" name="Google Shape;5487;p59"/>
            <p:cNvSpPr/>
            <p:nvPr/>
          </p:nvSpPr>
          <p:spPr>
            <a:xfrm>
              <a:off x="9642475" y="5345113"/>
              <a:ext cx="49213" cy="49213"/>
            </a:xfrm>
            <a:custGeom>
              <a:avLst/>
              <a:gdLst/>
              <a:ahLst/>
              <a:cxnLst/>
              <a:rect l="l" t="t" r="r" b="b"/>
              <a:pathLst>
                <a:path w="155" h="154" extrusionOk="0">
                  <a:moveTo>
                    <a:pt x="155" y="77"/>
                  </a:moveTo>
                  <a:lnTo>
                    <a:pt x="155" y="77"/>
                  </a:lnTo>
                  <a:lnTo>
                    <a:pt x="154" y="85"/>
                  </a:lnTo>
                  <a:lnTo>
                    <a:pt x="153" y="92"/>
                  </a:lnTo>
                  <a:lnTo>
                    <a:pt x="151" y="100"/>
                  </a:lnTo>
                  <a:lnTo>
                    <a:pt x="148" y="107"/>
                  </a:lnTo>
                  <a:lnTo>
                    <a:pt x="146" y="114"/>
                  </a:lnTo>
                  <a:lnTo>
                    <a:pt x="141" y="120"/>
                  </a:lnTo>
                  <a:lnTo>
                    <a:pt x="137" y="127"/>
                  </a:lnTo>
                  <a:lnTo>
                    <a:pt x="132" y="131"/>
                  </a:lnTo>
                  <a:lnTo>
                    <a:pt x="126" y="137"/>
                  </a:lnTo>
                  <a:lnTo>
                    <a:pt x="121" y="141"/>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9" y="137"/>
                  </a:lnTo>
                  <a:lnTo>
                    <a:pt x="23" y="131"/>
                  </a:lnTo>
                  <a:lnTo>
                    <a:pt x="19" y="127"/>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4" y="34"/>
                  </a:lnTo>
                  <a:lnTo>
                    <a:pt x="19" y="28"/>
                  </a:lnTo>
                  <a:lnTo>
                    <a:pt x="23" y="22"/>
                  </a:lnTo>
                  <a:lnTo>
                    <a:pt x="29"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8" y="6"/>
                  </a:lnTo>
                  <a:lnTo>
                    <a:pt x="114" y="10"/>
                  </a:lnTo>
                  <a:lnTo>
                    <a:pt x="121" y="13"/>
                  </a:lnTo>
                  <a:lnTo>
                    <a:pt x="126" y="18"/>
                  </a:lnTo>
                  <a:lnTo>
                    <a:pt x="132" y="22"/>
                  </a:lnTo>
                  <a:lnTo>
                    <a:pt x="137" y="28"/>
                  </a:lnTo>
                  <a:lnTo>
                    <a:pt x="141" y="34"/>
                  </a:lnTo>
                  <a:lnTo>
                    <a:pt x="146" y="41"/>
                  </a:lnTo>
                  <a:lnTo>
                    <a:pt x="148" y="48"/>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88" name="Google Shape;5488;p59"/>
            <p:cNvSpPr/>
            <p:nvPr/>
          </p:nvSpPr>
          <p:spPr>
            <a:xfrm>
              <a:off x="9712325" y="5345113"/>
              <a:ext cx="47625" cy="49213"/>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1" y="120"/>
                  </a:lnTo>
                  <a:lnTo>
                    <a:pt x="137" y="127"/>
                  </a:lnTo>
                  <a:lnTo>
                    <a:pt x="132" y="131"/>
                  </a:lnTo>
                  <a:lnTo>
                    <a:pt x="126" y="137"/>
                  </a:lnTo>
                  <a:lnTo>
                    <a:pt x="120" y="141"/>
                  </a:lnTo>
                  <a:lnTo>
                    <a:pt x="114" y="145"/>
                  </a:lnTo>
                  <a:lnTo>
                    <a:pt x="107" y="148"/>
                  </a:lnTo>
                  <a:lnTo>
                    <a:pt x="101" y="151"/>
                  </a:lnTo>
                  <a:lnTo>
                    <a:pt x="93" y="153"/>
                  </a:lnTo>
                  <a:lnTo>
                    <a:pt x="85" y="154"/>
                  </a:lnTo>
                  <a:lnTo>
                    <a:pt x="78" y="154"/>
                  </a:lnTo>
                  <a:lnTo>
                    <a:pt x="78" y="154"/>
                  </a:lnTo>
                  <a:lnTo>
                    <a:pt x="70" y="154"/>
                  </a:lnTo>
                  <a:lnTo>
                    <a:pt x="62" y="153"/>
                  </a:lnTo>
                  <a:lnTo>
                    <a:pt x="54" y="151"/>
                  </a:lnTo>
                  <a:lnTo>
                    <a:pt x="47" y="148"/>
                  </a:lnTo>
                  <a:lnTo>
                    <a:pt x="40" y="145"/>
                  </a:lnTo>
                  <a:lnTo>
                    <a:pt x="34" y="141"/>
                  </a:lnTo>
                  <a:lnTo>
                    <a:pt x="29" y="137"/>
                  </a:lnTo>
                  <a:lnTo>
                    <a:pt x="23" y="131"/>
                  </a:lnTo>
                  <a:lnTo>
                    <a:pt x="18" y="127"/>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8"/>
                  </a:lnTo>
                  <a:lnTo>
                    <a:pt x="9" y="41"/>
                  </a:lnTo>
                  <a:lnTo>
                    <a:pt x="14" y="34"/>
                  </a:lnTo>
                  <a:lnTo>
                    <a:pt x="18" y="28"/>
                  </a:lnTo>
                  <a:lnTo>
                    <a:pt x="23" y="22"/>
                  </a:lnTo>
                  <a:lnTo>
                    <a:pt x="29" y="18"/>
                  </a:lnTo>
                  <a:lnTo>
                    <a:pt x="34" y="13"/>
                  </a:lnTo>
                  <a:lnTo>
                    <a:pt x="40" y="10"/>
                  </a:lnTo>
                  <a:lnTo>
                    <a:pt x="47" y="6"/>
                  </a:lnTo>
                  <a:lnTo>
                    <a:pt x="54" y="3"/>
                  </a:lnTo>
                  <a:lnTo>
                    <a:pt x="62" y="2"/>
                  </a:lnTo>
                  <a:lnTo>
                    <a:pt x="70" y="1"/>
                  </a:lnTo>
                  <a:lnTo>
                    <a:pt x="78" y="0"/>
                  </a:lnTo>
                  <a:lnTo>
                    <a:pt x="78" y="0"/>
                  </a:lnTo>
                  <a:lnTo>
                    <a:pt x="85" y="1"/>
                  </a:lnTo>
                  <a:lnTo>
                    <a:pt x="93" y="2"/>
                  </a:lnTo>
                  <a:lnTo>
                    <a:pt x="101" y="3"/>
                  </a:lnTo>
                  <a:lnTo>
                    <a:pt x="107" y="6"/>
                  </a:lnTo>
                  <a:lnTo>
                    <a:pt x="114" y="10"/>
                  </a:lnTo>
                  <a:lnTo>
                    <a:pt x="120" y="13"/>
                  </a:lnTo>
                  <a:lnTo>
                    <a:pt x="126" y="18"/>
                  </a:lnTo>
                  <a:lnTo>
                    <a:pt x="132" y="22"/>
                  </a:lnTo>
                  <a:lnTo>
                    <a:pt x="137" y="28"/>
                  </a:lnTo>
                  <a:lnTo>
                    <a:pt x="141" y="34"/>
                  </a:lnTo>
                  <a:lnTo>
                    <a:pt x="145" y="41"/>
                  </a:lnTo>
                  <a:lnTo>
                    <a:pt x="149" y="48"/>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89" name="Google Shape;5489;p59"/>
            <p:cNvSpPr/>
            <p:nvPr/>
          </p:nvSpPr>
          <p:spPr>
            <a:xfrm>
              <a:off x="9642475" y="5478463"/>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6" y="113"/>
                  </a:lnTo>
                  <a:lnTo>
                    <a:pt x="141" y="120"/>
                  </a:lnTo>
                  <a:lnTo>
                    <a:pt x="137" y="126"/>
                  </a:lnTo>
                  <a:lnTo>
                    <a:pt x="132" y="132"/>
                  </a:lnTo>
                  <a:lnTo>
                    <a:pt x="126" y="136"/>
                  </a:lnTo>
                  <a:lnTo>
                    <a:pt x="121" y="141"/>
                  </a:lnTo>
                  <a:lnTo>
                    <a:pt x="114" y="144"/>
                  </a:lnTo>
                  <a:lnTo>
                    <a:pt x="108" y="148"/>
                  </a:lnTo>
                  <a:lnTo>
                    <a:pt x="100" y="150"/>
                  </a:lnTo>
                  <a:lnTo>
                    <a:pt x="93" y="152"/>
                  </a:lnTo>
                  <a:lnTo>
                    <a:pt x="85" y="154"/>
                  </a:lnTo>
                  <a:lnTo>
                    <a:pt x="77" y="155"/>
                  </a:lnTo>
                  <a:lnTo>
                    <a:pt x="77" y="155"/>
                  </a:lnTo>
                  <a:lnTo>
                    <a:pt x="69" y="154"/>
                  </a:lnTo>
                  <a:lnTo>
                    <a:pt x="62" y="152"/>
                  </a:lnTo>
                  <a:lnTo>
                    <a:pt x="54" y="150"/>
                  </a:lnTo>
                  <a:lnTo>
                    <a:pt x="47" y="148"/>
                  </a:lnTo>
                  <a:lnTo>
                    <a:pt x="40" y="144"/>
                  </a:lnTo>
                  <a:lnTo>
                    <a:pt x="35" y="141"/>
                  </a:lnTo>
                  <a:lnTo>
                    <a:pt x="29" y="136"/>
                  </a:lnTo>
                  <a:lnTo>
                    <a:pt x="23" y="132"/>
                  </a:lnTo>
                  <a:lnTo>
                    <a:pt x="19"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90" name="Google Shape;5490;p59"/>
            <p:cNvSpPr/>
            <p:nvPr/>
          </p:nvSpPr>
          <p:spPr>
            <a:xfrm>
              <a:off x="10064750" y="4364038"/>
              <a:ext cx="49213" cy="49213"/>
            </a:xfrm>
            <a:custGeom>
              <a:avLst/>
              <a:gdLst/>
              <a:ahLst/>
              <a:cxnLst/>
              <a:rect l="l" t="t" r="r" b="b"/>
              <a:pathLst>
                <a:path w="155" h="154" extrusionOk="0">
                  <a:moveTo>
                    <a:pt x="155" y="76"/>
                  </a:moveTo>
                  <a:lnTo>
                    <a:pt x="155" y="76"/>
                  </a:lnTo>
                  <a:lnTo>
                    <a:pt x="155" y="84"/>
                  </a:lnTo>
                  <a:lnTo>
                    <a:pt x="153" y="92"/>
                  </a:lnTo>
                  <a:lnTo>
                    <a:pt x="151" y="99"/>
                  </a:lnTo>
                  <a:lnTo>
                    <a:pt x="149" y="106"/>
                  </a:lnTo>
                  <a:lnTo>
                    <a:pt x="146" y="113"/>
                  </a:lnTo>
                  <a:lnTo>
                    <a:pt x="141" y="120"/>
                  </a:lnTo>
                  <a:lnTo>
                    <a:pt x="138" y="126"/>
                  </a:lnTo>
                  <a:lnTo>
                    <a:pt x="132" y="131"/>
                  </a:lnTo>
                  <a:lnTo>
                    <a:pt x="126" y="136"/>
                  </a:lnTo>
                  <a:lnTo>
                    <a:pt x="121" y="141"/>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2" y="145"/>
                  </a:lnTo>
                  <a:lnTo>
                    <a:pt x="35" y="141"/>
                  </a:lnTo>
                  <a:lnTo>
                    <a:pt x="29" y="136"/>
                  </a:lnTo>
                  <a:lnTo>
                    <a:pt x="23" y="131"/>
                  </a:lnTo>
                  <a:lnTo>
                    <a:pt x="19" y="126"/>
                  </a:lnTo>
                  <a:lnTo>
                    <a:pt x="14" y="120"/>
                  </a:lnTo>
                  <a:lnTo>
                    <a:pt x="10" y="113"/>
                  </a:lnTo>
                  <a:lnTo>
                    <a:pt x="7" y="106"/>
                  </a:lnTo>
                  <a:lnTo>
                    <a:pt x="4" y="99"/>
                  </a:lnTo>
                  <a:lnTo>
                    <a:pt x="3" y="92"/>
                  </a:lnTo>
                  <a:lnTo>
                    <a:pt x="2" y="84"/>
                  </a:lnTo>
                  <a:lnTo>
                    <a:pt x="0" y="76"/>
                  </a:lnTo>
                  <a:lnTo>
                    <a:pt x="0" y="76"/>
                  </a:lnTo>
                  <a:lnTo>
                    <a:pt x="2" y="68"/>
                  </a:lnTo>
                  <a:lnTo>
                    <a:pt x="3" y="62"/>
                  </a:lnTo>
                  <a:lnTo>
                    <a:pt x="4" y="54"/>
                  </a:lnTo>
                  <a:lnTo>
                    <a:pt x="7" y="47"/>
                  </a:lnTo>
                  <a:lnTo>
                    <a:pt x="10" y="40"/>
                  </a:lnTo>
                  <a:lnTo>
                    <a:pt x="14" y="34"/>
                  </a:lnTo>
                  <a:lnTo>
                    <a:pt x="19" y="27"/>
                  </a:lnTo>
                  <a:lnTo>
                    <a:pt x="23" y="23"/>
                  </a:lnTo>
                  <a:lnTo>
                    <a:pt x="29" y="17"/>
                  </a:lnTo>
                  <a:lnTo>
                    <a:pt x="35" y="12"/>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6" y="17"/>
                  </a:lnTo>
                  <a:lnTo>
                    <a:pt x="132" y="23"/>
                  </a:lnTo>
                  <a:lnTo>
                    <a:pt x="138" y="27"/>
                  </a:lnTo>
                  <a:lnTo>
                    <a:pt x="141" y="34"/>
                  </a:lnTo>
                  <a:lnTo>
                    <a:pt x="146" y="40"/>
                  </a:lnTo>
                  <a:lnTo>
                    <a:pt x="149" y="47"/>
                  </a:lnTo>
                  <a:lnTo>
                    <a:pt x="151" y="54"/>
                  </a:lnTo>
                  <a:lnTo>
                    <a:pt x="153"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91" name="Google Shape;5491;p59"/>
            <p:cNvSpPr/>
            <p:nvPr/>
          </p:nvSpPr>
          <p:spPr>
            <a:xfrm>
              <a:off x="10136188" y="4364038"/>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5"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5"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92" name="Google Shape;5492;p59"/>
            <p:cNvSpPr/>
            <p:nvPr/>
          </p:nvSpPr>
          <p:spPr>
            <a:xfrm>
              <a:off x="9925050" y="4502151"/>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1" y="141"/>
                  </a:lnTo>
                  <a:lnTo>
                    <a:pt x="114" y="145"/>
                  </a:lnTo>
                  <a:lnTo>
                    <a:pt x="108" y="148"/>
                  </a:lnTo>
                  <a:lnTo>
                    <a:pt x="101" y="152"/>
                  </a:lnTo>
                  <a:lnTo>
                    <a:pt x="93" y="153"/>
                  </a:lnTo>
                  <a:lnTo>
                    <a:pt x="86" y="154"/>
                  </a:lnTo>
                  <a:lnTo>
                    <a:pt x="78" y="155"/>
                  </a:lnTo>
                  <a:lnTo>
                    <a:pt x="78" y="155"/>
                  </a:lnTo>
                  <a:lnTo>
                    <a:pt x="70" y="154"/>
                  </a:lnTo>
                  <a:lnTo>
                    <a:pt x="62" y="153"/>
                  </a:lnTo>
                  <a:lnTo>
                    <a:pt x="55" y="152"/>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1"/>
                  </a:lnTo>
                  <a:lnTo>
                    <a:pt x="14" y="34"/>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1" y="13"/>
                  </a:lnTo>
                  <a:lnTo>
                    <a:pt x="127" y="18"/>
                  </a:lnTo>
                  <a:lnTo>
                    <a:pt x="132" y="23"/>
                  </a:lnTo>
                  <a:lnTo>
                    <a:pt x="137" y="28"/>
                  </a:lnTo>
                  <a:lnTo>
                    <a:pt x="142" y="34"/>
                  </a:lnTo>
                  <a:lnTo>
                    <a:pt x="145" y="41"/>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93" name="Google Shape;5493;p59"/>
            <p:cNvSpPr/>
            <p:nvPr/>
          </p:nvSpPr>
          <p:spPr>
            <a:xfrm>
              <a:off x="9856788" y="4502151"/>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2"/>
                  </a:lnTo>
                  <a:lnTo>
                    <a:pt x="92" y="153"/>
                  </a:lnTo>
                  <a:lnTo>
                    <a:pt x="84" y="154"/>
                  </a:lnTo>
                  <a:lnTo>
                    <a:pt x="76" y="155"/>
                  </a:lnTo>
                  <a:lnTo>
                    <a:pt x="76" y="155"/>
                  </a:lnTo>
                  <a:lnTo>
                    <a:pt x="68" y="154"/>
                  </a:lnTo>
                  <a:lnTo>
                    <a:pt x="61" y="153"/>
                  </a:lnTo>
                  <a:lnTo>
                    <a:pt x="53" y="152"/>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4"/>
                  </a:lnTo>
                  <a:lnTo>
                    <a:pt x="17" y="28"/>
                  </a:lnTo>
                  <a:lnTo>
                    <a:pt x="21"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4"/>
                  </a:lnTo>
                  <a:lnTo>
                    <a:pt x="144" y="41"/>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94" name="Google Shape;5494;p59"/>
            <p:cNvSpPr/>
            <p:nvPr/>
          </p:nvSpPr>
          <p:spPr>
            <a:xfrm>
              <a:off x="9856788" y="4430713"/>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4"/>
                  </a:lnTo>
                  <a:lnTo>
                    <a:pt x="17" y="28"/>
                  </a:lnTo>
                  <a:lnTo>
                    <a:pt x="21" y="22"/>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1"/>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95" name="Google Shape;5495;p59"/>
            <p:cNvSpPr/>
            <p:nvPr/>
          </p:nvSpPr>
          <p:spPr>
            <a:xfrm>
              <a:off x="9782175" y="4081463"/>
              <a:ext cx="49213" cy="49213"/>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2"/>
                  </a:lnTo>
                  <a:lnTo>
                    <a:pt x="137" y="27"/>
                  </a:lnTo>
                  <a:lnTo>
                    <a:pt x="142" y="33"/>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96" name="Google Shape;5496;p59"/>
            <p:cNvSpPr/>
            <p:nvPr/>
          </p:nvSpPr>
          <p:spPr>
            <a:xfrm>
              <a:off x="9925050" y="4646613"/>
              <a:ext cx="49213" cy="47625"/>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7" y="136"/>
                  </a:lnTo>
                  <a:lnTo>
                    <a:pt x="121" y="140"/>
                  </a:lnTo>
                  <a:lnTo>
                    <a:pt x="114"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0"/>
                  </a:lnTo>
                  <a:lnTo>
                    <a:pt x="78" y="0"/>
                  </a:lnTo>
                  <a:lnTo>
                    <a:pt x="78" y="0"/>
                  </a:lnTo>
                  <a:lnTo>
                    <a:pt x="86" y="0"/>
                  </a:lnTo>
                  <a:lnTo>
                    <a:pt x="93" y="2"/>
                  </a:lnTo>
                  <a:lnTo>
                    <a:pt x="101" y="3"/>
                  </a:lnTo>
                  <a:lnTo>
                    <a:pt x="108" y="5"/>
                  </a:lnTo>
                  <a:lnTo>
                    <a:pt x="114" y="9"/>
                  </a:lnTo>
                  <a:lnTo>
                    <a:pt x="121" y="13"/>
                  </a:lnTo>
                  <a:lnTo>
                    <a:pt x="127"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97" name="Google Shape;5497;p59"/>
            <p:cNvSpPr/>
            <p:nvPr/>
          </p:nvSpPr>
          <p:spPr>
            <a:xfrm>
              <a:off x="9925050" y="4575176"/>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4"/>
                  </a:lnTo>
                  <a:lnTo>
                    <a:pt x="142" y="120"/>
                  </a:lnTo>
                  <a:lnTo>
                    <a:pt x="137" y="126"/>
                  </a:lnTo>
                  <a:lnTo>
                    <a:pt x="132" y="131"/>
                  </a:lnTo>
                  <a:lnTo>
                    <a:pt x="127" y="136"/>
                  </a:lnTo>
                  <a:lnTo>
                    <a:pt x="121" y="140"/>
                  </a:lnTo>
                  <a:lnTo>
                    <a:pt x="114" y="145"/>
                  </a:lnTo>
                  <a:lnTo>
                    <a:pt x="108" y="149"/>
                  </a:lnTo>
                  <a:lnTo>
                    <a:pt x="101" y="151"/>
                  </a:lnTo>
                  <a:lnTo>
                    <a:pt x="93" y="152"/>
                  </a:lnTo>
                  <a:lnTo>
                    <a:pt x="86" y="153"/>
                  </a:lnTo>
                  <a:lnTo>
                    <a:pt x="78" y="154"/>
                  </a:lnTo>
                  <a:lnTo>
                    <a:pt x="78" y="154"/>
                  </a:lnTo>
                  <a:lnTo>
                    <a:pt x="70" y="153"/>
                  </a:lnTo>
                  <a:lnTo>
                    <a:pt x="62" y="152"/>
                  </a:lnTo>
                  <a:lnTo>
                    <a:pt x="55" y="151"/>
                  </a:lnTo>
                  <a:lnTo>
                    <a:pt x="48" y="149"/>
                  </a:lnTo>
                  <a:lnTo>
                    <a:pt x="41" y="145"/>
                  </a:lnTo>
                  <a:lnTo>
                    <a:pt x="34" y="140"/>
                  </a:lnTo>
                  <a:lnTo>
                    <a:pt x="29" y="136"/>
                  </a:lnTo>
                  <a:lnTo>
                    <a:pt x="23" y="131"/>
                  </a:lnTo>
                  <a:lnTo>
                    <a:pt x="18" y="126"/>
                  </a:lnTo>
                  <a:lnTo>
                    <a:pt x="14" y="120"/>
                  </a:lnTo>
                  <a:lnTo>
                    <a:pt x="10" y="114"/>
                  </a:lnTo>
                  <a:lnTo>
                    <a:pt x="7" y="107"/>
                  </a:lnTo>
                  <a:lnTo>
                    <a:pt x="3" y="99"/>
                  </a:lnTo>
                  <a:lnTo>
                    <a:pt x="2" y="92"/>
                  </a:lnTo>
                  <a:lnTo>
                    <a:pt x="1" y="84"/>
                  </a:lnTo>
                  <a:lnTo>
                    <a:pt x="0" y="76"/>
                  </a:lnTo>
                  <a:lnTo>
                    <a:pt x="0" y="76"/>
                  </a:lnTo>
                  <a:lnTo>
                    <a:pt x="1" y="70"/>
                  </a:lnTo>
                  <a:lnTo>
                    <a:pt x="2" y="62"/>
                  </a:lnTo>
                  <a:lnTo>
                    <a:pt x="3" y="54"/>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1"/>
                  </a:lnTo>
                  <a:lnTo>
                    <a:pt x="78" y="0"/>
                  </a:lnTo>
                  <a:lnTo>
                    <a:pt x="78" y="0"/>
                  </a:lnTo>
                  <a:lnTo>
                    <a:pt x="86" y="1"/>
                  </a:lnTo>
                  <a:lnTo>
                    <a:pt x="93" y="2"/>
                  </a:lnTo>
                  <a:lnTo>
                    <a:pt x="101" y="3"/>
                  </a:lnTo>
                  <a:lnTo>
                    <a:pt x="108" y="5"/>
                  </a:lnTo>
                  <a:lnTo>
                    <a:pt x="114" y="9"/>
                  </a:lnTo>
                  <a:lnTo>
                    <a:pt x="121" y="13"/>
                  </a:lnTo>
                  <a:lnTo>
                    <a:pt x="127" y="18"/>
                  </a:lnTo>
                  <a:lnTo>
                    <a:pt x="132" y="23"/>
                  </a:lnTo>
                  <a:lnTo>
                    <a:pt x="137" y="28"/>
                  </a:lnTo>
                  <a:lnTo>
                    <a:pt x="142" y="34"/>
                  </a:lnTo>
                  <a:lnTo>
                    <a:pt x="145" y="40"/>
                  </a:lnTo>
                  <a:lnTo>
                    <a:pt x="149" y="47"/>
                  </a:lnTo>
                  <a:lnTo>
                    <a:pt x="151"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98" name="Google Shape;5498;p59"/>
            <p:cNvSpPr/>
            <p:nvPr/>
          </p:nvSpPr>
          <p:spPr>
            <a:xfrm>
              <a:off x="9856788" y="4646613"/>
              <a:ext cx="49213" cy="47625"/>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1" y="131"/>
                  </a:lnTo>
                  <a:lnTo>
                    <a:pt x="126" y="136"/>
                  </a:lnTo>
                  <a:lnTo>
                    <a:pt x="120" y="140"/>
                  </a:lnTo>
                  <a:lnTo>
                    <a:pt x="113" y="145"/>
                  </a:lnTo>
                  <a:lnTo>
                    <a:pt x="106" y="148"/>
                  </a:lnTo>
                  <a:lnTo>
                    <a:pt x="99" y="151"/>
                  </a:lnTo>
                  <a:lnTo>
                    <a:pt x="92" y="152"/>
                  </a:lnTo>
                  <a:lnTo>
                    <a:pt x="84" y="153"/>
                  </a:lnTo>
                  <a:lnTo>
                    <a:pt x="76" y="154"/>
                  </a:lnTo>
                  <a:lnTo>
                    <a:pt x="76" y="154"/>
                  </a:lnTo>
                  <a:lnTo>
                    <a:pt x="68" y="153"/>
                  </a:lnTo>
                  <a:lnTo>
                    <a:pt x="61" y="152"/>
                  </a:lnTo>
                  <a:lnTo>
                    <a:pt x="53" y="151"/>
                  </a:lnTo>
                  <a:lnTo>
                    <a:pt x="47" y="148"/>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7" y="5"/>
                  </a:lnTo>
                  <a:lnTo>
                    <a:pt x="53" y="3"/>
                  </a:lnTo>
                  <a:lnTo>
                    <a:pt x="61" y="2"/>
                  </a:lnTo>
                  <a:lnTo>
                    <a:pt x="68" y="0"/>
                  </a:lnTo>
                  <a:lnTo>
                    <a:pt x="76" y="0"/>
                  </a:lnTo>
                  <a:lnTo>
                    <a:pt x="76" y="0"/>
                  </a:lnTo>
                  <a:lnTo>
                    <a:pt x="84" y="0"/>
                  </a:lnTo>
                  <a:lnTo>
                    <a:pt x="92" y="2"/>
                  </a:lnTo>
                  <a:lnTo>
                    <a:pt x="99" y="3"/>
                  </a:lnTo>
                  <a:lnTo>
                    <a:pt x="106" y="5"/>
                  </a:lnTo>
                  <a:lnTo>
                    <a:pt x="113" y="9"/>
                  </a:lnTo>
                  <a:lnTo>
                    <a:pt x="120" y="13"/>
                  </a:lnTo>
                  <a:lnTo>
                    <a:pt x="126" y="18"/>
                  </a:lnTo>
                  <a:lnTo>
                    <a:pt x="131" y="23"/>
                  </a:lnTo>
                  <a:lnTo>
                    <a:pt x="136" y="28"/>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499" name="Google Shape;5499;p59"/>
            <p:cNvSpPr/>
            <p:nvPr/>
          </p:nvSpPr>
          <p:spPr>
            <a:xfrm>
              <a:off x="9856788" y="4575176"/>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0" y="120"/>
                  </a:lnTo>
                  <a:lnTo>
                    <a:pt x="136" y="126"/>
                  </a:lnTo>
                  <a:lnTo>
                    <a:pt x="131" y="131"/>
                  </a:lnTo>
                  <a:lnTo>
                    <a:pt x="126" y="136"/>
                  </a:lnTo>
                  <a:lnTo>
                    <a:pt x="120" y="140"/>
                  </a:lnTo>
                  <a:lnTo>
                    <a:pt x="113" y="145"/>
                  </a:lnTo>
                  <a:lnTo>
                    <a:pt x="106" y="149"/>
                  </a:lnTo>
                  <a:lnTo>
                    <a:pt x="99" y="151"/>
                  </a:lnTo>
                  <a:lnTo>
                    <a:pt x="92" y="152"/>
                  </a:lnTo>
                  <a:lnTo>
                    <a:pt x="84" y="153"/>
                  </a:lnTo>
                  <a:lnTo>
                    <a:pt x="76" y="154"/>
                  </a:lnTo>
                  <a:lnTo>
                    <a:pt x="76" y="154"/>
                  </a:lnTo>
                  <a:lnTo>
                    <a:pt x="68" y="153"/>
                  </a:lnTo>
                  <a:lnTo>
                    <a:pt x="61" y="152"/>
                  </a:lnTo>
                  <a:lnTo>
                    <a:pt x="53" y="151"/>
                  </a:lnTo>
                  <a:lnTo>
                    <a:pt x="47" y="149"/>
                  </a:lnTo>
                  <a:lnTo>
                    <a:pt x="40" y="145"/>
                  </a:lnTo>
                  <a:lnTo>
                    <a:pt x="33" y="140"/>
                  </a:lnTo>
                  <a:lnTo>
                    <a:pt x="27" y="136"/>
                  </a:lnTo>
                  <a:lnTo>
                    <a:pt x="21" y="131"/>
                  </a:lnTo>
                  <a:lnTo>
                    <a:pt x="17" y="126"/>
                  </a:lnTo>
                  <a:lnTo>
                    <a:pt x="12" y="120"/>
                  </a:lnTo>
                  <a:lnTo>
                    <a:pt x="9" y="114"/>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8"/>
                  </a:lnTo>
                  <a:lnTo>
                    <a:pt x="33" y="13"/>
                  </a:lnTo>
                  <a:lnTo>
                    <a:pt x="40" y="9"/>
                  </a:lnTo>
                  <a:lnTo>
                    <a:pt x="47"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00" name="Google Shape;5500;p59"/>
            <p:cNvSpPr/>
            <p:nvPr/>
          </p:nvSpPr>
          <p:spPr>
            <a:xfrm>
              <a:off x="9782175" y="4222751"/>
              <a:ext cx="49213" cy="49213"/>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3"/>
                  </a:lnTo>
                  <a:lnTo>
                    <a:pt x="137" y="27"/>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01" name="Google Shape;5501;p59"/>
            <p:cNvSpPr/>
            <p:nvPr/>
          </p:nvSpPr>
          <p:spPr>
            <a:xfrm>
              <a:off x="9782175" y="4152901"/>
              <a:ext cx="49213" cy="49213"/>
            </a:xfrm>
            <a:custGeom>
              <a:avLst/>
              <a:gdLst/>
              <a:ahLst/>
              <a:cxnLst/>
              <a:rect l="l" t="t" r="r" b="b"/>
              <a:pathLst>
                <a:path w="155" h="154" extrusionOk="0">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1"/>
                  </a:lnTo>
                  <a:lnTo>
                    <a:pt x="4" y="54"/>
                  </a:lnTo>
                  <a:lnTo>
                    <a:pt x="7" y="47"/>
                  </a:lnTo>
                  <a:lnTo>
                    <a:pt x="10" y="40"/>
                  </a:lnTo>
                  <a:lnTo>
                    <a:pt x="14" y="33"/>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3"/>
                  </a:lnTo>
                  <a:lnTo>
                    <a:pt x="137" y="27"/>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02" name="Google Shape;5502;p59"/>
            <p:cNvSpPr/>
            <p:nvPr/>
          </p:nvSpPr>
          <p:spPr>
            <a:xfrm>
              <a:off x="9925050" y="4786313"/>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7" y="137"/>
                  </a:lnTo>
                  <a:lnTo>
                    <a:pt x="121" y="140"/>
                  </a:lnTo>
                  <a:lnTo>
                    <a:pt x="114"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0"/>
                  </a:lnTo>
                  <a:lnTo>
                    <a:pt x="29"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1"/>
                  </a:lnTo>
                  <a:lnTo>
                    <a:pt x="3" y="55"/>
                  </a:lnTo>
                  <a:lnTo>
                    <a:pt x="7" y="47"/>
                  </a:lnTo>
                  <a:lnTo>
                    <a:pt x="10" y="41"/>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1" y="13"/>
                  </a:lnTo>
                  <a:lnTo>
                    <a:pt x="127" y="18"/>
                  </a:lnTo>
                  <a:lnTo>
                    <a:pt x="132" y="23"/>
                  </a:lnTo>
                  <a:lnTo>
                    <a:pt x="137" y="28"/>
                  </a:lnTo>
                  <a:lnTo>
                    <a:pt x="142" y="34"/>
                  </a:lnTo>
                  <a:lnTo>
                    <a:pt x="145" y="41"/>
                  </a:lnTo>
                  <a:lnTo>
                    <a:pt x="149" y="47"/>
                  </a:lnTo>
                  <a:lnTo>
                    <a:pt x="151" y="55"/>
                  </a:lnTo>
                  <a:lnTo>
                    <a:pt x="153" y="61"/>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03" name="Google Shape;5503;p59"/>
            <p:cNvSpPr/>
            <p:nvPr/>
          </p:nvSpPr>
          <p:spPr>
            <a:xfrm>
              <a:off x="9994900" y="4786313"/>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0" y="131"/>
                  </a:lnTo>
                  <a:lnTo>
                    <a:pt x="126" y="137"/>
                  </a:lnTo>
                  <a:lnTo>
                    <a:pt x="119" y="140"/>
                  </a:lnTo>
                  <a:lnTo>
                    <a:pt x="113" y="145"/>
                  </a:lnTo>
                  <a:lnTo>
                    <a:pt x="106" y="148"/>
                  </a:lnTo>
                  <a:lnTo>
                    <a:pt x="99" y="151"/>
                  </a:lnTo>
                  <a:lnTo>
                    <a:pt x="91"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1"/>
                  </a:lnTo>
                  <a:lnTo>
                    <a:pt x="3" y="55"/>
                  </a:lnTo>
                  <a:lnTo>
                    <a:pt x="5" y="47"/>
                  </a:lnTo>
                  <a:lnTo>
                    <a:pt x="9" y="41"/>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0" y="34"/>
                  </a:lnTo>
                  <a:lnTo>
                    <a:pt x="144" y="41"/>
                  </a:lnTo>
                  <a:lnTo>
                    <a:pt x="147" y="47"/>
                  </a:lnTo>
                  <a:lnTo>
                    <a:pt x="150" y="55"/>
                  </a:lnTo>
                  <a:lnTo>
                    <a:pt x="152" y="61"/>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04" name="Google Shape;5504;p59"/>
            <p:cNvSpPr/>
            <p:nvPr/>
          </p:nvSpPr>
          <p:spPr>
            <a:xfrm>
              <a:off x="9925050" y="4716463"/>
              <a:ext cx="49213" cy="49213"/>
            </a:xfrm>
            <a:custGeom>
              <a:avLst/>
              <a:gdLst/>
              <a:ahLst/>
              <a:cxnLst/>
              <a:rect l="l" t="t" r="r" b="b"/>
              <a:pathLst>
                <a:path w="154" h="154" extrusionOk="0">
                  <a:moveTo>
                    <a:pt x="154" y="78"/>
                  </a:moveTo>
                  <a:lnTo>
                    <a:pt x="154" y="78"/>
                  </a:lnTo>
                  <a:lnTo>
                    <a:pt x="154" y="84"/>
                  </a:lnTo>
                  <a:lnTo>
                    <a:pt x="153" y="92"/>
                  </a:lnTo>
                  <a:lnTo>
                    <a:pt x="151" y="100"/>
                  </a:lnTo>
                  <a:lnTo>
                    <a:pt x="149" y="107"/>
                  </a:lnTo>
                  <a:lnTo>
                    <a:pt x="145" y="114"/>
                  </a:lnTo>
                  <a:lnTo>
                    <a:pt x="142" y="120"/>
                  </a:lnTo>
                  <a:lnTo>
                    <a:pt x="137" y="126"/>
                  </a:lnTo>
                  <a:lnTo>
                    <a:pt x="132" y="131"/>
                  </a:lnTo>
                  <a:lnTo>
                    <a:pt x="127" y="136"/>
                  </a:lnTo>
                  <a:lnTo>
                    <a:pt x="121" y="140"/>
                  </a:lnTo>
                  <a:lnTo>
                    <a:pt x="114"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1" y="13"/>
                  </a:lnTo>
                  <a:lnTo>
                    <a:pt x="127"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05" name="Google Shape;5505;p59"/>
            <p:cNvSpPr/>
            <p:nvPr/>
          </p:nvSpPr>
          <p:spPr>
            <a:xfrm>
              <a:off x="9994900" y="4716463"/>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0" y="131"/>
                  </a:lnTo>
                  <a:lnTo>
                    <a:pt x="126" y="136"/>
                  </a:lnTo>
                  <a:lnTo>
                    <a:pt x="119" y="140"/>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06" name="Google Shape;5506;p59"/>
            <p:cNvSpPr/>
            <p:nvPr/>
          </p:nvSpPr>
          <p:spPr>
            <a:xfrm>
              <a:off x="9856788" y="4786313"/>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1"/>
                  </a:lnTo>
                  <a:lnTo>
                    <a:pt x="3" y="55"/>
                  </a:lnTo>
                  <a:lnTo>
                    <a:pt x="5" y="47"/>
                  </a:lnTo>
                  <a:lnTo>
                    <a:pt x="9" y="41"/>
                  </a:lnTo>
                  <a:lnTo>
                    <a:pt x="12" y="34"/>
                  </a:lnTo>
                  <a:lnTo>
                    <a:pt x="17" y="28"/>
                  </a:lnTo>
                  <a:lnTo>
                    <a:pt x="21" y="23"/>
                  </a:lnTo>
                  <a:lnTo>
                    <a:pt x="27" y="18"/>
                  </a:lnTo>
                  <a:lnTo>
                    <a:pt x="33" y="13"/>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0" y="34"/>
                  </a:lnTo>
                  <a:lnTo>
                    <a:pt x="144" y="41"/>
                  </a:lnTo>
                  <a:lnTo>
                    <a:pt x="147" y="47"/>
                  </a:lnTo>
                  <a:lnTo>
                    <a:pt x="150" y="55"/>
                  </a:lnTo>
                  <a:lnTo>
                    <a:pt x="152" y="61"/>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07" name="Google Shape;5507;p59"/>
            <p:cNvSpPr/>
            <p:nvPr/>
          </p:nvSpPr>
          <p:spPr>
            <a:xfrm>
              <a:off x="9856788" y="4716463"/>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0" y="120"/>
                  </a:lnTo>
                  <a:lnTo>
                    <a:pt x="136" y="126"/>
                  </a:lnTo>
                  <a:lnTo>
                    <a:pt x="131" y="131"/>
                  </a:lnTo>
                  <a:lnTo>
                    <a:pt x="126" y="136"/>
                  </a:lnTo>
                  <a:lnTo>
                    <a:pt x="120" y="140"/>
                  </a:lnTo>
                  <a:lnTo>
                    <a:pt x="113" y="145"/>
                  </a:lnTo>
                  <a:lnTo>
                    <a:pt x="106" y="148"/>
                  </a:lnTo>
                  <a:lnTo>
                    <a:pt x="99" y="151"/>
                  </a:lnTo>
                  <a:lnTo>
                    <a:pt x="92" y="152"/>
                  </a:lnTo>
                  <a:lnTo>
                    <a:pt x="84" y="153"/>
                  </a:lnTo>
                  <a:lnTo>
                    <a:pt x="76" y="154"/>
                  </a:lnTo>
                  <a:lnTo>
                    <a:pt x="76" y="154"/>
                  </a:lnTo>
                  <a:lnTo>
                    <a:pt x="68" y="153"/>
                  </a:lnTo>
                  <a:lnTo>
                    <a:pt x="61" y="152"/>
                  </a:lnTo>
                  <a:lnTo>
                    <a:pt x="53" y="151"/>
                  </a:lnTo>
                  <a:lnTo>
                    <a:pt x="47" y="148"/>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08" name="Google Shape;5508;p59"/>
            <p:cNvSpPr/>
            <p:nvPr/>
          </p:nvSpPr>
          <p:spPr>
            <a:xfrm>
              <a:off x="9782175" y="428466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1"/>
                  </a:lnTo>
                  <a:lnTo>
                    <a:pt x="137" y="126"/>
                  </a:lnTo>
                  <a:lnTo>
                    <a:pt x="133" y="132"/>
                  </a:lnTo>
                  <a:lnTo>
                    <a:pt x="127" y="138"/>
                  </a:lnTo>
                  <a:lnTo>
                    <a:pt x="121"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1" y="14"/>
                  </a:lnTo>
                  <a:lnTo>
                    <a:pt x="127" y="19"/>
                  </a:lnTo>
                  <a:lnTo>
                    <a:pt x="133" y="23"/>
                  </a:lnTo>
                  <a:lnTo>
                    <a:pt x="137" y="29"/>
                  </a:lnTo>
                  <a:lnTo>
                    <a:pt x="142"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09" name="Google Shape;5509;p59"/>
            <p:cNvSpPr/>
            <p:nvPr/>
          </p:nvSpPr>
          <p:spPr>
            <a:xfrm>
              <a:off x="9850438" y="4222751"/>
              <a:ext cx="49213" cy="49213"/>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10" name="Google Shape;5510;p59"/>
            <p:cNvSpPr/>
            <p:nvPr/>
          </p:nvSpPr>
          <p:spPr>
            <a:xfrm>
              <a:off x="9850438" y="4152901"/>
              <a:ext cx="49213" cy="49213"/>
            </a:xfrm>
            <a:custGeom>
              <a:avLst/>
              <a:gdLst/>
              <a:ahLst/>
              <a:cxnLst/>
              <a:rect l="l" t="t" r="r" b="b"/>
              <a:pathLst>
                <a:path w="155" h="154" extrusionOk="0">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1"/>
                  </a:lnTo>
                  <a:lnTo>
                    <a:pt x="4" y="54"/>
                  </a:lnTo>
                  <a:lnTo>
                    <a:pt x="7" y="47"/>
                  </a:lnTo>
                  <a:lnTo>
                    <a:pt x="10" y="40"/>
                  </a:lnTo>
                  <a:lnTo>
                    <a:pt x="14" y="33"/>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3"/>
                  </a:lnTo>
                  <a:lnTo>
                    <a:pt x="145" y="40"/>
                  </a:lnTo>
                  <a:lnTo>
                    <a:pt x="149" y="47"/>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11" name="Google Shape;5511;p59"/>
            <p:cNvSpPr/>
            <p:nvPr/>
          </p:nvSpPr>
          <p:spPr>
            <a:xfrm>
              <a:off x="9850438" y="428466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1"/>
                  </a:lnTo>
                  <a:lnTo>
                    <a:pt x="137" y="126"/>
                  </a:lnTo>
                  <a:lnTo>
                    <a:pt x="132" y="132"/>
                  </a:lnTo>
                  <a:lnTo>
                    <a:pt x="127"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7" y="19"/>
                  </a:lnTo>
                  <a:lnTo>
                    <a:pt x="132" y="23"/>
                  </a:lnTo>
                  <a:lnTo>
                    <a:pt x="137" y="29"/>
                  </a:lnTo>
                  <a:lnTo>
                    <a:pt x="142"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12" name="Google Shape;5512;p59"/>
            <p:cNvSpPr/>
            <p:nvPr/>
          </p:nvSpPr>
          <p:spPr>
            <a:xfrm>
              <a:off x="9920288" y="4222751"/>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13" name="Google Shape;5513;p59"/>
            <p:cNvSpPr/>
            <p:nvPr/>
          </p:nvSpPr>
          <p:spPr>
            <a:xfrm>
              <a:off x="9920288" y="4152901"/>
              <a:ext cx="49213"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8" y="147"/>
                  </a:lnTo>
                  <a:lnTo>
                    <a:pt x="101" y="150"/>
                  </a:lnTo>
                  <a:lnTo>
                    <a:pt x="93" y="152"/>
                  </a:lnTo>
                  <a:lnTo>
                    <a:pt x="86" y="153"/>
                  </a:lnTo>
                  <a:lnTo>
                    <a:pt x="78" y="154"/>
                  </a:lnTo>
                  <a:lnTo>
                    <a:pt x="78" y="154"/>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6" y="17"/>
                  </a:lnTo>
                  <a:lnTo>
                    <a:pt x="132" y="23"/>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14" name="Google Shape;5514;p59"/>
            <p:cNvSpPr/>
            <p:nvPr/>
          </p:nvSpPr>
          <p:spPr>
            <a:xfrm>
              <a:off x="9920288" y="4284663"/>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1"/>
                  </a:lnTo>
                  <a:lnTo>
                    <a:pt x="137" y="126"/>
                  </a:lnTo>
                  <a:lnTo>
                    <a:pt x="132" y="132"/>
                  </a:lnTo>
                  <a:lnTo>
                    <a:pt x="126" y="138"/>
                  </a:lnTo>
                  <a:lnTo>
                    <a:pt x="120" y="141"/>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1"/>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2"/>
                  </a:lnTo>
                  <a:lnTo>
                    <a:pt x="14" y="35"/>
                  </a:lnTo>
                  <a:lnTo>
                    <a:pt x="18" y="29"/>
                  </a:lnTo>
                  <a:lnTo>
                    <a:pt x="23" y="23"/>
                  </a:lnTo>
                  <a:lnTo>
                    <a:pt x="29" y="19"/>
                  </a:lnTo>
                  <a:lnTo>
                    <a:pt x="34" y="14"/>
                  </a:lnTo>
                  <a:lnTo>
                    <a:pt x="41" y="10"/>
                  </a:lnTo>
                  <a:lnTo>
                    <a:pt x="47" y="7"/>
                  </a:lnTo>
                  <a:lnTo>
                    <a:pt x="55" y="4"/>
                  </a:lnTo>
                  <a:lnTo>
                    <a:pt x="62" y="3"/>
                  </a:lnTo>
                  <a:lnTo>
                    <a:pt x="70" y="2"/>
                  </a:lnTo>
                  <a:lnTo>
                    <a:pt x="78" y="0"/>
                  </a:lnTo>
                  <a:lnTo>
                    <a:pt x="78" y="0"/>
                  </a:lnTo>
                  <a:lnTo>
                    <a:pt x="86" y="2"/>
                  </a:lnTo>
                  <a:lnTo>
                    <a:pt x="93" y="3"/>
                  </a:lnTo>
                  <a:lnTo>
                    <a:pt x="101" y="4"/>
                  </a:lnTo>
                  <a:lnTo>
                    <a:pt x="108" y="7"/>
                  </a:lnTo>
                  <a:lnTo>
                    <a:pt x="114" y="10"/>
                  </a:lnTo>
                  <a:lnTo>
                    <a:pt x="120" y="14"/>
                  </a:lnTo>
                  <a:lnTo>
                    <a:pt x="126" y="19"/>
                  </a:lnTo>
                  <a:lnTo>
                    <a:pt x="132" y="23"/>
                  </a:lnTo>
                  <a:lnTo>
                    <a:pt x="137" y="29"/>
                  </a:lnTo>
                  <a:lnTo>
                    <a:pt x="141" y="35"/>
                  </a:lnTo>
                  <a:lnTo>
                    <a:pt x="145" y="42"/>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15" name="Google Shape;5515;p59"/>
            <p:cNvSpPr/>
            <p:nvPr/>
          </p:nvSpPr>
          <p:spPr>
            <a:xfrm>
              <a:off x="9991725" y="4222751"/>
              <a:ext cx="49213" cy="49213"/>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3"/>
                  </a:lnTo>
                  <a:lnTo>
                    <a:pt x="137" y="27"/>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16" name="Google Shape;5516;p59"/>
            <p:cNvSpPr/>
            <p:nvPr/>
          </p:nvSpPr>
          <p:spPr>
            <a:xfrm>
              <a:off x="9991725" y="428466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1"/>
                  </a:lnTo>
                  <a:lnTo>
                    <a:pt x="137" y="126"/>
                  </a:lnTo>
                  <a:lnTo>
                    <a:pt x="133" y="132"/>
                  </a:lnTo>
                  <a:lnTo>
                    <a:pt x="127" y="138"/>
                  </a:lnTo>
                  <a:lnTo>
                    <a:pt x="121"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1" y="14"/>
                  </a:lnTo>
                  <a:lnTo>
                    <a:pt x="127" y="19"/>
                  </a:lnTo>
                  <a:lnTo>
                    <a:pt x="133" y="23"/>
                  </a:lnTo>
                  <a:lnTo>
                    <a:pt x="137" y="29"/>
                  </a:lnTo>
                  <a:lnTo>
                    <a:pt x="142"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17" name="Google Shape;5517;p59"/>
            <p:cNvSpPr/>
            <p:nvPr/>
          </p:nvSpPr>
          <p:spPr>
            <a:xfrm>
              <a:off x="10059988" y="428466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1"/>
                  </a:lnTo>
                  <a:lnTo>
                    <a:pt x="137" y="126"/>
                  </a:lnTo>
                  <a:lnTo>
                    <a:pt x="132" y="132"/>
                  </a:lnTo>
                  <a:lnTo>
                    <a:pt x="127"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7" y="19"/>
                  </a:lnTo>
                  <a:lnTo>
                    <a:pt x="132" y="23"/>
                  </a:lnTo>
                  <a:lnTo>
                    <a:pt x="137" y="29"/>
                  </a:lnTo>
                  <a:lnTo>
                    <a:pt x="142"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18" name="Google Shape;5518;p59"/>
            <p:cNvSpPr/>
            <p:nvPr/>
          </p:nvSpPr>
          <p:spPr>
            <a:xfrm>
              <a:off x="10129838" y="4222751"/>
              <a:ext cx="49213"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19" name="Google Shape;5519;p59"/>
            <p:cNvSpPr/>
            <p:nvPr/>
          </p:nvSpPr>
          <p:spPr>
            <a:xfrm>
              <a:off x="10206038" y="4152901"/>
              <a:ext cx="47625" cy="49213"/>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4"/>
                  </a:lnTo>
                  <a:lnTo>
                    <a:pt x="77" y="154"/>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20" name="Google Shape;5520;p59"/>
            <p:cNvSpPr/>
            <p:nvPr/>
          </p:nvSpPr>
          <p:spPr>
            <a:xfrm>
              <a:off x="10258425" y="4227513"/>
              <a:ext cx="47625" cy="49213"/>
            </a:xfrm>
            <a:custGeom>
              <a:avLst/>
              <a:gdLst/>
              <a:ahLst/>
              <a:cxnLst/>
              <a:rect l="l" t="t" r="r" b="b"/>
              <a:pathLst>
                <a:path w="153" h="154" extrusionOk="0">
                  <a:moveTo>
                    <a:pt x="153" y="77"/>
                  </a:moveTo>
                  <a:lnTo>
                    <a:pt x="153" y="77"/>
                  </a:lnTo>
                  <a:lnTo>
                    <a:pt x="153" y="85"/>
                  </a:lnTo>
                  <a:lnTo>
                    <a:pt x="152" y="93"/>
                  </a:lnTo>
                  <a:lnTo>
                    <a:pt x="150" y="99"/>
                  </a:lnTo>
                  <a:lnTo>
                    <a:pt x="148" y="107"/>
                  </a:lnTo>
                  <a:lnTo>
                    <a:pt x="144" y="114"/>
                  </a:lnTo>
                  <a:lnTo>
                    <a:pt x="141" y="120"/>
                  </a:lnTo>
                  <a:lnTo>
                    <a:pt x="136" y="126"/>
                  </a:lnTo>
                  <a:lnTo>
                    <a:pt x="130" y="131"/>
                  </a:lnTo>
                  <a:lnTo>
                    <a:pt x="126" y="136"/>
                  </a:lnTo>
                  <a:lnTo>
                    <a:pt x="120" y="141"/>
                  </a:lnTo>
                  <a:lnTo>
                    <a:pt x="113" y="145"/>
                  </a:lnTo>
                  <a:lnTo>
                    <a:pt x="106"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1"/>
                  </a:lnTo>
                  <a:lnTo>
                    <a:pt x="27" y="136"/>
                  </a:lnTo>
                  <a:lnTo>
                    <a:pt x="22" y="131"/>
                  </a:lnTo>
                  <a:lnTo>
                    <a:pt x="17" y="126"/>
                  </a:lnTo>
                  <a:lnTo>
                    <a:pt x="13" y="120"/>
                  </a:lnTo>
                  <a:lnTo>
                    <a:pt x="9" y="114"/>
                  </a:lnTo>
                  <a:lnTo>
                    <a:pt x="6" y="107"/>
                  </a:lnTo>
                  <a:lnTo>
                    <a:pt x="3" y="99"/>
                  </a:lnTo>
                  <a:lnTo>
                    <a:pt x="1" y="93"/>
                  </a:lnTo>
                  <a:lnTo>
                    <a:pt x="0" y="85"/>
                  </a:lnTo>
                  <a:lnTo>
                    <a:pt x="0" y="77"/>
                  </a:lnTo>
                  <a:lnTo>
                    <a:pt x="0" y="77"/>
                  </a:lnTo>
                  <a:lnTo>
                    <a:pt x="0" y="70"/>
                  </a:lnTo>
                  <a:lnTo>
                    <a:pt x="1" y="62"/>
                  </a:lnTo>
                  <a:lnTo>
                    <a:pt x="3" y="55"/>
                  </a:lnTo>
                  <a:lnTo>
                    <a:pt x="6" y="47"/>
                  </a:lnTo>
                  <a:lnTo>
                    <a:pt x="9" y="40"/>
                  </a:lnTo>
                  <a:lnTo>
                    <a:pt x="13" y="34"/>
                  </a:lnTo>
                  <a:lnTo>
                    <a:pt x="17" y="28"/>
                  </a:lnTo>
                  <a:lnTo>
                    <a:pt x="22" y="23"/>
                  </a:lnTo>
                  <a:lnTo>
                    <a:pt x="27" y="18"/>
                  </a:lnTo>
                  <a:lnTo>
                    <a:pt x="33" y="14"/>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4"/>
                  </a:lnTo>
                  <a:lnTo>
                    <a:pt x="126" y="18"/>
                  </a:lnTo>
                  <a:lnTo>
                    <a:pt x="130" y="23"/>
                  </a:lnTo>
                  <a:lnTo>
                    <a:pt x="136" y="28"/>
                  </a:lnTo>
                  <a:lnTo>
                    <a:pt x="141" y="34"/>
                  </a:lnTo>
                  <a:lnTo>
                    <a:pt x="144" y="40"/>
                  </a:lnTo>
                  <a:lnTo>
                    <a:pt x="148"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21" name="Google Shape;5521;p59"/>
            <p:cNvSpPr/>
            <p:nvPr/>
          </p:nvSpPr>
          <p:spPr>
            <a:xfrm>
              <a:off x="9925050" y="4919663"/>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7" y="137"/>
                  </a:lnTo>
                  <a:lnTo>
                    <a:pt x="121"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1"/>
                  </a:lnTo>
                  <a:lnTo>
                    <a:pt x="70" y="0"/>
                  </a:lnTo>
                  <a:lnTo>
                    <a:pt x="78" y="0"/>
                  </a:lnTo>
                  <a:lnTo>
                    <a:pt x="78" y="0"/>
                  </a:lnTo>
                  <a:lnTo>
                    <a:pt x="86" y="0"/>
                  </a:lnTo>
                  <a:lnTo>
                    <a:pt x="93" y="1"/>
                  </a:lnTo>
                  <a:lnTo>
                    <a:pt x="101" y="4"/>
                  </a:lnTo>
                  <a:lnTo>
                    <a:pt x="108" y="6"/>
                  </a:lnTo>
                  <a:lnTo>
                    <a:pt x="114" y="10"/>
                  </a:lnTo>
                  <a:lnTo>
                    <a:pt x="121"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22" name="Google Shape;5522;p59"/>
            <p:cNvSpPr/>
            <p:nvPr/>
          </p:nvSpPr>
          <p:spPr>
            <a:xfrm>
              <a:off x="9994900" y="4919663"/>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1"/>
                  </a:lnTo>
                  <a:lnTo>
                    <a:pt x="68" y="0"/>
                  </a:lnTo>
                  <a:lnTo>
                    <a:pt x="76" y="0"/>
                  </a:lnTo>
                  <a:lnTo>
                    <a:pt x="76" y="0"/>
                  </a:lnTo>
                  <a:lnTo>
                    <a:pt x="84" y="0"/>
                  </a:lnTo>
                  <a:lnTo>
                    <a:pt x="91" y="1"/>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23" name="Google Shape;5523;p59"/>
            <p:cNvSpPr/>
            <p:nvPr/>
          </p:nvSpPr>
          <p:spPr>
            <a:xfrm>
              <a:off x="10064750" y="4919663"/>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6" y="114"/>
                  </a:lnTo>
                  <a:lnTo>
                    <a:pt x="141" y="120"/>
                  </a:lnTo>
                  <a:lnTo>
                    <a:pt x="138" y="126"/>
                  </a:lnTo>
                  <a:lnTo>
                    <a:pt x="132" y="132"/>
                  </a:lnTo>
                  <a:lnTo>
                    <a:pt x="126"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0"/>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8"/>
                  </a:lnTo>
                  <a:lnTo>
                    <a:pt x="35" y="13"/>
                  </a:lnTo>
                  <a:lnTo>
                    <a:pt x="42" y="10"/>
                  </a:lnTo>
                  <a:lnTo>
                    <a:pt x="47" y="6"/>
                  </a:lnTo>
                  <a:lnTo>
                    <a:pt x="55" y="4"/>
                  </a:lnTo>
                  <a:lnTo>
                    <a:pt x="62" y="1"/>
                  </a:lnTo>
                  <a:lnTo>
                    <a:pt x="70" y="0"/>
                  </a:lnTo>
                  <a:lnTo>
                    <a:pt x="78" y="0"/>
                  </a:lnTo>
                  <a:lnTo>
                    <a:pt x="78" y="0"/>
                  </a:lnTo>
                  <a:lnTo>
                    <a:pt x="86" y="0"/>
                  </a:lnTo>
                  <a:lnTo>
                    <a:pt x="93" y="1"/>
                  </a:lnTo>
                  <a:lnTo>
                    <a:pt x="101" y="4"/>
                  </a:lnTo>
                  <a:lnTo>
                    <a:pt x="108" y="6"/>
                  </a:lnTo>
                  <a:lnTo>
                    <a:pt x="115" y="10"/>
                  </a:lnTo>
                  <a:lnTo>
                    <a:pt x="121" y="13"/>
                  </a:lnTo>
                  <a:lnTo>
                    <a:pt x="126" y="18"/>
                  </a:lnTo>
                  <a:lnTo>
                    <a:pt x="132" y="23"/>
                  </a:lnTo>
                  <a:lnTo>
                    <a:pt x="138" y="28"/>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24" name="Google Shape;5524;p59"/>
            <p:cNvSpPr/>
            <p:nvPr/>
          </p:nvSpPr>
          <p:spPr>
            <a:xfrm>
              <a:off x="9925050" y="4848226"/>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1"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1"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25" name="Google Shape;5525;p59"/>
            <p:cNvSpPr/>
            <p:nvPr/>
          </p:nvSpPr>
          <p:spPr>
            <a:xfrm>
              <a:off x="9994900" y="4848226"/>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26" name="Google Shape;5526;p59"/>
            <p:cNvSpPr/>
            <p:nvPr/>
          </p:nvSpPr>
          <p:spPr>
            <a:xfrm>
              <a:off x="9856788" y="4919663"/>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1" y="1"/>
                  </a:lnTo>
                  <a:lnTo>
                    <a:pt x="68" y="0"/>
                  </a:lnTo>
                  <a:lnTo>
                    <a:pt x="76" y="0"/>
                  </a:lnTo>
                  <a:lnTo>
                    <a:pt x="76" y="0"/>
                  </a:lnTo>
                  <a:lnTo>
                    <a:pt x="84" y="0"/>
                  </a:lnTo>
                  <a:lnTo>
                    <a:pt x="92" y="1"/>
                  </a:lnTo>
                  <a:lnTo>
                    <a:pt x="99" y="4"/>
                  </a:lnTo>
                  <a:lnTo>
                    <a:pt x="106" y="6"/>
                  </a:lnTo>
                  <a:lnTo>
                    <a:pt x="113" y="10"/>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27" name="Google Shape;5527;p59"/>
            <p:cNvSpPr/>
            <p:nvPr/>
          </p:nvSpPr>
          <p:spPr>
            <a:xfrm>
              <a:off x="9639300" y="4919663"/>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0"/>
                  </a:lnTo>
                  <a:lnTo>
                    <a:pt x="137" y="126"/>
                  </a:lnTo>
                  <a:lnTo>
                    <a:pt x="132" y="132"/>
                  </a:lnTo>
                  <a:lnTo>
                    <a:pt x="126" y="137"/>
                  </a:lnTo>
                  <a:lnTo>
                    <a:pt x="120" y="141"/>
                  </a:lnTo>
                  <a:lnTo>
                    <a:pt x="114" y="145"/>
                  </a:lnTo>
                  <a:lnTo>
                    <a:pt x="108" y="148"/>
                  </a:lnTo>
                  <a:lnTo>
                    <a:pt x="101"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4" y="4"/>
                  </a:lnTo>
                  <a:lnTo>
                    <a:pt x="62" y="1"/>
                  </a:lnTo>
                  <a:lnTo>
                    <a:pt x="70" y="0"/>
                  </a:lnTo>
                  <a:lnTo>
                    <a:pt x="77" y="0"/>
                  </a:lnTo>
                  <a:lnTo>
                    <a:pt x="77" y="0"/>
                  </a:lnTo>
                  <a:lnTo>
                    <a:pt x="85" y="0"/>
                  </a:lnTo>
                  <a:lnTo>
                    <a:pt x="93" y="1"/>
                  </a:lnTo>
                  <a:lnTo>
                    <a:pt x="101" y="4"/>
                  </a:lnTo>
                  <a:lnTo>
                    <a:pt x="108" y="6"/>
                  </a:lnTo>
                  <a:lnTo>
                    <a:pt x="114" y="10"/>
                  </a:lnTo>
                  <a:lnTo>
                    <a:pt x="120" y="13"/>
                  </a:lnTo>
                  <a:lnTo>
                    <a:pt x="126" y="18"/>
                  </a:lnTo>
                  <a:lnTo>
                    <a:pt x="132" y="23"/>
                  </a:lnTo>
                  <a:lnTo>
                    <a:pt x="137"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28" name="Google Shape;5528;p59"/>
            <p:cNvSpPr/>
            <p:nvPr/>
          </p:nvSpPr>
          <p:spPr>
            <a:xfrm>
              <a:off x="9710738" y="4646613"/>
              <a:ext cx="47625" cy="47625"/>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8" y="126"/>
                  </a:lnTo>
                  <a:lnTo>
                    <a:pt x="13" y="120"/>
                  </a:lnTo>
                  <a:lnTo>
                    <a:pt x="10" y="114"/>
                  </a:lnTo>
                  <a:lnTo>
                    <a:pt x="6" y="107"/>
                  </a:lnTo>
                  <a:lnTo>
                    <a:pt x="4" y="100"/>
                  </a:lnTo>
                  <a:lnTo>
                    <a:pt x="1" y="92"/>
                  </a:lnTo>
                  <a:lnTo>
                    <a:pt x="0" y="84"/>
                  </a:lnTo>
                  <a:lnTo>
                    <a:pt x="0" y="78"/>
                  </a:lnTo>
                  <a:lnTo>
                    <a:pt x="0" y="78"/>
                  </a:lnTo>
                  <a:lnTo>
                    <a:pt x="0" y="70"/>
                  </a:lnTo>
                  <a:lnTo>
                    <a:pt x="1" y="62"/>
                  </a:lnTo>
                  <a:lnTo>
                    <a:pt x="4" y="55"/>
                  </a:lnTo>
                  <a:lnTo>
                    <a:pt x="6" y="47"/>
                  </a:lnTo>
                  <a:lnTo>
                    <a:pt x="10" y="40"/>
                  </a:lnTo>
                  <a:lnTo>
                    <a:pt x="13" y="34"/>
                  </a:lnTo>
                  <a:lnTo>
                    <a:pt x="18" y="28"/>
                  </a:lnTo>
                  <a:lnTo>
                    <a:pt x="22" y="23"/>
                  </a:lnTo>
                  <a:lnTo>
                    <a:pt x="28" y="18"/>
                  </a:lnTo>
                  <a:lnTo>
                    <a:pt x="34" y="13"/>
                  </a:lnTo>
                  <a:lnTo>
                    <a:pt x="40" y="9"/>
                  </a:lnTo>
                  <a:lnTo>
                    <a:pt x="47" y="5"/>
                  </a:lnTo>
                  <a:lnTo>
                    <a:pt x="54" y="3"/>
                  </a:lnTo>
                  <a:lnTo>
                    <a:pt x="61" y="2"/>
                  </a:lnTo>
                  <a:lnTo>
                    <a:pt x="69" y="0"/>
                  </a:lnTo>
                  <a:lnTo>
                    <a:pt x="77" y="0"/>
                  </a:lnTo>
                  <a:lnTo>
                    <a:pt x="77" y="0"/>
                  </a:lnTo>
                  <a:lnTo>
                    <a:pt x="85" y="0"/>
                  </a:lnTo>
                  <a:lnTo>
                    <a:pt x="92"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29" name="Google Shape;5529;p59"/>
            <p:cNvSpPr/>
            <p:nvPr/>
          </p:nvSpPr>
          <p:spPr>
            <a:xfrm>
              <a:off x="9780588" y="4646613"/>
              <a:ext cx="49213" cy="47625"/>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8"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8" y="28"/>
                  </a:lnTo>
                  <a:lnTo>
                    <a:pt x="23" y="23"/>
                  </a:lnTo>
                  <a:lnTo>
                    <a:pt x="29" y="18"/>
                  </a:lnTo>
                  <a:lnTo>
                    <a:pt x="35" y="13"/>
                  </a:lnTo>
                  <a:lnTo>
                    <a:pt x="40"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30" name="Google Shape;5530;p59"/>
            <p:cNvSpPr/>
            <p:nvPr/>
          </p:nvSpPr>
          <p:spPr>
            <a:xfrm>
              <a:off x="9710738" y="4786313"/>
              <a:ext cx="47625" cy="49213"/>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7"/>
                  </a:lnTo>
                  <a:lnTo>
                    <a:pt x="121" y="140"/>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0"/>
                  </a:lnTo>
                  <a:lnTo>
                    <a:pt x="28" y="137"/>
                  </a:lnTo>
                  <a:lnTo>
                    <a:pt x="22" y="131"/>
                  </a:lnTo>
                  <a:lnTo>
                    <a:pt x="18" y="126"/>
                  </a:lnTo>
                  <a:lnTo>
                    <a:pt x="13" y="120"/>
                  </a:lnTo>
                  <a:lnTo>
                    <a:pt x="10" y="114"/>
                  </a:lnTo>
                  <a:lnTo>
                    <a:pt x="6" y="107"/>
                  </a:lnTo>
                  <a:lnTo>
                    <a:pt x="4" y="100"/>
                  </a:lnTo>
                  <a:lnTo>
                    <a:pt x="1" y="92"/>
                  </a:lnTo>
                  <a:lnTo>
                    <a:pt x="0" y="84"/>
                  </a:lnTo>
                  <a:lnTo>
                    <a:pt x="0" y="78"/>
                  </a:lnTo>
                  <a:lnTo>
                    <a:pt x="0" y="78"/>
                  </a:lnTo>
                  <a:lnTo>
                    <a:pt x="0" y="70"/>
                  </a:lnTo>
                  <a:lnTo>
                    <a:pt x="1" y="61"/>
                  </a:lnTo>
                  <a:lnTo>
                    <a:pt x="4" y="55"/>
                  </a:lnTo>
                  <a:lnTo>
                    <a:pt x="6" y="47"/>
                  </a:lnTo>
                  <a:lnTo>
                    <a:pt x="10" y="41"/>
                  </a:lnTo>
                  <a:lnTo>
                    <a:pt x="13" y="34"/>
                  </a:lnTo>
                  <a:lnTo>
                    <a:pt x="18"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1" y="13"/>
                  </a:lnTo>
                  <a:lnTo>
                    <a:pt x="126" y="18"/>
                  </a:lnTo>
                  <a:lnTo>
                    <a:pt x="132" y="23"/>
                  </a:lnTo>
                  <a:lnTo>
                    <a:pt x="137" y="28"/>
                  </a:lnTo>
                  <a:lnTo>
                    <a:pt x="141" y="34"/>
                  </a:lnTo>
                  <a:lnTo>
                    <a:pt x="145" y="41"/>
                  </a:lnTo>
                  <a:lnTo>
                    <a:pt x="148" y="47"/>
                  </a:lnTo>
                  <a:lnTo>
                    <a:pt x="150" y="55"/>
                  </a:lnTo>
                  <a:lnTo>
                    <a:pt x="153" y="61"/>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31" name="Google Shape;5531;p59"/>
            <p:cNvSpPr/>
            <p:nvPr/>
          </p:nvSpPr>
          <p:spPr>
            <a:xfrm>
              <a:off x="9780588" y="4786313"/>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8" y="126"/>
                  </a:lnTo>
                  <a:lnTo>
                    <a:pt x="14" y="120"/>
                  </a:lnTo>
                  <a:lnTo>
                    <a:pt x="10" y="114"/>
                  </a:lnTo>
                  <a:lnTo>
                    <a:pt x="6" y="107"/>
                  </a:lnTo>
                  <a:lnTo>
                    <a:pt x="4" y="100"/>
                  </a:lnTo>
                  <a:lnTo>
                    <a:pt x="2" y="92"/>
                  </a:lnTo>
                  <a:lnTo>
                    <a:pt x="0" y="84"/>
                  </a:lnTo>
                  <a:lnTo>
                    <a:pt x="0" y="78"/>
                  </a:lnTo>
                  <a:lnTo>
                    <a:pt x="0" y="78"/>
                  </a:lnTo>
                  <a:lnTo>
                    <a:pt x="0" y="70"/>
                  </a:lnTo>
                  <a:lnTo>
                    <a:pt x="2" y="61"/>
                  </a:lnTo>
                  <a:lnTo>
                    <a:pt x="4" y="55"/>
                  </a:lnTo>
                  <a:lnTo>
                    <a:pt x="6" y="47"/>
                  </a:lnTo>
                  <a:lnTo>
                    <a:pt x="10" y="41"/>
                  </a:lnTo>
                  <a:lnTo>
                    <a:pt x="14" y="34"/>
                  </a:lnTo>
                  <a:lnTo>
                    <a:pt x="18"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1"/>
                  </a:lnTo>
                  <a:lnTo>
                    <a:pt x="148" y="47"/>
                  </a:lnTo>
                  <a:lnTo>
                    <a:pt x="151" y="55"/>
                  </a:lnTo>
                  <a:lnTo>
                    <a:pt x="153" y="61"/>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32" name="Google Shape;5532;p59"/>
            <p:cNvSpPr/>
            <p:nvPr/>
          </p:nvSpPr>
          <p:spPr>
            <a:xfrm>
              <a:off x="9710738" y="4716463"/>
              <a:ext cx="47625" cy="49213"/>
            </a:xfrm>
            <a:custGeom>
              <a:avLst/>
              <a:gdLst/>
              <a:ahLst/>
              <a:cxnLst/>
              <a:rect l="l" t="t" r="r" b="b"/>
              <a:pathLst>
                <a:path w="154" h="154" extrusionOk="0">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8" y="126"/>
                  </a:lnTo>
                  <a:lnTo>
                    <a:pt x="13" y="120"/>
                  </a:lnTo>
                  <a:lnTo>
                    <a:pt x="10" y="114"/>
                  </a:lnTo>
                  <a:lnTo>
                    <a:pt x="6" y="107"/>
                  </a:lnTo>
                  <a:lnTo>
                    <a:pt x="4" y="100"/>
                  </a:lnTo>
                  <a:lnTo>
                    <a:pt x="1" y="92"/>
                  </a:lnTo>
                  <a:lnTo>
                    <a:pt x="0" y="84"/>
                  </a:lnTo>
                  <a:lnTo>
                    <a:pt x="0" y="78"/>
                  </a:lnTo>
                  <a:lnTo>
                    <a:pt x="0" y="78"/>
                  </a:lnTo>
                  <a:lnTo>
                    <a:pt x="0" y="70"/>
                  </a:lnTo>
                  <a:lnTo>
                    <a:pt x="1" y="62"/>
                  </a:lnTo>
                  <a:lnTo>
                    <a:pt x="4" y="55"/>
                  </a:lnTo>
                  <a:lnTo>
                    <a:pt x="6" y="47"/>
                  </a:lnTo>
                  <a:lnTo>
                    <a:pt x="10" y="40"/>
                  </a:lnTo>
                  <a:lnTo>
                    <a:pt x="13" y="34"/>
                  </a:lnTo>
                  <a:lnTo>
                    <a:pt x="18"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1"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33" name="Google Shape;5533;p59"/>
            <p:cNvSpPr/>
            <p:nvPr/>
          </p:nvSpPr>
          <p:spPr>
            <a:xfrm>
              <a:off x="9780588" y="4716463"/>
              <a:ext cx="49213" cy="49213"/>
            </a:xfrm>
            <a:custGeom>
              <a:avLst/>
              <a:gdLst/>
              <a:ahLst/>
              <a:cxnLst/>
              <a:rect l="l" t="t" r="r" b="b"/>
              <a:pathLst>
                <a:path w="155" h="154" extrusionOk="0">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8"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8"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34" name="Google Shape;5534;p59"/>
            <p:cNvSpPr/>
            <p:nvPr/>
          </p:nvSpPr>
          <p:spPr>
            <a:xfrm>
              <a:off x="9710738" y="4919663"/>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0"/>
                  </a:lnTo>
                  <a:lnTo>
                    <a:pt x="137" y="126"/>
                  </a:lnTo>
                  <a:lnTo>
                    <a:pt x="132" y="132"/>
                  </a:lnTo>
                  <a:lnTo>
                    <a:pt x="126" y="137"/>
                  </a:lnTo>
                  <a:lnTo>
                    <a:pt x="121"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0"/>
                  </a:lnTo>
                  <a:lnTo>
                    <a:pt x="10" y="114"/>
                  </a:lnTo>
                  <a:lnTo>
                    <a:pt x="6" y="107"/>
                  </a:lnTo>
                  <a:lnTo>
                    <a:pt x="4" y="100"/>
                  </a:lnTo>
                  <a:lnTo>
                    <a:pt x="1" y="93"/>
                  </a:lnTo>
                  <a:lnTo>
                    <a:pt x="0" y="85"/>
                  </a:lnTo>
                  <a:lnTo>
                    <a:pt x="0" y="77"/>
                  </a:lnTo>
                  <a:lnTo>
                    <a:pt x="0" y="77"/>
                  </a:lnTo>
                  <a:lnTo>
                    <a:pt x="0" y="69"/>
                  </a:lnTo>
                  <a:lnTo>
                    <a:pt x="1" y="62"/>
                  </a:lnTo>
                  <a:lnTo>
                    <a:pt x="4" y="54"/>
                  </a:lnTo>
                  <a:lnTo>
                    <a:pt x="6" y="47"/>
                  </a:lnTo>
                  <a:lnTo>
                    <a:pt x="10" y="40"/>
                  </a:lnTo>
                  <a:lnTo>
                    <a:pt x="13" y="35"/>
                  </a:lnTo>
                  <a:lnTo>
                    <a:pt x="18" y="28"/>
                  </a:lnTo>
                  <a:lnTo>
                    <a:pt x="22" y="23"/>
                  </a:lnTo>
                  <a:lnTo>
                    <a:pt x="28" y="18"/>
                  </a:lnTo>
                  <a:lnTo>
                    <a:pt x="34"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35" name="Google Shape;5535;p59"/>
            <p:cNvSpPr/>
            <p:nvPr/>
          </p:nvSpPr>
          <p:spPr>
            <a:xfrm>
              <a:off x="9710738" y="4848226"/>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1"/>
                  </a:lnTo>
                  <a:lnTo>
                    <a:pt x="10" y="114"/>
                  </a:lnTo>
                  <a:lnTo>
                    <a:pt x="6" y="107"/>
                  </a:lnTo>
                  <a:lnTo>
                    <a:pt x="4" y="100"/>
                  </a:lnTo>
                  <a:lnTo>
                    <a:pt x="1" y="93"/>
                  </a:lnTo>
                  <a:lnTo>
                    <a:pt x="0" y="85"/>
                  </a:lnTo>
                  <a:lnTo>
                    <a:pt x="0" y="77"/>
                  </a:lnTo>
                  <a:lnTo>
                    <a:pt x="0" y="77"/>
                  </a:lnTo>
                  <a:lnTo>
                    <a:pt x="0" y="69"/>
                  </a:lnTo>
                  <a:lnTo>
                    <a:pt x="1" y="62"/>
                  </a:lnTo>
                  <a:lnTo>
                    <a:pt x="4" y="54"/>
                  </a:lnTo>
                  <a:lnTo>
                    <a:pt x="6" y="47"/>
                  </a:lnTo>
                  <a:lnTo>
                    <a:pt x="10" y="40"/>
                  </a:lnTo>
                  <a:lnTo>
                    <a:pt x="13" y="35"/>
                  </a:lnTo>
                  <a:lnTo>
                    <a:pt x="18"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36" name="Google Shape;5536;p59"/>
            <p:cNvSpPr/>
            <p:nvPr/>
          </p:nvSpPr>
          <p:spPr>
            <a:xfrm>
              <a:off x="9780588" y="4848226"/>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37" name="Google Shape;5537;p59"/>
            <p:cNvSpPr/>
            <p:nvPr/>
          </p:nvSpPr>
          <p:spPr>
            <a:xfrm>
              <a:off x="9777413" y="4919663"/>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0"/>
                  </a:lnTo>
                  <a:lnTo>
                    <a:pt x="136" y="126"/>
                  </a:lnTo>
                  <a:lnTo>
                    <a:pt x="132" y="132"/>
                  </a:lnTo>
                  <a:lnTo>
                    <a:pt x="126" y="137"/>
                  </a:lnTo>
                  <a:lnTo>
                    <a:pt x="120" y="141"/>
                  </a:lnTo>
                  <a:lnTo>
                    <a:pt x="115" y="145"/>
                  </a:lnTo>
                  <a:lnTo>
                    <a:pt x="108" y="148"/>
                  </a:lnTo>
                  <a:lnTo>
                    <a:pt x="101"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4" y="4"/>
                  </a:lnTo>
                  <a:lnTo>
                    <a:pt x="62" y="1"/>
                  </a:lnTo>
                  <a:lnTo>
                    <a:pt x="70" y="0"/>
                  </a:lnTo>
                  <a:lnTo>
                    <a:pt x="77" y="0"/>
                  </a:lnTo>
                  <a:lnTo>
                    <a:pt x="77" y="0"/>
                  </a:lnTo>
                  <a:lnTo>
                    <a:pt x="85" y="0"/>
                  </a:lnTo>
                  <a:lnTo>
                    <a:pt x="93" y="1"/>
                  </a:lnTo>
                  <a:lnTo>
                    <a:pt x="101" y="4"/>
                  </a:lnTo>
                  <a:lnTo>
                    <a:pt x="108" y="6"/>
                  </a:lnTo>
                  <a:lnTo>
                    <a:pt x="115"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38" name="Google Shape;5538;p59"/>
            <p:cNvSpPr/>
            <p:nvPr/>
          </p:nvSpPr>
          <p:spPr>
            <a:xfrm>
              <a:off x="9856788" y="4848226"/>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39" name="Google Shape;5539;p59"/>
            <p:cNvSpPr/>
            <p:nvPr/>
          </p:nvSpPr>
          <p:spPr>
            <a:xfrm>
              <a:off x="10064750" y="4848226"/>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6" y="114"/>
                  </a:lnTo>
                  <a:lnTo>
                    <a:pt x="141" y="121"/>
                  </a:lnTo>
                  <a:lnTo>
                    <a:pt x="138" y="126"/>
                  </a:lnTo>
                  <a:lnTo>
                    <a:pt x="132" y="132"/>
                  </a:lnTo>
                  <a:lnTo>
                    <a:pt x="126"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1"/>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8"/>
                  </a:lnTo>
                  <a:lnTo>
                    <a:pt x="35" y="13"/>
                  </a:lnTo>
                  <a:lnTo>
                    <a:pt x="42"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6" y="18"/>
                  </a:lnTo>
                  <a:lnTo>
                    <a:pt x="132" y="23"/>
                  </a:lnTo>
                  <a:lnTo>
                    <a:pt x="138" y="28"/>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40" name="Google Shape;5540;p59"/>
            <p:cNvSpPr/>
            <p:nvPr/>
          </p:nvSpPr>
          <p:spPr>
            <a:xfrm>
              <a:off x="9782175" y="4992688"/>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2" y="120"/>
                  </a:lnTo>
                  <a:lnTo>
                    <a:pt x="137" y="125"/>
                  </a:lnTo>
                  <a:lnTo>
                    <a:pt x="133" y="131"/>
                  </a:lnTo>
                  <a:lnTo>
                    <a:pt x="127" y="136"/>
                  </a:lnTo>
                  <a:lnTo>
                    <a:pt x="121"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4" y="100"/>
                  </a:lnTo>
                  <a:lnTo>
                    <a:pt x="2" y="92"/>
                  </a:lnTo>
                  <a:lnTo>
                    <a:pt x="1" y="84"/>
                  </a:lnTo>
                  <a:lnTo>
                    <a:pt x="0" y="77"/>
                  </a:lnTo>
                  <a:lnTo>
                    <a:pt x="0" y="77"/>
                  </a:lnTo>
                  <a:lnTo>
                    <a:pt x="1" y="69"/>
                  </a:lnTo>
                  <a:lnTo>
                    <a:pt x="2" y="61"/>
                  </a:lnTo>
                  <a:lnTo>
                    <a:pt x="4" y="53"/>
                  </a:lnTo>
                  <a:lnTo>
                    <a:pt x="7" y="47"/>
                  </a:lnTo>
                  <a:lnTo>
                    <a:pt x="10" y="40"/>
                  </a:lnTo>
                  <a:lnTo>
                    <a:pt x="14" y="34"/>
                  </a:lnTo>
                  <a:lnTo>
                    <a:pt x="18" y="28"/>
                  </a:lnTo>
                  <a:lnTo>
                    <a:pt x="23" y="23"/>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3"/>
                  </a:lnTo>
                  <a:lnTo>
                    <a:pt x="127" y="17"/>
                  </a:lnTo>
                  <a:lnTo>
                    <a:pt x="133" y="23"/>
                  </a:lnTo>
                  <a:lnTo>
                    <a:pt x="137" y="28"/>
                  </a:lnTo>
                  <a:lnTo>
                    <a:pt x="142" y="34"/>
                  </a:lnTo>
                  <a:lnTo>
                    <a:pt x="145" y="40"/>
                  </a:lnTo>
                  <a:lnTo>
                    <a:pt x="149" y="47"/>
                  </a:lnTo>
                  <a:lnTo>
                    <a:pt x="151" y="53"/>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41" name="Google Shape;5541;p59"/>
            <p:cNvSpPr/>
            <p:nvPr/>
          </p:nvSpPr>
          <p:spPr>
            <a:xfrm>
              <a:off x="9925050" y="4992688"/>
              <a:ext cx="49213"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2" y="120"/>
                  </a:lnTo>
                  <a:lnTo>
                    <a:pt x="137" y="125"/>
                  </a:lnTo>
                  <a:lnTo>
                    <a:pt x="132" y="131"/>
                  </a:lnTo>
                  <a:lnTo>
                    <a:pt x="127" y="136"/>
                  </a:lnTo>
                  <a:lnTo>
                    <a:pt x="121"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3" y="100"/>
                  </a:lnTo>
                  <a:lnTo>
                    <a:pt x="2" y="92"/>
                  </a:lnTo>
                  <a:lnTo>
                    <a:pt x="1" y="84"/>
                  </a:lnTo>
                  <a:lnTo>
                    <a:pt x="0" y="77"/>
                  </a:lnTo>
                  <a:lnTo>
                    <a:pt x="0" y="77"/>
                  </a:lnTo>
                  <a:lnTo>
                    <a:pt x="1" y="69"/>
                  </a:lnTo>
                  <a:lnTo>
                    <a:pt x="2" y="61"/>
                  </a:lnTo>
                  <a:lnTo>
                    <a:pt x="3" y="53"/>
                  </a:lnTo>
                  <a:lnTo>
                    <a:pt x="7" y="47"/>
                  </a:lnTo>
                  <a:lnTo>
                    <a:pt x="10" y="40"/>
                  </a:lnTo>
                  <a:lnTo>
                    <a:pt x="14" y="34"/>
                  </a:lnTo>
                  <a:lnTo>
                    <a:pt x="18" y="28"/>
                  </a:lnTo>
                  <a:lnTo>
                    <a:pt x="23" y="23"/>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1" y="13"/>
                  </a:lnTo>
                  <a:lnTo>
                    <a:pt x="127" y="17"/>
                  </a:lnTo>
                  <a:lnTo>
                    <a:pt x="132" y="23"/>
                  </a:lnTo>
                  <a:lnTo>
                    <a:pt x="137" y="28"/>
                  </a:lnTo>
                  <a:lnTo>
                    <a:pt x="142" y="34"/>
                  </a:lnTo>
                  <a:lnTo>
                    <a:pt x="145" y="40"/>
                  </a:lnTo>
                  <a:lnTo>
                    <a:pt x="149" y="47"/>
                  </a:lnTo>
                  <a:lnTo>
                    <a:pt x="151"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42" name="Google Shape;5542;p59"/>
            <p:cNvSpPr/>
            <p:nvPr/>
          </p:nvSpPr>
          <p:spPr>
            <a:xfrm>
              <a:off x="9994900" y="4992688"/>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3"/>
                  </a:lnTo>
                  <a:lnTo>
                    <a:pt x="126" y="17"/>
                  </a:lnTo>
                  <a:lnTo>
                    <a:pt x="130" y="23"/>
                  </a:lnTo>
                  <a:lnTo>
                    <a:pt x="136" y="28"/>
                  </a:lnTo>
                  <a:lnTo>
                    <a:pt x="140" y="34"/>
                  </a:lnTo>
                  <a:lnTo>
                    <a:pt x="144" y="40"/>
                  </a:lnTo>
                  <a:lnTo>
                    <a:pt x="147" y="47"/>
                  </a:lnTo>
                  <a:lnTo>
                    <a:pt x="150" y="53"/>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43" name="Google Shape;5543;p59"/>
            <p:cNvSpPr/>
            <p:nvPr/>
          </p:nvSpPr>
          <p:spPr>
            <a:xfrm>
              <a:off x="10064750" y="4992688"/>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6" y="114"/>
                  </a:lnTo>
                  <a:lnTo>
                    <a:pt x="141" y="120"/>
                  </a:lnTo>
                  <a:lnTo>
                    <a:pt x="138" y="125"/>
                  </a:lnTo>
                  <a:lnTo>
                    <a:pt x="132" y="131"/>
                  </a:lnTo>
                  <a:lnTo>
                    <a:pt x="126" y="136"/>
                  </a:lnTo>
                  <a:lnTo>
                    <a:pt x="121" y="140"/>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2" y="145"/>
                  </a:lnTo>
                  <a:lnTo>
                    <a:pt x="35" y="140"/>
                  </a:lnTo>
                  <a:lnTo>
                    <a:pt x="29" y="136"/>
                  </a:lnTo>
                  <a:lnTo>
                    <a:pt x="23" y="131"/>
                  </a:lnTo>
                  <a:lnTo>
                    <a:pt x="19" y="125"/>
                  </a:lnTo>
                  <a:lnTo>
                    <a:pt x="14" y="120"/>
                  </a:lnTo>
                  <a:lnTo>
                    <a:pt x="10" y="114"/>
                  </a:lnTo>
                  <a:lnTo>
                    <a:pt x="7" y="107"/>
                  </a:lnTo>
                  <a:lnTo>
                    <a:pt x="4" y="100"/>
                  </a:lnTo>
                  <a:lnTo>
                    <a:pt x="3" y="92"/>
                  </a:lnTo>
                  <a:lnTo>
                    <a:pt x="2" y="84"/>
                  </a:lnTo>
                  <a:lnTo>
                    <a:pt x="0" y="77"/>
                  </a:lnTo>
                  <a:lnTo>
                    <a:pt x="0" y="77"/>
                  </a:lnTo>
                  <a:lnTo>
                    <a:pt x="2" y="69"/>
                  </a:lnTo>
                  <a:lnTo>
                    <a:pt x="3" y="61"/>
                  </a:lnTo>
                  <a:lnTo>
                    <a:pt x="4" y="53"/>
                  </a:lnTo>
                  <a:lnTo>
                    <a:pt x="7" y="47"/>
                  </a:lnTo>
                  <a:lnTo>
                    <a:pt x="10" y="40"/>
                  </a:lnTo>
                  <a:lnTo>
                    <a:pt x="14" y="34"/>
                  </a:lnTo>
                  <a:lnTo>
                    <a:pt x="19" y="28"/>
                  </a:lnTo>
                  <a:lnTo>
                    <a:pt x="23" y="23"/>
                  </a:lnTo>
                  <a:lnTo>
                    <a:pt x="29" y="17"/>
                  </a:lnTo>
                  <a:lnTo>
                    <a:pt x="35" y="13"/>
                  </a:lnTo>
                  <a:lnTo>
                    <a:pt x="42" y="9"/>
                  </a:lnTo>
                  <a:lnTo>
                    <a:pt x="47" y="5"/>
                  </a:lnTo>
                  <a:lnTo>
                    <a:pt x="55" y="3"/>
                  </a:lnTo>
                  <a:lnTo>
                    <a:pt x="62" y="1"/>
                  </a:lnTo>
                  <a:lnTo>
                    <a:pt x="70" y="0"/>
                  </a:lnTo>
                  <a:lnTo>
                    <a:pt x="78" y="0"/>
                  </a:lnTo>
                  <a:lnTo>
                    <a:pt x="78" y="0"/>
                  </a:lnTo>
                  <a:lnTo>
                    <a:pt x="86" y="0"/>
                  </a:lnTo>
                  <a:lnTo>
                    <a:pt x="93" y="1"/>
                  </a:lnTo>
                  <a:lnTo>
                    <a:pt x="101" y="3"/>
                  </a:lnTo>
                  <a:lnTo>
                    <a:pt x="108" y="5"/>
                  </a:lnTo>
                  <a:lnTo>
                    <a:pt x="115" y="9"/>
                  </a:lnTo>
                  <a:lnTo>
                    <a:pt x="121" y="13"/>
                  </a:lnTo>
                  <a:lnTo>
                    <a:pt x="126" y="17"/>
                  </a:lnTo>
                  <a:lnTo>
                    <a:pt x="132" y="23"/>
                  </a:lnTo>
                  <a:lnTo>
                    <a:pt x="138" y="28"/>
                  </a:lnTo>
                  <a:lnTo>
                    <a:pt x="141" y="34"/>
                  </a:lnTo>
                  <a:lnTo>
                    <a:pt x="146" y="40"/>
                  </a:lnTo>
                  <a:lnTo>
                    <a:pt x="149" y="47"/>
                  </a:lnTo>
                  <a:lnTo>
                    <a:pt x="151" y="53"/>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44" name="Google Shape;5544;p59"/>
            <p:cNvSpPr/>
            <p:nvPr/>
          </p:nvSpPr>
          <p:spPr>
            <a:xfrm>
              <a:off x="9856788" y="4992688"/>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3"/>
                  </a:lnTo>
                  <a:lnTo>
                    <a:pt x="126" y="17"/>
                  </a:lnTo>
                  <a:lnTo>
                    <a:pt x="131" y="23"/>
                  </a:lnTo>
                  <a:lnTo>
                    <a:pt x="136" y="28"/>
                  </a:lnTo>
                  <a:lnTo>
                    <a:pt x="140" y="34"/>
                  </a:lnTo>
                  <a:lnTo>
                    <a:pt x="144" y="40"/>
                  </a:lnTo>
                  <a:lnTo>
                    <a:pt x="147" y="47"/>
                  </a:lnTo>
                  <a:lnTo>
                    <a:pt x="150" y="53"/>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45" name="Google Shape;5545;p59"/>
            <p:cNvSpPr/>
            <p:nvPr/>
          </p:nvSpPr>
          <p:spPr>
            <a:xfrm>
              <a:off x="9782175" y="5130801"/>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5" y="114"/>
                  </a:lnTo>
                  <a:lnTo>
                    <a:pt x="142" y="120"/>
                  </a:lnTo>
                  <a:lnTo>
                    <a:pt x="137" y="126"/>
                  </a:lnTo>
                  <a:lnTo>
                    <a:pt x="133"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8" y="148"/>
                  </a:lnTo>
                  <a:lnTo>
                    <a:pt x="41" y="146"/>
                  </a:lnTo>
                  <a:lnTo>
                    <a:pt x="34" y="141"/>
                  </a:lnTo>
                  <a:lnTo>
                    <a:pt x="29" y="136"/>
                  </a:lnTo>
                  <a:lnTo>
                    <a:pt x="23" y="132"/>
                  </a:lnTo>
                  <a:lnTo>
                    <a:pt x="18" y="126"/>
                  </a:lnTo>
                  <a:lnTo>
                    <a:pt x="14" y="120"/>
                  </a:lnTo>
                  <a:lnTo>
                    <a:pt x="10" y="114"/>
                  </a:lnTo>
                  <a:lnTo>
                    <a:pt x="7" y="108"/>
                  </a:lnTo>
                  <a:lnTo>
                    <a:pt x="4" y="100"/>
                  </a:lnTo>
                  <a:lnTo>
                    <a:pt x="2" y="93"/>
                  </a:lnTo>
                  <a:lnTo>
                    <a:pt x="1" y="85"/>
                  </a:lnTo>
                  <a:lnTo>
                    <a:pt x="0" y="77"/>
                  </a:lnTo>
                  <a:lnTo>
                    <a:pt x="0" y="77"/>
                  </a:lnTo>
                  <a:lnTo>
                    <a:pt x="1" y="70"/>
                  </a:lnTo>
                  <a:lnTo>
                    <a:pt x="2" y="62"/>
                  </a:lnTo>
                  <a:lnTo>
                    <a:pt x="4" y="54"/>
                  </a:lnTo>
                  <a:lnTo>
                    <a:pt x="7" y="47"/>
                  </a:lnTo>
                  <a:lnTo>
                    <a:pt x="10" y="40"/>
                  </a:lnTo>
                  <a:lnTo>
                    <a:pt x="14" y="35"/>
                  </a:lnTo>
                  <a:lnTo>
                    <a:pt x="18" y="29"/>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3" y="23"/>
                  </a:lnTo>
                  <a:lnTo>
                    <a:pt x="137" y="29"/>
                  </a:lnTo>
                  <a:lnTo>
                    <a:pt x="142" y="35"/>
                  </a:lnTo>
                  <a:lnTo>
                    <a:pt x="145" y="40"/>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46" name="Google Shape;5546;p59"/>
            <p:cNvSpPr/>
            <p:nvPr/>
          </p:nvSpPr>
          <p:spPr>
            <a:xfrm>
              <a:off x="9782175" y="5060951"/>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2" y="120"/>
                  </a:lnTo>
                  <a:lnTo>
                    <a:pt x="137" y="126"/>
                  </a:lnTo>
                  <a:lnTo>
                    <a:pt x="133" y="132"/>
                  </a:lnTo>
                  <a:lnTo>
                    <a:pt x="127" y="136"/>
                  </a:lnTo>
                  <a:lnTo>
                    <a:pt x="121" y="141"/>
                  </a:lnTo>
                  <a:lnTo>
                    <a:pt x="115" y="144"/>
                  </a:lnTo>
                  <a:lnTo>
                    <a:pt x="108" y="148"/>
                  </a:lnTo>
                  <a:lnTo>
                    <a:pt x="101" y="151"/>
                  </a:lnTo>
                  <a:lnTo>
                    <a:pt x="93" y="152"/>
                  </a:lnTo>
                  <a:lnTo>
                    <a:pt x="86" y="154"/>
                  </a:lnTo>
                  <a:lnTo>
                    <a:pt x="78" y="155"/>
                  </a:lnTo>
                  <a:lnTo>
                    <a:pt x="78" y="155"/>
                  </a:lnTo>
                  <a:lnTo>
                    <a:pt x="70" y="154"/>
                  </a:lnTo>
                  <a:lnTo>
                    <a:pt x="62" y="152"/>
                  </a:lnTo>
                  <a:lnTo>
                    <a:pt x="55" y="151"/>
                  </a:lnTo>
                  <a:lnTo>
                    <a:pt x="48" y="148"/>
                  </a:lnTo>
                  <a:lnTo>
                    <a:pt x="41" y="144"/>
                  </a:lnTo>
                  <a:lnTo>
                    <a:pt x="34" y="141"/>
                  </a:lnTo>
                  <a:lnTo>
                    <a:pt x="29" y="136"/>
                  </a:lnTo>
                  <a:lnTo>
                    <a:pt x="23" y="132"/>
                  </a:lnTo>
                  <a:lnTo>
                    <a:pt x="18" y="126"/>
                  </a:lnTo>
                  <a:lnTo>
                    <a:pt x="14" y="120"/>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3"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47" name="Google Shape;5547;p59"/>
            <p:cNvSpPr/>
            <p:nvPr/>
          </p:nvSpPr>
          <p:spPr>
            <a:xfrm>
              <a:off x="9925050" y="5130801"/>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0"/>
                  </a:lnTo>
                  <a:lnTo>
                    <a:pt x="137" y="126"/>
                  </a:lnTo>
                  <a:lnTo>
                    <a:pt x="132" y="132"/>
                  </a:lnTo>
                  <a:lnTo>
                    <a:pt x="127" y="136"/>
                  </a:lnTo>
                  <a:lnTo>
                    <a:pt x="121" y="141"/>
                  </a:lnTo>
                  <a:lnTo>
                    <a:pt x="114" y="146"/>
                  </a:lnTo>
                  <a:lnTo>
                    <a:pt x="108" y="148"/>
                  </a:lnTo>
                  <a:lnTo>
                    <a:pt x="101" y="151"/>
                  </a:lnTo>
                  <a:lnTo>
                    <a:pt x="93" y="152"/>
                  </a:lnTo>
                  <a:lnTo>
                    <a:pt x="86" y="154"/>
                  </a:lnTo>
                  <a:lnTo>
                    <a:pt x="78" y="155"/>
                  </a:lnTo>
                  <a:lnTo>
                    <a:pt x="78" y="155"/>
                  </a:lnTo>
                  <a:lnTo>
                    <a:pt x="70" y="154"/>
                  </a:lnTo>
                  <a:lnTo>
                    <a:pt x="62" y="152"/>
                  </a:lnTo>
                  <a:lnTo>
                    <a:pt x="55" y="151"/>
                  </a:lnTo>
                  <a:lnTo>
                    <a:pt x="48" y="148"/>
                  </a:lnTo>
                  <a:lnTo>
                    <a:pt x="41" y="146"/>
                  </a:lnTo>
                  <a:lnTo>
                    <a:pt x="34" y="141"/>
                  </a:lnTo>
                  <a:lnTo>
                    <a:pt x="29" y="136"/>
                  </a:lnTo>
                  <a:lnTo>
                    <a:pt x="23" y="132"/>
                  </a:lnTo>
                  <a:lnTo>
                    <a:pt x="18" y="126"/>
                  </a:lnTo>
                  <a:lnTo>
                    <a:pt x="14" y="120"/>
                  </a:lnTo>
                  <a:lnTo>
                    <a:pt x="10" y="114"/>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4" y="9"/>
                  </a:lnTo>
                  <a:lnTo>
                    <a:pt x="121" y="13"/>
                  </a:lnTo>
                  <a:lnTo>
                    <a:pt x="127" y="17"/>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48" name="Google Shape;5548;p59"/>
            <p:cNvSpPr/>
            <p:nvPr/>
          </p:nvSpPr>
          <p:spPr>
            <a:xfrm>
              <a:off x="9994900" y="5130801"/>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0" y="132"/>
                  </a:lnTo>
                  <a:lnTo>
                    <a:pt x="126"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49" name="Google Shape;5549;p59"/>
            <p:cNvSpPr/>
            <p:nvPr/>
          </p:nvSpPr>
          <p:spPr>
            <a:xfrm>
              <a:off x="9925050" y="5060951"/>
              <a:ext cx="49213"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7" y="136"/>
                  </a:lnTo>
                  <a:lnTo>
                    <a:pt x="121" y="141"/>
                  </a:lnTo>
                  <a:lnTo>
                    <a:pt x="114" y="144"/>
                  </a:lnTo>
                  <a:lnTo>
                    <a:pt x="108" y="148"/>
                  </a:lnTo>
                  <a:lnTo>
                    <a:pt x="101" y="151"/>
                  </a:lnTo>
                  <a:lnTo>
                    <a:pt x="93" y="152"/>
                  </a:lnTo>
                  <a:lnTo>
                    <a:pt x="86" y="154"/>
                  </a:lnTo>
                  <a:lnTo>
                    <a:pt x="78" y="155"/>
                  </a:lnTo>
                  <a:lnTo>
                    <a:pt x="78" y="155"/>
                  </a:lnTo>
                  <a:lnTo>
                    <a:pt x="70" y="154"/>
                  </a:lnTo>
                  <a:lnTo>
                    <a:pt x="62" y="152"/>
                  </a:lnTo>
                  <a:lnTo>
                    <a:pt x="55" y="151"/>
                  </a:lnTo>
                  <a:lnTo>
                    <a:pt x="48" y="148"/>
                  </a:lnTo>
                  <a:lnTo>
                    <a:pt x="41" y="144"/>
                  </a:lnTo>
                  <a:lnTo>
                    <a:pt x="34" y="141"/>
                  </a:lnTo>
                  <a:lnTo>
                    <a:pt x="29" y="136"/>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4" y="9"/>
                  </a:lnTo>
                  <a:lnTo>
                    <a:pt x="121" y="13"/>
                  </a:lnTo>
                  <a:lnTo>
                    <a:pt x="127"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50" name="Google Shape;5550;p59"/>
            <p:cNvSpPr/>
            <p:nvPr/>
          </p:nvSpPr>
          <p:spPr>
            <a:xfrm>
              <a:off x="9994900" y="5060951"/>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0"/>
                  </a:lnTo>
                  <a:lnTo>
                    <a:pt x="136" y="126"/>
                  </a:lnTo>
                  <a:lnTo>
                    <a:pt x="130" y="132"/>
                  </a:lnTo>
                  <a:lnTo>
                    <a:pt x="126"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51" name="Google Shape;5551;p59"/>
            <p:cNvSpPr/>
            <p:nvPr/>
          </p:nvSpPr>
          <p:spPr>
            <a:xfrm>
              <a:off x="9856788" y="5130801"/>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52" name="Google Shape;5552;p59"/>
            <p:cNvSpPr/>
            <p:nvPr/>
          </p:nvSpPr>
          <p:spPr>
            <a:xfrm>
              <a:off x="9856788" y="5060951"/>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53" name="Google Shape;5553;p59"/>
            <p:cNvSpPr/>
            <p:nvPr/>
          </p:nvSpPr>
          <p:spPr>
            <a:xfrm>
              <a:off x="10064750" y="5060951"/>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6" y="114"/>
                  </a:lnTo>
                  <a:lnTo>
                    <a:pt x="141" y="120"/>
                  </a:lnTo>
                  <a:lnTo>
                    <a:pt x="138" y="126"/>
                  </a:lnTo>
                  <a:lnTo>
                    <a:pt x="132" y="132"/>
                  </a:lnTo>
                  <a:lnTo>
                    <a:pt x="126" y="136"/>
                  </a:lnTo>
                  <a:lnTo>
                    <a:pt x="121" y="141"/>
                  </a:lnTo>
                  <a:lnTo>
                    <a:pt x="115" y="144"/>
                  </a:lnTo>
                  <a:lnTo>
                    <a:pt x="108" y="148"/>
                  </a:lnTo>
                  <a:lnTo>
                    <a:pt x="101" y="151"/>
                  </a:lnTo>
                  <a:lnTo>
                    <a:pt x="93" y="152"/>
                  </a:lnTo>
                  <a:lnTo>
                    <a:pt x="86" y="154"/>
                  </a:lnTo>
                  <a:lnTo>
                    <a:pt x="78" y="155"/>
                  </a:lnTo>
                  <a:lnTo>
                    <a:pt x="78" y="155"/>
                  </a:lnTo>
                  <a:lnTo>
                    <a:pt x="70" y="154"/>
                  </a:lnTo>
                  <a:lnTo>
                    <a:pt x="62" y="152"/>
                  </a:lnTo>
                  <a:lnTo>
                    <a:pt x="55" y="151"/>
                  </a:lnTo>
                  <a:lnTo>
                    <a:pt x="47" y="148"/>
                  </a:lnTo>
                  <a:lnTo>
                    <a:pt x="42" y="144"/>
                  </a:lnTo>
                  <a:lnTo>
                    <a:pt x="35" y="141"/>
                  </a:lnTo>
                  <a:lnTo>
                    <a:pt x="29" y="136"/>
                  </a:lnTo>
                  <a:lnTo>
                    <a:pt x="23" y="132"/>
                  </a:lnTo>
                  <a:lnTo>
                    <a:pt x="19" y="126"/>
                  </a:lnTo>
                  <a:lnTo>
                    <a:pt x="14" y="120"/>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6" y="17"/>
                  </a:lnTo>
                  <a:lnTo>
                    <a:pt x="132" y="23"/>
                  </a:lnTo>
                  <a:lnTo>
                    <a:pt x="138" y="28"/>
                  </a:lnTo>
                  <a:lnTo>
                    <a:pt x="141" y="35"/>
                  </a:lnTo>
                  <a:lnTo>
                    <a:pt x="146"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54" name="Google Shape;5554;p59"/>
            <p:cNvSpPr/>
            <p:nvPr/>
          </p:nvSpPr>
          <p:spPr>
            <a:xfrm>
              <a:off x="9782175" y="5275263"/>
              <a:ext cx="49213" cy="49213"/>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2" y="120"/>
                  </a:lnTo>
                  <a:lnTo>
                    <a:pt x="137" y="127"/>
                  </a:lnTo>
                  <a:lnTo>
                    <a:pt x="133" y="131"/>
                  </a:lnTo>
                  <a:lnTo>
                    <a:pt x="127" y="137"/>
                  </a:lnTo>
                  <a:lnTo>
                    <a:pt x="121" y="141"/>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1"/>
                  </a:lnTo>
                  <a:lnTo>
                    <a:pt x="29" y="137"/>
                  </a:lnTo>
                  <a:lnTo>
                    <a:pt x="23" y="131"/>
                  </a:lnTo>
                  <a:lnTo>
                    <a:pt x="18" y="127"/>
                  </a:lnTo>
                  <a:lnTo>
                    <a:pt x="14" y="120"/>
                  </a:lnTo>
                  <a:lnTo>
                    <a:pt x="10" y="114"/>
                  </a:lnTo>
                  <a:lnTo>
                    <a:pt x="7" y="107"/>
                  </a:lnTo>
                  <a:lnTo>
                    <a:pt x="4" y="100"/>
                  </a:lnTo>
                  <a:lnTo>
                    <a:pt x="2" y="92"/>
                  </a:lnTo>
                  <a:lnTo>
                    <a:pt x="1" y="85"/>
                  </a:lnTo>
                  <a:lnTo>
                    <a:pt x="0" y="77"/>
                  </a:lnTo>
                  <a:lnTo>
                    <a:pt x="0" y="77"/>
                  </a:lnTo>
                  <a:lnTo>
                    <a:pt x="1" y="69"/>
                  </a:lnTo>
                  <a:lnTo>
                    <a:pt x="2" y="61"/>
                  </a:lnTo>
                  <a:lnTo>
                    <a:pt x="4" y="54"/>
                  </a:lnTo>
                  <a:lnTo>
                    <a:pt x="7" y="46"/>
                  </a:lnTo>
                  <a:lnTo>
                    <a:pt x="10" y="41"/>
                  </a:lnTo>
                  <a:lnTo>
                    <a:pt x="14" y="34"/>
                  </a:lnTo>
                  <a:lnTo>
                    <a:pt x="18" y="28"/>
                  </a:lnTo>
                  <a:lnTo>
                    <a:pt x="23" y="22"/>
                  </a:lnTo>
                  <a:lnTo>
                    <a:pt x="29" y="18"/>
                  </a:lnTo>
                  <a:lnTo>
                    <a:pt x="34" y="13"/>
                  </a:lnTo>
                  <a:lnTo>
                    <a:pt x="41" y="10"/>
                  </a:lnTo>
                  <a:lnTo>
                    <a:pt x="48" y="6"/>
                  </a:lnTo>
                  <a:lnTo>
                    <a:pt x="55" y="3"/>
                  </a:lnTo>
                  <a:lnTo>
                    <a:pt x="62" y="2"/>
                  </a:lnTo>
                  <a:lnTo>
                    <a:pt x="70" y="1"/>
                  </a:lnTo>
                  <a:lnTo>
                    <a:pt x="78" y="0"/>
                  </a:lnTo>
                  <a:lnTo>
                    <a:pt x="78" y="0"/>
                  </a:lnTo>
                  <a:lnTo>
                    <a:pt x="86" y="1"/>
                  </a:lnTo>
                  <a:lnTo>
                    <a:pt x="93" y="2"/>
                  </a:lnTo>
                  <a:lnTo>
                    <a:pt x="101" y="3"/>
                  </a:lnTo>
                  <a:lnTo>
                    <a:pt x="108" y="6"/>
                  </a:lnTo>
                  <a:lnTo>
                    <a:pt x="115" y="10"/>
                  </a:lnTo>
                  <a:lnTo>
                    <a:pt x="121" y="13"/>
                  </a:lnTo>
                  <a:lnTo>
                    <a:pt x="127" y="18"/>
                  </a:lnTo>
                  <a:lnTo>
                    <a:pt x="133" y="22"/>
                  </a:lnTo>
                  <a:lnTo>
                    <a:pt x="137" y="28"/>
                  </a:lnTo>
                  <a:lnTo>
                    <a:pt x="142" y="34"/>
                  </a:lnTo>
                  <a:lnTo>
                    <a:pt x="145" y="41"/>
                  </a:lnTo>
                  <a:lnTo>
                    <a:pt x="149" y="46"/>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55" name="Google Shape;5555;p59"/>
            <p:cNvSpPr/>
            <p:nvPr/>
          </p:nvSpPr>
          <p:spPr>
            <a:xfrm>
              <a:off x="9782175" y="5205413"/>
              <a:ext cx="49213" cy="47625"/>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2" y="120"/>
                  </a:lnTo>
                  <a:lnTo>
                    <a:pt x="137" y="125"/>
                  </a:lnTo>
                  <a:lnTo>
                    <a:pt x="133" y="131"/>
                  </a:lnTo>
                  <a:lnTo>
                    <a:pt x="127" y="137"/>
                  </a:lnTo>
                  <a:lnTo>
                    <a:pt x="121" y="140"/>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0"/>
                  </a:lnTo>
                  <a:lnTo>
                    <a:pt x="29" y="137"/>
                  </a:lnTo>
                  <a:lnTo>
                    <a:pt x="23" y="131"/>
                  </a:lnTo>
                  <a:lnTo>
                    <a:pt x="18" y="125"/>
                  </a:lnTo>
                  <a:lnTo>
                    <a:pt x="14" y="120"/>
                  </a:lnTo>
                  <a:lnTo>
                    <a:pt x="10" y="114"/>
                  </a:lnTo>
                  <a:lnTo>
                    <a:pt x="7" y="107"/>
                  </a:lnTo>
                  <a:lnTo>
                    <a:pt x="4" y="100"/>
                  </a:lnTo>
                  <a:lnTo>
                    <a:pt x="2" y="92"/>
                  </a:lnTo>
                  <a:lnTo>
                    <a:pt x="1" y="85"/>
                  </a:lnTo>
                  <a:lnTo>
                    <a:pt x="0" y="77"/>
                  </a:lnTo>
                  <a:lnTo>
                    <a:pt x="0" y="77"/>
                  </a:lnTo>
                  <a:lnTo>
                    <a:pt x="1" y="69"/>
                  </a:lnTo>
                  <a:lnTo>
                    <a:pt x="2" y="61"/>
                  </a:lnTo>
                  <a:lnTo>
                    <a:pt x="4" y="54"/>
                  </a:lnTo>
                  <a:lnTo>
                    <a:pt x="7" y="46"/>
                  </a:lnTo>
                  <a:lnTo>
                    <a:pt x="10" y="41"/>
                  </a:lnTo>
                  <a:lnTo>
                    <a:pt x="14" y="34"/>
                  </a:lnTo>
                  <a:lnTo>
                    <a:pt x="18" y="28"/>
                  </a:lnTo>
                  <a:lnTo>
                    <a:pt x="23" y="22"/>
                  </a:lnTo>
                  <a:lnTo>
                    <a:pt x="29" y="18"/>
                  </a:lnTo>
                  <a:lnTo>
                    <a:pt x="34" y="13"/>
                  </a:lnTo>
                  <a:lnTo>
                    <a:pt x="41" y="9"/>
                  </a:lnTo>
                  <a:lnTo>
                    <a:pt x="48" y="6"/>
                  </a:lnTo>
                  <a:lnTo>
                    <a:pt x="55" y="3"/>
                  </a:lnTo>
                  <a:lnTo>
                    <a:pt x="62" y="2"/>
                  </a:lnTo>
                  <a:lnTo>
                    <a:pt x="70" y="1"/>
                  </a:lnTo>
                  <a:lnTo>
                    <a:pt x="78" y="0"/>
                  </a:lnTo>
                  <a:lnTo>
                    <a:pt x="78" y="0"/>
                  </a:lnTo>
                  <a:lnTo>
                    <a:pt x="86" y="1"/>
                  </a:lnTo>
                  <a:lnTo>
                    <a:pt x="93" y="2"/>
                  </a:lnTo>
                  <a:lnTo>
                    <a:pt x="101" y="3"/>
                  </a:lnTo>
                  <a:lnTo>
                    <a:pt x="108" y="6"/>
                  </a:lnTo>
                  <a:lnTo>
                    <a:pt x="115" y="9"/>
                  </a:lnTo>
                  <a:lnTo>
                    <a:pt x="121" y="13"/>
                  </a:lnTo>
                  <a:lnTo>
                    <a:pt x="127" y="18"/>
                  </a:lnTo>
                  <a:lnTo>
                    <a:pt x="133" y="22"/>
                  </a:lnTo>
                  <a:lnTo>
                    <a:pt x="137" y="28"/>
                  </a:lnTo>
                  <a:lnTo>
                    <a:pt x="142" y="34"/>
                  </a:lnTo>
                  <a:lnTo>
                    <a:pt x="145" y="41"/>
                  </a:lnTo>
                  <a:lnTo>
                    <a:pt x="149" y="46"/>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56" name="Google Shape;5556;p59"/>
            <p:cNvSpPr/>
            <p:nvPr/>
          </p:nvSpPr>
          <p:spPr>
            <a:xfrm>
              <a:off x="9925050" y="5205413"/>
              <a:ext cx="49213" cy="47625"/>
            </a:xfrm>
            <a:custGeom>
              <a:avLst/>
              <a:gdLst/>
              <a:ahLst/>
              <a:cxnLst/>
              <a:rect l="l" t="t" r="r" b="b"/>
              <a:pathLst>
                <a:path w="154" h="154" extrusionOk="0">
                  <a:moveTo>
                    <a:pt x="154" y="77"/>
                  </a:moveTo>
                  <a:lnTo>
                    <a:pt x="154" y="77"/>
                  </a:lnTo>
                  <a:lnTo>
                    <a:pt x="154" y="85"/>
                  </a:lnTo>
                  <a:lnTo>
                    <a:pt x="153" y="92"/>
                  </a:lnTo>
                  <a:lnTo>
                    <a:pt x="151" y="100"/>
                  </a:lnTo>
                  <a:lnTo>
                    <a:pt x="149" y="107"/>
                  </a:lnTo>
                  <a:lnTo>
                    <a:pt x="145" y="114"/>
                  </a:lnTo>
                  <a:lnTo>
                    <a:pt x="142" y="120"/>
                  </a:lnTo>
                  <a:lnTo>
                    <a:pt x="137" y="125"/>
                  </a:lnTo>
                  <a:lnTo>
                    <a:pt x="132" y="131"/>
                  </a:lnTo>
                  <a:lnTo>
                    <a:pt x="127" y="137"/>
                  </a:lnTo>
                  <a:lnTo>
                    <a:pt x="121" y="140"/>
                  </a:lnTo>
                  <a:lnTo>
                    <a:pt x="114"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0"/>
                  </a:lnTo>
                  <a:lnTo>
                    <a:pt x="29" y="137"/>
                  </a:lnTo>
                  <a:lnTo>
                    <a:pt x="23" y="131"/>
                  </a:lnTo>
                  <a:lnTo>
                    <a:pt x="18" y="125"/>
                  </a:lnTo>
                  <a:lnTo>
                    <a:pt x="14" y="120"/>
                  </a:lnTo>
                  <a:lnTo>
                    <a:pt x="10" y="114"/>
                  </a:lnTo>
                  <a:lnTo>
                    <a:pt x="7" y="107"/>
                  </a:lnTo>
                  <a:lnTo>
                    <a:pt x="3" y="100"/>
                  </a:lnTo>
                  <a:lnTo>
                    <a:pt x="2" y="92"/>
                  </a:lnTo>
                  <a:lnTo>
                    <a:pt x="1" y="85"/>
                  </a:lnTo>
                  <a:lnTo>
                    <a:pt x="0" y="77"/>
                  </a:lnTo>
                  <a:lnTo>
                    <a:pt x="0" y="77"/>
                  </a:lnTo>
                  <a:lnTo>
                    <a:pt x="1" y="69"/>
                  </a:lnTo>
                  <a:lnTo>
                    <a:pt x="2" y="61"/>
                  </a:lnTo>
                  <a:lnTo>
                    <a:pt x="3" y="54"/>
                  </a:lnTo>
                  <a:lnTo>
                    <a:pt x="7" y="46"/>
                  </a:lnTo>
                  <a:lnTo>
                    <a:pt x="10" y="41"/>
                  </a:lnTo>
                  <a:lnTo>
                    <a:pt x="14" y="34"/>
                  </a:lnTo>
                  <a:lnTo>
                    <a:pt x="18" y="28"/>
                  </a:lnTo>
                  <a:lnTo>
                    <a:pt x="23" y="22"/>
                  </a:lnTo>
                  <a:lnTo>
                    <a:pt x="29" y="18"/>
                  </a:lnTo>
                  <a:lnTo>
                    <a:pt x="34" y="13"/>
                  </a:lnTo>
                  <a:lnTo>
                    <a:pt x="41" y="9"/>
                  </a:lnTo>
                  <a:lnTo>
                    <a:pt x="48" y="6"/>
                  </a:lnTo>
                  <a:lnTo>
                    <a:pt x="55" y="3"/>
                  </a:lnTo>
                  <a:lnTo>
                    <a:pt x="62" y="2"/>
                  </a:lnTo>
                  <a:lnTo>
                    <a:pt x="70" y="1"/>
                  </a:lnTo>
                  <a:lnTo>
                    <a:pt x="78" y="0"/>
                  </a:lnTo>
                  <a:lnTo>
                    <a:pt x="78" y="0"/>
                  </a:lnTo>
                  <a:lnTo>
                    <a:pt x="86" y="1"/>
                  </a:lnTo>
                  <a:lnTo>
                    <a:pt x="93" y="2"/>
                  </a:lnTo>
                  <a:lnTo>
                    <a:pt x="101" y="3"/>
                  </a:lnTo>
                  <a:lnTo>
                    <a:pt x="108" y="6"/>
                  </a:lnTo>
                  <a:lnTo>
                    <a:pt x="114" y="9"/>
                  </a:lnTo>
                  <a:lnTo>
                    <a:pt x="121" y="13"/>
                  </a:lnTo>
                  <a:lnTo>
                    <a:pt x="127" y="18"/>
                  </a:lnTo>
                  <a:lnTo>
                    <a:pt x="132" y="22"/>
                  </a:lnTo>
                  <a:lnTo>
                    <a:pt x="137" y="28"/>
                  </a:lnTo>
                  <a:lnTo>
                    <a:pt x="142" y="34"/>
                  </a:lnTo>
                  <a:lnTo>
                    <a:pt x="145" y="41"/>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57" name="Google Shape;5557;p59"/>
            <p:cNvSpPr/>
            <p:nvPr/>
          </p:nvSpPr>
          <p:spPr>
            <a:xfrm>
              <a:off x="9856788" y="527526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7"/>
                  </a:lnTo>
                  <a:lnTo>
                    <a:pt x="131" y="131"/>
                  </a:lnTo>
                  <a:lnTo>
                    <a:pt x="126" y="137"/>
                  </a:lnTo>
                  <a:lnTo>
                    <a:pt x="120" y="141"/>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3" y="141"/>
                  </a:lnTo>
                  <a:lnTo>
                    <a:pt x="27" y="137"/>
                  </a:lnTo>
                  <a:lnTo>
                    <a:pt x="21" y="131"/>
                  </a:lnTo>
                  <a:lnTo>
                    <a:pt x="17" y="127"/>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6"/>
                  </a:lnTo>
                  <a:lnTo>
                    <a:pt x="9" y="41"/>
                  </a:lnTo>
                  <a:lnTo>
                    <a:pt x="12" y="34"/>
                  </a:lnTo>
                  <a:lnTo>
                    <a:pt x="17" y="28"/>
                  </a:lnTo>
                  <a:lnTo>
                    <a:pt x="21" y="22"/>
                  </a:lnTo>
                  <a:lnTo>
                    <a:pt x="27" y="18"/>
                  </a:lnTo>
                  <a:lnTo>
                    <a:pt x="33" y="13"/>
                  </a:lnTo>
                  <a:lnTo>
                    <a:pt x="40" y="10"/>
                  </a:lnTo>
                  <a:lnTo>
                    <a:pt x="47" y="6"/>
                  </a:lnTo>
                  <a:lnTo>
                    <a:pt x="53" y="3"/>
                  </a:lnTo>
                  <a:lnTo>
                    <a:pt x="61" y="2"/>
                  </a:lnTo>
                  <a:lnTo>
                    <a:pt x="68" y="1"/>
                  </a:lnTo>
                  <a:lnTo>
                    <a:pt x="76" y="0"/>
                  </a:lnTo>
                  <a:lnTo>
                    <a:pt x="76" y="0"/>
                  </a:lnTo>
                  <a:lnTo>
                    <a:pt x="84" y="1"/>
                  </a:lnTo>
                  <a:lnTo>
                    <a:pt x="92" y="2"/>
                  </a:lnTo>
                  <a:lnTo>
                    <a:pt x="99" y="3"/>
                  </a:lnTo>
                  <a:lnTo>
                    <a:pt x="106" y="6"/>
                  </a:lnTo>
                  <a:lnTo>
                    <a:pt x="113" y="10"/>
                  </a:lnTo>
                  <a:lnTo>
                    <a:pt x="120" y="13"/>
                  </a:lnTo>
                  <a:lnTo>
                    <a:pt x="126" y="18"/>
                  </a:lnTo>
                  <a:lnTo>
                    <a:pt x="131" y="22"/>
                  </a:lnTo>
                  <a:lnTo>
                    <a:pt x="136" y="28"/>
                  </a:lnTo>
                  <a:lnTo>
                    <a:pt x="140" y="34"/>
                  </a:lnTo>
                  <a:lnTo>
                    <a:pt x="144" y="41"/>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58" name="Google Shape;5558;p59"/>
            <p:cNvSpPr/>
            <p:nvPr/>
          </p:nvSpPr>
          <p:spPr>
            <a:xfrm>
              <a:off x="9856788" y="5205413"/>
              <a:ext cx="49213" cy="47625"/>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3" y="140"/>
                  </a:lnTo>
                  <a:lnTo>
                    <a:pt x="27" y="137"/>
                  </a:lnTo>
                  <a:lnTo>
                    <a:pt x="21" y="131"/>
                  </a:lnTo>
                  <a:lnTo>
                    <a:pt x="17" y="125"/>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6"/>
                  </a:lnTo>
                  <a:lnTo>
                    <a:pt x="9" y="41"/>
                  </a:lnTo>
                  <a:lnTo>
                    <a:pt x="12" y="34"/>
                  </a:lnTo>
                  <a:lnTo>
                    <a:pt x="17" y="28"/>
                  </a:lnTo>
                  <a:lnTo>
                    <a:pt x="21" y="22"/>
                  </a:lnTo>
                  <a:lnTo>
                    <a:pt x="27" y="18"/>
                  </a:lnTo>
                  <a:lnTo>
                    <a:pt x="33" y="13"/>
                  </a:lnTo>
                  <a:lnTo>
                    <a:pt x="40" y="9"/>
                  </a:lnTo>
                  <a:lnTo>
                    <a:pt x="47" y="6"/>
                  </a:lnTo>
                  <a:lnTo>
                    <a:pt x="53" y="3"/>
                  </a:lnTo>
                  <a:lnTo>
                    <a:pt x="61"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0" y="34"/>
                  </a:lnTo>
                  <a:lnTo>
                    <a:pt x="144" y="41"/>
                  </a:lnTo>
                  <a:lnTo>
                    <a:pt x="147"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59" name="Google Shape;5559;p59"/>
            <p:cNvSpPr/>
            <p:nvPr/>
          </p:nvSpPr>
          <p:spPr>
            <a:xfrm>
              <a:off x="9782175" y="5345113"/>
              <a:ext cx="49213" cy="49213"/>
            </a:xfrm>
            <a:custGeom>
              <a:avLst/>
              <a:gdLst/>
              <a:ahLst/>
              <a:cxnLst/>
              <a:rect l="l" t="t" r="r" b="b"/>
              <a:pathLst>
                <a:path w="155" h="154" extrusionOk="0">
                  <a:moveTo>
                    <a:pt x="155" y="77"/>
                  </a:moveTo>
                  <a:lnTo>
                    <a:pt x="155" y="77"/>
                  </a:lnTo>
                  <a:lnTo>
                    <a:pt x="155" y="85"/>
                  </a:lnTo>
                  <a:lnTo>
                    <a:pt x="153" y="92"/>
                  </a:lnTo>
                  <a:lnTo>
                    <a:pt x="151" y="100"/>
                  </a:lnTo>
                  <a:lnTo>
                    <a:pt x="149" y="107"/>
                  </a:lnTo>
                  <a:lnTo>
                    <a:pt x="145" y="114"/>
                  </a:lnTo>
                  <a:lnTo>
                    <a:pt x="142" y="120"/>
                  </a:lnTo>
                  <a:lnTo>
                    <a:pt x="137" y="127"/>
                  </a:lnTo>
                  <a:lnTo>
                    <a:pt x="133" y="131"/>
                  </a:lnTo>
                  <a:lnTo>
                    <a:pt x="127" y="137"/>
                  </a:lnTo>
                  <a:lnTo>
                    <a:pt x="121" y="141"/>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1"/>
                  </a:lnTo>
                  <a:lnTo>
                    <a:pt x="29" y="137"/>
                  </a:lnTo>
                  <a:lnTo>
                    <a:pt x="23" y="131"/>
                  </a:lnTo>
                  <a:lnTo>
                    <a:pt x="18" y="127"/>
                  </a:lnTo>
                  <a:lnTo>
                    <a:pt x="14" y="120"/>
                  </a:lnTo>
                  <a:lnTo>
                    <a:pt x="10" y="114"/>
                  </a:lnTo>
                  <a:lnTo>
                    <a:pt x="7" y="107"/>
                  </a:lnTo>
                  <a:lnTo>
                    <a:pt x="4" y="100"/>
                  </a:lnTo>
                  <a:lnTo>
                    <a:pt x="2" y="92"/>
                  </a:lnTo>
                  <a:lnTo>
                    <a:pt x="1" y="85"/>
                  </a:lnTo>
                  <a:lnTo>
                    <a:pt x="0" y="77"/>
                  </a:lnTo>
                  <a:lnTo>
                    <a:pt x="0" y="77"/>
                  </a:lnTo>
                  <a:lnTo>
                    <a:pt x="1" y="69"/>
                  </a:lnTo>
                  <a:lnTo>
                    <a:pt x="2" y="61"/>
                  </a:lnTo>
                  <a:lnTo>
                    <a:pt x="4" y="54"/>
                  </a:lnTo>
                  <a:lnTo>
                    <a:pt x="7" y="48"/>
                  </a:lnTo>
                  <a:lnTo>
                    <a:pt x="10" y="41"/>
                  </a:lnTo>
                  <a:lnTo>
                    <a:pt x="14" y="34"/>
                  </a:lnTo>
                  <a:lnTo>
                    <a:pt x="18" y="28"/>
                  </a:lnTo>
                  <a:lnTo>
                    <a:pt x="23" y="22"/>
                  </a:lnTo>
                  <a:lnTo>
                    <a:pt x="29" y="18"/>
                  </a:lnTo>
                  <a:lnTo>
                    <a:pt x="34" y="13"/>
                  </a:lnTo>
                  <a:lnTo>
                    <a:pt x="41" y="10"/>
                  </a:lnTo>
                  <a:lnTo>
                    <a:pt x="48" y="6"/>
                  </a:lnTo>
                  <a:lnTo>
                    <a:pt x="55" y="3"/>
                  </a:lnTo>
                  <a:lnTo>
                    <a:pt x="62" y="2"/>
                  </a:lnTo>
                  <a:lnTo>
                    <a:pt x="70" y="1"/>
                  </a:lnTo>
                  <a:lnTo>
                    <a:pt x="78" y="0"/>
                  </a:lnTo>
                  <a:lnTo>
                    <a:pt x="78" y="0"/>
                  </a:lnTo>
                  <a:lnTo>
                    <a:pt x="86" y="1"/>
                  </a:lnTo>
                  <a:lnTo>
                    <a:pt x="93" y="2"/>
                  </a:lnTo>
                  <a:lnTo>
                    <a:pt x="101" y="3"/>
                  </a:lnTo>
                  <a:lnTo>
                    <a:pt x="108" y="6"/>
                  </a:lnTo>
                  <a:lnTo>
                    <a:pt x="115" y="10"/>
                  </a:lnTo>
                  <a:lnTo>
                    <a:pt x="121" y="13"/>
                  </a:lnTo>
                  <a:lnTo>
                    <a:pt x="127" y="18"/>
                  </a:lnTo>
                  <a:lnTo>
                    <a:pt x="133" y="22"/>
                  </a:lnTo>
                  <a:lnTo>
                    <a:pt x="137" y="28"/>
                  </a:lnTo>
                  <a:lnTo>
                    <a:pt x="142" y="34"/>
                  </a:lnTo>
                  <a:lnTo>
                    <a:pt x="145" y="41"/>
                  </a:lnTo>
                  <a:lnTo>
                    <a:pt x="149" y="48"/>
                  </a:lnTo>
                  <a:lnTo>
                    <a:pt x="151" y="54"/>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60" name="Google Shape;5560;p59"/>
            <p:cNvSpPr/>
            <p:nvPr/>
          </p:nvSpPr>
          <p:spPr>
            <a:xfrm>
              <a:off x="10263188" y="5548313"/>
              <a:ext cx="49213" cy="49213"/>
            </a:xfrm>
            <a:custGeom>
              <a:avLst/>
              <a:gdLst/>
              <a:ahLst/>
              <a:cxnLst/>
              <a:rect l="l" t="t" r="r" b="b"/>
              <a:pathLst>
                <a:path w="154" h="153" extrusionOk="0">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3"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3" y="23"/>
                  </a:lnTo>
                  <a:lnTo>
                    <a:pt x="28" y="17"/>
                  </a:lnTo>
                  <a:lnTo>
                    <a:pt x="34" y="14"/>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4"/>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61" name="Google Shape;5561;p59"/>
            <p:cNvSpPr/>
            <p:nvPr/>
          </p:nvSpPr>
          <p:spPr>
            <a:xfrm>
              <a:off x="10333038" y="5548313"/>
              <a:ext cx="49213" cy="49213"/>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7" y="17"/>
                  </a:lnTo>
                  <a:lnTo>
                    <a:pt x="34" y="14"/>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62" name="Google Shape;5562;p59"/>
            <p:cNvSpPr/>
            <p:nvPr/>
          </p:nvSpPr>
          <p:spPr>
            <a:xfrm>
              <a:off x="10193338" y="5622926"/>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1"/>
                  </a:lnTo>
                  <a:lnTo>
                    <a:pt x="138" y="126"/>
                  </a:lnTo>
                  <a:lnTo>
                    <a:pt x="132" y="132"/>
                  </a:lnTo>
                  <a:lnTo>
                    <a:pt x="126" y="138"/>
                  </a:lnTo>
                  <a:lnTo>
                    <a:pt x="120" y="141"/>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5" y="141"/>
                  </a:lnTo>
                  <a:lnTo>
                    <a:pt x="29" y="138"/>
                  </a:lnTo>
                  <a:lnTo>
                    <a:pt x="23" y="132"/>
                  </a:lnTo>
                  <a:lnTo>
                    <a:pt x="19" y="126"/>
                  </a:lnTo>
                  <a:lnTo>
                    <a:pt x="14" y="121"/>
                  </a:lnTo>
                  <a:lnTo>
                    <a:pt x="9" y="115"/>
                  </a:lnTo>
                  <a:lnTo>
                    <a:pt x="7" y="108"/>
                  </a:lnTo>
                  <a:lnTo>
                    <a:pt x="4" y="101"/>
                  </a:lnTo>
                  <a:lnTo>
                    <a:pt x="3" y="93"/>
                  </a:lnTo>
                  <a:lnTo>
                    <a:pt x="1" y="85"/>
                  </a:lnTo>
                  <a:lnTo>
                    <a:pt x="0" y="78"/>
                  </a:lnTo>
                  <a:lnTo>
                    <a:pt x="0" y="78"/>
                  </a:lnTo>
                  <a:lnTo>
                    <a:pt x="1" y="70"/>
                  </a:lnTo>
                  <a:lnTo>
                    <a:pt x="3" y="62"/>
                  </a:lnTo>
                  <a:lnTo>
                    <a:pt x="4" y="55"/>
                  </a:lnTo>
                  <a:lnTo>
                    <a:pt x="7" y="47"/>
                  </a:lnTo>
                  <a:lnTo>
                    <a:pt x="9" y="40"/>
                  </a:lnTo>
                  <a:lnTo>
                    <a:pt x="14" y="35"/>
                  </a:lnTo>
                  <a:lnTo>
                    <a:pt x="19" y="29"/>
                  </a:lnTo>
                  <a:lnTo>
                    <a:pt x="23" y="23"/>
                  </a:lnTo>
                  <a:lnTo>
                    <a:pt x="29" y="19"/>
                  </a:lnTo>
                  <a:lnTo>
                    <a:pt x="35" y="14"/>
                  </a:lnTo>
                  <a:lnTo>
                    <a:pt x="41" y="10"/>
                  </a:lnTo>
                  <a:lnTo>
                    <a:pt x="47" y="7"/>
                  </a:lnTo>
                  <a:lnTo>
                    <a:pt x="55" y="4"/>
                  </a:lnTo>
                  <a:lnTo>
                    <a:pt x="62" y="3"/>
                  </a:lnTo>
                  <a:lnTo>
                    <a:pt x="70" y="2"/>
                  </a:lnTo>
                  <a:lnTo>
                    <a:pt x="78" y="0"/>
                  </a:lnTo>
                  <a:lnTo>
                    <a:pt x="78" y="0"/>
                  </a:lnTo>
                  <a:lnTo>
                    <a:pt x="85" y="2"/>
                  </a:lnTo>
                  <a:lnTo>
                    <a:pt x="93" y="3"/>
                  </a:lnTo>
                  <a:lnTo>
                    <a:pt x="101" y="4"/>
                  </a:lnTo>
                  <a:lnTo>
                    <a:pt x="108" y="7"/>
                  </a:lnTo>
                  <a:lnTo>
                    <a:pt x="115" y="10"/>
                  </a:lnTo>
                  <a:lnTo>
                    <a:pt x="120" y="14"/>
                  </a:lnTo>
                  <a:lnTo>
                    <a:pt x="126" y="19"/>
                  </a:lnTo>
                  <a:lnTo>
                    <a:pt x="132" y="23"/>
                  </a:lnTo>
                  <a:lnTo>
                    <a:pt x="138" y="29"/>
                  </a:lnTo>
                  <a:lnTo>
                    <a:pt x="141" y="35"/>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63" name="Google Shape;5563;p59"/>
            <p:cNvSpPr/>
            <p:nvPr/>
          </p:nvSpPr>
          <p:spPr>
            <a:xfrm>
              <a:off x="10133013" y="5622926"/>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1"/>
                  </a:lnTo>
                  <a:lnTo>
                    <a:pt x="137" y="126"/>
                  </a:lnTo>
                  <a:lnTo>
                    <a:pt x="132" y="132"/>
                  </a:lnTo>
                  <a:lnTo>
                    <a:pt x="126" y="138"/>
                  </a:lnTo>
                  <a:lnTo>
                    <a:pt x="121"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8" y="126"/>
                  </a:lnTo>
                  <a:lnTo>
                    <a:pt x="13" y="121"/>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3" y="35"/>
                  </a:lnTo>
                  <a:lnTo>
                    <a:pt x="18"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64" name="Google Shape;5564;p59"/>
            <p:cNvSpPr/>
            <p:nvPr/>
          </p:nvSpPr>
          <p:spPr>
            <a:xfrm>
              <a:off x="10617200" y="5337176"/>
              <a:ext cx="49213" cy="49213"/>
            </a:xfrm>
            <a:custGeom>
              <a:avLst/>
              <a:gdLst/>
              <a:ahLst/>
              <a:cxnLst/>
              <a:rect l="l" t="t" r="r" b="b"/>
              <a:pathLst>
                <a:path w="154" h="155" extrusionOk="0">
                  <a:moveTo>
                    <a:pt x="154" y="77"/>
                  </a:moveTo>
                  <a:lnTo>
                    <a:pt x="154" y="77"/>
                  </a:lnTo>
                  <a:lnTo>
                    <a:pt x="154" y="85"/>
                  </a:lnTo>
                  <a:lnTo>
                    <a:pt x="153" y="93"/>
                  </a:lnTo>
                  <a:lnTo>
                    <a:pt x="151" y="100"/>
                  </a:lnTo>
                  <a:lnTo>
                    <a:pt x="148" y="107"/>
                  </a:lnTo>
                  <a:lnTo>
                    <a:pt x="145" y="114"/>
                  </a:lnTo>
                  <a:lnTo>
                    <a:pt x="140" y="120"/>
                  </a:lnTo>
                  <a:lnTo>
                    <a:pt x="137" y="126"/>
                  </a:lnTo>
                  <a:lnTo>
                    <a:pt x="131" y="132"/>
                  </a:lnTo>
                  <a:lnTo>
                    <a:pt x="126" y="136"/>
                  </a:lnTo>
                  <a:lnTo>
                    <a:pt x="120" y="141"/>
                  </a:lnTo>
                  <a:lnTo>
                    <a:pt x="114" y="144"/>
                  </a:lnTo>
                  <a:lnTo>
                    <a:pt x="107" y="148"/>
                  </a:lnTo>
                  <a:lnTo>
                    <a:pt x="100" y="151"/>
                  </a:lnTo>
                  <a:lnTo>
                    <a:pt x="92" y="152"/>
                  </a:lnTo>
                  <a:lnTo>
                    <a:pt x="84" y="154"/>
                  </a:lnTo>
                  <a:lnTo>
                    <a:pt x="76" y="155"/>
                  </a:lnTo>
                  <a:lnTo>
                    <a:pt x="76" y="155"/>
                  </a:lnTo>
                  <a:lnTo>
                    <a:pt x="69" y="154"/>
                  </a:lnTo>
                  <a:lnTo>
                    <a:pt x="61" y="152"/>
                  </a:lnTo>
                  <a:lnTo>
                    <a:pt x="53" y="151"/>
                  </a:lnTo>
                  <a:lnTo>
                    <a:pt x="47" y="148"/>
                  </a:lnTo>
                  <a:lnTo>
                    <a:pt x="40" y="144"/>
                  </a:lnTo>
                  <a:lnTo>
                    <a:pt x="34" y="141"/>
                  </a:lnTo>
                  <a:lnTo>
                    <a:pt x="28" y="136"/>
                  </a:lnTo>
                  <a:lnTo>
                    <a:pt x="23" y="132"/>
                  </a:lnTo>
                  <a:lnTo>
                    <a:pt x="18" y="126"/>
                  </a:lnTo>
                  <a:lnTo>
                    <a:pt x="13"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3" y="23"/>
                  </a:lnTo>
                  <a:lnTo>
                    <a:pt x="28" y="17"/>
                  </a:lnTo>
                  <a:lnTo>
                    <a:pt x="34" y="13"/>
                  </a:lnTo>
                  <a:lnTo>
                    <a:pt x="40" y="9"/>
                  </a:lnTo>
                  <a:lnTo>
                    <a:pt x="47" y="6"/>
                  </a:lnTo>
                  <a:lnTo>
                    <a:pt x="53" y="4"/>
                  </a:lnTo>
                  <a:lnTo>
                    <a:pt x="61" y="1"/>
                  </a:lnTo>
                  <a:lnTo>
                    <a:pt x="69" y="0"/>
                  </a:lnTo>
                  <a:lnTo>
                    <a:pt x="76" y="0"/>
                  </a:lnTo>
                  <a:lnTo>
                    <a:pt x="76" y="0"/>
                  </a:lnTo>
                  <a:lnTo>
                    <a:pt x="84" y="0"/>
                  </a:lnTo>
                  <a:lnTo>
                    <a:pt x="92" y="1"/>
                  </a:lnTo>
                  <a:lnTo>
                    <a:pt x="100" y="4"/>
                  </a:lnTo>
                  <a:lnTo>
                    <a:pt x="107" y="6"/>
                  </a:lnTo>
                  <a:lnTo>
                    <a:pt x="114" y="9"/>
                  </a:lnTo>
                  <a:lnTo>
                    <a:pt x="120" y="13"/>
                  </a:lnTo>
                  <a:lnTo>
                    <a:pt x="126" y="17"/>
                  </a:lnTo>
                  <a:lnTo>
                    <a:pt x="131" y="23"/>
                  </a:lnTo>
                  <a:lnTo>
                    <a:pt x="137" y="28"/>
                  </a:lnTo>
                  <a:lnTo>
                    <a:pt x="140"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65" name="Google Shape;5565;p59"/>
            <p:cNvSpPr/>
            <p:nvPr/>
          </p:nvSpPr>
          <p:spPr>
            <a:xfrm>
              <a:off x="10539413" y="4787901"/>
              <a:ext cx="47625"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6" y="7"/>
                  </a:lnTo>
                  <a:lnTo>
                    <a:pt x="53" y="4"/>
                  </a:lnTo>
                  <a:lnTo>
                    <a:pt x="60" y="3"/>
                  </a:lnTo>
                  <a:lnTo>
                    <a:pt x="68" y="2"/>
                  </a:lnTo>
                  <a:lnTo>
                    <a:pt x="76" y="0"/>
                  </a:lnTo>
                  <a:lnTo>
                    <a:pt x="76" y="0"/>
                  </a:lnTo>
                  <a:lnTo>
                    <a:pt x="84" y="2"/>
                  </a:lnTo>
                  <a:lnTo>
                    <a:pt x="91" y="3"/>
                  </a:lnTo>
                  <a:lnTo>
                    <a:pt x="99" y="4"/>
                  </a:lnTo>
                  <a:lnTo>
                    <a:pt x="106" y="7"/>
                  </a:lnTo>
                  <a:lnTo>
                    <a:pt x="113" y="11"/>
                  </a:lnTo>
                  <a:lnTo>
                    <a:pt x="119" y="14"/>
                  </a:lnTo>
                  <a:lnTo>
                    <a:pt x="125" y="19"/>
                  </a:lnTo>
                  <a:lnTo>
                    <a:pt x="130" y="23"/>
                  </a:lnTo>
                  <a:lnTo>
                    <a:pt x="136" y="29"/>
                  </a:lnTo>
                  <a:lnTo>
                    <a:pt x="140" y="35"/>
                  </a:lnTo>
                  <a:lnTo>
                    <a:pt x="144" y="42"/>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66" name="Google Shape;5566;p59"/>
            <p:cNvSpPr/>
            <p:nvPr/>
          </p:nvSpPr>
          <p:spPr>
            <a:xfrm>
              <a:off x="10958513" y="4641851"/>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67" name="Google Shape;5567;p59"/>
            <p:cNvSpPr/>
            <p:nvPr/>
          </p:nvSpPr>
          <p:spPr>
            <a:xfrm>
              <a:off x="10480675" y="4713288"/>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39" y="121"/>
                  </a:lnTo>
                  <a:lnTo>
                    <a:pt x="136" y="126"/>
                  </a:lnTo>
                  <a:lnTo>
                    <a:pt x="130" y="132"/>
                  </a:lnTo>
                  <a:lnTo>
                    <a:pt x="126" y="137"/>
                  </a:lnTo>
                  <a:lnTo>
                    <a:pt x="119" y="141"/>
                  </a:lnTo>
                  <a:lnTo>
                    <a:pt x="113" y="146"/>
                  </a:lnTo>
                  <a:lnTo>
                    <a:pt x="106" y="148"/>
                  </a:lnTo>
                  <a:lnTo>
                    <a:pt x="99" y="151"/>
                  </a:lnTo>
                  <a:lnTo>
                    <a:pt x="91"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19" y="14"/>
                  </a:lnTo>
                  <a:lnTo>
                    <a:pt x="126" y="18"/>
                  </a:lnTo>
                  <a:lnTo>
                    <a:pt x="130" y="23"/>
                  </a:lnTo>
                  <a:lnTo>
                    <a:pt x="136" y="29"/>
                  </a:lnTo>
                  <a:lnTo>
                    <a:pt x="139"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68" name="Google Shape;5568;p59"/>
            <p:cNvSpPr/>
            <p:nvPr/>
          </p:nvSpPr>
          <p:spPr>
            <a:xfrm>
              <a:off x="10547350" y="5411788"/>
              <a:ext cx="49213" cy="47625"/>
            </a:xfrm>
            <a:custGeom>
              <a:avLst/>
              <a:gdLst/>
              <a:ahLst/>
              <a:cxnLst/>
              <a:rect l="l" t="t" r="r" b="b"/>
              <a:pathLst>
                <a:path w="155" h="154" extrusionOk="0">
                  <a:moveTo>
                    <a:pt x="155" y="76"/>
                  </a:moveTo>
                  <a:lnTo>
                    <a:pt x="155" y="76"/>
                  </a:lnTo>
                  <a:lnTo>
                    <a:pt x="153" y="84"/>
                  </a:lnTo>
                  <a:lnTo>
                    <a:pt x="152" y="92"/>
                  </a:lnTo>
                  <a:lnTo>
                    <a:pt x="151" y="99"/>
                  </a:lnTo>
                  <a:lnTo>
                    <a:pt x="148" y="107"/>
                  </a:lnTo>
                  <a:lnTo>
                    <a:pt x="145" y="113"/>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3"/>
                  </a:lnTo>
                  <a:lnTo>
                    <a:pt x="6" y="107"/>
                  </a:lnTo>
                  <a:lnTo>
                    <a:pt x="3" y="99"/>
                  </a:lnTo>
                  <a:lnTo>
                    <a:pt x="1" y="92"/>
                  </a:lnTo>
                  <a:lnTo>
                    <a:pt x="0" y="84"/>
                  </a:lnTo>
                  <a:lnTo>
                    <a:pt x="0" y="76"/>
                  </a:lnTo>
                  <a:lnTo>
                    <a:pt x="0" y="76"/>
                  </a:lnTo>
                  <a:lnTo>
                    <a:pt x="0" y="69"/>
                  </a:lnTo>
                  <a:lnTo>
                    <a:pt x="1" y="61"/>
                  </a:lnTo>
                  <a:lnTo>
                    <a:pt x="3" y="53"/>
                  </a:lnTo>
                  <a:lnTo>
                    <a:pt x="6" y="46"/>
                  </a:lnTo>
                  <a:lnTo>
                    <a:pt x="9" y="40"/>
                  </a:lnTo>
                  <a:lnTo>
                    <a:pt x="14" y="34"/>
                  </a:lnTo>
                  <a:lnTo>
                    <a:pt x="17" y="28"/>
                  </a:lnTo>
                  <a:lnTo>
                    <a:pt x="23" y="22"/>
                  </a:lnTo>
                  <a:lnTo>
                    <a:pt x="29" y="18"/>
                  </a:lnTo>
                  <a:lnTo>
                    <a:pt x="34" y="13"/>
                  </a:lnTo>
                  <a:lnTo>
                    <a:pt x="40" y="9"/>
                  </a:lnTo>
                  <a:lnTo>
                    <a:pt x="47" y="5"/>
                  </a:lnTo>
                  <a:lnTo>
                    <a:pt x="54" y="3"/>
                  </a:lnTo>
                  <a:lnTo>
                    <a:pt x="62" y="2"/>
                  </a:lnTo>
                  <a:lnTo>
                    <a:pt x="69" y="1"/>
                  </a:lnTo>
                  <a:lnTo>
                    <a:pt x="77" y="0"/>
                  </a:lnTo>
                  <a:lnTo>
                    <a:pt x="77" y="0"/>
                  </a:lnTo>
                  <a:lnTo>
                    <a:pt x="85" y="1"/>
                  </a:lnTo>
                  <a:lnTo>
                    <a:pt x="93" y="2"/>
                  </a:lnTo>
                  <a:lnTo>
                    <a:pt x="100" y="3"/>
                  </a:lnTo>
                  <a:lnTo>
                    <a:pt x="108" y="5"/>
                  </a:lnTo>
                  <a:lnTo>
                    <a:pt x="113" y="9"/>
                  </a:lnTo>
                  <a:lnTo>
                    <a:pt x="120" y="13"/>
                  </a:lnTo>
                  <a:lnTo>
                    <a:pt x="126" y="18"/>
                  </a:lnTo>
                  <a:lnTo>
                    <a:pt x="132" y="22"/>
                  </a:lnTo>
                  <a:lnTo>
                    <a:pt x="136" y="28"/>
                  </a:lnTo>
                  <a:lnTo>
                    <a:pt x="141" y="34"/>
                  </a:lnTo>
                  <a:lnTo>
                    <a:pt x="145" y="40"/>
                  </a:lnTo>
                  <a:lnTo>
                    <a:pt x="148" y="46"/>
                  </a:lnTo>
                  <a:lnTo>
                    <a:pt x="151" y="53"/>
                  </a:lnTo>
                  <a:lnTo>
                    <a:pt x="152" y="61"/>
                  </a:lnTo>
                  <a:lnTo>
                    <a:pt x="153"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69" name="Google Shape;5569;p59"/>
            <p:cNvSpPr/>
            <p:nvPr/>
          </p:nvSpPr>
          <p:spPr>
            <a:xfrm>
              <a:off x="10404475" y="5478463"/>
              <a:ext cx="49213" cy="49213"/>
            </a:xfrm>
            <a:custGeom>
              <a:avLst/>
              <a:gdLst/>
              <a:ahLst/>
              <a:cxnLst/>
              <a:rect l="l" t="t" r="r" b="b"/>
              <a:pathLst>
                <a:path w="155" h="155" extrusionOk="0">
                  <a:moveTo>
                    <a:pt x="155" y="77"/>
                  </a:moveTo>
                  <a:lnTo>
                    <a:pt x="155" y="77"/>
                  </a:lnTo>
                  <a:lnTo>
                    <a:pt x="154" y="85"/>
                  </a:lnTo>
                  <a:lnTo>
                    <a:pt x="152" y="93"/>
                  </a:lnTo>
                  <a:lnTo>
                    <a:pt x="151" y="100"/>
                  </a:lnTo>
                  <a:lnTo>
                    <a:pt x="148" y="107"/>
                  </a:lnTo>
                  <a:lnTo>
                    <a:pt x="145" y="113"/>
                  </a:lnTo>
                  <a:lnTo>
                    <a:pt x="141" y="120"/>
                  </a:lnTo>
                  <a:lnTo>
                    <a:pt x="136" y="126"/>
                  </a:lnTo>
                  <a:lnTo>
                    <a:pt x="132" y="132"/>
                  </a:lnTo>
                  <a:lnTo>
                    <a:pt x="126" y="136"/>
                  </a:lnTo>
                  <a:lnTo>
                    <a:pt x="120" y="141"/>
                  </a:lnTo>
                  <a:lnTo>
                    <a:pt x="115" y="144"/>
                  </a:lnTo>
                  <a:lnTo>
                    <a:pt x="108" y="148"/>
                  </a:lnTo>
                  <a:lnTo>
                    <a:pt x="100" y="150"/>
                  </a:lnTo>
                  <a:lnTo>
                    <a:pt x="93" y="152"/>
                  </a:lnTo>
                  <a:lnTo>
                    <a:pt x="85" y="154"/>
                  </a:lnTo>
                  <a:lnTo>
                    <a:pt x="78" y="155"/>
                  </a:lnTo>
                  <a:lnTo>
                    <a:pt x="78" y="155"/>
                  </a:lnTo>
                  <a:lnTo>
                    <a:pt x="70" y="154"/>
                  </a:lnTo>
                  <a:lnTo>
                    <a:pt x="62" y="152"/>
                  </a:lnTo>
                  <a:lnTo>
                    <a:pt x="54" y="150"/>
                  </a:lnTo>
                  <a:lnTo>
                    <a:pt x="47" y="148"/>
                  </a:lnTo>
                  <a:lnTo>
                    <a:pt x="40" y="144"/>
                  </a:lnTo>
                  <a:lnTo>
                    <a:pt x="34" y="141"/>
                  </a:lnTo>
                  <a:lnTo>
                    <a:pt x="29" y="136"/>
                  </a:lnTo>
                  <a:lnTo>
                    <a:pt x="23" y="132"/>
                  </a:lnTo>
                  <a:lnTo>
                    <a:pt x="18"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8" y="0"/>
                  </a:lnTo>
                  <a:lnTo>
                    <a:pt x="78" y="0"/>
                  </a:lnTo>
                  <a:lnTo>
                    <a:pt x="85" y="0"/>
                  </a:lnTo>
                  <a:lnTo>
                    <a:pt x="93" y="1"/>
                  </a:lnTo>
                  <a:lnTo>
                    <a:pt x="100" y="4"/>
                  </a:lnTo>
                  <a:lnTo>
                    <a:pt x="108" y="6"/>
                  </a:lnTo>
                  <a:lnTo>
                    <a:pt x="115" y="9"/>
                  </a:lnTo>
                  <a:lnTo>
                    <a:pt x="120" y="13"/>
                  </a:lnTo>
                  <a:lnTo>
                    <a:pt x="126" y="17"/>
                  </a:lnTo>
                  <a:lnTo>
                    <a:pt x="132" y="23"/>
                  </a:lnTo>
                  <a:lnTo>
                    <a:pt x="136" y="28"/>
                  </a:lnTo>
                  <a:lnTo>
                    <a:pt x="141" y="35"/>
                  </a:lnTo>
                  <a:lnTo>
                    <a:pt x="145"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70" name="Google Shape;5570;p59"/>
            <p:cNvSpPr/>
            <p:nvPr/>
          </p:nvSpPr>
          <p:spPr>
            <a:xfrm>
              <a:off x="8382000" y="3389313"/>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8" y="126"/>
                  </a:lnTo>
                  <a:lnTo>
                    <a:pt x="14" y="120"/>
                  </a:lnTo>
                  <a:lnTo>
                    <a:pt x="10" y="113"/>
                  </a:lnTo>
                  <a:lnTo>
                    <a:pt x="6" y="108"/>
                  </a:lnTo>
                  <a:lnTo>
                    <a:pt x="4" y="100"/>
                  </a:lnTo>
                  <a:lnTo>
                    <a:pt x="2" y="93"/>
                  </a:lnTo>
                  <a:lnTo>
                    <a:pt x="0" y="85"/>
                  </a:lnTo>
                  <a:lnTo>
                    <a:pt x="0" y="77"/>
                  </a:lnTo>
                  <a:lnTo>
                    <a:pt x="0" y="77"/>
                  </a:lnTo>
                  <a:lnTo>
                    <a:pt x="0" y="70"/>
                  </a:lnTo>
                  <a:lnTo>
                    <a:pt x="2" y="62"/>
                  </a:lnTo>
                  <a:lnTo>
                    <a:pt x="4" y="54"/>
                  </a:lnTo>
                  <a:lnTo>
                    <a:pt x="6" y="47"/>
                  </a:lnTo>
                  <a:lnTo>
                    <a:pt x="10" y="40"/>
                  </a:lnTo>
                  <a:lnTo>
                    <a:pt x="14" y="34"/>
                  </a:lnTo>
                  <a:lnTo>
                    <a:pt x="18"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7"/>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71" name="Google Shape;5571;p59"/>
            <p:cNvSpPr/>
            <p:nvPr/>
          </p:nvSpPr>
          <p:spPr>
            <a:xfrm>
              <a:off x="8451850" y="3389313"/>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3"/>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7" y="29"/>
                  </a:lnTo>
                  <a:lnTo>
                    <a:pt x="23" y="23"/>
                  </a:lnTo>
                  <a:lnTo>
                    <a:pt x="29" y="17"/>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7"/>
                  </a:lnTo>
                  <a:lnTo>
                    <a:pt x="132" y="23"/>
                  </a:lnTo>
                  <a:lnTo>
                    <a:pt x="136" y="29"/>
                  </a:lnTo>
                  <a:lnTo>
                    <a:pt x="141" y="34"/>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72" name="Google Shape;5572;p59"/>
            <p:cNvSpPr/>
            <p:nvPr/>
          </p:nvSpPr>
          <p:spPr>
            <a:xfrm>
              <a:off x="8521700" y="3389313"/>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9"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73" name="Google Shape;5573;p59"/>
            <p:cNvSpPr/>
            <p:nvPr/>
          </p:nvSpPr>
          <p:spPr>
            <a:xfrm>
              <a:off x="8382000" y="3319463"/>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8" y="126"/>
                  </a:lnTo>
                  <a:lnTo>
                    <a:pt x="14"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4" y="34"/>
                  </a:lnTo>
                  <a:lnTo>
                    <a:pt x="18"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7"/>
                  </a:lnTo>
                  <a:lnTo>
                    <a:pt x="132" y="23"/>
                  </a:lnTo>
                  <a:lnTo>
                    <a:pt x="137" y="29"/>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74" name="Google Shape;5574;p59"/>
            <p:cNvSpPr/>
            <p:nvPr/>
          </p:nvSpPr>
          <p:spPr>
            <a:xfrm>
              <a:off x="8451850" y="3319463"/>
              <a:ext cx="47625"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9"/>
                  </a:lnTo>
                  <a:lnTo>
                    <a:pt x="23" y="23"/>
                  </a:lnTo>
                  <a:lnTo>
                    <a:pt x="29" y="17"/>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7"/>
                  </a:lnTo>
                  <a:lnTo>
                    <a:pt x="132" y="23"/>
                  </a:lnTo>
                  <a:lnTo>
                    <a:pt x="136" y="29"/>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75" name="Google Shape;5575;p59"/>
            <p:cNvSpPr/>
            <p:nvPr/>
          </p:nvSpPr>
          <p:spPr>
            <a:xfrm>
              <a:off x="8521700" y="3319463"/>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9" y="153"/>
                  </a:lnTo>
                  <a:lnTo>
                    <a:pt x="62" y="152"/>
                  </a:lnTo>
                  <a:lnTo>
                    <a:pt x="54" y="151"/>
                  </a:lnTo>
                  <a:lnTo>
                    <a:pt x="47" y="148"/>
                  </a:lnTo>
                  <a:lnTo>
                    <a:pt x="40" y="145"/>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76" name="Google Shape;5576;p59"/>
            <p:cNvSpPr/>
            <p:nvPr/>
          </p:nvSpPr>
          <p:spPr>
            <a:xfrm>
              <a:off x="8664575" y="338931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2" y="152"/>
                  </a:lnTo>
                  <a:lnTo>
                    <a:pt x="54" y="151"/>
                  </a:lnTo>
                  <a:lnTo>
                    <a:pt x="47" y="148"/>
                  </a:lnTo>
                  <a:lnTo>
                    <a:pt x="40" y="145"/>
                  </a:lnTo>
                  <a:lnTo>
                    <a:pt x="33"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3" y="23"/>
                  </a:lnTo>
                  <a:lnTo>
                    <a:pt x="27" y="17"/>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77" name="Google Shape;5577;p59"/>
            <p:cNvSpPr/>
            <p:nvPr/>
          </p:nvSpPr>
          <p:spPr>
            <a:xfrm>
              <a:off x="8594725" y="3389313"/>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3"/>
                  </a:lnTo>
                  <a:lnTo>
                    <a:pt x="141" y="120"/>
                  </a:lnTo>
                  <a:lnTo>
                    <a:pt x="137"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78" name="Google Shape;5578;p59"/>
            <p:cNvSpPr/>
            <p:nvPr/>
          </p:nvSpPr>
          <p:spPr>
            <a:xfrm>
              <a:off x="8594725" y="3319463"/>
              <a:ext cx="49213" cy="49213"/>
            </a:xfrm>
            <a:custGeom>
              <a:avLst/>
              <a:gdLst/>
              <a:ahLst/>
              <a:cxnLst/>
              <a:rect l="l" t="t" r="r" b="b"/>
              <a:pathLst>
                <a:path w="155" h="155" extrusionOk="0">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7" y="29"/>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79" name="Google Shape;5579;p59"/>
            <p:cNvSpPr/>
            <p:nvPr/>
          </p:nvSpPr>
          <p:spPr>
            <a:xfrm>
              <a:off x="8939213" y="3878263"/>
              <a:ext cx="49213" cy="49213"/>
            </a:xfrm>
            <a:custGeom>
              <a:avLst/>
              <a:gdLst/>
              <a:ahLst/>
              <a:cxnLst/>
              <a:rect l="l" t="t" r="r" b="b"/>
              <a:pathLst>
                <a:path w="155" h="154" extrusionOk="0">
                  <a:moveTo>
                    <a:pt x="155" y="78"/>
                  </a:moveTo>
                  <a:lnTo>
                    <a:pt x="155" y="78"/>
                  </a:lnTo>
                  <a:lnTo>
                    <a:pt x="154" y="85"/>
                  </a:lnTo>
                  <a:lnTo>
                    <a:pt x="152" y="93"/>
                  </a:lnTo>
                  <a:lnTo>
                    <a:pt x="151" y="101"/>
                  </a:lnTo>
                  <a:lnTo>
                    <a:pt x="148" y="108"/>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3"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80" name="Google Shape;5580;p59"/>
            <p:cNvSpPr/>
            <p:nvPr/>
          </p:nvSpPr>
          <p:spPr>
            <a:xfrm>
              <a:off x="9009063" y="3878263"/>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4" y="141"/>
                  </a:lnTo>
                  <a:lnTo>
                    <a:pt x="27" y="136"/>
                  </a:lnTo>
                  <a:lnTo>
                    <a:pt x="23" y="132"/>
                  </a:lnTo>
                  <a:lnTo>
                    <a:pt x="17" y="126"/>
                  </a:lnTo>
                  <a:lnTo>
                    <a:pt x="12"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8"/>
                  </a:lnTo>
                  <a:lnTo>
                    <a:pt x="131" y="23"/>
                  </a:lnTo>
                  <a:lnTo>
                    <a:pt x="136" y="29"/>
                  </a:lnTo>
                  <a:lnTo>
                    <a:pt x="141"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81" name="Google Shape;5581;p59"/>
            <p:cNvSpPr/>
            <p:nvPr/>
          </p:nvSpPr>
          <p:spPr>
            <a:xfrm>
              <a:off x="9078913" y="3878263"/>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82" name="Google Shape;5582;p59"/>
            <p:cNvSpPr/>
            <p:nvPr/>
          </p:nvSpPr>
          <p:spPr>
            <a:xfrm>
              <a:off x="9078913" y="3810001"/>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9"/>
                  </a:lnTo>
                  <a:lnTo>
                    <a:pt x="99" y="151"/>
                  </a:lnTo>
                  <a:lnTo>
                    <a:pt x="91" y="152"/>
                  </a:lnTo>
                  <a:lnTo>
                    <a:pt x="84" y="153"/>
                  </a:lnTo>
                  <a:lnTo>
                    <a:pt x="76" y="154"/>
                  </a:lnTo>
                  <a:lnTo>
                    <a:pt x="76" y="154"/>
                  </a:lnTo>
                  <a:lnTo>
                    <a:pt x="68" y="153"/>
                  </a:lnTo>
                  <a:lnTo>
                    <a:pt x="60" y="152"/>
                  </a:lnTo>
                  <a:lnTo>
                    <a:pt x="53"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83" name="Google Shape;5583;p59"/>
            <p:cNvSpPr/>
            <p:nvPr/>
          </p:nvSpPr>
          <p:spPr>
            <a:xfrm>
              <a:off x="8939213" y="4019551"/>
              <a:ext cx="49213" cy="49213"/>
            </a:xfrm>
            <a:custGeom>
              <a:avLst/>
              <a:gdLst/>
              <a:ahLst/>
              <a:cxnLst/>
              <a:rect l="l" t="t" r="r" b="b"/>
              <a:pathLst>
                <a:path w="155" h="154" extrusionOk="0">
                  <a:moveTo>
                    <a:pt x="155" y="78"/>
                  </a:moveTo>
                  <a:lnTo>
                    <a:pt x="155" y="78"/>
                  </a:lnTo>
                  <a:lnTo>
                    <a:pt x="154" y="85"/>
                  </a:lnTo>
                  <a:lnTo>
                    <a:pt x="152" y="93"/>
                  </a:lnTo>
                  <a:lnTo>
                    <a:pt x="151" y="101"/>
                  </a:lnTo>
                  <a:lnTo>
                    <a:pt x="148" y="107"/>
                  </a:lnTo>
                  <a:lnTo>
                    <a:pt x="144" y="114"/>
                  </a:lnTo>
                  <a:lnTo>
                    <a:pt x="141" y="120"/>
                  </a:lnTo>
                  <a:lnTo>
                    <a:pt x="136" y="126"/>
                  </a:lnTo>
                  <a:lnTo>
                    <a:pt x="132" y="132"/>
                  </a:lnTo>
                  <a:lnTo>
                    <a:pt x="126" y="137"/>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1"/>
                  </a:lnTo>
                  <a:lnTo>
                    <a:pt x="28" y="137"/>
                  </a:lnTo>
                  <a:lnTo>
                    <a:pt x="23"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84" name="Google Shape;5584;p59"/>
            <p:cNvSpPr/>
            <p:nvPr/>
          </p:nvSpPr>
          <p:spPr>
            <a:xfrm>
              <a:off x="9009063" y="4019551"/>
              <a:ext cx="49213"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7" y="137"/>
                  </a:lnTo>
                  <a:lnTo>
                    <a:pt x="23" y="132"/>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85" name="Google Shape;5585;p59"/>
            <p:cNvSpPr/>
            <p:nvPr/>
          </p:nvSpPr>
          <p:spPr>
            <a:xfrm>
              <a:off x="9078913" y="4019551"/>
              <a:ext cx="49213"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1" y="132"/>
                  </a:lnTo>
                  <a:lnTo>
                    <a:pt x="126" y="137"/>
                  </a:lnTo>
                  <a:lnTo>
                    <a:pt x="120"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86" name="Google Shape;5586;p59"/>
            <p:cNvSpPr/>
            <p:nvPr/>
          </p:nvSpPr>
          <p:spPr>
            <a:xfrm>
              <a:off x="9150350" y="4019551"/>
              <a:ext cx="47625" cy="49213"/>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87" name="Google Shape;5587;p59"/>
            <p:cNvSpPr/>
            <p:nvPr/>
          </p:nvSpPr>
          <p:spPr>
            <a:xfrm>
              <a:off x="9150350" y="4087813"/>
              <a:ext cx="47625" cy="47625"/>
            </a:xfrm>
            <a:custGeom>
              <a:avLst/>
              <a:gdLst/>
              <a:ahLst/>
              <a:cxnLst/>
              <a:rect l="l" t="t" r="r" b="b"/>
              <a:pathLst>
                <a:path w="153" h="154" extrusionOk="0">
                  <a:moveTo>
                    <a:pt x="153" y="78"/>
                  </a:moveTo>
                  <a:lnTo>
                    <a:pt x="153" y="78"/>
                  </a:lnTo>
                  <a:lnTo>
                    <a:pt x="153" y="85"/>
                  </a:lnTo>
                  <a:lnTo>
                    <a:pt x="152" y="93"/>
                  </a:lnTo>
                  <a:lnTo>
                    <a:pt x="150" y="99"/>
                  </a:lnTo>
                  <a:lnTo>
                    <a:pt x="147" y="107"/>
                  </a:lnTo>
                  <a:lnTo>
                    <a:pt x="144" y="113"/>
                  </a:lnTo>
                  <a:lnTo>
                    <a:pt x="140" y="120"/>
                  </a:lnTo>
                  <a:lnTo>
                    <a:pt x="136" y="126"/>
                  </a:lnTo>
                  <a:lnTo>
                    <a:pt x="131" y="131"/>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3" y="151"/>
                  </a:lnTo>
                  <a:lnTo>
                    <a:pt x="47" y="148"/>
                  </a:lnTo>
                  <a:lnTo>
                    <a:pt x="40" y="145"/>
                  </a:lnTo>
                  <a:lnTo>
                    <a:pt x="33" y="141"/>
                  </a:lnTo>
                  <a:lnTo>
                    <a:pt x="27" y="136"/>
                  </a:lnTo>
                  <a:lnTo>
                    <a:pt x="21" y="131"/>
                  </a:lnTo>
                  <a:lnTo>
                    <a:pt x="17" y="126"/>
                  </a:lnTo>
                  <a:lnTo>
                    <a:pt x="12" y="120"/>
                  </a:lnTo>
                  <a:lnTo>
                    <a:pt x="9" y="113"/>
                  </a:lnTo>
                  <a:lnTo>
                    <a:pt x="5" y="107"/>
                  </a:lnTo>
                  <a:lnTo>
                    <a:pt x="3" y="99"/>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88" name="Google Shape;5588;p59"/>
            <p:cNvSpPr/>
            <p:nvPr/>
          </p:nvSpPr>
          <p:spPr>
            <a:xfrm>
              <a:off x="9215438" y="4087813"/>
              <a:ext cx="49213" cy="47625"/>
            </a:xfrm>
            <a:custGeom>
              <a:avLst/>
              <a:gdLst/>
              <a:ahLst/>
              <a:cxnLst/>
              <a:rect l="l" t="t" r="r" b="b"/>
              <a:pathLst>
                <a:path w="153" h="154" extrusionOk="0">
                  <a:moveTo>
                    <a:pt x="153" y="78"/>
                  </a:moveTo>
                  <a:lnTo>
                    <a:pt x="153" y="78"/>
                  </a:lnTo>
                  <a:lnTo>
                    <a:pt x="153" y="85"/>
                  </a:lnTo>
                  <a:lnTo>
                    <a:pt x="152" y="93"/>
                  </a:lnTo>
                  <a:lnTo>
                    <a:pt x="150" y="99"/>
                  </a:lnTo>
                  <a:lnTo>
                    <a:pt x="147" y="107"/>
                  </a:lnTo>
                  <a:lnTo>
                    <a:pt x="144" y="113"/>
                  </a:lnTo>
                  <a:lnTo>
                    <a:pt x="141" y="120"/>
                  </a:lnTo>
                  <a:lnTo>
                    <a:pt x="136" y="126"/>
                  </a:lnTo>
                  <a:lnTo>
                    <a:pt x="131" y="131"/>
                  </a:lnTo>
                  <a:lnTo>
                    <a:pt x="126" y="136"/>
                  </a:lnTo>
                  <a:lnTo>
                    <a:pt x="120" y="141"/>
                  </a:lnTo>
                  <a:lnTo>
                    <a:pt x="113" y="145"/>
                  </a:lnTo>
                  <a:lnTo>
                    <a:pt x="106" y="148"/>
                  </a:lnTo>
                  <a:lnTo>
                    <a:pt x="99" y="151"/>
                  </a:lnTo>
                  <a:lnTo>
                    <a:pt x="93" y="152"/>
                  </a:lnTo>
                  <a:lnTo>
                    <a:pt x="85" y="153"/>
                  </a:lnTo>
                  <a:lnTo>
                    <a:pt x="76" y="154"/>
                  </a:lnTo>
                  <a:lnTo>
                    <a:pt x="76" y="154"/>
                  </a:lnTo>
                  <a:lnTo>
                    <a:pt x="68" y="153"/>
                  </a:lnTo>
                  <a:lnTo>
                    <a:pt x="62" y="152"/>
                  </a:lnTo>
                  <a:lnTo>
                    <a:pt x="54" y="151"/>
                  </a:lnTo>
                  <a:lnTo>
                    <a:pt x="47" y="148"/>
                  </a:lnTo>
                  <a:lnTo>
                    <a:pt x="40" y="145"/>
                  </a:lnTo>
                  <a:lnTo>
                    <a:pt x="34" y="141"/>
                  </a:lnTo>
                  <a:lnTo>
                    <a:pt x="27" y="136"/>
                  </a:lnTo>
                  <a:lnTo>
                    <a:pt x="23" y="131"/>
                  </a:lnTo>
                  <a:lnTo>
                    <a:pt x="17" y="126"/>
                  </a:lnTo>
                  <a:lnTo>
                    <a:pt x="12" y="120"/>
                  </a:lnTo>
                  <a:lnTo>
                    <a:pt x="9" y="113"/>
                  </a:lnTo>
                  <a:lnTo>
                    <a:pt x="6" y="107"/>
                  </a:lnTo>
                  <a:lnTo>
                    <a:pt x="3" y="99"/>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1"/>
                  </a:lnTo>
                  <a:lnTo>
                    <a:pt x="68" y="0"/>
                  </a:lnTo>
                  <a:lnTo>
                    <a:pt x="76" y="0"/>
                  </a:lnTo>
                  <a:lnTo>
                    <a:pt x="76"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89" name="Google Shape;5589;p59"/>
            <p:cNvSpPr/>
            <p:nvPr/>
          </p:nvSpPr>
          <p:spPr>
            <a:xfrm>
              <a:off x="9150350" y="4152901"/>
              <a:ext cx="47625"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4"/>
                  </a:lnTo>
                  <a:lnTo>
                    <a:pt x="76" y="154"/>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90" name="Google Shape;5590;p59"/>
            <p:cNvSpPr/>
            <p:nvPr/>
          </p:nvSpPr>
          <p:spPr>
            <a:xfrm>
              <a:off x="9220200" y="4152901"/>
              <a:ext cx="49213"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4"/>
                  </a:lnTo>
                  <a:lnTo>
                    <a:pt x="76" y="154"/>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91" name="Google Shape;5591;p59"/>
            <p:cNvSpPr/>
            <p:nvPr/>
          </p:nvSpPr>
          <p:spPr>
            <a:xfrm>
              <a:off x="8939213" y="3948113"/>
              <a:ext cx="49213" cy="49213"/>
            </a:xfrm>
            <a:custGeom>
              <a:avLst/>
              <a:gdLst/>
              <a:ahLst/>
              <a:cxnLst/>
              <a:rect l="l" t="t" r="r" b="b"/>
              <a:pathLst>
                <a:path w="155" h="154" extrusionOk="0">
                  <a:moveTo>
                    <a:pt x="155" y="78"/>
                  </a:moveTo>
                  <a:lnTo>
                    <a:pt x="155" y="78"/>
                  </a:lnTo>
                  <a:lnTo>
                    <a:pt x="154" y="85"/>
                  </a:lnTo>
                  <a:lnTo>
                    <a:pt x="152" y="93"/>
                  </a:lnTo>
                  <a:lnTo>
                    <a:pt x="151" y="101"/>
                  </a:lnTo>
                  <a:lnTo>
                    <a:pt x="148" y="108"/>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3"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92" name="Google Shape;5592;p59"/>
            <p:cNvSpPr/>
            <p:nvPr/>
          </p:nvSpPr>
          <p:spPr>
            <a:xfrm>
              <a:off x="9009063" y="3948113"/>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4" y="141"/>
                  </a:lnTo>
                  <a:lnTo>
                    <a:pt x="27" y="136"/>
                  </a:lnTo>
                  <a:lnTo>
                    <a:pt x="23" y="132"/>
                  </a:lnTo>
                  <a:lnTo>
                    <a:pt x="17" y="126"/>
                  </a:lnTo>
                  <a:lnTo>
                    <a:pt x="12"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8"/>
                  </a:lnTo>
                  <a:lnTo>
                    <a:pt x="131" y="23"/>
                  </a:lnTo>
                  <a:lnTo>
                    <a:pt x="136" y="29"/>
                  </a:lnTo>
                  <a:lnTo>
                    <a:pt x="141"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93" name="Google Shape;5593;p59"/>
            <p:cNvSpPr/>
            <p:nvPr/>
          </p:nvSpPr>
          <p:spPr>
            <a:xfrm>
              <a:off x="8870950" y="4019551"/>
              <a:ext cx="49213" cy="49213"/>
            </a:xfrm>
            <a:custGeom>
              <a:avLst/>
              <a:gdLst/>
              <a:ahLst/>
              <a:cxnLst/>
              <a:rect l="l" t="t" r="r" b="b"/>
              <a:pathLst>
                <a:path w="154" h="154" extrusionOk="0">
                  <a:moveTo>
                    <a:pt x="154" y="78"/>
                  </a:moveTo>
                  <a:lnTo>
                    <a:pt x="154" y="78"/>
                  </a:lnTo>
                  <a:lnTo>
                    <a:pt x="153" y="85"/>
                  </a:lnTo>
                  <a:lnTo>
                    <a:pt x="152" y="93"/>
                  </a:lnTo>
                  <a:lnTo>
                    <a:pt x="151" y="101"/>
                  </a:lnTo>
                  <a:lnTo>
                    <a:pt x="147" y="107"/>
                  </a:lnTo>
                  <a:lnTo>
                    <a:pt x="145" y="114"/>
                  </a:lnTo>
                  <a:lnTo>
                    <a:pt x="141" y="120"/>
                  </a:lnTo>
                  <a:lnTo>
                    <a:pt x="136" y="126"/>
                  </a:lnTo>
                  <a:lnTo>
                    <a:pt x="131" y="132"/>
                  </a:lnTo>
                  <a:lnTo>
                    <a:pt x="126" y="137"/>
                  </a:lnTo>
                  <a:lnTo>
                    <a:pt x="120" y="141"/>
                  </a:lnTo>
                  <a:lnTo>
                    <a:pt x="113" y="145"/>
                  </a:lnTo>
                  <a:lnTo>
                    <a:pt x="107"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7"/>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9"/>
                  </a:lnTo>
                  <a:lnTo>
                    <a:pt x="141" y="34"/>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94" name="Google Shape;5594;p59"/>
            <p:cNvSpPr/>
            <p:nvPr/>
          </p:nvSpPr>
          <p:spPr>
            <a:xfrm>
              <a:off x="8870950" y="3948113"/>
              <a:ext cx="49213" cy="49213"/>
            </a:xfrm>
            <a:custGeom>
              <a:avLst/>
              <a:gdLst/>
              <a:ahLst/>
              <a:cxnLst/>
              <a:rect l="l" t="t" r="r" b="b"/>
              <a:pathLst>
                <a:path w="154" h="154" extrusionOk="0">
                  <a:moveTo>
                    <a:pt x="154" y="78"/>
                  </a:moveTo>
                  <a:lnTo>
                    <a:pt x="154" y="78"/>
                  </a:lnTo>
                  <a:lnTo>
                    <a:pt x="153" y="85"/>
                  </a:lnTo>
                  <a:lnTo>
                    <a:pt x="152" y="93"/>
                  </a:lnTo>
                  <a:lnTo>
                    <a:pt x="151" y="101"/>
                  </a:lnTo>
                  <a:lnTo>
                    <a:pt x="147" y="108"/>
                  </a:lnTo>
                  <a:lnTo>
                    <a:pt x="145" y="114"/>
                  </a:lnTo>
                  <a:lnTo>
                    <a:pt x="141" y="120"/>
                  </a:lnTo>
                  <a:lnTo>
                    <a:pt x="136" y="126"/>
                  </a:lnTo>
                  <a:lnTo>
                    <a:pt x="131" y="132"/>
                  </a:lnTo>
                  <a:lnTo>
                    <a:pt x="126" y="136"/>
                  </a:lnTo>
                  <a:lnTo>
                    <a:pt x="120" y="141"/>
                  </a:lnTo>
                  <a:lnTo>
                    <a:pt x="113" y="145"/>
                  </a:lnTo>
                  <a:lnTo>
                    <a:pt x="107" y="148"/>
                  </a:lnTo>
                  <a:lnTo>
                    <a:pt x="99" y="151"/>
                  </a:lnTo>
                  <a:lnTo>
                    <a:pt x="92" y="152"/>
                  </a:lnTo>
                  <a:lnTo>
                    <a:pt x="84" y="153"/>
                  </a:lnTo>
                  <a:lnTo>
                    <a:pt x="76" y="154"/>
                  </a:lnTo>
                  <a:lnTo>
                    <a:pt x="76" y="154"/>
                  </a:lnTo>
                  <a:lnTo>
                    <a:pt x="68" y="153"/>
                  </a:lnTo>
                  <a:lnTo>
                    <a:pt x="62" y="152"/>
                  </a:lnTo>
                  <a:lnTo>
                    <a:pt x="54" y="151"/>
                  </a:lnTo>
                  <a:lnTo>
                    <a:pt x="47" y="148"/>
                  </a:lnTo>
                  <a:lnTo>
                    <a:pt x="40" y="145"/>
                  </a:lnTo>
                  <a:lnTo>
                    <a:pt x="34" y="141"/>
                  </a:lnTo>
                  <a:lnTo>
                    <a:pt x="28" y="136"/>
                  </a:lnTo>
                  <a:lnTo>
                    <a:pt x="23" y="132"/>
                  </a:lnTo>
                  <a:lnTo>
                    <a:pt x="17" y="126"/>
                  </a:lnTo>
                  <a:lnTo>
                    <a:pt x="14"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7" y="29"/>
                  </a:lnTo>
                  <a:lnTo>
                    <a:pt x="23" y="23"/>
                  </a:lnTo>
                  <a:lnTo>
                    <a:pt x="28" y="18"/>
                  </a:lnTo>
                  <a:lnTo>
                    <a:pt x="34" y="14"/>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4"/>
                  </a:lnTo>
                  <a:lnTo>
                    <a:pt x="126" y="18"/>
                  </a:lnTo>
                  <a:lnTo>
                    <a:pt x="131" y="23"/>
                  </a:lnTo>
                  <a:lnTo>
                    <a:pt x="136" y="29"/>
                  </a:lnTo>
                  <a:lnTo>
                    <a:pt x="141" y="34"/>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95" name="Google Shape;5595;p59"/>
            <p:cNvSpPr/>
            <p:nvPr/>
          </p:nvSpPr>
          <p:spPr>
            <a:xfrm>
              <a:off x="9078913" y="3948113"/>
              <a:ext cx="49213" cy="49213"/>
            </a:xfrm>
            <a:custGeom>
              <a:avLst/>
              <a:gdLst/>
              <a:ahLst/>
              <a:cxnLst/>
              <a:rect l="l" t="t" r="r" b="b"/>
              <a:pathLst>
                <a:path w="153" h="154" extrusionOk="0">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96" name="Google Shape;5596;p59"/>
            <p:cNvSpPr/>
            <p:nvPr/>
          </p:nvSpPr>
          <p:spPr>
            <a:xfrm>
              <a:off x="8939213" y="4081463"/>
              <a:ext cx="49213" cy="49213"/>
            </a:xfrm>
            <a:custGeom>
              <a:avLst/>
              <a:gdLst/>
              <a:ahLst/>
              <a:cxnLst/>
              <a:rect l="l" t="t" r="r" b="b"/>
              <a:pathLst>
                <a:path w="155" h="153" extrusionOk="0">
                  <a:moveTo>
                    <a:pt x="155" y="76"/>
                  </a:moveTo>
                  <a:lnTo>
                    <a:pt x="155" y="76"/>
                  </a:lnTo>
                  <a:lnTo>
                    <a:pt x="154" y="84"/>
                  </a:lnTo>
                  <a:lnTo>
                    <a:pt x="152" y="92"/>
                  </a:lnTo>
                  <a:lnTo>
                    <a:pt x="151" y="99"/>
                  </a:lnTo>
                  <a:lnTo>
                    <a:pt x="148" y="106"/>
                  </a:lnTo>
                  <a:lnTo>
                    <a:pt x="144" y="113"/>
                  </a:lnTo>
                  <a:lnTo>
                    <a:pt x="141" y="120"/>
                  </a:lnTo>
                  <a:lnTo>
                    <a:pt x="136"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3"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1"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97" name="Google Shape;5597;p59"/>
            <p:cNvSpPr/>
            <p:nvPr/>
          </p:nvSpPr>
          <p:spPr>
            <a:xfrm>
              <a:off x="9009063" y="4081463"/>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98" name="Google Shape;5598;p59"/>
            <p:cNvSpPr/>
            <p:nvPr/>
          </p:nvSpPr>
          <p:spPr>
            <a:xfrm>
              <a:off x="8870950" y="4081463"/>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5"/>
                  </a:lnTo>
                  <a:lnTo>
                    <a:pt x="131" y="131"/>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1"/>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599" name="Google Shape;5599;p59"/>
            <p:cNvSpPr/>
            <p:nvPr/>
          </p:nvSpPr>
          <p:spPr>
            <a:xfrm>
              <a:off x="8939213" y="4291013"/>
              <a:ext cx="49213" cy="47625"/>
            </a:xfrm>
            <a:custGeom>
              <a:avLst/>
              <a:gdLst/>
              <a:ahLst/>
              <a:cxnLst/>
              <a:rect l="l" t="t" r="r" b="b"/>
              <a:pathLst>
                <a:path w="155" h="153" extrusionOk="0">
                  <a:moveTo>
                    <a:pt x="155" y="76"/>
                  </a:moveTo>
                  <a:lnTo>
                    <a:pt x="155" y="76"/>
                  </a:lnTo>
                  <a:lnTo>
                    <a:pt x="154" y="84"/>
                  </a:lnTo>
                  <a:lnTo>
                    <a:pt x="152" y="92"/>
                  </a:lnTo>
                  <a:lnTo>
                    <a:pt x="151" y="99"/>
                  </a:lnTo>
                  <a:lnTo>
                    <a:pt x="148" y="106"/>
                  </a:lnTo>
                  <a:lnTo>
                    <a:pt x="144" y="113"/>
                  </a:lnTo>
                  <a:lnTo>
                    <a:pt x="141" y="120"/>
                  </a:lnTo>
                  <a:lnTo>
                    <a:pt x="136"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3"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1"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00" name="Google Shape;5600;p59"/>
            <p:cNvSpPr/>
            <p:nvPr/>
          </p:nvSpPr>
          <p:spPr>
            <a:xfrm>
              <a:off x="8870950" y="4291013"/>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5"/>
                  </a:lnTo>
                  <a:lnTo>
                    <a:pt x="131" y="131"/>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1"/>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01" name="Google Shape;5601;p59"/>
            <p:cNvSpPr/>
            <p:nvPr/>
          </p:nvSpPr>
          <p:spPr>
            <a:xfrm>
              <a:off x="8732838" y="4227513"/>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5" y="114"/>
                  </a:lnTo>
                  <a:lnTo>
                    <a:pt x="141" y="120"/>
                  </a:lnTo>
                  <a:lnTo>
                    <a:pt x="136" y="125"/>
                  </a:lnTo>
                  <a:lnTo>
                    <a:pt x="131" y="131"/>
                  </a:lnTo>
                  <a:lnTo>
                    <a:pt x="126" y="136"/>
                  </a:lnTo>
                  <a:lnTo>
                    <a:pt x="120" y="140"/>
                  </a:lnTo>
                  <a:lnTo>
                    <a:pt x="113" y="145"/>
                  </a:lnTo>
                  <a:lnTo>
                    <a:pt x="107" y="148"/>
                  </a:lnTo>
                  <a:lnTo>
                    <a:pt x="99" y="151"/>
                  </a:lnTo>
                  <a:lnTo>
                    <a:pt x="92" y="152"/>
                  </a:lnTo>
                  <a:lnTo>
                    <a:pt x="84" y="153"/>
                  </a:lnTo>
                  <a:lnTo>
                    <a:pt x="76" y="154"/>
                  </a:lnTo>
                  <a:lnTo>
                    <a:pt x="76" y="154"/>
                  </a:lnTo>
                  <a:lnTo>
                    <a:pt x="68" y="153"/>
                  </a:lnTo>
                  <a:lnTo>
                    <a:pt x="62" y="152"/>
                  </a:lnTo>
                  <a:lnTo>
                    <a:pt x="54" y="151"/>
                  </a:lnTo>
                  <a:lnTo>
                    <a:pt x="47" y="148"/>
                  </a:lnTo>
                  <a:lnTo>
                    <a:pt x="40" y="145"/>
                  </a:lnTo>
                  <a:lnTo>
                    <a:pt x="34" y="140"/>
                  </a:lnTo>
                  <a:lnTo>
                    <a:pt x="28" y="136"/>
                  </a:lnTo>
                  <a:lnTo>
                    <a:pt x="23" y="131"/>
                  </a:lnTo>
                  <a:lnTo>
                    <a:pt x="17" y="125"/>
                  </a:lnTo>
                  <a:lnTo>
                    <a:pt x="13" y="120"/>
                  </a:lnTo>
                  <a:lnTo>
                    <a:pt x="9" y="114"/>
                  </a:lnTo>
                  <a:lnTo>
                    <a:pt x="5" y="107"/>
                  </a:lnTo>
                  <a:lnTo>
                    <a:pt x="3" y="100"/>
                  </a:lnTo>
                  <a:lnTo>
                    <a:pt x="1" y="92"/>
                  </a:lnTo>
                  <a:lnTo>
                    <a:pt x="0" y="84"/>
                  </a:lnTo>
                  <a:lnTo>
                    <a:pt x="0" y="77"/>
                  </a:lnTo>
                  <a:lnTo>
                    <a:pt x="0" y="77"/>
                  </a:lnTo>
                  <a:lnTo>
                    <a:pt x="0" y="69"/>
                  </a:lnTo>
                  <a:lnTo>
                    <a:pt x="1" y="61"/>
                  </a:lnTo>
                  <a:lnTo>
                    <a:pt x="3" y="55"/>
                  </a:lnTo>
                  <a:lnTo>
                    <a:pt x="5" y="46"/>
                  </a:lnTo>
                  <a:lnTo>
                    <a:pt x="9" y="40"/>
                  </a:lnTo>
                  <a:lnTo>
                    <a:pt x="13" y="34"/>
                  </a:lnTo>
                  <a:lnTo>
                    <a:pt x="17" y="28"/>
                  </a:lnTo>
                  <a:lnTo>
                    <a:pt x="23" y="22"/>
                  </a:lnTo>
                  <a:lnTo>
                    <a:pt x="28" y="18"/>
                  </a:lnTo>
                  <a:lnTo>
                    <a:pt x="34" y="13"/>
                  </a:lnTo>
                  <a:lnTo>
                    <a:pt x="40" y="9"/>
                  </a:lnTo>
                  <a:lnTo>
                    <a:pt x="47" y="5"/>
                  </a:lnTo>
                  <a:lnTo>
                    <a:pt x="54" y="3"/>
                  </a:lnTo>
                  <a:lnTo>
                    <a:pt x="62" y="2"/>
                  </a:lnTo>
                  <a:lnTo>
                    <a:pt x="68" y="1"/>
                  </a:lnTo>
                  <a:lnTo>
                    <a:pt x="76" y="0"/>
                  </a:lnTo>
                  <a:lnTo>
                    <a:pt x="76" y="0"/>
                  </a:lnTo>
                  <a:lnTo>
                    <a:pt x="84" y="1"/>
                  </a:lnTo>
                  <a:lnTo>
                    <a:pt x="92" y="2"/>
                  </a:lnTo>
                  <a:lnTo>
                    <a:pt x="99" y="3"/>
                  </a:lnTo>
                  <a:lnTo>
                    <a:pt x="107" y="5"/>
                  </a:lnTo>
                  <a:lnTo>
                    <a:pt x="113" y="9"/>
                  </a:lnTo>
                  <a:lnTo>
                    <a:pt x="120" y="13"/>
                  </a:lnTo>
                  <a:lnTo>
                    <a:pt x="126" y="18"/>
                  </a:lnTo>
                  <a:lnTo>
                    <a:pt x="131" y="22"/>
                  </a:lnTo>
                  <a:lnTo>
                    <a:pt x="136" y="28"/>
                  </a:lnTo>
                  <a:lnTo>
                    <a:pt x="141" y="34"/>
                  </a:lnTo>
                  <a:lnTo>
                    <a:pt x="145" y="40"/>
                  </a:lnTo>
                  <a:lnTo>
                    <a:pt x="147" y="46"/>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02" name="Google Shape;5602;p59"/>
            <p:cNvSpPr/>
            <p:nvPr/>
          </p:nvSpPr>
          <p:spPr>
            <a:xfrm>
              <a:off x="8451850" y="3530600"/>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6"/>
                  </a:lnTo>
                  <a:lnTo>
                    <a:pt x="54" y="4"/>
                  </a:lnTo>
                  <a:lnTo>
                    <a:pt x="62" y="2"/>
                  </a:lnTo>
                  <a:lnTo>
                    <a:pt x="69" y="1"/>
                  </a:lnTo>
                  <a:lnTo>
                    <a:pt x="77" y="0"/>
                  </a:lnTo>
                  <a:lnTo>
                    <a:pt x="77" y="0"/>
                  </a:lnTo>
                  <a:lnTo>
                    <a:pt x="85" y="1"/>
                  </a:lnTo>
                  <a:lnTo>
                    <a:pt x="93" y="2"/>
                  </a:lnTo>
                  <a:lnTo>
                    <a:pt x="100" y="4"/>
                  </a:lnTo>
                  <a:lnTo>
                    <a:pt x="108" y="6"/>
                  </a:lnTo>
                  <a:lnTo>
                    <a:pt x="113"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03" name="Google Shape;5603;p59"/>
            <p:cNvSpPr/>
            <p:nvPr/>
          </p:nvSpPr>
          <p:spPr>
            <a:xfrm>
              <a:off x="8521700" y="3530600"/>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9"/>
                  </a:lnTo>
                  <a:lnTo>
                    <a:pt x="47" y="6"/>
                  </a:lnTo>
                  <a:lnTo>
                    <a:pt x="54" y="4"/>
                  </a:lnTo>
                  <a:lnTo>
                    <a:pt x="62" y="2"/>
                  </a:lnTo>
                  <a:lnTo>
                    <a:pt x="69" y="1"/>
                  </a:lnTo>
                  <a:lnTo>
                    <a:pt x="77" y="0"/>
                  </a:lnTo>
                  <a:lnTo>
                    <a:pt x="77" y="0"/>
                  </a:lnTo>
                  <a:lnTo>
                    <a:pt x="85" y="1"/>
                  </a:lnTo>
                  <a:lnTo>
                    <a:pt x="93" y="2"/>
                  </a:lnTo>
                  <a:lnTo>
                    <a:pt x="99" y="4"/>
                  </a:lnTo>
                  <a:lnTo>
                    <a:pt x="106" y="6"/>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04" name="Google Shape;5604;p59"/>
            <p:cNvSpPr/>
            <p:nvPr/>
          </p:nvSpPr>
          <p:spPr>
            <a:xfrm>
              <a:off x="8451850" y="3460750"/>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5"/>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7" y="29"/>
                  </a:lnTo>
                  <a:lnTo>
                    <a:pt x="23" y="23"/>
                  </a:lnTo>
                  <a:lnTo>
                    <a:pt x="29" y="18"/>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8"/>
                  </a:lnTo>
                  <a:lnTo>
                    <a:pt x="132" y="23"/>
                  </a:lnTo>
                  <a:lnTo>
                    <a:pt x="136" y="29"/>
                  </a:lnTo>
                  <a:lnTo>
                    <a:pt x="141" y="34"/>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05" name="Google Shape;5605;p59"/>
            <p:cNvSpPr/>
            <p:nvPr/>
          </p:nvSpPr>
          <p:spPr>
            <a:xfrm>
              <a:off x="8521700" y="3460750"/>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9" y="153"/>
                  </a:lnTo>
                  <a:lnTo>
                    <a:pt x="62" y="152"/>
                  </a:lnTo>
                  <a:lnTo>
                    <a:pt x="54" y="151"/>
                  </a:lnTo>
                  <a:lnTo>
                    <a:pt x="47" y="148"/>
                  </a:lnTo>
                  <a:lnTo>
                    <a:pt x="40" y="145"/>
                  </a:lnTo>
                  <a:lnTo>
                    <a:pt x="34" y="141"/>
                  </a:lnTo>
                  <a:lnTo>
                    <a:pt x="27" y="136"/>
                  </a:lnTo>
                  <a:lnTo>
                    <a:pt x="23" y="132"/>
                  </a:lnTo>
                  <a:lnTo>
                    <a:pt x="17" y="126"/>
                  </a:lnTo>
                  <a:lnTo>
                    <a:pt x="12"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7"/>
                  </a:lnTo>
                  <a:lnTo>
                    <a:pt x="54" y="4"/>
                  </a:lnTo>
                  <a:lnTo>
                    <a:pt x="62" y="2"/>
                  </a:lnTo>
                  <a:lnTo>
                    <a:pt x="69" y="1"/>
                  </a:lnTo>
                  <a:lnTo>
                    <a:pt x="77" y="0"/>
                  </a:lnTo>
                  <a:lnTo>
                    <a:pt x="77" y="0"/>
                  </a:lnTo>
                  <a:lnTo>
                    <a:pt x="85" y="1"/>
                  </a:lnTo>
                  <a:lnTo>
                    <a:pt x="93" y="2"/>
                  </a:lnTo>
                  <a:lnTo>
                    <a:pt x="99" y="4"/>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06" name="Google Shape;5606;p59"/>
            <p:cNvSpPr/>
            <p:nvPr/>
          </p:nvSpPr>
          <p:spPr>
            <a:xfrm>
              <a:off x="8453438" y="3948113"/>
              <a:ext cx="49213"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6"/>
                  </a:lnTo>
                  <a:lnTo>
                    <a:pt x="132" y="131"/>
                  </a:lnTo>
                  <a:lnTo>
                    <a:pt x="126" y="137"/>
                  </a:lnTo>
                  <a:lnTo>
                    <a:pt x="120" y="140"/>
                  </a:lnTo>
                  <a:lnTo>
                    <a:pt x="113"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8" y="137"/>
                  </a:lnTo>
                  <a:lnTo>
                    <a:pt x="23" y="131"/>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5"/>
                  </a:lnTo>
                  <a:lnTo>
                    <a:pt x="6" y="47"/>
                  </a:lnTo>
                  <a:lnTo>
                    <a:pt x="9" y="41"/>
                  </a:lnTo>
                  <a:lnTo>
                    <a:pt x="13" y="34"/>
                  </a:lnTo>
                  <a:lnTo>
                    <a:pt x="17" y="28"/>
                  </a:lnTo>
                  <a:lnTo>
                    <a:pt x="23" y="23"/>
                  </a:lnTo>
                  <a:lnTo>
                    <a:pt x="28" y="18"/>
                  </a:lnTo>
                  <a:lnTo>
                    <a:pt x="34" y="13"/>
                  </a:lnTo>
                  <a:lnTo>
                    <a:pt x="40" y="10"/>
                  </a:lnTo>
                  <a:lnTo>
                    <a:pt x="47" y="7"/>
                  </a:lnTo>
                  <a:lnTo>
                    <a:pt x="54" y="3"/>
                  </a:lnTo>
                  <a:lnTo>
                    <a:pt x="62" y="2"/>
                  </a:lnTo>
                  <a:lnTo>
                    <a:pt x="69" y="1"/>
                  </a:lnTo>
                  <a:lnTo>
                    <a:pt x="77" y="0"/>
                  </a:lnTo>
                  <a:lnTo>
                    <a:pt x="77" y="0"/>
                  </a:lnTo>
                  <a:lnTo>
                    <a:pt x="85" y="1"/>
                  </a:lnTo>
                  <a:lnTo>
                    <a:pt x="93" y="2"/>
                  </a:lnTo>
                  <a:lnTo>
                    <a:pt x="100" y="3"/>
                  </a:lnTo>
                  <a:lnTo>
                    <a:pt x="107" y="7"/>
                  </a:lnTo>
                  <a:lnTo>
                    <a:pt x="113" y="10"/>
                  </a:lnTo>
                  <a:lnTo>
                    <a:pt x="120" y="13"/>
                  </a:lnTo>
                  <a:lnTo>
                    <a:pt x="126" y="18"/>
                  </a:lnTo>
                  <a:lnTo>
                    <a:pt x="132" y="23"/>
                  </a:lnTo>
                  <a:lnTo>
                    <a:pt x="136" y="28"/>
                  </a:lnTo>
                  <a:lnTo>
                    <a:pt x="141" y="34"/>
                  </a:lnTo>
                  <a:lnTo>
                    <a:pt x="144" y="41"/>
                  </a:lnTo>
                  <a:lnTo>
                    <a:pt x="148" y="47"/>
                  </a:lnTo>
                  <a:lnTo>
                    <a:pt x="150" y="55"/>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07" name="Google Shape;5607;p59"/>
            <p:cNvSpPr/>
            <p:nvPr/>
          </p:nvSpPr>
          <p:spPr>
            <a:xfrm>
              <a:off x="8523288" y="39481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2" y="153"/>
                  </a:lnTo>
                  <a:lnTo>
                    <a:pt x="54" y="151"/>
                  </a:lnTo>
                  <a:lnTo>
                    <a:pt x="47" y="148"/>
                  </a:lnTo>
                  <a:lnTo>
                    <a:pt x="40" y="145"/>
                  </a:lnTo>
                  <a:lnTo>
                    <a:pt x="34" y="140"/>
                  </a:lnTo>
                  <a:lnTo>
                    <a:pt x="27" y="137"/>
                  </a:lnTo>
                  <a:lnTo>
                    <a:pt x="23" y="131"/>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5"/>
                  </a:lnTo>
                  <a:lnTo>
                    <a:pt x="5" y="47"/>
                  </a:lnTo>
                  <a:lnTo>
                    <a:pt x="9" y="41"/>
                  </a:lnTo>
                  <a:lnTo>
                    <a:pt x="12" y="34"/>
                  </a:lnTo>
                  <a:lnTo>
                    <a:pt x="17" y="28"/>
                  </a:lnTo>
                  <a:lnTo>
                    <a:pt x="23" y="23"/>
                  </a:lnTo>
                  <a:lnTo>
                    <a:pt x="27" y="18"/>
                  </a:lnTo>
                  <a:lnTo>
                    <a:pt x="34" y="13"/>
                  </a:lnTo>
                  <a:lnTo>
                    <a:pt x="40" y="10"/>
                  </a:lnTo>
                  <a:lnTo>
                    <a:pt x="47" y="7"/>
                  </a:lnTo>
                  <a:lnTo>
                    <a:pt x="54" y="3"/>
                  </a:lnTo>
                  <a:lnTo>
                    <a:pt x="62" y="2"/>
                  </a:lnTo>
                  <a:lnTo>
                    <a:pt x="68" y="1"/>
                  </a:lnTo>
                  <a:lnTo>
                    <a:pt x="76" y="0"/>
                  </a:lnTo>
                  <a:lnTo>
                    <a:pt x="76" y="0"/>
                  </a:lnTo>
                  <a:lnTo>
                    <a:pt x="84" y="1"/>
                  </a:lnTo>
                  <a:lnTo>
                    <a:pt x="92" y="2"/>
                  </a:lnTo>
                  <a:lnTo>
                    <a:pt x="99" y="3"/>
                  </a:lnTo>
                  <a:lnTo>
                    <a:pt x="106" y="7"/>
                  </a:lnTo>
                  <a:lnTo>
                    <a:pt x="113" y="10"/>
                  </a:lnTo>
                  <a:lnTo>
                    <a:pt x="120" y="13"/>
                  </a:lnTo>
                  <a:lnTo>
                    <a:pt x="126" y="18"/>
                  </a:lnTo>
                  <a:lnTo>
                    <a:pt x="131" y="23"/>
                  </a:lnTo>
                  <a:lnTo>
                    <a:pt x="136" y="28"/>
                  </a:lnTo>
                  <a:lnTo>
                    <a:pt x="140" y="34"/>
                  </a:lnTo>
                  <a:lnTo>
                    <a:pt x="144" y="41"/>
                  </a:lnTo>
                  <a:lnTo>
                    <a:pt x="147"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08" name="Google Shape;5608;p59"/>
            <p:cNvSpPr/>
            <p:nvPr/>
          </p:nvSpPr>
          <p:spPr>
            <a:xfrm>
              <a:off x="8593138" y="39481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1" y="131"/>
                  </a:lnTo>
                  <a:lnTo>
                    <a:pt x="125" y="137"/>
                  </a:lnTo>
                  <a:lnTo>
                    <a:pt x="120" y="140"/>
                  </a:lnTo>
                  <a:lnTo>
                    <a:pt x="113" y="145"/>
                  </a:lnTo>
                  <a:lnTo>
                    <a:pt x="106" y="148"/>
                  </a:lnTo>
                  <a:lnTo>
                    <a:pt x="99" y="151"/>
                  </a:lnTo>
                  <a:lnTo>
                    <a:pt x="92"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5"/>
                  </a:lnTo>
                  <a:lnTo>
                    <a:pt x="5" y="47"/>
                  </a:lnTo>
                  <a:lnTo>
                    <a:pt x="9" y="41"/>
                  </a:lnTo>
                  <a:lnTo>
                    <a:pt x="12" y="34"/>
                  </a:lnTo>
                  <a:lnTo>
                    <a:pt x="17" y="28"/>
                  </a:lnTo>
                  <a:lnTo>
                    <a:pt x="21" y="23"/>
                  </a:lnTo>
                  <a:lnTo>
                    <a:pt x="27" y="18"/>
                  </a:lnTo>
                  <a:lnTo>
                    <a:pt x="33" y="13"/>
                  </a:lnTo>
                  <a:lnTo>
                    <a:pt x="40" y="10"/>
                  </a:lnTo>
                  <a:lnTo>
                    <a:pt x="47" y="7"/>
                  </a:lnTo>
                  <a:lnTo>
                    <a:pt x="53" y="3"/>
                  </a:lnTo>
                  <a:lnTo>
                    <a:pt x="60" y="2"/>
                  </a:lnTo>
                  <a:lnTo>
                    <a:pt x="68" y="1"/>
                  </a:lnTo>
                  <a:lnTo>
                    <a:pt x="76" y="0"/>
                  </a:lnTo>
                  <a:lnTo>
                    <a:pt x="76" y="0"/>
                  </a:lnTo>
                  <a:lnTo>
                    <a:pt x="84" y="1"/>
                  </a:lnTo>
                  <a:lnTo>
                    <a:pt x="92" y="2"/>
                  </a:lnTo>
                  <a:lnTo>
                    <a:pt x="99" y="3"/>
                  </a:lnTo>
                  <a:lnTo>
                    <a:pt x="106" y="7"/>
                  </a:lnTo>
                  <a:lnTo>
                    <a:pt x="113" y="10"/>
                  </a:lnTo>
                  <a:lnTo>
                    <a:pt x="120" y="13"/>
                  </a:lnTo>
                  <a:lnTo>
                    <a:pt x="125" y="18"/>
                  </a:lnTo>
                  <a:lnTo>
                    <a:pt x="131" y="23"/>
                  </a:lnTo>
                  <a:lnTo>
                    <a:pt x="136" y="28"/>
                  </a:lnTo>
                  <a:lnTo>
                    <a:pt x="140" y="34"/>
                  </a:lnTo>
                  <a:lnTo>
                    <a:pt x="144" y="41"/>
                  </a:lnTo>
                  <a:lnTo>
                    <a:pt x="147"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09" name="Google Shape;5609;p59"/>
            <p:cNvSpPr/>
            <p:nvPr/>
          </p:nvSpPr>
          <p:spPr>
            <a:xfrm>
              <a:off x="8593138" y="4079875"/>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1"/>
                  </a:lnTo>
                  <a:lnTo>
                    <a:pt x="92"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10" name="Google Shape;5610;p59"/>
            <p:cNvSpPr/>
            <p:nvPr/>
          </p:nvSpPr>
          <p:spPr>
            <a:xfrm>
              <a:off x="8523288" y="4010025"/>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11" name="Google Shape;5611;p59"/>
            <p:cNvSpPr/>
            <p:nvPr/>
          </p:nvSpPr>
          <p:spPr>
            <a:xfrm>
              <a:off x="8593138" y="4010025"/>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12" name="Google Shape;5612;p59"/>
            <p:cNvSpPr/>
            <p:nvPr/>
          </p:nvSpPr>
          <p:spPr>
            <a:xfrm>
              <a:off x="8593138" y="4154488"/>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5"/>
                  </a:lnTo>
                  <a:lnTo>
                    <a:pt x="131" y="131"/>
                  </a:lnTo>
                  <a:lnTo>
                    <a:pt x="125" y="136"/>
                  </a:lnTo>
                  <a:lnTo>
                    <a:pt x="120" y="140"/>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3"/>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3" y="3"/>
                  </a:lnTo>
                  <a:lnTo>
                    <a:pt x="60" y="2"/>
                  </a:lnTo>
                  <a:lnTo>
                    <a:pt x="68" y="1"/>
                  </a:lnTo>
                  <a:lnTo>
                    <a:pt x="76" y="0"/>
                  </a:lnTo>
                  <a:lnTo>
                    <a:pt x="76" y="0"/>
                  </a:lnTo>
                  <a:lnTo>
                    <a:pt x="84" y="1"/>
                  </a:lnTo>
                  <a:lnTo>
                    <a:pt x="92" y="2"/>
                  </a:lnTo>
                  <a:lnTo>
                    <a:pt x="99" y="3"/>
                  </a:lnTo>
                  <a:lnTo>
                    <a:pt x="106" y="5"/>
                  </a:lnTo>
                  <a:lnTo>
                    <a:pt x="113" y="9"/>
                  </a:lnTo>
                  <a:lnTo>
                    <a:pt x="120" y="13"/>
                  </a:lnTo>
                  <a:lnTo>
                    <a:pt x="125" y="18"/>
                  </a:lnTo>
                  <a:lnTo>
                    <a:pt x="131" y="22"/>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13" name="Google Shape;5613;p59"/>
            <p:cNvSpPr/>
            <p:nvPr/>
          </p:nvSpPr>
          <p:spPr>
            <a:xfrm>
              <a:off x="8661400" y="4079875"/>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14" name="Google Shape;5614;p59"/>
            <p:cNvSpPr/>
            <p:nvPr/>
          </p:nvSpPr>
          <p:spPr>
            <a:xfrm>
              <a:off x="8661400" y="4154488"/>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5"/>
                  </a:lnTo>
                  <a:lnTo>
                    <a:pt x="130" y="131"/>
                  </a:lnTo>
                  <a:lnTo>
                    <a:pt x="125"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3"/>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3" y="3"/>
                  </a:lnTo>
                  <a:lnTo>
                    <a:pt x="60" y="2"/>
                  </a:lnTo>
                  <a:lnTo>
                    <a:pt x="68" y="1"/>
                  </a:lnTo>
                  <a:lnTo>
                    <a:pt x="76" y="0"/>
                  </a:lnTo>
                  <a:lnTo>
                    <a:pt x="76" y="0"/>
                  </a:lnTo>
                  <a:lnTo>
                    <a:pt x="84" y="1"/>
                  </a:lnTo>
                  <a:lnTo>
                    <a:pt x="91" y="2"/>
                  </a:lnTo>
                  <a:lnTo>
                    <a:pt x="99" y="3"/>
                  </a:lnTo>
                  <a:lnTo>
                    <a:pt x="106" y="5"/>
                  </a:lnTo>
                  <a:lnTo>
                    <a:pt x="113" y="9"/>
                  </a:lnTo>
                  <a:lnTo>
                    <a:pt x="119" y="13"/>
                  </a:lnTo>
                  <a:lnTo>
                    <a:pt x="125" y="18"/>
                  </a:lnTo>
                  <a:lnTo>
                    <a:pt x="130" y="22"/>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15" name="Google Shape;5615;p59"/>
            <p:cNvSpPr/>
            <p:nvPr/>
          </p:nvSpPr>
          <p:spPr>
            <a:xfrm>
              <a:off x="8664575" y="3530600"/>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3"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3" y="14"/>
                  </a:lnTo>
                  <a:lnTo>
                    <a:pt x="40" y="9"/>
                  </a:lnTo>
                  <a:lnTo>
                    <a:pt x="47" y="6"/>
                  </a:lnTo>
                  <a:lnTo>
                    <a:pt x="54" y="4"/>
                  </a:lnTo>
                  <a:lnTo>
                    <a:pt x="62"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16" name="Google Shape;5616;p59"/>
            <p:cNvSpPr/>
            <p:nvPr/>
          </p:nvSpPr>
          <p:spPr>
            <a:xfrm>
              <a:off x="8734425" y="3530600"/>
              <a:ext cx="49213" cy="49213"/>
            </a:xfrm>
            <a:custGeom>
              <a:avLst/>
              <a:gdLst/>
              <a:ahLst/>
              <a:cxnLst/>
              <a:rect l="l" t="t" r="r" b="b"/>
              <a:pathLst>
                <a:path w="155" h="155" extrusionOk="0">
                  <a:moveTo>
                    <a:pt x="155" y="78"/>
                  </a:moveTo>
                  <a:lnTo>
                    <a:pt x="155"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1"/>
                  </a:lnTo>
                  <a:lnTo>
                    <a:pt x="28" y="136"/>
                  </a:lnTo>
                  <a:lnTo>
                    <a:pt x="23" y="132"/>
                  </a:lnTo>
                  <a:lnTo>
                    <a:pt x="18"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8" y="29"/>
                  </a:lnTo>
                  <a:lnTo>
                    <a:pt x="23" y="23"/>
                  </a:lnTo>
                  <a:lnTo>
                    <a:pt x="28" y="18"/>
                  </a:lnTo>
                  <a:lnTo>
                    <a:pt x="35" y="14"/>
                  </a:lnTo>
                  <a:lnTo>
                    <a:pt x="40" y="9"/>
                  </a:lnTo>
                  <a:lnTo>
                    <a:pt x="47" y="6"/>
                  </a:lnTo>
                  <a:lnTo>
                    <a:pt x="54" y="4"/>
                  </a:lnTo>
                  <a:lnTo>
                    <a:pt x="62" y="2"/>
                  </a:lnTo>
                  <a:lnTo>
                    <a:pt x="69" y="1"/>
                  </a:lnTo>
                  <a:lnTo>
                    <a:pt x="77" y="0"/>
                  </a:lnTo>
                  <a:lnTo>
                    <a:pt x="77" y="0"/>
                  </a:lnTo>
                  <a:lnTo>
                    <a:pt x="85" y="1"/>
                  </a:lnTo>
                  <a:lnTo>
                    <a:pt x="93" y="2"/>
                  </a:lnTo>
                  <a:lnTo>
                    <a:pt x="100" y="4"/>
                  </a:lnTo>
                  <a:lnTo>
                    <a:pt x="107" y="6"/>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17" name="Google Shape;5617;p59"/>
            <p:cNvSpPr/>
            <p:nvPr/>
          </p:nvSpPr>
          <p:spPr>
            <a:xfrm>
              <a:off x="8664575" y="346075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2" y="152"/>
                  </a:lnTo>
                  <a:lnTo>
                    <a:pt x="54" y="151"/>
                  </a:lnTo>
                  <a:lnTo>
                    <a:pt x="47" y="148"/>
                  </a:lnTo>
                  <a:lnTo>
                    <a:pt x="40" y="145"/>
                  </a:lnTo>
                  <a:lnTo>
                    <a:pt x="33" y="141"/>
                  </a:lnTo>
                  <a:lnTo>
                    <a:pt x="27" y="136"/>
                  </a:lnTo>
                  <a:lnTo>
                    <a:pt x="23"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3" y="23"/>
                  </a:lnTo>
                  <a:lnTo>
                    <a:pt x="27" y="18"/>
                  </a:lnTo>
                  <a:lnTo>
                    <a:pt x="33"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18" name="Google Shape;5618;p59"/>
            <p:cNvSpPr/>
            <p:nvPr/>
          </p:nvSpPr>
          <p:spPr>
            <a:xfrm>
              <a:off x="8734425" y="3460750"/>
              <a:ext cx="49213" cy="49213"/>
            </a:xfrm>
            <a:custGeom>
              <a:avLst/>
              <a:gdLst/>
              <a:ahLst/>
              <a:cxnLst/>
              <a:rect l="l" t="t" r="r" b="b"/>
              <a:pathLst>
                <a:path w="155" h="155" extrusionOk="0">
                  <a:moveTo>
                    <a:pt x="155" y="77"/>
                  </a:moveTo>
                  <a:lnTo>
                    <a:pt x="155" y="77"/>
                  </a:lnTo>
                  <a:lnTo>
                    <a:pt x="154" y="85"/>
                  </a:lnTo>
                  <a:lnTo>
                    <a:pt x="153" y="93"/>
                  </a:lnTo>
                  <a:lnTo>
                    <a:pt x="150" y="100"/>
                  </a:lnTo>
                  <a:lnTo>
                    <a:pt x="148" y="108"/>
                  </a:lnTo>
                  <a:lnTo>
                    <a:pt x="145" y="115"/>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8" y="126"/>
                  </a:lnTo>
                  <a:lnTo>
                    <a:pt x="13" y="120"/>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8"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19" name="Google Shape;5619;p59"/>
            <p:cNvSpPr/>
            <p:nvPr/>
          </p:nvSpPr>
          <p:spPr>
            <a:xfrm>
              <a:off x="8594725" y="3530600"/>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6"/>
                  </a:lnTo>
                  <a:lnTo>
                    <a:pt x="54" y="4"/>
                  </a:lnTo>
                  <a:lnTo>
                    <a:pt x="62" y="2"/>
                  </a:lnTo>
                  <a:lnTo>
                    <a:pt x="69" y="1"/>
                  </a:lnTo>
                  <a:lnTo>
                    <a:pt x="77" y="0"/>
                  </a:lnTo>
                  <a:lnTo>
                    <a:pt x="77" y="0"/>
                  </a:lnTo>
                  <a:lnTo>
                    <a:pt x="85" y="1"/>
                  </a:lnTo>
                  <a:lnTo>
                    <a:pt x="93" y="2"/>
                  </a:lnTo>
                  <a:lnTo>
                    <a:pt x="100" y="4"/>
                  </a:lnTo>
                  <a:lnTo>
                    <a:pt x="108" y="6"/>
                  </a:lnTo>
                  <a:lnTo>
                    <a:pt x="114" y="9"/>
                  </a:lnTo>
                  <a:lnTo>
                    <a:pt x="120"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20" name="Google Shape;5620;p59"/>
            <p:cNvSpPr/>
            <p:nvPr/>
          </p:nvSpPr>
          <p:spPr>
            <a:xfrm>
              <a:off x="8594725" y="346075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5"/>
                  </a:lnTo>
                  <a:lnTo>
                    <a:pt x="141" y="120"/>
                  </a:lnTo>
                  <a:lnTo>
                    <a:pt x="137"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8"/>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21" name="Google Shape;5621;p59"/>
            <p:cNvSpPr/>
            <p:nvPr/>
          </p:nvSpPr>
          <p:spPr>
            <a:xfrm>
              <a:off x="8451850" y="3595688"/>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22" name="Google Shape;5622;p59"/>
            <p:cNvSpPr/>
            <p:nvPr/>
          </p:nvSpPr>
          <p:spPr>
            <a:xfrm>
              <a:off x="8664575" y="359568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23" name="Google Shape;5623;p59"/>
            <p:cNvSpPr/>
            <p:nvPr/>
          </p:nvSpPr>
          <p:spPr>
            <a:xfrm>
              <a:off x="8734425" y="3595688"/>
              <a:ext cx="49213" cy="49213"/>
            </a:xfrm>
            <a:custGeom>
              <a:avLst/>
              <a:gdLst/>
              <a:ahLst/>
              <a:cxnLst/>
              <a:rect l="l" t="t" r="r" b="b"/>
              <a:pathLst>
                <a:path w="155" h="153" extrusionOk="0">
                  <a:moveTo>
                    <a:pt x="155" y="77"/>
                  </a:moveTo>
                  <a:lnTo>
                    <a:pt x="155"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8"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8" y="28"/>
                  </a:lnTo>
                  <a:lnTo>
                    <a:pt x="23" y="23"/>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24" name="Google Shape;5624;p59"/>
            <p:cNvSpPr/>
            <p:nvPr/>
          </p:nvSpPr>
          <p:spPr>
            <a:xfrm>
              <a:off x="8804275" y="359568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25" name="Google Shape;5625;p59"/>
            <p:cNvSpPr/>
            <p:nvPr/>
          </p:nvSpPr>
          <p:spPr>
            <a:xfrm>
              <a:off x="8594725" y="3595688"/>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26" name="Google Shape;5626;p59"/>
            <p:cNvSpPr/>
            <p:nvPr/>
          </p:nvSpPr>
          <p:spPr>
            <a:xfrm>
              <a:off x="8521700" y="3740150"/>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6"/>
                  </a:lnTo>
                  <a:lnTo>
                    <a:pt x="131" y="132"/>
                  </a:lnTo>
                  <a:lnTo>
                    <a:pt x="126" y="138"/>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6"/>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7"/>
                  </a:lnTo>
                  <a:lnTo>
                    <a:pt x="9" y="41"/>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27" name="Google Shape;5627;p59"/>
            <p:cNvSpPr/>
            <p:nvPr/>
          </p:nvSpPr>
          <p:spPr>
            <a:xfrm>
              <a:off x="8451850" y="3670300"/>
              <a:ext cx="47625" cy="49213"/>
            </a:xfrm>
            <a:custGeom>
              <a:avLst/>
              <a:gdLst/>
              <a:ahLst/>
              <a:cxnLst/>
              <a:rect l="l" t="t" r="r" b="b"/>
              <a:pathLst>
                <a:path w="154" h="155" extrusionOk="0">
                  <a:moveTo>
                    <a:pt x="154" y="77"/>
                  </a:moveTo>
                  <a:lnTo>
                    <a:pt x="154" y="77"/>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28" name="Google Shape;5628;p59"/>
            <p:cNvSpPr/>
            <p:nvPr/>
          </p:nvSpPr>
          <p:spPr>
            <a:xfrm>
              <a:off x="8451850" y="3881438"/>
              <a:ext cx="47625"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0"/>
                  </a:lnTo>
                  <a:lnTo>
                    <a:pt x="136" y="127"/>
                  </a:lnTo>
                  <a:lnTo>
                    <a:pt x="132" y="132"/>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7"/>
                  </a:lnTo>
                  <a:lnTo>
                    <a:pt x="9" y="41"/>
                  </a:lnTo>
                  <a:lnTo>
                    <a:pt x="14" y="35"/>
                  </a:lnTo>
                  <a:lnTo>
                    <a:pt x="17" y="29"/>
                  </a:lnTo>
                  <a:lnTo>
                    <a:pt x="23" y="23"/>
                  </a:lnTo>
                  <a:lnTo>
                    <a:pt x="29"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3" y="11"/>
                  </a:lnTo>
                  <a:lnTo>
                    <a:pt x="120" y="14"/>
                  </a:lnTo>
                  <a:lnTo>
                    <a:pt x="126" y="19"/>
                  </a:lnTo>
                  <a:lnTo>
                    <a:pt x="132" y="23"/>
                  </a:lnTo>
                  <a:lnTo>
                    <a:pt x="136" y="29"/>
                  </a:lnTo>
                  <a:lnTo>
                    <a:pt x="141" y="35"/>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29" name="Google Shape;5629;p59"/>
            <p:cNvSpPr/>
            <p:nvPr/>
          </p:nvSpPr>
          <p:spPr>
            <a:xfrm>
              <a:off x="8521700" y="3811588"/>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7"/>
                  </a:lnTo>
                  <a:lnTo>
                    <a:pt x="0" y="77"/>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30" name="Google Shape;5630;p59"/>
            <p:cNvSpPr/>
            <p:nvPr/>
          </p:nvSpPr>
          <p:spPr>
            <a:xfrm>
              <a:off x="8664575" y="3667125"/>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3"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31" name="Google Shape;5631;p59"/>
            <p:cNvSpPr/>
            <p:nvPr/>
          </p:nvSpPr>
          <p:spPr>
            <a:xfrm>
              <a:off x="8594725" y="3881438"/>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0"/>
                  </a:lnTo>
                  <a:lnTo>
                    <a:pt x="137" y="127"/>
                  </a:lnTo>
                  <a:lnTo>
                    <a:pt x="132" y="132"/>
                  </a:lnTo>
                  <a:lnTo>
                    <a:pt x="126" y="138"/>
                  </a:lnTo>
                  <a:lnTo>
                    <a:pt x="120"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7"/>
                  </a:lnTo>
                  <a:lnTo>
                    <a:pt x="9" y="41"/>
                  </a:lnTo>
                  <a:lnTo>
                    <a:pt x="14" y="35"/>
                  </a:lnTo>
                  <a:lnTo>
                    <a:pt x="17" y="29"/>
                  </a:lnTo>
                  <a:lnTo>
                    <a:pt x="23" y="23"/>
                  </a:lnTo>
                  <a:lnTo>
                    <a:pt x="29"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4" y="11"/>
                  </a:lnTo>
                  <a:lnTo>
                    <a:pt x="120" y="14"/>
                  </a:lnTo>
                  <a:lnTo>
                    <a:pt x="126" y="19"/>
                  </a:lnTo>
                  <a:lnTo>
                    <a:pt x="132" y="23"/>
                  </a:lnTo>
                  <a:lnTo>
                    <a:pt x="137" y="29"/>
                  </a:lnTo>
                  <a:lnTo>
                    <a:pt x="141" y="35"/>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32" name="Google Shape;5632;p59"/>
            <p:cNvSpPr/>
            <p:nvPr/>
          </p:nvSpPr>
          <p:spPr>
            <a:xfrm>
              <a:off x="8594725" y="3811588"/>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5"/>
                  </a:lnTo>
                  <a:lnTo>
                    <a:pt x="141" y="120"/>
                  </a:lnTo>
                  <a:lnTo>
                    <a:pt x="137" y="126"/>
                  </a:lnTo>
                  <a:lnTo>
                    <a:pt x="132" y="132"/>
                  </a:lnTo>
                  <a:lnTo>
                    <a:pt x="126" y="136"/>
                  </a:lnTo>
                  <a:lnTo>
                    <a:pt x="120" y="141"/>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9" y="136"/>
                  </a:lnTo>
                  <a:lnTo>
                    <a:pt x="23" y="132"/>
                  </a:lnTo>
                  <a:lnTo>
                    <a:pt x="17" y="126"/>
                  </a:lnTo>
                  <a:lnTo>
                    <a:pt x="14" y="120"/>
                  </a:lnTo>
                  <a:lnTo>
                    <a:pt x="9" y="115"/>
                  </a:lnTo>
                  <a:lnTo>
                    <a:pt x="6" y="108"/>
                  </a:lnTo>
                  <a:lnTo>
                    <a:pt x="4" y="100"/>
                  </a:lnTo>
                  <a:lnTo>
                    <a:pt x="1" y="93"/>
                  </a:lnTo>
                  <a:lnTo>
                    <a:pt x="0" y="85"/>
                  </a:lnTo>
                  <a:lnTo>
                    <a:pt x="0" y="77"/>
                  </a:lnTo>
                  <a:lnTo>
                    <a:pt x="0" y="77"/>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7"/>
                  </a:lnTo>
                  <a:lnTo>
                    <a:pt x="54" y="4"/>
                  </a:lnTo>
                  <a:lnTo>
                    <a:pt x="62" y="3"/>
                  </a:lnTo>
                  <a:lnTo>
                    <a:pt x="69" y="1"/>
                  </a:lnTo>
                  <a:lnTo>
                    <a:pt x="77" y="0"/>
                  </a:lnTo>
                  <a:lnTo>
                    <a:pt x="77" y="0"/>
                  </a:lnTo>
                  <a:lnTo>
                    <a:pt x="85" y="1"/>
                  </a:lnTo>
                  <a:lnTo>
                    <a:pt x="93" y="3"/>
                  </a:lnTo>
                  <a:lnTo>
                    <a:pt x="100" y="4"/>
                  </a:lnTo>
                  <a:lnTo>
                    <a:pt x="108" y="7"/>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33" name="Google Shape;5633;p59"/>
            <p:cNvSpPr/>
            <p:nvPr/>
          </p:nvSpPr>
          <p:spPr>
            <a:xfrm>
              <a:off x="9083675" y="2619375"/>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34" name="Google Shape;5634;p59"/>
            <p:cNvSpPr/>
            <p:nvPr/>
          </p:nvSpPr>
          <p:spPr>
            <a:xfrm>
              <a:off x="8734425" y="2266950"/>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8" y="136"/>
                  </a:lnTo>
                  <a:lnTo>
                    <a:pt x="23" y="132"/>
                  </a:lnTo>
                  <a:lnTo>
                    <a:pt x="17" y="126"/>
                  </a:lnTo>
                  <a:lnTo>
                    <a:pt x="14"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4" y="35"/>
                  </a:lnTo>
                  <a:lnTo>
                    <a:pt x="17" y="29"/>
                  </a:lnTo>
                  <a:lnTo>
                    <a:pt x="23" y="23"/>
                  </a:lnTo>
                  <a:lnTo>
                    <a:pt x="28" y="19"/>
                  </a:lnTo>
                  <a:lnTo>
                    <a:pt x="34" y="14"/>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35" name="Google Shape;5635;p59"/>
            <p:cNvSpPr/>
            <p:nvPr/>
          </p:nvSpPr>
          <p:spPr>
            <a:xfrm>
              <a:off x="8804275" y="2266950"/>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6" y="115"/>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4" y="35"/>
                  </a:lnTo>
                  <a:lnTo>
                    <a:pt x="18" y="29"/>
                  </a:lnTo>
                  <a:lnTo>
                    <a:pt x="23" y="23"/>
                  </a:lnTo>
                  <a:lnTo>
                    <a:pt x="29" y="19"/>
                  </a:lnTo>
                  <a:lnTo>
                    <a:pt x="35" y="14"/>
                  </a:lnTo>
                  <a:lnTo>
                    <a:pt x="40" y="9"/>
                  </a:lnTo>
                  <a:lnTo>
                    <a:pt x="47" y="6"/>
                  </a:lnTo>
                  <a:lnTo>
                    <a:pt x="54" y="4"/>
                  </a:lnTo>
                  <a:lnTo>
                    <a:pt x="62" y="1"/>
                  </a:lnTo>
                  <a:lnTo>
                    <a:pt x="70" y="0"/>
                  </a:lnTo>
                  <a:lnTo>
                    <a:pt x="78" y="0"/>
                  </a:lnTo>
                  <a:lnTo>
                    <a:pt x="78" y="0"/>
                  </a:lnTo>
                  <a:lnTo>
                    <a:pt x="85" y="0"/>
                  </a:lnTo>
                  <a:lnTo>
                    <a:pt x="93" y="1"/>
                  </a:lnTo>
                  <a:lnTo>
                    <a:pt x="101" y="4"/>
                  </a:lnTo>
                  <a:lnTo>
                    <a:pt x="108" y="6"/>
                  </a:lnTo>
                  <a:lnTo>
                    <a:pt x="115" y="9"/>
                  </a:lnTo>
                  <a:lnTo>
                    <a:pt x="121" y="14"/>
                  </a:lnTo>
                  <a:lnTo>
                    <a:pt x="126" y="19"/>
                  </a:lnTo>
                  <a:lnTo>
                    <a:pt x="132" y="23"/>
                  </a:lnTo>
                  <a:lnTo>
                    <a:pt x="137" y="29"/>
                  </a:lnTo>
                  <a:lnTo>
                    <a:pt x="141" y="35"/>
                  </a:lnTo>
                  <a:lnTo>
                    <a:pt x="146"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36" name="Google Shape;5636;p59"/>
            <p:cNvSpPr/>
            <p:nvPr/>
          </p:nvSpPr>
          <p:spPr>
            <a:xfrm>
              <a:off x="8874125" y="2266950"/>
              <a:ext cx="49213" cy="49213"/>
            </a:xfrm>
            <a:custGeom>
              <a:avLst/>
              <a:gdLst/>
              <a:ahLst/>
              <a:cxnLst/>
              <a:rect l="l" t="t" r="r" b="b"/>
              <a:pathLst>
                <a:path w="155" h="155" extrusionOk="0">
                  <a:moveTo>
                    <a:pt x="155" y="78"/>
                  </a:moveTo>
                  <a:lnTo>
                    <a:pt x="155"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37" name="Google Shape;5637;p59"/>
            <p:cNvSpPr/>
            <p:nvPr/>
          </p:nvSpPr>
          <p:spPr>
            <a:xfrm>
              <a:off x="8945563" y="2266950"/>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8" y="126"/>
                  </a:lnTo>
                  <a:lnTo>
                    <a:pt x="132" y="132"/>
                  </a:lnTo>
                  <a:lnTo>
                    <a:pt x="126" y="136"/>
                  </a:lnTo>
                  <a:lnTo>
                    <a:pt x="120"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1" y="146"/>
                  </a:lnTo>
                  <a:lnTo>
                    <a:pt x="35" y="141"/>
                  </a:lnTo>
                  <a:lnTo>
                    <a:pt x="29" y="136"/>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0"/>
                  </a:lnTo>
                  <a:lnTo>
                    <a:pt x="14" y="35"/>
                  </a:lnTo>
                  <a:lnTo>
                    <a:pt x="19" y="29"/>
                  </a:lnTo>
                  <a:lnTo>
                    <a:pt x="23" y="23"/>
                  </a:lnTo>
                  <a:lnTo>
                    <a:pt x="29" y="19"/>
                  </a:lnTo>
                  <a:lnTo>
                    <a:pt x="35" y="14"/>
                  </a:lnTo>
                  <a:lnTo>
                    <a:pt x="41"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4"/>
                  </a:lnTo>
                  <a:lnTo>
                    <a:pt x="126" y="19"/>
                  </a:lnTo>
                  <a:lnTo>
                    <a:pt x="132" y="23"/>
                  </a:lnTo>
                  <a:lnTo>
                    <a:pt x="138" y="29"/>
                  </a:lnTo>
                  <a:lnTo>
                    <a:pt x="141" y="35"/>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38" name="Google Shape;5638;p59"/>
            <p:cNvSpPr/>
            <p:nvPr/>
          </p:nvSpPr>
          <p:spPr>
            <a:xfrm>
              <a:off x="9013825" y="2266950"/>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1" y="132"/>
                  </a:lnTo>
                  <a:lnTo>
                    <a:pt x="127" y="136"/>
                  </a:lnTo>
                  <a:lnTo>
                    <a:pt x="120" y="141"/>
                  </a:lnTo>
                  <a:lnTo>
                    <a:pt x="114" y="146"/>
                  </a:lnTo>
                  <a:lnTo>
                    <a:pt x="107"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8"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8" y="19"/>
                  </a:lnTo>
                  <a:lnTo>
                    <a:pt x="34" y="14"/>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4"/>
                  </a:lnTo>
                  <a:lnTo>
                    <a:pt x="127" y="19"/>
                  </a:lnTo>
                  <a:lnTo>
                    <a:pt x="131" y="23"/>
                  </a:lnTo>
                  <a:lnTo>
                    <a:pt x="137" y="29"/>
                  </a:lnTo>
                  <a:lnTo>
                    <a:pt x="142" y="35"/>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39" name="Google Shape;5639;p59"/>
            <p:cNvSpPr/>
            <p:nvPr/>
          </p:nvSpPr>
          <p:spPr>
            <a:xfrm>
              <a:off x="8593138" y="2266950"/>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40" name="Google Shape;5640;p59"/>
            <p:cNvSpPr/>
            <p:nvPr/>
          </p:nvSpPr>
          <p:spPr>
            <a:xfrm>
              <a:off x="8662988" y="2266950"/>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1" y="132"/>
                  </a:lnTo>
                  <a:lnTo>
                    <a:pt x="126" y="136"/>
                  </a:lnTo>
                  <a:lnTo>
                    <a:pt x="120"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4"/>
                  </a:lnTo>
                  <a:lnTo>
                    <a:pt x="126" y="19"/>
                  </a:lnTo>
                  <a:lnTo>
                    <a:pt x="131" y="23"/>
                  </a:lnTo>
                  <a:lnTo>
                    <a:pt x="136" y="29"/>
                  </a:lnTo>
                  <a:lnTo>
                    <a:pt x="141" y="35"/>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41" name="Google Shape;5641;p59"/>
            <p:cNvSpPr/>
            <p:nvPr/>
          </p:nvSpPr>
          <p:spPr>
            <a:xfrm>
              <a:off x="9085263" y="1852613"/>
              <a:ext cx="47625"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0" y="131"/>
                  </a:lnTo>
                  <a:lnTo>
                    <a:pt x="126" y="136"/>
                  </a:lnTo>
                  <a:lnTo>
                    <a:pt x="120"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0"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42" name="Google Shape;5642;p59"/>
            <p:cNvSpPr/>
            <p:nvPr/>
          </p:nvSpPr>
          <p:spPr>
            <a:xfrm>
              <a:off x="9085263" y="1922463"/>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6"/>
                  </a:lnTo>
                  <a:lnTo>
                    <a:pt x="130"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3" y="151"/>
                  </a:lnTo>
                  <a:lnTo>
                    <a:pt x="47" y="147"/>
                  </a:lnTo>
                  <a:lnTo>
                    <a:pt x="40" y="144"/>
                  </a:lnTo>
                  <a:lnTo>
                    <a:pt x="33" y="140"/>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3"/>
                  </a:lnTo>
                  <a:lnTo>
                    <a:pt x="126" y="17"/>
                  </a:lnTo>
                  <a:lnTo>
                    <a:pt x="130" y="23"/>
                  </a:lnTo>
                  <a:lnTo>
                    <a:pt x="136" y="28"/>
                  </a:lnTo>
                  <a:lnTo>
                    <a:pt x="140"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43" name="Google Shape;5643;p59"/>
            <p:cNvSpPr/>
            <p:nvPr/>
          </p:nvSpPr>
          <p:spPr>
            <a:xfrm>
              <a:off x="9153525" y="1852613"/>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44" name="Google Shape;5644;p59"/>
            <p:cNvSpPr/>
            <p:nvPr/>
          </p:nvSpPr>
          <p:spPr>
            <a:xfrm>
              <a:off x="9153525" y="1922463"/>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45" name="Google Shape;5645;p59"/>
            <p:cNvSpPr/>
            <p:nvPr/>
          </p:nvSpPr>
          <p:spPr>
            <a:xfrm>
              <a:off x="8734425" y="1852613"/>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2" y="152"/>
                  </a:lnTo>
                  <a:lnTo>
                    <a:pt x="84" y="153"/>
                  </a:lnTo>
                  <a:lnTo>
                    <a:pt x="76" y="153"/>
                  </a:lnTo>
                  <a:lnTo>
                    <a:pt x="76" y="153"/>
                  </a:lnTo>
                  <a:lnTo>
                    <a:pt x="68" y="153"/>
                  </a:lnTo>
                  <a:lnTo>
                    <a:pt x="62" y="152"/>
                  </a:lnTo>
                  <a:lnTo>
                    <a:pt x="54" y="150"/>
                  </a:lnTo>
                  <a:lnTo>
                    <a:pt x="47" y="147"/>
                  </a:lnTo>
                  <a:lnTo>
                    <a:pt x="40" y="144"/>
                  </a:lnTo>
                  <a:lnTo>
                    <a:pt x="34" y="140"/>
                  </a:lnTo>
                  <a:lnTo>
                    <a:pt x="28" y="136"/>
                  </a:lnTo>
                  <a:lnTo>
                    <a:pt x="23" y="131"/>
                  </a:lnTo>
                  <a:lnTo>
                    <a:pt x="17" y="126"/>
                  </a:lnTo>
                  <a:lnTo>
                    <a:pt x="14"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46" name="Google Shape;5646;p59"/>
            <p:cNvSpPr/>
            <p:nvPr/>
          </p:nvSpPr>
          <p:spPr>
            <a:xfrm>
              <a:off x="8734425" y="1922463"/>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3"/>
                  </a:lnTo>
                  <a:lnTo>
                    <a:pt x="141" y="120"/>
                  </a:lnTo>
                  <a:lnTo>
                    <a:pt x="136" y="126"/>
                  </a:lnTo>
                  <a:lnTo>
                    <a:pt x="131" y="131"/>
                  </a:lnTo>
                  <a:lnTo>
                    <a:pt x="126" y="136"/>
                  </a:lnTo>
                  <a:lnTo>
                    <a:pt x="120" y="140"/>
                  </a:lnTo>
                  <a:lnTo>
                    <a:pt x="113" y="144"/>
                  </a:lnTo>
                  <a:lnTo>
                    <a:pt x="107" y="147"/>
                  </a:lnTo>
                  <a:lnTo>
                    <a:pt x="99" y="151"/>
                  </a:lnTo>
                  <a:lnTo>
                    <a:pt x="92" y="152"/>
                  </a:lnTo>
                  <a:lnTo>
                    <a:pt x="84" y="153"/>
                  </a:lnTo>
                  <a:lnTo>
                    <a:pt x="76" y="154"/>
                  </a:lnTo>
                  <a:lnTo>
                    <a:pt x="76" y="154"/>
                  </a:lnTo>
                  <a:lnTo>
                    <a:pt x="68" y="153"/>
                  </a:lnTo>
                  <a:lnTo>
                    <a:pt x="62" y="152"/>
                  </a:lnTo>
                  <a:lnTo>
                    <a:pt x="54" y="151"/>
                  </a:lnTo>
                  <a:lnTo>
                    <a:pt x="47" y="147"/>
                  </a:lnTo>
                  <a:lnTo>
                    <a:pt x="40" y="144"/>
                  </a:lnTo>
                  <a:lnTo>
                    <a:pt x="34" y="140"/>
                  </a:lnTo>
                  <a:lnTo>
                    <a:pt x="28" y="136"/>
                  </a:lnTo>
                  <a:lnTo>
                    <a:pt x="23" y="131"/>
                  </a:lnTo>
                  <a:lnTo>
                    <a:pt x="17" y="126"/>
                  </a:lnTo>
                  <a:lnTo>
                    <a:pt x="14"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4" y="34"/>
                  </a:lnTo>
                  <a:lnTo>
                    <a:pt x="17" y="28"/>
                  </a:lnTo>
                  <a:lnTo>
                    <a:pt x="23" y="23"/>
                  </a:lnTo>
                  <a:lnTo>
                    <a:pt x="28" y="17"/>
                  </a:lnTo>
                  <a:lnTo>
                    <a:pt x="34" y="13"/>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3"/>
                  </a:lnTo>
                  <a:lnTo>
                    <a:pt x="126" y="17"/>
                  </a:lnTo>
                  <a:lnTo>
                    <a:pt x="131" y="23"/>
                  </a:lnTo>
                  <a:lnTo>
                    <a:pt x="136" y="28"/>
                  </a:lnTo>
                  <a:lnTo>
                    <a:pt x="141" y="34"/>
                  </a:lnTo>
                  <a:lnTo>
                    <a:pt x="145"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47" name="Google Shape;5647;p59"/>
            <p:cNvSpPr/>
            <p:nvPr/>
          </p:nvSpPr>
          <p:spPr>
            <a:xfrm>
              <a:off x="8804275" y="1852613"/>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4" y="150"/>
                  </a:lnTo>
                  <a:lnTo>
                    <a:pt x="47" y="147"/>
                  </a:lnTo>
                  <a:lnTo>
                    <a:pt x="40" y="144"/>
                  </a:lnTo>
                  <a:lnTo>
                    <a:pt x="35" y="140"/>
                  </a:lnTo>
                  <a:lnTo>
                    <a:pt x="29" y="136"/>
                  </a:lnTo>
                  <a:lnTo>
                    <a:pt x="23" y="131"/>
                  </a:lnTo>
                  <a:lnTo>
                    <a:pt x="18" y="126"/>
                  </a:lnTo>
                  <a:lnTo>
                    <a:pt x="14"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4" y="33"/>
                  </a:lnTo>
                  <a:lnTo>
                    <a:pt x="18" y="27"/>
                  </a:lnTo>
                  <a:lnTo>
                    <a:pt x="23" y="21"/>
                  </a:lnTo>
                  <a:lnTo>
                    <a:pt x="29" y="17"/>
                  </a:lnTo>
                  <a:lnTo>
                    <a:pt x="35" y="12"/>
                  </a:lnTo>
                  <a:lnTo>
                    <a:pt x="40" y="9"/>
                  </a:lnTo>
                  <a:lnTo>
                    <a:pt x="47" y="5"/>
                  </a:lnTo>
                  <a:lnTo>
                    <a:pt x="54"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48" name="Google Shape;5648;p59"/>
            <p:cNvSpPr/>
            <p:nvPr/>
          </p:nvSpPr>
          <p:spPr>
            <a:xfrm>
              <a:off x="8804275" y="192246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6" y="113"/>
                  </a:lnTo>
                  <a:lnTo>
                    <a:pt x="141" y="120"/>
                  </a:lnTo>
                  <a:lnTo>
                    <a:pt x="137" y="126"/>
                  </a:lnTo>
                  <a:lnTo>
                    <a:pt x="132" y="131"/>
                  </a:lnTo>
                  <a:lnTo>
                    <a:pt x="126" y="136"/>
                  </a:lnTo>
                  <a:lnTo>
                    <a:pt x="121" y="140"/>
                  </a:lnTo>
                  <a:lnTo>
                    <a:pt x="115" y="144"/>
                  </a:lnTo>
                  <a:lnTo>
                    <a:pt x="108" y="147"/>
                  </a:lnTo>
                  <a:lnTo>
                    <a:pt x="101" y="151"/>
                  </a:lnTo>
                  <a:lnTo>
                    <a:pt x="93" y="152"/>
                  </a:lnTo>
                  <a:lnTo>
                    <a:pt x="85" y="153"/>
                  </a:lnTo>
                  <a:lnTo>
                    <a:pt x="78" y="154"/>
                  </a:lnTo>
                  <a:lnTo>
                    <a:pt x="78" y="154"/>
                  </a:lnTo>
                  <a:lnTo>
                    <a:pt x="70" y="153"/>
                  </a:lnTo>
                  <a:lnTo>
                    <a:pt x="62" y="152"/>
                  </a:lnTo>
                  <a:lnTo>
                    <a:pt x="54" y="151"/>
                  </a:lnTo>
                  <a:lnTo>
                    <a:pt x="47" y="147"/>
                  </a:lnTo>
                  <a:lnTo>
                    <a:pt x="40" y="144"/>
                  </a:lnTo>
                  <a:lnTo>
                    <a:pt x="35" y="140"/>
                  </a:lnTo>
                  <a:lnTo>
                    <a:pt x="29" y="136"/>
                  </a:lnTo>
                  <a:lnTo>
                    <a:pt x="23" y="131"/>
                  </a:lnTo>
                  <a:lnTo>
                    <a:pt x="18" y="126"/>
                  </a:lnTo>
                  <a:lnTo>
                    <a:pt x="14" y="120"/>
                  </a:lnTo>
                  <a:lnTo>
                    <a:pt x="10" y="113"/>
                  </a:lnTo>
                  <a:lnTo>
                    <a:pt x="6" y="107"/>
                  </a:lnTo>
                  <a:lnTo>
                    <a:pt x="4" y="99"/>
                  </a:lnTo>
                  <a:lnTo>
                    <a:pt x="2" y="92"/>
                  </a:lnTo>
                  <a:lnTo>
                    <a:pt x="0" y="84"/>
                  </a:lnTo>
                  <a:lnTo>
                    <a:pt x="0" y="76"/>
                  </a:lnTo>
                  <a:lnTo>
                    <a:pt x="0" y="76"/>
                  </a:lnTo>
                  <a:lnTo>
                    <a:pt x="0" y="68"/>
                  </a:lnTo>
                  <a:lnTo>
                    <a:pt x="2" y="61"/>
                  </a:lnTo>
                  <a:lnTo>
                    <a:pt x="4" y="53"/>
                  </a:lnTo>
                  <a:lnTo>
                    <a:pt x="6" y="47"/>
                  </a:lnTo>
                  <a:lnTo>
                    <a:pt x="10" y="40"/>
                  </a:lnTo>
                  <a:lnTo>
                    <a:pt x="14" y="34"/>
                  </a:lnTo>
                  <a:lnTo>
                    <a:pt x="18" y="28"/>
                  </a:lnTo>
                  <a:lnTo>
                    <a:pt x="23" y="23"/>
                  </a:lnTo>
                  <a:lnTo>
                    <a:pt x="29" y="17"/>
                  </a:lnTo>
                  <a:lnTo>
                    <a:pt x="35" y="13"/>
                  </a:lnTo>
                  <a:lnTo>
                    <a:pt x="40" y="9"/>
                  </a:lnTo>
                  <a:lnTo>
                    <a:pt x="47" y="5"/>
                  </a:lnTo>
                  <a:lnTo>
                    <a:pt x="54"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7" y="28"/>
                  </a:lnTo>
                  <a:lnTo>
                    <a:pt x="141" y="34"/>
                  </a:lnTo>
                  <a:lnTo>
                    <a:pt x="146"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49" name="Google Shape;5649;p59"/>
            <p:cNvSpPr/>
            <p:nvPr/>
          </p:nvSpPr>
          <p:spPr>
            <a:xfrm>
              <a:off x="8874125" y="1852613"/>
              <a:ext cx="49213" cy="49213"/>
            </a:xfrm>
            <a:custGeom>
              <a:avLst/>
              <a:gdLst/>
              <a:ahLst/>
              <a:cxnLst/>
              <a:rect l="l" t="t" r="r" b="b"/>
              <a:pathLst>
                <a:path w="155" h="153" extrusionOk="0">
                  <a:moveTo>
                    <a:pt x="155" y="76"/>
                  </a:moveTo>
                  <a:lnTo>
                    <a:pt x="155"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50" name="Google Shape;5650;p59"/>
            <p:cNvSpPr/>
            <p:nvPr/>
          </p:nvSpPr>
          <p:spPr>
            <a:xfrm>
              <a:off x="8874125" y="1922463"/>
              <a:ext cx="49213" cy="49213"/>
            </a:xfrm>
            <a:custGeom>
              <a:avLst/>
              <a:gdLst/>
              <a:ahLst/>
              <a:cxnLst/>
              <a:rect l="l" t="t" r="r" b="b"/>
              <a:pathLst>
                <a:path w="155" h="154" extrusionOk="0">
                  <a:moveTo>
                    <a:pt x="155" y="76"/>
                  </a:moveTo>
                  <a:lnTo>
                    <a:pt x="155"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51" name="Google Shape;5651;p59"/>
            <p:cNvSpPr/>
            <p:nvPr/>
          </p:nvSpPr>
          <p:spPr>
            <a:xfrm>
              <a:off x="8945563" y="1852613"/>
              <a:ext cx="49213" cy="49213"/>
            </a:xfrm>
            <a:custGeom>
              <a:avLst/>
              <a:gdLst/>
              <a:ahLst/>
              <a:cxnLst/>
              <a:rect l="l" t="t" r="r" b="b"/>
              <a:pathLst>
                <a:path w="155" h="153" extrusionOk="0">
                  <a:moveTo>
                    <a:pt x="155" y="76"/>
                  </a:moveTo>
                  <a:lnTo>
                    <a:pt x="155" y="76"/>
                  </a:lnTo>
                  <a:lnTo>
                    <a:pt x="155" y="84"/>
                  </a:lnTo>
                  <a:lnTo>
                    <a:pt x="154" y="91"/>
                  </a:lnTo>
                  <a:lnTo>
                    <a:pt x="151" y="99"/>
                  </a:lnTo>
                  <a:lnTo>
                    <a:pt x="149" y="106"/>
                  </a:lnTo>
                  <a:lnTo>
                    <a:pt x="146" y="113"/>
                  </a:lnTo>
                  <a:lnTo>
                    <a:pt x="141" y="120"/>
                  </a:lnTo>
                  <a:lnTo>
                    <a:pt x="138" y="126"/>
                  </a:lnTo>
                  <a:lnTo>
                    <a:pt x="132" y="131"/>
                  </a:lnTo>
                  <a:lnTo>
                    <a:pt x="126" y="136"/>
                  </a:lnTo>
                  <a:lnTo>
                    <a:pt x="120"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5" y="140"/>
                  </a:lnTo>
                  <a:lnTo>
                    <a:pt x="29" y="136"/>
                  </a:lnTo>
                  <a:lnTo>
                    <a:pt x="23" y="131"/>
                  </a:lnTo>
                  <a:lnTo>
                    <a:pt x="19" y="126"/>
                  </a:lnTo>
                  <a:lnTo>
                    <a:pt x="14" y="120"/>
                  </a:lnTo>
                  <a:lnTo>
                    <a:pt x="9" y="113"/>
                  </a:lnTo>
                  <a:lnTo>
                    <a:pt x="7" y="106"/>
                  </a:lnTo>
                  <a:lnTo>
                    <a:pt x="4" y="99"/>
                  </a:lnTo>
                  <a:lnTo>
                    <a:pt x="3" y="91"/>
                  </a:lnTo>
                  <a:lnTo>
                    <a:pt x="1" y="84"/>
                  </a:lnTo>
                  <a:lnTo>
                    <a:pt x="0" y="76"/>
                  </a:lnTo>
                  <a:lnTo>
                    <a:pt x="0" y="76"/>
                  </a:lnTo>
                  <a:lnTo>
                    <a:pt x="1" y="68"/>
                  </a:lnTo>
                  <a:lnTo>
                    <a:pt x="3" y="60"/>
                  </a:lnTo>
                  <a:lnTo>
                    <a:pt x="4" y="53"/>
                  </a:lnTo>
                  <a:lnTo>
                    <a:pt x="7" y="47"/>
                  </a:lnTo>
                  <a:lnTo>
                    <a:pt x="9" y="40"/>
                  </a:lnTo>
                  <a:lnTo>
                    <a:pt x="14" y="33"/>
                  </a:lnTo>
                  <a:lnTo>
                    <a:pt x="19" y="27"/>
                  </a:lnTo>
                  <a:lnTo>
                    <a:pt x="23" y="21"/>
                  </a:lnTo>
                  <a:lnTo>
                    <a:pt x="29" y="17"/>
                  </a:lnTo>
                  <a:lnTo>
                    <a:pt x="35" y="12"/>
                  </a:lnTo>
                  <a:lnTo>
                    <a:pt x="41"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1"/>
                  </a:lnTo>
                  <a:lnTo>
                    <a:pt x="138" y="27"/>
                  </a:lnTo>
                  <a:lnTo>
                    <a:pt x="141" y="33"/>
                  </a:lnTo>
                  <a:lnTo>
                    <a:pt x="146" y="40"/>
                  </a:lnTo>
                  <a:lnTo>
                    <a:pt x="149" y="47"/>
                  </a:lnTo>
                  <a:lnTo>
                    <a:pt x="151" y="53"/>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52" name="Google Shape;5652;p59"/>
            <p:cNvSpPr/>
            <p:nvPr/>
          </p:nvSpPr>
          <p:spPr>
            <a:xfrm>
              <a:off x="8945563" y="1922463"/>
              <a:ext cx="49213" cy="49213"/>
            </a:xfrm>
            <a:custGeom>
              <a:avLst/>
              <a:gdLst/>
              <a:ahLst/>
              <a:cxnLst/>
              <a:rect l="l" t="t" r="r" b="b"/>
              <a:pathLst>
                <a:path w="155" h="154" extrusionOk="0">
                  <a:moveTo>
                    <a:pt x="155" y="76"/>
                  </a:moveTo>
                  <a:lnTo>
                    <a:pt x="155" y="76"/>
                  </a:lnTo>
                  <a:lnTo>
                    <a:pt x="155" y="84"/>
                  </a:lnTo>
                  <a:lnTo>
                    <a:pt x="154" y="92"/>
                  </a:lnTo>
                  <a:lnTo>
                    <a:pt x="151" y="99"/>
                  </a:lnTo>
                  <a:lnTo>
                    <a:pt x="149" y="107"/>
                  </a:lnTo>
                  <a:lnTo>
                    <a:pt x="146" y="113"/>
                  </a:lnTo>
                  <a:lnTo>
                    <a:pt x="141" y="120"/>
                  </a:lnTo>
                  <a:lnTo>
                    <a:pt x="138" y="126"/>
                  </a:lnTo>
                  <a:lnTo>
                    <a:pt x="132" y="131"/>
                  </a:lnTo>
                  <a:lnTo>
                    <a:pt x="126" y="136"/>
                  </a:lnTo>
                  <a:lnTo>
                    <a:pt x="120" y="140"/>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1" y="144"/>
                  </a:lnTo>
                  <a:lnTo>
                    <a:pt x="35" y="140"/>
                  </a:lnTo>
                  <a:lnTo>
                    <a:pt x="29" y="136"/>
                  </a:lnTo>
                  <a:lnTo>
                    <a:pt x="23" y="131"/>
                  </a:lnTo>
                  <a:lnTo>
                    <a:pt x="19" y="126"/>
                  </a:lnTo>
                  <a:lnTo>
                    <a:pt x="14" y="120"/>
                  </a:lnTo>
                  <a:lnTo>
                    <a:pt x="9" y="113"/>
                  </a:lnTo>
                  <a:lnTo>
                    <a:pt x="7" y="107"/>
                  </a:lnTo>
                  <a:lnTo>
                    <a:pt x="4" y="99"/>
                  </a:lnTo>
                  <a:lnTo>
                    <a:pt x="3" y="92"/>
                  </a:lnTo>
                  <a:lnTo>
                    <a:pt x="1" y="84"/>
                  </a:lnTo>
                  <a:lnTo>
                    <a:pt x="0" y="76"/>
                  </a:lnTo>
                  <a:lnTo>
                    <a:pt x="0" y="76"/>
                  </a:lnTo>
                  <a:lnTo>
                    <a:pt x="1" y="68"/>
                  </a:lnTo>
                  <a:lnTo>
                    <a:pt x="3" y="61"/>
                  </a:lnTo>
                  <a:lnTo>
                    <a:pt x="4" y="53"/>
                  </a:lnTo>
                  <a:lnTo>
                    <a:pt x="7" y="47"/>
                  </a:lnTo>
                  <a:lnTo>
                    <a:pt x="9" y="40"/>
                  </a:lnTo>
                  <a:lnTo>
                    <a:pt x="14" y="34"/>
                  </a:lnTo>
                  <a:lnTo>
                    <a:pt x="19" y="28"/>
                  </a:lnTo>
                  <a:lnTo>
                    <a:pt x="23" y="23"/>
                  </a:lnTo>
                  <a:lnTo>
                    <a:pt x="29" y="17"/>
                  </a:lnTo>
                  <a:lnTo>
                    <a:pt x="35" y="13"/>
                  </a:lnTo>
                  <a:lnTo>
                    <a:pt x="41"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3"/>
                  </a:lnTo>
                  <a:lnTo>
                    <a:pt x="126" y="17"/>
                  </a:lnTo>
                  <a:lnTo>
                    <a:pt x="132" y="23"/>
                  </a:lnTo>
                  <a:lnTo>
                    <a:pt x="138" y="28"/>
                  </a:lnTo>
                  <a:lnTo>
                    <a:pt x="141" y="34"/>
                  </a:lnTo>
                  <a:lnTo>
                    <a:pt x="146" y="40"/>
                  </a:lnTo>
                  <a:lnTo>
                    <a:pt x="149" y="47"/>
                  </a:lnTo>
                  <a:lnTo>
                    <a:pt x="151" y="53"/>
                  </a:lnTo>
                  <a:lnTo>
                    <a:pt x="154"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53" name="Google Shape;5653;p59"/>
            <p:cNvSpPr/>
            <p:nvPr/>
          </p:nvSpPr>
          <p:spPr>
            <a:xfrm>
              <a:off x="9013825" y="1852613"/>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2" y="120"/>
                  </a:lnTo>
                  <a:lnTo>
                    <a:pt x="137" y="126"/>
                  </a:lnTo>
                  <a:lnTo>
                    <a:pt x="131" y="131"/>
                  </a:lnTo>
                  <a:lnTo>
                    <a:pt x="127"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8"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7" y="17"/>
                  </a:lnTo>
                  <a:lnTo>
                    <a:pt x="131" y="21"/>
                  </a:lnTo>
                  <a:lnTo>
                    <a:pt x="137" y="27"/>
                  </a:lnTo>
                  <a:lnTo>
                    <a:pt x="142"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54" name="Google Shape;5654;p59"/>
            <p:cNvSpPr/>
            <p:nvPr/>
          </p:nvSpPr>
          <p:spPr>
            <a:xfrm>
              <a:off x="9013825" y="1922463"/>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2" y="120"/>
                  </a:lnTo>
                  <a:lnTo>
                    <a:pt x="137" y="126"/>
                  </a:lnTo>
                  <a:lnTo>
                    <a:pt x="131" y="131"/>
                  </a:lnTo>
                  <a:lnTo>
                    <a:pt x="127"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8"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8"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7" y="17"/>
                  </a:lnTo>
                  <a:lnTo>
                    <a:pt x="131" y="23"/>
                  </a:lnTo>
                  <a:lnTo>
                    <a:pt x="137" y="28"/>
                  </a:lnTo>
                  <a:lnTo>
                    <a:pt x="142"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55" name="Google Shape;5655;p59"/>
            <p:cNvSpPr/>
            <p:nvPr/>
          </p:nvSpPr>
          <p:spPr>
            <a:xfrm>
              <a:off x="8593138" y="1852613"/>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56" name="Google Shape;5656;p59"/>
            <p:cNvSpPr/>
            <p:nvPr/>
          </p:nvSpPr>
          <p:spPr>
            <a:xfrm>
              <a:off x="8593138" y="192246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5" y="113"/>
                  </a:lnTo>
                  <a:lnTo>
                    <a:pt x="141" y="120"/>
                  </a:lnTo>
                  <a:lnTo>
                    <a:pt x="137"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7" y="28"/>
                  </a:lnTo>
                  <a:lnTo>
                    <a:pt x="141" y="34"/>
                  </a:lnTo>
                  <a:lnTo>
                    <a:pt x="145"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57" name="Google Shape;5657;p59"/>
            <p:cNvSpPr/>
            <p:nvPr/>
          </p:nvSpPr>
          <p:spPr>
            <a:xfrm>
              <a:off x="8662988" y="1852613"/>
              <a:ext cx="49213" cy="49213"/>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20"/>
                  </a:lnTo>
                  <a:lnTo>
                    <a:pt x="136" y="126"/>
                  </a:lnTo>
                  <a:lnTo>
                    <a:pt x="131" y="131"/>
                  </a:lnTo>
                  <a:lnTo>
                    <a:pt x="126" y="136"/>
                  </a:lnTo>
                  <a:lnTo>
                    <a:pt x="120"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1" y="21"/>
                  </a:lnTo>
                  <a:lnTo>
                    <a:pt x="136" y="27"/>
                  </a:lnTo>
                  <a:lnTo>
                    <a:pt x="141" y="33"/>
                  </a:lnTo>
                  <a:lnTo>
                    <a:pt x="144" y="40"/>
                  </a:lnTo>
                  <a:lnTo>
                    <a:pt x="148" y="47"/>
                  </a:lnTo>
                  <a:lnTo>
                    <a:pt x="150" y="53"/>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58" name="Google Shape;5658;p59"/>
            <p:cNvSpPr/>
            <p:nvPr/>
          </p:nvSpPr>
          <p:spPr>
            <a:xfrm>
              <a:off x="8662988" y="1922463"/>
              <a:ext cx="49213"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6"/>
                  </a:lnTo>
                  <a:lnTo>
                    <a:pt x="131" y="131"/>
                  </a:lnTo>
                  <a:lnTo>
                    <a:pt x="126" y="136"/>
                  </a:lnTo>
                  <a:lnTo>
                    <a:pt x="120" y="140"/>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3"/>
                  </a:lnTo>
                  <a:lnTo>
                    <a:pt x="126" y="17"/>
                  </a:lnTo>
                  <a:lnTo>
                    <a:pt x="131" y="23"/>
                  </a:lnTo>
                  <a:lnTo>
                    <a:pt x="136" y="28"/>
                  </a:lnTo>
                  <a:lnTo>
                    <a:pt x="141" y="34"/>
                  </a:lnTo>
                  <a:lnTo>
                    <a:pt x="144" y="40"/>
                  </a:lnTo>
                  <a:lnTo>
                    <a:pt x="148" y="47"/>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59" name="Google Shape;5659;p59"/>
            <p:cNvSpPr/>
            <p:nvPr/>
          </p:nvSpPr>
          <p:spPr>
            <a:xfrm>
              <a:off x="9085263" y="1708150"/>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20" y="13"/>
                  </a:lnTo>
                  <a:lnTo>
                    <a:pt x="126" y="18"/>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60" name="Google Shape;5660;p59"/>
            <p:cNvSpPr/>
            <p:nvPr/>
          </p:nvSpPr>
          <p:spPr>
            <a:xfrm>
              <a:off x="9085263" y="1778000"/>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0" y="132"/>
                  </a:lnTo>
                  <a:lnTo>
                    <a:pt x="126" y="137"/>
                  </a:lnTo>
                  <a:lnTo>
                    <a:pt x="120" y="141"/>
                  </a:lnTo>
                  <a:lnTo>
                    <a:pt x="113" y="146"/>
                  </a:lnTo>
                  <a:lnTo>
                    <a:pt x="106" y="148"/>
                  </a:lnTo>
                  <a:lnTo>
                    <a:pt x="99" y="151"/>
                  </a:lnTo>
                  <a:lnTo>
                    <a:pt x="91"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20" y="14"/>
                  </a:lnTo>
                  <a:lnTo>
                    <a:pt x="126" y="18"/>
                  </a:lnTo>
                  <a:lnTo>
                    <a:pt x="130"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61" name="Google Shape;5661;p59"/>
            <p:cNvSpPr/>
            <p:nvPr/>
          </p:nvSpPr>
          <p:spPr>
            <a:xfrm>
              <a:off x="9153525" y="1708150"/>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62" name="Google Shape;5662;p59"/>
            <p:cNvSpPr/>
            <p:nvPr/>
          </p:nvSpPr>
          <p:spPr>
            <a:xfrm>
              <a:off x="9153525" y="1778000"/>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63" name="Google Shape;5663;p59"/>
            <p:cNvSpPr/>
            <p:nvPr/>
          </p:nvSpPr>
          <p:spPr>
            <a:xfrm>
              <a:off x="8734425" y="1708150"/>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8" y="137"/>
                  </a:lnTo>
                  <a:lnTo>
                    <a:pt x="23" y="132"/>
                  </a:lnTo>
                  <a:lnTo>
                    <a:pt x="17" y="126"/>
                  </a:lnTo>
                  <a:lnTo>
                    <a:pt x="14"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4" y="34"/>
                  </a:lnTo>
                  <a:lnTo>
                    <a:pt x="17" y="28"/>
                  </a:lnTo>
                  <a:lnTo>
                    <a:pt x="23" y="22"/>
                  </a:lnTo>
                  <a:lnTo>
                    <a:pt x="28" y="18"/>
                  </a:lnTo>
                  <a:lnTo>
                    <a:pt x="34" y="13"/>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64" name="Google Shape;5664;p59"/>
            <p:cNvSpPr/>
            <p:nvPr/>
          </p:nvSpPr>
          <p:spPr>
            <a:xfrm>
              <a:off x="8734425" y="17780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8" y="137"/>
                  </a:lnTo>
                  <a:lnTo>
                    <a:pt x="23" y="132"/>
                  </a:lnTo>
                  <a:lnTo>
                    <a:pt x="17" y="126"/>
                  </a:lnTo>
                  <a:lnTo>
                    <a:pt x="14"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4" y="35"/>
                  </a:lnTo>
                  <a:lnTo>
                    <a:pt x="17" y="29"/>
                  </a:lnTo>
                  <a:lnTo>
                    <a:pt x="23" y="23"/>
                  </a:lnTo>
                  <a:lnTo>
                    <a:pt x="28" y="18"/>
                  </a:lnTo>
                  <a:lnTo>
                    <a:pt x="34" y="14"/>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4"/>
                  </a:lnTo>
                  <a:lnTo>
                    <a:pt x="126" y="18"/>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65" name="Google Shape;5665;p59"/>
            <p:cNvSpPr/>
            <p:nvPr/>
          </p:nvSpPr>
          <p:spPr>
            <a:xfrm>
              <a:off x="8804275" y="1708150"/>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4" y="150"/>
                  </a:lnTo>
                  <a:lnTo>
                    <a:pt x="47" y="148"/>
                  </a:lnTo>
                  <a:lnTo>
                    <a:pt x="40" y="145"/>
                  </a:lnTo>
                  <a:lnTo>
                    <a:pt x="35" y="141"/>
                  </a:lnTo>
                  <a:lnTo>
                    <a:pt x="29" y="137"/>
                  </a:lnTo>
                  <a:lnTo>
                    <a:pt x="23" y="132"/>
                  </a:lnTo>
                  <a:lnTo>
                    <a:pt x="18" y="126"/>
                  </a:lnTo>
                  <a:lnTo>
                    <a:pt x="14" y="121"/>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10"/>
                  </a:lnTo>
                  <a:lnTo>
                    <a:pt x="47" y="6"/>
                  </a:lnTo>
                  <a:lnTo>
                    <a:pt x="54"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66" name="Google Shape;5666;p59"/>
            <p:cNvSpPr/>
            <p:nvPr/>
          </p:nvSpPr>
          <p:spPr>
            <a:xfrm>
              <a:off x="8804275" y="17780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4" y="151"/>
                  </a:lnTo>
                  <a:lnTo>
                    <a:pt x="47" y="148"/>
                  </a:lnTo>
                  <a:lnTo>
                    <a:pt x="40" y="146"/>
                  </a:lnTo>
                  <a:lnTo>
                    <a:pt x="35" y="141"/>
                  </a:lnTo>
                  <a:lnTo>
                    <a:pt x="29" y="137"/>
                  </a:lnTo>
                  <a:lnTo>
                    <a:pt x="23" y="132"/>
                  </a:lnTo>
                  <a:lnTo>
                    <a:pt x="18" y="126"/>
                  </a:lnTo>
                  <a:lnTo>
                    <a:pt x="14" y="121"/>
                  </a:lnTo>
                  <a:lnTo>
                    <a:pt x="10" y="114"/>
                  </a:lnTo>
                  <a:lnTo>
                    <a:pt x="6" y="108"/>
                  </a:lnTo>
                  <a:lnTo>
                    <a:pt x="4" y="100"/>
                  </a:lnTo>
                  <a:lnTo>
                    <a:pt x="2" y="93"/>
                  </a:lnTo>
                  <a:lnTo>
                    <a:pt x="0" y="85"/>
                  </a:lnTo>
                  <a:lnTo>
                    <a:pt x="0" y="77"/>
                  </a:lnTo>
                  <a:lnTo>
                    <a:pt x="0" y="77"/>
                  </a:lnTo>
                  <a:lnTo>
                    <a:pt x="0" y="69"/>
                  </a:lnTo>
                  <a:lnTo>
                    <a:pt x="2" y="62"/>
                  </a:lnTo>
                  <a:lnTo>
                    <a:pt x="4" y="54"/>
                  </a:lnTo>
                  <a:lnTo>
                    <a:pt x="6" y="47"/>
                  </a:lnTo>
                  <a:lnTo>
                    <a:pt x="10" y="40"/>
                  </a:lnTo>
                  <a:lnTo>
                    <a:pt x="14" y="35"/>
                  </a:lnTo>
                  <a:lnTo>
                    <a:pt x="18" y="29"/>
                  </a:lnTo>
                  <a:lnTo>
                    <a:pt x="23" y="23"/>
                  </a:lnTo>
                  <a:lnTo>
                    <a:pt x="29" y="18"/>
                  </a:lnTo>
                  <a:lnTo>
                    <a:pt x="35" y="14"/>
                  </a:lnTo>
                  <a:lnTo>
                    <a:pt x="40" y="10"/>
                  </a:lnTo>
                  <a:lnTo>
                    <a:pt x="47" y="6"/>
                  </a:lnTo>
                  <a:lnTo>
                    <a:pt x="54"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67" name="Google Shape;5667;p59"/>
            <p:cNvSpPr/>
            <p:nvPr/>
          </p:nvSpPr>
          <p:spPr>
            <a:xfrm>
              <a:off x="8874125" y="1708150"/>
              <a:ext cx="49213" cy="49213"/>
            </a:xfrm>
            <a:custGeom>
              <a:avLst/>
              <a:gdLst/>
              <a:ahLst/>
              <a:cxnLst/>
              <a:rect l="l" t="t" r="r" b="b"/>
              <a:pathLst>
                <a:path w="155" h="154" extrusionOk="0">
                  <a:moveTo>
                    <a:pt x="155" y="77"/>
                  </a:moveTo>
                  <a:lnTo>
                    <a:pt x="155"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68" name="Google Shape;5668;p59"/>
            <p:cNvSpPr/>
            <p:nvPr/>
          </p:nvSpPr>
          <p:spPr>
            <a:xfrm>
              <a:off x="8874125" y="1778000"/>
              <a:ext cx="49213" cy="49213"/>
            </a:xfrm>
            <a:custGeom>
              <a:avLst/>
              <a:gdLst/>
              <a:ahLst/>
              <a:cxnLst/>
              <a:rect l="l" t="t" r="r" b="b"/>
              <a:pathLst>
                <a:path w="155" h="155" extrusionOk="0">
                  <a:moveTo>
                    <a:pt x="155" y="77"/>
                  </a:moveTo>
                  <a:lnTo>
                    <a:pt x="155"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69" name="Google Shape;5669;p59"/>
            <p:cNvSpPr/>
            <p:nvPr/>
          </p:nvSpPr>
          <p:spPr>
            <a:xfrm>
              <a:off x="8945563" y="1708150"/>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1"/>
                  </a:lnTo>
                  <a:lnTo>
                    <a:pt x="4" y="54"/>
                  </a:lnTo>
                  <a:lnTo>
                    <a:pt x="7" y="47"/>
                  </a:lnTo>
                  <a:lnTo>
                    <a:pt x="9" y="40"/>
                  </a:lnTo>
                  <a:lnTo>
                    <a:pt x="14" y="34"/>
                  </a:lnTo>
                  <a:lnTo>
                    <a:pt x="19" y="28"/>
                  </a:lnTo>
                  <a:lnTo>
                    <a:pt x="23" y="22"/>
                  </a:lnTo>
                  <a:lnTo>
                    <a:pt x="29" y="18"/>
                  </a:lnTo>
                  <a:lnTo>
                    <a:pt x="35"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2"/>
                  </a:lnTo>
                  <a:lnTo>
                    <a:pt x="138" y="28"/>
                  </a:lnTo>
                  <a:lnTo>
                    <a:pt x="141" y="34"/>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70" name="Google Shape;5670;p59"/>
            <p:cNvSpPr/>
            <p:nvPr/>
          </p:nvSpPr>
          <p:spPr>
            <a:xfrm>
              <a:off x="8945563" y="1778000"/>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1" y="121"/>
                  </a:lnTo>
                  <a:lnTo>
                    <a:pt x="138" y="126"/>
                  </a:lnTo>
                  <a:lnTo>
                    <a:pt x="132" y="132"/>
                  </a:lnTo>
                  <a:lnTo>
                    <a:pt x="126" y="137"/>
                  </a:lnTo>
                  <a:lnTo>
                    <a:pt x="120"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1" y="146"/>
                  </a:lnTo>
                  <a:lnTo>
                    <a:pt x="35" y="141"/>
                  </a:lnTo>
                  <a:lnTo>
                    <a:pt x="29" y="137"/>
                  </a:lnTo>
                  <a:lnTo>
                    <a:pt x="23" y="132"/>
                  </a:lnTo>
                  <a:lnTo>
                    <a:pt x="19" y="126"/>
                  </a:lnTo>
                  <a:lnTo>
                    <a:pt x="14" y="121"/>
                  </a:lnTo>
                  <a:lnTo>
                    <a:pt x="9" y="114"/>
                  </a:lnTo>
                  <a:lnTo>
                    <a:pt x="7" y="108"/>
                  </a:lnTo>
                  <a:lnTo>
                    <a:pt x="4" y="100"/>
                  </a:lnTo>
                  <a:lnTo>
                    <a:pt x="3" y="93"/>
                  </a:lnTo>
                  <a:lnTo>
                    <a:pt x="1" y="85"/>
                  </a:lnTo>
                  <a:lnTo>
                    <a:pt x="0" y="77"/>
                  </a:lnTo>
                  <a:lnTo>
                    <a:pt x="0" y="77"/>
                  </a:lnTo>
                  <a:lnTo>
                    <a:pt x="1" y="69"/>
                  </a:lnTo>
                  <a:lnTo>
                    <a:pt x="3" y="62"/>
                  </a:lnTo>
                  <a:lnTo>
                    <a:pt x="4" y="54"/>
                  </a:lnTo>
                  <a:lnTo>
                    <a:pt x="7" y="47"/>
                  </a:lnTo>
                  <a:lnTo>
                    <a:pt x="9" y="40"/>
                  </a:lnTo>
                  <a:lnTo>
                    <a:pt x="14" y="35"/>
                  </a:lnTo>
                  <a:lnTo>
                    <a:pt x="19" y="29"/>
                  </a:lnTo>
                  <a:lnTo>
                    <a:pt x="23" y="23"/>
                  </a:lnTo>
                  <a:lnTo>
                    <a:pt x="29" y="18"/>
                  </a:lnTo>
                  <a:lnTo>
                    <a:pt x="35" y="14"/>
                  </a:lnTo>
                  <a:lnTo>
                    <a:pt x="41"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4"/>
                  </a:lnTo>
                  <a:lnTo>
                    <a:pt x="126" y="18"/>
                  </a:lnTo>
                  <a:lnTo>
                    <a:pt x="132" y="23"/>
                  </a:lnTo>
                  <a:lnTo>
                    <a:pt x="138" y="29"/>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71" name="Google Shape;5671;p59"/>
            <p:cNvSpPr/>
            <p:nvPr/>
          </p:nvSpPr>
          <p:spPr>
            <a:xfrm>
              <a:off x="9013825" y="1708150"/>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1" y="132"/>
                  </a:lnTo>
                  <a:lnTo>
                    <a:pt x="127"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7" y="18"/>
                  </a:lnTo>
                  <a:lnTo>
                    <a:pt x="131" y="22"/>
                  </a:lnTo>
                  <a:lnTo>
                    <a:pt x="137" y="28"/>
                  </a:lnTo>
                  <a:lnTo>
                    <a:pt x="142"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72" name="Google Shape;5672;p59"/>
            <p:cNvSpPr/>
            <p:nvPr/>
          </p:nvSpPr>
          <p:spPr>
            <a:xfrm>
              <a:off x="9013825" y="1778000"/>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1"/>
                  </a:lnTo>
                  <a:lnTo>
                    <a:pt x="137" y="126"/>
                  </a:lnTo>
                  <a:lnTo>
                    <a:pt x="131" y="132"/>
                  </a:lnTo>
                  <a:lnTo>
                    <a:pt x="127" y="137"/>
                  </a:lnTo>
                  <a:lnTo>
                    <a:pt x="120" y="141"/>
                  </a:lnTo>
                  <a:lnTo>
                    <a:pt x="114" y="146"/>
                  </a:lnTo>
                  <a:lnTo>
                    <a:pt x="107"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7" y="18"/>
                  </a:lnTo>
                  <a:lnTo>
                    <a:pt x="131" y="23"/>
                  </a:lnTo>
                  <a:lnTo>
                    <a:pt x="137" y="29"/>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73" name="Google Shape;5673;p59"/>
            <p:cNvSpPr/>
            <p:nvPr/>
          </p:nvSpPr>
          <p:spPr>
            <a:xfrm>
              <a:off x="9221788" y="1638300"/>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74" name="Google Shape;5674;p59"/>
            <p:cNvSpPr/>
            <p:nvPr/>
          </p:nvSpPr>
          <p:spPr>
            <a:xfrm>
              <a:off x="9291638" y="1638300"/>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75" name="Google Shape;5675;p59"/>
            <p:cNvSpPr/>
            <p:nvPr/>
          </p:nvSpPr>
          <p:spPr>
            <a:xfrm>
              <a:off x="9363075" y="1638300"/>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6"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2"/>
                  </a:lnTo>
                  <a:lnTo>
                    <a:pt x="126" y="17"/>
                  </a:lnTo>
                  <a:lnTo>
                    <a:pt x="132" y="21"/>
                  </a:lnTo>
                  <a:lnTo>
                    <a:pt x="136" y="27"/>
                  </a:lnTo>
                  <a:lnTo>
                    <a:pt x="141" y="33"/>
                  </a:lnTo>
                  <a:lnTo>
                    <a:pt x="146"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76" name="Google Shape;5676;p59"/>
            <p:cNvSpPr/>
            <p:nvPr/>
          </p:nvSpPr>
          <p:spPr>
            <a:xfrm>
              <a:off x="9432925" y="1638300"/>
              <a:ext cx="47625" cy="49213"/>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1" y="131"/>
                  </a:lnTo>
                  <a:lnTo>
                    <a:pt x="126" y="136"/>
                  </a:lnTo>
                  <a:lnTo>
                    <a:pt x="120" y="140"/>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8" y="136"/>
                  </a:lnTo>
                  <a:lnTo>
                    <a:pt x="23" y="131"/>
                  </a:lnTo>
                  <a:lnTo>
                    <a:pt x="18" y="126"/>
                  </a:lnTo>
                  <a:lnTo>
                    <a:pt x="14" y="120"/>
                  </a:lnTo>
                  <a:lnTo>
                    <a:pt x="9" y="113"/>
                  </a:lnTo>
                  <a:lnTo>
                    <a:pt x="6" y="106"/>
                  </a:lnTo>
                  <a:lnTo>
                    <a:pt x="3" y="99"/>
                  </a:lnTo>
                  <a:lnTo>
                    <a:pt x="2" y="92"/>
                  </a:lnTo>
                  <a:lnTo>
                    <a:pt x="0" y="84"/>
                  </a:lnTo>
                  <a:lnTo>
                    <a:pt x="0" y="76"/>
                  </a:lnTo>
                  <a:lnTo>
                    <a:pt x="0" y="76"/>
                  </a:lnTo>
                  <a:lnTo>
                    <a:pt x="0" y="68"/>
                  </a:lnTo>
                  <a:lnTo>
                    <a:pt x="2" y="60"/>
                  </a:lnTo>
                  <a:lnTo>
                    <a:pt x="3" y="54"/>
                  </a:lnTo>
                  <a:lnTo>
                    <a:pt x="6" y="47"/>
                  </a:lnTo>
                  <a:lnTo>
                    <a:pt x="9" y="40"/>
                  </a:lnTo>
                  <a:lnTo>
                    <a:pt x="14" y="33"/>
                  </a:lnTo>
                  <a:lnTo>
                    <a:pt x="18" y="27"/>
                  </a:lnTo>
                  <a:lnTo>
                    <a:pt x="23" y="21"/>
                  </a:lnTo>
                  <a:lnTo>
                    <a:pt x="28" y="17"/>
                  </a:lnTo>
                  <a:lnTo>
                    <a:pt x="34" y="12"/>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1" y="21"/>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77" name="Google Shape;5677;p59"/>
            <p:cNvSpPr/>
            <p:nvPr/>
          </p:nvSpPr>
          <p:spPr>
            <a:xfrm>
              <a:off x="9502775" y="1638300"/>
              <a:ext cx="47625" cy="49213"/>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2" y="120"/>
                  </a:lnTo>
                  <a:lnTo>
                    <a:pt x="137" y="126"/>
                  </a:lnTo>
                  <a:lnTo>
                    <a:pt x="131" y="131"/>
                  </a:lnTo>
                  <a:lnTo>
                    <a:pt x="127" y="136"/>
                  </a:lnTo>
                  <a:lnTo>
                    <a:pt x="120" y="140"/>
                  </a:lnTo>
                  <a:lnTo>
                    <a:pt x="114" y="144"/>
                  </a:lnTo>
                  <a:lnTo>
                    <a:pt x="107" y="147"/>
                  </a:lnTo>
                  <a:lnTo>
                    <a:pt x="100" y="150"/>
                  </a:lnTo>
                  <a:lnTo>
                    <a:pt x="92" y="152"/>
                  </a:lnTo>
                  <a:lnTo>
                    <a:pt x="85" y="153"/>
                  </a:lnTo>
                  <a:lnTo>
                    <a:pt x="77" y="153"/>
                  </a:lnTo>
                  <a:lnTo>
                    <a:pt x="77" y="153"/>
                  </a:lnTo>
                  <a:lnTo>
                    <a:pt x="69" y="153"/>
                  </a:lnTo>
                  <a:lnTo>
                    <a:pt x="61" y="152"/>
                  </a:lnTo>
                  <a:lnTo>
                    <a:pt x="55" y="150"/>
                  </a:lnTo>
                  <a:lnTo>
                    <a:pt x="48" y="147"/>
                  </a:lnTo>
                  <a:lnTo>
                    <a:pt x="41" y="144"/>
                  </a:lnTo>
                  <a:lnTo>
                    <a:pt x="34" y="140"/>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1"/>
                  </a:lnTo>
                  <a:lnTo>
                    <a:pt x="28" y="17"/>
                  </a:lnTo>
                  <a:lnTo>
                    <a:pt x="34" y="12"/>
                  </a:lnTo>
                  <a:lnTo>
                    <a:pt x="41" y="9"/>
                  </a:lnTo>
                  <a:lnTo>
                    <a:pt x="48" y="5"/>
                  </a:lnTo>
                  <a:lnTo>
                    <a:pt x="55"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2"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78" name="Google Shape;5678;p59"/>
            <p:cNvSpPr/>
            <p:nvPr/>
          </p:nvSpPr>
          <p:spPr>
            <a:xfrm>
              <a:off x="9571038" y="1638300"/>
              <a:ext cx="49213" cy="49213"/>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0"/>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0"/>
                  </a:lnTo>
                  <a:lnTo>
                    <a:pt x="4" y="54"/>
                  </a:lnTo>
                  <a:lnTo>
                    <a:pt x="7" y="47"/>
                  </a:lnTo>
                  <a:lnTo>
                    <a:pt x="10" y="40"/>
                  </a:lnTo>
                  <a:lnTo>
                    <a:pt x="14" y="33"/>
                  </a:lnTo>
                  <a:lnTo>
                    <a:pt x="18" y="27"/>
                  </a:lnTo>
                  <a:lnTo>
                    <a:pt x="23" y="21"/>
                  </a:lnTo>
                  <a:lnTo>
                    <a:pt x="29" y="17"/>
                  </a:lnTo>
                  <a:lnTo>
                    <a:pt x="35"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7"/>
                  </a:lnTo>
                  <a:lnTo>
                    <a:pt x="151" y="54"/>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79" name="Google Shape;5679;p59"/>
            <p:cNvSpPr/>
            <p:nvPr/>
          </p:nvSpPr>
          <p:spPr>
            <a:xfrm>
              <a:off x="9572625" y="1852613"/>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20"/>
                  </a:lnTo>
                  <a:lnTo>
                    <a:pt x="136" y="126"/>
                  </a:lnTo>
                  <a:lnTo>
                    <a:pt x="130" y="131"/>
                  </a:lnTo>
                  <a:lnTo>
                    <a:pt x="126" y="136"/>
                  </a:lnTo>
                  <a:lnTo>
                    <a:pt x="120"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0" y="21"/>
                  </a:lnTo>
                  <a:lnTo>
                    <a:pt x="136" y="27"/>
                  </a:lnTo>
                  <a:lnTo>
                    <a:pt x="141"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80" name="Google Shape;5680;p59"/>
            <p:cNvSpPr/>
            <p:nvPr/>
          </p:nvSpPr>
          <p:spPr>
            <a:xfrm>
              <a:off x="9572625" y="1922463"/>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1" y="120"/>
                  </a:lnTo>
                  <a:lnTo>
                    <a:pt x="136" y="126"/>
                  </a:lnTo>
                  <a:lnTo>
                    <a:pt x="130"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2" y="23"/>
                  </a:lnTo>
                  <a:lnTo>
                    <a:pt x="27" y="17"/>
                  </a:lnTo>
                  <a:lnTo>
                    <a:pt x="33" y="13"/>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3"/>
                  </a:lnTo>
                  <a:lnTo>
                    <a:pt x="126" y="17"/>
                  </a:lnTo>
                  <a:lnTo>
                    <a:pt x="130" y="23"/>
                  </a:lnTo>
                  <a:lnTo>
                    <a:pt x="136" y="28"/>
                  </a:lnTo>
                  <a:lnTo>
                    <a:pt x="141"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81" name="Google Shape;5681;p59"/>
            <p:cNvSpPr/>
            <p:nvPr/>
          </p:nvSpPr>
          <p:spPr>
            <a:xfrm>
              <a:off x="9642475" y="1852613"/>
              <a:ext cx="49213" cy="49213"/>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8"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82" name="Google Shape;5682;p59"/>
            <p:cNvSpPr/>
            <p:nvPr/>
          </p:nvSpPr>
          <p:spPr>
            <a:xfrm>
              <a:off x="9642475" y="1922463"/>
              <a:ext cx="49213"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3"/>
                  </a:lnTo>
                  <a:lnTo>
                    <a:pt x="141" y="120"/>
                  </a:lnTo>
                  <a:lnTo>
                    <a:pt x="137" y="126"/>
                  </a:lnTo>
                  <a:lnTo>
                    <a:pt x="132" y="131"/>
                  </a:lnTo>
                  <a:lnTo>
                    <a:pt x="126" y="136"/>
                  </a:lnTo>
                  <a:lnTo>
                    <a:pt x="121"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8" y="136"/>
                  </a:lnTo>
                  <a:lnTo>
                    <a:pt x="23" y="131"/>
                  </a:lnTo>
                  <a:lnTo>
                    <a:pt x="18"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8" y="28"/>
                  </a:lnTo>
                  <a:lnTo>
                    <a:pt x="23" y="23"/>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3"/>
                  </a:lnTo>
                  <a:lnTo>
                    <a:pt x="126" y="17"/>
                  </a:lnTo>
                  <a:lnTo>
                    <a:pt x="132" y="23"/>
                  </a:lnTo>
                  <a:lnTo>
                    <a:pt x="137" y="28"/>
                  </a:lnTo>
                  <a:lnTo>
                    <a:pt x="141" y="34"/>
                  </a:lnTo>
                  <a:lnTo>
                    <a:pt x="145" y="40"/>
                  </a:lnTo>
                  <a:lnTo>
                    <a:pt x="148" y="47"/>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83" name="Google Shape;5683;p59"/>
            <p:cNvSpPr/>
            <p:nvPr/>
          </p:nvSpPr>
          <p:spPr>
            <a:xfrm>
              <a:off x="9642475" y="2063750"/>
              <a:ext cx="49213" cy="49213"/>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8" y="126"/>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3"/>
                  </a:lnTo>
                  <a:lnTo>
                    <a:pt x="18" y="27"/>
                  </a:lnTo>
                  <a:lnTo>
                    <a:pt x="23" y="23"/>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3"/>
                  </a:lnTo>
                  <a:lnTo>
                    <a:pt x="145" y="40"/>
                  </a:lnTo>
                  <a:lnTo>
                    <a:pt x="148" y="47"/>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84" name="Google Shape;5684;p59"/>
            <p:cNvSpPr/>
            <p:nvPr/>
          </p:nvSpPr>
          <p:spPr>
            <a:xfrm>
              <a:off x="9642475" y="2135188"/>
              <a:ext cx="49213" cy="47625"/>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8" y="136"/>
                  </a:lnTo>
                  <a:lnTo>
                    <a:pt x="23" y="131"/>
                  </a:lnTo>
                  <a:lnTo>
                    <a:pt x="18"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8" y="28"/>
                  </a:lnTo>
                  <a:lnTo>
                    <a:pt x="23" y="23"/>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85" name="Google Shape;5685;p59"/>
            <p:cNvSpPr/>
            <p:nvPr/>
          </p:nvSpPr>
          <p:spPr>
            <a:xfrm>
              <a:off x="9223375" y="1852613"/>
              <a:ext cx="49213" cy="49213"/>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1"/>
                  </a:lnTo>
                  <a:lnTo>
                    <a:pt x="1" y="84"/>
                  </a:lnTo>
                  <a:lnTo>
                    <a:pt x="0" y="76"/>
                  </a:lnTo>
                  <a:lnTo>
                    <a:pt x="0" y="76"/>
                  </a:lnTo>
                  <a:lnTo>
                    <a:pt x="1" y="68"/>
                  </a:lnTo>
                  <a:lnTo>
                    <a:pt x="2" y="60"/>
                  </a:lnTo>
                  <a:lnTo>
                    <a:pt x="3" y="53"/>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86" name="Google Shape;5686;p59"/>
            <p:cNvSpPr/>
            <p:nvPr/>
          </p:nvSpPr>
          <p:spPr>
            <a:xfrm>
              <a:off x="9223375" y="1922463"/>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5" y="113"/>
                  </a:lnTo>
                  <a:lnTo>
                    <a:pt x="141" y="120"/>
                  </a:lnTo>
                  <a:lnTo>
                    <a:pt x="136" y="126"/>
                  </a:lnTo>
                  <a:lnTo>
                    <a:pt x="131" y="131"/>
                  </a:lnTo>
                  <a:lnTo>
                    <a:pt x="126" y="136"/>
                  </a:lnTo>
                  <a:lnTo>
                    <a:pt x="120" y="140"/>
                  </a:lnTo>
                  <a:lnTo>
                    <a:pt x="113" y="144"/>
                  </a:lnTo>
                  <a:lnTo>
                    <a:pt x="107" y="147"/>
                  </a:lnTo>
                  <a:lnTo>
                    <a:pt x="99" y="151"/>
                  </a:lnTo>
                  <a:lnTo>
                    <a:pt x="93" y="152"/>
                  </a:lnTo>
                  <a:lnTo>
                    <a:pt x="85" y="153"/>
                  </a:lnTo>
                  <a:lnTo>
                    <a:pt x="77" y="154"/>
                  </a:lnTo>
                  <a:lnTo>
                    <a:pt x="77" y="154"/>
                  </a:lnTo>
                  <a:lnTo>
                    <a:pt x="70" y="153"/>
                  </a:lnTo>
                  <a:lnTo>
                    <a:pt x="62" y="152"/>
                  </a:lnTo>
                  <a:lnTo>
                    <a:pt x="54" y="151"/>
                  </a:lnTo>
                  <a:lnTo>
                    <a:pt x="47" y="147"/>
                  </a:lnTo>
                  <a:lnTo>
                    <a:pt x="40" y="144"/>
                  </a:lnTo>
                  <a:lnTo>
                    <a:pt x="34" y="140"/>
                  </a:lnTo>
                  <a:lnTo>
                    <a:pt x="28" y="136"/>
                  </a:lnTo>
                  <a:lnTo>
                    <a:pt x="23" y="131"/>
                  </a:lnTo>
                  <a:lnTo>
                    <a:pt x="18" y="126"/>
                  </a:lnTo>
                  <a:lnTo>
                    <a:pt x="14" y="120"/>
                  </a:lnTo>
                  <a:lnTo>
                    <a:pt x="9" y="113"/>
                  </a:lnTo>
                  <a:lnTo>
                    <a:pt x="6" y="107"/>
                  </a:lnTo>
                  <a:lnTo>
                    <a:pt x="3" y="99"/>
                  </a:lnTo>
                  <a:lnTo>
                    <a:pt x="2" y="92"/>
                  </a:lnTo>
                  <a:lnTo>
                    <a:pt x="1" y="84"/>
                  </a:lnTo>
                  <a:lnTo>
                    <a:pt x="0" y="76"/>
                  </a:lnTo>
                  <a:lnTo>
                    <a:pt x="0" y="76"/>
                  </a:lnTo>
                  <a:lnTo>
                    <a:pt x="1" y="68"/>
                  </a:lnTo>
                  <a:lnTo>
                    <a:pt x="2" y="61"/>
                  </a:lnTo>
                  <a:lnTo>
                    <a:pt x="3" y="53"/>
                  </a:lnTo>
                  <a:lnTo>
                    <a:pt x="6" y="47"/>
                  </a:lnTo>
                  <a:lnTo>
                    <a:pt x="9" y="40"/>
                  </a:lnTo>
                  <a:lnTo>
                    <a:pt x="14" y="34"/>
                  </a:lnTo>
                  <a:lnTo>
                    <a:pt x="18" y="28"/>
                  </a:lnTo>
                  <a:lnTo>
                    <a:pt x="23" y="23"/>
                  </a:lnTo>
                  <a:lnTo>
                    <a:pt x="28" y="17"/>
                  </a:lnTo>
                  <a:lnTo>
                    <a:pt x="34" y="13"/>
                  </a:lnTo>
                  <a:lnTo>
                    <a:pt x="40" y="9"/>
                  </a:lnTo>
                  <a:lnTo>
                    <a:pt x="47" y="5"/>
                  </a:lnTo>
                  <a:lnTo>
                    <a:pt x="54" y="3"/>
                  </a:lnTo>
                  <a:lnTo>
                    <a:pt x="62" y="1"/>
                  </a:lnTo>
                  <a:lnTo>
                    <a:pt x="70" y="0"/>
                  </a:lnTo>
                  <a:lnTo>
                    <a:pt x="77" y="0"/>
                  </a:lnTo>
                  <a:lnTo>
                    <a:pt x="77" y="0"/>
                  </a:lnTo>
                  <a:lnTo>
                    <a:pt x="85" y="0"/>
                  </a:lnTo>
                  <a:lnTo>
                    <a:pt x="93" y="1"/>
                  </a:lnTo>
                  <a:lnTo>
                    <a:pt x="99" y="3"/>
                  </a:lnTo>
                  <a:lnTo>
                    <a:pt x="107" y="5"/>
                  </a:lnTo>
                  <a:lnTo>
                    <a:pt x="113" y="9"/>
                  </a:lnTo>
                  <a:lnTo>
                    <a:pt x="120" y="13"/>
                  </a:lnTo>
                  <a:lnTo>
                    <a:pt x="126" y="17"/>
                  </a:lnTo>
                  <a:lnTo>
                    <a:pt x="131" y="23"/>
                  </a:lnTo>
                  <a:lnTo>
                    <a:pt x="136" y="28"/>
                  </a:lnTo>
                  <a:lnTo>
                    <a:pt x="141" y="34"/>
                  </a:lnTo>
                  <a:lnTo>
                    <a:pt x="145"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87" name="Google Shape;5687;p59"/>
            <p:cNvSpPr/>
            <p:nvPr/>
          </p:nvSpPr>
          <p:spPr>
            <a:xfrm>
              <a:off x="9293225" y="1852613"/>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9" y="126"/>
                  </a:lnTo>
                  <a:lnTo>
                    <a:pt x="14" y="120"/>
                  </a:lnTo>
                  <a:lnTo>
                    <a:pt x="10" y="113"/>
                  </a:lnTo>
                  <a:lnTo>
                    <a:pt x="6" y="106"/>
                  </a:lnTo>
                  <a:lnTo>
                    <a:pt x="4" y="99"/>
                  </a:lnTo>
                  <a:lnTo>
                    <a:pt x="3" y="91"/>
                  </a:lnTo>
                  <a:lnTo>
                    <a:pt x="0" y="84"/>
                  </a:lnTo>
                  <a:lnTo>
                    <a:pt x="0" y="76"/>
                  </a:lnTo>
                  <a:lnTo>
                    <a:pt x="0" y="76"/>
                  </a:lnTo>
                  <a:lnTo>
                    <a:pt x="0" y="68"/>
                  </a:lnTo>
                  <a:lnTo>
                    <a:pt x="3" y="60"/>
                  </a:lnTo>
                  <a:lnTo>
                    <a:pt x="4" y="53"/>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88" name="Google Shape;5688;p59"/>
            <p:cNvSpPr/>
            <p:nvPr/>
          </p:nvSpPr>
          <p:spPr>
            <a:xfrm>
              <a:off x="9293225" y="192246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6" y="113"/>
                  </a:lnTo>
                  <a:lnTo>
                    <a:pt x="141" y="120"/>
                  </a:lnTo>
                  <a:lnTo>
                    <a:pt x="137" y="126"/>
                  </a:lnTo>
                  <a:lnTo>
                    <a:pt x="132" y="131"/>
                  </a:lnTo>
                  <a:lnTo>
                    <a:pt x="126" y="136"/>
                  </a:lnTo>
                  <a:lnTo>
                    <a:pt x="121" y="140"/>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0"/>
                  </a:lnTo>
                  <a:lnTo>
                    <a:pt x="29" y="136"/>
                  </a:lnTo>
                  <a:lnTo>
                    <a:pt x="23" y="131"/>
                  </a:lnTo>
                  <a:lnTo>
                    <a:pt x="19" y="126"/>
                  </a:lnTo>
                  <a:lnTo>
                    <a:pt x="14" y="120"/>
                  </a:lnTo>
                  <a:lnTo>
                    <a:pt x="10" y="113"/>
                  </a:lnTo>
                  <a:lnTo>
                    <a:pt x="6" y="107"/>
                  </a:lnTo>
                  <a:lnTo>
                    <a:pt x="4" y="99"/>
                  </a:lnTo>
                  <a:lnTo>
                    <a:pt x="3" y="92"/>
                  </a:lnTo>
                  <a:lnTo>
                    <a:pt x="0" y="84"/>
                  </a:lnTo>
                  <a:lnTo>
                    <a:pt x="0" y="76"/>
                  </a:lnTo>
                  <a:lnTo>
                    <a:pt x="0" y="76"/>
                  </a:lnTo>
                  <a:lnTo>
                    <a:pt x="0" y="68"/>
                  </a:lnTo>
                  <a:lnTo>
                    <a:pt x="3" y="61"/>
                  </a:lnTo>
                  <a:lnTo>
                    <a:pt x="4" y="53"/>
                  </a:lnTo>
                  <a:lnTo>
                    <a:pt x="6" y="47"/>
                  </a:lnTo>
                  <a:lnTo>
                    <a:pt x="10" y="40"/>
                  </a:lnTo>
                  <a:lnTo>
                    <a:pt x="14" y="34"/>
                  </a:lnTo>
                  <a:lnTo>
                    <a:pt x="19" y="28"/>
                  </a:lnTo>
                  <a:lnTo>
                    <a:pt x="23" y="23"/>
                  </a:lnTo>
                  <a:lnTo>
                    <a:pt x="29" y="17"/>
                  </a:lnTo>
                  <a:lnTo>
                    <a:pt x="35" y="13"/>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6"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89" name="Google Shape;5689;p59"/>
            <p:cNvSpPr/>
            <p:nvPr/>
          </p:nvSpPr>
          <p:spPr>
            <a:xfrm>
              <a:off x="9363075" y="1852613"/>
              <a:ext cx="49213" cy="49213"/>
            </a:xfrm>
            <a:custGeom>
              <a:avLst/>
              <a:gdLst/>
              <a:ahLst/>
              <a:cxnLst/>
              <a:rect l="l" t="t" r="r" b="b"/>
              <a:pathLst>
                <a:path w="154" h="153" extrusionOk="0">
                  <a:moveTo>
                    <a:pt x="154" y="76"/>
                  </a:moveTo>
                  <a:lnTo>
                    <a:pt x="154" y="76"/>
                  </a:lnTo>
                  <a:lnTo>
                    <a:pt x="154" y="84"/>
                  </a:lnTo>
                  <a:lnTo>
                    <a:pt x="153"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90" name="Google Shape;5690;p59"/>
            <p:cNvSpPr/>
            <p:nvPr/>
          </p:nvSpPr>
          <p:spPr>
            <a:xfrm>
              <a:off x="9432925" y="1852613"/>
              <a:ext cx="49213" cy="49213"/>
            </a:xfrm>
            <a:custGeom>
              <a:avLst/>
              <a:gdLst/>
              <a:ahLst/>
              <a:cxnLst/>
              <a:rect l="l" t="t" r="r" b="b"/>
              <a:pathLst>
                <a:path w="155" h="153" extrusionOk="0">
                  <a:moveTo>
                    <a:pt x="155" y="76"/>
                  </a:moveTo>
                  <a:lnTo>
                    <a:pt x="155" y="76"/>
                  </a:lnTo>
                  <a:lnTo>
                    <a:pt x="154" y="84"/>
                  </a:lnTo>
                  <a:lnTo>
                    <a:pt x="153" y="91"/>
                  </a:lnTo>
                  <a:lnTo>
                    <a:pt x="151" y="99"/>
                  </a:lnTo>
                  <a:lnTo>
                    <a:pt x="149" y="106"/>
                  </a:lnTo>
                  <a:lnTo>
                    <a:pt x="146" y="113"/>
                  </a:lnTo>
                  <a:lnTo>
                    <a:pt x="141" y="120"/>
                  </a:lnTo>
                  <a:lnTo>
                    <a:pt x="138" y="126"/>
                  </a:lnTo>
                  <a:lnTo>
                    <a:pt x="132" y="131"/>
                  </a:lnTo>
                  <a:lnTo>
                    <a:pt x="126" y="136"/>
                  </a:lnTo>
                  <a:lnTo>
                    <a:pt x="120"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0"/>
                  </a:lnTo>
                  <a:lnTo>
                    <a:pt x="29" y="136"/>
                  </a:lnTo>
                  <a:lnTo>
                    <a:pt x="23" y="131"/>
                  </a:lnTo>
                  <a:lnTo>
                    <a:pt x="19" y="126"/>
                  </a:lnTo>
                  <a:lnTo>
                    <a:pt x="14" y="120"/>
                  </a:lnTo>
                  <a:lnTo>
                    <a:pt x="11" y="113"/>
                  </a:lnTo>
                  <a:lnTo>
                    <a:pt x="7" y="106"/>
                  </a:lnTo>
                  <a:lnTo>
                    <a:pt x="4" y="99"/>
                  </a:lnTo>
                  <a:lnTo>
                    <a:pt x="3" y="91"/>
                  </a:lnTo>
                  <a:lnTo>
                    <a:pt x="1" y="84"/>
                  </a:lnTo>
                  <a:lnTo>
                    <a:pt x="0" y="76"/>
                  </a:lnTo>
                  <a:lnTo>
                    <a:pt x="0" y="76"/>
                  </a:lnTo>
                  <a:lnTo>
                    <a:pt x="1" y="68"/>
                  </a:lnTo>
                  <a:lnTo>
                    <a:pt x="3" y="60"/>
                  </a:lnTo>
                  <a:lnTo>
                    <a:pt x="4" y="53"/>
                  </a:lnTo>
                  <a:lnTo>
                    <a:pt x="7" y="47"/>
                  </a:lnTo>
                  <a:lnTo>
                    <a:pt x="11" y="40"/>
                  </a:lnTo>
                  <a:lnTo>
                    <a:pt x="14" y="33"/>
                  </a:lnTo>
                  <a:lnTo>
                    <a:pt x="19" y="27"/>
                  </a:lnTo>
                  <a:lnTo>
                    <a:pt x="23" y="21"/>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8" y="27"/>
                  </a:lnTo>
                  <a:lnTo>
                    <a:pt x="141" y="33"/>
                  </a:lnTo>
                  <a:lnTo>
                    <a:pt x="146" y="40"/>
                  </a:lnTo>
                  <a:lnTo>
                    <a:pt x="149"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91" name="Google Shape;5691;p59"/>
            <p:cNvSpPr/>
            <p:nvPr/>
          </p:nvSpPr>
          <p:spPr>
            <a:xfrm>
              <a:off x="9502775" y="1852613"/>
              <a:ext cx="49213" cy="49213"/>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0" y="120"/>
                  </a:lnTo>
                  <a:lnTo>
                    <a:pt x="136" y="126"/>
                  </a:lnTo>
                  <a:lnTo>
                    <a:pt x="131" y="131"/>
                  </a:lnTo>
                  <a:lnTo>
                    <a:pt x="125" y="136"/>
                  </a:lnTo>
                  <a:lnTo>
                    <a:pt x="119" y="140"/>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5" y="17"/>
                  </a:lnTo>
                  <a:lnTo>
                    <a:pt x="131" y="21"/>
                  </a:lnTo>
                  <a:lnTo>
                    <a:pt x="136" y="27"/>
                  </a:lnTo>
                  <a:lnTo>
                    <a:pt x="140"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92" name="Google Shape;5692;p59"/>
            <p:cNvSpPr/>
            <p:nvPr/>
          </p:nvSpPr>
          <p:spPr>
            <a:xfrm>
              <a:off x="9572625" y="1708150"/>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0"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2" y="22"/>
                  </a:lnTo>
                  <a:lnTo>
                    <a:pt x="27" y="18"/>
                  </a:lnTo>
                  <a:lnTo>
                    <a:pt x="33" y="13"/>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3"/>
                  </a:lnTo>
                  <a:lnTo>
                    <a:pt x="126" y="18"/>
                  </a:lnTo>
                  <a:lnTo>
                    <a:pt x="130" y="22"/>
                  </a:lnTo>
                  <a:lnTo>
                    <a:pt x="136" y="28"/>
                  </a:lnTo>
                  <a:lnTo>
                    <a:pt x="141"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93" name="Google Shape;5693;p59"/>
            <p:cNvSpPr/>
            <p:nvPr/>
          </p:nvSpPr>
          <p:spPr>
            <a:xfrm>
              <a:off x="9572625" y="1778000"/>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1"/>
                  </a:lnTo>
                  <a:lnTo>
                    <a:pt x="136" y="126"/>
                  </a:lnTo>
                  <a:lnTo>
                    <a:pt x="130" y="132"/>
                  </a:lnTo>
                  <a:lnTo>
                    <a:pt x="126" y="137"/>
                  </a:lnTo>
                  <a:lnTo>
                    <a:pt x="120" y="141"/>
                  </a:lnTo>
                  <a:lnTo>
                    <a:pt x="113" y="146"/>
                  </a:lnTo>
                  <a:lnTo>
                    <a:pt x="106" y="148"/>
                  </a:lnTo>
                  <a:lnTo>
                    <a:pt x="99" y="151"/>
                  </a:lnTo>
                  <a:lnTo>
                    <a:pt x="91"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4"/>
                  </a:lnTo>
                  <a:lnTo>
                    <a:pt x="126" y="18"/>
                  </a:lnTo>
                  <a:lnTo>
                    <a:pt x="130" y="23"/>
                  </a:lnTo>
                  <a:lnTo>
                    <a:pt x="136" y="29"/>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94" name="Google Shape;5694;p59"/>
            <p:cNvSpPr/>
            <p:nvPr/>
          </p:nvSpPr>
          <p:spPr>
            <a:xfrm>
              <a:off x="9642475" y="1708150"/>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8"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8"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95" name="Google Shape;5695;p59"/>
            <p:cNvSpPr/>
            <p:nvPr/>
          </p:nvSpPr>
          <p:spPr>
            <a:xfrm>
              <a:off x="9642475" y="1778000"/>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8" y="137"/>
                  </a:lnTo>
                  <a:lnTo>
                    <a:pt x="23" y="132"/>
                  </a:lnTo>
                  <a:lnTo>
                    <a:pt x="18"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8" y="29"/>
                  </a:lnTo>
                  <a:lnTo>
                    <a:pt x="23" y="23"/>
                  </a:lnTo>
                  <a:lnTo>
                    <a:pt x="28" y="18"/>
                  </a:lnTo>
                  <a:lnTo>
                    <a:pt x="34"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96" name="Google Shape;5696;p59"/>
            <p:cNvSpPr/>
            <p:nvPr/>
          </p:nvSpPr>
          <p:spPr>
            <a:xfrm>
              <a:off x="9710738" y="1852613"/>
              <a:ext cx="47625" cy="49213"/>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4" y="140"/>
                  </a:lnTo>
                  <a:lnTo>
                    <a:pt x="28" y="136"/>
                  </a:lnTo>
                  <a:lnTo>
                    <a:pt x="22" y="131"/>
                  </a:lnTo>
                  <a:lnTo>
                    <a:pt x="18" y="126"/>
                  </a:lnTo>
                  <a:lnTo>
                    <a:pt x="13" y="120"/>
                  </a:lnTo>
                  <a:lnTo>
                    <a:pt x="10" y="113"/>
                  </a:lnTo>
                  <a:lnTo>
                    <a:pt x="6" y="106"/>
                  </a:lnTo>
                  <a:lnTo>
                    <a:pt x="4" y="99"/>
                  </a:lnTo>
                  <a:lnTo>
                    <a:pt x="1" y="91"/>
                  </a:lnTo>
                  <a:lnTo>
                    <a:pt x="0" y="84"/>
                  </a:lnTo>
                  <a:lnTo>
                    <a:pt x="0" y="76"/>
                  </a:lnTo>
                  <a:lnTo>
                    <a:pt x="0" y="76"/>
                  </a:lnTo>
                  <a:lnTo>
                    <a:pt x="0" y="68"/>
                  </a:lnTo>
                  <a:lnTo>
                    <a:pt x="1" y="60"/>
                  </a:lnTo>
                  <a:lnTo>
                    <a:pt x="4" y="53"/>
                  </a:lnTo>
                  <a:lnTo>
                    <a:pt x="6" y="47"/>
                  </a:lnTo>
                  <a:lnTo>
                    <a:pt x="10" y="40"/>
                  </a:lnTo>
                  <a:lnTo>
                    <a:pt x="13" y="33"/>
                  </a:lnTo>
                  <a:lnTo>
                    <a:pt x="18" y="27"/>
                  </a:lnTo>
                  <a:lnTo>
                    <a:pt x="22" y="21"/>
                  </a:lnTo>
                  <a:lnTo>
                    <a:pt x="28" y="17"/>
                  </a:lnTo>
                  <a:lnTo>
                    <a:pt x="34"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97" name="Google Shape;5697;p59"/>
            <p:cNvSpPr/>
            <p:nvPr/>
          </p:nvSpPr>
          <p:spPr>
            <a:xfrm>
              <a:off x="9780588" y="1852613"/>
              <a:ext cx="49213" cy="49213"/>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0"/>
                  </a:lnTo>
                  <a:lnTo>
                    <a:pt x="28" y="136"/>
                  </a:lnTo>
                  <a:lnTo>
                    <a:pt x="23" y="131"/>
                  </a:lnTo>
                  <a:lnTo>
                    <a:pt x="18" y="126"/>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3" y="33"/>
                  </a:lnTo>
                  <a:lnTo>
                    <a:pt x="18" y="27"/>
                  </a:lnTo>
                  <a:lnTo>
                    <a:pt x="23"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98" name="Google Shape;5698;p59"/>
            <p:cNvSpPr/>
            <p:nvPr/>
          </p:nvSpPr>
          <p:spPr>
            <a:xfrm>
              <a:off x="9845675" y="1852613"/>
              <a:ext cx="49213" cy="49213"/>
            </a:xfrm>
            <a:custGeom>
              <a:avLst/>
              <a:gdLst/>
              <a:ahLst/>
              <a:cxnLst/>
              <a:rect l="l" t="t" r="r" b="b"/>
              <a:pathLst>
                <a:path w="155" h="153" extrusionOk="0">
                  <a:moveTo>
                    <a:pt x="155" y="76"/>
                  </a:moveTo>
                  <a:lnTo>
                    <a:pt x="155" y="76"/>
                  </a:lnTo>
                  <a:lnTo>
                    <a:pt x="154" y="84"/>
                  </a:lnTo>
                  <a:lnTo>
                    <a:pt x="152" y="91"/>
                  </a:lnTo>
                  <a:lnTo>
                    <a:pt x="151" y="99"/>
                  </a:lnTo>
                  <a:lnTo>
                    <a:pt x="149" y="106"/>
                  </a:lnTo>
                  <a:lnTo>
                    <a:pt x="146" y="113"/>
                  </a:lnTo>
                  <a:lnTo>
                    <a:pt x="141" y="120"/>
                  </a:lnTo>
                  <a:lnTo>
                    <a:pt x="138" y="126"/>
                  </a:lnTo>
                  <a:lnTo>
                    <a:pt x="132" y="131"/>
                  </a:lnTo>
                  <a:lnTo>
                    <a:pt x="126" y="136"/>
                  </a:lnTo>
                  <a:lnTo>
                    <a:pt x="120"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0"/>
                  </a:lnTo>
                  <a:lnTo>
                    <a:pt x="29" y="136"/>
                  </a:lnTo>
                  <a:lnTo>
                    <a:pt x="23" y="131"/>
                  </a:lnTo>
                  <a:lnTo>
                    <a:pt x="19" y="126"/>
                  </a:lnTo>
                  <a:lnTo>
                    <a:pt x="14" y="120"/>
                  </a:lnTo>
                  <a:lnTo>
                    <a:pt x="11" y="113"/>
                  </a:lnTo>
                  <a:lnTo>
                    <a:pt x="7" y="106"/>
                  </a:lnTo>
                  <a:lnTo>
                    <a:pt x="4" y="99"/>
                  </a:lnTo>
                  <a:lnTo>
                    <a:pt x="2" y="91"/>
                  </a:lnTo>
                  <a:lnTo>
                    <a:pt x="1" y="84"/>
                  </a:lnTo>
                  <a:lnTo>
                    <a:pt x="0" y="76"/>
                  </a:lnTo>
                  <a:lnTo>
                    <a:pt x="0" y="76"/>
                  </a:lnTo>
                  <a:lnTo>
                    <a:pt x="1" y="68"/>
                  </a:lnTo>
                  <a:lnTo>
                    <a:pt x="2" y="60"/>
                  </a:lnTo>
                  <a:lnTo>
                    <a:pt x="4" y="53"/>
                  </a:lnTo>
                  <a:lnTo>
                    <a:pt x="7" y="47"/>
                  </a:lnTo>
                  <a:lnTo>
                    <a:pt x="11" y="40"/>
                  </a:lnTo>
                  <a:lnTo>
                    <a:pt x="14" y="33"/>
                  </a:lnTo>
                  <a:lnTo>
                    <a:pt x="19" y="27"/>
                  </a:lnTo>
                  <a:lnTo>
                    <a:pt x="23" y="21"/>
                  </a:lnTo>
                  <a:lnTo>
                    <a:pt x="29" y="17"/>
                  </a:lnTo>
                  <a:lnTo>
                    <a:pt x="35"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8" y="27"/>
                  </a:lnTo>
                  <a:lnTo>
                    <a:pt x="141" y="33"/>
                  </a:lnTo>
                  <a:lnTo>
                    <a:pt x="146" y="40"/>
                  </a:lnTo>
                  <a:lnTo>
                    <a:pt x="149" y="47"/>
                  </a:lnTo>
                  <a:lnTo>
                    <a:pt x="151" y="53"/>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699" name="Google Shape;5699;p59"/>
            <p:cNvSpPr/>
            <p:nvPr/>
          </p:nvSpPr>
          <p:spPr>
            <a:xfrm>
              <a:off x="9920288" y="1778000"/>
              <a:ext cx="49213" cy="49213"/>
            </a:xfrm>
            <a:custGeom>
              <a:avLst/>
              <a:gdLst/>
              <a:ahLst/>
              <a:cxnLst/>
              <a:rect l="l" t="t" r="r" b="b"/>
              <a:pathLst>
                <a:path w="154" h="153" extrusionOk="0">
                  <a:moveTo>
                    <a:pt x="154" y="77"/>
                  </a:moveTo>
                  <a:lnTo>
                    <a:pt x="154" y="77"/>
                  </a:lnTo>
                  <a:lnTo>
                    <a:pt x="153" y="85"/>
                  </a:lnTo>
                  <a:lnTo>
                    <a:pt x="152" y="93"/>
                  </a:lnTo>
                  <a:lnTo>
                    <a:pt x="151" y="100"/>
                  </a:lnTo>
                  <a:lnTo>
                    <a:pt x="147" y="107"/>
                  </a:lnTo>
                  <a:lnTo>
                    <a:pt x="145" y="113"/>
                  </a:lnTo>
                  <a:lnTo>
                    <a:pt x="141" y="120"/>
                  </a:lnTo>
                  <a:lnTo>
                    <a:pt x="136" y="126"/>
                  </a:lnTo>
                  <a:lnTo>
                    <a:pt x="131" y="132"/>
                  </a:lnTo>
                  <a:lnTo>
                    <a:pt x="126" y="136"/>
                  </a:lnTo>
                  <a:lnTo>
                    <a:pt x="120" y="141"/>
                  </a:lnTo>
                  <a:lnTo>
                    <a:pt x="114" y="144"/>
                  </a:lnTo>
                  <a:lnTo>
                    <a:pt x="107" y="148"/>
                  </a:lnTo>
                  <a:lnTo>
                    <a:pt x="101" y="150"/>
                  </a:lnTo>
                  <a:lnTo>
                    <a:pt x="93" y="152"/>
                  </a:lnTo>
                  <a:lnTo>
                    <a:pt x="84" y="153"/>
                  </a:lnTo>
                  <a:lnTo>
                    <a:pt x="78" y="153"/>
                  </a:lnTo>
                  <a:lnTo>
                    <a:pt x="78" y="153"/>
                  </a:lnTo>
                  <a:lnTo>
                    <a:pt x="70" y="153"/>
                  </a:lnTo>
                  <a:lnTo>
                    <a:pt x="62" y="152"/>
                  </a:lnTo>
                  <a:lnTo>
                    <a:pt x="54" y="150"/>
                  </a:lnTo>
                  <a:lnTo>
                    <a:pt x="47" y="148"/>
                  </a:lnTo>
                  <a:lnTo>
                    <a:pt x="40" y="144"/>
                  </a:lnTo>
                  <a:lnTo>
                    <a:pt x="34" y="141"/>
                  </a:lnTo>
                  <a:lnTo>
                    <a:pt x="28"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3"/>
                  </a:lnTo>
                  <a:lnTo>
                    <a:pt x="17" y="28"/>
                  </a:lnTo>
                  <a:lnTo>
                    <a:pt x="23" y="23"/>
                  </a:lnTo>
                  <a:lnTo>
                    <a:pt x="28" y="17"/>
                  </a:lnTo>
                  <a:lnTo>
                    <a:pt x="34" y="13"/>
                  </a:lnTo>
                  <a:lnTo>
                    <a:pt x="40" y="9"/>
                  </a:lnTo>
                  <a:lnTo>
                    <a:pt x="47" y="6"/>
                  </a:lnTo>
                  <a:lnTo>
                    <a:pt x="54" y="4"/>
                  </a:lnTo>
                  <a:lnTo>
                    <a:pt x="62" y="1"/>
                  </a:lnTo>
                  <a:lnTo>
                    <a:pt x="70" y="0"/>
                  </a:lnTo>
                  <a:lnTo>
                    <a:pt x="78" y="0"/>
                  </a:lnTo>
                  <a:lnTo>
                    <a:pt x="78" y="0"/>
                  </a:lnTo>
                  <a:lnTo>
                    <a:pt x="84" y="0"/>
                  </a:lnTo>
                  <a:lnTo>
                    <a:pt x="93" y="1"/>
                  </a:lnTo>
                  <a:lnTo>
                    <a:pt x="101" y="4"/>
                  </a:lnTo>
                  <a:lnTo>
                    <a:pt x="107" y="6"/>
                  </a:lnTo>
                  <a:lnTo>
                    <a:pt x="114" y="9"/>
                  </a:lnTo>
                  <a:lnTo>
                    <a:pt x="120" y="13"/>
                  </a:lnTo>
                  <a:lnTo>
                    <a:pt x="126" y="17"/>
                  </a:lnTo>
                  <a:lnTo>
                    <a:pt x="131" y="23"/>
                  </a:lnTo>
                  <a:lnTo>
                    <a:pt x="136" y="28"/>
                  </a:lnTo>
                  <a:lnTo>
                    <a:pt x="141" y="33"/>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00" name="Google Shape;5700;p59"/>
            <p:cNvSpPr/>
            <p:nvPr/>
          </p:nvSpPr>
          <p:spPr>
            <a:xfrm>
              <a:off x="9710738" y="1922463"/>
              <a:ext cx="47625"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3"/>
                  </a:lnTo>
                  <a:lnTo>
                    <a:pt x="141" y="120"/>
                  </a:lnTo>
                  <a:lnTo>
                    <a:pt x="137" y="126"/>
                  </a:lnTo>
                  <a:lnTo>
                    <a:pt x="132" y="131"/>
                  </a:lnTo>
                  <a:lnTo>
                    <a:pt x="126" y="136"/>
                  </a:lnTo>
                  <a:lnTo>
                    <a:pt x="121" y="140"/>
                  </a:lnTo>
                  <a:lnTo>
                    <a:pt x="114"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4" y="140"/>
                  </a:lnTo>
                  <a:lnTo>
                    <a:pt x="28" y="136"/>
                  </a:lnTo>
                  <a:lnTo>
                    <a:pt x="22" y="131"/>
                  </a:lnTo>
                  <a:lnTo>
                    <a:pt x="18" y="126"/>
                  </a:lnTo>
                  <a:lnTo>
                    <a:pt x="13" y="120"/>
                  </a:lnTo>
                  <a:lnTo>
                    <a:pt x="10" y="113"/>
                  </a:lnTo>
                  <a:lnTo>
                    <a:pt x="6" y="107"/>
                  </a:lnTo>
                  <a:lnTo>
                    <a:pt x="4" y="99"/>
                  </a:lnTo>
                  <a:lnTo>
                    <a:pt x="1" y="92"/>
                  </a:lnTo>
                  <a:lnTo>
                    <a:pt x="0" y="84"/>
                  </a:lnTo>
                  <a:lnTo>
                    <a:pt x="0" y="76"/>
                  </a:lnTo>
                  <a:lnTo>
                    <a:pt x="0" y="76"/>
                  </a:lnTo>
                  <a:lnTo>
                    <a:pt x="0" y="68"/>
                  </a:lnTo>
                  <a:lnTo>
                    <a:pt x="1" y="61"/>
                  </a:lnTo>
                  <a:lnTo>
                    <a:pt x="4" y="53"/>
                  </a:lnTo>
                  <a:lnTo>
                    <a:pt x="6" y="47"/>
                  </a:lnTo>
                  <a:lnTo>
                    <a:pt x="10" y="40"/>
                  </a:lnTo>
                  <a:lnTo>
                    <a:pt x="13" y="34"/>
                  </a:lnTo>
                  <a:lnTo>
                    <a:pt x="18" y="28"/>
                  </a:lnTo>
                  <a:lnTo>
                    <a:pt x="22" y="23"/>
                  </a:lnTo>
                  <a:lnTo>
                    <a:pt x="28" y="17"/>
                  </a:lnTo>
                  <a:lnTo>
                    <a:pt x="34" y="13"/>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1" y="13"/>
                  </a:lnTo>
                  <a:lnTo>
                    <a:pt x="126" y="17"/>
                  </a:lnTo>
                  <a:lnTo>
                    <a:pt x="132" y="23"/>
                  </a:lnTo>
                  <a:lnTo>
                    <a:pt x="137" y="28"/>
                  </a:lnTo>
                  <a:lnTo>
                    <a:pt x="141" y="34"/>
                  </a:lnTo>
                  <a:lnTo>
                    <a:pt x="145" y="40"/>
                  </a:lnTo>
                  <a:lnTo>
                    <a:pt x="148" y="47"/>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01" name="Google Shape;5701;p59"/>
            <p:cNvSpPr/>
            <p:nvPr/>
          </p:nvSpPr>
          <p:spPr>
            <a:xfrm>
              <a:off x="9504363" y="1990725"/>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2" y="152"/>
                  </a:lnTo>
                  <a:lnTo>
                    <a:pt x="54" y="151"/>
                  </a:lnTo>
                  <a:lnTo>
                    <a:pt x="47" y="147"/>
                  </a:lnTo>
                  <a:lnTo>
                    <a:pt x="40" y="144"/>
                  </a:lnTo>
                  <a:lnTo>
                    <a:pt x="33"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3"/>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02" name="Google Shape;5702;p59"/>
            <p:cNvSpPr/>
            <p:nvPr/>
          </p:nvSpPr>
          <p:spPr>
            <a:xfrm>
              <a:off x="9574213" y="1990725"/>
              <a:ext cx="49213" cy="49213"/>
            </a:xfrm>
            <a:custGeom>
              <a:avLst/>
              <a:gdLst/>
              <a:ahLst/>
              <a:cxnLst/>
              <a:rect l="l" t="t" r="r" b="b"/>
              <a:pathLst>
                <a:path w="155" h="154" extrusionOk="0">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8" y="126"/>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8"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03" name="Google Shape;5703;p59"/>
            <p:cNvSpPr/>
            <p:nvPr/>
          </p:nvSpPr>
          <p:spPr>
            <a:xfrm>
              <a:off x="9572625" y="2062163"/>
              <a:ext cx="49213" cy="47625"/>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6"/>
                  </a:lnTo>
                  <a:lnTo>
                    <a:pt x="130"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3"/>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0" y="23"/>
                  </a:lnTo>
                  <a:lnTo>
                    <a:pt x="136" y="27"/>
                  </a:lnTo>
                  <a:lnTo>
                    <a:pt x="141"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04" name="Google Shape;5704;p59"/>
            <p:cNvSpPr/>
            <p:nvPr/>
          </p:nvSpPr>
          <p:spPr>
            <a:xfrm>
              <a:off x="9574213" y="2128838"/>
              <a:ext cx="49213" cy="49213"/>
            </a:xfrm>
            <a:custGeom>
              <a:avLst/>
              <a:gdLst/>
              <a:ahLst/>
              <a:cxnLst/>
              <a:rect l="l" t="t" r="r" b="b"/>
              <a:pathLst>
                <a:path w="155" h="153" extrusionOk="0">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8"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8"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1" y="53"/>
                  </a:lnTo>
                  <a:lnTo>
                    <a:pt x="153" y="61"/>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05" name="Google Shape;5705;p59"/>
            <p:cNvSpPr/>
            <p:nvPr/>
          </p:nvSpPr>
          <p:spPr>
            <a:xfrm>
              <a:off x="9710738" y="1708150"/>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1"/>
                  </a:lnTo>
                  <a:lnTo>
                    <a:pt x="10" y="114"/>
                  </a:lnTo>
                  <a:lnTo>
                    <a:pt x="6" y="107"/>
                  </a:lnTo>
                  <a:lnTo>
                    <a:pt x="4" y="100"/>
                  </a:lnTo>
                  <a:lnTo>
                    <a:pt x="1" y="93"/>
                  </a:lnTo>
                  <a:lnTo>
                    <a:pt x="0" y="85"/>
                  </a:lnTo>
                  <a:lnTo>
                    <a:pt x="0" y="77"/>
                  </a:lnTo>
                  <a:lnTo>
                    <a:pt x="0" y="77"/>
                  </a:lnTo>
                  <a:lnTo>
                    <a:pt x="0" y="69"/>
                  </a:lnTo>
                  <a:lnTo>
                    <a:pt x="1" y="61"/>
                  </a:lnTo>
                  <a:lnTo>
                    <a:pt x="4" y="54"/>
                  </a:lnTo>
                  <a:lnTo>
                    <a:pt x="6" y="47"/>
                  </a:lnTo>
                  <a:lnTo>
                    <a:pt x="10" y="40"/>
                  </a:lnTo>
                  <a:lnTo>
                    <a:pt x="13" y="34"/>
                  </a:lnTo>
                  <a:lnTo>
                    <a:pt x="18" y="28"/>
                  </a:lnTo>
                  <a:lnTo>
                    <a:pt x="22" y="22"/>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06" name="Google Shape;5706;p59"/>
            <p:cNvSpPr/>
            <p:nvPr/>
          </p:nvSpPr>
          <p:spPr>
            <a:xfrm>
              <a:off x="9779000" y="1708150"/>
              <a:ext cx="49213"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1"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4"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0" y="10"/>
                  </a:lnTo>
                  <a:lnTo>
                    <a:pt x="47" y="6"/>
                  </a:lnTo>
                  <a:lnTo>
                    <a:pt x="54"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07" name="Google Shape;5707;p59"/>
            <p:cNvSpPr/>
            <p:nvPr/>
          </p:nvSpPr>
          <p:spPr>
            <a:xfrm>
              <a:off x="9710738" y="1778000"/>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1" y="141"/>
                  </a:lnTo>
                  <a:lnTo>
                    <a:pt x="114"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4" y="141"/>
                  </a:lnTo>
                  <a:lnTo>
                    <a:pt x="28" y="137"/>
                  </a:lnTo>
                  <a:lnTo>
                    <a:pt x="22" y="132"/>
                  </a:lnTo>
                  <a:lnTo>
                    <a:pt x="18" y="126"/>
                  </a:lnTo>
                  <a:lnTo>
                    <a:pt x="13" y="121"/>
                  </a:lnTo>
                  <a:lnTo>
                    <a:pt x="10" y="114"/>
                  </a:lnTo>
                  <a:lnTo>
                    <a:pt x="6" y="108"/>
                  </a:lnTo>
                  <a:lnTo>
                    <a:pt x="4" y="100"/>
                  </a:lnTo>
                  <a:lnTo>
                    <a:pt x="1" y="93"/>
                  </a:lnTo>
                  <a:lnTo>
                    <a:pt x="0" y="85"/>
                  </a:lnTo>
                  <a:lnTo>
                    <a:pt x="0" y="77"/>
                  </a:lnTo>
                  <a:lnTo>
                    <a:pt x="0" y="77"/>
                  </a:lnTo>
                  <a:lnTo>
                    <a:pt x="0" y="69"/>
                  </a:lnTo>
                  <a:lnTo>
                    <a:pt x="1" y="62"/>
                  </a:lnTo>
                  <a:lnTo>
                    <a:pt x="4" y="54"/>
                  </a:lnTo>
                  <a:lnTo>
                    <a:pt x="6" y="47"/>
                  </a:lnTo>
                  <a:lnTo>
                    <a:pt x="10" y="40"/>
                  </a:lnTo>
                  <a:lnTo>
                    <a:pt x="13" y="35"/>
                  </a:lnTo>
                  <a:lnTo>
                    <a:pt x="18" y="29"/>
                  </a:lnTo>
                  <a:lnTo>
                    <a:pt x="22" y="23"/>
                  </a:lnTo>
                  <a:lnTo>
                    <a:pt x="28" y="18"/>
                  </a:lnTo>
                  <a:lnTo>
                    <a:pt x="34"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4"/>
                  </a:lnTo>
                  <a:lnTo>
                    <a:pt x="126" y="18"/>
                  </a:lnTo>
                  <a:lnTo>
                    <a:pt x="132" y="23"/>
                  </a:lnTo>
                  <a:lnTo>
                    <a:pt x="137" y="29"/>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08" name="Google Shape;5708;p59"/>
            <p:cNvSpPr/>
            <p:nvPr/>
          </p:nvSpPr>
          <p:spPr>
            <a:xfrm>
              <a:off x="9223375" y="1708150"/>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09" name="Google Shape;5709;p59"/>
            <p:cNvSpPr/>
            <p:nvPr/>
          </p:nvSpPr>
          <p:spPr>
            <a:xfrm>
              <a:off x="9223375" y="1778000"/>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1"/>
                  </a:lnTo>
                  <a:lnTo>
                    <a:pt x="93" y="153"/>
                  </a:lnTo>
                  <a:lnTo>
                    <a:pt x="85" y="154"/>
                  </a:lnTo>
                  <a:lnTo>
                    <a:pt x="77" y="155"/>
                  </a:lnTo>
                  <a:lnTo>
                    <a:pt x="77" y="155"/>
                  </a:lnTo>
                  <a:lnTo>
                    <a:pt x="70" y="154"/>
                  </a:lnTo>
                  <a:lnTo>
                    <a:pt x="62" y="153"/>
                  </a:lnTo>
                  <a:lnTo>
                    <a:pt x="54" y="151"/>
                  </a:lnTo>
                  <a:lnTo>
                    <a:pt x="47" y="148"/>
                  </a:lnTo>
                  <a:lnTo>
                    <a:pt x="40" y="146"/>
                  </a:lnTo>
                  <a:lnTo>
                    <a:pt x="34" y="141"/>
                  </a:lnTo>
                  <a:lnTo>
                    <a:pt x="28" y="137"/>
                  </a:lnTo>
                  <a:lnTo>
                    <a:pt x="23" y="132"/>
                  </a:lnTo>
                  <a:lnTo>
                    <a:pt x="18" y="126"/>
                  </a:lnTo>
                  <a:lnTo>
                    <a:pt x="14" y="121"/>
                  </a:lnTo>
                  <a:lnTo>
                    <a:pt x="9" y="114"/>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9"/>
                  </a:lnTo>
                  <a:lnTo>
                    <a:pt x="23" y="23"/>
                  </a:lnTo>
                  <a:lnTo>
                    <a:pt x="28" y="18"/>
                  </a:lnTo>
                  <a:lnTo>
                    <a:pt x="34" y="14"/>
                  </a:lnTo>
                  <a:lnTo>
                    <a:pt x="40" y="10"/>
                  </a:lnTo>
                  <a:lnTo>
                    <a:pt x="47" y="6"/>
                  </a:lnTo>
                  <a:lnTo>
                    <a:pt x="54" y="4"/>
                  </a:lnTo>
                  <a:lnTo>
                    <a:pt x="62" y="2"/>
                  </a:lnTo>
                  <a:lnTo>
                    <a:pt x="70" y="0"/>
                  </a:lnTo>
                  <a:lnTo>
                    <a:pt x="77" y="0"/>
                  </a:lnTo>
                  <a:lnTo>
                    <a:pt x="77" y="0"/>
                  </a:lnTo>
                  <a:lnTo>
                    <a:pt x="85" y="0"/>
                  </a:lnTo>
                  <a:lnTo>
                    <a:pt x="93" y="2"/>
                  </a:lnTo>
                  <a:lnTo>
                    <a:pt x="99" y="4"/>
                  </a:lnTo>
                  <a:lnTo>
                    <a:pt x="107" y="6"/>
                  </a:lnTo>
                  <a:lnTo>
                    <a:pt x="113" y="10"/>
                  </a:lnTo>
                  <a:lnTo>
                    <a:pt x="120" y="14"/>
                  </a:lnTo>
                  <a:lnTo>
                    <a:pt x="126" y="18"/>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10" name="Google Shape;5710;p59"/>
            <p:cNvSpPr/>
            <p:nvPr/>
          </p:nvSpPr>
          <p:spPr>
            <a:xfrm>
              <a:off x="9293225" y="1708150"/>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3" y="93"/>
                  </a:lnTo>
                  <a:lnTo>
                    <a:pt x="0" y="85"/>
                  </a:lnTo>
                  <a:lnTo>
                    <a:pt x="0" y="77"/>
                  </a:lnTo>
                  <a:lnTo>
                    <a:pt x="0" y="77"/>
                  </a:lnTo>
                  <a:lnTo>
                    <a:pt x="0" y="69"/>
                  </a:lnTo>
                  <a:lnTo>
                    <a:pt x="3" y="61"/>
                  </a:lnTo>
                  <a:lnTo>
                    <a:pt x="4" y="54"/>
                  </a:lnTo>
                  <a:lnTo>
                    <a:pt x="6" y="47"/>
                  </a:lnTo>
                  <a:lnTo>
                    <a:pt x="10" y="40"/>
                  </a:lnTo>
                  <a:lnTo>
                    <a:pt x="14" y="34"/>
                  </a:lnTo>
                  <a:lnTo>
                    <a:pt x="19"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11" name="Google Shape;5711;p59"/>
            <p:cNvSpPr/>
            <p:nvPr/>
          </p:nvSpPr>
          <p:spPr>
            <a:xfrm>
              <a:off x="9293225" y="17780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1"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10" y="114"/>
                  </a:lnTo>
                  <a:lnTo>
                    <a:pt x="6" y="108"/>
                  </a:lnTo>
                  <a:lnTo>
                    <a:pt x="4" y="100"/>
                  </a:lnTo>
                  <a:lnTo>
                    <a:pt x="3" y="93"/>
                  </a:lnTo>
                  <a:lnTo>
                    <a:pt x="0" y="85"/>
                  </a:lnTo>
                  <a:lnTo>
                    <a:pt x="0" y="77"/>
                  </a:lnTo>
                  <a:lnTo>
                    <a:pt x="0" y="77"/>
                  </a:lnTo>
                  <a:lnTo>
                    <a:pt x="0" y="69"/>
                  </a:lnTo>
                  <a:lnTo>
                    <a:pt x="3" y="62"/>
                  </a:lnTo>
                  <a:lnTo>
                    <a:pt x="4" y="54"/>
                  </a:lnTo>
                  <a:lnTo>
                    <a:pt x="6" y="47"/>
                  </a:lnTo>
                  <a:lnTo>
                    <a:pt x="10"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4"/>
                  </a:lnTo>
                  <a:lnTo>
                    <a:pt x="126" y="18"/>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12" name="Google Shape;5712;p59"/>
            <p:cNvSpPr/>
            <p:nvPr/>
          </p:nvSpPr>
          <p:spPr>
            <a:xfrm>
              <a:off x="9363075" y="1708150"/>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13" name="Google Shape;5713;p59"/>
            <p:cNvSpPr/>
            <p:nvPr/>
          </p:nvSpPr>
          <p:spPr>
            <a:xfrm>
              <a:off x="9363075" y="1778000"/>
              <a:ext cx="49213" cy="49213"/>
            </a:xfrm>
            <a:custGeom>
              <a:avLst/>
              <a:gdLst/>
              <a:ahLst/>
              <a:cxnLst/>
              <a:rect l="l" t="t" r="r" b="b"/>
              <a:pathLst>
                <a:path w="154" h="155" extrusionOk="0">
                  <a:moveTo>
                    <a:pt x="154" y="77"/>
                  </a:moveTo>
                  <a:lnTo>
                    <a:pt x="154" y="77"/>
                  </a:lnTo>
                  <a:lnTo>
                    <a:pt x="154" y="85"/>
                  </a:lnTo>
                  <a:lnTo>
                    <a:pt x="153"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14" name="Google Shape;5714;p59"/>
            <p:cNvSpPr/>
            <p:nvPr/>
          </p:nvSpPr>
          <p:spPr>
            <a:xfrm>
              <a:off x="9432925" y="1708150"/>
              <a:ext cx="49213" cy="49213"/>
            </a:xfrm>
            <a:custGeom>
              <a:avLst/>
              <a:gdLst/>
              <a:ahLst/>
              <a:cxnLst/>
              <a:rect l="l" t="t" r="r" b="b"/>
              <a:pathLst>
                <a:path w="155" h="154" extrusionOk="0">
                  <a:moveTo>
                    <a:pt x="155" y="77"/>
                  </a:moveTo>
                  <a:lnTo>
                    <a:pt x="155" y="77"/>
                  </a:lnTo>
                  <a:lnTo>
                    <a:pt x="154" y="85"/>
                  </a:lnTo>
                  <a:lnTo>
                    <a:pt x="153" y="93"/>
                  </a:lnTo>
                  <a:lnTo>
                    <a:pt x="151" y="100"/>
                  </a:lnTo>
                  <a:lnTo>
                    <a:pt x="149" y="107"/>
                  </a:lnTo>
                  <a:lnTo>
                    <a:pt x="146" y="114"/>
                  </a:lnTo>
                  <a:lnTo>
                    <a:pt x="141" y="121"/>
                  </a:lnTo>
                  <a:lnTo>
                    <a:pt x="138" y="126"/>
                  </a:lnTo>
                  <a:lnTo>
                    <a:pt x="132" y="132"/>
                  </a:lnTo>
                  <a:lnTo>
                    <a:pt x="126"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2"/>
                  </a:lnTo>
                  <a:lnTo>
                    <a:pt x="19" y="126"/>
                  </a:lnTo>
                  <a:lnTo>
                    <a:pt x="14" y="121"/>
                  </a:lnTo>
                  <a:lnTo>
                    <a:pt x="11" y="114"/>
                  </a:lnTo>
                  <a:lnTo>
                    <a:pt x="7" y="107"/>
                  </a:lnTo>
                  <a:lnTo>
                    <a:pt x="4" y="100"/>
                  </a:lnTo>
                  <a:lnTo>
                    <a:pt x="3" y="93"/>
                  </a:lnTo>
                  <a:lnTo>
                    <a:pt x="1" y="85"/>
                  </a:lnTo>
                  <a:lnTo>
                    <a:pt x="0" y="77"/>
                  </a:lnTo>
                  <a:lnTo>
                    <a:pt x="0" y="77"/>
                  </a:lnTo>
                  <a:lnTo>
                    <a:pt x="1" y="69"/>
                  </a:lnTo>
                  <a:lnTo>
                    <a:pt x="3" y="61"/>
                  </a:lnTo>
                  <a:lnTo>
                    <a:pt x="4" y="54"/>
                  </a:lnTo>
                  <a:lnTo>
                    <a:pt x="7" y="47"/>
                  </a:lnTo>
                  <a:lnTo>
                    <a:pt x="11" y="40"/>
                  </a:lnTo>
                  <a:lnTo>
                    <a:pt x="14" y="34"/>
                  </a:lnTo>
                  <a:lnTo>
                    <a:pt x="19" y="28"/>
                  </a:lnTo>
                  <a:lnTo>
                    <a:pt x="23" y="22"/>
                  </a:lnTo>
                  <a:lnTo>
                    <a:pt x="29" y="18"/>
                  </a:lnTo>
                  <a:lnTo>
                    <a:pt x="35" y="13"/>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6" y="18"/>
                  </a:lnTo>
                  <a:lnTo>
                    <a:pt x="132" y="22"/>
                  </a:lnTo>
                  <a:lnTo>
                    <a:pt x="138" y="28"/>
                  </a:lnTo>
                  <a:lnTo>
                    <a:pt x="141" y="34"/>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15" name="Google Shape;5715;p59"/>
            <p:cNvSpPr/>
            <p:nvPr/>
          </p:nvSpPr>
          <p:spPr>
            <a:xfrm>
              <a:off x="9432925" y="1778000"/>
              <a:ext cx="49213" cy="49213"/>
            </a:xfrm>
            <a:custGeom>
              <a:avLst/>
              <a:gdLst/>
              <a:ahLst/>
              <a:cxnLst/>
              <a:rect l="l" t="t" r="r" b="b"/>
              <a:pathLst>
                <a:path w="155" h="155" extrusionOk="0">
                  <a:moveTo>
                    <a:pt x="155" y="77"/>
                  </a:moveTo>
                  <a:lnTo>
                    <a:pt x="155" y="77"/>
                  </a:lnTo>
                  <a:lnTo>
                    <a:pt x="154" y="85"/>
                  </a:lnTo>
                  <a:lnTo>
                    <a:pt x="153" y="93"/>
                  </a:lnTo>
                  <a:lnTo>
                    <a:pt x="151" y="100"/>
                  </a:lnTo>
                  <a:lnTo>
                    <a:pt x="149" y="108"/>
                  </a:lnTo>
                  <a:lnTo>
                    <a:pt x="146" y="114"/>
                  </a:lnTo>
                  <a:lnTo>
                    <a:pt x="141" y="121"/>
                  </a:lnTo>
                  <a:lnTo>
                    <a:pt x="138"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2" y="146"/>
                  </a:lnTo>
                  <a:lnTo>
                    <a:pt x="35" y="141"/>
                  </a:lnTo>
                  <a:lnTo>
                    <a:pt x="29" y="137"/>
                  </a:lnTo>
                  <a:lnTo>
                    <a:pt x="23" y="132"/>
                  </a:lnTo>
                  <a:lnTo>
                    <a:pt x="19" y="126"/>
                  </a:lnTo>
                  <a:lnTo>
                    <a:pt x="14" y="121"/>
                  </a:lnTo>
                  <a:lnTo>
                    <a:pt x="11" y="114"/>
                  </a:lnTo>
                  <a:lnTo>
                    <a:pt x="7" y="108"/>
                  </a:lnTo>
                  <a:lnTo>
                    <a:pt x="4" y="100"/>
                  </a:lnTo>
                  <a:lnTo>
                    <a:pt x="3" y="93"/>
                  </a:lnTo>
                  <a:lnTo>
                    <a:pt x="1" y="85"/>
                  </a:lnTo>
                  <a:lnTo>
                    <a:pt x="0" y="77"/>
                  </a:lnTo>
                  <a:lnTo>
                    <a:pt x="0" y="77"/>
                  </a:lnTo>
                  <a:lnTo>
                    <a:pt x="1" y="69"/>
                  </a:lnTo>
                  <a:lnTo>
                    <a:pt x="3" y="62"/>
                  </a:lnTo>
                  <a:lnTo>
                    <a:pt x="4" y="54"/>
                  </a:lnTo>
                  <a:lnTo>
                    <a:pt x="7" y="47"/>
                  </a:lnTo>
                  <a:lnTo>
                    <a:pt x="11" y="40"/>
                  </a:lnTo>
                  <a:lnTo>
                    <a:pt x="14" y="35"/>
                  </a:lnTo>
                  <a:lnTo>
                    <a:pt x="19" y="29"/>
                  </a:lnTo>
                  <a:lnTo>
                    <a:pt x="23" y="23"/>
                  </a:lnTo>
                  <a:lnTo>
                    <a:pt x="29" y="18"/>
                  </a:lnTo>
                  <a:lnTo>
                    <a:pt x="35" y="14"/>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4"/>
                  </a:lnTo>
                  <a:lnTo>
                    <a:pt x="126" y="18"/>
                  </a:lnTo>
                  <a:lnTo>
                    <a:pt x="132" y="23"/>
                  </a:lnTo>
                  <a:lnTo>
                    <a:pt x="138" y="29"/>
                  </a:lnTo>
                  <a:lnTo>
                    <a:pt x="141" y="35"/>
                  </a:lnTo>
                  <a:lnTo>
                    <a:pt x="146" y="40"/>
                  </a:lnTo>
                  <a:lnTo>
                    <a:pt x="149"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16" name="Google Shape;5716;p59"/>
            <p:cNvSpPr/>
            <p:nvPr/>
          </p:nvSpPr>
          <p:spPr>
            <a:xfrm>
              <a:off x="9502775" y="1708150"/>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0" y="121"/>
                  </a:lnTo>
                  <a:lnTo>
                    <a:pt x="136" y="126"/>
                  </a:lnTo>
                  <a:lnTo>
                    <a:pt x="131" y="132"/>
                  </a:lnTo>
                  <a:lnTo>
                    <a:pt x="125" y="137"/>
                  </a:lnTo>
                  <a:lnTo>
                    <a:pt x="119" y="141"/>
                  </a:lnTo>
                  <a:lnTo>
                    <a:pt x="113" y="145"/>
                  </a:lnTo>
                  <a:lnTo>
                    <a:pt x="106"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5" y="18"/>
                  </a:lnTo>
                  <a:lnTo>
                    <a:pt x="131" y="22"/>
                  </a:lnTo>
                  <a:lnTo>
                    <a:pt x="136" y="28"/>
                  </a:lnTo>
                  <a:lnTo>
                    <a:pt x="140"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17" name="Google Shape;5717;p59"/>
            <p:cNvSpPr/>
            <p:nvPr/>
          </p:nvSpPr>
          <p:spPr>
            <a:xfrm>
              <a:off x="9502775" y="1778000"/>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0" y="121"/>
                  </a:lnTo>
                  <a:lnTo>
                    <a:pt x="136" y="126"/>
                  </a:lnTo>
                  <a:lnTo>
                    <a:pt x="131" y="132"/>
                  </a:lnTo>
                  <a:lnTo>
                    <a:pt x="125" y="137"/>
                  </a:lnTo>
                  <a:lnTo>
                    <a:pt x="119" y="141"/>
                  </a:lnTo>
                  <a:lnTo>
                    <a:pt x="113" y="146"/>
                  </a:lnTo>
                  <a:lnTo>
                    <a:pt x="106"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4"/>
                  </a:lnTo>
                  <a:lnTo>
                    <a:pt x="125" y="18"/>
                  </a:lnTo>
                  <a:lnTo>
                    <a:pt x="131" y="23"/>
                  </a:lnTo>
                  <a:lnTo>
                    <a:pt x="136" y="29"/>
                  </a:lnTo>
                  <a:lnTo>
                    <a:pt x="140"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18" name="Google Shape;5718;p59"/>
            <p:cNvSpPr/>
            <p:nvPr/>
          </p:nvSpPr>
          <p:spPr>
            <a:xfrm>
              <a:off x="8593138" y="1708150"/>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19" name="Google Shape;5719;p59"/>
            <p:cNvSpPr/>
            <p:nvPr/>
          </p:nvSpPr>
          <p:spPr>
            <a:xfrm>
              <a:off x="8593138" y="1778000"/>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4"/>
                  </a:lnTo>
                  <a:lnTo>
                    <a:pt x="141" y="121"/>
                  </a:lnTo>
                  <a:lnTo>
                    <a:pt x="137"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7" y="29"/>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20" name="Google Shape;5720;p59"/>
            <p:cNvSpPr/>
            <p:nvPr/>
          </p:nvSpPr>
          <p:spPr>
            <a:xfrm>
              <a:off x="8662988" y="1708150"/>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21" name="Google Shape;5721;p59"/>
            <p:cNvSpPr/>
            <p:nvPr/>
          </p:nvSpPr>
          <p:spPr>
            <a:xfrm>
              <a:off x="8662988" y="1778000"/>
              <a:ext cx="49213"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1" y="132"/>
                  </a:lnTo>
                  <a:lnTo>
                    <a:pt x="126" y="137"/>
                  </a:lnTo>
                  <a:lnTo>
                    <a:pt x="120"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4"/>
                  </a:lnTo>
                  <a:lnTo>
                    <a:pt x="126" y="18"/>
                  </a:lnTo>
                  <a:lnTo>
                    <a:pt x="131"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22" name="Google Shape;5722;p59"/>
            <p:cNvSpPr/>
            <p:nvPr/>
          </p:nvSpPr>
          <p:spPr>
            <a:xfrm>
              <a:off x="6842125" y="23352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23" name="Google Shape;5723;p59"/>
            <p:cNvSpPr/>
            <p:nvPr/>
          </p:nvSpPr>
          <p:spPr>
            <a:xfrm>
              <a:off x="6775450" y="2335213"/>
              <a:ext cx="47625"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8" y="136"/>
                  </a:lnTo>
                  <a:lnTo>
                    <a:pt x="23" y="132"/>
                  </a:lnTo>
                  <a:lnTo>
                    <a:pt x="17" y="126"/>
                  </a:lnTo>
                  <a:lnTo>
                    <a:pt x="13"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24" name="Google Shape;5724;p59"/>
            <p:cNvSpPr/>
            <p:nvPr/>
          </p:nvSpPr>
          <p:spPr>
            <a:xfrm>
              <a:off x="6842125" y="240506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4"/>
                  </a:lnTo>
                  <a:lnTo>
                    <a:pt x="125" y="17"/>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25" name="Google Shape;5725;p59"/>
            <p:cNvSpPr/>
            <p:nvPr/>
          </p:nvSpPr>
          <p:spPr>
            <a:xfrm>
              <a:off x="6911975" y="2335213"/>
              <a:ext cx="49213" cy="49213"/>
            </a:xfrm>
            <a:custGeom>
              <a:avLst/>
              <a:gdLst/>
              <a:ahLst/>
              <a:cxnLst/>
              <a:rect l="l" t="t" r="r" b="b"/>
              <a:pathLst>
                <a:path w="155" h="154" extrusionOk="0">
                  <a:moveTo>
                    <a:pt x="155" y="77"/>
                  </a:moveTo>
                  <a:lnTo>
                    <a:pt x="155" y="77"/>
                  </a:lnTo>
                  <a:lnTo>
                    <a:pt x="154" y="85"/>
                  </a:lnTo>
                  <a:lnTo>
                    <a:pt x="152" y="92"/>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3" y="132"/>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26" name="Google Shape;5726;p59"/>
            <p:cNvSpPr/>
            <p:nvPr/>
          </p:nvSpPr>
          <p:spPr>
            <a:xfrm>
              <a:off x="6911975" y="2405063"/>
              <a:ext cx="49213" cy="49213"/>
            </a:xfrm>
            <a:custGeom>
              <a:avLst/>
              <a:gdLst/>
              <a:ahLst/>
              <a:cxnLst/>
              <a:rect l="l" t="t" r="r" b="b"/>
              <a:pathLst>
                <a:path w="155" h="155" extrusionOk="0">
                  <a:moveTo>
                    <a:pt x="155" y="77"/>
                  </a:moveTo>
                  <a:lnTo>
                    <a:pt x="155"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3" y="141"/>
                  </a:lnTo>
                  <a:lnTo>
                    <a:pt x="28" y="136"/>
                  </a:lnTo>
                  <a:lnTo>
                    <a:pt x="23"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7"/>
                  </a:lnTo>
                  <a:lnTo>
                    <a:pt x="33"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27" name="Google Shape;5727;p59"/>
            <p:cNvSpPr/>
            <p:nvPr/>
          </p:nvSpPr>
          <p:spPr>
            <a:xfrm>
              <a:off x="6981825" y="2335213"/>
              <a:ext cx="49213" cy="49213"/>
            </a:xfrm>
            <a:custGeom>
              <a:avLst/>
              <a:gdLst/>
              <a:ahLst/>
              <a:cxnLst/>
              <a:rect l="l" t="t" r="r" b="b"/>
              <a:pathLst>
                <a:path w="153" h="154" extrusionOk="0">
                  <a:moveTo>
                    <a:pt x="153" y="77"/>
                  </a:moveTo>
                  <a:lnTo>
                    <a:pt x="153" y="77"/>
                  </a:lnTo>
                  <a:lnTo>
                    <a:pt x="153" y="85"/>
                  </a:lnTo>
                  <a:lnTo>
                    <a:pt x="152" y="92"/>
                  </a:lnTo>
                  <a:lnTo>
                    <a:pt x="150" y="100"/>
                  </a:lnTo>
                  <a:lnTo>
                    <a:pt x="148" y="107"/>
                  </a:lnTo>
                  <a:lnTo>
                    <a:pt x="144" y="114"/>
                  </a:lnTo>
                  <a:lnTo>
                    <a:pt x="141" y="120"/>
                  </a:lnTo>
                  <a:lnTo>
                    <a:pt x="136" y="126"/>
                  </a:lnTo>
                  <a:lnTo>
                    <a:pt x="131" y="132"/>
                  </a:lnTo>
                  <a:lnTo>
                    <a:pt x="126" y="136"/>
                  </a:lnTo>
                  <a:lnTo>
                    <a:pt x="119" y="141"/>
                  </a:lnTo>
                  <a:lnTo>
                    <a:pt x="113" y="144"/>
                  </a:lnTo>
                  <a:lnTo>
                    <a:pt x="106"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28" name="Google Shape;5728;p59"/>
            <p:cNvSpPr/>
            <p:nvPr/>
          </p:nvSpPr>
          <p:spPr>
            <a:xfrm>
              <a:off x="6981825" y="2405063"/>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0"/>
                  </a:lnTo>
                  <a:lnTo>
                    <a:pt x="136" y="126"/>
                  </a:lnTo>
                  <a:lnTo>
                    <a:pt x="131" y="132"/>
                  </a:lnTo>
                  <a:lnTo>
                    <a:pt x="126" y="136"/>
                  </a:lnTo>
                  <a:lnTo>
                    <a:pt x="119" y="141"/>
                  </a:lnTo>
                  <a:lnTo>
                    <a:pt x="113" y="146"/>
                  </a:lnTo>
                  <a:lnTo>
                    <a:pt x="106"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4"/>
                  </a:lnTo>
                  <a:lnTo>
                    <a:pt x="126" y="17"/>
                  </a:lnTo>
                  <a:lnTo>
                    <a:pt x="131" y="23"/>
                  </a:lnTo>
                  <a:lnTo>
                    <a:pt x="136" y="29"/>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29" name="Google Shape;5729;p59"/>
            <p:cNvSpPr/>
            <p:nvPr/>
          </p:nvSpPr>
          <p:spPr>
            <a:xfrm>
              <a:off x="7051675" y="2335213"/>
              <a:ext cx="49213" cy="49213"/>
            </a:xfrm>
            <a:custGeom>
              <a:avLst/>
              <a:gdLst/>
              <a:ahLst/>
              <a:cxnLst/>
              <a:rect l="l" t="t" r="r" b="b"/>
              <a:pathLst>
                <a:path w="155" h="154" extrusionOk="0">
                  <a:moveTo>
                    <a:pt x="155" y="77"/>
                  </a:moveTo>
                  <a:lnTo>
                    <a:pt x="155" y="77"/>
                  </a:lnTo>
                  <a:lnTo>
                    <a:pt x="153" y="85"/>
                  </a:lnTo>
                  <a:lnTo>
                    <a:pt x="152" y="92"/>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30" name="Google Shape;5730;p59"/>
            <p:cNvSpPr/>
            <p:nvPr/>
          </p:nvSpPr>
          <p:spPr>
            <a:xfrm>
              <a:off x="7051675" y="2405063"/>
              <a:ext cx="49213" cy="49213"/>
            </a:xfrm>
            <a:custGeom>
              <a:avLst/>
              <a:gdLst/>
              <a:ahLst/>
              <a:cxnLst/>
              <a:rect l="l" t="t" r="r" b="b"/>
              <a:pathLst>
                <a:path w="155" h="155" extrusionOk="0">
                  <a:moveTo>
                    <a:pt x="155" y="77"/>
                  </a:moveTo>
                  <a:lnTo>
                    <a:pt x="155"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3" y="23"/>
                  </a:lnTo>
                  <a:lnTo>
                    <a:pt x="28" y="17"/>
                  </a:lnTo>
                  <a:lnTo>
                    <a:pt x="34" y="14"/>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9"/>
                  </a:lnTo>
                  <a:lnTo>
                    <a:pt x="141" y="35"/>
                  </a:lnTo>
                  <a:lnTo>
                    <a:pt x="144" y="40"/>
                  </a:lnTo>
                  <a:lnTo>
                    <a:pt x="148" y="47"/>
                  </a:lnTo>
                  <a:lnTo>
                    <a:pt x="151" y="54"/>
                  </a:lnTo>
                  <a:lnTo>
                    <a:pt x="152" y="62"/>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31" name="Google Shape;5731;p59"/>
            <p:cNvSpPr/>
            <p:nvPr/>
          </p:nvSpPr>
          <p:spPr>
            <a:xfrm>
              <a:off x="7121525" y="2335213"/>
              <a:ext cx="49213"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0"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3"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32" name="Google Shape;5732;p59"/>
            <p:cNvSpPr/>
            <p:nvPr/>
          </p:nvSpPr>
          <p:spPr>
            <a:xfrm>
              <a:off x="7121525" y="2405063"/>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4"/>
                  </a:lnTo>
                  <a:lnTo>
                    <a:pt x="140"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3"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3" y="35"/>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4"/>
                  </a:lnTo>
                  <a:lnTo>
                    <a:pt x="126" y="17"/>
                  </a:lnTo>
                  <a:lnTo>
                    <a:pt x="131" y="23"/>
                  </a:lnTo>
                  <a:lnTo>
                    <a:pt x="136" y="29"/>
                  </a:lnTo>
                  <a:lnTo>
                    <a:pt x="140"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33" name="Google Shape;5733;p59"/>
            <p:cNvSpPr/>
            <p:nvPr/>
          </p:nvSpPr>
          <p:spPr>
            <a:xfrm>
              <a:off x="6777038" y="2405063"/>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1" y="146"/>
                  </a:lnTo>
                  <a:lnTo>
                    <a:pt x="34" y="141"/>
                  </a:lnTo>
                  <a:lnTo>
                    <a:pt x="28" y="136"/>
                  </a:lnTo>
                  <a:lnTo>
                    <a:pt x="23" y="132"/>
                  </a:lnTo>
                  <a:lnTo>
                    <a:pt x="18" y="126"/>
                  </a:lnTo>
                  <a:lnTo>
                    <a:pt x="13" y="120"/>
                  </a:lnTo>
                  <a:lnTo>
                    <a:pt x="10" y="114"/>
                  </a:lnTo>
                  <a:lnTo>
                    <a:pt x="6" y="108"/>
                  </a:lnTo>
                  <a:lnTo>
                    <a:pt x="4" y="100"/>
                  </a:lnTo>
                  <a:lnTo>
                    <a:pt x="2" y="93"/>
                  </a:lnTo>
                  <a:lnTo>
                    <a:pt x="0" y="85"/>
                  </a:lnTo>
                  <a:lnTo>
                    <a:pt x="0" y="77"/>
                  </a:lnTo>
                  <a:lnTo>
                    <a:pt x="0" y="77"/>
                  </a:lnTo>
                  <a:lnTo>
                    <a:pt x="0" y="69"/>
                  </a:lnTo>
                  <a:lnTo>
                    <a:pt x="2" y="62"/>
                  </a:lnTo>
                  <a:lnTo>
                    <a:pt x="4" y="54"/>
                  </a:lnTo>
                  <a:lnTo>
                    <a:pt x="6" y="47"/>
                  </a:lnTo>
                  <a:lnTo>
                    <a:pt x="10" y="40"/>
                  </a:lnTo>
                  <a:lnTo>
                    <a:pt x="13" y="35"/>
                  </a:lnTo>
                  <a:lnTo>
                    <a:pt x="18" y="29"/>
                  </a:lnTo>
                  <a:lnTo>
                    <a:pt x="23" y="23"/>
                  </a:lnTo>
                  <a:lnTo>
                    <a:pt x="28" y="17"/>
                  </a:lnTo>
                  <a:lnTo>
                    <a:pt x="34" y="14"/>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4"/>
                  </a:lnTo>
                  <a:lnTo>
                    <a:pt x="126" y="17"/>
                  </a:lnTo>
                  <a:lnTo>
                    <a:pt x="132" y="23"/>
                  </a:lnTo>
                  <a:lnTo>
                    <a:pt x="137" y="29"/>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34" name="Google Shape;5734;p59"/>
            <p:cNvSpPr/>
            <p:nvPr/>
          </p:nvSpPr>
          <p:spPr>
            <a:xfrm>
              <a:off x="6777038" y="3179763"/>
              <a:ext cx="47625" cy="49213"/>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4" y="140"/>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4"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35" name="Google Shape;5735;p59"/>
            <p:cNvSpPr/>
            <p:nvPr/>
          </p:nvSpPr>
          <p:spPr>
            <a:xfrm>
              <a:off x="6777038" y="3251200"/>
              <a:ext cx="47625" cy="47625"/>
            </a:xfrm>
            <a:custGeom>
              <a:avLst/>
              <a:gdLst/>
              <a:ahLst/>
              <a:cxnLst/>
              <a:rect l="l" t="t" r="r" b="b"/>
              <a:pathLst>
                <a:path w="154" h="154" extrusionOk="0">
                  <a:moveTo>
                    <a:pt x="154" y="76"/>
                  </a:moveTo>
                  <a:lnTo>
                    <a:pt x="154" y="76"/>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1" y="145"/>
                  </a:lnTo>
                  <a:lnTo>
                    <a:pt x="34" y="140"/>
                  </a:lnTo>
                  <a:lnTo>
                    <a:pt x="28" y="136"/>
                  </a:lnTo>
                  <a:lnTo>
                    <a:pt x="23" y="131"/>
                  </a:lnTo>
                  <a:lnTo>
                    <a:pt x="18" y="126"/>
                  </a:lnTo>
                  <a:lnTo>
                    <a:pt x="13" y="120"/>
                  </a:lnTo>
                  <a:lnTo>
                    <a:pt x="10" y="114"/>
                  </a:lnTo>
                  <a:lnTo>
                    <a:pt x="6" y="107"/>
                  </a:lnTo>
                  <a:lnTo>
                    <a:pt x="4" y="100"/>
                  </a:lnTo>
                  <a:lnTo>
                    <a:pt x="2" y="92"/>
                  </a:lnTo>
                  <a:lnTo>
                    <a:pt x="0" y="84"/>
                  </a:lnTo>
                  <a:lnTo>
                    <a:pt x="0" y="76"/>
                  </a:lnTo>
                  <a:lnTo>
                    <a:pt x="0" y="76"/>
                  </a:lnTo>
                  <a:lnTo>
                    <a:pt x="0" y="70"/>
                  </a:lnTo>
                  <a:lnTo>
                    <a:pt x="2" y="62"/>
                  </a:lnTo>
                  <a:lnTo>
                    <a:pt x="4" y="54"/>
                  </a:lnTo>
                  <a:lnTo>
                    <a:pt x="6" y="47"/>
                  </a:lnTo>
                  <a:lnTo>
                    <a:pt x="10" y="40"/>
                  </a:lnTo>
                  <a:lnTo>
                    <a:pt x="13" y="34"/>
                  </a:lnTo>
                  <a:lnTo>
                    <a:pt x="18" y="28"/>
                  </a:lnTo>
                  <a:lnTo>
                    <a:pt x="23" y="23"/>
                  </a:lnTo>
                  <a:lnTo>
                    <a:pt x="28" y="18"/>
                  </a:lnTo>
                  <a:lnTo>
                    <a:pt x="34" y="13"/>
                  </a:lnTo>
                  <a:lnTo>
                    <a:pt x="41"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36" name="Google Shape;5736;p59"/>
            <p:cNvSpPr/>
            <p:nvPr/>
          </p:nvSpPr>
          <p:spPr>
            <a:xfrm>
              <a:off x="6777038" y="3321050"/>
              <a:ext cx="47625" cy="49213"/>
            </a:xfrm>
            <a:custGeom>
              <a:avLst/>
              <a:gdLst/>
              <a:ahLst/>
              <a:cxnLst/>
              <a:rect l="l" t="t" r="r" b="b"/>
              <a:pathLst>
                <a:path w="154" h="153" extrusionOk="0">
                  <a:moveTo>
                    <a:pt x="154" y="77"/>
                  </a:moveTo>
                  <a:lnTo>
                    <a:pt x="154" y="77"/>
                  </a:lnTo>
                  <a:lnTo>
                    <a:pt x="154" y="85"/>
                  </a:lnTo>
                  <a:lnTo>
                    <a:pt x="153" y="91"/>
                  </a:lnTo>
                  <a:lnTo>
                    <a:pt x="150" y="99"/>
                  </a:lnTo>
                  <a:lnTo>
                    <a:pt x="148" y="106"/>
                  </a:lnTo>
                  <a:lnTo>
                    <a:pt x="145" y="113"/>
                  </a:lnTo>
                  <a:lnTo>
                    <a:pt x="141" y="120"/>
                  </a:lnTo>
                  <a:lnTo>
                    <a:pt x="137" y="126"/>
                  </a:lnTo>
                  <a:lnTo>
                    <a:pt x="132" y="130"/>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4" y="141"/>
                  </a:lnTo>
                  <a:lnTo>
                    <a:pt x="28" y="136"/>
                  </a:lnTo>
                  <a:lnTo>
                    <a:pt x="23" y="130"/>
                  </a:lnTo>
                  <a:lnTo>
                    <a:pt x="18" y="126"/>
                  </a:lnTo>
                  <a:lnTo>
                    <a:pt x="13" y="120"/>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3" y="22"/>
                  </a:lnTo>
                  <a:lnTo>
                    <a:pt x="28" y="17"/>
                  </a:lnTo>
                  <a:lnTo>
                    <a:pt x="34" y="12"/>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37" name="Google Shape;5737;p59"/>
            <p:cNvSpPr/>
            <p:nvPr/>
          </p:nvSpPr>
          <p:spPr>
            <a:xfrm>
              <a:off x="6777038" y="3392488"/>
              <a:ext cx="47625" cy="47625"/>
            </a:xfrm>
            <a:custGeom>
              <a:avLst/>
              <a:gdLst/>
              <a:ahLst/>
              <a:cxnLst/>
              <a:rect l="l" t="t" r="r" b="b"/>
              <a:pathLst>
                <a:path w="154" h="154" extrusionOk="0">
                  <a:moveTo>
                    <a:pt x="154" y="77"/>
                  </a:moveTo>
                  <a:lnTo>
                    <a:pt x="154" y="77"/>
                  </a:lnTo>
                  <a:lnTo>
                    <a:pt x="154" y="85"/>
                  </a:lnTo>
                  <a:lnTo>
                    <a:pt x="153" y="93"/>
                  </a:lnTo>
                  <a:lnTo>
                    <a:pt x="150" y="99"/>
                  </a:lnTo>
                  <a:lnTo>
                    <a:pt x="148" y="107"/>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4" y="141"/>
                  </a:lnTo>
                  <a:lnTo>
                    <a:pt x="28" y="136"/>
                  </a:lnTo>
                  <a:lnTo>
                    <a:pt x="23" y="131"/>
                  </a:lnTo>
                  <a:lnTo>
                    <a:pt x="18" y="126"/>
                  </a:lnTo>
                  <a:lnTo>
                    <a:pt x="13" y="120"/>
                  </a:lnTo>
                  <a:lnTo>
                    <a:pt x="10" y="113"/>
                  </a:lnTo>
                  <a:lnTo>
                    <a:pt x="6" y="107"/>
                  </a:lnTo>
                  <a:lnTo>
                    <a:pt x="4" y="99"/>
                  </a:lnTo>
                  <a:lnTo>
                    <a:pt x="2" y="93"/>
                  </a:lnTo>
                  <a:lnTo>
                    <a:pt x="0" y="85"/>
                  </a:lnTo>
                  <a:lnTo>
                    <a:pt x="0" y="77"/>
                  </a:lnTo>
                  <a:lnTo>
                    <a:pt x="0" y="77"/>
                  </a:lnTo>
                  <a:lnTo>
                    <a:pt x="0" y="68"/>
                  </a:lnTo>
                  <a:lnTo>
                    <a:pt x="2" y="62"/>
                  </a:lnTo>
                  <a:lnTo>
                    <a:pt x="4" y="54"/>
                  </a:lnTo>
                  <a:lnTo>
                    <a:pt x="6" y="47"/>
                  </a:lnTo>
                  <a:lnTo>
                    <a:pt x="10" y="40"/>
                  </a:lnTo>
                  <a:lnTo>
                    <a:pt x="13" y="34"/>
                  </a:lnTo>
                  <a:lnTo>
                    <a:pt x="18" y="28"/>
                  </a:lnTo>
                  <a:lnTo>
                    <a:pt x="23" y="23"/>
                  </a:lnTo>
                  <a:lnTo>
                    <a:pt x="28" y="17"/>
                  </a:lnTo>
                  <a:lnTo>
                    <a:pt x="34" y="14"/>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4"/>
                  </a:lnTo>
                  <a:lnTo>
                    <a:pt x="126" y="17"/>
                  </a:lnTo>
                  <a:lnTo>
                    <a:pt x="132" y="23"/>
                  </a:lnTo>
                  <a:lnTo>
                    <a:pt x="137" y="28"/>
                  </a:lnTo>
                  <a:lnTo>
                    <a:pt x="141" y="34"/>
                  </a:lnTo>
                  <a:lnTo>
                    <a:pt x="145" y="40"/>
                  </a:lnTo>
                  <a:lnTo>
                    <a:pt x="148" y="47"/>
                  </a:lnTo>
                  <a:lnTo>
                    <a:pt x="150" y="54"/>
                  </a:lnTo>
                  <a:lnTo>
                    <a:pt x="153" y="62"/>
                  </a:lnTo>
                  <a:lnTo>
                    <a:pt x="154" y="68"/>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38" name="Google Shape;5738;p59"/>
            <p:cNvSpPr/>
            <p:nvPr/>
          </p:nvSpPr>
          <p:spPr>
            <a:xfrm>
              <a:off x="6705600" y="3452813"/>
              <a:ext cx="49213" cy="47625"/>
            </a:xfrm>
            <a:custGeom>
              <a:avLst/>
              <a:gdLst/>
              <a:ahLst/>
              <a:cxnLst/>
              <a:rect l="l" t="t" r="r" b="b"/>
              <a:pathLst>
                <a:path w="154" h="154" extrusionOk="0">
                  <a:moveTo>
                    <a:pt x="154" y="76"/>
                  </a:moveTo>
                  <a:lnTo>
                    <a:pt x="154" y="76"/>
                  </a:lnTo>
                  <a:lnTo>
                    <a:pt x="154" y="84"/>
                  </a:lnTo>
                  <a:lnTo>
                    <a:pt x="153" y="92"/>
                  </a:lnTo>
                  <a:lnTo>
                    <a:pt x="150" y="99"/>
                  </a:lnTo>
                  <a:lnTo>
                    <a:pt x="148" y="107"/>
                  </a:lnTo>
                  <a:lnTo>
                    <a:pt x="145" y="114"/>
                  </a:lnTo>
                  <a:lnTo>
                    <a:pt x="141" y="120"/>
                  </a:lnTo>
                  <a:lnTo>
                    <a:pt x="137" y="126"/>
                  </a:lnTo>
                  <a:lnTo>
                    <a:pt x="132" y="131"/>
                  </a:lnTo>
                  <a:lnTo>
                    <a:pt x="126" y="136"/>
                  </a:lnTo>
                  <a:lnTo>
                    <a:pt x="121"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1" y="145"/>
                  </a:lnTo>
                  <a:lnTo>
                    <a:pt x="34" y="141"/>
                  </a:lnTo>
                  <a:lnTo>
                    <a:pt x="28" y="136"/>
                  </a:lnTo>
                  <a:lnTo>
                    <a:pt x="22" y="131"/>
                  </a:lnTo>
                  <a:lnTo>
                    <a:pt x="18" y="126"/>
                  </a:lnTo>
                  <a:lnTo>
                    <a:pt x="13" y="120"/>
                  </a:lnTo>
                  <a:lnTo>
                    <a:pt x="10" y="114"/>
                  </a:lnTo>
                  <a:lnTo>
                    <a:pt x="6" y="107"/>
                  </a:lnTo>
                  <a:lnTo>
                    <a:pt x="4" y="99"/>
                  </a:lnTo>
                  <a:lnTo>
                    <a:pt x="2" y="92"/>
                  </a:lnTo>
                  <a:lnTo>
                    <a:pt x="0" y="84"/>
                  </a:lnTo>
                  <a:lnTo>
                    <a:pt x="0" y="76"/>
                  </a:lnTo>
                  <a:lnTo>
                    <a:pt x="0" y="76"/>
                  </a:lnTo>
                  <a:lnTo>
                    <a:pt x="0" y="70"/>
                  </a:lnTo>
                  <a:lnTo>
                    <a:pt x="2" y="62"/>
                  </a:lnTo>
                  <a:lnTo>
                    <a:pt x="4" y="54"/>
                  </a:lnTo>
                  <a:lnTo>
                    <a:pt x="6" y="47"/>
                  </a:lnTo>
                  <a:lnTo>
                    <a:pt x="10" y="40"/>
                  </a:lnTo>
                  <a:lnTo>
                    <a:pt x="13" y="34"/>
                  </a:lnTo>
                  <a:lnTo>
                    <a:pt x="18" y="28"/>
                  </a:lnTo>
                  <a:lnTo>
                    <a:pt x="22" y="23"/>
                  </a:lnTo>
                  <a:lnTo>
                    <a:pt x="28" y="18"/>
                  </a:lnTo>
                  <a:lnTo>
                    <a:pt x="34" y="14"/>
                  </a:lnTo>
                  <a:lnTo>
                    <a:pt x="41" y="9"/>
                  </a:lnTo>
                  <a:lnTo>
                    <a:pt x="47" y="6"/>
                  </a:lnTo>
                  <a:lnTo>
                    <a:pt x="54" y="3"/>
                  </a:lnTo>
                  <a:lnTo>
                    <a:pt x="61" y="2"/>
                  </a:lnTo>
                  <a:lnTo>
                    <a:pt x="69" y="1"/>
                  </a:lnTo>
                  <a:lnTo>
                    <a:pt x="77" y="0"/>
                  </a:lnTo>
                  <a:lnTo>
                    <a:pt x="77" y="0"/>
                  </a:lnTo>
                  <a:lnTo>
                    <a:pt x="85" y="1"/>
                  </a:lnTo>
                  <a:lnTo>
                    <a:pt x="93" y="2"/>
                  </a:lnTo>
                  <a:lnTo>
                    <a:pt x="100" y="3"/>
                  </a:lnTo>
                  <a:lnTo>
                    <a:pt x="107" y="6"/>
                  </a:lnTo>
                  <a:lnTo>
                    <a:pt x="114" y="9"/>
                  </a:lnTo>
                  <a:lnTo>
                    <a:pt x="121" y="14"/>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39" name="Google Shape;5739;p59"/>
            <p:cNvSpPr/>
            <p:nvPr/>
          </p:nvSpPr>
          <p:spPr>
            <a:xfrm>
              <a:off x="6777038" y="3460750"/>
              <a:ext cx="47625"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1"/>
                  </a:lnTo>
                  <a:lnTo>
                    <a:pt x="137" y="126"/>
                  </a:lnTo>
                  <a:lnTo>
                    <a:pt x="132" y="132"/>
                  </a:lnTo>
                  <a:lnTo>
                    <a:pt x="126" y="138"/>
                  </a:lnTo>
                  <a:lnTo>
                    <a:pt x="121"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1" y="146"/>
                  </a:lnTo>
                  <a:lnTo>
                    <a:pt x="34" y="141"/>
                  </a:lnTo>
                  <a:lnTo>
                    <a:pt x="28" y="138"/>
                  </a:lnTo>
                  <a:lnTo>
                    <a:pt x="23" y="132"/>
                  </a:lnTo>
                  <a:lnTo>
                    <a:pt x="18" y="126"/>
                  </a:lnTo>
                  <a:lnTo>
                    <a:pt x="13"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3" y="35"/>
                  </a:lnTo>
                  <a:lnTo>
                    <a:pt x="18" y="29"/>
                  </a:lnTo>
                  <a:lnTo>
                    <a:pt x="23" y="23"/>
                  </a:lnTo>
                  <a:lnTo>
                    <a:pt x="28" y="19"/>
                  </a:lnTo>
                  <a:lnTo>
                    <a:pt x="34" y="14"/>
                  </a:lnTo>
                  <a:lnTo>
                    <a:pt x="41"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40" name="Google Shape;5740;p59"/>
            <p:cNvSpPr/>
            <p:nvPr/>
          </p:nvSpPr>
          <p:spPr>
            <a:xfrm>
              <a:off x="6981825" y="3179763"/>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7" y="137"/>
                  </a:lnTo>
                  <a:lnTo>
                    <a:pt x="120" y="141"/>
                  </a:lnTo>
                  <a:lnTo>
                    <a:pt x="114" y="146"/>
                  </a:lnTo>
                  <a:lnTo>
                    <a:pt x="107" y="148"/>
                  </a:lnTo>
                  <a:lnTo>
                    <a:pt x="100" y="151"/>
                  </a:lnTo>
                  <a:lnTo>
                    <a:pt x="92" y="153"/>
                  </a:lnTo>
                  <a:lnTo>
                    <a:pt x="86" y="154"/>
                  </a:lnTo>
                  <a:lnTo>
                    <a:pt x="78" y="155"/>
                  </a:lnTo>
                  <a:lnTo>
                    <a:pt x="78" y="155"/>
                  </a:lnTo>
                  <a:lnTo>
                    <a:pt x="70" y="154"/>
                  </a:lnTo>
                  <a:lnTo>
                    <a:pt x="62" y="153"/>
                  </a:lnTo>
                  <a:lnTo>
                    <a:pt x="55" y="151"/>
                  </a:lnTo>
                  <a:lnTo>
                    <a:pt x="47" y="148"/>
                  </a:lnTo>
                  <a:lnTo>
                    <a:pt x="41" y="146"/>
                  </a:lnTo>
                  <a:lnTo>
                    <a:pt x="34" y="141"/>
                  </a:lnTo>
                  <a:lnTo>
                    <a:pt x="28" y="137"/>
                  </a:lnTo>
                  <a:lnTo>
                    <a:pt x="23" y="132"/>
                  </a:lnTo>
                  <a:lnTo>
                    <a:pt x="18" y="126"/>
                  </a:lnTo>
                  <a:lnTo>
                    <a:pt x="13"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3" y="35"/>
                  </a:lnTo>
                  <a:lnTo>
                    <a:pt x="18" y="29"/>
                  </a:lnTo>
                  <a:lnTo>
                    <a:pt x="23" y="23"/>
                  </a:lnTo>
                  <a:lnTo>
                    <a:pt x="28" y="19"/>
                  </a:lnTo>
                  <a:lnTo>
                    <a:pt x="34" y="14"/>
                  </a:lnTo>
                  <a:lnTo>
                    <a:pt x="41" y="10"/>
                  </a:lnTo>
                  <a:lnTo>
                    <a:pt x="47" y="6"/>
                  </a:lnTo>
                  <a:lnTo>
                    <a:pt x="55" y="4"/>
                  </a:lnTo>
                  <a:lnTo>
                    <a:pt x="62" y="3"/>
                  </a:lnTo>
                  <a:lnTo>
                    <a:pt x="70" y="2"/>
                  </a:lnTo>
                  <a:lnTo>
                    <a:pt x="78" y="0"/>
                  </a:lnTo>
                  <a:lnTo>
                    <a:pt x="78" y="0"/>
                  </a:lnTo>
                  <a:lnTo>
                    <a:pt x="86" y="2"/>
                  </a:lnTo>
                  <a:lnTo>
                    <a:pt x="92" y="3"/>
                  </a:lnTo>
                  <a:lnTo>
                    <a:pt x="100" y="4"/>
                  </a:lnTo>
                  <a:lnTo>
                    <a:pt x="107" y="6"/>
                  </a:lnTo>
                  <a:lnTo>
                    <a:pt x="114" y="10"/>
                  </a:lnTo>
                  <a:lnTo>
                    <a:pt x="120" y="14"/>
                  </a:lnTo>
                  <a:lnTo>
                    <a:pt x="127" y="19"/>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41" name="Google Shape;5741;p59"/>
            <p:cNvSpPr/>
            <p:nvPr/>
          </p:nvSpPr>
          <p:spPr>
            <a:xfrm>
              <a:off x="6981825" y="3249613"/>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7" y="138"/>
                  </a:lnTo>
                  <a:lnTo>
                    <a:pt x="120" y="142"/>
                  </a:lnTo>
                  <a:lnTo>
                    <a:pt x="114" y="146"/>
                  </a:lnTo>
                  <a:lnTo>
                    <a:pt x="107" y="149"/>
                  </a:lnTo>
                  <a:lnTo>
                    <a:pt x="100" y="151"/>
                  </a:lnTo>
                  <a:lnTo>
                    <a:pt x="92" y="154"/>
                  </a:lnTo>
                  <a:lnTo>
                    <a:pt x="86" y="155"/>
                  </a:lnTo>
                  <a:lnTo>
                    <a:pt x="78" y="155"/>
                  </a:lnTo>
                  <a:lnTo>
                    <a:pt x="78" y="155"/>
                  </a:lnTo>
                  <a:lnTo>
                    <a:pt x="70" y="155"/>
                  </a:lnTo>
                  <a:lnTo>
                    <a:pt x="62" y="154"/>
                  </a:lnTo>
                  <a:lnTo>
                    <a:pt x="55" y="151"/>
                  </a:lnTo>
                  <a:lnTo>
                    <a:pt x="47" y="149"/>
                  </a:lnTo>
                  <a:lnTo>
                    <a:pt x="41" y="146"/>
                  </a:lnTo>
                  <a:lnTo>
                    <a:pt x="34" y="142"/>
                  </a:lnTo>
                  <a:lnTo>
                    <a:pt x="28" y="138"/>
                  </a:lnTo>
                  <a:lnTo>
                    <a:pt x="23" y="132"/>
                  </a:lnTo>
                  <a:lnTo>
                    <a:pt x="18" y="127"/>
                  </a:lnTo>
                  <a:lnTo>
                    <a:pt x="13"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3" y="35"/>
                  </a:lnTo>
                  <a:lnTo>
                    <a:pt x="18" y="29"/>
                  </a:lnTo>
                  <a:lnTo>
                    <a:pt x="23" y="23"/>
                  </a:lnTo>
                  <a:lnTo>
                    <a:pt x="28" y="19"/>
                  </a:lnTo>
                  <a:lnTo>
                    <a:pt x="34" y="14"/>
                  </a:lnTo>
                  <a:lnTo>
                    <a:pt x="41" y="11"/>
                  </a:lnTo>
                  <a:lnTo>
                    <a:pt x="47" y="7"/>
                  </a:lnTo>
                  <a:lnTo>
                    <a:pt x="55" y="4"/>
                  </a:lnTo>
                  <a:lnTo>
                    <a:pt x="62" y="3"/>
                  </a:lnTo>
                  <a:lnTo>
                    <a:pt x="70" y="2"/>
                  </a:lnTo>
                  <a:lnTo>
                    <a:pt x="78" y="0"/>
                  </a:lnTo>
                  <a:lnTo>
                    <a:pt x="78" y="0"/>
                  </a:lnTo>
                  <a:lnTo>
                    <a:pt x="86" y="2"/>
                  </a:lnTo>
                  <a:lnTo>
                    <a:pt x="92" y="3"/>
                  </a:lnTo>
                  <a:lnTo>
                    <a:pt x="100" y="4"/>
                  </a:lnTo>
                  <a:lnTo>
                    <a:pt x="107" y="7"/>
                  </a:lnTo>
                  <a:lnTo>
                    <a:pt x="114" y="11"/>
                  </a:lnTo>
                  <a:lnTo>
                    <a:pt x="120" y="14"/>
                  </a:lnTo>
                  <a:lnTo>
                    <a:pt x="127"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42" name="Google Shape;5742;p59"/>
            <p:cNvSpPr/>
            <p:nvPr/>
          </p:nvSpPr>
          <p:spPr>
            <a:xfrm>
              <a:off x="6981825" y="3321050"/>
              <a:ext cx="47625"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1" y="131"/>
                  </a:lnTo>
                  <a:lnTo>
                    <a:pt x="127" y="136"/>
                  </a:lnTo>
                  <a:lnTo>
                    <a:pt x="120" y="140"/>
                  </a:lnTo>
                  <a:lnTo>
                    <a:pt x="114" y="144"/>
                  </a:lnTo>
                  <a:lnTo>
                    <a:pt x="107" y="147"/>
                  </a:lnTo>
                  <a:lnTo>
                    <a:pt x="100" y="149"/>
                  </a:lnTo>
                  <a:lnTo>
                    <a:pt x="92" y="152"/>
                  </a:lnTo>
                  <a:lnTo>
                    <a:pt x="86" y="153"/>
                  </a:lnTo>
                  <a:lnTo>
                    <a:pt x="78" y="154"/>
                  </a:lnTo>
                  <a:lnTo>
                    <a:pt x="78" y="154"/>
                  </a:lnTo>
                  <a:lnTo>
                    <a:pt x="70" y="153"/>
                  </a:lnTo>
                  <a:lnTo>
                    <a:pt x="62" y="152"/>
                  </a:lnTo>
                  <a:lnTo>
                    <a:pt x="55" y="149"/>
                  </a:lnTo>
                  <a:lnTo>
                    <a:pt x="47" y="147"/>
                  </a:lnTo>
                  <a:lnTo>
                    <a:pt x="41" y="144"/>
                  </a:lnTo>
                  <a:lnTo>
                    <a:pt x="34" y="140"/>
                  </a:lnTo>
                  <a:lnTo>
                    <a:pt x="28" y="136"/>
                  </a:lnTo>
                  <a:lnTo>
                    <a:pt x="23" y="131"/>
                  </a:lnTo>
                  <a:lnTo>
                    <a:pt x="18" y="125"/>
                  </a:lnTo>
                  <a:lnTo>
                    <a:pt x="13"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3" y="34"/>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2" y="1"/>
                  </a:lnTo>
                  <a:lnTo>
                    <a:pt x="100" y="3"/>
                  </a:lnTo>
                  <a:lnTo>
                    <a:pt x="107" y="5"/>
                  </a:lnTo>
                  <a:lnTo>
                    <a:pt x="114" y="9"/>
                  </a:lnTo>
                  <a:lnTo>
                    <a:pt x="120" y="12"/>
                  </a:lnTo>
                  <a:lnTo>
                    <a:pt x="127" y="17"/>
                  </a:lnTo>
                  <a:lnTo>
                    <a:pt x="131" y="22"/>
                  </a:lnTo>
                  <a:lnTo>
                    <a:pt x="137" y="27"/>
                  </a:lnTo>
                  <a:lnTo>
                    <a:pt x="141" y="34"/>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43" name="Google Shape;5743;p59"/>
            <p:cNvSpPr/>
            <p:nvPr/>
          </p:nvSpPr>
          <p:spPr>
            <a:xfrm>
              <a:off x="6981825" y="3390900"/>
              <a:ext cx="47625"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1" y="120"/>
                  </a:lnTo>
                  <a:lnTo>
                    <a:pt x="137" y="125"/>
                  </a:lnTo>
                  <a:lnTo>
                    <a:pt x="131" y="131"/>
                  </a:lnTo>
                  <a:lnTo>
                    <a:pt x="127" y="137"/>
                  </a:lnTo>
                  <a:lnTo>
                    <a:pt x="120" y="140"/>
                  </a:lnTo>
                  <a:lnTo>
                    <a:pt x="114" y="145"/>
                  </a:lnTo>
                  <a:lnTo>
                    <a:pt x="107" y="148"/>
                  </a:lnTo>
                  <a:lnTo>
                    <a:pt x="100" y="151"/>
                  </a:lnTo>
                  <a:lnTo>
                    <a:pt x="92" y="153"/>
                  </a:lnTo>
                  <a:lnTo>
                    <a:pt x="86" y="154"/>
                  </a:lnTo>
                  <a:lnTo>
                    <a:pt x="78" y="154"/>
                  </a:lnTo>
                  <a:lnTo>
                    <a:pt x="78" y="154"/>
                  </a:lnTo>
                  <a:lnTo>
                    <a:pt x="70" y="154"/>
                  </a:lnTo>
                  <a:lnTo>
                    <a:pt x="62" y="153"/>
                  </a:lnTo>
                  <a:lnTo>
                    <a:pt x="55" y="151"/>
                  </a:lnTo>
                  <a:lnTo>
                    <a:pt x="47" y="148"/>
                  </a:lnTo>
                  <a:lnTo>
                    <a:pt x="41" y="145"/>
                  </a:lnTo>
                  <a:lnTo>
                    <a:pt x="34" y="140"/>
                  </a:lnTo>
                  <a:lnTo>
                    <a:pt x="28" y="137"/>
                  </a:lnTo>
                  <a:lnTo>
                    <a:pt x="23" y="131"/>
                  </a:lnTo>
                  <a:lnTo>
                    <a:pt x="18" y="125"/>
                  </a:lnTo>
                  <a:lnTo>
                    <a:pt x="13" y="120"/>
                  </a:lnTo>
                  <a:lnTo>
                    <a:pt x="9" y="114"/>
                  </a:lnTo>
                  <a:lnTo>
                    <a:pt x="7" y="107"/>
                  </a:lnTo>
                  <a:lnTo>
                    <a:pt x="3" y="100"/>
                  </a:lnTo>
                  <a:lnTo>
                    <a:pt x="2" y="92"/>
                  </a:lnTo>
                  <a:lnTo>
                    <a:pt x="1" y="84"/>
                  </a:lnTo>
                  <a:lnTo>
                    <a:pt x="0" y="77"/>
                  </a:lnTo>
                  <a:lnTo>
                    <a:pt x="0" y="77"/>
                  </a:lnTo>
                  <a:lnTo>
                    <a:pt x="1" y="69"/>
                  </a:lnTo>
                  <a:lnTo>
                    <a:pt x="2" y="61"/>
                  </a:lnTo>
                  <a:lnTo>
                    <a:pt x="3" y="54"/>
                  </a:lnTo>
                  <a:lnTo>
                    <a:pt x="7" y="46"/>
                  </a:lnTo>
                  <a:lnTo>
                    <a:pt x="9" y="41"/>
                  </a:lnTo>
                  <a:lnTo>
                    <a:pt x="13" y="34"/>
                  </a:lnTo>
                  <a:lnTo>
                    <a:pt x="18" y="28"/>
                  </a:lnTo>
                  <a:lnTo>
                    <a:pt x="23" y="22"/>
                  </a:lnTo>
                  <a:lnTo>
                    <a:pt x="28" y="18"/>
                  </a:lnTo>
                  <a:lnTo>
                    <a:pt x="34" y="13"/>
                  </a:lnTo>
                  <a:lnTo>
                    <a:pt x="41" y="9"/>
                  </a:lnTo>
                  <a:lnTo>
                    <a:pt x="47" y="6"/>
                  </a:lnTo>
                  <a:lnTo>
                    <a:pt x="55" y="3"/>
                  </a:lnTo>
                  <a:lnTo>
                    <a:pt x="62" y="2"/>
                  </a:lnTo>
                  <a:lnTo>
                    <a:pt x="70" y="1"/>
                  </a:lnTo>
                  <a:lnTo>
                    <a:pt x="78" y="0"/>
                  </a:lnTo>
                  <a:lnTo>
                    <a:pt x="78" y="0"/>
                  </a:lnTo>
                  <a:lnTo>
                    <a:pt x="86" y="1"/>
                  </a:lnTo>
                  <a:lnTo>
                    <a:pt x="92" y="2"/>
                  </a:lnTo>
                  <a:lnTo>
                    <a:pt x="100" y="3"/>
                  </a:lnTo>
                  <a:lnTo>
                    <a:pt x="107" y="6"/>
                  </a:lnTo>
                  <a:lnTo>
                    <a:pt x="114" y="9"/>
                  </a:lnTo>
                  <a:lnTo>
                    <a:pt x="120" y="13"/>
                  </a:lnTo>
                  <a:lnTo>
                    <a:pt x="127" y="18"/>
                  </a:lnTo>
                  <a:lnTo>
                    <a:pt x="131" y="22"/>
                  </a:lnTo>
                  <a:lnTo>
                    <a:pt x="137" y="28"/>
                  </a:lnTo>
                  <a:lnTo>
                    <a:pt x="141" y="34"/>
                  </a:lnTo>
                  <a:lnTo>
                    <a:pt x="145" y="41"/>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44" name="Google Shape;5744;p59"/>
            <p:cNvSpPr/>
            <p:nvPr/>
          </p:nvSpPr>
          <p:spPr>
            <a:xfrm>
              <a:off x="6981825" y="3457575"/>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0"/>
                  </a:lnTo>
                  <a:lnTo>
                    <a:pt x="137" y="127"/>
                  </a:lnTo>
                  <a:lnTo>
                    <a:pt x="131" y="132"/>
                  </a:lnTo>
                  <a:lnTo>
                    <a:pt x="127" y="137"/>
                  </a:lnTo>
                  <a:lnTo>
                    <a:pt x="120" y="142"/>
                  </a:lnTo>
                  <a:lnTo>
                    <a:pt x="114" y="145"/>
                  </a:lnTo>
                  <a:lnTo>
                    <a:pt x="107" y="149"/>
                  </a:lnTo>
                  <a:lnTo>
                    <a:pt x="100" y="151"/>
                  </a:lnTo>
                  <a:lnTo>
                    <a:pt x="92" y="153"/>
                  </a:lnTo>
                  <a:lnTo>
                    <a:pt x="86" y="155"/>
                  </a:lnTo>
                  <a:lnTo>
                    <a:pt x="78" y="155"/>
                  </a:lnTo>
                  <a:lnTo>
                    <a:pt x="78" y="155"/>
                  </a:lnTo>
                  <a:lnTo>
                    <a:pt x="70" y="155"/>
                  </a:lnTo>
                  <a:lnTo>
                    <a:pt x="62" y="153"/>
                  </a:lnTo>
                  <a:lnTo>
                    <a:pt x="55" y="151"/>
                  </a:lnTo>
                  <a:lnTo>
                    <a:pt x="47" y="149"/>
                  </a:lnTo>
                  <a:lnTo>
                    <a:pt x="41" y="145"/>
                  </a:lnTo>
                  <a:lnTo>
                    <a:pt x="34" y="142"/>
                  </a:lnTo>
                  <a:lnTo>
                    <a:pt x="28" y="137"/>
                  </a:lnTo>
                  <a:lnTo>
                    <a:pt x="23" y="132"/>
                  </a:lnTo>
                  <a:lnTo>
                    <a:pt x="18" y="127"/>
                  </a:lnTo>
                  <a:lnTo>
                    <a:pt x="13"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1" y="10"/>
                  </a:lnTo>
                  <a:lnTo>
                    <a:pt x="47" y="7"/>
                  </a:lnTo>
                  <a:lnTo>
                    <a:pt x="55" y="5"/>
                  </a:lnTo>
                  <a:lnTo>
                    <a:pt x="62" y="2"/>
                  </a:lnTo>
                  <a:lnTo>
                    <a:pt x="70" y="1"/>
                  </a:lnTo>
                  <a:lnTo>
                    <a:pt x="78" y="0"/>
                  </a:lnTo>
                  <a:lnTo>
                    <a:pt x="78" y="0"/>
                  </a:lnTo>
                  <a:lnTo>
                    <a:pt x="86" y="1"/>
                  </a:lnTo>
                  <a:lnTo>
                    <a:pt x="92" y="2"/>
                  </a:lnTo>
                  <a:lnTo>
                    <a:pt x="100" y="5"/>
                  </a:lnTo>
                  <a:lnTo>
                    <a:pt x="107" y="7"/>
                  </a:lnTo>
                  <a:lnTo>
                    <a:pt x="114" y="10"/>
                  </a:lnTo>
                  <a:lnTo>
                    <a:pt x="120" y="14"/>
                  </a:lnTo>
                  <a:lnTo>
                    <a:pt x="127" y="18"/>
                  </a:lnTo>
                  <a:lnTo>
                    <a:pt x="131" y="23"/>
                  </a:lnTo>
                  <a:lnTo>
                    <a:pt x="137" y="29"/>
                  </a:lnTo>
                  <a:lnTo>
                    <a:pt x="141"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45" name="Google Shape;5745;p59"/>
            <p:cNvSpPr/>
            <p:nvPr/>
          </p:nvSpPr>
          <p:spPr>
            <a:xfrm>
              <a:off x="6915150" y="3179763"/>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46" name="Google Shape;5746;p59"/>
            <p:cNvSpPr/>
            <p:nvPr/>
          </p:nvSpPr>
          <p:spPr>
            <a:xfrm>
              <a:off x="6915150" y="3251200"/>
              <a:ext cx="49213" cy="47625"/>
            </a:xfrm>
            <a:custGeom>
              <a:avLst/>
              <a:gdLst/>
              <a:ahLst/>
              <a:cxnLst/>
              <a:rect l="l" t="t" r="r" b="b"/>
              <a:pathLst>
                <a:path w="153" h="154" extrusionOk="0">
                  <a:moveTo>
                    <a:pt x="153" y="76"/>
                  </a:moveTo>
                  <a:lnTo>
                    <a:pt x="153" y="76"/>
                  </a:lnTo>
                  <a:lnTo>
                    <a:pt x="153" y="84"/>
                  </a:lnTo>
                  <a:lnTo>
                    <a:pt x="152" y="92"/>
                  </a:lnTo>
                  <a:lnTo>
                    <a:pt x="150" y="100"/>
                  </a:lnTo>
                  <a:lnTo>
                    <a:pt x="147" y="107"/>
                  </a:lnTo>
                  <a:lnTo>
                    <a:pt x="144" y="114"/>
                  </a:lnTo>
                  <a:lnTo>
                    <a:pt x="141" y="120"/>
                  </a:lnTo>
                  <a:lnTo>
                    <a:pt x="136" y="126"/>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4"/>
                  </a:lnTo>
                  <a:lnTo>
                    <a:pt x="5" y="107"/>
                  </a:lnTo>
                  <a:lnTo>
                    <a:pt x="3" y="100"/>
                  </a:lnTo>
                  <a:lnTo>
                    <a:pt x="1" y="92"/>
                  </a:lnTo>
                  <a:lnTo>
                    <a:pt x="0" y="84"/>
                  </a:lnTo>
                  <a:lnTo>
                    <a:pt x="0" y="76"/>
                  </a:lnTo>
                  <a:lnTo>
                    <a:pt x="0" y="76"/>
                  </a:lnTo>
                  <a:lnTo>
                    <a:pt x="0" y="70"/>
                  </a:lnTo>
                  <a:lnTo>
                    <a:pt x="1" y="62"/>
                  </a:lnTo>
                  <a:lnTo>
                    <a:pt x="3" y="54"/>
                  </a:lnTo>
                  <a:lnTo>
                    <a:pt x="5" y="47"/>
                  </a:lnTo>
                  <a:lnTo>
                    <a:pt x="9" y="40"/>
                  </a:lnTo>
                  <a:lnTo>
                    <a:pt x="12" y="34"/>
                  </a:lnTo>
                  <a:lnTo>
                    <a:pt x="17" y="28"/>
                  </a:lnTo>
                  <a:lnTo>
                    <a:pt x="22" y="23"/>
                  </a:lnTo>
                  <a:lnTo>
                    <a:pt x="27" y="18"/>
                  </a:lnTo>
                  <a:lnTo>
                    <a:pt x="33" y="13"/>
                  </a:lnTo>
                  <a:lnTo>
                    <a:pt x="40" y="9"/>
                  </a:lnTo>
                  <a:lnTo>
                    <a:pt x="47" y="7"/>
                  </a:lnTo>
                  <a:lnTo>
                    <a:pt x="54"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1"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47" name="Google Shape;5747;p59"/>
            <p:cNvSpPr/>
            <p:nvPr/>
          </p:nvSpPr>
          <p:spPr>
            <a:xfrm>
              <a:off x="6915150" y="3321050"/>
              <a:ext cx="49213" cy="49213"/>
            </a:xfrm>
            <a:custGeom>
              <a:avLst/>
              <a:gdLst/>
              <a:ahLst/>
              <a:cxnLst/>
              <a:rect l="l" t="t" r="r" b="b"/>
              <a:pathLst>
                <a:path w="153" h="153" extrusionOk="0">
                  <a:moveTo>
                    <a:pt x="153" y="77"/>
                  </a:moveTo>
                  <a:lnTo>
                    <a:pt x="153" y="77"/>
                  </a:lnTo>
                  <a:lnTo>
                    <a:pt x="153" y="85"/>
                  </a:lnTo>
                  <a:lnTo>
                    <a:pt x="152" y="91"/>
                  </a:lnTo>
                  <a:lnTo>
                    <a:pt x="150" y="99"/>
                  </a:lnTo>
                  <a:lnTo>
                    <a:pt x="147" y="106"/>
                  </a:lnTo>
                  <a:lnTo>
                    <a:pt x="144" y="113"/>
                  </a:lnTo>
                  <a:lnTo>
                    <a:pt x="141" y="120"/>
                  </a:lnTo>
                  <a:lnTo>
                    <a:pt x="136" y="126"/>
                  </a:lnTo>
                  <a:lnTo>
                    <a:pt x="130" y="130"/>
                  </a:lnTo>
                  <a:lnTo>
                    <a:pt x="126" y="136"/>
                  </a:lnTo>
                  <a:lnTo>
                    <a:pt x="119" y="141"/>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1"/>
                  </a:lnTo>
                  <a:lnTo>
                    <a:pt x="27" y="136"/>
                  </a:lnTo>
                  <a:lnTo>
                    <a:pt x="22" y="130"/>
                  </a:lnTo>
                  <a:lnTo>
                    <a:pt x="17" y="126"/>
                  </a:lnTo>
                  <a:lnTo>
                    <a:pt x="12" y="120"/>
                  </a:lnTo>
                  <a:lnTo>
                    <a:pt x="9" y="113"/>
                  </a:lnTo>
                  <a:lnTo>
                    <a:pt x="5" y="106"/>
                  </a:lnTo>
                  <a:lnTo>
                    <a:pt x="3" y="99"/>
                  </a:lnTo>
                  <a:lnTo>
                    <a:pt x="1" y="91"/>
                  </a:lnTo>
                  <a:lnTo>
                    <a:pt x="0" y="85"/>
                  </a:lnTo>
                  <a:lnTo>
                    <a:pt x="0" y="77"/>
                  </a:lnTo>
                  <a:lnTo>
                    <a:pt x="0" y="77"/>
                  </a:lnTo>
                  <a:lnTo>
                    <a:pt x="0" y="69"/>
                  </a:lnTo>
                  <a:lnTo>
                    <a:pt x="1" y="61"/>
                  </a:lnTo>
                  <a:lnTo>
                    <a:pt x="3" y="54"/>
                  </a:lnTo>
                  <a:lnTo>
                    <a:pt x="5"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19" y="12"/>
                  </a:lnTo>
                  <a:lnTo>
                    <a:pt x="126" y="17"/>
                  </a:lnTo>
                  <a:lnTo>
                    <a:pt x="130"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48" name="Google Shape;5748;p59"/>
            <p:cNvSpPr/>
            <p:nvPr/>
          </p:nvSpPr>
          <p:spPr>
            <a:xfrm>
              <a:off x="6915150" y="3392488"/>
              <a:ext cx="49213" cy="47625"/>
            </a:xfrm>
            <a:custGeom>
              <a:avLst/>
              <a:gdLst/>
              <a:ahLst/>
              <a:cxnLst/>
              <a:rect l="l" t="t" r="r" b="b"/>
              <a:pathLst>
                <a:path w="153" h="154" extrusionOk="0">
                  <a:moveTo>
                    <a:pt x="153" y="77"/>
                  </a:moveTo>
                  <a:lnTo>
                    <a:pt x="153" y="77"/>
                  </a:lnTo>
                  <a:lnTo>
                    <a:pt x="153" y="85"/>
                  </a:lnTo>
                  <a:lnTo>
                    <a:pt x="152" y="93"/>
                  </a:lnTo>
                  <a:lnTo>
                    <a:pt x="150" y="99"/>
                  </a:lnTo>
                  <a:lnTo>
                    <a:pt x="147" y="107"/>
                  </a:lnTo>
                  <a:lnTo>
                    <a:pt x="144" y="113"/>
                  </a:lnTo>
                  <a:lnTo>
                    <a:pt x="141" y="120"/>
                  </a:lnTo>
                  <a:lnTo>
                    <a:pt x="136" y="126"/>
                  </a:lnTo>
                  <a:lnTo>
                    <a:pt x="130" y="131"/>
                  </a:lnTo>
                  <a:lnTo>
                    <a:pt x="126" y="136"/>
                  </a:lnTo>
                  <a:lnTo>
                    <a:pt x="119" y="141"/>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1"/>
                  </a:lnTo>
                  <a:lnTo>
                    <a:pt x="27" y="136"/>
                  </a:lnTo>
                  <a:lnTo>
                    <a:pt x="22" y="131"/>
                  </a:lnTo>
                  <a:lnTo>
                    <a:pt x="17" y="126"/>
                  </a:lnTo>
                  <a:lnTo>
                    <a:pt x="12" y="120"/>
                  </a:lnTo>
                  <a:lnTo>
                    <a:pt x="9" y="113"/>
                  </a:lnTo>
                  <a:lnTo>
                    <a:pt x="5" y="107"/>
                  </a:lnTo>
                  <a:lnTo>
                    <a:pt x="3" y="99"/>
                  </a:lnTo>
                  <a:lnTo>
                    <a:pt x="1" y="93"/>
                  </a:lnTo>
                  <a:lnTo>
                    <a:pt x="0" y="85"/>
                  </a:lnTo>
                  <a:lnTo>
                    <a:pt x="0" y="77"/>
                  </a:lnTo>
                  <a:lnTo>
                    <a:pt x="0" y="77"/>
                  </a:lnTo>
                  <a:lnTo>
                    <a:pt x="0" y="68"/>
                  </a:lnTo>
                  <a:lnTo>
                    <a:pt x="1" y="62"/>
                  </a:lnTo>
                  <a:lnTo>
                    <a:pt x="3" y="54"/>
                  </a:lnTo>
                  <a:lnTo>
                    <a:pt x="5" y="47"/>
                  </a:lnTo>
                  <a:lnTo>
                    <a:pt x="9" y="40"/>
                  </a:lnTo>
                  <a:lnTo>
                    <a:pt x="12" y="34"/>
                  </a:lnTo>
                  <a:lnTo>
                    <a:pt x="17" y="28"/>
                  </a:lnTo>
                  <a:lnTo>
                    <a:pt x="22" y="23"/>
                  </a:lnTo>
                  <a:lnTo>
                    <a:pt x="27" y="17"/>
                  </a:lnTo>
                  <a:lnTo>
                    <a:pt x="33" y="14"/>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19" y="14"/>
                  </a:lnTo>
                  <a:lnTo>
                    <a:pt x="126" y="17"/>
                  </a:lnTo>
                  <a:lnTo>
                    <a:pt x="130" y="23"/>
                  </a:lnTo>
                  <a:lnTo>
                    <a:pt x="136" y="28"/>
                  </a:lnTo>
                  <a:lnTo>
                    <a:pt x="141" y="34"/>
                  </a:lnTo>
                  <a:lnTo>
                    <a:pt x="144" y="40"/>
                  </a:lnTo>
                  <a:lnTo>
                    <a:pt x="147" y="47"/>
                  </a:lnTo>
                  <a:lnTo>
                    <a:pt x="150" y="54"/>
                  </a:lnTo>
                  <a:lnTo>
                    <a:pt x="152" y="62"/>
                  </a:lnTo>
                  <a:lnTo>
                    <a:pt x="153" y="68"/>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49" name="Google Shape;5749;p59"/>
            <p:cNvSpPr/>
            <p:nvPr/>
          </p:nvSpPr>
          <p:spPr>
            <a:xfrm>
              <a:off x="7123113" y="3249613"/>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2"/>
                  </a:lnTo>
                  <a:lnTo>
                    <a:pt x="28" y="138"/>
                  </a:lnTo>
                  <a:lnTo>
                    <a:pt x="22" y="132"/>
                  </a:lnTo>
                  <a:lnTo>
                    <a:pt x="18" y="127"/>
                  </a:lnTo>
                  <a:lnTo>
                    <a:pt x="13"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3" y="35"/>
                  </a:lnTo>
                  <a:lnTo>
                    <a:pt x="18" y="29"/>
                  </a:lnTo>
                  <a:lnTo>
                    <a:pt x="22" y="23"/>
                  </a:lnTo>
                  <a:lnTo>
                    <a:pt x="28" y="19"/>
                  </a:lnTo>
                  <a:lnTo>
                    <a:pt x="34" y="14"/>
                  </a:lnTo>
                  <a:lnTo>
                    <a:pt x="40" y="11"/>
                  </a:lnTo>
                  <a:lnTo>
                    <a:pt x="47" y="7"/>
                  </a:lnTo>
                  <a:lnTo>
                    <a:pt x="54" y="4"/>
                  </a:lnTo>
                  <a:lnTo>
                    <a:pt x="61" y="3"/>
                  </a:lnTo>
                  <a:lnTo>
                    <a:pt x="69" y="2"/>
                  </a:lnTo>
                  <a:lnTo>
                    <a:pt x="77" y="0"/>
                  </a:lnTo>
                  <a:lnTo>
                    <a:pt x="77" y="0"/>
                  </a:lnTo>
                  <a:lnTo>
                    <a:pt x="85" y="2"/>
                  </a:lnTo>
                  <a:lnTo>
                    <a:pt x="93" y="3"/>
                  </a:lnTo>
                  <a:lnTo>
                    <a:pt x="100" y="4"/>
                  </a:lnTo>
                  <a:lnTo>
                    <a:pt x="107" y="7"/>
                  </a:lnTo>
                  <a:lnTo>
                    <a:pt x="114" y="11"/>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50" name="Google Shape;5750;p59"/>
            <p:cNvSpPr/>
            <p:nvPr/>
          </p:nvSpPr>
          <p:spPr>
            <a:xfrm>
              <a:off x="7123113" y="3321050"/>
              <a:ext cx="49213"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1" y="140"/>
                  </a:lnTo>
                  <a:lnTo>
                    <a:pt x="114" y="144"/>
                  </a:lnTo>
                  <a:lnTo>
                    <a:pt x="107" y="147"/>
                  </a:lnTo>
                  <a:lnTo>
                    <a:pt x="100" y="149"/>
                  </a:lnTo>
                  <a:lnTo>
                    <a:pt x="93" y="152"/>
                  </a:lnTo>
                  <a:lnTo>
                    <a:pt x="85" y="153"/>
                  </a:lnTo>
                  <a:lnTo>
                    <a:pt x="77" y="154"/>
                  </a:lnTo>
                  <a:lnTo>
                    <a:pt x="77" y="154"/>
                  </a:lnTo>
                  <a:lnTo>
                    <a:pt x="69" y="153"/>
                  </a:lnTo>
                  <a:lnTo>
                    <a:pt x="61" y="152"/>
                  </a:lnTo>
                  <a:lnTo>
                    <a:pt x="54" y="149"/>
                  </a:lnTo>
                  <a:lnTo>
                    <a:pt x="47" y="147"/>
                  </a:lnTo>
                  <a:lnTo>
                    <a:pt x="40" y="144"/>
                  </a:lnTo>
                  <a:lnTo>
                    <a:pt x="34" y="140"/>
                  </a:lnTo>
                  <a:lnTo>
                    <a:pt x="28" y="136"/>
                  </a:lnTo>
                  <a:lnTo>
                    <a:pt x="22" y="131"/>
                  </a:lnTo>
                  <a:lnTo>
                    <a:pt x="18" y="125"/>
                  </a:lnTo>
                  <a:lnTo>
                    <a:pt x="13" y="120"/>
                  </a:lnTo>
                  <a:lnTo>
                    <a:pt x="10" y="113"/>
                  </a:lnTo>
                  <a:lnTo>
                    <a:pt x="6" y="106"/>
                  </a:lnTo>
                  <a:lnTo>
                    <a:pt x="4" y="99"/>
                  </a:lnTo>
                  <a:lnTo>
                    <a:pt x="2" y="92"/>
                  </a:lnTo>
                  <a:lnTo>
                    <a:pt x="0" y="84"/>
                  </a:lnTo>
                  <a:lnTo>
                    <a:pt x="0" y="76"/>
                  </a:lnTo>
                  <a:lnTo>
                    <a:pt x="0" y="76"/>
                  </a:lnTo>
                  <a:lnTo>
                    <a:pt x="0" y="68"/>
                  </a:lnTo>
                  <a:lnTo>
                    <a:pt x="2" y="61"/>
                  </a:lnTo>
                  <a:lnTo>
                    <a:pt x="4" y="53"/>
                  </a:lnTo>
                  <a:lnTo>
                    <a:pt x="6" y="46"/>
                  </a:lnTo>
                  <a:lnTo>
                    <a:pt x="10" y="40"/>
                  </a:lnTo>
                  <a:lnTo>
                    <a:pt x="13" y="34"/>
                  </a:lnTo>
                  <a:lnTo>
                    <a:pt x="18" y="27"/>
                  </a:lnTo>
                  <a:lnTo>
                    <a:pt x="22" y="22"/>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2"/>
                  </a:lnTo>
                  <a:lnTo>
                    <a:pt x="137" y="27"/>
                  </a:lnTo>
                  <a:lnTo>
                    <a:pt x="141" y="34"/>
                  </a:lnTo>
                  <a:lnTo>
                    <a:pt x="145" y="40"/>
                  </a:lnTo>
                  <a:lnTo>
                    <a:pt x="148" y="46"/>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51" name="Google Shape;5751;p59"/>
            <p:cNvSpPr/>
            <p:nvPr/>
          </p:nvSpPr>
          <p:spPr>
            <a:xfrm>
              <a:off x="7058025" y="3251200"/>
              <a:ext cx="49213" cy="47625"/>
            </a:xfrm>
            <a:custGeom>
              <a:avLst/>
              <a:gdLst/>
              <a:ahLst/>
              <a:cxnLst/>
              <a:rect l="l" t="t" r="r" b="b"/>
              <a:pathLst>
                <a:path w="154" h="154" extrusionOk="0">
                  <a:moveTo>
                    <a:pt x="154" y="76"/>
                  </a:moveTo>
                  <a:lnTo>
                    <a:pt x="154" y="76"/>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6"/>
                  </a:lnTo>
                  <a:lnTo>
                    <a:pt x="0" y="76"/>
                  </a:lnTo>
                  <a:lnTo>
                    <a:pt x="0" y="70"/>
                  </a:lnTo>
                  <a:lnTo>
                    <a:pt x="1" y="62"/>
                  </a:lnTo>
                  <a:lnTo>
                    <a:pt x="4" y="54"/>
                  </a:lnTo>
                  <a:lnTo>
                    <a:pt x="6" y="47"/>
                  </a:lnTo>
                  <a:lnTo>
                    <a:pt x="9" y="40"/>
                  </a:lnTo>
                  <a:lnTo>
                    <a:pt x="13" y="34"/>
                  </a:lnTo>
                  <a:lnTo>
                    <a:pt x="17" y="28"/>
                  </a:lnTo>
                  <a:lnTo>
                    <a:pt x="23" y="23"/>
                  </a:lnTo>
                  <a:lnTo>
                    <a:pt x="28" y="18"/>
                  </a:lnTo>
                  <a:lnTo>
                    <a:pt x="35" y="13"/>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6" y="28"/>
                  </a:lnTo>
                  <a:lnTo>
                    <a:pt x="141" y="34"/>
                  </a:lnTo>
                  <a:lnTo>
                    <a:pt x="144" y="40"/>
                  </a:lnTo>
                  <a:lnTo>
                    <a:pt x="148" y="47"/>
                  </a:lnTo>
                  <a:lnTo>
                    <a:pt x="150" y="54"/>
                  </a:lnTo>
                  <a:lnTo>
                    <a:pt x="152"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52" name="Google Shape;5752;p59"/>
            <p:cNvSpPr/>
            <p:nvPr/>
          </p:nvSpPr>
          <p:spPr>
            <a:xfrm>
              <a:off x="7123113" y="3178175"/>
              <a:ext cx="49213" cy="49213"/>
            </a:xfrm>
            <a:custGeom>
              <a:avLst/>
              <a:gdLst/>
              <a:ahLst/>
              <a:cxnLst/>
              <a:rect l="l" t="t" r="r" b="b"/>
              <a:pathLst>
                <a:path w="154" h="153" extrusionOk="0">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2" y="23"/>
                  </a:lnTo>
                  <a:lnTo>
                    <a:pt x="28" y="17"/>
                  </a:lnTo>
                  <a:lnTo>
                    <a:pt x="34"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53" name="Google Shape;5753;p59"/>
            <p:cNvSpPr/>
            <p:nvPr/>
          </p:nvSpPr>
          <p:spPr>
            <a:xfrm>
              <a:off x="7058025" y="3179763"/>
              <a:ext cx="49213" cy="47625"/>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19"/>
                  </a:lnTo>
                  <a:lnTo>
                    <a:pt x="136" y="126"/>
                  </a:lnTo>
                  <a:lnTo>
                    <a:pt x="132" y="131"/>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1"/>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1"/>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54" name="Google Shape;5754;p59"/>
            <p:cNvSpPr/>
            <p:nvPr/>
          </p:nvSpPr>
          <p:spPr>
            <a:xfrm>
              <a:off x="7058025" y="3106738"/>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2"/>
                  </a:lnTo>
                  <a:lnTo>
                    <a:pt x="93" y="154"/>
                  </a:lnTo>
                  <a:lnTo>
                    <a:pt x="85" y="155"/>
                  </a:lnTo>
                  <a:lnTo>
                    <a:pt x="77" y="155"/>
                  </a:lnTo>
                  <a:lnTo>
                    <a:pt x="77" y="155"/>
                  </a:lnTo>
                  <a:lnTo>
                    <a:pt x="69" y="155"/>
                  </a:lnTo>
                  <a:lnTo>
                    <a:pt x="62" y="154"/>
                  </a:lnTo>
                  <a:lnTo>
                    <a:pt x="54" y="152"/>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3" y="23"/>
                  </a:lnTo>
                  <a:lnTo>
                    <a:pt x="28"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0" y="14"/>
                  </a:lnTo>
                  <a:lnTo>
                    <a:pt x="126" y="19"/>
                  </a:lnTo>
                  <a:lnTo>
                    <a:pt x="132" y="23"/>
                  </a:lnTo>
                  <a:lnTo>
                    <a:pt x="136" y="29"/>
                  </a:lnTo>
                  <a:lnTo>
                    <a:pt x="141" y="35"/>
                  </a:lnTo>
                  <a:lnTo>
                    <a:pt x="144" y="42"/>
                  </a:lnTo>
                  <a:lnTo>
                    <a:pt x="148" y="49"/>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55" name="Google Shape;5755;p59"/>
            <p:cNvSpPr/>
            <p:nvPr/>
          </p:nvSpPr>
          <p:spPr>
            <a:xfrm>
              <a:off x="7058025" y="3321050"/>
              <a:ext cx="49213" cy="49213"/>
            </a:xfrm>
            <a:custGeom>
              <a:avLst/>
              <a:gdLst/>
              <a:ahLst/>
              <a:cxnLst/>
              <a:rect l="l" t="t" r="r" b="b"/>
              <a:pathLst>
                <a:path w="154" h="153" extrusionOk="0">
                  <a:moveTo>
                    <a:pt x="154" y="77"/>
                  </a:moveTo>
                  <a:lnTo>
                    <a:pt x="154" y="77"/>
                  </a:lnTo>
                  <a:lnTo>
                    <a:pt x="154" y="85"/>
                  </a:lnTo>
                  <a:lnTo>
                    <a:pt x="152" y="91"/>
                  </a:lnTo>
                  <a:lnTo>
                    <a:pt x="150" y="99"/>
                  </a:lnTo>
                  <a:lnTo>
                    <a:pt x="148" y="106"/>
                  </a:lnTo>
                  <a:lnTo>
                    <a:pt x="144" y="113"/>
                  </a:lnTo>
                  <a:lnTo>
                    <a:pt x="141" y="120"/>
                  </a:lnTo>
                  <a:lnTo>
                    <a:pt x="136" y="126"/>
                  </a:lnTo>
                  <a:lnTo>
                    <a:pt x="132" y="130"/>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0"/>
                  </a:lnTo>
                  <a:lnTo>
                    <a:pt x="17" y="126"/>
                  </a:lnTo>
                  <a:lnTo>
                    <a:pt x="13" y="120"/>
                  </a:lnTo>
                  <a:lnTo>
                    <a:pt x="9" y="113"/>
                  </a:lnTo>
                  <a:lnTo>
                    <a:pt x="6" y="106"/>
                  </a:lnTo>
                  <a:lnTo>
                    <a:pt x="4" y="99"/>
                  </a:lnTo>
                  <a:lnTo>
                    <a:pt x="1" y="91"/>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56" name="Google Shape;5756;p59"/>
            <p:cNvSpPr/>
            <p:nvPr/>
          </p:nvSpPr>
          <p:spPr>
            <a:xfrm>
              <a:off x="7058025" y="3392488"/>
              <a:ext cx="49213" cy="47625"/>
            </a:xfrm>
            <a:custGeom>
              <a:avLst/>
              <a:gdLst/>
              <a:ahLst/>
              <a:cxnLst/>
              <a:rect l="l" t="t" r="r" b="b"/>
              <a:pathLst>
                <a:path w="154" h="154" extrusionOk="0">
                  <a:moveTo>
                    <a:pt x="154" y="77"/>
                  </a:moveTo>
                  <a:lnTo>
                    <a:pt x="154" y="77"/>
                  </a:lnTo>
                  <a:lnTo>
                    <a:pt x="154" y="85"/>
                  </a:lnTo>
                  <a:lnTo>
                    <a:pt x="152" y="93"/>
                  </a:lnTo>
                  <a:lnTo>
                    <a:pt x="150" y="99"/>
                  </a:lnTo>
                  <a:lnTo>
                    <a:pt x="148" y="107"/>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8" y="136"/>
                  </a:lnTo>
                  <a:lnTo>
                    <a:pt x="23" y="131"/>
                  </a:lnTo>
                  <a:lnTo>
                    <a:pt x="17" y="126"/>
                  </a:lnTo>
                  <a:lnTo>
                    <a:pt x="13" y="120"/>
                  </a:lnTo>
                  <a:lnTo>
                    <a:pt x="9" y="113"/>
                  </a:lnTo>
                  <a:lnTo>
                    <a:pt x="6" y="107"/>
                  </a:lnTo>
                  <a:lnTo>
                    <a:pt x="4" y="99"/>
                  </a:lnTo>
                  <a:lnTo>
                    <a:pt x="1" y="93"/>
                  </a:lnTo>
                  <a:lnTo>
                    <a:pt x="0" y="85"/>
                  </a:lnTo>
                  <a:lnTo>
                    <a:pt x="0" y="77"/>
                  </a:lnTo>
                  <a:lnTo>
                    <a:pt x="0" y="77"/>
                  </a:lnTo>
                  <a:lnTo>
                    <a:pt x="0" y="68"/>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8"/>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57" name="Google Shape;5757;p59"/>
            <p:cNvSpPr/>
            <p:nvPr/>
          </p:nvSpPr>
          <p:spPr>
            <a:xfrm>
              <a:off x="6915150" y="3460750"/>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1"/>
                  </a:lnTo>
                  <a:lnTo>
                    <a:pt x="136" y="126"/>
                  </a:lnTo>
                  <a:lnTo>
                    <a:pt x="130" y="132"/>
                  </a:lnTo>
                  <a:lnTo>
                    <a:pt x="126" y="138"/>
                  </a:lnTo>
                  <a:lnTo>
                    <a:pt x="119" y="141"/>
                  </a:lnTo>
                  <a:lnTo>
                    <a:pt x="113" y="146"/>
                  </a:lnTo>
                  <a:lnTo>
                    <a:pt x="106" y="149"/>
                  </a:lnTo>
                  <a:lnTo>
                    <a:pt x="99" y="151"/>
                  </a:lnTo>
                  <a:lnTo>
                    <a:pt x="91" y="154"/>
                  </a:lnTo>
                  <a:lnTo>
                    <a:pt x="84" y="155"/>
                  </a:lnTo>
                  <a:lnTo>
                    <a:pt x="76" y="155"/>
                  </a:lnTo>
                  <a:lnTo>
                    <a:pt x="76" y="155"/>
                  </a:lnTo>
                  <a:lnTo>
                    <a:pt x="68" y="155"/>
                  </a:lnTo>
                  <a:lnTo>
                    <a:pt x="60" y="154"/>
                  </a:lnTo>
                  <a:lnTo>
                    <a:pt x="54" y="151"/>
                  </a:lnTo>
                  <a:lnTo>
                    <a:pt x="47" y="149"/>
                  </a:lnTo>
                  <a:lnTo>
                    <a:pt x="40" y="146"/>
                  </a:lnTo>
                  <a:lnTo>
                    <a:pt x="33" y="141"/>
                  </a:lnTo>
                  <a:lnTo>
                    <a:pt x="27" y="138"/>
                  </a:lnTo>
                  <a:lnTo>
                    <a:pt x="22" y="132"/>
                  </a:lnTo>
                  <a:lnTo>
                    <a:pt x="17" y="126"/>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2" y="23"/>
                  </a:lnTo>
                  <a:lnTo>
                    <a:pt x="27" y="19"/>
                  </a:lnTo>
                  <a:lnTo>
                    <a:pt x="33" y="14"/>
                  </a:lnTo>
                  <a:lnTo>
                    <a:pt x="40" y="10"/>
                  </a:lnTo>
                  <a:lnTo>
                    <a:pt x="47" y="7"/>
                  </a:lnTo>
                  <a:lnTo>
                    <a:pt x="54" y="4"/>
                  </a:lnTo>
                  <a:lnTo>
                    <a:pt x="60" y="3"/>
                  </a:lnTo>
                  <a:lnTo>
                    <a:pt x="68" y="2"/>
                  </a:lnTo>
                  <a:lnTo>
                    <a:pt x="76" y="0"/>
                  </a:lnTo>
                  <a:lnTo>
                    <a:pt x="76" y="0"/>
                  </a:lnTo>
                  <a:lnTo>
                    <a:pt x="84" y="2"/>
                  </a:lnTo>
                  <a:lnTo>
                    <a:pt x="91" y="3"/>
                  </a:lnTo>
                  <a:lnTo>
                    <a:pt x="99" y="4"/>
                  </a:lnTo>
                  <a:lnTo>
                    <a:pt x="106" y="7"/>
                  </a:lnTo>
                  <a:lnTo>
                    <a:pt x="113" y="10"/>
                  </a:lnTo>
                  <a:lnTo>
                    <a:pt x="119" y="14"/>
                  </a:lnTo>
                  <a:lnTo>
                    <a:pt x="126" y="19"/>
                  </a:lnTo>
                  <a:lnTo>
                    <a:pt x="130" y="23"/>
                  </a:lnTo>
                  <a:lnTo>
                    <a:pt x="136" y="29"/>
                  </a:lnTo>
                  <a:lnTo>
                    <a:pt x="141"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58" name="Google Shape;5758;p59"/>
            <p:cNvSpPr/>
            <p:nvPr/>
          </p:nvSpPr>
          <p:spPr>
            <a:xfrm>
              <a:off x="6777038" y="3041650"/>
              <a:ext cx="47625"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7"/>
                  </a:lnTo>
                  <a:lnTo>
                    <a:pt x="132" y="132"/>
                  </a:lnTo>
                  <a:lnTo>
                    <a:pt x="126" y="137"/>
                  </a:lnTo>
                  <a:lnTo>
                    <a:pt x="121"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1" y="145"/>
                  </a:lnTo>
                  <a:lnTo>
                    <a:pt x="34" y="142"/>
                  </a:lnTo>
                  <a:lnTo>
                    <a:pt x="28" y="137"/>
                  </a:lnTo>
                  <a:lnTo>
                    <a:pt x="23" y="132"/>
                  </a:lnTo>
                  <a:lnTo>
                    <a:pt x="18" y="127"/>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9"/>
                  </a:lnTo>
                  <a:lnTo>
                    <a:pt x="23" y="23"/>
                  </a:lnTo>
                  <a:lnTo>
                    <a:pt x="28" y="18"/>
                  </a:lnTo>
                  <a:lnTo>
                    <a:pt x="34" y="14"/>
                  </a:lnTo>
                  <a:lnTo>
                    <a:pt x="41"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59" name="Google Shape;5759;p59"/>
            <p:cNvSpPr/>
            <p:nvPr/>
          </p:nvSpPr>
          <p:spPr>
            <a:xfrm>
              <a:off x="6777038" y="3113088"/>
              <a:ext cx="47625" cy="47625"/>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1" y="144"/>
                  </a:lnTo>
                  <a:lnTo>
                    <a:pt x="34" y="141"/>
                  </a:lnTo>
                  <a:lnTo>
                    <a:pt x="28" y="136"/>
                  </a:lnTo>
                  <a:lnTo>
                    <a:pt x="23" y="132"/>
                  </a:lnTo>
                  <a:lnTo>
                    <a:pt x="18" y="126"/>
                  </a:lnTo>
                  <a:lnTo>
                    <a:pt x="13"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3" y="23"/>
                  </a:lnTo>
                  <a:lnTo>
                    <a:pt x="28" y="17"/>
                  </a:lnTo>
                  <a:lnTo>
                    <a:pt x="34" y="13"/>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60" name="Google Shape;5760;p59"/>
            <p:cNvSpPr/>
            <p:nvPr/>
          </p:nvSpPr>
          <p:spPr>
            <a:xfrm>
              <a:off x="6775450" y="2897188"/>
              <a:ext cx="47625" cy="49213"/>
            </a:xfrm>
            <a:custGeom>
              <a:avLst/>
              <a:gdLst/>
              <a:ahLst/>
              <a:cxnLst/>
              <a:rect l="l" t="t" r="r" b="b"/>
              <a:pathLst>
                <a:path w="154" h="154" extrusionOk="0">
                  <a:moveTo>
                    <a:pt x="154" y="77"/>
                  </a:moveTo>
                  <a:lnTo>
                    <a:pt x="154" y="77"/>
                  </a:lnTo>
                  <a:lnTo>
                    <a:pt x="153" y="85"/>
                  </a:lnTo>
                  <a:lnTo>
                    <a:pt x="152" y="92"/>
                  </a:lnTo>
                  <a:lnTo>
                    <a:pt x="151" y="100"/>
                  </a:lnTo>
                  <a:lnTo>
                    <a:pt x="147" y="107"/>
                  </a:lnTo>
                  <a:lnTo>
                    <a:pt x="145" y="114"/>
                  </a:lnTo>
                  <a:lnTo>
                    <a:pt x="141" y="120"/>
                  </a:lnTo>
                  <a:lnTo>
                    <a:pt x="136" y="127"/>
                  </a:lnTo>
                  <a:lnTo>
                    <a:pt x="131" y="131"/>
                  </a:lnTo>
                  <a:lnTo>
                    <a:pt x="126" y="137"/>
                  </a:lnTo>
                  <a:lnTo>
                    <a:pt x="120" y="142"/>
                  </a:lnTo>
                  <a:lnTo>
                    <a:pt x="113" y="145"/>
                  </a:lnTo>
                  <a:lnTo>
                    <a:pt x="107" y="148"/>
                  </a:lnTo>
                  <a:lnTo>
                    <a:pt x="99" y="151"/>
                  </a:lnTo>
                  <a:lnTo>
                    <a:pt x="92" y="153"/>
                  </a:lnTo>
                  <a:lnTo>
                    <a:pt x="84" y="154"/>
                  </a:lnTo>
                  <a:lnTo>
                    <a:pt x="76" y="154"/>
                  </a:lnTo>
                  <a:lnTo>
                    <a:pt x="76" y="154"/>
                  </a:lnTo>
                  <a:lnTo>
                    <a:pt x="68" y="154"/>
                  </a:lnTo>
                  <a:lnTo>
                    <a:pt x="62" y="153"/>
                  </a:lnTo>
                  <a:lnTo>
                    <a:pt x="54" y="151"/>
                  </a:lnTo>
                  <a:lnTo>
                    <a:pt x="47" y="148"/>
                  </a:lnTo>
                  <a:lnTo>
                    <a:pt x="40" y="145"/>
                  </a:lnTo>
                  <a:lnTo>
                    <a:pt x="34" y="142"/>
                  </a:lnTo>
                  <a:lnTo>
                    <a:pt x="28" y="137"/>
                  </a:lnTo>
                  <a:lnTo>
                    <a:pt x="23" y="131"/>
                  </a:lnTo>
                  <a:lnTo>
                    <a:pt x="17" y="127"/>
                  </a:lnTo>
                  <a:lnTo>
                    <a:pt x="13" y="120"/>
                  </a:lnTo>
                  <a:lnTo>
                    <a:pt x="9" y="114"/>
                  </a:lnTo>
                  <a:lnTo>
                    <a:pt x="5" y="107"/>
                  </a:lnTo>
                  <a:lnTo>
                    <a:pt x="3" y="100"/>
                  </a:lnTo>
                  <a:lnTo>
                    <a:pt x="1" y="92"/>
                  </a:lnTo>
                  <a:lnTo>
                    <a:pt x="0" y="85"/>
                  </a:lnTo>
                  <a:lnTo>
                    <a:pt x="0" y="77"/>
                  </a:lnTo>
                  <a:lnTo>
                    <a:pt x="0" y="77"/>
                  </a:lnTo>
                  <a:lnTo>
                    <a:pt x="0" y="69"/>
                  </a:lnTo>
                  <a:lnTo>
                    <a:pt x="1" y="61"/>
                  </a:lnTo>
                  <a:lnTo>
                    <a:pt x="3" y="55"/>
                  </a:lnTo>
                  <a:lnTo>
                    <a:pt x="5" y="48"/>
                  </a:lnTo>
                  <a:lnTo>
                    <a:pt x="9" y="41"/>
                  </a:lnTo>
                  <a:lnTo>
                    <a:pt x="13" y="34"/>
                  </a:lnTo>
                  <a:lnTo>
                    <a:pt x="17" y="28"/>
                  </a:lnTo>
                  <a:lnTo>
                    <a:pt x="23" y="23"/>
                  </a:lnTo>
                  <a:lnTo>
                    <a:pt x="28" y="18"/>
                  </a:lnTo>
                  <a:lnTo>
                    <a:pt x="34" y="13"/>
                  </a:lnTo>
                  <a:lnTo>
                    <a:pt x="40" y="10"/>
                  </a:lnTo>
                  <a:lnTo>
                    <a:pt x="47" y="7"/>
                  </a:lnTo>
                  <a:lnTo>
                    <a:pt x="54" y="3"/>
                  </a:lnTo>
                  <a:lnTo>
                    <a:pt x="62" y="2"/>
                  </a:lnTo>
                  <a:lnTo>
                    <a:pt x="68" y="1"/>
                  </a:lnTo>
                  <a:lnTo>
                    <a:pt x="76" y="0"/>
                  </a:lnTo>
                  <a:lnTo>
                    <a:pt x="76" y="0"/>
                  </a:lnTo>
                  <a:lnTo>
                    <a:pt x="84" y="1"/>
                  </a:lnTo>
                  <a:lnTo>
                    <a:pt x="92" y="2"/>
                  </a:lnTo>
                  <a:lnTo>
                    <a:pt x="99" y="3"/>
                  </a:lnTo>
                  <a:lnTo>
                    <a:pt x="107" y="7"/>
                  </a:lnTo>
                  <a:lnTo>
                    <a:pt x="113" y="10"/>
                  </a:lnTo>
                  <a:lnTo>
                    <a:pt x="120" y="13"/>
                  </a:lnTo>
                  <a:lnTo>
                    <a:pt x="126" y="18"/>
                  </a:lnTo>
                  <a:lnTo>
                    <a:pt x="131" y="23"/>
                  </a:lnTo>
                  <a:lnTo>
                    <a:pt x="136" y="28"/>
                  </a:lnTo>
                  <a:lnTo>
                    <a:pt x="141" y="34"/>
                  </a:lnTo>
                  <a:lnTo>
                    <a:pt x="145" y="41"/>
                  </a:lnTo>
                  <a:lnTo>
                    <a:pt x="147" y="48"/>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61" name="Google Shape;5761;p59"/>
            <p:cNvSpPr/>
            <p:nvPr/>
          </p:nvSpPr>
          <p:spPr>
            <a:xfrm>
              <a:off x="6777038" y="2968625"/>
              <a:ext cx="47625"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4" y="141"/>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2"/>
                  </a:lnTo>
                  <a:lnTo>
                    <a:pt x="4" y="54"/>
                  </a:lnTo>
                  <a:lnTo>
                    <a:pt x="6" y="47"/>
                  </a:lnTo>
                  <a:lnTo>
                    <a:pt x="10" y="40"/>
                  </a:lnTo>
                  <a:lnTo>
                    <a:pt x="13" y="33"/>
                  </a:lnTo>
                  <a:lnTo>
                    <a:pt x="18" y="27"/>
                  </a:lnTo>
                  <a:lnTo>
                    <a:pt x="23" y="23"/>
                  </a:lnTo>
                  <a:lnTo>
                    <a:pt x="28" y="17"/>
                  </a:lnTo>
                  <a:lnTo>
                    <a:pt x="34" y="12"/>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3"/>
                  </a:lnTo>
                  <a:lnTo>
                    <a:pt x="145" y="40"/>
                  </a:lnTo>
                  <a:lnTo>
                    <a:pt x="148" y="47"/>
                  </a:lnTo>
                  <a:lnTo>
                    <a:pt x="150"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62" name="Google Shape;5762;p59"/>
            <p:cNvSpPr/>
            <p:nvPr/>
          </p:nvSpPr>
          <p:spPr>
            <a:xfrm>
              <a:off x="8102600" y="2335213"/>
              <a:ext cx="47625" cy="49213"/>
            </a:xfrm>
            <a:custGeom>
              <a:avLst/>
              <a:gdLst/>
              <a:ahLst/>
              <a:cxnLst/>
              <a:rect l="l" t="t" r="r" b="b"/>
              <a:pathLst>
                <a:path w="154" h="154" extrusionOk="0">
                  <a:moveTo>
                    <a:pt x="154" y="77"/>
                  </a:moveTo>
                  <a:lnTo>
                    <a:pt x="154" y="77"/>
                  </a:lnTo>
                  <a:lnTo>
                    <a:pt x="154" y="85"/>
                  </a:lnTo>
                  <a:lnTo>
                    <a:pt x="152" y="92"/>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63" name="Google Shape;5763;p59"/>
            <p:cNvSpPr/>
            <p:nvPr/>
          </p:nvSpPr>
          <p:spPr>
            <a:xfrm>
              <a:off x="8102600" y="2405063"/>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4"/>
                  </a:lnTo>
                  <a:lnTo>
                    <a:pt x="126" y="17"/>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64" name="Google Shape;5764;p59"/>
            <p:cNvSpPr/>
            <p:nvPr/>
          </p:nvSpPr>
          <p:spPr>
            <a:xfrm>
              <a:off x="8170863" y="23352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4" y="154"/>
                  </a:lnTo>
                  <a:lnTo>
                    <a:pt x="76" y="154"/>
                  </a:lnTo>
                  <a:lnTo>
                    <a:pt x="76" y="154"/>
                  </a:lnTo>
                  <a:lnTo>
                    <a:pt x="68" y="154"/>
                  </a:lnTo>
                  <a:lnTo>
                    <a:pt x="60" y="152"/>
                  </a:lnTo>
                  <a:lnTo>
                    <a:pt x="54" y="150"/>
                  </a:lnTo>
                  <a:lnTo>
                    <a:pt x="47" y="148"/>
                  </a:lnTo>
                  <a:lnTo>
                    <a:pt x="40" y="144"/>
                  </a:lnTo>
                  <a:lnTo>
                    <a:pt x="33" y="141"/>
                  </a:lnTo>
                  <a:lnTo>
                    <a:pt x="27" y="136"/>
                  </a:lnTo>
                  <a:lnTo>
                    <a:pt x="22" y="132"/>
                  </a:lnTo>
                  <a:lnTo>
                    <a:pt x="17" y="126"/>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65" name="Google Shape;5765;p59"/>
            <p:cNvSpPr/>
            <p:nvPr/>
          </p:nvSpPr>
          <p:spPr>
            <a:xfrm>
              <a:off x="8170863" y="240506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0" y="152"/>
                  </a:lnTo>
                  <a:lnTo>
                    <a:pt x="54" y="151"/>
                  </a:lnTo>
                  <a:lnTo>
                    <a:pt x="47" y="148"/>
                  </a:lnTo>
                  <a:lnTo>
                    <a:pt x="40" y="146"/>
                  </a:lnTo>
                  <a:lnTo>
                    <a:pt x="33" y="141"/>
                  </a:lnTo>
                  <a:lnTo>
                    <a:pt x="27" y="136"/>
                  </a:lnTo>
                  <a:lnTo>
                    <a:pt x="22" y="132"/>
                  </a:lnTo>
                  <a:lnTo>
                    <a:pt x="17" y="126"/>
                  </a:lnTo>
                  <a:lnTo>
                    <a:pt x="12"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9"/>
                  </a:lnTo>
                  <a:lnTo>
                    <a:pt x="22" y="23"/>
                  </a:lnTo>
                  <a:lnTo>
                    <a:pt x="27" y="17"/>
                  </a:lnTo>
                  <a:lnTo>
                    <a:pt x="33" y="14"/>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66" name="Google Shape;5766;p59"/>
            <p:cNvSpPr/>
            <p:nvPr/>
          </p:nvSpPr>
          <p:spPr>
            <a:xfrm>
              <a:off x="8242300" y="2335213"/>
              <a:ext cx="47625"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0" y="132"/>
                  </a:lnTo>
                  <a:lnTo>
                    <a:pt x="126"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67" name="Google Shape;5767;p59"/>
            <p:cNvSpPr/>
            <p:nvPr/>
          </p:nvSpPr>
          <p:spPr>
            <a:xfrm>
              <a:off x="8242300" y="2405063"/>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0" y="132"/>
                  </a:lnTo>
                  <a:lnTo>
                    <a:pt x="126"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6" y="17"/>
                  </a:lnTo>
                  <a:lnTo>
                    <a:pt x="130"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68" name="Google Shape;5768;p59"/>
            <p:cNvSpPr/>
            <p:nvPr/>
          </p:nvSpPr>
          <p:spPr>
            <a:xfrm>
              <a:off x="8312150" y="2335213"/>
              <a:ext cx="49213" cy="49213"/>
            </a:xfrm>
            <a:custGeom>
              <a:avLst/>
              <a:gdLst/>
              <a:ahLst/>
              <a:cxnLst/>
              <a:rect l="l" t="t" r="r" b="b"/>
              <a:pathLst>
                <a:path w="153" h="154" extrusionOk="0">
                  <a:moveTo>
                    <a:pt x="153" y="77"/>
                  </a:moveTo>
                  <a:lnTo>
                    <a:pt x="153" y="77"/>
                  </a:lnTo>
                  <a:lnTo>
                    <a:pt x="153" y="85"/>
                  </a:lnTo>
                  <a:lnTo>
                    <a:pt x="152" y="92"/>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69" name="Google Shape;5769;p59"/>
            <p:cNvSpPr/>
            <p:nvPr/>
          </p:nvSpPr>
          <p:spPr>
            <a:xfrm>
              <a:off x="8312150" y="2405063"/>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70" name="Google Shape;5770;p59"/>
            <p:cNvSpPr/>
            <p:nvPr/>
          </p:nvSpPr>
          <p:spPr>
            <a:xfrm>
              <a:off x="7681913" y="345916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5"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5" y="40"/>
                  </a:lnTo>
                  <a:lnTo>
                    <a:pt x="148" y="47"/>
                  </a:lnTo>
                  <a:lnTo>
                    <a:pt x="151" y="54"/>
                  </a:lnTo>
                  <a:lnTo>
                    <a:pt x="153"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71" name="Google Shape;5771;p59"/>
            <p:cNvSpPr/>
            <p:nvPr/>
          </p:nvSpPr>
          <p:spPr>
            <a:xfrm>
              <a:off x="7751763" y="3459163"/>
              <a:ext cx="47625"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1" y="131"/>
                  </a:lnTo>
                  <a:lnTo>
                    <a:pt x="126" y="136"/>
                  </a:lnTo>
                  <a:lnTo>
                    <a:pt x="120" y="141"/>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1"/>
                  </a:lnTo>
                  <a:lnTo>
                    <a:pt x="27" y="136"/>
                  </a:lnTo>
                  <a:lnTo>
                    <a:pt x="23" y="131"/>
                  </a:lnTo>
                  <a:lnTo>
                    <a:pt x="17" y="126"/>
                  </a:lnTo>
                  <a:lnTo>
                    <a:pt x="14" y="120"/>
                  </a:lnTo>
                  <a:lnTo>
                    <a:pt x="9" y="113"/>
                  </a:lnTo>
                  <a:lnTo>
                    <a:pt x="6" y="107"/>
                  </a:lnTo>
                  <a:lnTo>
                    <a:pt x="3" y="99"/>
                  </a:lnTo>
                  <a:lnTo>
                    <a:pt x="1" y="92"/>
                  </a:lnTo>
                  <a:lnTo>
                    <a:pt x="0" y="84"/>
                  </a:lnTo>
                  <a:lnTo>
                    <a:pt x="0" y="76"/>
                  </a:lnTo>
                  <a:lnTo>
                    <a:pt x="0" y="76"/>
                  </a:lnTo>
                  <a:lnTo>
                    <a:pt x="0" y="68"/>
                  </a:lnTo>
                  <a:lnTo>
                    <a:pt x="1" y="62"/>
                  </a:lnTo>
                  <a:lnTo>
                    <a:pt x="3" y="54"/>
                  </a:lnTo>
                  <a:lnTo>
                    <a:pt x="6" y="47"/>
                  </a:lnTo>
                  <a:lnTo>
                    <a:pt x="9" y="40"/>
                  </a:lnTo>
                  <a:lnTo>
                    <a:pt x="14" y="34"/>
                  </a:lnTo>
                  <a:lnTo>
                    <a:pt x="17" y="28"/>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8"/>
                  </a:lnTo>
                  <a:lnTo>
                    <a:pt x="141" y="34"/>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72" name="Google Shape;5772;p59"/>
            <p:cNvSpPr/>
            <p:nvPr/>
          </p:nvSpPr>
          <p:spPr>
            <a:xfrm>
              <a:off x="7821613" y="3459163"/>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1"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2" y="152"/>
                  </a:lnTo>
                  <a:lnTo>
                    <a:pt x="54" y="151"/>
                  </a:lnTo>
                  <a:lnTo>
                    <a:pt x="47" y="147"/>
                  </a:lnTo>
                  <a:lnTo>
                    <a:pt x="40" y="144"/>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2"/>
                  </a:lnTo>
                  <a:lnTo>
                    <a:pt x="3" y="54"/>
                  </a:lnTo>
                  <a:lnTo>
                    <a:pt x="5" y="47"/>
                  </a:lnTo>
                  <a:lnTo>
                    <a:pt x="9" y="40"/>
                  </a:lnTo>
                  <a:lnTo>
                    <a:pt x="12" y="34"/>
                  </a:lnTo>
                  <a:lnTo>
                    <a:pt x="17" y="28"/>
                  </a:lnTo>
                  <a:lnTo>
                    <a:pt x="21" y="23"/>
                  </a:lnTo>
                  <a:lnTo>
                    <a:pt x="27" y="17"/>
                  </a:lnTo>
                  <a:lnTo>
                    <a:pt x="33"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1"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73" name="Google Shape;5773;p59"/>
            <p:cNvSpPr/>
            <p:nvPr/>
          </p:nvSpPr>
          <p:spPr>
            <a:xfrm>
              <a:off x="7889875" y="3738563"/>
              <a:ext cx="49213" cy="49213"/>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2" y="119"/>
                  </a:lnTo>
                  <a:lnTo>
                    <a:pt x="137" y="125"/>
                  </a:lnTo>
                  <a:lnTo>
                    <a:pt x="132" y="130"/>
                  </a:lnTo>
                  <a:lnTo>
                    <a:pt x="127" y="136"/>
                  </a:lnTo>
                  <a:lnTo>
                    <a:pt x="120" y="140"/>
                  </a:lnTo>
                  <a:lnTo>
                    <a:pt x="114" y="144"/>
                  </a:lnTo>
                  <a:lnTo>
                    <a:pt x="108" y="147"/>
                  </a:lnTo>
                  <a:lnTo>
                    <a:pt x="101" y="149"/>
                  </a:lnTo>
                  <a:lnTo>
                    <a:pt x="93" y="152"/>
                  </a:lnTo>
                  <a:lnTo>
                    <a:pt x="86" y="153"/>
                  </a:lnTo>
                  <a:lnTo>
                    <a:pt x="78" y="153"/>
                  </a:lnTo>
                  <a:lnTo>
                    <a:pt x="78" y="153"/>
                  </a:lnTo>
                  <a:lnTo>
                    <a:pt x="70" y="153"/>
                  </a:lnTo>
                  <a:lnTo>
                    <a:pt x="62" y="152"/>
                  </a:lnTo>
                  <a:lnTo>
                    <a:pt x="55" y="149"/>
                  </a:lnTo>
                  <a:lnTo>
                    <a:pt x="48" y="147"/>
                  </a:lnTo>
                  <a:lnTo>
                    <a:pt x="41" y="144"/>
                  </a:lnTo>
                  <a:lnTo>
                    <a:pt x="34" y="140"/>
                  </a:lnTo>
                  <a:lnTo>
                    <a:pt x="29" y="136"/>
                  </a:lnTo>
                  <a:lnTo>
                    <a:pt x="23" y="130"/>
                  </a:lnTo>
                  <a:lnTo>
                    <a:pt x="18" y="125"/>
                  </a:lnTo>
                  <a:lnTo>
                    <a:pt x="14" y="119"/>
                  </a:lnTo>
                  <a:lnTo>
                    <a:pt x="10" y="113"/>
                  </a:lnTo>
                  <a:lnTo>
                    <a:pt x="7" y="106"/>
                  </a:lnTo>
                  <a:lnTo>
                    <a:pt x="3" y="99"/>
                  </a:lnTo>
                  <a:lnTo>
                    <a:pt x="2" y="91"/>
                  </a:lnTo>
                  <a:lnTo>
                    <a:pt x="1" y="84"/>
                  </a:lnTo>
                  <a:lnTo>
                    <a:pt x="0" y="76"/>
                  </a:lnTo>
                  <a:lnTo>
                    <a:pt x="0" y="76"/>
                  </a:lnTo>
                  <a:lnTo>
                    <a:pt x="1" y="68"/>
                  </a:lnTo>
                  <a:lnTo>
                    <a:pt x="2" y="60"/>
                  </a:lnTo>
                  <a:lnTo>
                    <a:pt x="3" y="53"/>
                  </a:lnTo>
                  <a:lnTo>
                    <a:pt x="7" y="46"/>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6"/>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74" name="Google Shape;5774;p59"/>
            <p:cNvSpPr/>
            <p:nvPr/>
          </p:nvSpPr>
          <p:spPr>
            <a:xfrm>
              <a:off x="7681913" y="3530600"/>
              <a:ext cx="49213" cy="49213"/>
            </a:xfrm>
            <a:custGeom>
              <a:avLst/>
              <a:gdLst/>
              <a:ahLst/>
              <a:cxnLst/>
              <a:rect l="l" t="t" r="r" b="b"/>
              <a:pathLst>
                <a:path w="155" h="154" extrusionOk="0">
                  <a:moveTo>
                    <a:pt x="155" y="78"/>
                  </a:moveTo>
                  <a:lnTo>
                    <a:pt x="155" y="78"/>
                  </a:lnTo>
                  <a:lnTo>
                    <a:pt x="154" y="86"/>
                  </a:lnTo>
                  <a:lnTo>
                    <a:pt x="153" y="92"/>
                  </a:lnTo>
                  <a:lnTo>
                    <a:pt x="151" y="100"/>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1"/>
                  </a:lnTo>
                  <a:lnTo>
                    <a:pt x="17" y="127"/>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8"/>
                  </a:lnTo>
                  <a:lnTo>
                    <a:pt x="9" y="41"/>
                  </a:lnTo>
                  <a:lnTo>
                    <a:pt x="13" y="34"/>
                  </a:lnTo>
                  <a:lnTo>
                    <a:pt x="17" y="28"/>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8"/>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75" name="Google Shape;5775;p59"/>
            <p:cNvSpPr/>
            <p:nvPr/>
          </p:nvSpPr>
          <p:spPr>
            <a:xfrm>
              <a:off x="7751763" y="3530600"/>
              <a:ext cx="49213" cy="49213"/>
            </a:xfrm>
            <a:custGeom>
              <a:avLst/>
              <a:gdLst/>
              <a:ahLst/>
              <a:cxnLst/>
              <a:rect l="l" t="t" r="r" b="b"/>
              <a:pathLst>
                <a:path w="154" h="154" extrusionOk="0">
                  <a:moveTo>
                    <a:pt x="154" y="78"/>
                  </a:moveTo>
                  <a:lnTo>
                    <a:pt x="154" y="78"/>
                  </a:lnTo>
                  <a:lnTo>
                    <a:pt x="153" y="86"/>
                  </a:lnTo>
                  <a:lnTo>
                    <a:pt x="152" y="92"/>
                  </a:lnTo>
                  <a:lnTo>
                    <a:pt x="151" y="100"/>
                  </a:lnTo>
                  <a:lnTo>
                    <a:pt x="148" y="107"/>
                  </a:lnTo>
                  <a:lnTo>
                    <a:pt x="145" y="114"/>
                  </a:lnTo>
                  <a:lnTo>
                    <a:pt x="141" y="120"/>
                  </a:lnTo>
                  <a:lnTo>
                    <a:pt x="136" y="127"/>
                  </a:lnTo>
                  <a:lnTo>
                    <a:pt x="131" y="131"/>
                  </a:lnTo>
                  <a:lnTo>
                    <a:pt x="126" y="137"/>
                  </a:lnTo>
                  <a:lnTo>
                    <a:pt x="120" y="142"/>
                  </a:lnTo>
                  <a:lnTo>
                    <a:pt x="114" y="145"/>
                  </a:lnTo>
                  <a:lnTo>
                    <a:pt x="107" y="149"/>
                  </a:lnTo>
                  <a:lnTo>
                    <a:pt x="101" y="151"/>
                  </a:lnTo>
                  <a:lnTo>
                    <a:pt x="93" y="153"/>
                  </a:lnTo>
                  <a:lnTo>
                    <a:pt x="85" y="154"/>
                  </a:lnTo>
                  <a:lnTo>
                    <a:pt x="78" y="154"/>
                  </a:lnTo>
                  <a:lnTo>
                    <a:pt x="78" y="154"/>
                  </a:lnTo>
                  <a:lnTo>
                    <a:pt x="70" y="154"/>
                  </a:lnTo>
                  <a:lnTo>
                    <a:pt x="62" y="153"/>
                  </a:lnTo>
                  <a:lnTo>
                    <a:pt x="54" y="151"/>
                  </a:lnTo>
                  <a:lnTo>
                    <a:pt x="47" y="149"/>
                  </a:lnTo>
                  <a:lnTo>
                    <a:pt x="40" y="145"/>
                  </a:lnTo>
                  <a:lnTo>
                    <a:pt x="34" y="142"/>
                  </a:lnTo>
                  <a:lnTo>
                    <a:pt x="28" y="137"/>
                  </a:lnTo>
                  <a:lnTo>
                    <a:pt x="23" y="131"/>
                  </a:lnTo>
                  <a:lnTo>
                    <a:pt x="17" y="127"/>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8"/>
                  </a:lnTo>
                  <a:lnTo>
                    <a:pt x="9" y="41"/>
                  </a:lnTo>
                  <a:lnTo>
                    <a:pt x="14" y="34"/>
                  </a:lnTo>
                  <a:lnTo>
                    <a:pt x="17" y="28"/>
                  </a:lnTo>
                  <a:lnTo>
                    <a:pt x="23" y="23"/>
                  </a:lnTo>
                  <a:lnTo>
                    <a:pt x="28" y="18"/>
                  </a:lnTo>
                  <a:lnTo>
                    <a:pt x="34" y="14"/>
                  </a:lnTo>
                  <a:lnTo>
                    <a:pt x="40" y="9"/>
                  </a:lnTo>
                  <a:lnTo>
                    <a:pt x="47" y="7"/>
                  </a:lnTo>
                  <a:lnTo>
                    <a:pt x="54"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6" y="28"/>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76" name="Google Shape;5776;p59"/>
            <p:cNvSpPr/>
            <p:nvPr/>
          </p:nvSpPr>
          <p:spPr>
            <a:xfrm>
              <a:off x="7821613" y="3530600"/>
              <a:ext cx="49213" cy="49213"/>
            </a:xfrm>
            <a:custGeom>
              <a:avLst/>
              <a:gdLst/>
              <a:ahLst/>
              <a:cxnLst/>
              <a:rect l="l" t="t" r="r" b="b"/>
              <a:pathLst>
                <a:path w="154" h="154" extrusionOk="0">
                  <a:moveTo>
                    <a:pt x="154" y="78"/>
                  </a:moveTo>
                  <a:lnTo>
                    <a:pt x="154" y="78"/>
                  </a:lnTo>
                  <a:lnTo>
                    <a:pt x="153" y="86"/>
                  </a:lnTo>
                  <a:lnTo>
                    <a:pt x="152" y="92"/>
                  </a:lnTo>
                  <a:lnTo>
                    <a:pt x="150" y="100"/>
                  </a:lnTo>
                  <a:lnTo>
                    <a:pt x="147" y="107"/>
                  </a:lnTo>
                  <a:lnTo>
                    <a:pt x="144" y="114"/>
                  </a:lnTo>
                  <a:lnTo>
                    <a:pt x="141"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2"/>
                  </a:lnTo>
                  <a:lnTo>
                    <a:pt x="27" y="137"/>
                  </a:lnTo>
                  <a:lnTo>
                    <a:pt x="23" y="131"/>
                  </a:lnTo>
                  <a:lnTo>
                    <a:pt x="17" y="127"/>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8"/>
                  </a:lnTo>
                  <a:lnTo>
                    <a:pt x="9" y="41"/>
                  </a:lnTo>
                  <a:lnTo>
                    <a:pt x="12" y="34"/>
                  </a:lnTo>
                  <a:lnTo>
                    <a:pt x="17" y="28"/>
                  </a:lnTo>
                  <a:lnTo>
                    <a:pt x="23" y="23"/>
                  </a:lnTo>
                  <a:lnTo>
                    <a:pt x="27" y="18"/>
                  </a:lnTo>
                  <a:lnTo>
                    <a:pt x="33"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1" y="34"/>
                  </a:lnTo>
                  <a:lnTo>
                    <a:pt x="144" y="41"/>
                  </a:lnTo>
                  <a:lnTo>
                    <a:pt x="147" y="48"/>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77" name="Google Shape;5777;p59"/>
            <p:cNvSpPr/>
            <p:nvPr/>
          </p:nvSpPr>
          <p:spPr>
            <a:xfrm>
              <a:off x="7751763" y="3600450"/>
              <a:ext cx="49213" cy="49213"/>
            </a:xfrm>
            <a:custGeom>
              <a:avLst/>
              <a:gdLst/>
              <a:ahLst/>
              <a:cxnLst/>
              <a:rect l="l" t="t" r="r" b="b"/>
              <a:pathLst>
                <a:path w="154" h="153" extrusionOk="0">
                  <a:moveTo>
                    <a:pt x="154" y="77"/>
                  </a:moveTo>
                  <a:lnTo>
                    <a:pt x="154" y="77"/>
                  </a:lnTo>
                  <a:lnTo>
                    <a:pt x="153" y="85"/>
                  </a:lnTo>
                  <a:lnTo>
                    <a:pt x="152" y="93"/>
                  </a:lnTo>
                  <a:lnTo>
                    <a:pt x="151" y="99"/>
                  </a:lnTo>
                  <a:lnTo>
                    <a:pt x="148" y="106"/>
                  </a:lnTo>
                  <a:lnTo>
                    <a:pt x="145" y="113"/>
                  </a:lnTo>
                  <a:lnTo>
                    <a:pt x="141" y="120"/>
                  </a:lnTo>
                  <a:lnTo>
                    <a:pt x="136"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4" y="150"/>
                  </a:lnTo>
                  <a:lnTo>
                    <a:pt x="47" y="148"/>
                  </a:lnTo>
                  <a:lnTo>
                    <a:pt x="40" y="144"/>
                  </a:lnTo>
                  <a:lnTo>
                    <a:pt x="34" y="141"/>
                  </a:lnTo>
                  <a:lnTo>
                    <a:pt x="28" y="136"/>
                  </a:lnTo>
                  <a:lnTo>
                    <a:pt x="23" y="132"/>
                  </a:lnTo>
                  <a:lnTo>
                    <a:pt x="17" y="126"/>
                  </a:lnTo>
                  <a:lnTo>
                    <a:pt x="14"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8" y="17"/>
                  </a:lnTo>
                  <a:lnTo>
                    <a:pt x="34" y="13"/>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3"/>
                  </a:lnTo>
                  <a:lnTo>
                    <a:pt x="136" y="27"/>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78" name="Google Shape;5778;p59"/>
            <p:cNvSpPr/>
            <p:nvPr/>
          </p:nvSpPr>
          <p:spPr>
            <a:xfrm>
              <a:off x="7751763" y="3671888"/>
              <a:ext cx="49213" cy="49213"/>
            </a:xfrm>
            <a:custGeom>
              <a:avLst/>
              <a:gdLst/>
              <a:ahLst/>
              <a:cxnLst/>
              <a:rect l="l" t="t" r="r" b="b"/>
              <a:pathLst>
                <a:path w="154" h="154" extrusionOk="0">
                  <a:moveTo>
                    <a:pt x="154" y="78"/>
                  </a:moveTo>
                  <a:lnTo>
                    <a:pt x="154" y="78"/>
                  </a:lnTo>
                  <a:lnTo>
                    <a:pt x="153" y="86"/>
                  </a:lnTo>
                  <a:lnTo>
                    <a:pt x="152" y="93"/>
                  </a:lnTo>
                  <a:lnTo>
                    <a:pt x="151" y="101"/>
                  </a:lnTo>
                  <a:lnTo>
                    <a:pt x="148" y="107"/>
                  </a:lnTo>
                  <a:lnTo>
                    <a:pt x="145" y="114"/>
                  </a:lnTo>
                  <a:lnTo>
                    <a:pt x="141" y="120"/>
                  </a:lnTo>
                  <a:lnTo>
                    <a:pt x="136" y="126"/>
                  </a:lnTo>
                  <a:lnTo>
                    <a:pt x="131" y="131"/>
                  </a:lnTo>
                  <a:lnTo>
                    <a:pt x="126" y="137"/>
                  </a:lnTo>
                  <a:lnTo>
                    <a:pt x="120" y="141"/>
                  </a:lnTo>
                  <a:lnTo>
                    <a:pt x="114" y="145"/>
                  </a:lnTo>
                  <a:lnTo>
                    <a:pt x="107" y="149"/>
                  </a:lnTo>
                  <a:lnTo>
                    <a:pt x="101" y="151"/>
                  </a:lnTo>
                  <a:lnTo>
                    <a:pt x="93" y="153"/>
                  </a:lnTo>
                  <a:lnTo>
                    <a:pt x="85" y="154"/>
                  </a:lnTo>
                  <a:lnTo>
                    <a:pt x="78" y="154"/>
                  </a:lnTo>
                  <a:lnTo>
                    <a:pt x="78" y="154"/>
                  </a:lnTo>
                  <a:lnTo>
                    <a:pt x="70" y="154"/>
                  </a:lnTo>
                  <a:lnTo>
                    <a:pt x="62" y="153"/>
                  </a:lnTo>
                  <a:lnTo>
                    <a:pt x="54" y="151"/>
                  </a:lnTo>
                  <a:lnTo>
                    <a:pt x="47" y="149"/>
                  </a:lnTo>
                  <a:lnTo>
                    <a:pt x="40" y="145"/>
                  </a:lnTo>
                  <a:lnTo>
                    <a:pt x="34" y="141"/>
                  </a:lnTo>
                  <a:lnTo>
                    <a:pt x="28" y="137"/>
                  </a:lnTo>
                  <a:lnTo>
                    <a:pt x="23" y="131"/>
                  </a:lnTo>
                  <a:lnTo>
                    <a:pt x="17" y="126"/>
                  </a:lnTo>
                  <a:lnTo>
                    <a:pt x="14"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8" y="18"/>
                  </a:lnTo>
                  <a:lnTo>
                    <a:pt x="34" y="14"/>
                  </a:lnTo>
                  <a:lnTo>
                    <a:pt x="40" y="9"/>
                  </a:lnTo>
                  <a:lnTo>
                    <a:pt x="47" y="7"/>
                  </a:lnTo>
                  <a:lnTo>
                    <a:pt x="54"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6" y="29"/>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79" name="Google Shape;5779;p59"/>
            <p:cNvSpPr/>
            <p:nvPr/>
          </p:nvSpPr>
          <p:spPr>
            <a:xfrm>
              <a:off x="7821613" y="3600450"/>
              <a:ext cx="49213" cy="49213"/>
            </a:xfrm>
            <a:custGeom>
              <a:avLst/>
              <a:gdLst/>
              <a:ahLst/>
              <a:cxnLst/>
              <a:rect l="l" t="t" r="r" b="b"/>
              <a:pathLst>
                <a:path w="154" h="153" extrusionOk="0">
                  <a:moveTo>
                    <a:pt x="154" y="77"/>
                  </a:moveTo>
                  <a:lnTo>
                    <a:pt x="154"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80" name="Google Shape;5780;p59"/>
            <p:cNvSpPr/>
            <p:nvPr/>
          </p:nvSpPr>
          <p:spPr>
            <a:xfrm>
              <a:off x="7821613" y="3671888"/>
              <a:ext cx="49213" cy="49213"/>
            </a:xfrm>
            <a:custGeom>
              <a:avLst/>
              <a:gdLst/>
              <a:ahLst/>
              <a:cxnLst/>
              <a:rect l="l" t="t" r="r" b="b"/>
              <a:pathLst>
                <a:path w="154" h="154" extrusionOk="0">
                  <a:moveTo>
                    <a:pt x="154" y="78"/>
                  </a:moveTo>
                  <a:lnTo>
                    <a:pt x="154" y="78"/>
                  </a:lnTo>
                  <a:lnTo>
                    <a:pt x="153" y="86"/>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1"/>
                  </a:lnTo>
                  <a:lnTo>
                    <a:pt x="27" y="137"/>
                  </a:lnTo>
                  <a:lnTo>
                    <a:pt x="23" y="131"/>
                  </a:lnTo>
                  <a:lnTo>
                    <a:pt x="17" y="126"/>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3" y="23"/>
                  </a:lnTo>
                  <a:lnTo>
                    <a:pt x="27" y="18"/>
                  </a:lnTo>
                  <a:lnTo>
                    <a:pt x="33"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81" name="Google Shape;5781;p59"/>
            <p:cNvSpPr/>
            <p:nvPr/>
          </p:nvSpPr>
          <p:spPr>
            <a:xfrm>
              <a:off x="5727700" y="4648200"/>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2" y="121"/>
                  </a:lnTo>
                  <a:lnTo>
                    <a:pt x="138" y="127"/>
                  </a:lnTo>
                  <a:lnTo>
                    <a:pt x="132" y="132"/>
                  </a:lnTo>
                  <a:lnTo>
                    <a:pt x="127" y="138"/>
                  </a:lnTo>
                  <a:lnTo>
                    <a:pt x="121" y="142"/>
                  </a:lnTo>
                  <a:lnTo>
                    <a:pt x="115" y="146"/>
                  </a:lnTo>
                  <a:lnTo>
                    <a:pt x="108" y="149"/>
                  </a:lnTo>
                  <a:lnTo>
                    <a:pt x="101" y="152"/>
                  </a:lnTo>
                  <a:lnTo>
                    <a:pt x="93" y="154"/>
                  </a:lnTo>
                  <a:lnTo>
                    <a:pt x="86" y="155"/>
                  </a:lnTo>
                  <a:lnTo>
                    <a:pt x="78" y="155"/>
                  </a:lnTo>
                  <a:lnTo>
                    <a:pt x="78" y="155"/>
                  </a:lnTo>
                  <a:lnTo>
                    <a:pt x="70" y="155"/>
                  </a:lnTo>
                  <a:lnTo>
                    <a:pt x="62" y="154"/>
                  </a:lnTo>
                  <a:lnTo>
                    <a:pt x="55" y="152"/>
                  </a:lnTo>
                  <a:lnTo>
                    <a:pt x="48"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9"/>
                  </a:lnTo>
                  <a:lnTo>
                    <a:pt x="11" y="42"/>
                  </a:lnTo>
                  <a:lnTo>
                    <a:pt x="14" y="35"/>
                  </a:lnTo>
                  <a:lnTo>
                    <a:pt x="19" y="29"/>
                  </a:lnTo>
                  <a:lnTo>
                    <a:pt x="23" y="23"/>
                  </a:lnTo>
                  <a:lnTo>
                    <a:pt x="29" y="19"/>
                  </a:lnTo>
                  <a:lnTo>
                    <a:pt x="35" y="14"/>
                  </a:lnTo>
                  <a:lnTo>
                    <a:pt x="42" y="11"/>
                  </a:lnTo>
                  <a:lnTo>
                    <a:pt x="48" y="7"/>
                  </a:lnTo>
                  <a:lnTo>
                    <a:pt x="55" y="5"/>
                  </a:lnTo>
                  <a:lnTo>
                    <a:pt x="62" y="3"/>
                  </a:lnTo>
                  <a:lnTo>
                    <a:pt x="70" y="2"/>
                  </a:lnTo>
                  <a:lnTo>
                    <a:pt x="78" y="0"/>
                  </a:lnTo>
                  <a:lnTo>
                    <a:pt x="78" y="0"/>
                  </a:lnTo>
                  <a:lnTo>
                    <a:pt x="86" y="2"/>
                  </a:lnTo>
                  <a:lnTo>
                    <a:pt x="93" y="3"/>
                  </a:lnTo>
                  <a:lnTo>
                    <a:pt x="101" y="5"/>
                  </a:lnTo>
                  <a:lnTo>
                    <a:pt x="108" y="7"/>
                  </a:lnTo>
                  <a:lnTo>
                    <a:pt x="115" y="11"/>
                  </a:lnTo>
                  <a:lnTo>
                    <a:pt x="121" y="14"/>
                  </a:lnTo>
                  <a:lnTo>
                    <a:pt x="127" y="19"/>
                  </a:lnTo>
                  <a:lnTo>
                    <a:pt x="132" y="23"/>
                  </a:lnTo>
                  <a:lnTo>
                    <a:pt x="138" y="29"/>
                  </a:lnTo>
                  <a:lnTo>
                    <a:pt x="142" y="35"/>
                  </a:lnTo>
                  <a:lnTo>
                    <a:pt x="146" y="42"/>
                  </a:lnTo>
                  <a:lnTo>
                    <a:pt x="149" y="49"/>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82" name="Google Shape;5782;p59"/>
            <p:cNvSpPr/>
            <p:nvPr/>
          </p:nvSpPr>
          <p:spPr>
            <a:xfrm>
              <a:off x="5727700" y="4718050"/>
              <a:ext cx="49213" cy="49213"/>
            </a:xfrm>
            <a:custGeom>
              <a:avLst/>
              <a:gdLst/>
              <a:ahLst/>
              <a:cxnLst/>
              <a:rect l="l" t="t" r="r" b="b"/>
              <a:pathLst>
                <a:path w="155" h="154" extrusionOk="0">
                  <a:moveTo>
                    <a:pt x="155" y="76"/>
                  </a:moveTo>
                  <a:lnTo>
                    <a:pt x="155" y="76"/>
                  </a:lnTo>
                  <a:lnTo>
                    <a:pt x="155" y="84"/>
                  </a:lnTo>
                  <a:lnTo>
                    <a:pt x="154" y="92"/>
                  </a:lnTo>
                  <a:lnTo>
                    <a:pt x="151" y="99"/>
                  </a:lnTo>
                  <a:lnTo>
                    <a:pt x="149" y="106"/>
                  </a:lnTo>
                  <a:lnTo>
                    <a:pt x="146" y="113"/>
                  </a:lnTo>
                  <a:lnTo>
                    <a:pt x="142" y="120"/>
                  </a:lnTo>
                  <a:lnTo>
                    <a:pt x="138" y="125"/>
                  </a:lnTo>
                  <a:lnTo>
                    <a:pt x="132" y="131"/>
                  </a:lnTo>
                  <a:lnTo>
                    <a:pt x="127" y="136"/>
                  </a:lnTo>
                  <a:lnTo>
                    <a:pt x="121" y="140"/>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2" y="144"/>
                  </a:lnTo>
                  <a:lnTo>
                    <a:pt x="35" y="140"/>
                  </a:lnTo>
                  <a:lnTo>
                    <a:pt x="29" y="136"/>
                  </a:lnTo>
                  <a:lnTo>
                    <a:pt x="23" y="131"/>
                  </a:lnTo>
                  <a:lnTo>
                    <a:pt x="19" y="125"/>
                  </a:lnTo>
                  <a:lnTo>
                    <a:pt x="14" y="120"/>
                  </a:lnTo>
                  <a:lnTo>
                    <a:pt x="11" y="113"/>
                  </a:lnTo>
                  <a:lnTo>
                    <a:pt x="7" y="106"/>
                  </a:lnTo>
                  <a:lnTo>
                    <a:pt x="4" y="99"/>
                  </a:lnTo>
                  <a:lnTo>
                    <a:pt x="3" y="92"/>
                  </a:lnTo>
                  <a:lnTo>
                    <a:pt x="2" y="84"/>
                  </a:lnTo>
                  <a:lnTo>
                    <a:pt x="0" y="76"/>
                  </a:lnTo>
                  <a:lnTo>
                    <a:pt x="0" y="76"/>
                  </a:lnTo>
                  <a:lnTo>
                    <a:pt x="2" y="68"/>
                  </a:lnTo>
                  <a:lnTo>
                    <a:pt x="3" y="61"/>
                  </a:lnTo>
                  <a:lnTo>
                    <a:pt x="4" y="53"/>
                  </a:lnTo>
                  <a:lnTo>
                    <a:pt x="7" y="47"/>
                  </a:lnTo>
                  <a:lnTo>
                    <a:pt x="11" y="40"/>
                  </a:lnTo>
                  <a:lnTo>
                    <a:pt x="14" y="34"/>
                  </a:lnTo>
                  <a:lnTo>
                    <a:pt x="19" y="27"/>
                  </a:lnTo>
                  <a:lnTo>
                    <a:pt x="23" y="22"/>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2"/>
                  </a:lnTo>
                  <a:lnTo>
                    <a:pt x="138" y="27"/>
                  </a:lnTo>
                  <a:lnTo>
                    <a:pt x="142" y="34"/>
                  </a:lnTo>
                  <a:lnTo>
                    <a:pt x="146" y="40"/>
                  </a:lnTo>
                  <a:lnTo>
                    <a:pt x="149" y="47"/>
                  </a:lnTo>
                  <a:lnTo>
                    <a:pt x="151" y="53"/>
                  </a:lnTo>
                  <a:lnTo>
                    <a:pt x="154"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83" name="Google Shape;5783;p59"/>
            <p:cNvSpPr/>
            <p:nvPr/>
          </p:nvSpPr>
          <p:spPr>
            <a:xfrm>
              <a:off x="5797550" y="4648200"/>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1" y="132"/>
                  </a:lnTo>
                  <a:lnTo>
                    <a:pt x="126" y="138"/>
                  </a:lnTo>
                  <a:lnTo>
                    <a:pt x="119" y="142"/>
                  </a:lnTo>
                  <a:lnTo>
                    <a:pt x="113" y="146"/>
                  </a:lnTo>
                  <a:lnTo>
                    <a:pt x="107" y="149"/>
                  </a:lnTo>
                  <a:lnTo>
                    <a:pt x="100" y="152"/>
                  </a:lnTo>
                  <a:lnTo>
                    <a:pt x="92" y="154"/>
                  </a:lnTo>
                  <a:lnTo>
                    <a:pt x="85" y="155"/>
                  </a:lnTo>
                  <a:lnTo>
                    <a:pt x="77" y="155"/>
                  </a:lnTo>
                  <a:lnTo>
                    <a:pt x="77" y="155"/>
                  </a:lnTo>
                  <a:lnTo>
                    <a:pt x="69" y="155"/>
                  </a:lnTo>
                  <a:lnTo>
                    <a:pt x="61" y="154"/>
                  </a:lnTo>
                  <a:lnTo>
                    <a:pt x="54" y="152"/>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2" y="23"/>
                  </a:lnTo>
                  <a:lnTo>
                    <a:pt x="28" y="19"/>
                  </a:lnTo>
                  <a:lnTo>
                    <a:pt x="33" y="14"/>
                  </a:lnTo>
                  <a:lnTo>
                    <a:pt x="40" y="11"/>
                  </a:lnTo>
                  <a:lnTo>
                    <a:pt x="47" y="7"/>
                  </a:lnTo>
                  <a:lnTo>
                    <a:pt x="54" y="5"/>
                  </a:lnTo>
                  <a:lnTo>
                    <a:pt x="61" y="3"/>
                  </a:lnTo>
                  <a:lnTo>
                    <a:pt x="69" y="2"/>
                  </a:lnTo>
                  <a:lnTo>
                    <a:pt x="77" y="0"/>
                  </a:lnTo>
                  <a:lnTo>
                    <a:pt x="77" y="0"/>
                  </a:lnTo>
                  <a:lnTo>
                    <a:pt x="85" y="2"/>
                  </a:lnTo>
                  <a:lnTo>
                    <a:pt x="92" y="3"/>
                  </a:lnTo>
                  <a:lnTo>
                    <a:pt x="100" y="5"/>
                  </a:lnTo>
                  <a:lnTo>
                    <a:pt x="107" y="7"/>
                  </a:lnTo>
                  <a:lnTo>
                    <a:pt x="113" y="11"/>
                  </a:lnTo>
                  <a:lnTo>
                    <a:pt x="119" y="14"/>
                  </a:lnTo>
                  <a:lnTo>
                    <a:pt x="126" y="19"/>
                  </a:lnTo>
                  <a:lnTo>
                    <a:pt x="131" y="23"/>
                  </a:lnTo>
                  <a:lnTo>
                    <a:pt x="136" y="29"/>
                  </a:lnTo>
                  <a:lnTo>
                    <a:pt x="141" y="35"/>
                  </a:lnTo>
                  <a:lnTo>
                    <a:pt x="144" y="42"/>
                  </a:lnTo>
                  <a:lnTo>
                    <a:pt x="148" y="49"/>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84" name="Google Shape;5784;p59"/>
            <p:cNvSpPr/>
            <p:nvPr/>
          </p:nvSpPr>
          <p:spPr>
            <a:xfrm>
              <a:off x="5797550" y="4718050"/>
              <a:ext cx="47625" cy="49213"/>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5"/>
                  </a:lnTo>
                  <a:lnTo>
                    <a:pt x="131" y="131"/>
                  </a:lnTo>
                  <a:lnTo>
                    <a:pt x="126" y="136"/>
                  </a:lnTo>
                  <a:lnTo>
                    <a:pt x="119" y="140"/>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2"/>
                  </a:lnTo>
                  <a:lnTo>
                    <a:pt x="136" y="27"/>
                  </a:lnTo>
                  <a:lnTo>
                    <a:pt x="141" y="34"/>
                  </a:lnTo>
                  <a:lnTo>
                    <a:pt x="144" y="40"/>
                  </a:lnTo>
                  <a:lnTo>
                    <a:pt x="148" y="47"/>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85" name="Google Shape;5785;p59"/>
            <p:cNvSpPr/>
            <p:nvPr/>
          </p:nvSpPr>
          <p:spPr>
            <a:xfrm>
              <a:off x="5867400" y="4648200"/>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2"/>
                  </a:lnTo>
                  <a:lnTo>
                    <a:pt x="93" y="154"/>
                  </a:lnTo>
                  <a:lnTo>
                    <a:pt x="86" y="155"/>
                  </a:lnTo>
                  <a:lnTo>
                    <a:pt x="78" y="155"/>
                  </a:lnTo>
                  <a:lnTo>
                    <a:pt x="78" y="155"/>
                  </a:lnTo>
                  <a:lnTo>
                    <a:pt x="70" y="155"/>
                  </a:lnTo>
                  <a:lnTo>
                    <a:pt x="62" y="154"/>
                  </a:lnTo>
                  <a:lnTo>
                    <a:pt x="55" y="152"/>
                  </a:lnTo>
                  <a:lnTo>
                    <a:pt x="47" y="149"/>
                  </a:lnTo>
                  <a:lnTo>
                    <a:pt x="41"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8" y="19"/>
                  </a:lnTo>
                  <a:lnTo>
                    <a:pt x="34" y="14"/>
                  </a:lnTo>
                  <a:lnTo>
                    <a:pt x="41" y="11"/>
                  </a:lnTo>
                  <a:lnTo>
                    <a:pt x="47" y="7"/>
                  </a:lnTo>
                  <a:lnTo>
                    <a:pt x="55" y="5"/>
                  </a:lnTo>
                  <a:lnTo>
                    <a:pt x="62" y="3"/>
                  </a:lnTo>
                  <a:lnTo>
                    <a:pt x="70" y="2"/>
                  </a:lnTo>
                  <a:lnTo>
                    <a:pt x="78" y="0"/>
                  </a:lnTo>
                  <a:lnTo>
                    <a:pt x="78" y="0"/>
                  </a:lnTo>
                  <a:lnTo>
                    <a:pt x="86" y="2"/>
                  </a:lnTo>
                  <a:lnTo>
                    <a:pt x="93" y="3"/>
                  </a:lnTo>
                  <a:lnTo>
                    <a:pt x="101" y="5"/>
                  </a:lnTo>
                  <a:lnTo>
                    <a:pt x="107" y="7"/>
                  </a:lnTo>
                  <a:lnTo>
                    <a:pt x="114" y="11"/>
                  </a:lnTo>
                  <a:lnTo>
                    <a:pt x="120" y="14"/>
                  </a:lnTo>
                  <a:lnTo>
                    <a:pt x="126" y="19"/>
                  </a:lnTo>
                  <a:lnTo>
                    <a:pt x="131" y="23"/>
                  </a:lnTo>
                  <a:lnTo>
                    <a:pt x="137" y="29"/>
                  </a:lnTo>
                  <a:lnTo>
                    <a:pt x="141" y="35"/>
                  </a:lnTo>
                  <a:lnTo>
                    <a:pt x="145" y="42"/>
                  </a:lnTo>
                  <a:lnTo>
                    <a:pt x="149" y="49"/>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86" name="Google Shape;5786;p59"/>
            <p:cNvSpPr/>
            <p:nvPr/>
          </p:nvSpPr>
          <p:spPr>
            <a:xfrm>
              <a:off x="5867400" y="4718050"/>
              <a:ext cx="47625"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8"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7"/>
                  </a:lnTo>
                  <a:lnTo>
                    <a:pt x="9" y="40"/>
                  </a:lnTo>
                  <a:lnTo>
                    <a:pt x="14" y="34"/>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2"/>
                  </a:lnTo>
                  <a:lnTo>
                    <a:pt x="137" y="27"/>
                  </a:lnTo>
                  <a:lnTo>
                    <a:pt x="141"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87" name="Google Shape;5787;p59"/>
            <p:cNvSpPr/>
            <p:nvPr/>
          </p:nvSpPr>
          <p:spPr>
            <a:xfrm>
              <a:off x="5797550" y="4787900"/>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4"/>
                  </a:lnTo>
                  <a:lnTo>
                    <a:pt x="126" y="18"/>
                  </a:lnTo>
                  <a:lnTo>
                    <a:pt x="131"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88" name="Google Shape;5788;p59"/>
            <p:cNvSpPr/>
            <p:nvPr/>
          </p:nvSpPr>
          <p:spPr>
            <a:xfrm>
              <a:off x="5797550" y="4859338"/>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89" name="Google Shape;5789;p59"/>
            <p:cNvSpPr/>
            <p:nvPr/>
          </p:nvSpPr>
          <p:spPr>
            <a:xfrm>
              <a:off x="5867400" y="4787900"/>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8"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90" name="Google Shape;5790;p59"/>
            <p:cNvSpPr/>
            <p:nvPr/>
          </p:nvSpPr>
          <p:spPr>
            <a:xfrm>
              <a:off x="5867400" y="4859338"/>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8"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7" y="7"/>
                  </a:lnTo>
                  <a:lnTo>
                    <a:pt x="114" y="11"/>
                  </a:lnTo>
                  <a:lnTo>
                    <a:pt x="120" y="14"/>
                  </a:lnTo>
                  <a:lnTo>
                    <a:pt x="126"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91" name="Google Shape;5791;p59"/>
            <p:cNvSpPr/>
            <p:nvPr/>
          </p:nvSpPr>
          <p:spPr>
            <a:xfrm>
              <a:off x="5797550" y="4930775"/>
              <a:ext cx="47625" cy="47625"/>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5"/>
                  </a:lnTo>
                  <a:lnTo>
                    <a:pt x="131" y="131"/>
                  </a:lnTo>
                  <a:lnTo>
                    <a:pt x="126" y="136"/>
                  </a:lnTo>
                  <a:lnTo>
                    <a:pt x="119" y="140"/>
                  </a:lnTo>
                  <a:lnTo>
                    <a:pt x="113" y="144"/>
                  </a:lnTo>
                  <a:lnTo>
                    <a:pt x="107" y="147"/>
                  </a:lnTo>
                  <a:lnTo>
                    <a:pt x="100" y="149"/>
                  </a:lnTo>
                  <a:lnTo>
                    <a:pt x="92" y="152"/>
                  </a:lnTo>
                  <a:lnTo>
                    <a:pt x="85" y="153"/>
                  </a:lnTo>
                  <a:lnTo>
                    <a:pt x="77" y="154"/>
                  </a:lnTo>
                  <a:lnTo>
                    <a:pt x="77" y="154"/>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2"/>
                  </a:lnTo>
                  <a:lnTo>
                    <a:pt x="136" y="27"/>
                  </a:lnTo>
                  <a:lnTo>
                    <a:pt x="141" y="34"/>
                  </a:lnTo>
                  <a:lnTo>
                    <a:pt x="144" y="40"/>
                  </a:lnTo>
                  <a:lnTo>
                    <a:pt x="148" y="46"/>
                  </a:lnTo>
                  <a:lnTo>
                    <a:pt x="150" y="53"/>
                  </a:lnTo>
                  <a:lnTo>
                    <a:pt x="152"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92" name="Google Shape;5792;p59"/>
            <p:cNvSpPr/>
            <p:nvPr/>
          </p:nvSpPr>
          <p:spPr>
            <a:xfrm>
              <a:off x="5797550" y="5000625"/>
              <a:ext cx="47625"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1" y="131"/>
                  </a:lnTo>
                  <a:lnTo>
                    <a:pt x="126" y="137"/>
                  </a:lnTo>
                  <a:lnTo>
                    <a:pt x="119" y="140"/>
                  </a:lnTo>
                  <a:lnTo>
                    <a:pt x="113"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0"/>
                  </a:lnTo>
                  <a:lnTo>
                    <a:pt x="28" y="137"/>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1"/>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2" y="2"/>
                  </a:lnTo>
                  <a:lnTo>
                    <a:pt x="100" y="3"/>
                  </a:lnTo>
                  <a:lnTo>
                    <a:pt x="107" y="6"/>
                  </a:lnTo>
                  <a:lnTo>
                    <a:pt x="113" y="9"/>
                  </a:lnTo>
                  <a:lnTo>
                    <a:pt x="119" y="13"/>
                  </a:lnTo>
                  <a:lnTo>
                    <a:pt x="126" y="18"/>
                  </a:lnTo>
                  <a:lnTo>
                    <a:pt x="131" y="22"/>
                  </a:lnTo>
                  <a:lnTo>
                    <a:pt x="136" y="28"/>
                  </a:lnTo>
                  <a:lnTo>
                    <a:pt x="141" y="34"/>
                  </a:lnTo>
                  <a:lnTo>
                    <a:pt x="144" y="41"/>
                  </a:lnTo>
                  <a:lnTo>
                    <a:pt x="148" y="46"/>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93" name="Google Shape;5793;p59"/>
            <p:cNvSpPr/>
            <p:nvPr/>
          </p:nvSpPr>
          <p:spPr>
            <a:xfrm>
              <a:off x="5867400" y="4930775"/>
              <a:ext cx="47625" cy="47625"/>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49"/>
                  </a:lnTo>
                  <a:lnTo>
                    <a:pt x="93" y="152"/>
                  </a:lnTo>
                  <a:lnTo>
                    <a:pt x="86" y="153"/>
                  </a:lnTo>
                  <a:lnTo>
                    <a:pt x="78" y="154"/>
                  </a:lnTo>
                  <a:lnTo>
                    <a:pt x="78" y="154"/>
                  </a:lnTo>
                  <a:lnTo>
                    <a:pt x="70" y="153"/>
                  </a:lnTo>
                  <a:lnTo>
                    <a:pt x="62" y="152"/>
                  </a:lnTo>
                  <a:lnTo>
                    <a:pt x="55" y="149"/>
                  </a:lnTo>
                  <a:lnTo>
                    <a:pt x="47" y="147"/>
                  </a:lnTo>
                  <a:lnTo>
                    <a:pt x="41" y="144"/>
                  </a:lnTo>
                  <a:lnTo>
                    <a:pt x="34" y="140"/>
                  </a:lnTo>
                  <a:lnTo>
                    <a:pt x="28"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2"/>
                  </a:lnTo>
                  <a:lnTo>
                    <a:pt x="137" y="27"/>
                  </a:lnTo>
                  <a:lnTo>
                    <a:pt x="141" y="34"/>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94" name="Google Shape;5794;p59"/>
            <p:cNvSpPr/>
            <p:nvPr/>
          </p:nvSpPr>
          <p:spPr>
            <a:xfrm>
              <a:off x="5867400" y="5000625"/>
              <a:ext cx="47625"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1" y="120"/>
                  </a:lnTo>
                  <a:lnTo>
                    <a:pt x="137" y="125"/>
                  </a:lnTo>
                  <a:lnTo>
                    <a:pt x="131" y="131"/>
                  </a:lnTo>
                  <a:lnTo>
                    <a:pt x="126" y="137"/>
                  </a:lnTo>
                  <a:lnTo>
                    <a:pt x="120" y="140"/>
                  </a:lnTo>
                  <a:lnTo>
                    <a:pt x="114" y="145"/>
                  </a:lnTo>
                  <a:lnTo>
                    <a:pt x="107" y="148"/>
                  </a:lnTo>
                  <a:lnTo>
                    <a:pt x="101" y="151"/>
                  </a:lnTo>
                  <a:lnTo>
                    <a:pt x="93" y="153"/>
                  </a:lnTo>
                  <a:lnTo>
                    <a:pt x="86" y="154"/>
                  </a:lnTo>
                  <a:lnTo>
                    <a:pt x="78" y="154"/>
                  </a:lnTo>
                  <a:lnTo>
                    <a:pt x="78" y="154"/>
                  </a:lnTo>
                  <a:lnTo>
                    <a:pt x="70" y="154"/>
                  </a:lnTo>
                  <a:lnTo>
                    <a:pt x="62" y="153"/>
                  </a:lnTo>
                  <a:lnTo>
                    <a:pt x="55" y="151"/>
                  </a:lnTo>
                  <a:lnTo>
                    <a:pt x="47" y="148"/>
                  </a:lnTo>
                  <a:lnTo>
                    <a:pt x="41" y="145"/>
                  </a:lnTo>
                  <a:lnTo>
                    <a:pt x="34" y="140"/>
                  </a:lnTo>
                  <a:lnTo>
                    <a:pt x="28" y="137"/>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4"/>
                  </a:lnTo>
                  <a:lnTo>
                    <a:pt x="7" y="46"/>
                  </a:lnTo>
                  <a:lnTo>
                    <a:pt x="9" y="41"/>
                  </a:lnTo>
                  <a:lnTo>
                    <a:pt x="14" y="34"/>
                  </a:lnTo>
                  <a:lnTo>
                    <a:pt x="18" y="28"/>
                  </a:lnTo>
                  <a:lnTo>
                    <a:pt x="23" y="22"/>
                  </a:lnTo>
                  <a:lnTo>
                    <a:pt x="28" y="18"/>
                  </a:lnTo>
                  <a:lnTo>
                    <a:pt x="34" y="13"/>
                  </a:lnTo>
                  <a:lnTo>
                    <a:pt x="41" y="9"/>
                  </a:lnTo>
                  <a:lnTo>
                    <a:pt x="47" y="6"/>
                  </a:lnTo>
                  <a:lnTo>
                    <a:pt x="55" y="3"/>
                  </a:lnTo>
                  <a:lnTo>
                    <a:pt x="62" y="2"/>
                  </a:lnTo>
                  <a:lnTo>
                    <a:pt x="70" y="1"/>
                  </a:lnTo>
                  <a:lnTo>
                    <a:pt x="78" y="0"/>
                  </a:lnTo>
                  <a:lnTo>
                    <a:pt x="78" y="0"/>
                  </a:lnTo>
                  <a:lnTo>
                    <a:pt x="86" y="1"/>
                  </a:lnTo>
                  <a:lnTo>
                    <a:pt x="93" y="2"/>
                  </a:lnTo>
                  <a:lnTo>
                    <a:pt x="101" y="3"/>
                  </a:lnTo>
                  <a:lnTo>
                    <a:pt x="107" y="6"/>
                  </a:lnTo>
                  <a:lnTo>
                    <a:pt x="114" y="9"/>
                  </a:lnTo>
                  <a:lnTo>
                    <a:pt x="120" y="13"/>
                  </a:lnTo>
                  <a:lnTo>
                    <a:pt x="126" y="18"/>
                  </a:lnTo>
                  <a:lnTo>
                    <a:pt x="131" y="22"/>
                  </a:lnTo>
                  <a:lnTo>
                    <a:pt x="137" y="28"/>
                  </a:lnTo>
                  <a:lnTo>
                    <a:pt x="141" y="34"/>
                  </a:lnTo>
                  <a:lnTo>
                    <a:pt x="145" y="41"/>
                  </a:lnTo>
                  <a:lnTo>
                    <a:pt x="149" y="46"/>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95" name="Google Shape;5795;p59"/>
            <p:cNvSpPr/>
            <p:nvPr/>
          </p:nvSpPr>
          <p:spPr>
            <a:xfrm>
              <a:off x="6146800" y="5065713"/>
              <a:ext cx="49213" cy="49213"/>
            </a:xfrm>
            <a:custGeom>
              <a:avLst/>
              <a:gdLst/>
              <a:ahLst/>
              <a:cxnLst/>
              <a:rect l="l" t="t" r="r" b="b"/>
              <a:pathLst>
                <a:path w="155" h="154" extrusionOk="0">
                  <a:moveTo>
                    <a:pt x="155" y="76"/>
                  </a:moveTo>
                  <a:lnTo>
                    <a:pt x="155" y="76"/>
                  </a:lnTo>
                  <a:lnTo>
                    <a:pt x="154" y="84"/>
                  </a:lnTo>
                  <a:lnTo>
                    <a:pt x="153" y="92"/>
                  </a:lnTo>
                  <a:lnTo>
                    <a:pt x="151" y="99"/>
                  </a:lnTo>
                  <a:lnTo>
                    <a:pt x="148" y="107"/>
                  </a:lnTo>
                  <a:lnTo>
                    <a:pt x="145"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9" y="125"/>
                  </a:lnTo>
                  <a:lnTo>
                    <a:pt x="14" y="120"/>
                  </a:lnTo>
                  <a:lnTo>
                    <a:pt x="10" y="114"/>
                  </a:lnTo>
                  <a:lnTo>
                    <a:pt x="6" y="107"/>
                  </a:lnTo>
                  <a:lnTo>
                    <a:pt x="4" y="99"/>
                  </a:lnTo>
                  <a:lnTo>
                    <a:pt x="3" y="92"/>
                  </a:lnTo>
                  <a:lnTo>
                    <a:pt x="2" y="84"/>
                  </a:lnTo>
                  <a:lnTo>
                    <a:pt x="0" y="76"/>
                  </a:lnTo>
                  <a:lnTo>
                    <a:pt x="0" y="76"/>
                  </a:lnTo>
                  <a:lnTo>
                    <a:pt x="2" y="69"/>
                  </a:lnTo>
                  <a:lnTo>
                    <a:pt x="3" y="61"/>
                  </a:lnTo>
                  <a:lnTo>
                    <a:pt x="4" y="53"/>
                  </a:lnTo>
                  <a:lnTo>
                    <a:pt x="6" y="47"/>
                  </a:lnTo>
                  <a:lnTo>
                    <a:pt x="10" y="40"/>
                  </a:lnTo>
                  <a:lnTo>
                    <a:pt x="14" y="34"/>
                  </a:lnTo>
                  <a:lnTo>
                    <a:pt x="19" y="28"/>
                  </a:lnTo>
                  <a:lnTo>
                    <a:pt x="23" y="23"/>
                  </a:lnTo>
                  <a:lnTo>
                    <a:pt x="29" y="17"/>
                  </a:lnTo>
                  <a:lnTo>
                    <a:pt x="35" y="13"/>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5" y="40"/>
                  </a:lnTo>
                  <a:lnTo>
                    <a:pt x="148" y="47"/>
                  </a:lnTo>
                  <a:lnTo>
                    <a:pt x="151" y="53"/>
                  </a:lnTo>
                  <a:lnTo>
                    <a:pt x="153" y="61"/>
                  </a:lnTo>
                  <a:lnTo>
                    <a:pt x="154" y="69"/>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96" name="Google Shape;5796;p59"/>
            <p:cNvSpPr/>
            <p:nvPr/>
          </p:nvSpPr>
          <p:spPr>
            <a:xfrm>
              <a:off x="6146800" y="5137150"/>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5" y="113"/>
                  </a:lnTo>
                  <a:lnTo>
                    <a:pt x="141" y="119"/>
                  </a:lnTo>
                  <a:lnTo>
                    <a:pt x="137" y="126"/>
                  </a:lnTo>
                  <a:lnTo>
                    <a:pt x="132" y="130"/>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0"/>
                  </a:lnTo>
                  <a:lnTo>
                    <a:pt x="19" y="126"/>
                  </a:lnTo>
                  <a:lnTo>
                    <a:pt x="14" y="119"/>
                  </a:lnTo>
                  <a:lnTo>
                    <a:pt x="10" y="113"/>
                  </a:lnTo>
                  <a:lnTo>
                    <a:pt x="6" y="106"/>
                  </a:lnTo>
                  <a:lnTo>
                    <a:pt x="4" y="99"/>
                  </a:lnTo>
                  <a:lnTo>
                    <a:pt x="3" y="91"/>
                  </a:lnTo>
                  <a:lnTo>
                    <a:pt x="2" y="84"/>
                  </a:lnTo>
                  <a:lnTo>
                    <a:pt x="0" y="76"/>
                  </a:lnTo>
                  <a:lnTo>
                    <a:pt x="0" y="76"/>
                  </a:lnTo>
                  <a:lnTo>
                    <a:pt x="2" y="68"/>
                  </a:lnTo>
                  <a:lnTo>
                    <a:pt x="3" y="60"/>
                  </a:lnTo>
                  <a:lnTo>
                    <a:pt x="4" y="54"/>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97" name="Google Shape;5797;p59"/>
            <p:cNvSpPr/>
            <p:nvPr/>
          </p:nvSpPr>
          <p:spPr>
            <a:xfrm>
              <a:off x="6216650" y="5065713"/>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5" y="114"/>
                  </a:lnTo>
                  <a:lnTo>
                    <a:pt x="141" y="120"/>
                  </a:lnTo>
                  <a:lnTo>
                    <a:pt x="136" y="125"/>
                  </a:lnTo>
                  <a:lnTo>
                    <a:pt x="132" y="131"/>
                  </a:lnTo>
                  <a:lnTo>
                    <a:pt x="126" y="136"/>
                  </a:lnTo>
                  <a:lnTo>
                    <a:pt x="120" y="140"/>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9" y="17"/>
                  </a:lnTo>
                  <a:lnTo>
                    <a:pt x="34" y="13"/>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3"/>
                  </a:lnTo>
                  <a:lnTo>
                    <a:pt x="126" y="17"/>
                  </a:lnTo>
                  <a:lnTo>
                    <a:pt x="132" y="23"/>
                  </a:lnTo>
                  <a:lnTo>
                    <a:pt x="136" y="28"/>
                  </a:lnTo>
                  <a:lnTo>
                    <a:pt x="141" y="34"/>
                  </a:lnTo>
                  <a:lnTo>
                    <a:pt x="145" y="40"/>
                  </a:lnTo>
                  <a:lnTo>
                    <a:pt x="148"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98" name="Google Shape;5798;p59"/>
            <p:cNvSpPr/>
            <p:nvPr/>
          </p:nvSpPr>
          <p:spPr>
            <a:xfrm>
              <a:off x="5935663" y="5065713"/>
              <a:ext cx="49213"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7" y="28"/>
                  </a:lnTo>
                  <a:lnTo>
                    <a:pt x="141" y="34"/>
                  </a:lnTo>
                  <a:lnTo>
                    <a:pt x="145" y="40"/>
                  </a:lnTo>
                  <a:lnTo>
                    <a:pt x="148" y="47"/>
                  </a:lnTo>
                  <a:lnTo>
                    <a:pt x="150"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799" name="Google Shape;5799;p59"/>
            <p:cNvSpPr/>
            <p:nvPr/>
          </p:nvSpPr>
          <p:spPr>
            <a:xfrm>
              <a:off x="5935663" y="5137150"/>
              <a:ext cx="49213" cy="49213"/>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00" name="Google Shape;5800;p59"/>
            <p:cNvSpPr/>
            <p:nvPr/>
          </p:nvSpPr>
          <p:spPr>
            <a:xfrm>
              <a:off x="6005513" y="5065713"/>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4" y="114"/>
                  </a:lnTo>
                  <a:lnTo>
                    <a:pt x="141" y="120"/>
                  </a:lnTo>
                  <a:lnTo>
                    <a:pt x="136" y="125"/>
                  </a:lnTo>
                  <a:lnTo>
                    <a:pt x="132"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2"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01" name="Google Shape;5801;p59"/>
            <p:cNvSpPr/>
            <p:nvPr/>
          </p:nvSpPr>
          <p:spPr>
            <a:xfrm>
              <a:off x="6005513" y="5137151"/>
              <a:ext cx="49213" cy="49213"/>
            </a:xfrm>
            <a:custGeom>
              <a:avLst/>
              <a:gdLst/>
              <a:ahLst/>
              <a:cxnLst/>
              <a:rect l="l" t="t" r="r" b="b"/>
              <a:pathLst>
                <a:path w="154" h="153" extrusionOk="0">
                  <a:moveTo>
                    <a:pt x="154" y="76"/>
                  </a:moveTo>
                  <a:lnTo>
                    <a:pt x="154" y="76"/>
                  </a:lnTo>
                  <a:lnTo>
                    <a:pt x="153" y="84"/>
                  </a:lnTo>
                  <a:lnTo>
                    <a:pt x="152" y="91"/>
                  </a:lnTo>
                  <a:lnTo>
                    <a:pt x="151" y="99"/>
                  </a:lnTo>
                  <a:lnTo>
                    <a:pt x="148" y="106"/>
                  </a:lnTo>
                  <a:lnTo>
                    <a:pt x="144" y="113"/>
                  </a:lnTo>
                  <a:lnTo>
                    <a:pt x="141" y="119"/>
                  </a:lnTo>
                  <a:lnTo>
                    <a:pt x="136" y="126"/>
                  </a:lnTo>
                  <a:lnTo>
                    <a:pt x="132" y="130"/>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0"/>
                  </a:lnTo>
                  <a:lnTo>
                    <a:pt x="17" y="126"/>
                  </a:lnTo>
                  <a:lnTo>
                    <a:pt x="12"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1"/>
                  </a:lnTo>
                  <a:lnTo>
                    <a:pt x="136" y="27"/>
                  </a:lnTo>
                  <a:lnTo>
                    <a:pt x="141" y="33"/>
                  </a:lnTo>
                  <a:lnTo>
                    <a:pt x="144"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02" name="Google Shape;5802;p59"/>
            <p:cNvSpPr/>
            <p:nvPr/>
          </p:nvSpPr>
          <p:spPr>
            <a:xfrm>
              <a:off x="6075363" y="5065713"/>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2" y="23"/>
                  </a:lnTo>
                  <a:lnTo>
                    <a:pt x="27" y="17"/>
                  </a:lnTo>
                  <a:lnTo>
                    <a:pt x="33" y="13"/>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3"/>
                  </a:lnTo>
                  <a:lnTo>
                    <a:pt x="136" y="28"/>
                  </a:lnTo>
                  <a:lnTo>
                    <a:pt x="141"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03" name="Google Shape;5803;p59"/>
            <p:cNvSpPr/>
            <p:nvPr/>
          </p:nvSpPr>
          <p:spPr>
            <a:xfrm>
              <a:off x="6075363" y="5137151"/>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2"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04" name="Google Shape;5804;p59"/>
            <p:cNvSpPr/>
            <p:nvPr/>
          </p:nvSpPr>
          <p:spPr>
            <a:xfrm>
              <a:off x="5935663" y="5207001"/>
              <a:ext cx="49213"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3"/>
                  </a:lnTo>
                  <a:lnTo>
                    <a:pt x="141" y="120"/>
                  </a:lnTo>
                  <a:lnTo>
                    <a:pt x="137"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05" name="Google Shape;5805;p59"/>
            <p:cNvSpPr/>
            <p:nvPr/>
          </p:nvSpPr>
          <p:spPr>
            <a:xfrm>
              <a:off x="6005513" y="5207001"/>
              <a:ext cx="49213" cy="49213"/>
            </a:xfrm>
            <a:custGeom>
              <a:avLst/>
              <a:gdLst/>
              <a:ahLst/>
              <a:cxnLst/>
              <a:rect l="l" t="t" r="r" b="b"/>
              <a:pathLst>
                <a:path w="154" h="154" extrusionOk="0">
                  <a:moveTo>
                    <a:pt x="154" y="76"/>
                  </a:moveTo>
                  <a:lnTo>
                    <a:pt x="154" y="76"/>
                  </a:lnTo>
                  <a:lnTo>
                    <a:pt x="153" y="84"/>
                  </a:lnTo>
                  <a:lnTo>
                    <a:pt x="152" y="92"/>
                  </a:lnTo>
                  <a:lnTo>
                    <a:pt x="151" y="99"/>
                  </a:lnTo>
                  <a:lnTo>
                    <a:pt x="148" y="107"/>
                  </a:lnTo>
                  <a:lnTo>
                    <a:pt x="144" y="113"/>
                  </a:lnTo>
                  <a:lnTo>
                    <a:pt x="141" y="120"/>
                  </a:lnTo>
                  <a:lnTo>
                    <a:pt x="136" y="126"/>
                  </a:lnTo>
                  <a:lnTo>
                    <a:pt x="132"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6"/>
                  </a:lnTo>
                  <a:lnTo>
                    <a:pt x="12" y="120"/>
                  </a:lnTo>
                  <a:lnTo>
                    <a:pt x="9" y="113"/>
                  </a:lnTo>
                  <a:lnTo>
                    <a:pt x="6" y="107"/>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3"/>
                  </a:lnTo>
                  <a:lnTo>
                    <a:pt x="136" y="27"/>
                  </a:lnTo>
                  <a:lnTo>
                    <a:pt x="141" y="34"/>
                  </a:lnTo>
                  <a:lnTo>
                    <a:pt x="144"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06" name="Google Shape;5806;p59"/>
            <p:cNvSpPr/>
            <p:nvPr/>
          </p:nvSpPr>
          <p:spPr>
            <a:xfrm>
              <a:off x="6075363" y="5207001"/>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1" y="120"/>
                  </a:lnTo>
                  <a:lnTo>
                    <a:pt x="136" y="126"/>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2" y="23"/>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07" name="Google Shape;5807;p59"/>
            <p:cNvSpPr/>
            <p:nvPr/>
          </p:nvSpPr>
          <p:spPr>
            <a:xfrm>
              <a:off x="5867401" y="5065713"/>
              <a:ext cx="47625"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4"/>
                  </a:lnTo>
                  <a:lnTo>
                    <a:pt x="141" y="120"/>
                  </a:lnTo>
                  <a:lnTo>
                    <a:pt x="137" y="125"/>
                  </a:lnTo>
                  <a:lnTo>
                    <a:pt x="131"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8"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8"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6" y="17"/>
                  </a:lnTo>
                  <a:lnTo>
                    <a:pt x="131" y="23"/>
                  </a:lnTo>
                  <a:lnTo>
                    <a:pt x="137" y="28"/>
                  </a:lnTo>
                  <a:lnTo>
                    <a:pt x="141" y="34"/>
                  </a:lnTo>
                  <a:lnTo>
                    <a:pt x="145" y="40"/>
                  </a:lnTo>
                  <a:lnTo>
                    <a:pt x="149"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08" name="Google Shape;5808;p59"/>
            <p:cNvSpPr/>
            <p:nvPr/>
          </p:nvSpPr>
          <p:spPr>
            <a:xfrm>
              <a:off x="5867401" y="5137151"/>
              <a:ext cx="47625"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1" y="119"/>
                  </a:lnTo>
                  <a:lnTo>
                    <a:pt x="137" y="126"/>
                  </a:lnTo>
                  <a:lnTo>
                    <a:pt x="131" y="130"/>
                  </a:lnTo>
                  <a:lnTo>
                    <a:pt x="126"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8"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1"/>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1"/>
                  </a:lnTo>
                  <a:lnTo>
                    <a:pt x="137" y="27"/>
                  </a:lnTo>
                  <a:lnTo>
                    <a:pt x="141"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09" name="Google Shape;5809;p59"/>
            <p:cNvSpPr/>
            <p:nvPr/>
          </p:nvSpPr>
          <p:spPr>
            <a:xfrm>
              <a:off x="5867401" y="5207001"/>
              <a:ext cx="47625"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1" y="120"/>
                  </a:lnTo>
                  <a:lnTo>
                    <a:pt x="137" y="126"/>
                  </a:lnTo>
                  <a:lnTo>
                    <a:pt x="131"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8"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3"/>
                  </a:lnTo>
                  <a:lnTo>
                    <a:pt x="137" y="27"/>
                  </a:lnTo>
                  <a:lnTo>
                    <a:pt x="141"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10" name="Google Shape;5810;p59"/>
            <p:cNvSpPr/>
            <p:nvPr/>
          </p:nvSpPr>
          <p:spPr>
            <a:xfrm>
              <a:off x="3424238" y="4291013"/>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2" y="132"/>
                  </a:lnTo>
                  <a:lnTo>
                    <a:pt x="127" y="137"/>
                  </a:lnTo>
                  <a:lnTo>
                    <a:pt x="120" y="142"/>
                  </a:lnTo>
                  <a:lnTo>
                    <a:pt x="114"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4" y="142"/>
                  </a:lnTo>
                  <a:lnTo>
                    <a:pt x="29"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9" y="18"/>
                  </a:lnTo>
                  <a:lnTo>
                    <a:pt x="34"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4" y="10"/>
                  </a:lnTo>
                  <a:lnTo>
                    <a:pt x="120" y="14"/>
                  </a:lnTo>
                  <a:lnTo>
                    <a:pt x="127" y="18"/>
                  </a:lnTo>
                  <a:lnTo>
                    <a:pt x="132" y="23"/>
                  </a:lnTo>
                  <a:lnTo>
                    <a:pt x="137" y="29"/>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11" name="Google Shape;5811;p59"/>
            <p:cNvSpPr/>
            <p:nvPr/>
          </p:nvSpPr>
          <p:spPr>
            <a:xfrm>
              <a:off x="3424238" y="4362451"/>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0"/>
                  </a:lnTo>
                  <a:lnTo>
                    <a:pt x="137" y="126"/>
                  </a:lnTo>
                  <a:lnTo>
                    <a:pt x="132" y="132"/>
                  </a:lnTo>
                  <a:lnTo>
                    <a:pt x="127" y="136"/>
                  </a:lnTo>
                  <a:lnTo>
                    <a:pt x="120" y="141"/>
                  </a:lnTo>
                  <a:lnTo>
                    <a:pt x="114" y="144"/>
                  </a:lnTo>
                  <a:lnTo>
                    <a:pt x="108" y="148"/>
                  </a:lnTo>
                  <a:lnTo>
                    <a:pt x="101" y="150"/>
                  </a:lnTo>
                  <a:lnTo>
                    <a:pt x="93" y="152"/>
                  </a:lnTo>
                  <a:lnTo>
                    <a:pt x="86"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3"/>
                  </a:lnTo>
                  <a:lnTo>
                    <a:pt x="127"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12" name="Google Shape;5812;p59"/>
            <p:cNvSpPr/>
            <p:nvPr/>
          </p:nvSpPr>
          <p:spPr>
            <a:xfrm>
              <a:off x="3492501" y="4291013"/>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1" y="120"/>
                  </a:lnTo>
                  <a:lnTo>
                    <a:pt x="137" y="126"/>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8" y="149"/>
                  </a:lnTo>
                  <a:lnTo>
                    <a:pt x="41" y="145"/>
                  </a:lnTo>
                  <a:lnTo>
                    <a:pt x="34" y="142"/>
                  </a:lnTo>
                  <a:lnTo>
                    <a:pt x="28" y="137"/>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1"/>
                  </a:lnTo>
                  <a:lnTo>
                    <a:pt x="13" y="34"/>
                  </a:lnTo>
                  <a:lnTo>
                    <a:pt x="18" y="29"/>
                  </a:lnTo>
                  <a:lnTo>
                    <a:pt x="22" y="23"/>
                  </a:lnTo>
                  <a:lnTo>
                    <a:pt x="28" y="18"/>
                  </a:lnTo>
                  <a:lnTo>
                    <a:pt x="34" y="14"/>
                  </a:lnTo>
                  <a:lnTo>
                    <a:pt x="41" y="10"/>
                  </a:lnTo>
                  <a:lnTo>
                    <a:pt x="48" y="7"/>
                  </a:lnTo>
                  <a:lnTo>
                    <a:pt x="54" y="4"/>
                  </a:lnTo>
                  <a:lnTo>
                    <a:pt x="61" y="2"/>
                  </a:lnTo>
                  <a:lnTo>
                    <a:pt x="69" y="1"/>
                  </a:lnTo>
                  <a:lnTo>
                    <a:pt x="77" y="0"/>
                  </a:lnTo>
                  <a:lnTo>
                    <a:pt x="77" y="0"/>
                  </a:lnTo>
                  <a:lnTo>
                    <a:pt x="85" y="1"/>
                  </a:lnTo>
                  <a:lnTo>
                    <a:pt x="92" y="2"/>
                  </a:lnTo>
                  <a:lnTo>
                    <a:pt x="100" y="4"/>
                  </a:lnTo>
                  <a:lnTo>
                    <a:pt x="107" y="7"/>
                  </a:lnTo>
                  <a:lnTo>
                    <a:pt x="114" y="10"/>
                  </a:lnTo>
                  <a:lnTo>
                    <a:pt x="120" y="14"/>
                  </a:lnTo>
                  <a:lnTo>
                    <a:pt x="127" y="18"/>
                  </a:lnTo>
                  <a:lnTo>
                    <a:pt x="131" y="23"/>
                  </a:lnTo>
                  <a:lnTo>
                    <a:pt x="137" y="29"/>
                  </a:lnTo>
                  <a:lnTo>
                    <a:pt x="141"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13" name="Google Shape;5813;p59"/>
            <p:cNvSpPr/>
            <p:nvPr/>
          </p:nvSpPr>
          <p:spPr>
            <a:xfrm>
              <a:off x="3492501" y="4362451"/>
              <a:ext cx="49213"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1" y="120"/>
                  </a:lnTo>
                  <a:lnTo>
                    <a:pt x="137" y="126"/>
                  </a:lnTo>
                  <a:lnTo>
                    <a:pt x="131" y="132"/>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4" y="150"/>
                  </a:lnTo>
                  <a:lnTo>
                    <a:pt x="48" y="148"/>
                  </a:lnTo>
                  <a:lnTo>
                    <a:pt x="41" y="144"/>
                  </a:lnTo>
                  <a:lnTo>
                    <a:pt x="34" y="141"/>
                  </a:lnTo>
                  <a:lnTo>
                    <a:pt x="28" y="136"/>
                  </a:lnTo>
                  <a:lnTo>
                    <a:pt x="22" y="132"/>
                  </a:lnTo>
                  <a:lnTo>
                    <a:pt x="18" y="126"/>
                  </a:lnTo>
                  <a:lnTo>
                    <a:pt x="13" y="120"/>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14" name="Google Shape;5814;p59"/>
            <p:cNvSpPr/>
            <p:nvPr/>
          </p:nvSpPr>
          <p:spPr>
            <a:xfrm>
              <a:off x="3562351" y="42910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7" y="126"/>
                  </a:lnTo>
                  <a:lnTo>
                    <a:pt x="132" y="132"/>
                  </a:lnTo>
                  <a:lnTo>
                    <a:pt x="126" y="137"/>
                  </a:lnTo>
                  <a:lnTo>
                    <a:pt x="121" y="142"/>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5" y="142"/>
                  </a:lnTo>
                  <a:lnTo>
                    <a:pt x="29" y="137"/>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1"/>
                  </a:lnTo>
                  <a:lnTo>
                    <a:pt x="14" y="34"/>
                  </a:lnTo>
                  <a:lnTo>
                    <a:pt x="19" y="29"/>
                  </a:lnTo>
                  <a:lnTo>
                    <a:pt x="23" y="23"/>
                  </a:lnTo>
                  <a:lnTo>
                    <a:pt x="29" y="18"/>
                  </a:lnTo>
                  <a:lnTo>
                    <a:pt x="35" y="14"/>
                  </a:lnTo>
                  <a:lnTo>
                    <a:pt x="40" y="10"/>
                  </a:lnTo>
                  <a:lnTo>
                    <a:pt x="47" y="7"/>
                  </a:lnTo>
                  <a:lnTo>
                    <a:pt x="55" y="4"/>
                  </a:lnTo>
                  <a:lnTo>
                    <a:pt x="62" y="2"/>
                  </a:lnTo>
                  <a:lnTo>
                    <a:pt x="70" y="1"/>
                  </a:lnTo>
                  <a:lnTo>
                    <a:pt x="78" y="0"/>
                  </a:lnTo>
                  <a:lnTo>
                    <a:pt x="78" y="0"/>
                  </a:lnTo>
                  <a:lnTo>
                    <a:pt x="85" y="1"/>
                  </a:lnTo>
                  <a:lnTo>
                    <a:pt x="93" y="2"/>
                  </a:lnTo>
                  <a:lnTo>
                    <a:pt x="101" y="4"/>
                  </a:lnTo>
                  <a:lnTo>
                    <a:pt x="108" y="7"/>
                  </a:lnTo>
                  <a:lnTo>
                    <a:pt x="115" y="10"/>
                  </a:lnTo>
                  <a:lnTo>
                    <a:pt x="121" y="14"/>
                  </a:lnTo>
                  <a:lnTo>
                    <a:pt x="126" y="18"/>
                  </a:lnTo>
                  <a:lnTo>
                    <a:pt x="132" y="23"/>
                  </a:lnTo>
                  <a:lnTo>
                    <a:pt x="137" y="29"/>
                  </a:lnTo>
                  <a:lnTo>
                    <a:pt x="141"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15" name="Google Shape;5815;p59"/>
            <p:cNvSpPr/>
            <p:nvPr/>
          </p:nvSpPr>
          <p:spPr>
            <a:xfrm>
              <a:off x="3562351" y="4362451"/>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0"/>
                  </a:lnTo>
                  <a:lnTo>
                    <a:pt x="137" y="126"/>
                  </a:lnTo>
                  <a:lnTo>
                    <a:pt x="132" y="132"/>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5" y="141"/>
                  </a:lnTo>
                  <a:lnTo>
                    <a:pt x="29" y="136"/>
                  </a:lnTo>
                  <a:lnTo>
                    <a:pt x="23" y="132"/>
                  </a:lnTo>
                  <a:lnTo>
                    <a:pt x="19" y="126"/>
                  </a:lnTo>
                  <a:lnTo>
                    <a:pt x="14" y="120"/>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3"/>
                  </a:lnTo>
                  <a:lnTo>
                    <a:pt x="137"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16" name="Google Shape;5816;p59"/>
            <p:cNvSpPr/>
            <p:nvPr/>
          </p:nvSpPr>
          <p:spPr>
            <a:xfrm>
              <a:off x="3633788" y="4291013"/>
              <a:ext cx="49213"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0" y="132"/>
                  </a:lnTo>
                  <a:lnTo>
                    <a:pt x="125" y="137"/>
                  </a:lnTo>
                  <a:lnTo>
                    <a:pt x="120" y="142"/>
                  </a:lnTo>
                  <a:lnTo>
                    <a:pt x="113" y="145"/>
                  </a:lnTo>
                  <a:lnTo>
                    <a:pt x="106" y="149"/>
                  </a:lnTo>
                  <a:lnTo>
                    <a:pt x="99" y="151"/>
                  </a:lnTo>
                  <a:lnTo>
                    <a:pt x="91" y="153"/>
                  </a:lnTo>
                  <a:lnTo>
                    <a:pt x="84" y="155"/>
                  </a:lnTo>
                  <a:lnTo>
                    <a:pt x="76" y="155"/>
                  </a:lnTo>
                  <a:lnTo>
                    <a:pt x="76" y="155"/>
                  </a:lnTo>
                  <a:lnTo>
                    <a:pt x="68" y="155"/>
                  </a:lnTo>
                  <a:lnTo>
                    <a:pt x="60" y="153"/>
                  </a:lnTo>
                  <a:lnTo>
                    <a:pt x="53" y="151"/>
                  </a:lnTo>
                  <a:lnTo>
                    <a:pt x="46" y="149"/>
                  </a:lnTo>
                  <a:lnTo>
                    <a:pt x="40" y="145"/>
                  </a:lnTo>
                  <a:lnTo>
                    <a:pt x="33" y="142"/>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6" y="7"/>
                  </a:lnTo>
                  <a:lnTo>
                    <a:pt x="53" y="4"/>
                  </a:lnTo>
                  <a:lnTo>
                    <a:pt x="60" y="2"/>
                  </a:lnTo>
                  <a:lnTo>
                    <a:pt x="68" y="1"/>
                  </a:lnTo>
                  <a:lnTo>
                    <a:pt x="76" y="0"/>
                  </a:lnTo>
                  <a:lnTo>
                    <a:pt x="76" y="0"/>
                  </a:lnTo>
                  <a:lnTo>
                    <a:pt x="84" y="1"/>
                  </a:lnTo>
                  <a:lnTo>
                    <a:pt x="91" y="2"/>
                  </a:lnTo>
                  <a:lnTo>
                    <a:pt x="99" y="4"/>
                  </a:lnTo>
                  <a:lnTo>
                    <a:pt x="106" y="7"/>
                  </a:lnTo>
                  <a:lnTo>
                    <a:pt x="113" y="10"/>
                  </a:lnTo>
                  <a:lnTo>
                    <a:pt x="120" y="14"/>
                  </a:lnTo>
                  <a:lnTo>
                    <a:pt x="125" y="18"/>
                  </a:lnTo>
                  <a:lnTo>
                    <a:pt x="130" y="23"/>
                  </a:lnTo>
                  <a:lnTo>
                    <a:pt x="136" y="29"/>
                  </a:lnTo>
                  <a:lnTo>
                    <a:pt x="140" y="34"/>
                  </a:lnTo>
                  <a:lnTo>
                    <a:pt x="144" y="41"/>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17" name="Google Shape;5817;p59"/>
            <p:cNvSpPr/>
            <p:nvPr/>
          </p:nvSpPr>
          <p:spPr>
            <a:xfrm>
              <a:off x="3633788" y="4362451"/>
              <a:ext cx="49213"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0" y="132"/>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18" name="Google Shape;5818;p59"/>
            <p:cNvSpPr/>
            <p:nvPr/>
          </p:nvSpPr>
          <p:spPr>
            <a:xfrm>
              <a:off x="3703638" y="4291013"/>
              <a:ext cx="47625"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19" name="Google Shape;5819;p59"/>
            <p:cNvSpPr/>
            <p:nvPr/>
          </p:nvSpPr>
          <p:spPr>
            <a:xfrm>
              <a:off x="3703638" y="4362451"/>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20" name="Google Shape;5820;p59"/>
            <p:cNvSpPr/>
            <p:nvPr/>
          </p:nvSpPr>
          <p:spPr>
            <a:xfrm>
              <a:off x="3424238" y="4432301"/>
              <a:ext cx="47625" cy="49213"/>
            </a:xfrm>
            <a:custGeom>
              <a:avLst/>
              <a:gdLst/>
              <a:ahLst/>
              <a:cxnLst/>
              <a:rect l="l" t="t" r="r" b="b"/>
              <a:pathLst>
                <a:path w="154" h="155" extrusionOk="0">
                  <a:moveTo>
                    <a:pt x="154" y="77"/>
                  </a:moveTo>
                  <a:lnTo>
                    <a:pt x="154" y="77"/>
                  </a:lnTo>
                  <a:lnTo>
                    <a:pt x="154" y="85"/>
                  </a:lnTo>
                  <a:lnTo>
                    <a:pt x="153" y="93"/>
                  </a:lnTo>
                  <a:lnTo>
                    <a:pt x="151" y="101"/>
                  </a:lnTo>
                  <a:lnTo>
                    <a:pt x="149" y="108"/>
                  </a:lnTo>
                  <a:lnTo>
                    <a:pt x="145" y="115"/>
                  </a:lnTo>
                  <a:lnTo>
                    <a:pt x="142" y="120"/>
                  </a:lnTo>
                  <a:lnTo>
                    <a:pt x="137" y="126"/>
                  </a:lnTo>
                  <a:lnTo>
                    <a:pt x="132" y="132"/>
                  </a:lnTo>
                  <a:lnTo>
                    <a:pt x="127" y="138"/>
                  </a:lnTo>
                  <a:lnTo>
                    <a:pt x="120" y="141"/>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0"/>
                  </a:lnTo>
                  <a:lnTo>
                    <a:pt x="9" y="115"/>
                  </a:lnTo>
                  <a:lnTo>
                    <a:pt x="7" y="108"/>
                  </a:lnTo>
                  <a:lnTo>
                    <a:pt x="3" y="101"/>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6" y="1"/>
                  </a:lnTo>
                  <a:lnTo>
                    <a:pt x="93" y="3"/>
                  </a:lnTo>
                  <a:lnTo>
                    <a:pt x="101" y="4"/>
                  </a:lnTo>
                  <a:lnTo>
                    <a:pt x="108" y="7"/>
                  </a:lnTo>
                  <a:lnTo>
                    <a:pt x="114" y="9"/>
                  </a:lnTo>
                  <a:lnTo>
                    <a:pt x="120" y="14"/>
                  </a:lnTo>
                  <a:lnTo>
                    <a:pt x="127" y="19"/>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21" name="Google Shape;5821;p59"/>
            <p:cNvSpPr/>
            <p:nvPr/>
          </p:nvSpPr>
          <p:spPr>
            <a:xfrm>
              <a:off x="3424238" y="4503738"/>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0"/>
                  </a:lnTo>
                  <a:lnTo>
                    <a:pt x="137" y="126"/>
                  </a:lnTo>
                  <a:lnTo>
                    <a:pt x="132" y="131"/>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1"/>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3"/>
                  </a:lnTo>
                  <a:lnTo>
                    <a:pt x="127" y="18"/>
                  </a:lnTo>
                  <a:lnTo>
                    <a:pt x="132" y="22"/>
                  </a:lnTo>
                  <a:lnTo>
                    <a:pt x="137" y="28"/>
                  </a:lnTo>
                  <a:lnTo>
                    <a:pt x="142" y="34"/>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22" name="Google Shape;5822;p59"/>
            <p:cNvSpPr/>
            <p:nvPr/>
          </p:nvSpPr>
          <p:spPr>
            <a:xfrm>
              <a:off x="3492501" y="4432301"/>
              <a:ext cx="49213" cy="49213"/>
            </a:xfrm>
            <a:custGeom>
              <a:avLst/>
              <a:gdLst/>
              <a:ahLst/>
              <a:cxnLst/>
              <a:rect l="l" t="t" r="r" b="b"/>
              <a:pathLst>
                <a:path w="154" h="155" extrusionOk="0">
                  <a:moveTo>
                    <a:pt x="154" y="77"/>
                  </a:moveTo>
                  <a:lnTo>
                    <a:pt x="154" y="77"/>
                  </a:lnTo>
                  <a:lnTo>
                    <a:pt x="154" y="85"/>
                  </a:lnTo>
                  <a:lnTo>
                    <a:pt x="153" y="93"/>
                  </a:lnTo>
                  <a:lnTo>
                    <a:pt x="151" y="101"/>
                  </a:lnTo>
                  <a:lnTo>
                    <a:pt x="148" y="108"/>
                  </a:lnTo>
                  <a:lnTo>
                    <a:pt x="145" y="115"/>
                  </a:lnTo>
                  <a:lnTo>
                    <a:pt x="141" y="120"/>
                  </a:lnTo>
                  <a:lnTo>
                    <a:pt x="137" y="126"/>
                  </a:lnTo>
                  <a:lnTo>
                    <a:pt x="131" y="132"/>
                  </a:lnTo>
                  <a:lnTo>
                    <a:pt x="127" y="138"/>
                  </a:lnTo>
                  <a:lnTo>
                    <a:pt x="120" y="141"/>
                  </a:lnTo>
                  <a:lnTo>
                    <a:pt x="114" y="146"/>
                  </a:lnTo>
                  <a:lnTo>
                    <a:pt x="107" y="149"/>
                  </a:lnTo>
                  <a:lnTo>
                    <a:pt x="100" y="151"/>
                  </a:lnTo>
                  <a:lnTo>
                    <a:pt x="92" y="154"/>
                  </a:lnTo>
                  <a:lnTo>
                    <a:pt x="85" y="155"/>
                  </a:lnTo>
                  <a:lnTo>
                    <a:pt x="77" y="155"/>
                  </a:lnTo>
                  <a:lnTo>
                    <a:pt x="77" y="155"/>
                  </a:lnTo>
                  <a:lnTo>
                    <a:pt x="69" y="155"/>
                  </a:lnTo>
                  <a:lnTo>
                    <a:pt x="61" y="154"/>
                  </a:lnTo>
                  <a:lnTo>
                    <a:pt x="54" y="151"/>
                  </a:lnTo>
                  <a:lnTo>
                    <a:pt x="48" y="149"/>
                  </a:lnTo>
                  <a:lnTo>
                    <a:pt x="41" y="146"/>
                  </a:lnTo>
                  <a:lnTo>
                    <a:pt x="34" y="141"/>
                  </a:lnTo>
                  <a:lnTo>
                    <a:pt x="28" y="138"/>
                  </a:lnTo>
                  <a:lnTo>
                    <a:pt x="22" y="132"/>
                  </a:lnTo>
                  <a:lnTo>
                    <a:pt x="18" y="126"/>
                  </a:lnTo>
                  <a:lnTo>
                    <a:pt x="13" y="120"/>
                  </a:lnTo>
                  <a:lnTo>
                    <a:pt x="10" y="115"/>
                  </a:lnTo>
                  <a:lnTo>
                    <a:pt x="6" y="108"/>
                  </a:lnTo>
                  <a:lnTo>
                    <a:pt x="3" y="101"/>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9"/>
                  </a:lnTo>
                  <a:lnTo>
                    <a:pt x="34" y="14"/>
                  </a:lnTo>
                  <a:lnTo>
                    <a:pt x="41" y="9"/>
                  </a:lnTo>
                  <a:lnTo>
                    <a:pt x="48" y="7"/>
                  </a:lnTo>
                  <a:lnTo>
                    <a:pt x="54" y="4"/>
                  </a:lnTo>
                  <a:lnTo>
                    <a:pt x="61" y="3"/>
                  </a:lnTo>
                  <a:lnTo>
                    <a:pt x="69" y="1"/>
                  </a:lnTo>
                  <a:lnTo>
                    <a:pt x="77" y="0"/>
                  </a:lnTo>
                  <a:lnTo>
                    <a:pt x="77" y="0"/>
                  </a:lnTo>
                  <a:lnTo>
                    <a:pt x="85" y="1"/>
                  </a:lnTo>
                  <a:lnTo>
                    <a:pt x="92" y="3"/>
                  </a:lnTo>
                  <a:lnTo>
                    <a:pt x="100" y="4"/>
                  </a:lnTo>
                  <a:lnTo>
                    <a:pt x="107" y="7"/>
                  </a:lnTo>
                  <a:lnTo>
                    <a:pt x="114" y="9"/>
                  </a:lnTo>
                  <a:lnTo>
                    <a:pt x="120" y="14"/>
                  </a:lnTo>
                  <a:lnTo>
                    <a:pt x="127" y="19"/>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23" name="Google Shape;5823;p59"/>
            <p:cNvSpPr/>
            <p:nvPr/>
          </p:nvSpPr>
          <p:spPr>
            <a:xfrm>
              <a:off x="3492501" y="4503738"/>
              <a:ext cx="49213"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1" y="120"/>
                  </a:lnTo>
                  <a:lnTo>
                    <a:pt x="137" y="126"/>
                  </a:lnTo>
                  <a:lnTo>
                    <a:pt x="131" y="131"/>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8" y="148"/>
                  </a:lnTo>
                  <a:lnTo>
                    <a:pt x="41" y="145"/>
                  </a:lnTo>
                  <a:lnTo>
                    <a:pt x="34" y="141"/>
                  </a:lnTo>
                  <a:lnTo>
                    <a:pt x="28" y="137"/>
                  </a:lnTo>
                  <a:lnTo>
                    <a:pt x="22" y="131"/>
                  </a:lnTo>
                  <a:lnTo>
                    <a:pt x="18" y="126"/>
                  </a:lnTo>
                  <a:lnTo>
                    <a:pt x="13" y="120"/>
                  </a:lnTo>
                  <a:lnTo>
                    <a:pt x="10" y="114"/>
                  </a:lnTo>
                  <a:lnTo>
                    <a:pt x="6" y="107"/>
                  </a:lnTo>
                  <a:lnTo>
                    <a:pt x="3" y="100"/>
                  </a:lnTo>
                  <a:lnTo>
                    <a:pt x="2" y="93"/>
                  </a:lnTo>
                  <a:lnTo>
                    <a:pt x="1" y="85"/>
                  </a:lnTo>
                  <a:lnTo>
                    <a:pt x="0" y="77"/>
                  </a:lnTo>
                  <a:lnTo>
                    <a:pt x="0" y="77"/>
                  </a:lnTo>
                  <a:lnTo>
                    <a:pt x="1" y="69"/>
                  </a:lnTo>
                  <a:lnTo>
                    <a:pt x="2" y="61"/>
                  </a:lnTo>
                  <a:lnTo>
                    <a:pt x="3" y="54"/>
                  </a:lnTo>
                  <a:lnTo>
                    <a:pt x="6" y="47"/>
                  </a:lnTo>
                  <a:lnTo>
                    <a:pt x="10" y="40"/>
                  </a:lnTo>
                  <a:lnTo>
                    <a:pt x="13" y="34"/>
                  </a:lnTo>
                  <a:lnTo>
                    <a:pt x="18" y="28"/>
                  </a:lnTo>
                  <a:lnTo>
                    <a:pt x="22" y="22"/>
                  </a:lnTo>
                  <a:lnTo>
                    <a:pt x="28" y="18"/>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8"/>
                  </a:lnTo>
                  <a:lnTo>
                    <a:pt x="131" y="22"/>
                  </a:lnTo>
                  <a:lnTo>
                    <a:pt x="137" y="28"/>
                  </a:lnTo>
                  <a:lnTo>
                    <a:pt x="141" y="34"/>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24" name="Google Shape;5824;p59"/>
            <p:cNvSpPr/>
            <p:nvPr/>
          </p:nvSpPr>
          <p:spPr>
            <a:xfrm>
              <a:off x="3562351" y="4432301"/>
              <a:ext cx="49213" cy="49213"/>
            </a:xfrm>
            <a:custGeom>
              <a:avLst/>
              <a:gdLst/>
              <a:ahLst/>
              <a:cxnLst/>
              <a:rect l="l" t="t" r="r" b="b"/>
              <a:pathLst>
                <a:path w="155" h="155" extrusionOk="0">
                  <a:moveTo>
                    <a:pt x="155" y="77"/>
                  </a:moveTo>
                  <a:lnTo>
                    <a:pt x="155" y="77"/>
                  </a:lnTo>
                  <a:lnTo>
                    <a:pt x="155" y="85"/>
                  </a:lnTo>
                  <a:lnTo>
                    <a:pt x="154" y="93"/>
                  </a:lnTo>
                  <a:lnTo>
                    <a:pt x="151" y="101"/>
                  </a:lnTo>
                  <a:lnTo>
                    <a:pt x="149" y="108"/>
                  </a:lnTo>
                  <a:lnTo>
                    <a:pt x="146" y="115"/>
                  </a:lnTo>
                  <a:lnTo>
                    <a:pt x="141" y="120"/>
                  </a:lnTo>
                  <a:lnTo>
                    <a:pt x="137" y="126"/>
                  </a:lnTo>
                  <a:lnTo>
                    <a:pt x="132" y="132"/>
                  </a:lnTo>
                  <a:lnTo>
                    <a:pt x="126" y="138"/>
                  </a:lnTo>
                  <a:lnTo>
                    <a:pt x="121" y="141"/>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5" y="141"/>
                  </a:lnTo>
                  <a:lnTo>
                    <a:pt x="29" y="138"/>
                  </a:lnTo>
                  <a:lnTo>
                    <a:pt x="23" y="132"/>
                  </a:lnTo>
                  <a:lnTo>
                    <a:pt x="19" y="126"/>
                  </a:lnTo>
                  <a:lnTo>
                    <a:pt x="14" y="120"/>
                  </a:lnTo>
                  <a:lnTo>
                    <a:pt x="10" y="115"/>
                  </a:lnTo>
                  <a:lnTo>
                    <a:pt x="6" y="108"/>
                  </a:lnTo>
                  <a:lnTo>
                    <a:pt x="4" y="101"/>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9"/>
                  </a:lnTo>
                  <a:lnTo>
                    <a:pt x="35" y="14"/>
                  </a:lnTo>
                  <a:lnTo>
                    <a:pt x="40" y="9"/>
                  </a:lnTo>
                  <a:lnTo>
                    <a:pt x="47" y="7"/>
                  </a:lnTo>
                  <a:lnTo>
                    <a:pt x="55" y="4"/>
                  </a:lnTo>
                  <a:lnTo>
                    <a:pt x="62" y="3"/>
                  </a:lnTo>
                  <a:lnTo>
                    <a:pt x="70" y="1"/>
                  </a:lnTo>
                  <a:lnTo>
                    <a:pt x="78" y="0"/>
                  </a:lnTo>
                  <a:lnTo>
                    <a:pt x="78" y="0"/>
                  </a:lnTo>
                  <a:lnTo>
                    <a:pt x="85" y="1"/>
                  </a:lnTo>
                  <a:lnTo>
                    <a:pt x="93" y="3"/>
                  </a:lnTo>
                  <a:lnTo>
                    <a:pt x="101" y="4"/>
                  </a:lnTo>
                  <a:lnTo>
                    <a:pt x="108" y="7"/>
                  </a:lnTo>
                  <a:lnTo>
                    <a:pt x="115" y="9"/>
                  </a:lnTo>
                  <a:lnTo>
                    <a:pt x="121" y="14"/>
                  </a:lnTo>
                  <a:lnTo>
                    <a:pt x="126" y="19"/>
                  </a:lnTo>
                  <a:lnTo>
                    <a:pt x="132" y="23"/>
                  </a:lnTo>
                  <a:lnTo>
                    <a:pt x="137"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25" name="Google Shape;5825;p59"/>
            <p:cNvSpPr/>
            <p:nvPr/>
          </p:nvSpPr>
          <p:spPr>
            <a:xfrm>
              <a:off x="3562351" y="450373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0"/>
                  </a:lnTo>
                  <a:lnTo>
                    <a:pt x="137" y="126"/>
                  </a:lnTo>
                  <a:lnTo>
                    <a:pt x="132" y="131"/>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5" y="141"/>
                  </a:lnTo>
                  <a:lnTo>
                    <a:pt x="29" y="137"/>
                  </a:lnTo>
                  <a:lnTo>
                    <a:pt x="23" y="131"/>
                  </a:lnTo>
                  <a:lnTo>
                    <a:pt x="19" y="126"/>
                  </a:lnTo>
                  <a:lnTo>
                    <a:pt x="14" y="120"/>
                  </a:lnTo>
                  <a:lnTo>
                    <a:pt x="10" y="114"/>
                  </a:lnTo>
                  <a:lnTo>
                    <a:pt x="6" y="107"/>
                  </a:lnTo>
                  <a:lnTo>
                    <a:pt x="4" y="100"/>
                  </a:lnTo>
                  <a:lnTo>
                    <a:pt x="3" y="93"/>
                  </a:lnTo>
                  <a:lnTo>
                    <a:pt x="2" y="85"/>
                  </a:lnTo>
                  <a:lnTo>
                    <a:pt x="0" y="77"/>
                  </a:lnTo>
                  <a:lnTo>
                    <a:pt x="0" y="77"/>
                  </a:lnTo>
                  <a:lnTo>
                    <a:pt x="2" y="69"/>
                  </a:lnTo>
                  <a:lnTo>
                    <a:pt x="3" y="61"/>
                  </a:lnTo>
                  <a:lnTo>
                    <a:pt x="4" y="54"/>
                  </a:lnTo>
                  <a:lnTo>
                    <a:pt x="6" y="47"/>
                  </a:lnTo>
                  <a:lnTo>
                    <a:pt x="10" y="40"/>
                  </a:lnTo>
                  <a:lnTo>
                    <a:pt x="14" y="34"/>
                  </a:lnTo>
                  <a:lnTo>
                    <a:pt x="19" y="28"/>
                  </a:lnTo>
                  <a:lnTo>
                    <a:pt x="23" y="22"/>
                  </a:lnTo>
                  <a:lnTo>
                    <a:pt x="29" y="18"/>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8"/>
                  </a:lnTo>
                  <a:lnTo>
                    <a:pt x="132" y="22"/>
                  </a:lnTo>
                  <a:lnTo>
                    <a:pt x="137" y="28"/>
                  </a:lnTo>
                  <a:lnTo>
                    <a:pt x="141" y="34"/>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26" name="Google Shape;5826;p59"/>
            <p:cNvSpPr/>
            <p:nvPr/>
          </p:nvSpPr>
          <p:spPr>
            <a:xfrm>
              <a:off x="3633788" y="4432301"/>
              <a:ext cx="49213" cy="49213"/>
            </a:xfrm>
            <a:custGeom>
              <a:avLst/>
              <a:gdLst/>
              <a:ahLst/>
              <a:cxnLst/>
              <a:rect l="l" t="t" r="r" b="b"/>
              <a:pathLst>
                <a:path w="153" h="155" extrusionOk="0">
                  <a:moveTo>
                    <a:pt x="153" y="77"/>
                  </a:moveTo>
                  <a:lnTo>
                    <a:pt x="153" y="77"/>
                  </a:lnTo>
                  <a:lnTo>
                    <a:pt x="153" y="85"/>
                  </a:lnTo>
                  <a:lnTo>
                    <a:pt x="152" y="93"/>
                  </a:lnTo>
                  <a:lnTo>
                    <a:pt x="149" y="101"/>
                  </a:lnTo>
                  <a:lnTo>
                    <a:pt x="147" y="108"/>
                  </a:lnTo>
                  <a:lnTo>
                    <a:pt x="144" y="115"/>
                  </a:lnTo>
                  <a:lnTo>
                    <a:pt x="140" y="120"/>
                  </a:lnTo>
                  <a:lnTo>
                    <a:pt x="136" y="126"/>
                  </a:lnTo>
                  <a:lnTo>
                    <a:pt x="130" y="132"/>
                  </a:lnTo>
                  <a:lnTo>
                    <a:pt x="125" y="138"/>
                  </a:lnTo>
                  <a:lnTo>
                    <a:pt x="120" y="141"/>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1"/>
                  </a:lnTo>
                  <a:lnTo>
                    <a:pt x="27" y="138"/>
                  </a:lnTo>
                  <a:lnTo>
                    <a:pt x="21"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6" y="7"/>
                  </a:lnTo>
                  <a:lnTo>
                    <a:pt x="53" y="4"/>
                  </a:lnTo>
                  <a:lnTo>
                    <a:pt x="60" y="3"/>
                  </a:lnTo>
                  <a:lnTo>
                    <a:pt x="68" y="1"/>
                  </a:lnTo>
                  <a:lnTo>
                    <a:pt x="76" y="0"/>
                  </a:lnTo>
                  <a:lnTo>
                    <a:pt x="76" y="0"/>
                  </a:lnTo>
                  <a:lnTo>
                    <a:pt x="84" y="1"/>
                  </a:lnTo>
                  <a:lnTo>
                    <a:pt x="91" y="3"/>
                  </a:lnTo>
                  <a:lnTo>
                    <a:pt x="99" y="4"/>
                  </a:lnTo>
                  <a:lnTo>
                    <a:pt x="106" y="7"/>
                  </a:lnTo>
                  <a:lnTo>
                    <a:pt x="113" y="9"/>
                  </a:lnTo>
                  <a:lnTo>
                    <a:pt x="120"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27" name="Google Shape;5827;p59"/>
            <p:cNvSpPr/>
            <p:nvPr/>
          </p:nvSpPr>
          <p:spPr>
            <a:xfrm>
              <a:off x="3633788" y="4503738"/>
              <a:ext cx="49213"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0"/>
                  </a:lnTo>
                  <a:lnTo>
                    <a:pt x="136" y="126"/>
                  </a:lnTo>
                  <a:lnTo>
                    <a:pt x="130" y="131"/>
                  </a:lnTo>
                  <a:lnTo>
                    <a:pt x="125" y="137"/>
                  </a:lnTo>
                  <a:lnTo>
                    <a:pt x="120"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28" name="Google Shape;5828;p59"/>
            <p:cNvSpPr/>
            <p:nvPr/>
          </p:nvSpPr>
          <p:spPr>
            <a:xfrm>
              <a:off x="3703638" y="4432301"/>
              <a:ext cx="47625" cy="49213"/>
            </a:xfrm>
            <a:custGeom>
              <a:avLst/>
              <a:gdLst/>
              <a:ahLst/>
              <a:cxnLst/>
              <a:rect l="l" t="t" r="r" b="b"/>
              <a:pathLst>
                <a:path w="153" h="155" extrusionOk="0">
                  <a:moveTo>
                    <a:pt x="153" y="77"/>
                  </a:moveTo>
                  <a:lnTo>
                    <a:pt x="153" y="77"/>
                  </a:lnTo>
                  <a:lnTo>
                    <a:pt x="153" y="85"/>
                  </a:lnTo>
                  <a:lnTo>
                    <a:pt x="152" y="93"/>
                  </a:lnTo>
                  <a:lnTo>
                    <a:pt x="150" y="101"/>
                  </a:lnTo>
                  <a:lnTo>
                    <a:pt x="148" y="108"/>
                  </a:lnTo>
                  <a:lnTo>
                    <a:pt x="144" y="115"/>
                  </a:lnTo>
                  <a:lnTo>
                    <a:pt x="141" y="120"/>
                  </a:lnTo>
                  <a:lnTo>
                    <a:pt x="136" y="126"/>
                  </a:lnTo>
                  <a:lnTo>
                    <a:pt x="132" y="132"/>
                  </a:lnTo>
                  <a:lnTo>
                    <a:pt x="126" y="138"/>
                  </a:lnTo>
                  <a:lnTo>
                    <a:pt x="120" y="141"/>
                  </a:lnTo>
                  <a:lnTo>
                    <a:pt x="113"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3" y="3"/>
                  </a:lnTo>
                  <a:lnTo>
                    <a:pt x="100" y="4"/>
                  </a:lnTo>
                  <a:lnTo>
                    <a:pt x="107" y="7"/>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29" name="Google Shape;5829;p59"/>
            <p:cNvSpPr/>
            <p:nvPr/>
          </p:nvSpPr>
          <p:spPr>
            <a:xfrm>
              <a:off x="3703638" y="4503738"/>
              <a:ext cx="47625"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2" y="131"/>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30" name="Google Shape;5830;p59"/>
            <p:cNvSpPr/>
            <p:nvPr/>
          </p:nvSpPr>
          <p:spPr>
            <a:xfrm>
              <a:off x="3424238" y="4570413"/>
              <a:ext cx="47625"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3"/>
                  </a:lnTo>
                  <a:lnTo>
                    <a:pt x="137" y="27"/>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31" name="Google Shape;5831;p59"/>
            <p:cNvSpPr/>
            <p:nvPr/>
          </p:nvSpPr>
          <p:spPr>
            <a:xfrm>
              <a:off x="3424238" y="4641851"/>
              <a:ext cx="47625" cy="47625"/>
            </a:xfrm>
            <a:custGeom>
              <a:avLst/>
              <a:gdLst/>
              <a:ahLst/>
              <a:cxnLst/>
              <a:rect l="l" t="t" r="r" b="b"/>
              <a:pathLst>
                <a:path w="154" h="154" extrusionOk="0">
                  <a:moveTo>
                    <a:pt x="154" y="78"/>
                  </a:moveTo>
                  <a:lnTo>
                    <a:pt x="154" y="78"/>
                  </a:lnTo>
                  <a:lnTo>
                    <a:pt x="154" y="85"/>
                  </a:lnTo>
                  <a:lnTo>
                    <a:pt x="153" y="93"/>
                  </a:lnTo>
                  <a:lnTo>
                    <a:pt x="151" y="101"/>
                  </a:lnTo>
                  <a:lnTo>
                    <a:pt x="149" y="107"/>
                  </a:lnTo>
                  <a:lnTo>
                    <a:pt x="145" y="114"/>
                  </a:lnTo>
                  <a:lnTo>
                    <a:pt x="142" y="120"/>
                  </a:lnTo>
                  <a:lnTo>
                    <a:pt x="137" y="126"/>
                  </a:lnTo>
                  <a:lnTo>
                    <a:pt x="132" y="131"/>
                  </a:lnTo>
                  <a:lnTo>
                    <a:pt x="127" y="136"/>
                  </a:lnTo>
                  <a:lnTo>
                    <a:pt x="120" y="141"/>
                  </a:lnTo>
                  <a:lnTo>
                    <a:pt x="114" y="145"/>
                  </a:lnTo>
                  <a:lnTo>
                    <a:pt x="108" y="149"/>
                  </a:lnTo>
                  <a:lnTo>
                    <a:pt x="101" y="151"/>
                  </a:lnTo>
                  <a:lnTo>
                    <a:pt x="93" y="152"/>
                  </a:lnTo>
                  <a:lnTo>
                    <a:pt x="86" y="153"/>
                  </a:lnTo>
                  <a:lnTo>
                    <a:pt x="78" y="154"/>
                  </a:lnTo>
                  <a:lnTo>
                    <a:pt x="78" y="154"/>
                  </a:lnTo>
                  <a:lnTo>
                    <a:pt x="70" y="153"/>
                  </a:lnTo>
                  <a:lnTo>
                    <a:pt x="62" y="152"/>
                  </a:lnTo>
                  <a:lnTo>
                    <a:pt x="55" y="151"/>
                  </a:lnTo>
                  <a:lnTo>
                    <a:pt x="47" y="149"/>
                  </a:lnTo>
                  <a:lnTo>
                    <a:pt x="41" y="145"/>
                  </a:lnTo>
                  <a:lnTo>
                    <a:pt x="34" y="141"/>
                  </a:lnTo>
                  <a:lnTo>
                    <a:pt x="29" y="136"/>
                  </a:lnTo>
                  <a:lnTo>
                    <a:pt x="23" y="131"/>
                  </a:lnTo>
                  <a:lnTo>
                    <a:pt x="18" y="126"/>
                  </a:lnTo>
                  <a:lnTo>
                    <a:pt x="14" y="120"/>
                  </a:lnTo>
                  <a:lnTo>
                    <a:pt x="9" y="114"/>
                  </a:lnTo>
                  <a:lnTo>
                    <a:pt x="7" y="107"/>
                  </a:lnTo>
                  <a:lnTo>
                    <a:pt x="3" y="101"/>
                  </a:lnTo>
                  <a:lnTo>
                    <a:pt x="2" y="93"/>
                  </a:lnTo>
                  <a:lnTo>
                    <a:pt x="1" y="85"/>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32" name="Google Shape;5832;p59"/>
            <p:cNvSpPr/>
            <p:nvPr/>
          </p:nvSpPr>
          <p:spPr>
            <a:xfrm>
              <a:off x="3492501" y="4570413"/>
              <a:ext cx="49213" cy="49213"/>
            </a:xfrm>
            <a:custGeom>
              <a:avLst/>
              <a:gdLst/>
              <a:ahLst/>
              <a:cxnLst/>
              <a:rect l="l" t="t" r="r" b="b"/>
              <a:pathLst>
                <a:path w="154" h="154" extrusionOk="0">
                  <a:moveTo>
                    <a:pt x="154" y="77"/>
                  </a:moveTo>
                  <a:lnTo>
                    <a:pt x="154" y="77"/>
                  </a:lnTo>
                  <a:lnTo>
                    <a:pt x="154" y="85"/>
                  </a:lnTo>
                  <a:lnTo>
                    <a:pt x="153" y="93"/>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1"/>
                  </a:lnTo>
                  <a:lnTo>
                    <a:pt x="92" y="152"/>
                  </a:lnTo>
                  <a:lnTo>
                    <a:pt x="85" y="153"/>
                  </a:lnTo>
                  <a:lnTo>
                    <a:pt x="77" y="154"/>
                  </a:lnTo>
                  <a:lnTo>
                    <a:pt x="77" y="154"/>
                  </a:lnTo>
                  <a:lnTo>
                    <a:pt x="69" y="153"/>
                  </a:lnTo>
                  <a:lnTo>
                    <a:pt x="61" y="152"/>
                  </a:lnTo>
                  <a:lnTo>
                    <a:pt x="54" y="151"/>
                  </a:lnTo>
                  <a:lnTo>
                    <a:pt x="48"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3"/>
                  </a:lnTo>
                  <a:lnTo>
                    <a:pt x="137" y="27"/>
                  </a:lnTo>
                  <a:lnTo>
                    <a:pt x="141"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33" name="Google Shape;5833;p59"/>
            <p:cNvSpPr/>
            <p:nvPr/>
          </p:nvSpPr>
          <p:spPr>
            <a:xfrm>
              <a:off x="3492501" y="4641851"/>
              <a:ext cx="49213" cy="47625"/>
            </a:xfrm>
            <a:custGeom>
              <a:avLst/>
              <a:gdLst/>
              <a:ahLst/>
              <a:cxnLst/>
              <a:rect l="l" t="t" r="r" b="b"/>
              <a:pathLst>
                <a:path w="154" h="154" extrusionOk="0">
                  <a:moveTo>
                    <a:pt x="154" y="78"/>
                  </a:moveTo>
                  <a:lnTo>
                    <a:pt x="154" y="78"/>
                  </a:lnTo>
                  <a:lnTo>
                    <a:pt x="154" y="85"/>
                  </a:lnTo>
                  <a:lnTo>
                    <a:pt x="153" y="93"/>
                  </a:lnTo>
                  <a:lnTo>
                    <a:pt x="151" y="101"/>
                  </a:lnTo>
                  <a:lnTo>
                    <a:pt x="148" y="107"/>
                  </a:lnTo>
                  <a:lnTo>
                    <a:pt x="145" y="114"/>
                  </a:lnTo>
                  <a:lnTo>
                    <a:pt x="141" y="120"/>
                  </a:lnTo>
                  <a:lnTo>
                    <a:pt x="137" y="126"/>
                  </a:lnTo>
                  <a:lnTo>
                    <a:pt x="131" y="131"/>
                  </a:lnTo>
                  <a:lnTo>
                    <a:pt x="127" y="136"/>
                  </a:lnTo>
                  <a:lnTo>
                    <a:pt x="120" y="141"/>
                  </a:lnTo>
                  <a:lnTo>
                    <a:pt x="114" y="145"/>
                  </a:lnTo>
                  <a:lnTo>
                    <a:pt x="107" y="149"/>
                  </a:lnTo>
                  <a:lnTo>
                    <a:pt x="100" y="151"/>
                  </a:lnTo>
                  <a:lnTo>
                    <a:pt x="92" y="152"/>
                  </a:lnTo>
                  <a:lnTo>
                    <a:pt x="85" y="153"/>
                  </a:lnTo>
                  <a:lnTo>
                    <a:pt x="77" y="154"/>
                  </a:lnTo>
                  <a:lnTo>
                    <a:pt x="77" y="154"/>
                  </a:lnTo>
                  <a:lnTo>
                    <a:pt x="69" y="153"/>
                  </a:lnTo>
                  <a:lnTo>
                    <a:pt x="61" y="152"/>
                  </a:lnTo>
                  <a:lnTo>
                    <a:pt x="54" y="151"/>
                  </a:lnTo>
                  <a:lnTo>
                    <a:pt x="48" y="149"/>
                  </a:lnTo>
                  <a:lnTo>
                    <a:pt x="41" y="145"/>
                  </a:lnTo>
                  <a:lnTo>
                    <a:pt x="34" y="141"/>
                  </a:lnTo>
                  <a:lnTo>
                    <a:pt x="28" y="136"/>
                  </a:lnTo>
                  <a:lnTo>
                    <a:pt x="22" y="131"/>
                  </a:lnTo>
                  <a:lnTo>
                    <a:pt x="18" y="126"/>
                  </a:lnTo>
                  <a:lnTo>
                    <a:pt x="13" y="120"/>
                  </a:lnTo>
                  <a:lnTo>
                    <a:pt x="10" y="114"/>
                  </a:lnTo>
                  <a:lnTo>
                    <a:pt x="6" y="107"/>
                  </a:lnTo>
                  <a:lnTo>
                    <a:pt x="3" y="101"/>
                  </a:lnTo>
                  <a:lnTo>
                    <a:pt x="2" y="93"/>
                  </a:lnTo>
                  <a:lnTo>
                    <a:pt x="1" y="85"/>
                  </a:lnTo>
                  <a:lnTo>
                    <a:pt x="0" y="78"/>
                  </a:lnTo>
                  <a:lnTo>
                    <a:pt x="0" y="78"/>
                  </a:lnTo>
                  <a:lnTo>
                    <a:pt x="1" y="70"/>
                  </a:lnTo>
                  <a:lnTo>
                    <a:pt x="2" y="62"/>
                  </a:lnTo>
                  <a:lnTo>
                    <a:pt x="3" y="55"/>
                  </a:lnTo>
                  <a:lnTo>
                    <a:pt x="6" y="47"/>
                  </a:lnTo>
                  <a:lnTo>
                    <a:pt x="10" y="40"/>
                  </a:lnTo>
                  <a:lnTo>
                    <a:pt x="13" y="34"/>
                  </a:lnTo>
                  <a:lnTo>
                    <a:pt x="18" y="28"/>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8"/>
                  </a:lnTo>
                  <a:lnTo>
                    <a:pt x="141" y="34"/>
                  </a:lnTo>
                  <a:lnTo>
                    <a:pt x="145" y="40"/>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34" name="Google Shape;5834;p59"/>
            <p:cNvSpPr/>
            <p:nvPr/>
          </p:nvSpPr>
          <p:spPr>
            <a:xfrm>
              <a:off x="3562351" y="4570413"/>
              <a:ext cx="49213" cy="49213"/>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1" y="120"/>
                  </a:lnTo>
                  <a:lnTo>
                    <a:pt x="137" y="126"/>
                  </a:lnTo>
                  <a:lnTo>
                    <a:pt x="132" y="131"/>
                  </a:lnTo>
                  <a:lnTo>
                    <a:pt x="126" y="136"/>
                  </a:lnTo>
                  <a:lnTo>
                    <a:pt x="121" y="141"/>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2"/>
                  </a:lnTo>
                  <a:lnTo>
                    <a:pt x="4" y="54"/>
                  </a:lnTo>
                  <a:lnTo>
                    <a:pt x="6" y="47"/>
                  </a:lnTo>
                  <a:lnTo>
                    <a:pt x="10" y="40"/>
                  </a:lnTo>
                  <a:lnTo>
                    <a:pt x="14" y="34"/>
                  </a:lnTo>
                  <a:lnTo>
                    <a:pt x="19" y="27"/>
                  </a:lnTo>
                  <a:lnTo>
                    <a:pt x="23" y="23"/>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2"/>
                  </a:lnTo>
                  <a:lnTo>
                    <a:pt x="126" y="17"/>
                  </a:lnTo>
                  <a:lnTo>
                    <a:pt x="132" y="23"/>
                  </a:lnTo>
                  <a:lnTo>
                    <a:pt x="137" y="27"/>
                  </a:lnTo>
                  <a:lnTo>
                    <a:pt x="141"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35" name="Google Shape;5835;p59"/>
            <p:cNvSpPr/>
            <p:nvPr/>
          </p:nvSpPr>
          <p:spPr>
            <a:xfrm>
              <a:off x="3562351" y="4641851"/>
              <a:ext cx="49213" cy="47625"/>
            </a:xfrm>
            <a:custGeom>
              <a:avLst/>
              <a:gdLst/>
              <a:ahLst/>
              <a:cxnLst/>
              <a:rect l="l" t="t" r="r" b="b"/>
              <a:pathLst>
                <a:path w="155" h="154" extrusionOk="0">
                  <a:moveTo>
                    <a:pt x="155" y="78"/>
                  </a:moveTo>
                  <a:lnTo>
                    <a:pt x="155" y="78"/>
                  </a:lnTo>
                  <a:lnTo>
                    <a:pt x="155" y="85"/>
                  </a:lnTo>
                  <a:lnTo>
                    <a:pt x="154" y="93"/>
                  </a:lnTo>
                  <a:lnTo>
                    <a:pt x="151" y="101"/>
                  </a:lnTo>
                  <a:lnTo>
                    <a:pt x="149" y="107"/>
                  </a:lnTo>
                  <a:lnTo>
                    <a:pt x="146" y="114"/>
                  </a:lnTo>
                  <a:lnTo>
                    <a:pt x="141" y="120"/>
                  </a:lnTo>
                  <a:lnTo>
                    <a:pt x="137" y="126"/>
                  </a:lnTo>
                  <a:lnTo>
                    <a:pt x="132" y="131"/>
                  </a:lnTo>
                  <a:lnTo>
                    <a:pt x="126" y="136"/>
                  </a:lnTo>
                  <a:lnTo>
                    <a:pt x="121" y="141"/>
                  </a:lnTo>
                  <a:lnTo>
                    <a:pt x="115" y="145"/>
                  </a:lnTo>
                  <a:lnTo>
                    <a:pt x="108" y="149"/>
                  </a:lnTo>
                  <a:lnTo>
                    <a:pt x="101" y="151"/>
                  </a:lnTo>
                  <a:lnTo>
                    <a:pt x="93" y="152"/>
                  </a:lnTo>
                  <a:lnTo>
                    <a:pt x="85" y="153"/>
                  </a:lnTo>
                  <a:lnTo>
                    <a:pt x="78" y="154"/>
                  </a:lnTo>
                  <a:lnTo>
                    <a:pt x="78" y="154"/>
                  </a:lnTo>
                  <a:lnTo>
                    <a:pt x="70" y="153"/>
                  </a:lnTo>
                  <a:lnTo>
                    <a:pt x="62" y="152"/>
                  </a:lnTo>
                  <a:lnTo>
                    <a:pt x="55" y="151"/>
                  </a:lnTo>
                  <a:lnTo>
                    <a:pt x="47" y="149"/>
                  </a:lnTo>
                  <a:lnTo>
                    <a:pt x="40" y="145"/>
                  </a:lnTo>
                  <a:lnTo>
                    <a:pt x="35" y="141"/>
                  </a:lnTo>
                  <a:lnTo>
                    <a:pt x="29" y="136"/>
                  </a:lnTo>
                  <a:lnTo>
                    <a:pt x="23" y="131"/>
                  </a:lnTo>
                  <a:lnTo>
                    <a:pt x="19" y="126"/>
                  </a:lnTo>
                  <a:lnTo>
                    <a:pt x="14" y="120"/>
                  </a:lnTo>
                  <a:lnTo>
                    <a:pt x="10" y="114"/>
                  </a:lnTo>
                  <a:lnTo>
                    <a:pt x="6" y="107"/>
                  </a:lnTo>
                  <a:lnTo>
                    <a:pt x="4" y="101"/>
                  </a:lnTo>
                  <a:lnTo>
                    <a:pt x="3" y="93"/>
                  </a:lnTo>
                  <a:lnTo>
                    <a:pt x="2" y="85"/>
                  </a:lnTo>
                  <a:lnTo>
                    <a:pt x="0" y="78"/>
                  </a:lnTo>
                  <a:lnTo>
                    <a:pt x="0" y="78"/>
                  </a:lnTo>
                  <a:lnTo>
                    <a:pt x="2" y="70"/>
                  </a:lnTo>
                  <a:lnTo>
                    <a:pt x="3" y="62"/>
                  </a:lnTo>
                  <a:lnTo>
                    <a:pt x="4" y="55"/>
                  </a:lnTo>
                  <a:lnTo>
                    <a:pt x="6" y="47"/>
                  </a:lnTo>
                  <a:lnTo>
                    <a:pt x="10" y="40"/>
                  </a:lnTo>
                  <a:lnTo>
                    <a:pt x="14" y="34"/>
                  </a:lnTo>
                  <a:lnTo>
                    <a:pt x="19" y="28"/>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8"/>
                  </a:lnTo>
                  <a:lnTo>
                    <a:pt x="141" y="34"/>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36" name="Google Shape;5836;p59"/>
            <p:cNvSpPr/>
            <p:nvPr/>
          </p:nvSpPr>
          <p:spPr>
            <a:xfrm>
              <a:off x="3633788" y="4570413"/>
              <a:ext cx="49213" cy="49213"/>
            </a:xfrm>
            <a:custGeom>
              <a:avLst/>
              <a:gdLst/>
              <a:ahLst/>
              <a:cxnLst/>
              <a:rect l="l" t="t" r="r" b="b"/>
              <a:pathLst>
                <a:path w="153" h="154" extrusionOk="0">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20" y="141"/>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2"/>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37" name="Google Shape;5837;p59"/>
            <p:cNvSpPr/>
            <p:nvPr/>
          </p:nvSpPr>
          <p:spPr>
            <a:xfrm>
              <a:off x="3633788" y="4641851"/>
              <a:ext cx="49213" cy="47625"/>
            </a:xfrm>
            <a:custGeom>
              <a:avLst/>
              <a:gdLst/>
              <a:ahLst/>
              <a:cxnLst/>
              <a:rect l="l" t="t" r="r" b="b"/>
              <a:pathLst>
                <a:path w="153" h="154" extrusionOk="0">
                  <a:moveTo>
                    <a:pt x="153" y="78"/>
                  </a:moveTo>
                  <a:lnTo>
                    <a:pt x="153" y="78"/>
                  </a:lnTo>
                  <a:lnTo>
                    <a:pt x="153" y="85"/>
                  </a:lnTo>
                  <a:lnTo>
                    <a:pt x="152" y="93"/>
                  </a:lnTo>
                  <a:lnTo>
                    <a:pt x="149" y="101"/>
                  </a:lnTo>
                  <a:lnTo>
                    <a:pt x="147" y="107"/>
                  </a:lnTo>
                  <a:lnTo>
                    <a:pt x="144" y="114"/>
                  </a:lnTo>
                  <a:lnTo>
                    <a:pt x="140" y="120"/>
                  </a:lnTo>
                  <a:lnTo>
                    <a:pt x="136" y="126"/>
                  </a:lnTo>
                  <a:lnTo>
                    <a:pt x="130" y="131"/>
                  </a:lnTo>
                  <a:lnTo>
                    <a:pt x="125" y="136"/>
                  </a:lnTo>
                  <a:lnTo>
                    <a:pt x="120" y="141"/>
                  </a:lnTo>
                  <a:lnTo>
                    <a:pt x="113" y="145"/>
                  </a:lnTo>
                  <a:lnTo>
                    <a:pt x="106" y="149"/>
                  </a:lnTo>
                  <a:lnTo>
                    <a:pt x="99" y="151"/>
                  </a:lnTo>
                  <a:lnTo>
                    <a:pt x="91" y="152"/>
                  </a:lnTo>
                  <a:lnTo>
                    <a:pt x="84" y="153"/>
                  </a:lnTo>
                  <a:lnTo>
                    <a:pt x="76" y="154"/>
                  </a:lnTo>
                  <a:lnTo>
                    <a:pt x="76" y="154"/>
                  </a:lnTo>
                  <a:lnTo>
                    <a:pt x="68" y="153"/>
                  </a:lnTo>
                  <a:lnTo>
                    <a:pt x="60" y="152"/>
                  </a:lnTo>
                  <a:lnTo>
                    <a:pt x="53" y="151"/>
                  </a:lnTo>
                  <a:lnTo>
                    <a:pt x="46" y="149"/>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5" y="18"/>
                  </a:lnTo>
                  <a:lnTo>
                    <a:pt x="130" y="23"/>
                  </a:lnTo>
                  <a:lnTo>
                    <a:pt x="136" y="28"/>
                  </a:lnTo>
                  <a:lnTo>
                    <a:pt x="140" y="34"/>
                  </a:lnTo>
                  <a:lnTo>
                    <a:pt x="144" y="40"/>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38" name="Google Shape;5838;p59"/>
            <p:cNvSpPr/>
            <p:nvPr/>
          </p:nvSpPr>
          <p:spPr>
            <a:xfrm>
              <a:off x="3703638" y="4570413"/>
              <a:ext cx="47625"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39" name="Google Shape;5839;p59"/>
            <p:cNvSpPr/>
            <p:nvPr/>
          </p:nvSpPr>
          <p:spPr>
            <a:xfrm>
              <a:off x="3703638" y="4641851"/>
              <a:ext cx="47625" cy="47625"/>
            </a:xfrm>
            <a:custGeom>
              <a:avLst/>
              <a:gdLst/>
              <a:ahLst/>
              <a:cxnLst/>
              <a:rect l="l" t="t" r="r" b="b"/>
              <a:pathLst>
                <a:path w="153" h="154" extrusionOk="0">
                  <a:moveTo>
                    <a:pt x="153" y="78"/>
                  </a:moveTo>
                  <a:lnTo>
                    <a:pt x="153" y="78"/>
                  </a:lnTo>
                  <a:lnTo>
                    <a:pt x="153"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9"/>
                  </a:lnTo>
                  <a:lnTo>
                    <a:pt x="100" y="151"/>
                  </a:lnTo>
                  <a:lnTo>
                    <a:pt x="93" y="152"/>
                  </a:lnTo>
                  <a:lnTo>
                    <a:pt x="85" y="153"/>
                  </a:lnTo>
                  <a:lnTo>
                    <a:pt x="77" y="154"/>
                  </a:lnTo>
                  <a:lnTo>
                    <a:pt x="77" y="154"/>
                  </a:lnTo>
                  <a:lnTo>
                    <a:pt x="69" y="153"/>
                  </a:lnTo>
                  <a:lnTo>
                    <a:pt x="61" y="152"/>
                  </a:lnTo>
                  <a:lnTo>
                    <a:pt x="54" y="151"/>
                  </a:lnTo>
                  <a:lnTo>
                    <a:pt x="47" y="149"/>
                  </a:lnTo>
                  <a:lnTo>
                    <a:pt x="40" y="145"/>
                  </a:lnTo>
                  <a:lnTo>
                    <a:pt x="33" y="141"/>
                  </a:lnTo>
                  <a:lnTo>
                    <a:pt x="28" y="136"/>
                  </a:lnTo>
                  <a:lnTo>
                    <a:pt x="22" y="131"/>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40" name="Google Shape;5840;p59"/>
            <p:cNvSpPr/>
            <p:nvPr/>
          </p:nvSpPr>
          <p:spPr>
            <a:xfrm>
              <a:off x="3424238" y="4711701"/>
              <a:ext cx="47625"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2" y="120"/>
                  </a:lnTo>
                  <a:lnTo>
                    <a:pt x="137" y="126"/>
                  </a:lnTo>
                  <a:lnTo>
                    <a:pt x="132" y="132"/>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3"/>
                  </a:lnTo>
                  <a:lnTo>
                    <a:pt x="127" y="17"/>
                  </a:lnTo>
                  <a:lnTo>
                    <a:pt x="132" y="22"/>
                  </a:lnTo>
                  <a:lnTo>
                    <a:pt x="137" y="27"/>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41" name="Google Shape;5841;p59"/>
            <p:cNvSpPr/>
            <p:nvPr/>
          </p:nvSpPr>
          <p:spPr>
            <a:xfrm>
              <a:off x="3424238" y="4783138"/>
              <a:ext cx="47625" cy="47625"/>
            </a:xfrm>
            <a:custGeom>
              <a:avLst/>
              <a:gdLst/>
              <a:ahLst/>
              <a:cxnLst/>
              <a:rect l="l" t="t" r="r" b="b"/>
              <a:pathLst>
                <a:path w="154" h="154" extrusionOk="0">
                  <a:moveTo>
                    <a:pt x="154" y="77"/>
                  </a:moveTo>
                  <a:lnTo>
                    <a:pt x="154" y="77"/>
                  </a:lnTo>
                  <a:lnTo>
                    <a:pt x="154" y="85"/>
                  </a:lnTo>
                  <a:lnTo>
                    <a:pt x="153" y="93"/>
                  </a:lnTo>
                  <a:lnTo>
                    <a:pt x="151" y="100"/>
                  </a:lnTo>
                  <a:lnTo>
                    <a:pt x="149" y="108"/>
                  </a:lnTo>
                  <a:lnTo>
                    <a:pt x="145" y="114"/>
                  </a:lnTo>
                  <a:lnTo>
                    <a:pt x="142" y="120"/>
                  </a:lnTo>
                  <a:lnTo>
                    <a:pt x="137" y="126"/>
                  </a:lnTo>
                  <a:lnTo>
                    <a:pt x="132" y="132"/>
                  </a:lnTo>
                  <a:lnTo>
                    <a:pt x="127" y="136"/>
                  </a:lnTo>
                  <a:lnTo>
                    <a:pt x="120" y="141"/>
                  </a:lnTo>
                  <a:lnTo>
                    <a:pt x="114" y="145"/>
                  </a:lnTo>
                  <a:lnTo>
                    <a:pt x="108" y="148"/>
                  </a:lnTo>
                  <a:lnTo>
                    <a:pt x="101" y="151"/>
                  </a:lnTo>
                  <a:lnTo>
                    <a:pt x="93" y="152"/>
                  </a:lnTo>
                  <a:lnTo>
                    <a:pt x="86" y="153"/>
                  </a:lnTo>
                  <a:lnTo>
                    <a:pt x="78" y="154"/>
                  </a:lnTo>
                  <a:lnTo>
                    <a:pt x="78" y="154"/>
                  </a:lnTo>
                  <a:lnTo>
                    <a:pt x="70" y="153"/>
                  </a:lnTo>
                  <a:lnTo>
                    <a:pt x="62" y="152"/>
                  </a:lnTo>
                  <a:lnTo>
                    <a:pt x="55" y="151"/>
                  </a:lnTo>
                  <a:lnTo>
                    <a:pt x="47" y="148"/>
                  </a:lnTo>
                  <a:lnTo>
                    <a:pt x="41" y="145"/>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9"/>
                  </a:lnTo>
                  <a:lnTo>
                    <a:pt x="142" y="34"/>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42" name="Google Shape;5842;p59"/>
            <p:cNvSpPr/>
            <p:nvPr/>
          </p:nvSpPr>
          <p:spPr>
            <a:xfrm>
              <a:off x="3492501" y="4711701"/>
              <a:ext cx="49213" cy="49213"/>
            </a:xfrm>
            <a:custGeom>
              <a:avLst/>
              <a:gdLst/>
              <a:ahLst/>
              <a:cxnLst/>
              <a:rect l="l" t="t" r="r" b="b"/>
              <a:pathLst>
                <a:path w="154" h="153" extrusionOk="0">
                  <a:moveTo>
                    <a:pt x="154" y="77"/>
                  </a:moveTo>
                  <a:lnTo>
                    <a:pt x="154" y="77"/>
                  </a:lnTo>
                  <a:lnTo>
                    <a:pt x="154" y="85"/>
                  </a:lnTo>
                  <a:lnTo>
                    <a:pt x="153" y="93"/>
                  </a:lnTo>
                  <a:lnTo>
                    <a:pt x="151" y="100"/>
                  </a:lnTo>
                  <a:lnTo>
                    <a:pt x="148" y="106"/>
                  </a:lnTo>
                  <a:lnTo>
                    <a:pt x="145" y="113"/>
                  </a:lnTo>
                  <a:lnTo>
                    <a:pt x="141"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2"/>
                  </a:lnTo>
                  <a:lnTo>
                    <a:pt x="18" y="126"/>
                  </a:lnTo>
                  <a:lnTo>
                    <a:pt x="13" y="120"/>
                  </a:lnTo>
                  <a:lnTo>
                    <a:pt x="10" y="113"/>
                  </a:lnTo>
                  <a:lnTo>
                    <a:pt x="6" y="106"/>
                  </a:lnTo>
                  <a:lnTo>
                    <a:pt x="3" y="100"/>
                  </a:lnTo>
                  <a:lnTo>
                    <a:pt x="2" y="93"/>
                  </a:lnTo>
                  <a:lnTo>
                    <a:pt x="1" y="85"/>
                  </a:lnTo>
                  <a:lnTo>
                    <a:pt x="0" y="77"/>
                  </a:lnTo>
                  <a:lnTo>
                    <a:pt x="0" y="77"/>
                  </a:lnTo>
                  <a:lnTo>
                    <a:pt x="1" y="69"/>
                  </a:lnTo>
                  <a:lnTo>
                    <a:pt x="2" y="61"/>
                  </a:lnTo>
                  <a:lnTo>
                    <a:pt x="3"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43" name="Google Shape;5843;p59"/>
            <p:cNvSpPr/>
            <p:nvPr/>
          </p:nvSpPr>
          <p:spPr>
            <a:xfrm>
              <a:off x="3492501" y="4783138"/>
              <a:ext cx="49213" cy="47625"/>
            </a:xfrm>
            <a:custGeom>
              <a:avLst/>
              <a:gdLst/>
              <a:ahLst/>
              <a:cxnLst/>
              <a:rect l="l" t="t" r="r" b="b"/>
              <a:pathLst>
                <a:path w="154" h="154" extrusionOk="0">
                  <a:moveTo>
                    <a:pt x="154" y="77"/>
                  </a:moveTo>
                  <a:lnTo>
                    <a:pt x="154" y="77"/>
                  </a:lnTo>
                  <a:lnTo>
                    <a:pt x="154" y="85"/>
                  </a:lnTo>
                  <a:lnTo>
                    <a:pt x="153" y="93"/>
                  </a:lnTo>
                  <a:lnTo>
                    <a:pt x="151" y="100"/>
                  </a:lnTo>
                  <a:lnTo>
                    <a:pt x="148" y="108"/>
                  </a:lnTo>
                  <a:lnTo>
                    <a:pt x="145" y="114"/>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4"/>
                  </a:lnTo>
                  <a:lnTo>
                    <a:pt x="77" y="154"/>
                  </a:lnTo>
                  <a:lnTo>
                    <a:pt x="69" y="153"/>
                  </a:lnTo>
                  <a:lnTo>
                    <a:pt x="61" y="152"/>
                  </a:lnTo>
                  <a:lnTo>
                    <a:pt x="54" y="151"/>
                  </a:lnTo>
                  <a:lnTo>
                    <a:pt x="48" y="148"/>
                  </a:lnTo>
                  <a:lnTo>
                    <a:pt x="41" y="145"/>
                  </a:lnTo>
                  <a:lnTo>
                    <a:pt x="34" y="141"/>
                  </a:lnTo>
                  <a:lnTo>
                    <a:pt x="28" y="136"/>
                  </a:lnTo>
                  <a:lnTo>
                    <a:pt x="22" y="132"/>
                  </a:lnTo>
                  <a:lnTo>
                    <a:pt x="18" y="126"/>
                  </a:lnTo>
                  <a:lnTo>
                    <a:pt x="13" y="120"/>
                  </a:lnTo>
                  <a:lnTo>
                    <a:pt x="10" y="114"/>
                  </a:lnTo>
                  <a:lnTo>
                    <a:pt x="6" y="108"/>
                  </a:lnTo>
                  <a:lnTo>
                    <a:pt x="3" y="100"/>
                  </a:lnTo>
                  <a:lnTo>
                    <a:pt x="2" y="93"/>
                  </a:lnTo>
                  <a:lnTo>
                    <a:pt x="1" y="85"/>
                  </a:lnTo>
                  <a:lnTo>
                    <a:pt x="0" y="77"/>
                  </a:lnTo>
                  <a:lnTo>
                    <a:pt x="0" y="77"/>
                  </a:lnTo>
                  <a:lnTo>
                    <a:pt x="1" y="70"/>
                  </a:lnTo>
                  <a:lnTo>
                    <a:pt x="2" y="62"/>
                  </a:lnTo>
                  <a:lnTo>
                    <a:pt x="3" y="54"/>
                  </a:lnTo>
                  <a:lnTo>
                    <a:pt x="6" y="47"/>
                  </a:lnTo>
                  <a:lnTo>
                    <a:pt x="10" y="40"/>
                  </a:lnTo>
                  <a:lnTo>
                    <a:pt x="13" y="34"/>
                  </a:lnTo>
                  <a:lnTo>
                    <a:pt x="18" y="29"/>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9"/>
                  </a:lnTo>
                  <a:lnTo>
                    <a:pt x="141" y="34"/>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44" name="Google Shape;5844;p59"/>
            <p:cNvSpPr/>
            <p:nvPr/>
          </p:nvSpPr>
          <p:spPr>
            <a:xfrm>
              <a:off x="3562351" y="4711701"/>
              <a:ext cx="49213" cy="49213"/>
            </a:xfrm>
            <a:custGeom>
              <a:avLst/>
              <a:gdLst/>
              <a:ahLst/>
              <a:cxnLst/>
              <a:rect l="l" t="t" r="r" b="b"/>
              <a:pathLst>
                <a:path w="155" h="153" extrusionOk="0">
                  <a:moveTo>
                    <a:pt x="155" y="77"/>
                  </a:moveTo>
                  <a:lnTo>
                    <a:pt x="155" y="77"/>
                  </a:lnTo>
                  <a:lnTo>
                    <a:pt x="155" y="85"/>
                  </a:lnTo>
                  <a:lnTo>
                    <a:pt x="154" y="93"/>
                  </a:lnTo>
                  <a:lnTo>
                    <a:pt x="151" y="100"/>
                  </a:lnTo>
                  <a:lnTo>
                    <a:pt x="149" y="106"/>
                  </a:lnTo>
                  <a:lnTo>
                    <a:pt x="146" y="113"/>
                  </a:lnTo>
                  <a:lnTo>
                    <a:pt x="141" y="120"/>
                  </a:lnTo>
                  <a:lnTo>
                    <a:pt x="137" y="126"/>
                  </a:lnTo>
                  <a:lnTo>
                    <a:pt x="132" y="132"/>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5" y="141"/>
                  </a:lnTo>
                  <a:lnTo>
                    <a:pt x="29" y="136"/>
                  </a:lnTo>
                  <a:lnTo>
                    <a:pt x="23" y="132"/>
                  </a:lnTo>
                  <a:lnTo>
                    <a:pt x="19" y="126"/>
                  </a:lnTo>
                  <a:lnTo>
                    <a:pt x="14" y="120"/>
                  </a:lnTo>
                  <a:lnTo>
                    <a:pt x="10" y="113"/>
                  </a:lnTo>
                  <a:lnTo>
                    <a:pt x="6" y="106"/>
                  </a:lnTo>
                  <a:lnTo>
                    <a:pt x="4" y="100"/>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2"/>
                  </a:lnTo>
                  <a:lnTo>
                    <a:pt x="137" y="27"/>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45" name="Google Shape;5845;p59"/>
            <p:cNvSpPr/>
            <p:nvPr/>
          </p:nvSpPr>
          <p:spPr>
            <a:xfrm>
              <a:off x="3562351" y="4783138"/>
              <a:ext cx="49213" cy="47625"/>
            </a:xfrm>
            <a:custGeom>
              <a:avLst/>
              <a:gdLst/>
              <a:ahLst/>
              <a:cxnLst/>
              <a:rect l="l" t="t" r="r" b="b"/>
              <a:pathLst>
                <a:path w="155" h="154" extrusionOk="0">
                  <a:moveTo>
                    <a:pt x="155" y="77"/>
                  </a:moveTo>
                  <a:lnTo>
                    <a:pt x="155" y="77"/>
                  </a:lnTo>
                  <a:lnTo>
                    <a:pt x="155" y="85"/>
                  </a:lnTo>
                  <a:lnTo>
                    <a:pt x="154" y="93"/>
                  </a:lnTo>
                  <a:lnTo>
                    <a:pt x="151" y="100"/>
                  </a:lnTo>
                  <a:lnTo>
                    <a:pt x="149" y="108"/>
                  </a:lnTo>
                  <a:lnTo>
                    <a:pt x="146" y="114"/>
                  </a:lnTo>
                  <a:lnTo>
                    <a:pt x="141" y="120"/>
                  </a:lnTo>
                  <a:lnTo>
                    <a:pt x="137" y="126"/>
                  </a:lnTo>
                  <a:lnTo>
                    <a:pt x="132" y="132"/>
                  </a:lnTo>
                  <a:lnTo>
                    <a:pt x="126" y="136"/>
                  </a:lnTo>
                  <a:lnTo>
                    <a:pt x="121" y="141"/>
                  </a:lnTo>
                  <a:lnTo>
                    <a:pt x="115"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5" y="141"/>
                  </a:lnTo>
                  <a:lnTo>
                    <a:pt x="29" y="136"/>
                  </a:lnTo>
                  <a:lnTo>
                    <a:pt x="23" y="132"/>
                  </a:lnTo>
                  <a:lnTo>
                    <a:pt x="19" y="126"/>
                  </a:lnTo>
                  <a:lnTo>
                    <a:pt x="14" y="120"/>
                  </a:lnTo>
                  <a:lnTo>
                    <a:pt x="10" y="114"/>
                  </a:lnTo>
                  <a:lnTo>
                    <a:pt x="6" y="108"/>
                  </a:lnTo>
                  <a:lnTo>
                    <a:pt x="4" y="100"/>
                  </a:lnTo>
                  <a:lnTo>
                    <a:pt x="3" y="93"/>
                  </a:lnTo>
                  <a:lnTo>
                    <a:pt x="2" y="85"/>
                  </a:lnTo>
                  <a:lnTo>
                    <a:pt x="0" y="77"/>
                  </a:lnTo>
                  <a:lnTo>
                    <a:pt x="0" y="77"/>
                  </a:lnTo>
                  <a:lnTo>
                    <a:pt x="2" y="70"/>
                  </a:lnTo>
                  <a:lnTo>
                    <a:pt x="3" y="62"/>
                  </a:lnTo>
                  <a:lnTo>
                    <a:pt x="4" y="54"/>
                  </a:lnTo>
                  <a:lnTo>
                    <a:pt x="6" y="47"/>
                  </a:lnTo>
                  <a:lnTo>
                    <a:pt x="10" y="40"/>
                  </a:lnTo>
                  <a:lnTo>
                    <a:pt x="14" y="34"/>
                  </a:lnTo>
                  <a:lnTo>
                    <a:pt x="19" y="29"/>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9"/>
                  </a:lnTo>
                  <a:lnTo>
                    <a:pt x="141" y="34"/>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46" name="Google Shape;5846;p59"/>
            <p:cNvSpPr/>
            <p:nvPr/>
          </p:nvSpPr>
          <p:spPr>
            <a:xfrm>
              <a:off x="3633788" y="4711701"/>
              <a:ext cx="49213" cy="49213"/>
            </a:xfrm>
            <a:custGeom>
              <a:avLst/>
              <a:gdLst/>
              <a:ahLst/>
              <a:cxnLst/>
              <a:rect l="l" t="t" r="r" b="b"/>
              <a:pathLst>
                <a:path w="153" h="153" extrusionOk="0">
                  <a:moveTo>
                    <a:pt x="153" y="77"/>
                  </a:moveTo>
                  <a:lnTo>
                    <a:pt x="153" y="77"/>
                  </a:lnTo>
                  <a:lnTo>
                    <a:pt x="153" y="85"/>
                  </a:lnTo>
                  <a:lnTo>
                    <a:pt x="152" y="93"/>
                  </a:lnTo>
                  <a:lnTo>
                    <a:pt x="149" y="100"/>
                  </a:lnTo>
                  <a:lnTo>
                    <a:pt x="147" y="106"/>
                  </a:lnTo>
                  <a:lnTo>
                    <a:pt x="144" y="113"/>
                  </a:lnTo>
                  <a:lnTo>
                    <a:pt x="140" y="120"/>
                  </a:lnTo>
                  <a:lnTo>
                    <a:pt x="136" y="126"/>
                  </a:lnTo>
                  <a:lnTo>
                    <a:pt x="130" y="132"/>
                  </a:lnTo>
                  <a:lnTo>
                    <a:pt x="125" y="136"/>
                  </a:lnTo>
                  <a:lnTo>
                    <a:pt x="120"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3"/>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47" name="Google Shape;5847;p59"/>
            <p:cNvSpPr/>
            <p:nvPr/>
          </p:nvSpPr>
          <p:spPr>
            <a:xfrm>
              <a:off x="3633788" y="4783138"/>
              <a:ext cx="49213" cy="47625"/>
            </a:xfrm>
            <a:custGeom>
              <a:avLst/>
              <a:gdLst/>
              <a:ahLst/>
              <a:cxnLst/>
              <a:rect l="l" t="t" r="r" b="b"/>
              <a:pathLst>
                <a:path w="153" h="154" extrusionOk="0">
                  <a:moveTo>
                    <a:pt x="153" y="77"/>
                  </a:moveTo>
                  <a:lnTo>
                    <a:pt x="153" y="77"/>
                  </a:lnTo>
                  <a:lnTo>
                    <a:pt x="153" y="85"/>
                  </a:lnTo>
                  <a:lnTo>
                    <a:pt x="152" y="93"/>
                  </a:lnTo>
                  <a:lnTo>
                    <a:pt x="149" y="100"/>
                  </a:lnTo>
                  <a:lnTo>
                    <a:pt x="147" y="108"/>
                  </a:lnTo>
                  <a:lnTo>
                    <a:pt x="144" y="114"/>
                  </a:lnTo>
                  <a:lnTo>
                    <a:pt x="140" y="120"/>
                  </a:lnTo>
                  <a:lnTo>
                    <a:pt x="136" y="126"/>
                  </a:lnTo>
                  <a:lnTo>
                    <a:pt x="130" y="132"/>
                  </a:lnTo>
                  <a:lnTo>
                    <a:pt x="125" y="136"/>
                  </a:lnTo>
                  <a:lnTo>
                    <a:pt x="120" y="141"/>
                  </a:lnTo>
                  <a:lnTo>
                    <a:pt x="113" y="145"/>
                  </a:lnTo>
                  <a:lnTo>
                    <a:pt x="106" y="148"/>
                  </a:lnTo>
                  <a:lnTo>
                    <a:pt x="99" y="151"/>
                  </a:lnTo>
                  <a:lnTo>
                    <a:pt x="91" y="152"/>
                  </a:lnTo>
                  <a:lnTo>
                    <a:pt x="84" y="153"/>
                  </a:lnTo>
                  <a:lnTo>
                    <a:pt x="76" y="154"/>
                  </a:lnTo>
                  <a:lnTo>
                    <a:pt x="76" y="154"/>
                  </a:lnTo>
                  <a:lnTo>
                    <a:pt x="68" y="153"/>
                  </a:lnTo>
                  <a:lnTo>
                    <a:pt x="60" y="152"/>
                  </a:lnTo>
                  <a:lnTo>
                    <a:pt x="53" y="151"/>
                  </a:lnTo>
                  <a:lnTo>
                    <a:pt x="46"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5" y="18"/>
                  </a:lnTo>
                  <a:lnTo>
                    <a:pt x="130" y="23"/>
                  </a:lnTo>
                  <a:lnTo>
                    <a:pt x="136" y="29"/>
                  </a:lnTo>
                  <a:lnTo>
                    <a:pt x="140" y="34"/>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48" name="Google Shape;5848;p59"/>
            <p:cNvSpPr/>
            <p:nvPr/>
          </p:nvSpPr>
          <p:spPr>
            <a:xfrm>
              <a:off x="3703638" y="4711701"/>
              <a:ext cx="47625"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3"/>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49" name="Google Shape;5849;p59"/>
            <p:cNvSpPr/>
            <p:nvPr/>
          </p:nvSpPr>
          <p:spPr>
            <a:xfrm>
              <a:off x="3703638" y="4783138"/>
              <a:ext cx="47625" cy="47625"/>
            </a:xfrm>
            <a:custGeom>
              <a:avLst/>
              <a:gdLst/>
              <a:ahLst/>
              <a:cxnLst/>
              <a:rect l="l" t="t" r="r" b="b"/>
              <a:pathLst>
                <a:path w="153" h="154" extrusionOk="0">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50" name="Google Shape;5850;p59"/>
            <p:cNvSpPr/>
            <p:nvPr/>
          </p:nvSpPr>
          <p:spPr>
            <a:xfrm>
              <a:off x="3074988" y="4291013"/>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3" y="23"/>
                  </a:lnTo>
                  <a:lnTo>
                    <a:pt x="28"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51" name="Google Shape;5851;p59"/>
            <p:cNvSpPr/>
            <p:nvPr/>
          </p:nvSpPr>
          <p:spPr>
            <a:xfrm>
              <a:off x="3074988" y="4362451"/>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52" name="Google Shape;5852;p59"/>
            <p:cNvSpPr/>
            <p:nvPr/>
          </p:nvSpPr>
          <p:spPr>
            <a:xfrm>
              <a:off x="3143251" y="42910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4" y="14"/>
                  </a:lnTo>
                  <a:lnTo>
                    <a:pt x="40" y="10"/>
                  </a:lnTo>
                  <a:lnTo>
                    <a:pt x="47" y="7"/>
                  </a:lnTo>
                  <a:lnTo>
                    <a:pt x="54" y="4"/>
                  </a:lnTo>
                  <a:lnTo>
                    <a:pt x="62"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53" name="Google Shape;5853;p59"/>
            <p:cNvSpPr/>
            <p:nvPr/>
          </p:nvSpPr>
          <p:spPr>
            <a:xfrm>
              <a:off x="3143251" y="4362451"/>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54" name="Google Shape;5854;p59"/>
            <p:cNvSpPr/>
            <p:nvPr/>
          </p:nvSpPr>
          <p:spPr>
            <a:xfrm>
              <a:off x="3214688" y="4291013"/>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55" name="Google Shape;5855;p59"/>
            <p:cNvSpPr/>
            <p:nvPr/>
          </p:nvSpPr>
          <p:spPr>
            <a:xfrm>
              <a:off x="3214688" y="4362451"/>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56" name="Google Shape;5856;p59"/>
            <p:cNvSpPr/>
            <p:nvPr/>
          </p:nvSpPr>
          <p:spPr>
            <a:xfrm>
              <a:off x="3284538" y="42910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0" y="120"/>
                  </a:lnTo>
                  <a:lnTo>
                    <a:pt x="136" y="126"/>
                  </a:lnTo>
                  <a:lnTo>
                    <a:pt x="131" y="132"/>
                  </a:lnTo>
                  <a:lnTo>
                    <a:pt x="126" y="137"/>
                  </a:lnTo>
                  <a:lnTo>
                    <a:pt x="120" y="142"/>
                  </a:lnTo>
                  <a:lnTo>
                    <a:pt x="113" y="145"/>
                  </a:lnTo>
                  <a:lnTo>
                    <a:pt x="107"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8" y="137"/>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3" y="34"/>
                  </a:lnTo>
                  <a:lnTo>
                    <a:pt x="17" y="29"/>
                  </a:lnTo>
                  <a:lnTo>
                    <a:pt x="23" y="23"/>
                  </a:lnTo>
                  <a:lnTo>
                    <a:pt x="28" y="18"/>
                  </a:lnTo>
                  <a:lnTo>
                    <a:pt x="34" y="14"/>
                  </a:lnTo>
                  <a:lnTo>
                    <a:pt x="40" y="10"/>
                  </a:lnTo>
                  <a:lnTo>
                    <a:pt x="47" y="7"/>
                  </a:lnTo>
                  <a:lnTo>
                    <a:pt x="53" y="4"/>
                  </a:lnTo>
                  <a:lnTo>
                    <a:pt x="61" y="2"/>
                  </a:lnTo>
                  <a:lnTo>
                    <a:pt x="68" y="1"/>
                  </a:lnTo>
                  <a:lnTo>
                    <a:pt x="76" y="0"/>
                  </a:lnTo>
                  <a:lnTo>
                    <a:pt x="76" y="0"/>
                  </a:lnTo>
                  <a:lnTo>
                    <a:pt x="84" y="1"/>
                  </a:lnTo>
                  <a:lnTo>
                    <a:pt x="92" y="2"/>
                  </a:lnTo>
                  <a:lnTo>
                    <a:pt x="99" y="4"/>
                  </a:lnTo>
                  <a:lnTo>
                    <a:pt x="107" y="7"/>
                  </a:lnTo>
                  <a:lnTo>
                    <a:pt x="113" y="10"/>
                  </a:lnTo>
                  <a:lnTo>
                    <a:pt x="120" y="14"/>
                  </a:lnTo>
                  <a:lnTo>
                    <a:pt x="126" y="18"/>
                  </a:lnTo>
                  <a:lnTo>
                    <a:pt x="131" y="23"/>
                  </a:lnTo>
                  <a:lnTo>
                    <a:pt x="136" y="29"/>
                  </a:lnTo>
                  <a:lnTo>
                    <a:pt x="140"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57" name="Google Shape;5857;p59"/>
            <p:cNvSpPr/>
            <p:nvPr/>
          </p:nvSpPr>
          <p:spPr>
            <a:xfrm>
              <a:off x="3284538" y="4362451"/>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0"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8" y="136"/>
                  </a:lnTo>
                  <a:lnTo>
                    <a:pt x="23" y="132"/>
                  </a:lnTo>
                  <a:lnTo>
                    <a:pt x="17" y="126"/>
                  </a:lnTo>
                  <a:lnTo>
                    <a:pt x="13"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3" y="35"/>
                  </a:lnTo>
                  <a:lnTo>
                    <a:pt x="17" y="28"/>
                  </a:lnTo>
                  <a:lnTo>
                    <a:pt x="23" y="23"/>
                  </a:lnTo>
                  <a:lnTo>
                    <a:pt x="28"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3"/>
                  </a:lnTo>
                  <a:lnTo>
                    <a:pt x="136" y="28"/>
                  </a:lnTo>
                  <a:lnTo>
                    <a:pt x="140"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58" name="Google Shape;5858;p59"/>
            <p:cNvSpPr/>
            <p:nvPr/>
          </p:nvSpPr>
          <p:spPr>
            <a:xfrm>
              <a:off x="3354388" y="4291013"/>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7"/>
                  </a:lnTo>
                  <a:lnTo>
                    <a:pt x="120" y="142"/>
                  </a:lnTo>
                  <a:lnTo>
                    <a:pt x="114"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4"/>
                  </a:lnTo>
                  <a:lnTo>
                    <a:pt x="19"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4" y="10"/>
                  </a:lnTo>
                  <a:lnTo>
                    <a:pt x="120" y="14"/>
                  </a:lnTo>
                  <a:lnTo>
                    <a:pt x="126" y="18"/>
                  </a:lnTo>
                  <a:lnTo>
                    <a:pt x="132" y="23"/>
                  </a:lnTo>
                  <a:lnTo>
                    <a:pt x="136" y="29"/>
                  </a:lnTo>
                  <a:lnTo>
                    <a:pt x="141" y="34"/>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59" name="Google Shape;5859;p59"/>
            <p:cNvSpPr/>
            <p:nvPr/>
          </p:nvSpPr>
          <p:spPr>
            <a:xfrm>
              <a:off x="3354388" y="4362451"/>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6" y="114"/>
                  </a:lnTo>
                  <a:lnTo>
                    <a:pt x="141" y="120"/>
                  </a:lnTo>
                  <a:lnTo>
                    <a:pt x="136" y="126"/>
                  </a:lnTo>
                  <a:lnTo>
                    <a:pt x="132" y="132"/>
                  </a:lnTo>
                  <a:lnTo>
                    <a:pt x="126" y="136"/>
                  </a:lnTo>
                  <a:lnTo>
                    <a:pt x="120" y="141"/>
                  </a:lnTo>
                  <a:lnTo>
                    <a:pt x="114"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9"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60" name="Google Shape;5860;p59"/>
            <p:cNvSpPr/>
            <p:nvPr/>
          </p:nvSpPr>
          <p:spPr>
            <a:xfrm>
              <a:off x="3074988" y="4432301"/>
              <a:ext cx="47625" cy="49213"/>
            </a:xfrm>
            <a:custGeom>
              <a:avLst/>
              <a:gdLst/>
              <a:ahLst/>
              <a:cxnLst/>
              <a:rect l="l" t="t" r="r" b="b"/>
              <a:pathLst>
                <a:path w="154" h="155" extrusionOk="0">
                  <a:moveTo>
                    <a:pt x="154" y="77"/>
                  </a:moveTo>
                  <a:lnTo>
                    <a:pt x="154" y="77"/>
                  </a:lnTo>
                  <a:lnTo>
                    <a:pt x="154" y="85"/>
                  </a:lnTo>
                  <a:lnTo>
                    <a:pt x="152" y="93"/>
                  </a:lnTo>
                  <a:lnTo>
                    <a:pt x="150" y="101"/>
                  </a:lnTo>
                  <a:lnTo>
                    <a:pt x="148" y="108"/>
                  </a:lnTo>
                  <a:lnTo>
                    <a:pt x="144" y="115"/>
                  </a:lnTo>
                  <a:lnTo>
                    <a:pt x="141" y="120"/>
                  </a:lnTo>
                  <a:lnTo>
                    <a:pt x="136" y="126"/>
                  </a:lnTo>
                  <a:lnTo>
                    <a:pt x="132" y="132"/>
                  </a:lnTo>
                  <a:lnTo>
                    <a:pt x="126" y="138"/>
                  </a:lnTo>
                  <a:lnTo>
                    <a:pt x="120" y="141"/>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3" y="9"/>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61" name="Google Shape;5861;p59"/>
            <p:cNvSpPr/>
            <p:nvPr/>
          </p:nvSpPr>
          <p:spPr>
            <a:xfrm>
              <a:off x="3074988" y="4503738"/>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0"/>
                  </a:lnTo>
                  <a:lnTo>
                    <a:pt x="136" y="126"/>
                  </a:lnTo>
                  <a:lnTo>
                    <a:pt x="132" y="131"/>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62" name="Google Shape;5862;p59"/>
            <p:cNvSpPr/>
            <p:nvPr/>
          </p:nvSpPr>
          <p:spPr>
            <a:xfrm>
              <a:off x="3143251" y="4432301"/>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4" y="115"/>
                  </a:lnTo>
                  <a:lnTo>
                    <a:pt x="141"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1"/>
                  </a:lnTo>
                  <a:lnTo>
                    <a:pt x="27" y="138"/>
                  </a:lnTo>
                  <a:lnTo>
                    <a:pt x="23"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9"/>
                  </a:lnTo>
                  <a:lnTo>
                    <a:pt x="47" y="7"/>
                  </a:lnTo>
                  <a:lnTo>
                    <a:pt x="54" y="4"/>
                  </a:lnTo>
                  <a:lnTo>
                    <a:pt x="62"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63" name="Google Shape;5863;p59"/>
            <p:cNvSpPr/>
            <p:nvPr/>
          </p:nvSpPr>
          <p:spPr>
            <a:xfrm>
              <a:off x="3143251" y="450373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0"/>
                  </a:lnTo>
                  <a:lnTo>
                    <a:pt x="136" y="126"/>
                  </a:lnTo>
                  <a:lnTo>
                    <a:pt x="131" y="131"/>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8"/>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64" name="Google Shape;5864;p59"/>
            <p:cNvSpPr/>
            <p:nvPr/>
          </p:nvSpPr>
          <p:spPr>
            <a:xfrm>
              <a:off x="3214688" y="4432301"/>
              <a:ext cx="47625" cy="49213"/>
            </a:xfrm>
            <a:custGeom>
              <a:avLst/>
              <a:gdLst/>
              <a:ahLst/>
              <a:cxnLst/>
              <a:rect l="l" t="t" r="r" b="b"/>
              <a:pathLst>
                <a:path w="153" h="155" extrusionOk="0">
                  <a:moveTo>
                    <a:pt x="153" y="77"/>
                  </a:moveTo>
                  <a:lnTo>
                    <a:pt x="153" y="77"/>
                  </a:lnTo>
                  <a:lnTo>
                    <a:pt x="153" y="85"/>
                  </a:lnTo>
                  <a:lnTo>
                    <a:pt x="152" y="93"/>
                  </a:lnTo>
                  <a:lnTo>
                    <a:pt x="150" y="101"/>
                  </a:lnTo>
                  <a:lnTo>
                    <a:pt x="147" y="108"/>
                  </a:lnTo>
                  <a:lnTo>
                    <a:pt x="144" y="115"/>
                  </a:lnTo>
                  <a:lnTo>
                    <a:pt x="140"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1"/>
                  </a:lnTo>
                  <a:lnTo>
                    <a:pt x="27" y="138"/>
                  </a:lnTo>
                  <a:lnTo>
                    <a:pt x="21"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65" name="Google Shape;5865;p59"/>
            <p:cNvSpPr/>
            <p:nvPr/>
          </p:nvSpPr>
          <p:spPr>
            <a:xfrm>
              <a:off x="3214688" y="450373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1"/>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66" name="Google Shape;5866;p59"/>
            <p:cNvSpPr/>
            <p:nvPr/>
          </p:nvSpPr>
          <p:spPr>
            <a:xfrm>
              <a:off x="3284538" y="4432301"/>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4" y="115"/>
                  </a:lnTo>
                  <a:lnTo>
                    <a:pt x="140" y="120"/>
                  </a:lnTo>
                  <a:lnTo>
                    <a:pt x="136" y="126"/>
                  </a:lnTo>
                  <a:lnTo>
                    <a:pt x="131" y="132"/>
                  </a:lnTo>
                  <a:lnTo>
                    <a:pt x="126" y="138"/>
                  </a:lnTo>
                  <a:lnTo>
                    <a:pt x="120" y="141"/>
                  </a:lnTo>
                  <a:lnTo>
                    <a:pt x="113" y="146"/>
                  </a:lnTo>
                  <a:lnTo>
                    <a:pt x="107" y="149"/>
                  </a:lnTo>
                  <a:lnTo>
                    <a:pt x="99" y="151"/>
                  </a:lnTo>
                  <a:lnTo>
                    <a:pt x="92" y="154"/>
                  </a:lnTo>
                  <a:lnTo>
                    <a:pt x="84" y="155"/>
                  </a:lnTo>
                  <a:lnTo>
                    <a:pt x="76" y="155"/>
                  </a:lnTo>
                  <a:lnTo>
                    <a:pt x="76" y="155"/>
                  </a:lnTo>
                  <a:lnTo>
                    <a:pt x="68" y="155"/>
                  </a:lnTo>
                  <a:lnTo>
                    <a:pt x="61" y="154"/>
                  </a:lnTo>
                  <a:lnTo>
                    <a:pt x="53" y="151"/>
                  </a:lnTo>
                  <a:lnTo>
                    <a:pt x="47" y="149"/>
                  </a:lnTo>
                  <a:lnTo>
                    <a:pt x="40" y="146"/>
                  </a:lnTo>
                  <a:lnTo>
                    <a:pt x="34" y="141"/>
                  </a:lnTo>
                  <a:lnTo>
                    <a:pt x="28" y="138"/>
                  </a:lnTo>
                  <a:lnTo>
                    <a:pt x="23" y="132"/>
                  </a:lnTo>
                  <a:lnTo>
                    <a:pt x="17" y="126"/>
                  </a:lnTo>
                  <a:lnTo>
                    <a:pt x="13"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8" y="19"/>
                  </a:lnTo>
                  <a:lnTo>
                    <a:pt x="34" y="14"/>
                  </a:lnTo>
                  <a:lnTo>
                    <a:pt x="40" y="9"/>
                  </a:lnTo>
                  <a:lnTo>
                    <a:pt x="47" y="7"/>
                  </a:lnTo>
                  <a:lnTo>
                    <a:pt x="53" y="4"/>
                  </a:lnTo>
                  <a:lnTo>
                    <a:pt x="61" y="3"/>
                  </a:lnTo>
                  <a:lnTo>
                    <a:pt x="68" y="1"/>
                  </a:lnTo>
                  <a:lnTo>
                    <a:pt x="76" y="0"/>
                  </a:lnTo>
                  <a:lnTo>
                    <a:pt x="76" y="0"/>
                  </a:lnTo>
                  <a:lnTo>
                    <a:pt x="84" y="1"/>
                  </a:lnTo>
                  <a:lnTo>
                    <a:pt x="92" y="3"/>
                  </a:lnTo>
                  <a:lnTo>
                    <a:pt x="99" y="4"/>
                  </a:lnTo>
                  <a:lnTo>
                    <a:pt x="107" y="7"/>
                  </a:lnTo>
                  <a:lnTo>
                    <a:pt x="113" y="9"/>
                  </a:lnTo>
                  <a:lnTo>
                    <a:pt x="120" y="14"/>
                  </a:lnTo>
                  <a:lnTo>
                    <a:pt x="126" y="19"/>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67" name="Google Shape;5867;p59"/>
            <p:cNvSpPr/>
            <p:nvPr/>
          </p:nvSpPr>
          <p:spPr>
            <a:xfrm>
              <a:off x="3284538" y="450373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0" y="120"/>
                  </a:lnTo>
                  <a:lnTo>
                    <a:pt x="136" y="126"/>
                  </a:lnTo>
                  <a:lnTo>
                    <a:pt x="131" y="131"/>
                  </a:lnTo>
                  <a:lnTo>
                    <a:pt x="126" y="137"/>
                  </a:lnTo>
                  <a:lnTo>
                    <a:pt x="120" y="141"/>
                  </a:lnTo>
                  <a:lnTo>
                    <a:pt x="113" y="145"/>
                  </a:lnTo>
                  <a:lnTo>
                    <a:pt x="107"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8" y="137"/>
                  </a:lnTo>
                  <a:lnTo>
                    <a:pt x="23" y="131"/>
                  </a:lnTo>
                  <a:lnTo>
                    <a:pt x="17" y="126"/>
                  </a:lnTo>
                  <a:lnTo>
                    <a:pt x="13"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3" y="34"/>
                  </a:lnTo>
                  <a:lnTo>
                    <a:pt x="17" y="28"/>
                  </a:lnTo>
                  <a:lnTo>
                    <a:pt x="23" y="22"/>
                  </a:lnTo>
                  <a:lnTo>
                    <a:pt x="28" y="18"/>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8"/>
                  </a:lnTo>
                  <a:lnTo>
                    <a:pt x="131" y="22"/>
                  </a:lnTo>
                  <a:lnTo>
                    <a:pt x="136" y="28"/>
                  </a:lnTo>
                  <a:lnTo>
                    <a:pt x="140" y="34"/>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68" name="Google Shape;5868;p59"/>
            <p:cNvSpPr/>
            <p:nvPr/>
          </p:nvSpPr>
          <p:spPr>
            <a:xfrm>
              <a:off x="3354388" y="4432301"/>
              <a:ext cx="49213" cy="49213"/>
            </a:xfrm>
            <a:custGeom>
              <a:avLst/>
              <a:gdLst/>
              <a:ahLst/>
              <a:cxnLst/>
              <a:rect l="l" t="t" r="r" b="b"/>
              <a:pathLst>
                <a:path w="155" h="155" extrusionOk="0">
                  <a:moveTo>
                    <a:pt x="155" y="77"/>
                  </a:moveTo>
                  <a:lnTo>
                    <a:pt x="155" y="77"/>
                  </a:lnTo>
                  <a:lnTo>
                    <a:pt x="154" y="85"/>
                  </a:lnTo>
                  <a:lnTo>
                    <a:pt x="152" y="93"/>
                  </a:lnTo>
                  <a:lnTo>
                    <a:pt x="151" y="101"/>
                  </a:lnTo>
                  <a:lnTo>
                    <a:pt x="148" y="108"/>
                  </a:lnTo>
                  <a:lnTo>
                    <a:pt x="146" y="115"/>
                  </a:lnTo>
                  <a:lnTo>
                    <a:pt x="141" y="120"/>
                  </a:lnTo>
                  <a:lnTo>
                    <a:pt x="136" y="126"/>
                  </a:lnTo>
                  <a:lnTo>
                    <a:pt x="132" y="132"/>
                  </a:lnTo>
                  <a:lnTo>
                    <a:pt x="126" y="138"/>
                  </a:lnTo>
                  <a:lnTo>
                    <a:pt x="120" y="141"/>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9" y="126"/>
                  </a:lnTo>
                  <a:lnTo>
                    <a:pt x="14"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4" y="9"/>
                  </a:lnTo>
                  <a:lnTo>
                    <a:pt x="120" y="14"/>
                  </a:lnTo>
                  <a:lnTo>
                    <a:pt x="126" y="19"/>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69" name="Google Shape;5869;p59"/>
            <p:cNvSpPr/>
            <p:nvPr/>
          </p:nvSpPr>
          <p:spPr>
            <a:xfrm>
              <a:off x="3354388" y="4503738"/>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6" y="114"/>
                  </a:lnTo>
                  <a:lnTo>
                    <a:pt x="141" y="120"/>
                  </a:lnTo>
                  <a:lnTo>
                    <a:pt x="136" y="126"/>
                  </a:lnTo>
                  <a:lnTo>
                    <a:pt x="132" y="131"/>
                  </a:lnTo>
                  <a:lnTo>
                    <a:pt x="126" y="137"/>
                  </a:lnTo>
                  <a:lnTo>
                    <a:pt x="120"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1"/>
                  </a:lnTo>
                  <a:lnTo>
                    <a:pt x="19"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9" y="28"/>
                  </a:lnTo>
                  <a:lnTo>
                    <a:pt x="23" y="22"/>
                  </a:lnTo>
                  <a:lnTo>
                    <a:pt x="29" y="18"/>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8"/>
                  </a:lnTo>
                  <a:lnTo>
                    <a:pt x="132" y="22"/>
                  </a:lnTo>
                  <a:lnTo>
                    <a:pt x="136" y="28"/>
                  </a:lnTo>
                  <a:lnTo>
                    <a:pt x="141" y="34"/>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70" name="Google Shape;5870;p59"/>
            <p:cNvSpPr/>
            <p:nvPr/>
          </p:nvSpPr>
          <p:spPr>
            <a:xfrm>
              <a:off x="3074988" y="4570413"/>
              <a:ext cx="47625" cy="49213"/>
            </a:xfrm>
            <a:custGeom>
              <a:avLst/>
              <a:gdLst/>
              <a:ahLst/>
              <a:cxnLst/>
              <a:rect l="l" t="t" r="r" b="b"/>
              <a:pathLst>
                <a:path w="154" h="154"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71" name="Google Shape;5871;p59"/>
            <p:cNvSpPr/>
            <p:nvPr/>
          </p:nvSpPr>
          <p:spPr>
            <a:xfrm>
              <a:off x="3074988" y="4641851"/>
              <a:ext cx="47625" cy="47625"/>
            </a:xfrm>
            <a:custGeom>
              <a:avLst/>
              <a:gdLst/>
              <a:ahLst/>
              <a:cxnLst/>
              <a:rect l="l" t="t" r="r" b="b"/>
              <a:pathLst>
                <a:path w="154" h="154" extrusionOk="0">
                  <a:moveTo>
                    <a:pt x="154" y="78"/>
                  </a:moveTo>
                  <a:lnTo>
                    <a:pt x="154" y="78"/>
                  </a:lnTo>
                  <a:lnTo>
                    <a:pt x="154"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8" y="136"/>
                  </a:lnTo>
                  <a:lnTo>
                    <a:pt x="23" y="131"/>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72" name="Google Shape;5872;p59"/>
            <p:cNvSpPr/>
            <p:nvPr/>
          </p:nvSpPr>
          <p:spPr>
            <a:xfrm>
              <a:off x="3143251" y="4570413"/>
              <a:ext cx="49213" cy="49213"/>
            </a:xfrm>
            <a:custGeom>
              <a:avLst/>
              <a:gdLst/>
              <a:ahLst/>
              <a:cxnLst/>
              <a:rect l="l" t="t" r="r" b="b"/>
              <a:pathLst>
                <a:path w="154" h="154"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2" y="152"/>
                  </a:lnTo>
                  <a:lnTo>
                    <a:pt x="54" y="151"/>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73" name="Google Shape;5873;p59"/>
            <p:cNvSpPr/>
            <p:nvPr/>
          </p:nvSpPr>
          <p:spPr>
            <a:xfrm>
              <a:off x="3143251" y="4641851"/>
              <a:ext cx="49213" cy="47625"/>
            </a:xfrm>
            <a:custGeom>
              <a:avLst/>
              <a:gdLst/>
              <a:ahLst/>
              <a:cxnLst/>
              <a:rect l="l" t="t" r="r" b="b"/>
              <a:pathLst>
                <a:path w="154" h="154" extrusionOk="0">
                  <a:moveTo>
                    <a:pt x="154" y="78"/>
                  </a:moveTo>
                  <a:lnTo>
                    <a:pt x="154" y="78"/>
                  </a:lnTo>
                  <a:lnTo>
                    <a:pt x="153" y="85"/>
                  </a:lnTo>
                  <a:lnTo>
                    <a:pt x="152" y="93"/>
                  </a:lnTo>
                  <a:lnTo>
                    <a:pt x="151" y="101"/>
                  </a:lnTo>
                  <a:lnTo>
                    <a:pt x="147" y="107"/>
                  </a:lnTo>
                  <a:lnTo>
                    <a:pt x="144" y="114"/>
                  </a:lnTo>
                  <a:lnTo>
                    <a:pt x="141" y="120"/>
                  </a:lnTo>
                  <a:lnTo>
                    <a:pt x="136" y="126"/>
                  </a:lnTo>
                  <a:lnTo>
                    <a:pt x="131" y="131"/>
                  </a:lnTo>
                  <a:lnTo>
                    <a:pt x="126" y="136"/>
                  </a:lnTo>
                  <a:lnTo>
                    <a:pt x="120" y="141"/>
                  </a:lnTo>
                  <a:lnTo>
                    <a:pt x="113" y="145"/>
                  </a:lnTo>
                  <a:lnTo>
                    <a:pt x="106" y="149"/>
                  </a:lnTo>
                  <a:lnTo>
                    <a:pt x="99" y="151"/>
                  </a:lnTo>
                  <a:lnTo>
                    <a:pt x="92" y="152"/>
                  </a:lnTo>
                  <a:lnTo>
                    <a:pt x="84" y="153"/>
                  </a:lnTo>
                  <a:lnTo>
                    <a:pt x="76" y="154"/>
                  </a:lnTo>
                  <a:lnTo>
                    <a:pt x="76" y="154"/>
                  </a:lnTo>
                  <a:lnTo>
                    <a:pt x="68" y="153"/>
                  </a:lnTo>
                  <a:lnTo>
                    <a:pt x="62" y="152"/>
                  </a:lnTo>
                  <a:lnTo>
                    <a:pt x="54" y="151"/>
                  </a:lnTo>
                  <a:lnTo>
                    <a:pt x="47" y="149"/>
                  </a:lnTo>
                  <a:lnTo>
                    <a:pt x="40" y="145"/>
                  </a:lnTo>
                  <a:lnTo>
                    <a:pt x="34" y="141"/>
                  </a:lnTo>
                  <a:lnTo>
                    <a:pt x="27" y="136"/>
                  </a:lnTo>
                  <a:lnTo>
                    <a:pt x="23" y="131"/>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2" y="34"/>
                  </a:lnTo>
                  <a:lnTo>
                    <a:pt x="17" y="28"/>
                  </a:lnTo>
                  <a:lnTo>
                    <a:pt x="23" y="23"/>
                  </a:lnTo>
                  <a:lnTo>
                    <a:pt x="27"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1"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74" name="Google Shape;5874;p59"/>
            <p:cNvSpPr/>
            <p:nvPr/>
          </p:nvSpPr>
          <p:spPr>
            <a:xfrm>
              <a:off x="3214688" y="4570413"/>
              <a:ext cx="47625"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0" y="152"/>
                  </a:lnTo>
                  <a:lnTo>
                    <a:pt x="53" y="151"/>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75" name="Google Shape;5875;p59"/>
            <p:cNvSpPr/>
            <p:nvPr/>
          </p:nvSpPr>
          <p:spPr>
            <a:xfrm>
              <a:off x="3214688" y="4641851"/>
              <a:ext cx="47625" cy="47625"/>
            </a:xfrm>
            <a:custGeom>
              <a:avLst/>
              <a:gdLst/>
              <a:ahLst/>
              <a:cxnLst/>
              <a:rect l="l" t="t" r="r" b="b"/>
              <a:pathLst>
                <a:path w="153" h="154" extrusionOk="0">
                  <a:moveTo>
                    <a:pt x="153" y="78"/>
                  </a:moveTo>
                  <a:lnTo>
                    <a:pt x="153" y="78"/>
                  </a:lnTo>
                  <a:lnTo>
                    <a:pt x="153" y="85"/>
                  </a:lnTo>
                  <a:lnTo>
                    <a:pt x="152" y="93"/>
                  </a:lnTo>
                  <a:lnTo>
                    <a:pt x="150" y="101"/>
                  </a:lnTo>
                  <a:lnTo>
                    <a:pt x="147" y="107"/>
                  </a:lnTo>
                  <a:lnTo>
                    <a:pt x="144" y="114"/>
                  </a:lnTo>
                  <a:lnTo>
                    <a:pt x="140" y="120"/>
                  </a:lnTo>
                  <a:lnTo>
                    <a:pt x="136" y="126"/>
                  </a:lnTo>
                  <a:lnTo>
                    <a:pt x="131" y="131"/>
                  </a:lnTo>
                  <a:lnTo>
                    <a:pt x="126" y="136"/>
                  </a:lnTo>
                  <a:lnTo>
                    <a:pt x="120" y="141"/>
                  </a:lnTo>
                  <a:lnTo>
                    <a:pt x="113" y="145"/>
                  </a:lnTo>
                  <a:lnTo>
                    <a:pt x="106" y="149"/>
                  </a:lnTo>
                  <a:lnTo>
                    <a:pt x="99" y="151"/>
                  </a:lnTo>
                  <a:lnTo>
                    <a:pt x="92" y="152"/>
                  </a:lnTo>
                  <a:lnTo>
                    <a:pt x="84" y="153"/>
                  </a:lnTo>
                  <a:lnTo>
                    <a:pt x="76" y="154"/>
                  </a:lnTo>
                  <a:lnTo>
                    <a:pt x="76" y="154"/>
                  </a:lnTo>
                  <a:lnTo>
                    <a:pt x="68" y="153"/>
                  </a:lnTo>
                  <a:lnTo>
                    <a:pt x="60" y="152"/>
                  </a:lnTo>
                  <a:lnTo>
                    <a:pt x="53" y="151"/>
                  </a:lnTo>
                  <a:lnTo>
                    <a:pt x="47" y="149"/>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76" name="Google Shape;5876;p59"/>
            <p:cNvSpPr/>
            <p:nvPr/>
          </p:nvSpPr>
          <p:spPr>
            <a:xfrm>
              <a:off x="3284538" y="4570413"/>
              <a:ext cx="49213" cy="49213"/>
            </a:xfrm>
            <a:custGeom>
              <a:avLst/>
              <a:gdLst/>
              <a:ahLst/>
              <a:cxnLst/>
              <a:rect l="l" t="t" r="r" b="b"/>
              <a:pathLst>
                <a:path w="154" h="154" extrusionOk="0">
                  <a:moveTo>
                    <a:pt x="154" y="77"/>
                  </a:moveTo>
                  <a:lnTo>
                    <a:pt x="154" y="77"/>
                  </a:lnTo>
                  <a:lnTo>
                    <a:pt x="153" y="85"/>
                  </a:lnTo>
                  <a:lnTo>
                    <a:pt x="152" y="93"/>
                  </a:lnTo>
                  <a:lnTo>
                    <a:pt x="151" y="99"/>
                  </a:lnTo>
                  <a:lnTo>
                    <a:pt x="147" y="106"/>
                  </a:lnTo>
                  <a:lnTo>
                    <a:pt x="144" y="113"/>
                  </a:lnTo>
                  <a:lnTo>
                    <a:pt x="140" y="120"/>
                  </a:lnTo>
                  <a:lnTo>
                    <a:pt x="136" y="126"/>
                  </a:lnTo>
                  <a:lnTo>
                    <a:pt x="131" y="131"/>
                  </a:lnTo>
                  <a:lnTo>
                    <a:pt x="126" y="136"/>
                  </a:lnTo>
                  <a:lnTo>
                    <a:pt x="120" y="141"/>
                  </a:lnTo>
                  <a:lnTo>
                    <a:pt x="113" y="144"/>
                  </a:lnTo>
                  <a:lnTo>
                    <a:pt x="107" y="147"/>
                  </a:lnTo>
                  <a:lnTo>
                    <a:pt x="99" y="151"/>
                  </a:lnTo>
                  <a:lnTo>
                    <a:pt x="92" y="152"/>
                  </a:lnTo>
                  <a:lnTo>
                    <a:pt x="84" y="153"/>
                  </a:lnTo>
                  <a:lnTo>
                    <a:pt x="76" y="154"/>
                  </a:lnTo>
                  <a:lnTo>
                    <a:pt x="76" y="154"/>
                  </a:lnTo>
                  <a:lnTo>
                    <a:pt x="68" y="153"/>
                  </a:lnTo>
                  <a:lnTo>
                    <a:pt x="61" y="152"/>
                  </a:lnTo>
                  <a:lnTo>
                    <a:pt x="53" y="151"/>
                  </a:lnTo>
                  <a:lnTo>
                    <a:pt x="47" y="147"/>
                  </a:lnTo>
                  <a:lnTo>
                    <a:pt x="40" y="144"/>
                  </a:lnTo>
                  <a:lnTo>
                    <a:pt x="34" y="141"/>
                  </a:lnTo>
                  <a:lnTo>
                    <a:pt x="28" y="136"/>
                  </a:lnTo>
                  <a:lnTo>
                    <a:pt x="23" y="131"/>
                  </a:lnTo>
                  <a:lnTo>
                    <a:pt x="17"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7" y="27"/>
                  </a:lnTo>
                  <a:lnTo>
                    <a:pt x="23" y="23"/>
                  </a:lnTo>
                  <a:lnTo>
                    <a:pt x="28" y="17"/>
                  </a:lnTo>
                  <a:lnTo>
                    <a:pt x="34" y="12"/>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2"/>
                  </a:lnTo>
                  <a:lnTo>
                    <a:pt x="126" y="17"/>
                  </a:lnTo>
                  <a:lnTo>
                    <a:pt x="131" y="23"/>
                  </a:lnTo>
                  <a:lnTo>
                    <a:pt x="136" y="27"/>
                  </a:lnTo>
                  <a:lnTo>
                    <a:pt x="140"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77" name="Google Shape;5877;p59"/>
            <p:cNvSpPr/>
            <p:nvPr/>
          </p:nvSpPr>
          <p:spPr>
            <a:xfrm>
              <a:off x="3284538" y="4641851"/>
              <a:ext cx="49213" cy="47625"/>
            </a:xfrm>
            <a:custGeom>
              <a:avLst/>
              <a:gdLst/>
              <a:ahLst/>
              <a:cxnLst/>
              <a:rect l="l" t="t" r="r" b="b"/>
              <a:pathLst>
                <a:path w="154" h="154" extrusionOk="0">
                  <a:moveTo>
                    <a:pt x="154" y="78"/>
                  </a:moveTo>
                  <a:lnTo>
                    <a:pt x="154" y="78"/>
                  </a:lnTo>
                  <a:lnTo>
                    <a:pt x="153" y="85"/>
                  </a:lnTo>
                  <a:lnTo>
                    <a:pt x="152" y="93"/>
                  </a:lnTo>
                  <a:lnTo>
                    <a:pt x="151" y="101"/>
                  </a:lnTo>
                  <a:lnTo>
                    <a:pt x="147" y="107"/>
                  </a:lnTo>
                  <a:lnTo>
                    <a:pt x="144" y="114"/>
                  </a:lnTo>
                  <a:lnTo>
                    <a:pt x="140" y="120"/>
                  </a:lnTo>
                  <a:lnTo>
                    <a:pt x="136" y="126"/>
                  </a:lnTo>
                  <a:lnTo>
                    <a:pt x="131" y="131"/>
                  </a:lnTo>
                  <a:lnTo>
                    <a:pt x="126" y="136"/>
                  </a:lnTo>
                  <a:lnTo>
                    <a:pt x="120" y="141"/>
                  </a:lnTo>
                  <a:lnTo>
                    <a:pt x="113" y="145"/>
                  </a:lnTo>
                  <a:lnTo>
                    <a:pt x="107" y="149"/>
                  </a:lnTo>
                  <a:lnTo>
                    <a:pt x="99" y="151"/>
                  </a:lnTo>
                  <a:lnTo>
                    <a:pt x="92" y="152"/>
                  </a:lnTo>
                  <a:lnTo>
                    <a:pt x="84" y="153"/>
                  </a:lnTo>
                  <a:lnTo>
                    <a:pt x="76" y="154"/>
                  </a:lnTo>
                  <a:lnTo>
                    <a:pt x="76" y="154"/>
                  </a:lnTo>
                  <a:lnTo>
                    <a:pt x="68" y="153"/>
                  </a:lnTo>
                  <a:lnTo>
                    <a:pt x="61" y="152"/>
                  </a:lnTo>
                  <a:lnTo>
                    <a:pt x="53" y="151"/>
                  </a:lnTo>
                  <a:lnTo>
                    <a:pt x="47" y="149"/>
                  </a:lnTo>
                  <a:lnTo>
                    <a:pt x="40" y="145"/>
                  </a:lnTo>
                  <a:lnTo>
                    <a:pt x="34" y="141"/>
                  </a:lnTo>
                  <a:lnTo>
                    <a:pt x="28" y="136"/>
                  </a:lnTo>
                  <a:lnTo>
                    <a:pt x="23" y="131"/>
                  </a:lnTo>
                  <a:lnTo>
                    <a:pt x="17" y="126"/>
                  </a:lnTo>
                  <a:lnTo>
                    <a:pt x="13"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3" y="34"/>
                  </a:lnTo>
                  <a:lnTo>
                    <a:pt x="17" y="28"/>
                  </a:lnTo>
                  <a:lnTo>
                    <a:pt x="23" y="23"/>
                  </a:lnTo>
                  <a:lnTo>
                    <a:pt x="28" y="18"/>
                  </a:lnTo>
                  <a:lnTo>
                    <a:pt x="34" y="14"/>
                  </a:lnTo>
                  <a:lnTo>
                    <a:pt x="40" y="9"/>
                  </a:lnTo>
                  <a:lnTo>
                    <a:pt x="47" y="7"/>
                  </a:lnTo>
                  <a:lnTo>
                    <a:pt x="53" y="3"/>
                  </a:lnTo>
                  <a:lnTo>
                    <a:pt x="61"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8"/>
                  </a:lnTo>
                  <a:lnTo>
                    <a:pt x="140"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78" name="Google Shape;5878;p59"/>
            <p:cNvSpPr/>
            <p:nvPr/>
          </p:nvSpPr>
          <p:spPr>
            <a:xfrm>
              <a:off x="3354388" y="4570413"/>
              <a:ext cx="49213" cy="49213"/>
            </a:xfrm>
            <a:custGeom>
              <a:avLst/>
              <a:gdLst/>
              <a:ahLst/>
              <a:cxnLst/>
              <a:rect l="l" t="t" r="r" b="b"/>
              <a:pathLst>
                <a:path w="155" h="154" extrusionOk="0">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9"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3"/>
                  </a:lnTo>
                  <a:lnTo>
                    <a:pt x="136" y="27"/>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79" name="Google Shape;5879;p59"/>
            <p:cNvSpPr/>
            <p:nvPr/>
          </p:nvSpPr>
          <p:spPr>
            <a:xfrm>
              <a:off x="3354388" y="4641851"/>
              <a:ext cx="49213" cy="47625"/>
            </a:xfrm>
            <a:custGeom>
              <a:avLst/>
              <a:gdLst/>
              <a:ahLst/>
              <a:cxnLst/>
              <a:rect l="l" t="t" r="r" b="b"/>
              <a:pathLst>
                <a:path w="155" h="154" extrusionOk="0">
                  <a:moveTo>
                    <a:pt x="155" y="78"/>
                  </a:moveTo>
                  <a:lnTo>
                    <a:pt x="155" y="78"/>
                  </a:lnTo>
                  <a:lnTo>
                    <a:pt x="154" y="85"/>
                  </a:lnTo>
                  <a:lnTo>
                    <a:pt x="152" y="93"/>
                  </a:lnTo>
                  <a:lnTo>
                    <a:pt x="151" y="101"/>
                  </a:lnTo>
                  <a:lnTo>
                    <a:pt x="148" y="107"/>
                  </a:lnTo>
                  <a:lnTo>
                    <a:pt x="146" y="114"/>
                  </a:lnTo>
                  <a:lnTo>
                    <a:pt x="141" y="120"/>
                  </a:lnTo>
                  <a:lnTo>
                    <a:pt x="136" y="126"/>
                  </a:lnTo>
                  <a:lnTo>
                    <a:pt x="132" y="131"/>
                  </a:lnTo>
                  <a:lnTo>
                    <a:pt x="126" y="136"/>
                  </a:lnTo>
                  <a:lnTo>
                    <a:pt x="120" y="141"/>
                  </a:lnTo>
                  <a:lnTo>
                    <a:pt x="114" y="145"/>
                  </a:lnTo>
                  <a:lnTo>
                    <a:pt x="108" y="149"/>
                  </a:lnTo>
                  <a:lnTo>
                    <a:pt x="100" y="151"/>
                  </a:lnTo>
                  <a:lnTo>
                    <a:pt x="93" y="152"/>
                  </a:lnTo>
                  <a:lnTo>
                    <a:pt x="85" y="153"/>
                  </a:lnTo>
                  <a:lnTo>
                    <a:pt x="77" y="154"/>
                  </a:lnTo>
                  <a:lnTo>
                    <a:pt x="77" y="154"/>
                  </a:lnTo>
                  <a:lnTo>
                    <a:pt x="70" y="153"/>
                  </a:lnTo>
                  <a:lnTo>
                    <a:pt x="62" y="152"/>
                  </a:lnTo>
                  <a:lnTo>
                    <a:pt x="54" y="151"/>
                  </a:lnTo>
                  <a:lnTo>
                    <a:pt x="47" y="149"/>
                  </a:lnTo>
                  <a:lnTo>
                    <a:pt x="40" y="145"/>
                  </a:lnTo>
                  <a:lnTo>
                    <a:pt x="35" y="141"/>
                  </a:lnTo>
                  <a:lnTo>
                    <a:pt x="29" y="136"/>
                  </a:lnTo>
                  <a:lnTo>
                    <a:pt x="23" y="131"/>
                  </a:lnTo>
                  <a:lnTo>
                    <a:pt x="19" y="126"/>
                  </a:lnTo>
                  <a:lnTo>
                    <a:pt x="14"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4"/>
                  </a:lnTo>
                  <a:lnTo>
                    <a:pt x="126" y="18"/>
                  </a:lnTo>
                  <a:lnTo>
                    <a:pt x="132" y="23"/>
                  </a:lnTo>
                  <a:lnTo>
                    <a:pt x="136" y="28"/>
                  </a:lnTo>
                  <a:lnTo>
                    <a:pt x="141" y="34"/>
                  </a:lnTo>
                  <a:lnTo>
                    <a:pt x="146"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80" name="Google Shape;5880;p59"/>
            <p:cNvSpPr/>
            <p:nvPr/>
          </p:nvSpPr>
          <p:spPr>
            <a:xfrm>
              <a:off x="2862263" y="4291013"/>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4"/>
                  </a:lnTo>
                  <a:lnTo>
                    <a:pt x="126" y="18"/>
                  </a:lnTo>
                  <a:lnTo>
                    <a:pt x="131"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81" name="Google Shape;5881;p59"/>
            <p:cNvSpPr/>
            <p:nvPr/>
          </p:nvSpPr>
          <p:spPr>
            <a:xfrm>
              <a:off x="2862263" y="4362451"/>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1" y="132"/>
                  </a:lnTo>
                  <a:lnTo>
                    <a:pt x="126" y="136"/>
                  </a:lnTo>
                  <a:lnTo>
                    <a:pt x="119"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82" name="Google Shape;5882;p59"/>
            <p:cNvSpPr/>
            <p:nvPr/>
          </p:nvSpPr>
          <p:spPr>
            <a:xfrm>
              <a:off x="2932113" y="4291013"/>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83" name="Google Shape;5883;p59"/>
            <p:cNvSpPr/>
            <p:nvPr/>
          </p:nvSpPr>
          <p:spPr>
            <a:xfrm>
              <a:off x="2932113" y="4362451"/>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84" name="Google Shape;5884;p59"/>
            <p:cNvSpPr/>
            <p:nvPr/>
          </p:nvSpPr>
          <p:spPr>
            <a:xfrm>
              <a:off x="3001963" y="42910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7" y="137"/>
                  </a:lnTo>
                  <a:lnTo>
                    <a:pt x="121"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2" y="145"/>
                  </a:lnTo>
                  <a:lnTo>
                    <a:pt x="35" y="142"/>
                  </a:lnTo>
                  <a:lnTo>
                    <a:pt x="29" y="137"/>
                  </a:lnTo>
                  <a:lnTo>
                    <a:pt x="23" y="132"/>
                  </a:lnTo>
                  <a:lnTo>
                    <a:pt x="19" y="126"/>
                  </a:lnTo>
                  <a:lnTo>
                    <a:pt x="14" y="120"/>
                  </a:lnTo>
                  <a:lnTo>
                    <a:pt x="11" y="115"/>
                  </a:lnTo>
                  <a:lnTo>
                    <a:pt x="7" y="108"/>
                  </a:lnTo>
                  <a:lnTo>
                    <a:pt x="4" y="101"/>
                  </a:lnTo>
                  <a:lnTo>
                    <a:pt x="3" y="93"/>
                  </a:lnTo>
                  <a:lnTo>
                    <a:pt x="2" y="85"/>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1" y="14"/>
                  </a:lnTo>
                  <a:lnTo>
                    <a:pt x="127"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85" name="Google Shape;5885;p59"/>
            <p:cNvSpPr/>
            <p:nvPr/>
          </p:nvSpPr>
          <p:spPr>
            <a:xfrm>
              <a:off x="3001963" y="4362451"/>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0"/>
                  </a:lnTo>
                  <a:lnTo>
                    <a:pt x="138" y="126"/>
                  </a:lnTo>
                  <a:lnTo>
                    <a:pt x="132" y="132"/>
                  </a:lnTo>
                  <a:lnTo>
                    <a:pt x="127" y="136"/>
                  </a:lnTo>
                  <a:lnTo>
                    <a:pt x="121" y="141"/>
                  </a:lnTo>
                  <a:lnTo>
                    <a:pt x="115" y="144"/>
                  </a:lnTo>
                  <a:lnTo>
                    <a:pt x="108" y="148"/>
                  </a:lnTo>
                  <a:lnTo>
                    <a:pt x="101" y="150"/>
                  </a:lnTo>
                  <a:lnTo>
                    <a:pt x="93" y="152"/>
                  </a:lnTo>
                  <a:lnTo>
                    <a:pt x="86" y="154"/>
                  </a:lnTo>
                  <a:lnTo>
                    <a:pt x="78" y="154"/>
                  </a:lnTo>
                  <a:lnTo>
                    <a:pt x="78" y="154"/>
                  </a:lnTo>
                  <a:lnTo>
                    <a:pt x="70" y="154"/>
                  </a:lnTo>
                  <a:lnTo>
                    <a:pt x="62" y="152"/>
                  </a:lnTo>
                  <a:lnTo>
                    <a:pt x="55" y="150"/>
                  </a:lnTo>
                  <a:lnTo>
                    <a:pt x="48" y="148"/>
                  </a:lnTo>
                  <a:lnTo>
                    <a:pt x="42" y="144"/>
                  </a:lnTo>
                  <a:lnTo>
                    <a:pt x="35" y="141"/>
                  </a:lnTo>
                  <a:lnTo>
                    <a:pt x="29" y="136"/>
                  </a:lnTo>
                  <a:lnTo>
                    <a:pt x="23" y="132"/>
                  </a:lnTo>
                  <a:lnTo>
                    <a:pt x="19" y="126"/>
                  </a:lnTo>
                  <a:lnTo>
                    <a:pt x="14" y="120"/>
                  </a:lnTo>
                  <a:lnTo>
                    <a:pt x="11" y="114"/>
                  </a:lnTo>
                  <a:lnTo>
                    <a:pt x="7" y="107"/>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7"/>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86" name="Google Shape;5886;p59"/>
            <p:cNvSpPr/>
            <p:nvPr/>
          </p:nvSpPr>
          <p:spPr>
            <a:xfrm>
              <a:off x="2862263" y="4432301"/>
              <a:ext cx="49213" cy="49213"/>
            </a:xfrm>
            <a:custGeom>
              <a:avLst/>
              <a:gdLst/>
              <a:ahLst/>
              <a:cxnLst/>
              <a:rect l="l" t="t" r="r" b="b"/>
              <a:pathLst>
                <a:path w="153" h="155" extrusionOk="0">
                  <a:moveTo>
                    <a:pt x="153" y="77"/>
                  </a:moveTo>
                  <a:lnTo>
                    <a:pt x="153" y="77"/>
                  </a:lnTo>
                  <a:lnTo>
                    <a:pt x="153" y="85"/>
                  </a:lnTo>
                  <a:lnTo>
                    <a:pt x="152" y="93"/>
                  </a:lnTo>
                  <a:lnTo>
                    <a:pt x="150" y="101"/>
                  </a:lnTo>
                  <a:lnTo>
                    <a:pt x="148" y="108"/>
                  </a:lnTo>
                  <a:lnTo>
                    <a:pt x="144" y="115"/>
                  </a:lnTo>
                  <a:lnTo>
                    <a:pt x="141" y="120"/>
                  </a:lnTo>
                  <a:lnTo>
                    <a:pt x="136" y="126"/>
                  </a:lnTo>
                  <a:lnTo>
                    <a:pt x="131" y="132"/>
                  </a:lnTo>
                  <a:lnTo>
                    <a:pt x="126" y="138"/>
                  </a:lnTo>
                  <a:lnTo>
                    <a:pt x="119" y="141"/>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19"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87" name="Google Shape;5887;p59"/>
            <p:cNvSpPr/>
            <p:nvPr/>
          </p:nvSpPr>
          <p:spPr>
            <a:xfrm>
              <a:off x="2862263" y="4503738"/>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0"/>
                  </a:lnTo>
                  <a:lnTo>
                    <a:pt x="136" y="126"/>
                  </a:lnTo>
                  <a:lnTo>
                    <a:pt x="131" y="131"/>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88" name="Google Shape;5888;p59"/>
            <p:cNvSpPr/>
            <p:nvPr/>
          </p:nvSpPr>
          <p:spPr>
            <a:xfrm>
              <a:off x="2932113" y="4432301"/>
              <a:ext cx="49213" cy="49213"/>
            </a:xfrm>
            <a:custGeom>
              <a:avLst/>
              <a:gdLst/>
              <a:ahLst/>
              <a:cxnLst/>
              <a:rect l="l" t="t" r="r" b="b"/>
              <a:pathLst>
                <a:path w="153" h="155" extrusionOk="0">
                  <a:moveTo>
                    <a:pt x="153" y="77"/>
                  </a:moveTo>
                  <a:lnTo>
                    <a:pt x="153" y="77"/>
                  </a:lnTo>
                  <a:lnTo>
                    <a:pt x="153" y="85"/>
                  </a:lnTo>
                  <a:lnTo>
                    <a:pt x="152" y="93"/>
                  </a:lnTo>
                  <a:lnTo>
                    <a:pt x="150" y="101"/>
                  </a:lnTo>
                  <a:lnTo>
                    <a:pt x="147" y="108"/>
                  </a:lnTo>
                  <a:lnTo>
                    <a:pt x="144" y="115"/>
                  </a:lnTo>
                  <a:lnTo>
                    <a:pt x="140"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1"/>
                  </a:lnTo>
                  <a:lnTo>
                    <a:pt x="27" y="138"/>
                  </a:lnTo>
                  <a:lnTo>
                    <a:pt x="21"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89" name="Google Shape;5889;p59"/>
            <p:cNvSpPr/>
            <p:nvPr/>
          </p:nvSpPr>
          <p:spPr>
            <a:xfrm>
              <a:off x="2932113" y="4503738"/>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1"/>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90" name="Google Shape;5890;p59"/>
            <p:cNvSpPr/>
            <p:nvPr/>
          </p:nvSpPr>
          <p:spPr>
            <a:xfrm>
              <a:off x="3001963" y="4432301"/>
              <a:ext cx="49213" cy="49213"/>
            </a:xfrm>
            <a:custGeom>
              <a:avLst/>
              <a:gdLst/>
              <a:ahLst/>
              <a:cxnLst/>
              <a:rect l="l" t="t" r="r" b="b"/>
              <a:pathLst>
                <a:path w="155" h="155" extrusionOk="0">
                  <a:moveTo>
                    <a:pt x="155" y="77"/>
                  </a:moveTo>
                  <a:lnTo>
                    <a:pt x="155" y="77"/>
                  </a:lnTo>
                  <a:lnTo>
                    <a:pt x="155" y="85"/>
                  </a:lnTo>
                  <a:lnTo>
                    <a:pt x="154" y="93"/>
                  </a:lnTo>
                  <a:lnTo>
                    <a:pt x="151" y="101"/>
                  </a:lnTo>
                  <a:lnTo>
                    <a:pt x="149" y="108"/>
                  </a:lnTo>
                  <a:lnTo>
                    <a:pt x="146" y="115"/>
                  </a:lnTo>
                  <a:lnTo>
                    <a:pt x="142" y="120"/>
                  </a:lnTo>
                  <a:lnTo>
                    <a:pt x="138" y="126"/>
                  </a:lnTo>
                  <a:lnTo>
                    <a:pt x="132" y="132"/>
                  </a:lnTo>
                  <a:lnTo>
                    <a:pt x="127" y="138"/>
                  </a:lnTo>
                  <a:lnTo>
                    <a:pt x="121"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2" y="146"/>
                  </a:lnTo>
                  <a:lnTo>
                    <a:pt x="35" y="141"/>
                  </a:lnTo>
                  <a:lnTo>
                    <a:pt x="29" y="138"/>
                  </a:lnTo>
                  <a:lnTo>
                    <a:pt x="23" y="132"/>
                  </a:lnTo>
                  <a:lnTo>
                    <a:pt x="19" y="126"/>
                  </a:lnTo>
                  <a:lnTo>
                    <a:pt x="14" y="120"/>
                  </a:lnTo>
                  <a:lnTo>
                    <a:pt x="11" y="115"/>
                  </a:lnTo>
                  <a:lnTo>
                    <a:pt x="7" y="108"/>
                  </a:lnTo>
                  <a:lnTo>
                    <a:pt x="4" y="101"/>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9"/>
                  </a:lnTo>
                  <a:lnTo>
                    <a:pt x="35" y="14"/>
                  </a:lnTo>
                  <a:lnTo>
                    <a:pt x="42" y="9"/>
                  </a:lnTo>
                  <a:lnTo>
                    <a:pt x="48" y="7"/>
                  </a:lnTo>
                  <a:lnTo>
                    <a:pt x="55" y="4"/>
                  </a:lnTo>
                  <a:lnTo>
                    <a:pt x="62" y="3"/>
                  </a:lnTo>
                  <a:lnTo>
                    <a:pt x="70" y="1"/>
                  </a:lnTo>
                  <a:lnTo>
                    <a:pt x="78" y="0"/>
                  </a:lnTo>
                  <a:lnTo>
                    <a:pt x="78" y="0"/>
                  </a:lnTo>
                  <a:lnTo>
                    <a:pt x="86" y="1"/>
                  </a:lnTo>
                  <a:lnTo>
                    <a:pt x="93" y="3"/>
                  </a:lnTo>
                  <a:lnTo>
                    <a:pt x="101" y="4"/>
                  </a:lnTo>
                  <a:lnTo>
                    <a:pt x="108" y="7"/>
                  </a:lnTo>
                  <a:lnTo>
                    <a:pt x="115" y="9"/>
                  </a:lnTo>
                  <a:lnTo>
                    <a:pt x="121" y="14"/>
                  </a:lnTo>
                  <a:lnTo>
                    <a:pt x="127" y="19"/>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91" name="Google Shape;5891;p59"/>
            <p:cNvSpPr/>
            <p:nvPr/>
          </p:nvSpPr>
          <p:spPr>
            <a:xfrm>
              <a:off x="3001963" y="4503738"/>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2" y="120"/>
                  </a:lnTo>
                  <a:lnTo>
                    <a:pt x="138" y="126"/>
                  </a:lnTo>
                  <a:lnTo>
                    <a:pt x="132" y="131"/>
                  </a:lnTo>
                  <a:lnTo>
                    <a:pt x="127"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1"/>
                  </a:lnTo>
                  <a:lnTo>
                    <a:pt x="19" y="126"/>
                  </a:lnTo>
                  <a:lnTo>
                    <a:pt x="14" y="120"/>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8"/>
                  </a:lnTo>
                  <a:lnTo>
                    <a:pt x="132" y="22"/>
                  </a:lnTo>
                  <a:lnTo>
                    <a:pt x="138" y="28"/>
                  </a:lnTo>
                  <a:lnTo>
                    <a:pt x="142" y="34"/>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92" name="Google Shape;5892;p59"/>
            <p:cNvSpPr/>
            <p:nvPr/>
          </p:nvSpPr>
          <p:spPr>
            <a:xfrm>
              <a:off x="2932113" y="4570413"/>
              <a:ext cx="49213"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0" y="152"/>
                  </a:lnTo>
                  <a:lnTo>
                    <a:pt x="53" y="151"/>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93" name="Google Shape;5893;p59"/>
            <p:cNvSpPr/>
            <p:nvPr/>
          </p:nvSpPr>
          <p:spPr>
            <a:xfrm>
              <a:off x="3001963" y="4570413"/>
              <a:ext cx="49213" cy="49213"/>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94" name="Google Shape;5894;p59"/>
            <p:cNvSpPr/>
            <p:nvPr/>
          </p:nvSpPr>
          <p:spPr>
            <a:xfrm>
              <a:off x="2792413" y="42910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0"/>
                  </a:lnTo>
                  <a:lnTo>
                    <a:pt x="138" y="126"/>
                  </a:lnTo>
                  <a:lnTo>
                    <a:pt x="132" y="132"/>
                  </a:lnTo>
                  <a:lnTo>
                    <a:pt x="126"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5" y="142"/>
                  </a:lnTo>
                  <a:lnTo>
                    <a:pt x="29" y="137"/>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1"/>
                  </a:lnTo>
                  <a:lnTo>
                    <a:pt x="14" y="34"/>
                  </a:lnTo>
                  <a:lnTo>
                    <a:pt x="19" y="29"/>
                  </a:lnTo>
                  <a:lnTo>
                    <a:pt x="23" y="23"/>
                  </a:lnTo>
                  <a:lnTo>
                    <a:pt x="29" y="18"/>
                  </a:lnTo>
                  <a:lnTo>
                    <a:pt x="35"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5" y="10"/>
                  </a:lnTo>
                  <a:lnTo>
                    <a:pt x="120" y="14"/>
                  </a:lnTo>
                  <a:lnTo>
                    <a:pt x="126" y="18"/>
                  </a:lnTo>
                  <a:lnTo>
                    <a:pt x="132" y="23"/>
                  </a:lnTo>
                  <a:lnTo>
                    <a:pt x="138" y="29"/>
                  </a:lnTo>
                  <a:lnTo>
                    <a:pt x="141"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95" name="Google Shape;5895;p59"/>
            <p:cNvSpPr/>
            <p:nvPr/>
          </p:nvSpPr>
          <p:spPr>
            <a:xfrm>
              <a:off x="2792413" y="4362451"/>
              <a:ext cx="49213" cy="49213"/>
            </a:xfrm>
            <a:custGeom>
              <a:avLst/>
              <a:gdLst/>
              <a:ahLst/>
              <a:cxnLst/>
              <a:rect l="l" t="t" r="r" b="b"/>
              <a:pathLst>
                <a:path w="155" h="154" extrusionOk="0">
                  <a:moveTo>
                    <a:pt x="155" y="77"/>
                  </a:moveTo>
                  <a:lnTo>
                    <a:pt x="155" y="77"/>
                  </a:lnTo>
                  <a:lnTo>
                    <a:pt x="155" y="85"/>
                  </a:lnTo>
                  <a:lnTo>
                    <a:pt x="154" y="93"/>
                  </a:lnTo>
                  <a:lnTo>
                    <a:pt x="151" y="100"/>
                  </a:lnTo>
                  <a:lnTo>
                    <a:pt x="149" y="107"/>
                  </a:lnTo>
                  <a:lnTo>
                    <a:pt x="146" y="114"/>
                  </a:lnTo>
                  <a:lnTo>
                    <a:pt x="141" y="120"/>
                  </a:lnTo>
                  <a:lnTo>
                    <a:pt x="138" y="126"/>
                  </a:lnTo>
                  <a:lnTo>
                    <a:pt x="132" y="132"/>
                  </a:lnTo>
                  <a:lnTo>
                    <a:pt x="126" y="136"/>
                  </a:lnTo>
                  <a:lnTo>
                    <a:pt x="120" y="141"/>
                  </a:lnTo>
                  <a:lnTo>
                    <a:pt x="115" y="144"/>
                  </a:lnTo>
                  <a:lnTo>
                    <a:pt x="108" y="148"/>
                  </a:lnTo>
                  <a:lnTo>
                    <a:pt x="101" y="150"/>
                  </a:lnTo>
                  <a:lnTo>
                    <a:pt x="93" y="152"/>
                  </a:lnTo>
                  <a:lnTo>
                    <a:pt x="86" y="154"/>
                  </a:lnTo>
                  <a:lnTo>
                    <a:pt x="78" y="154"/>
                  </a:lnTo>
                  <a:lnTo>
                    <a:pt x="78" y="154"/>
                  </a:lnTo>
                  <a:lnTo>
                    <a:pt x="70" y="154"/>
                  </a:lnTo>
                  <a:lnTo>
                    <a:pt x="62" y="152"/>
                  </a:lnTo>
                  <a:lnTo>
                    <a:pt x="55" y="150"/>
                  </a:lnTo>
                  <a:lnTo>
                    <a:pt x="47" y="148"/>
                  </a:lnTo>
                  <a:lnTo>
                    <a:pt x="41" y="144"/>
                  </a:lnTo>
                  <a:lnTo>
                    <a:pt x="35" y="141"/>
                  </a:lnTo>
                  <a:lnTo>
                    <a:pt x="29" y="136"/>
                  </a:lnTo>
                  <a:lnTo>
                    <a:pt x="23" y="132"/>
                  </a:lnTo>
                  <a:lnTo>
                    <a:pt x="19" y="126"/>
                  </a:lnTo>
                  <a:lnTo>
                    <a:pt x="14" y="120"/>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7"/>
                  </a:lnTo>
                  <a:lnTo>
                    <a:pt x="35" y="13"/>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3"/>
                  </a:lnTo>
                  <a:lnTo>
                    <a:pt x="138"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96" name="Google Shape;5896;p59"/>
            <p:cNvSpPr/>
            <p:nvPr/>
          </p:nvSpPr>
          <p:spPr>
            <a:xfrm>
              <a:off x="3074988" y="4711701"/>
              <a:ext cx="47625"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97" name="Google Shape;5897;p59"/>
            <p:cNvSpPr/>
            <p:nvPr/>
          </p:nvSpPr>
          <p:spPr>
            <a:xfrm>
              <a:off x="3143251" y="4711701"/>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98" name="Google Shape;5898;p59"/>
            <p:cNvSpPr/>
            <p:nvPr/>
          </p:nvSpPr>
          <p:spPr>
            <a:xfrm>
              <a:off x="3214688" y="4711701"/>
              <a:ext cx="47625"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899" name="Google Shape;5899;p59"/>
            <p:cNvSpPr/>
            <p:nvPr/>
          </p:nvSpPr>
          <p:spPr>
            <a:xfrm>
              <a:off x="3214688" y="4783138"/>
              <a:ext cx="47625" cy="47625"/>
            </a:xfrm>
            <a:custGeom>
              <a:avLst/>
              <a:gdLst/>
              <a:ahLst/>
              <a:cxnLst/>
              <a:rect l="l" t="t" r="r" b="b"/>
              <a:pathLst>
                <a:path w="153" h="154" extrusionOk="0">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00" name="Google Shape;5900;p59"/>
            <p:cNvSpPr/>
            <p:nvPr/>
          </p:nvSpPr>
          <p:spPr>
            <a:xfrm>
              <a:off x="3284538" y="4711701"/>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8" y="136"/>
                  </a:lnTo>
                  <a:lnTo>
                    <a:pt x="23" y="132"/>
                  </a:lnTo>
                  <a:lnTo>
                    <a:pt x="17" y="126"/>
                  </a:lnTo>
                  <a:lnTo>
                    <a:pt x="13"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3" y="33"/>
                  </a:lnTo>
                  <a:lnTo>
                    <a:pt x="17" y="27"/>
                  </a:lnTo>
                  <a:lnTo>
                    <a:pt x="23" y="22"/>
                  </a:lnTo>
                  <a:lnTo>
                    <a:pt x="28" y="17"/>
                  </a:lnTo>
                  <a:lnTo>
                    <a:pt x="34" y="13"/>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6" y="17"/>
                  </a:lnTo>
                  <a:lnTo>
                    <a:pt x="131" y="22"/>
                  </a:lnTo>
                  <a:lnTo>
                    <a:pt x="136" y="27"/>
                  </a:lnTo>
                  <a:lnTo>
                    <a:pt x="140"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01" name="Google Shape;5901;p59"/>
            <p:cNvSpPr/>
            <p:nvPr/>
          </p:nvSpPr>
          <p:spPr>
            <a:xfrm>
              <a:off x="3284538" y="4783138"/>
              <a:ext cx="49213" cy="47625"/>
            </a:xfrm>
            <a:custGeom>
              <a:avLst/>
              <a:gdLst/>
              <a:ahLst/>
              <a:cxnLst/>
              <a:rect l="l" t="t" r="r" b="b"/>
              <a:pathLst>
                <a:path w="154" h="154" extrusionOk="0">
                  <a:moveTo>
                    <a:pt x="154" y="77"/>
                  </a:moveTo>
                  <a:lnTo>
                    <a:pt x="154" y="77"/>
                  </a:lnTo>
                  <a:lnTo>
                    <a:pt x="153" y="85"/>
                  </a:lnTo>
                  <a:lnTo>
                    <a:pt x="152" y="93"/>
                  </a:lnTo>
                  <a:lnTo>
                    <a:pt x="151" y="100"/>
                  </a:lnTo>
                  <a:lnTo>
                    <a:pt x="147" y="108"/>
                  </a:lnTo>
                  <a:lnTo>
                    <a:pt x="144" y="114"/>
                  </a:lnTo>
                  <a:lnTo>
                    <a:pt x="140" y="120"/>
                  </a:lnTo>
                  <a:lnTo>
                    <a:pt x="136" y="126"/>
                  </a:lnTo>
                  <a:lnTo>
                    <a:pt x="131" y="132"/>
                  </a:lnTo>
                  <a:lnTo>
                    <a:pt x="126" y="136"/>
                  </a:lnTo>
                  <a:lnTo>
                    <a:pt x="120" y="141"/>
                  </a:lnTo>
                  <a:lnTo>
                    <a:pt x="113" y="145"/>
                  </a:lnTo>
                  <a:lnTo>
                    <a:pt x="107" y="148"/>
                  </a:lnTo>
                  <a:lnTo>
                    <a:pt x="99" y="151"/>
                  </a:lnTo>
                  <a:lnTo>
                    <a:pt x="92" y="152"/>
                  </a:lnTo>
                  <a:lnTo>
                    <a:pt x="84" y="153"/>
                  </a:lnTo>
                  <a:lnTo>
                    <a:pt x="76" y="154"/>
                  </a:lnTo>
                  <a:lnTo>
                    <a:pt x="76" y="154"/>
                  </a:lnTo>
                  <a:lnTo>
                    <a:pt x="68" y="153"/>
                  </a:lnTo>
                  <a:lnTo>
                    <a:pt x="61" y="152"/>
                  </a:lnTo>
                  <a:lnTo>
                    <a:pt x="53" y="151"/>
                  </a:lnTo>
                  <a:lnTo>
                    <a:pt x="47" y="148"/>
                  </a:lnTo>
                  <a:lnTo>
                    <a:pt x="40" y="145"/>
                  </a:lnTo>
                  <a:lnTo>
                    <a:pt x="34" y="141"/>
                  </a:lnTo>
                  <a:lnTo>
                    <a:pt x="28" y="136"/>
                  </a:lnTo>
                  <a:lnTo>
                    <a:pt x="23" y="132"/>
                  </a:lnTo>
                  <a:lnTo>
                    <a:pt x="17" y="126"/>
                  </a:lnTo>
                  <a:lnTo>
                    <a:pt x="13"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3" y="34"/>
                  </a:lnTo>
                  <a:lnTo>
                    <a:pt x="17" y="29"/>
                  </a:lnTo>
                  <a:lnTo>
                    <a:pt x="23" y="23"/>
                  </a:lnTo>
                  <a:lnTo>
                    <a:pt x="28" y="18"/>
                  </a:lnTo>
                  <a:lnTo>
                    <a:pt x="34" y="14"/>
                  </a:lnTo>
                  <a:lnTo>
                    <a:pt x="40" y="9"/>
                  </a:lnTo>
                  <a:lnTo>
                    <a:pt x="47" y="7"/>
                  </a:lnTo>
                  <a:lnTo>
                    <a:pt x="53" y="3"/>
                  </a:lnTo>
                  <a:lnTo>
                    <a:pt x="61"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9"/>
                  </a:lnTo>
                  <a:lnTo>
                    <a:pt x="140" y="34"/>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02" name="Google Shape;5902;p59"/>
            <p:cNvSpPr/>
            <p:nvPr/>
          </p:nvSpPr>
          <p:spPr>
            <a:xfrm>
              <a:off x="3073401" y="4783138"/>
              <a:ext cx="49213" cy="47625"/>
            </a:xfrm>
            <a:custGeom>
              <a:avLst/>
              <a:gdLst/>
              <a:ahLst/>
              <a:cxnLst/>
              <a:rect l="l" t="t" r="r" b="b"/>
              <a:pathLst>
                <a:path w="154" h="154" extrusionOk="0">
                  <a:moveTo>
                    <a:pt x="154" y="77"/>
                  </a:moveTo>
                  <a:lnTo>
                    <a:pt x="154" y="77"/>
                  </a:lnTo>
                  <a:lnTo>
                    <a:pt x="154" y="85"/>
                  </a:lnTo>
                  <a:lnTo>
                    <a:pt x="153" y="93"/>
                  </a:lnTo>
                  <a:lnTo>
                    <a:pt x="151" y="100"/>
                  </a:lnTo>
                  <a:lnTo>
                    <a:pt x="148" y="108"/>
                  </a:lnTo>
                  <a:lnTo>
                    <a:pt x="145" y="114"/>
                  </a:lnTo>
                  <a:lnTo>
                    <a:pt x="140" y="120"/>
                  </a:lnTo>
                  <a:lnTo>
                    <a:pt x="137" y="126"/>
                  </a:lnTo>
                  <a:lnTo>
                    <a:pt x="131" y="132"/>
                  </a:lnTo>
                  <a:lnTo>
                    <a:pt x="125" y="136"/>
                  </a:lnTo>
                  <a:lnTo>
                    <a:pt x="120" y="141"/>
                  </a:lnTo>
                  <a:lnTo>
                    <a:pt x="114" y="145"/>
                  </a:lnTo>
                  <a:lnTo>
                    <a:pt x="107" y="148"/>
                  </a:lnTo>
                  <a:lnTo>
                    <a:pt x="100" y="151"/>
                  </a:lnTo>
                  <a:lnTo>
                    <a:pt x="92" y="152"/>
                  </a:lnTo>
                  <a:lnTo>
                    <a:pt x="85" y="153"/>
                  </a:lnTo>
                  <a:lnTo>
                    <a:pt x="77" y="154"/>
                  </a:lnTo>
                  <a:lnTo>
                    <a:pt x="77" y="154"/>
                  </a:lnTo>
                  <a:lnTo>
                    <a:pt x="69" y="153"/>
                  </a:lnTo>
                  <a:lnTo>
                    <a:pt x="61" y="152"/>
                  </a:lnTo>
                  <a:lnTo>
                    <a:pt x="55" y="151"/>
                  </a:lnTo>
                  <a:lnTo>
                    <a:pt x="47" y="148"/>
                  </a:lnTo>
                  <a:lnTo>
                    <a:pt x="41" y="145"/>
                  </a:lnTo>
                  <a:lnTo>
                    <a:pt x="34" y="141"/>
                  </a:lnTo>
                  <a:lnTo>
                    <a:pt x="28" y="136"/>
                  </a:lnTo>
                  <a:lnTo>
                    <a:pt x="22" y="132"/>
                  </a:lnTo>
                  <a:lnTo>
                    <a:pt x="18" y="126"/>
                  </a:lnTo>
                  <a:lnTo>
                    <a:pt x="13"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3" y="34"/>
                  </a:lnTo>
                  <a:lnTo>
                    <a:pt x="18" y="29"/>
                  </a:lnTo>
                  <a:lnTo>
                    <a:pt x="22" y="23"/>
                  </a:lnTo>
                  <a:lnTo>
                    <a:pt x="28" y="18"/>
                  </a:lnTo>
                  <a:lnTo>
                    <a:pt x="34" y="14"/>
                  </a:lnTo>
                  <a:lnTo>
                    <a:pt x="41" y="9"/>
                  </a:lnTo>
                  <a:lnTo>
                    <a:pt x="47" y="7"/>
                  </a:lnTo>
                  <a:lnTo>
                    <a:pt x="55" y="3"/>
                  </a:lnTo>
                  <a:lnTo>
                    <a:pt x="61" y="2"/>
                  </a:lnTo>
                  <a:lnTo>
                    <a:pt x="69" y="1"/>
                  </a:lnTo>
                  <a:lnTo>
                    <a:pt x="77" y="0"/>
                  </a:lnTo>
                  <a:lnTo>
                    <a:pt x="77" y="0"/>
                  </a:lnTo>
                  <a:lnTo>
                    <a:pt x="85" y="1"/>
                  </a:lnTo>
                  <a:lnTo>
                    <a:pt x="92" y="2"/>
                  </a:lnTo>
                  <a:lnTo>
                    <a:pt x="100" y="3"/>
                  </a:lnTo>
                  <a:lnTo>
                    <a:pt x="107" y="7"/>
                  </a:lnTo>
                  <a:lnTo>
                    <a:pt x="114" y="9"/>
                  </a:lnTo>
                  <a:lnTo>
                    <a:pt x="120" y="14"/>
                  </a:lnTo>
                  <a:lnTo>
                    <a:pt x="125" y="18"/>
                  </a:lnTo>
                  <a:lnTo>
                    <a:pt x="131" y="23"/>
                  </a:lnTo>
                  <a:lnTo>
                    <a:pt x="137" y="29"/>
                  </a:lnTo>
                  <a:lnTo>
                    <a:pt x="140" y="34"/>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03" name="Google Shape;5903;p59"/>
            <p:cNvSpPr/>
            <p:nvPr/>
          </p:nvSpPr>
          <p:spPr>
            <a:xfrm>
              <a:off x="3143251" y="4783138"/>
              <a:ext cx="49213" cy="47625"/>
            </a:xfrm>
            <a:custGeom>
              <a:avLst/>
              <a:gdLst/>
              <a:ahLst/>
              <a:cxnLst/>
              <a:rect l="l" t="t" r="r" b="b"/>
              <a:pathLst>
                <a:path w="153" h="154" extrusionOk="0">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04" name="Google Shape;5904;p59"/>
            <p:cNvSpPr/>
            <p:nvPr/>
          </p:nvSpPr>
          <p:spPr>
            <a:xfrm>
              <a:off x="3354388" y="4711701"/>
              <a:ext cx="49213" cy="49213"/>
            </a:xfrm>
            <a:custGeom>
              <a:avLst/>
              <a:gdLst/>
              <a:ahLst/>
              <a:cxnLst/>
              <a:rect l="l" t="t" r="r" b="b"/>
              <a:pathLst>
                <a:path w="155" h="153" extrusionOk="0">
                  <a:moveTo>
                    <a:pt x="155" y="77"/>
                  </a:moveTo>
                  <a:lnTo>
                    <a:pt x="155" y="77"/>
                  </a:lnTo>
                  <a:lnTo>
                    <a:pt x="154" y="85"/>
                  </a:lnTo>
                  <a:lnTo>
                    <a:pt x="152" y="93"/>
                  </a:lnTo>
                  <a:lnTo>
                    <a:pt x="151" y="100"/>
                  </a:lnTo>
                  <a:lnTo>
                    <a:pt x="148" y="106"/>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4" y="33"/>
                  </a:lnTo>
                  <a:lnTo>
                    <a:pt x="19"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2"/>
                  </a:lnTo>
                  <a:lnTo>
                    <a:pt x="136" y="27"/>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05" name="Google Shape;5905;p59"/>
            <p:cNvSpPr/>
            <p:nvPr/>
          </p:nvSpPr>
          <p:spPr>
            <a:xfrm>
              <a:off x="3354388" y="4783138"/>
              <a:ext cx="49213" cy="47625"/>
            </a:xfrm>
            <a:custGeom>
              <a:avLst/>
              <a:gdLst/>
              <a:ahLst/>
              <a:cxnLst/>
              <a:rect l="l" t="t" r="r" b="b"/>
              <a:pathLst>
                <a:path w="155" h="154" extrusionOk="0">
                  <a:moveTo>
                    <a:pt x="155" y="77"/>
                  </a:moveTo>
                  <a:lnTo>
                    <a:pt x="155" y="77"/>
                  </a:lnTo>
                  <a:lnTo>
                    <a:pt x="154" y="85"/>
                  </a:lnTo>
                  <a:lnTo>
                    <a:pt x="152" y="93"/>
                  </a:lnTo>
                  <a:lnTo>
                    <a:pt x="151" y="100"/>
                  </a:lnTo>
                  <a:lnTo>
                    <a:pt x="148" y="108"/>
                  </a:lnTo>
                  <a:lnTo>
                    <a:pt x="146" y="114"/>
                  </a:lnTo>
                  <a:lnTo>
                    <a:pt x="141" y="120"/>
                  </a:lnTo>
                  <a:lnTo>
                    <a:pt x="136" y="126"/>
                  </a:lnTo>
                  <a:lnTo>
                    <a:pt x="132" y="132"/>
                  </a:lnTo>
                  <a:lnTo>
                    <a:pt x="126" y="136"/>
                  </a:lnTo>
                  <a:lnTo>
                    <a:pt x="120" y="141"/>
                  </a:lnTo>
                  <a:lnTo>
                    <a:pt x="114" y="145"/>
                  </a:lnTo>
                  <a:lnTo>
                    <a:pt x="108" y="148"/>
                  </a:lnTo>
                  <a:lnTo>
                    <a:pt x="100" y="151"/>
                  </a:lnTo>
                  <a:lnTo>
                    <a:pt x="93" y="152"/>
                  </a:lnTo>
                  <a:lnTo>
                    <a:pt x="85" y="153"/>
                  </a:lnTo>
                  <a:lnTo>
                    <a:pt x="77" y="154"/>
                  </a:lnTo>
                  <a:lnTo>
                    <a:pt x="77" y="154"/>
                  </a:lnTo>
                  <a:lnTo>
                    <a:pt x="70" y="153"/>
                  </a:lnTo>
                  <a:lnTo>
                    <a:pt x="62" y="152"/>
                  </a:lnTo>
                  <a:lnTo>
                    <a:pt x="54" y="151"/>
                  </a:lnTo>
                  <a:lnTo>
                    <a:pt x="47" y="148"/>
                  </a:lnTo>
                  <a:lnTo>
                    <a:pt x="40" y="145"/>
                  </a:lnTo>
                  <a:lnTo>
                    <a:pt x="35" y="141"/>
                  </a:lnTo>
                  <a:lnTo>
                    <a:pt x="29" y="136"/>
                  </a:lnTo>
                  <a:lnTo>
                    <a:pt x="23" y="132"/>
                  </a:lnTo>
                  <a:lnTo>
                    <a:pt x="19" y="126"/>
                  </a:lnTo>
                  <a:lnTo>
                    <a:pt x="14"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9" y="29"/>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06" name="Google Shape;5906;p59"/>
            <p:cNvSpPr/>
            <p:nvPr/>
          </p:nvSpPr>
          <p:spPr>
            <a:xfrm>
              <a:off x="3424238" y="4852988"/>
              <a:ext cx="47625" cy="49213"/>
            </a:xfrm>
            <a:custGeom>
              <a:avLst/>
              <a:gdLst/>
              <a:ahLst/>
              <a:cxnLst/>
              <a:rect l="l" t="t" r="r" b="b"/>
              <a:pathLst>
                <a:path w="154" h="154" extrusionOk="0">
                  <a:moveTo>
                    <a:pt x="154" y="78"/>
                  </a:moveTo>
                  <a:lnTo>
                    <a:pt x="154" y="78"/>
                  </a:lnTo>
                  <a:lnTo>
                    <a:pt x="154" y="84"/>
                  </a:lnTo>
                  <a:lnTo>
                    <a:pt x="153" y="92"/>
                  </a:lnTo>
                  <a:lnTo>
                    <a:pt x="151" y="101"/>
                  </a:lnTo>
                  <a:lnTo>
                    <a:pt x="149" y="107"/>
                  </a:lnTo>
                  <a:lnTo>
                    <a:pt x="145" y="114"/>
                  </a:lnTo>
                  <a:lnTo>
                    <a:pt x="142" y="120"/>
                  </a:lnTo>
                  <a:lnTo>
                    <a:pt x="137" y="126"/>
                  </a:lnTo>
                  <a:lnTo>
                    <a:pt x="132" y="131"/>
                  </a:lnTo>
                  <a:lnTo>
                    <a:pt x="127" y="136"/>
                  </a:lnTo>
                  <a:lnTo>
                    <a:pt x="120" y="141"/>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9" y="114"/>
                  </a:lnTo>
                  <a:lnTo>
                    <a:pt x="7" y="107"/>
                  </a:lnTo>
                  <a:lnTo>
                    <a:pt x="3" y="101"/>
                  </a:lnTo>
                  <a:lnTo>
                    <a:pt x="2" y="92"/>
                  </a:lnTo>
                  <a:lnTo>
                    <a:pt x="1" y="84"/>
                  </a:lnTo>
                  <a:lnTo>
                    <a:pt x="0" y="78"/>
                  </a:lnTo>
                  <a:lnTo>
                    <a:pt x="0" y="78"/>
                  </a:lnTo>
                  <a:lnTo>
                    <a:pt x="1" y="70"/>
                  </a:lnTo>
                  <a:lnTo>
                    <a:pt x="2" y="62"/>
                  </a:lnTo>
                  <a:lnTo>
                    <a:pt x="3" y="54"/>
                  </a:lnTo>
                  <a:lnTo>
                    <a:pt x="7" y="47"/>
                  </a:lnTo>
                  <a:lnTo>
                    <a:pt x="9"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07" name="Google Shape;5907;p59"/>
            <p:cNvSpPr/>
            <p:nvPr/>
          </p:nvSpPr>
          <p:spPr>
            <a:xfrm>
              <a:off x="3424238" y="4922838"/>
              <a:ext cx="47625" cy="49213"/>
            </a:xfrm>
            <a:custGeom>
              <a:avLst/>
              <a:gdLst/>
              <a:ahLst/>
              <a:cxnLst/>
              <a:rect l="l" t="t" r="r" b="b"/>
              <a:pathLst>
                <a:path w="154" h="153" extrusionOk="0">
                  <a:moveTo>
                    <a:pt x="154" y="77"/>
                  </a:moveTo>
                  <a:lnTo>
                    <a:pt x="154" y="77"/>
                  </a:lnTo>
                  <a:lnTo>
                    <a:pt x="154" y="85"/>
                  </a:lnTo>
                  <a:lnTo>
                    <a:pt x="153" y="93"/>
                  </a:lnTo>
                  <a:lnTo>
                    <a:pt x="151" y="99"/>
                  </a:lnTo>
                  <a:lnTo>
                    <a:pt x="149" y="106"/>
                  </a:lnTo>
                  <a:lnTo>
                    <a:pt x="145" y="113"/>
                  </a:lnTo>
                  <a:lnTo>
                    <a:pt x="142" y="120"/>
                  </a:lnTo>
                  <a:lnTo>
                    <a:pt x="137" y="126"/>
                  </a:lnTo>
                  <a:lnTo>
                    <a:pt x="132" y="130"/>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0"/>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3"/>
                  </a:lnTo>
                  <a:lnTo>
                    <a:pt x="127" y="17"/>
                  </a:lnTo>
                  <a:lnTo>
                    <a:pt x="132" y="22"/>
                  </a:lnTo>
                  <a:lnTo>
                    <a:pt x="137" y="27"/>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08" name="Google Shape;5908;p59"/>
            <p:cNvSpPr/>
            <p:nvPr/>
          </p:nvSpPr>
          <p:spPr>
            <a:xfrm>
              <a:off x="3492501" y="4852988"/>
              <a:ext cx="49213" cy="49213"/>
            </a:xfrm>
            <a:custGeom>
              <a:avLst/>
              <a:gdLst/>
              <a:ahLst/>
              <a:cxnLst/>
              <a:rect l="l" t="t" r="r" b="b"/>
              <a:pathLst>
                <a:path w="154" h="154" extrusionOk="0">
                  <a:moveTo>
                    <a:pt x="154" y="78"/>
                  </a:moveTo>
                  <a:lnTo>
                    <a:pt x="154" y="78"/>
                  </a:lnTo>
                  <a:lnTo>
                    <a:pt x="154" y="84"/>
                  </a:lnTo>
                  <a:lnTo>
                    <a:pt x="153" y="92"/>
                  </a:lnTo>
                  <a:lnTo>
                    <a:pt x="151" y="101"/>
                  </a:lnTo>
                  <a:lnTo>
                    <a:pt x="148" y="107"/>
                  </a:lnTo>
                  <a:lnTo>
                    <a:pt x="145" y="114"/>
                  </a:lnTo>
                  <a:lnTo>
                    <a:pt x="141" y="120"/>
                  </a:lnTo>
                  <a:lnTo>
                    <a:pt x="137" y="126"/>
                  </a:lnTo>
                  <a:lnTo>
                    <a:pt x="131" y="131"/>
                  </a:lnTo>
                  <a:lnTo>
                    <a:pt x="127" y="136"/>
                  </a:lnTo>
                  <a:lnTo>
                    <a:pt x="120" y="141"/>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1"/>
                  </a:lnTo>
                  <a:lnTo>
                    <a:pt x="28" y="136"/>
                  </a:lnTo>
                  <a:lnTo>
                    <a:pt x="22" y="131"/>
                  </a:lnTo>
                  <a:lnTo>
                    <a:pt x="18" y="126"/>
                  </a:lnTo>
                  <a:lnTo>
                    <a:pt x="13" y="120"/>
                  </a:lnTo>
                  <a:lnTo>
                    <a:pt x="10" y="114"/>
                  </a:lnTo>
                  <a:lnTo>
                    <a:pt x="6" y="107"/>
                  </a:lnTo>
                  <a:lnTo>
                    <a:pt x="3" y="101"/>
                  </a:lnTo>
                  <a:lnTo>
                    <a:pt x="2" y="92"/>
                  </a:lnTo>
                  <a:lnTo>
                    <a:pt x="1" y="84"/>
                  </a:lnTo>
                  <a:lnTo>
                    <a:pt x="0" y="78"/>
                  </a:lnTo>
                  <a:lnTo>
                    <a:pt x="0" y="78"/>
                  </a:lnTo>
                  <a:lnTo>
                    <a:pt x="1" y="70"/>
                  </a:lnTo>
                  <a:lnTo>
                    <a:pt x="2" y="62"/>
                  </a:lnTo>
                  <a:lnTo>
                    <a:pt x="3" y="54"/>
                  </a:lnTo>
                  <a:lnTo>
                    <a:pt x="6" y="47"/>
                  </a:lnTo>
                  <a:lnTo>
                    <a:pt x="10" y="40"/>
                  </a:lnTo>
                  <a:lnTo>
                    <a:pt x="13" y="34"/>
                  </a:lnTo>
                  <a:lnTo>
                    <a:pt x="18" y="28"/>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8"/>
                  </a:lnTo>
                  <a:lnTo>
                    <a:pt x="141" y="34"/>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09" name="Google Shape;5909;p59"/>
            <p:cNvSpPr/>
            <p:nvPr/>
          </p:nvSpPr>
          <p:spPr>
            <a:xfrm>
              <a:off x="3492501" y="4922838"/>
              <a:ext cx="49213" cy="49213"/>
            </a:xfrm>
            <a:custGeom>
              <a:avLst/>
              <a:gdLst/>
              <a:ahLst/>
              <a:cxnLst/>
              <a:rect l="l" t="t" r="r" b="b"/>
              <a:pathLst>
                <a:path w="154" h="153" extrusionOk="0">
                  <a:moveTo>
                    <a:pt x="154" y="77"/>
                  </a:moveTo>
                  <a:lnTo>
                    <a:pt x="154" y="77"/>
                  </a:lnTo>
                  <a:lnTo>
                    <a:pt x="154" y="85"/>
                  </a:lnTo>
                  <a:lnTo>
                    <a:pt x="153" y="93"/>
                  </a:lnTo>
                  <a:lnTo>
                    <a:pt x="151" y="99"/>
                  </a:lnTo>
                  <a:lnTo>
                    <a:pt x="148" y="106"/>
                  </a:lnTo>
                  <a:lnTo>
                    <a:pt x="145" y="113"/>
                  </a:lnTo>
                  <a:lnTo>
                    <a:pt x="141" y="120"/>
                  </a:lnTo>
                  <a:lnTo>
                    <a:pt x="137" y="126"/>
                  </a:lnTo>
                  <a:lnTo>
                    <a:pt x="131" y="130"/>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0"/>
                  </a:lnTo>
                  <a:lnTo>
                    <a:pt x="18" y="126"/>
                  </a:lnTo>
                  <a:lnTo>
                    <a:pt x="13" y="120"/>
                  </a:lnTo>
                  <a:lnTo>
                    <a:pt x="10" y="113"/>
                  </a:lnTo>
                  <a:lnTo>
                    <a:pt x="6" y="106"/>
                  </a:lnTo>
                  <a:lnTo>
                    <a:pt x="3" y="99"/>
                  </a:lnTo>
                  <a:lnTo>
                    <a:pt x="2" y="93"/>
                  </a:lnTo>
                  <a:lnTo>
                    <a:pt x="1" y="85"/>
                  </a:lnTo>
                  <a:lnTo>
                    <a:pt x="0" y="77"/>
                  </a:lnTo>
                  <a:lnTo>
                    <a:pt x="0" y="77"/>
                  </a:lnTo>
                  <a:lnTo>
                    <a:pt x="1" y="69"/>
                  </a:lnTo>
                  <a:lnTo>
                    <a:pt x="2" y="61"/>
                  </a:lnTo>
                  <a:lnTo>
                    <a:pt x="3"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10" name="Google Shape;5910;p59"/>
            <p:cNvSpPr/>
            <p:nvPr/>
          </p:nvSpPr>
          <p:spPr>
            <a:xfrm>
              <a:off x="3562351" y="4852988"/>
              <a:ext cx="49213" cy="49213"/>
            </a:xfrm>
            <a:custGeom>
              <a:avLst/>
              <a:gdLst/>
              <a:ahLst/>
              <a:cxnLst/>
              <a:rect l="l" t="t" r="r" b="b"/>
              <a:pathLst>
                <a:path w="155" h="154" extrusionOk="0">
                  <a:moveTo>
                    <a:pt x="155" y="78"/>
                  </a:moveTo>
                  <a:lnTo>
                    <a:pt x="155" y="78"/>
                  </a:lnTo>
                  <a:lnTo>
                    <a:pt x="155" y="84"/>
                  </a:lnTo>
                  <a:lnTo>
                    <a:pt x="154" y="92"/>
                  </a:lnTo>
                  <a:lnTo>
                    <a:pt x="151" y="101"/>
                  </a:lnTo>
                  <a:lnTo>
                    <a:pt x="149" y="107"/>
                  </a:lnTo>
                  <a:lnTo>
                    <a:pt x="146" y="114"/>
                  </a:lnTo>
                  <a:lnTo>
                    <a:pt x="141" y="120"/>
                  </a:lnTo>
                  <a:lnTo>
                    <a:pt x="137" y="126"/>
                  </a:lnTo>
                  <a:lnTo>
                    <a:pt x="132" y="131"/>
                  </a:lnTo>
                  <a:lnTo>
                    <a:pt x="126" y="136"/>
                  </a:lnTo>
                  <a:lnTo>
                    <a:pt x="121"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10" y="114"/>
                  </a:lnTo>
                  <a:lnTo>
                    <a:pt x="6" y="107"/>
                  </a:lnTo>
                  <a:lnTo>
                    <a:pt x="4" y="101"/>
                  </a:lnTo>
                  <a:lnTo>
                    <a:pt x="3" y="92"/>
                  </a:lnTo>
                  <a:lnTo>
                    <a:pt x="2" y="84"/>
                  </a:lnTo>
                  <a:lnTo>
                    <a:pt x="0" y="78"/>
                  </a:lnTo>
                  <a:lnTo>
                    <a:pt x="0" y="78"/>
                  </a:lnTo>
                  <a:lnTo>
                    <a:pt x="2" y="70"/>
                  </a:lnTo>
                  <a:lnTo>
                    <a:pt x="3" y="62"/>
                  </a:lnTo>
                  <a:lnTo>
                    <a:pt x="4" y="54"/>
                  </a:lnTo>
                  <a:lnTo>
                    <a:pt x="6" y="47"/>
                  </a:lnTo>
                  <a:lnTo>
                    <a:pt x="10" y="40"/>
                  </a:lnTo>
                  <a:lnTo>
                    <a:pt x="14" y="34"/>
                  </a:lnTo>
                  <a:lnTo>
                    <a:pt x="19" y="28"/>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8"/>
                  </a:lnTo>
                  <a:lnTo>
                    <a:pt x="141" y="34"/>
                  </a:lnTo>
                  <a:lnTo>
                    <a:pt x="146" y="40"/>
                  </a:lnTo>
                  <a:lnTo>
                    <a:pt x="149" y="47"/>
                  </a:lnTo>
                  <a:lnTo>
                    <a:pt x="151"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11" name="Google Shape;5911;p59"/>
            <p:cNvSpPr/>
            <p:nvPr/>
          </p:nvSpPr>
          <p:spPr>
            <a:xfrm>
              <a:off x="3562351" y="4922838"/>
              <a:ext cx="49213" cy="49213"/>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1" y="120"/>
                  </a:lnTo>
                  <a:lnTo>
                    <a:pt x="137" y="126"/>
                  </a:lnTo>
                  <a:lnTo>
                    <a:pt x="132" y="130"/>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5" y="141"/>
                  </a:lnTo>
                  <a:lnTo>
                    <a:pt x="29" y="136"/>
                  </a:lnTo>
                  <a:lnTo>
                    <a:pt x="23" y="130"/>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2"/>
                  </a:lnTo>
                  <a:lnTo>
                    <a:pt x="137" y="27"/>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12" name="Google Shape;5912;p59"/>
            <p:cNvSpPr/>
            <p:nvPr/>
          </p:nvSpPr>
          <p:spPr>
            <a:xfrm>
              <a:off x="3633788" y="4852988"/>
              <a:ext cx="49213" cy="49213"/>
            </a:xfrm>
            <a:custGeom>
              <a:avLst/>
              <a:gdLst/>
              <a:ahLst/>
              <a:cxnLst/>
              <a:rect l="l" t="t" r="r" b="b"/>
              <a:pathLst>
                <a:path w="153" h="154" extrusionOk="0">
                  <a:moveTo>
                    <a:pt x="153" y="78"/>
                  </a:moveTo>
                  <a:lnTo>
                    <a:pt x="153" y="78"/>
                  </a:lnTo>
                  <a:lnTo>
                    <a:pt x="153" y="84"/>
                  </a:lnTo>
                  <a:lnTo>
                    <a:pt x="152" y="92"/>
                  </a:lnTo>
                  <a:lnTo>
                    <a:pt x="149" y="101"/>
                  </a:lnTo>
                  <a:lnTo>
                    <a:pt x="147" y="107"/>
                  </a:lnTo>
                  <a:lnTo>
                    <a:pt x="144" y="114"/>
                  </a:lnTo>
                  <a:lnTo>
                    <a:pt x="140" y="120"/>
                  </a:lnTo>
                  <a:lnTo>
                    <a:pt x="136" y="126"/>
                  </a:lnTo>
                  <a:lnTo>
                    <a:pt x="130" y="131"/>
                  </a:lnTo>
                  <a:lnTo>
                    <a:pt x="125"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4"/>
                  </a:lnTo>
                  <a:lnTo>
                    <a:pt x="5" y="107"/>
                  </a:lnTo>
                  <a:lnTo>
                    <a:pt x="3" y="101"/>
                  </a:lnTo>
                  <a:lnTo>
                    <a:pt x="1" y="92"/>
                  </a:lnTo>
                  <a:lnTo>
                    <a:pt x="0" y="84"/>
                  </a:lnTo>
                  <a:lnTo>
                    <a:pt x="0" y="78"/>
                  </a:lnTo>
                  <a:lnTo>
                    <a:pt x="0" y="78"/>
                  </a:lnTo>
                  <a:lnTo>
                    <a:pt x="0" y="70"/>
                  </a:lnTo>
                  <a:lnTo>
                    <a:pt x="1" y="62"/>
                  </a:lnTo>
                  <a:lnTo>
                    <a:pt x="3" y="54"/>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5" y="18"/>
                  </a:lnTo>
                  <a:lnTo>
                    <a:pt x="130" y="23"/>
                  </a:lnTo>
                  <a:lnTo>
                    <a:pt x="136" y="28"/>
                  </a:lnTo>
                  <a:lnTo>
                    <a:pt x="140" y="34"/>
                  </a:lnTo>
                  <a:lnTo>
                    <a:pt x="144" y="40"/>
                  </a:lnTo>
                  <a:lnTo>
                    <a:pt x="147" y="47"/>
                  </a:lnTo>
                  <a:lnTo>
                    <a:pt x="149"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13" name="Google Shape;5913;p59"/>
            <p:cNvSpPr/>
            <p:nvPr/>
          </p:nvSpPr>
          <p:spPr>
            <a:xfrm>
              <a:off x="3633788" y="4922838"/>
              <a:ext cx="49213" cy="49213"/>
            </a:xfrm>
            <a:custGeom>
              <a:avLst/>
              <a:gdLst/>
              <a:ahLst/>
              <a:cxnLst/>
              <a:rect l="l" t="t" r="r" b="b"/>
              <a:pathLst>
                <a:path w="153" h="153" extrusionOk="0">
                  <a:moveTo>
                    <a:pt x="153" y="77"/>
                  </a:moveTo>
                  <a:lnTo>
                    <a:pt x="153" y="77"/>
                  </a:lnTo>
                  <a:lnTo>
                    <a:pt x="153" y="85"/>
                  </a:lnTo>
                  <a:lnTo>
                    <a:pt x="152" y="93"/>
                  </a:lnTo>
                  <a:lnTo>
                    <a:pt x="149" y="99"/>
                  </a:lnTo>
                  <a:lnTo>
                    <a:pt x="147" y="106"/>
                  </a:lnTo>
                  <a:lnTo>
                    <a:pt x="144" y="113"/>
                  </a:lnTo>
                  <a:lnTo>
                    <a:pt x="140" y="120"/>
                  </a:lnTo>
                  <a:lnTo>
                    <a:pt x="136" y="126"/>
                  </a:lnTo>
                  <a:lnTo>
                    <a:pt x="130" y="130"/>
                  </a:lnTo>
                  <a:lnTo>
                    <a:pt x="125" y="136"/>
                  </a:lnTo>
                  <a:lnTo>
                    <a:pt x="120"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3"/>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14" name="Google Shape;5914;p59"/>
            <p:cNvSpPr/>
            <p:nvPr/>
          </p:nvSpPr>
          <p:spPr>
            <a:xfrm>
              <a:off x="3703638" y="4852988"/>
              <a:ext cx="47625" cy="49213"/>
            </a:xfrm>
            <a:custGeom>
              <a:avLst/>
              <a:gdLst/>
              <a:ahLst/>
              <a:cxnLst/>
              <a:rect l="l" t="t" r="r" b="b"/>
              <a:pathLst>
                <a:path w="153" h="154" extrusionOk="0">
                  <a:moveTo>
                    <a:pt x="153" y="78"/>
                  </a:moveTo>
                  <a:lnTo>
                    <a:pt x="153" y="78"/>
                  </a:lnTo>
                  <a:lnTo>
                    <a:pt x="153" y="84"/>
                  </a:lnTo>
                  <a:lnTo>
                    <a:pt x="152" y="92"/>
                  </a:lnTo>
                  <a:lnTo>
                    <a:pt x="150" y="101"/>
                  </a:lnTo>
                  <a:lnTo>
                    <a:pt x="148" y="107"/>
                  </a:lnTo>
                  <a:lnTo>
                    <a:pt x="144" y="114"/>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4"/>
                  </a:lnTo>
                  <a:lnTo>
                    <a:pt x="6" y="107"/>
                  </a:lnTo>
                  <a:lnTo>
                    <a:pt x="4" y="101"/>
                  </a:lnTo>
                  <a:lnTo>
                    <a:pt x="1" y="92"/>
                  </a:lnTo>
                  <a:lnTo>
                    <a:pt x="0" y="84"/>
                  </a:lnTo>
                  <a:lnTo>
                    <a:pt x="0" y="78"/>
                  </a:lnTo>
                  <a:lnTo>
                    <a:pt x="0" y="78"/>
                  </a:lnTo>
                  <a:lnTo>
                    <a:pt x="0" y="70"/>
                  </a:lnTo>
                  <a:lnTo>
                    <a:pt x="1" y="62"/>
                  </a:lnTo>
                  <a:lnTo>
                    <a:pt x="4" y="54"/>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15" name="Google Shape;5915;p59"/>
            <p:cNvSpPr/>
            <p:nvPr/>
          </p:nvSpPr>
          <p:spPr>
            <a:xfrm>
              <a:off x="3703638" y="4922838"/>
              <a:ext cx="47625" cy="49213"/>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2" y="130"/>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0"/>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3"/>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16" name="Google Shape;5916;p59"/>
            <p:cNvSpPr/>
            <p:nvPr/>
          </p:nvSpPr>
          <p:spPr>
            <a:xfrm>
              <a:off x="3424238" y="4994276"/>
              <a:ext cx="47625" cy="49213"/>
            </a:xfrm>
            <a:custGeom>
              <a:avLst/>
              <a:gdLst/>
              <a:ahLst/>
              <a:cxnLst/>
              <a:rect l="l" t="t" r="r" b="b"/>
              <a:pathLst>
                <a:path w="154" h="154" extrusionOk="0">
                  <a:moveTo>
                    <a:pt x="154" y="77"/>
                  </a:moveTo>
                  <a:lnTo>
                    <a:pt x="154" y="77"/>
                  </a:lnTo>
                  <a:lnTo>
                    <a:pt x="154" y="85"/>
                  </a:lnTo>
                  <a:lnTo>
                    <a:pt x="153" y="93"/>
                  </a:lnTo>
                  <a:lnTo>
                    <a:pt x="151" y="99"/>
                  </a:lnTo>
                  <a:lnTo>
                    <a:pt x="149" y="107"/>
                  </a:lnTo>
                  <a:lnTo>
                    <a:pt x="145" y="113"/>
                  </a:lnTo>
                  <a:lnTo>
                    <a:pt x="142" y="120"/>
                  </a:lnTo>
                  <a:lnTo>
                    <a:pt x="137" y="126"/>
                  </a:lnTo>
                  <a:lnTo>
                    <a:pt x="132" y="132"/>
                  </a:lnTo>
                  <a:lnTo>
                    <a:pt x="127" y="136"/>
                  </a:lnTo>
                  <a:lnTo>
                    <a:pt x="120" y="141"/>
                  </a:lnTo>
                  <a:lnTo>
                    <a:pt x="114" y="144"/>
                  </a:lnTo>
                  <a:lnTo>
                    <a:pt x="108" y="148"/>
                  </a:lnTo>
                  <a:lnTo>
                    <a:pt x="101" y="151"/>
                  </a:lnTo>
                  <a:lnTo>
                    <a:pt x="93" y="152"/>
                  </a:lnTo>
                  <a:lnTo>
                    <a:pt x="86" y="153"/>
                  </a:lnTo>
                  <a:lnTo>
                    <a:pt x="78" y="154"/>
                  </a:lnTo>
                  <a:lnTo>
                    <a:pt x="78" y="154"/>
                  </a:lnTo>
                  <a:lnTo>
                    <a:pt x="70" y="153"/>
                  </a:lnTo>
                  <a:lnTo>
                    <a:pt x="62" y="152"/>
                  </a:lnTo>
                  <a:lnTo>
                    <a:pt x="55" y="151"/>
                  </a:lnTo>
                  <a:lnTo>
                    <a:pt x="47" y="148"/>
                  </a:lnTo>
                  <a:lnTo>
                    <a:pt x="41" y="144"/>
                  </a:lnTo>
                  <a:lnTo>
                    <a:pt x="34" y="141"/>
                  </a:lnTo>
                  <a:lnTo>
                    <a:pt x="29" y="136"/>
                  </a:lnTo>
                  <a:lnTo>
                    <a:pt x="23" y="132"/>
                  </a:lnTo>
                  <a:lnTo>
                    <a:pt x="18" y="126"/>
                  </a:lnTo>
                  <a:lnTo>
                    <a:pt x="14" y="120"/>
                  </a:lnTo>
                  <a:lnTo>
                    <a:pt x="9" y="113"/>
                  </a:lnTo>
                  <a:lnTo>
                    <a:pt x="7" y="107"/>
                  </a:lnTo>
                  <a:lnTo>
                    <a:pt x="3" y="99"/>
                  </a:lnTo>
                  <a:lnTo>
                    <a:pt x="2" y="93"/>
                  </a:lnTo>
                  <a:lnTo>
                    <a:pt x="1" y="85"/>
                  </a:lnTo>
                  <a:lnTo>
                    <a:pt x="0" y="77"/>
                  </a:lnTo>
                  <a:lnTo>
                    <a:pt x="0" y="77"/>
                  </a:lnTo>
                  <a:lnTo>
                    <a:pt x="1" y="69"/>
                  </a:lnTo>
                  <a:lnTo>
                    <a:pt x="2" y="62"/>
                  </a:lnTo>
                  <a:lnTo>
                    <a:pt x="3" y="54"/>
                  </a:lnTo>
                  <a:lnTo>
                    <a:pt x="7" y="47"/>
                  </a:lnTo>
                  <a:lnTo>
                    <a:pt x="9" y="40"/>
                  </a:lnTo>
                  <a:lnTo>
                    <a:pt x="14" y="34"/>
                  </a:lnTo>
                  <a:lnTo>
                    <a:pt x="18" y="29"/>
                  </a:lnTo>
                  <a:lnTo>
                    <a:pt x="23" y="23"/>
                  </a:lnTo>
                  <a:lnTo>
                    <a:pt x="29" y="17"/>
                  </a:lnTo>
                  <a:lnTo>
                    <a:pt x="34" y="14"/>
                  </a:lnTo>
                  <a:lnTo>
                    <a:pt x="41" y="9"/>
                  </a:lnTo>
                  <a:lnTo>
                    <a:pt x="47" y="6"/>
                  </a:lnTo>
                  <a:lnTo>
                    <a:pt x="55" y="3"/>
                  </a:lnTo>
                  <a:lnTo>
                    <a:pt x="62" y="2"/>
                  </a:lnTo>
                  <a:lnTo>
                    <a:pt x="70" y="0"/>
                  </a:lnTo>
                  <a:lnTo>
                    <a:pt x="78" y="0"/>
                  </a:lnTo>
                  <a:lnTo>
                    <a:pt x="78" y="0"/>
                  </a:lnTo>
                  <a:lnTo>
                    <a:pt x="86" y="0"/>
                  </a:lnTo>
                  <a:lnTo>
                    <a:pt x="93" y="2"/>
                  </a:lnTo>
                  <a:lnTo>
                    <a:pt x="101" y="3"/>
                  </a:lnTo>
                  <a:lnTo>
                    <a:pt x="108" y="6"/>
                  </a:lnTo>
                  <a:lnTo>
                    <a:pt x="114" y="9"/>
                  </a:lnTo>
                  <a:lnTo>
                    <a:pt x="120" y="14"/>
                  </a:lnTo>
                  <a:lnTo>
                    <a:pt x="127" y="17"/>
                  </a:lnTo>
                  <a:lnTo>
                    <a:pt x="132" y="23"/>
                  </a:lnTo>
                  <a:lnTo>
                    <a:pt x="137" y="29"/>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17" name="Google Shape;5917;p59"/>
            <p:cNvSpPr/>
            <p:nvPr/>
          </p:nvSpPr>
          <p:spPr>
            <a:xfrm>
              <a:off x="3424238" y="5064126"/>
              <a:ext cx="47625" cy="49213"/>
            </a:xfrm>
            <a:custGeom>
              <a:avLst/>
              <a:gdLst/>
              <a:ahLst/>
              <a:cxnLst/>
              <a:rect l="l" t="t" r="r" b="b"/>
              <a:pathLst>
                <a:path w="154" h="154" extrusionOk="0">
                  <a:moveTo>
                    <a:pt x="154" y="78"/>
                  </a:moveTo>
                  <a:lnTo>
                    <a:pt x="154" y="78"/>
                  </a:lnTo>
                  <a:lnTo>
                    <a:pt x="154" y="86"/>
                  </a:lnTo>
                  <a:lnTo>
                    <a:pt x="153" y="93"/>
                  </a:lnTo>
                  <a:lnTo>
                    <a:pt x="151" y="101"/>
                  </a:lnTo>
                  <a:lnTo>
                    <a:pt x="149" y="107"/>
                  </a:lnTo>
                  <a:lnTo>
                    <a:pt x="145" y="114"/>
                  </a:lnTo>
                  <a:lnTo>
                    <a:pt x="142" y="120"/>
                  </a:lnTo>
                  <a:lnTo>
                    <a:pt x="137" y="127"/>
                  </a:lnTo>
                  <a:lnTo>
                    <a:pt x="132" y="131"/>
                  </a:lnTo>
                  <a:lnTo>
                    <a:pt x="127" y="137"/>
                  </a:lnTo>
                  <a:lnTo>
                    <a:pt x="120" y="142"/>
                  </a:lnTo>
                  <a:lnTo>
                    <a:pt x="114" y="145"/>
                  </a:lnTo>
                  <a:lnTo>
                    <a:pt x="108"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9" y="114"/>
                  </a:lnTo>
                  <a:lnTo>
                    <a:pt x="7" y="107"/>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1" y="10"/>
                  </a:lnTo>
                  <a:lnTo>
                    <a:pt x="47" y="7"/>
                  </a:lnTo>
                  <a:lnTo>
                    <a:pt x="55" y="3"/>
                  </a:lnTo>
                  <a:lnTo>
                    <a:pt x="62" y="2"/>
                  </a:lnTo>
                  <a:lnTo>
                    <a:pt x="70" y="1"/>
                  </a:lnTo>
                  <a:lnTo>
                    <a:pt x="78" y="0"/>
                  </a:lnTo>
                  <a:lnTo>
                    <a:pt x="78" y="0"/>
                  </a:lnTo>
                  <a:lnTo>
                    <a:pt x="86" y="1"/>
                  </a:lnTo>
                  <a:lnTo>
                    <a:pt x="93" y="2"/>
                  </a:lnTo>
                  <a:lnTo>
                    <a:pt x="101" y="3"/>
                  </a:lnTo>
                  <a:lnTo>
                    <a:pt x="108" y="7"/>
                  </a:lnTo>
                  <a:lnTo>
                    <a:pt x="114" y="10"/>
                  </a:lnTo>
                  <a:lnTo>
                    <a:pt x="120" y="14"/>
                  </a:lnTo>
                  <a:lnTo>
                    <a:pt x="127" y="18"/>
                  </a:lnTo>
                  <a:lnTo>
                    <a:pt x="132" y="23"/>
                  </a:lnTo>
                  <a:lnTo>
                    <a:pt x="137" y="29"/>
                  </a:lnTo>
                  <a:lnTo>
                    <a:pt x="142"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18" name="Google Shape;5918;p59"/>
            <p:cNvSpPr/>
            <p:nvPr/>
          </p:nvSpPr>
          <p:spPr>
            <a:xfrm>
              <a:off x="3492501" y="4994276"/>
              <a:ext cx="49213" cy="49213"/>
            </a:xfrm>
            <a:custGeom>
              <a:avLst/>
              <a:gdLst/>
              <a:ahLst/>
              <a:cxnLst/>
              <a:rect l="l" t="t" r="r" b="b"/>
              <a:pathLst>
                <a:path w="154" h="154" extrusionOk="0">
                  <a:moveTo>
                    <a:pt x="154" y="77"/>
                  </a:moveTo>
                  <a:lnTo>
                    <a:pt x="154" y="77"/>
                  </a:lnTo>
                  <a:lnTo>
                    <a:pt x="154" y="85"/>
                  </a:lnTo>
                  <a:lnTo>
                    <a:pt x="153" y="93"/>
                  </a:lnTo>
                  <a:lnTo>
                    <a:pt x="151" y="99"/>
                  </a:lnTo>
                  <a:lnTo>
                    <a:pt x="148" y="107"/>
                  </a:lnTo>
                  <a:lnTo>
                    <a:pt x="145" y="113"/>
                  </a:lnTo>
                  <a:lnTo>
                    <a:pt x="141" y="120"/>
                  </a:lnTo>
                  <a:lnTo>
                    <a:pt x="137" y="126"/>
                  </a:lnTo>
                  <a:lnTo>
                    <a:pt x="131" y="132"/>
                  </a:lnTo>
                  <a:lnTo>
                    <a:pt x="127" y="136"/>
                  </a:lnTo>
                  <a:lnTo>
                    <a:pt x="120" y="141"/>
                  </a:lnTo>
                  <a:lnTo>
                    <a:pt x="114" y="144"/>
                  </a:lnTo>
                  <a:lnTo>
                    <a:pt x="107" y="148"/>
                  </a:lnTo>
                  <a:lnTo>
                    <a:pt x="100" y="151"/>
                  </a:lnTo>
                  <a:lnTo>
                    <a:pt x="92" y="152"/>
                  </a:lnTo>
                  <a:lnTo>
                    <a:pt x="85" y="153"/>
                  </a:lnTo>
                  <a:lnTo>
                    <a:pt x="77" y="154"/>
                  </a:lnTo>
                  <a:lnTo>
                    <a:pt x="77" y="154"/>
                  </a:lnTo>
                  <a:lnTo>
                    <a:pt x="69" y="153"/>
                  </a:lnTo>
                  <a:lnTo>
                    <a:pt x="61" y="152"/>
                  </a:lnTo>
                  <a:lnTo>
                    <a:pt x="54" y="151"/>
                  </a:lnTo>
                  <a:lnTo>
                    <a:pt x="48" y="148"/>
                  </a:lnTo>
                  <a:lnTo>
                    <a:pt x="41" y="144"/>
                  </a:lnTo>
                  <a:lnTo>
                    <a:pt x="34" y="141"/>
                  </a:lnTo>
                  <a:lnTo>
                    <a:pt x="28" y="136"/>
                  </a:lnTo>
                  <a:lnTo>
                    <a:pt x="22" y="132"/>
                  </a:lnTo>
                  <a:lnTo>
                    <a:pt x="18" y="126"/>
                  </a:lnTo>
                  <a:lnTo>
                    <a:pt x="13" y="120"/>
                  </a:lnTo>
                  <a:lnTo>
                    <a:pt x="10" y="113"/>
                  </a:lnTo>
                  <a:lnTo>
                    <a:pt x="6" y="107"/>
                  </a:lnTo>
                  <a:lnTo>
                    <a:pt x="3" y="99"/>
                  </a:lnTo>
                  <a:lnTo>
                    <a:pt x="2" y="93"/>
                  </a:lnTo>
                  <a:lnTo>
                    <a:pt x="1" y="85"/>
                  </a:lnTo>
                  <a:lnTo>
                    <a:pt x="0" y="77"/>
                  </a:lnTo>
                  <a:lnTo>
                    <a:pt x="0" y="77"/>
                  </a:lnTo>
                  <a:lnTo>
                    <a:pt x="1" y="69"/>
                  </a:lnTo>
                  <a:lnTo>
                    <a:pt x="2" y="62"/>
                  </a:lnTo>
                  <a:lnTo>
                    <a:pt x="3" y="54"/>
                  </a:lnTo>
                  <a:lnTo>
                    <a:pt x="6" y="47"/>
                  </a:lnTo>
                  <a:lnTo>
                    <a:pt x="10" y="40"/>
                  </a:lnTo>
                  <a:lnTo>
                    <a:pt x="13" y="34"/>
                  </a:lnTo>
                  <a:lnTo>
                    <a:pt x="18" y="29"/>
                  </a:lnTo>
                  <a:lnTo>
                    <a:pt x="22" y="23"/>
                  </a:lnTo>
                  <a:lnTo>
                    <a:pt x="28" y="17"/>
                  </a:lnTo>
                  <a:lnTo>
                    <a:pt x="34" y="14"/>
                  </a:lnTo>
                  <a:lnTo>
                    <a:pt x="41" y="9"/>
                  </a:lnTo>
                  <a:lnTo>
                    <a:pt x="48" y="6"/>
                  </a:lnTo>
                  <a:lnTo>
                    <a:pt x="54" y="3"/>
                  </a:lnTo>
                  <a:lnTo>
                    <a:pt x="61" y="2"/>
                  </a:lnTo>
                  <a:lnTo>
                    <a:pt x="69" y="0"/>
                  </a:lnTo>
                  <a:lnTo>
                    <a:pt x="77" y="0"/>
                  </a:lnTo>
                  <a:lnTo>
                    <a:pt x="77" y="0"/>
                  </a:lnTo>
                  <a:lnTo>
                    <a:pt x="85" y="0"/>
                  </a:lnTo>
                  <a:lnTo>
                    <a:pt x="92" y="2"/>
                  </a:lnTo>
                  <a:lnTo>
                    <a:pt x="100" y="3"/>
                  </a:lnTo>
                  <a:lnTo>
                    <a:pt x="107" y="6"/>
                  </a:lnTo>
                  <a:lnTo>
                    <a:pt x="114" y="9"/>
                  </a:lnTo>
                  <a:lnTo>
                    <a:pt x="120" y="14"/>
                  </a:lnTo>
                  <a:lnTo>
                    <a:pt x="127" y="17"/>
                  </a:lnTo>
                  <a:lnTo>
                    <a:pt x="131" y="23"/>
                  </a:lnTo>
                  <a:lnTo>
                    <a:pt x="137" y="29"/>
                  </a:lnTo>
                  <a:lnTo>
                    <a:pt x="141"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19" name="Google Shape;5919;p59"/>
            <p:cNvSpPr/>
            <p:nvPr/>
          </p:nvSpPr>
          <p:spPr>
            <a:xfrm>
              <a:off x="3492501" y="5064126"/>
              <a:ext cx="49213" cy="49213"/>
            </a:xfrm>
            <a:custGeom>
              <a:avLst/>
              <a:gdLst/>
              <a:ahLst/>
              <a:cxnLst/>
              <a:rect l="l" t="t" r="r" b="b"/>
              <a:pathLst>
                <a:path w="154" h="154" extrusionOk="0">
                  <a:moveTo>
                    <a:pt x="154" y="78"/>
                  </a:moveTo>
                  <a:lnTo>
                    <a:pt x="154" y="78"/>
                  </a:lnTo>
                  <a:lnTo>
                    <a:pt x="154" y="86"/>
                  </a:lnTo>
                  <a:lnTo>
                    <a:pt x="153" y="93"/>
                  </a:lnTo>
                  <a:lnTo>
                    <a:pt x="151" y="101"/>
                  </a:lnTo>
                  <a:lnTo>
                    <a:pt x="148" y="107"/>
                  </a:lnTo>
                  <a:lnTo>
                    <a:pt x="145" y="114"/>
                  </a:lnTo>
                  <a:lnTo>
                    <a:pt x="141" y="120"/>
                  </a:lnTo>
                  <a:lnTo>
                    <a:pt x="137" y="127"/>
                  </a:lnTo>
                  <a:lnTo>
                    <a:pt x="131" y="131"/>
                  </a:lnTo>
                  <a:lnTo>
                    <a:pt x="127" y="137"/>
                  </a:lnTo>
                  <a:lnTo>
                    <a:pt x="120" y="142"/>
                  </a:lnTo>
                  <a:lnTo>
                    <a:pt x="114" y="145"/>
                  </a:lnTo>
                  <a:lnTo>
                    <a:pt x="107" y="149"/>
                  </a:lnTo>
                  <a:lnTo>
                    <a:pt x="100" y="151"/>
                  </a:lnTo>
                  <a:lnTo>
                    <a:pt x="92" y="153"/>
                  </a:lnTo>
                  <a:lnTo>
                    <a:pt x="85" y="154"/>
                  </a:lnTo>
                  <a:lnTo>
                    <a:pt x="77" y="154"/>
                  </a:lnTo>
                  <a:lnTo>
                    <a:pt x="77" y="154"/>
                  </a:lnTo>
                  <a:lnTo>
                    <a:pt x="69" y="154"/>
                  </a:lnTo>
                  <a:lnTo>
                    <a:pt x="61" y="153"/>
                  </a:lnTo>
                  <a:lnTo>
                    <a:pt x="54" y="151"/>
                  </a:lnTo>
                  <a:lnTo>
                    <a:pt x="48" y="149"/>
                  </a:lnTo>
                  <a:lnTo>
                    <a:pt x="41" y="145"/>
                  </a:lnTo>
                  <a:lnTo>
                    <a:pt x="34" y="142"/>
                  </a:lnTo>
                  <a:lnTo>
                    <a:pt x="28" y="137"/>
                  </a:lnTo>
                  <a:lnTo>
                    <a:pt x="22" y="131"/>
                  </a:lnTo>
                  <a:lnTo>
                    <a:pt x="18" y="127"/>
                  </a:lnTo>
                  <a:lnTo>
                    <a:pt x="13" y="120"/>
                  </a:lnTo>
                  <a:lnTo>
                    <a:pt x="10" y="114"/>
                  </a:lnTo>
                  <a:lnTo>
                    <a:pt x="6" y="107"/>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8" y="7"/>
                  </a:lnTo>
                  <a:lnTo>
                    <a:pt x="54" y="3"/>
                  </a:lnTo>
                  <a:lnTo>
                    <a:pt x="61" y="2"/>
                  </a:lnTo>
                  <a:lnTo>
                    <a:pt x="69" y="1"/>
                  </a:lnTo>
                  <a:lnTo>
                    <a:pt x="77" y="0"/>
                  </a:lnTo>
                  <a:lnTo>
                    <a:pt x="77" y="0"/>
                  </a:lnTo>
                  <a:lnTo>
                    <a:pt x="85" y="1"/>
                  </a:lnTo>
                  <a:lnTo>
                    <a:pt x="92" y="2"/>
                  </a:lnTo>
                  <a:lnTo>
                    <a:pt x="100" y="3"/>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20" name="Google Shape;5920;p59"/>
            <p:cNvSpPr/>
            <p:nvPr/>
          </p:nvSpPr>
          <p:spPr>
            <a:xfrm>
              <a:off x="3562351" y="4994276"/>
              <a:ext cx="49213" cy="49213"/>
            </a:xfrm>
            <a:custGeom>
              <a:avLst/>
              <a:gdLst/>
              <a:ahLst/>
              <a:cxnLst/>
              <a:rect l="l" t="t" r="r" b="b"/>
              <a:pathLst>
                <a:path w="155" h="154" extrusionOk="0">
                  <a:moveTo>
                    <a:pt x="155" y="77"/>
                  </a:moveTo>
                  <a:lnTo>
                    <a:pt x="155" y="77"/>
                  </a:lnTo>
                  <a:lnTo>
                    <a:pt x="155" y="85"/>
                  </a:lnTo>
                  <a:lnTo>
                    <a:pt x="154" y="93"/>
                  </a:lnTo>
                  <a:lnTo>
                    <a:pt x="151" y="99"/>
                  </a:lnTo>
                  <a:lnTo>
                    <a:pt x="149" y="107"/>
                  </a:lnTo>
                  <a:lnTo>
                    <a:pt x="146" y="113"/>
                  </a:lnTo>
                  <a:lnTo>
                    <a:pt x="141" y="120"/>
                  </a:lnTo>
                  <a:lnTo>
                    <a:pt x="137" y="126"/>
                  </a:lnTo>
                  <a:lnTo>
                    <a:pt x="132" y="132"/>
                  </a:lnTo>
                  <a:lnTo>
                    <a:pt x="126" y="136"/>
                  </a:lnTo>
                  <a:lnTo>
                    <a:pt x="121" y="141"/>
                  </a:lnTo>
                  <a:lnTo>
                    <a:pt x="115" y="144"/>
                  </a:lnTo>
                  <a:lnTo>
                    <a:pt x="108" y="148"/>
                  </a:lnTo>
                  <a:lnTo>
                    <a:pt x="101" y="151"/>
                  </a:lnTo>
                  <a:lnTo>
                    <a:pt x="93" y="152"/>
                  </a:lnTo>
                  <a:lnTo>
                    <a:pt x="85" y="153"/>
                  </a:lnTo>
                  <a:lnTo>
                    <a:pt x="78" y="154"/>
                  </a:lnTo>
                  <a:lnTo>
                    <a:pt x="78" y="154"/>
                  </a:lnTo>
                  <a:lnTo>
                    <a:pt x="70" y="153"/>
                  </a:lnTo>
                  <a:lnTo>
                    <a:pt x="62" y="152"/>
                  </a:lnTo>
                  <a:lnTo>
                    <a:pt x="55" y="151"/>
                  </a:lnTo>
                  <a:lnTo>
                    <a:pt x="47" y="148"/>
                  </a:lnTo>
                  <a:lnTo>
                    <a:pt x="40" y="144"/>
                  </a:lnTo>
                  <a:lnTo>
                    <a:pt x="35" y="141"/>
                  </a:lnTo>
                  <a:lnTo>
                    <a:pt x="29" y="136"/>
                  </a:lnTo>
                  <a:lnTo>
                    <a:pt x="23" y="132"/>
                  </a:lnTo>
                  <a:lnTo>
                    <a:pt x="19" y="126"/>
                  </a:lnTo>
                  <a:lnTo>
                    <a:pt x="14" y="120"/>
                  </a:lnTo>
                  <a:lnTo>
                    <a:pt x="10" y="113"/>
                  </a:lnTo>
                  <a:lnTo>
                    <a:pt x="6" y="107"/>
                  </a:lnTo>
                  <a:lnTo>
                    <a:pt x="4" y="99"/>
                  </a:lnTo>
                  <a:lnTo>
                    <a:pt x="3" y="93"/>
                  </a:lnTo>
                  <a:lnTo>
                    <a:pt x="2" y="85"/>
                  </a:lnTo>
                  <a:lnTo>
                    <a:pt x="0" y="77"/>
                  </a:lnTo>
                  <a:lnTo>
                    <a:pt x="0" y="77"/>
                  </a:lnTo>
                  <a:lnTo>
                    <a:pt x="2" y="69"/>
                  </a:lnTo>
                  <a:lnTo>
                    <a:pt x="3" y="62"/>
                  </a:lnTo>
                  <a:lnTo>
                    <a:pt x="4" y="54"/>
                  </a:lnTo>
                  <a:lnTo>
                    <a:pt x="6" y="47"/>
                  </a:lnTo>
                  <a:lnTo>
                    <a:pt x="10" y="40"/>
                  </a:lnTo>
                  <a:lnTo>
                    <a:pt x="14" y="34"/>
                  </a:lnTo>
                  <a:lnTo>
                    <a:pt x="19" y="29"/>
                  </a:lnTo>
                  <a:lnTo>
                    <a:pt x="23" y="23"/>
                  </a:lnTo>
                  <a:lnTo>
                    <a:pt x="29" y="17"/>
                  </a:lnTo>
                  <a:lnTo>
                    <a:pt x="35" y="14"/>
                  </a:lnTo>
                  <a:lnTo>
                    <a:pt x="40" y="9"/>
                  </a:lnTo>
                  <a:lnTo>
                    <a:pt x="47" y="6"/>
                  </a:lnTo>
                  <a:lnTo>
                    <a:pt x="55" y="3"/>
                  </a:lnTo>
                  <a:lnTo>
                    <a:pt x="62" y="2"/>
                  </a:lnTo>
                  <a:lnTo>
                    <a:pt x="70" y="0"/>
                  </a:lnTo>
                  <a:lnTo>
                    <a:pt x="78" y="0"/>
                  </a:lnTo>
                  <a:lnTo>
                    <a:pt x="78" y="0"/>
                  </a:lnTo>
                  <a:lnTo>
                    <a:pt x="85" y="0"/>
                  </a:lnTo>
                  <a:lnTo>
                    <a:pt x="93" y="2"/>
                  </a:lnTo>
                  <a:lnTo>
                    <a:pt x="101" y="3"/>
                  </a:lnTo>
                  <a:lnTo>
                    <a:pt x="108" y="6"/>
                  </a:lnTo>
                  <a:lnTo>
                    <a:pt x="115" y="9"/>
                  </a:lnTo>
                  <a:lnTo>
                    <a:pt x="121" y="14"/>
                  </a:lnTo>
                  <a:lnTo>
                    <a:pt x="126" y="17"/>
                  </a:lnTo>
                  <a:lnTo>
                    <a:pt x="132" y="23"/>
                  </a:lnTo>
                  <a:lnTo>
                    <a:pt x="137" y="29"/>
                  </a:lnTo>
                  <a:lnTo>
                    <a:pt x="141"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21" name="Google Shape;5921;p59"/>
            <p:cNvSpPr/>
            <p:nvPr/>
          </p:nvSpPr>
          <p:spPr>
            <a:xfrm>
              <a:off x="3562351" y="5064126"/>
              <a:ext cx="49213" cy="49213"/>
            </a:xfrm>
            <a:custGeom>
              <a:avLst/>
              <a:gdLst/>
              <a:ahLst/>
              <a:cxnLst/>
              <a:rect l="l" t="t" r="r" b="b"/>
              <a:pathLst>
                <a:path w="155" h="154" extrusionOk="0">
                  <a:moveTo>
                    <a:pt x="155" y="78"/>
                  </a:moveTo>
                  <a:lnTo>
                    <a:pt x="155" y="78"/>
                  </a:lnTo>
                  <a:lnTo>
                    <a:pt x="155" y="86"/>
                  </a:lnTo>
                  <a:lnTo>
                    <a:pt x="154" y="93"/>
                  </a:lnTo>
                  <a:lnTo>
                    <a:pt x="151" y="101"/>
                  </a:lnTo>
                  <a:lnTo>
                    <a:pt x="149" y="107"/>
                  </a:lnTo>
                  <a:lnTo>
                    <a:pt x="146" y="114"/>
                  </a:lnTo>
                  <a:lnTo>
                    <a:pt x="141" y="120"/>
                  </a:lnTo>
                  <a:lnTo>
                    <a:pt x="137" y="127"/>
                  </a:lnTo>
                  <a:lnTo>
                    <a:pt x="132" y="131"/>
                  </a:lnTo>
                  <a:lnTo>
                    <a:pt x="126" y="137"/>
                  </a:lnTo>
                  <a:lnTo>
                    <a:pt x="121"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5" y="142"/>
                  </a:lnTo>
                  <a:lnTo>
                    <a:pt x="29" y="137"/>
                  </a:lnTo>
                  <a:lnTo>
                    <a:pt x="23" y="131"/>
                  </a:lnTo>
                  <a:lnTo>
                    <a:pt x="19" y="127"/>
                  </a:lnTo>
                  <a:lnTo>
                    <a:pt x="14" y="120"/>
                  </a:lnTo>
                  <a:lnTo>
                    <a:pt x="10" y="114"/>
                  </a:lnTo>
                  <a:lnTo>
                    <a:pt x="6" y="107"/>
                  </a:lnTo>
                  <a:lnTo>
                    <a:pt x="4" y="101"/>
                  </a:lnTo>
                  <a:lnTo>
                    <a:pt x="3" y="93"/>
                  </a:lnTo>
                  <a:lnTo>
                    <a:pt x="2" y="86"/>
                  </a:lnTo>
                  <a:lnTo>
                    <a:pt x="0" y="78"/>
                  </a:lnTo>
                  <a:lnTo>
                    <a:pt x="0" y="78"/>
                  </a:lnTo>
                  <a:lnTo>
                    <a:pt x="2" y="70"/>
                  </a:lnTo>
                  <a:lnTo>
                    <a:pt x="3" y="62"/>
                  </a:lnTo>
                  <a:lnTo>
                    <a:pt x="4" y="55"/>
                  </a:lnTo>
                  <a:lnTo>
                    <a:pt x="6" y="48"/>
                  </a:lnTo>
                  <a:lnTo>
                    <a:pt x="10" y="41"/>
                  </a:lnTo>
                  <a:lnTo>
                    <a:pt x="14" y="34"/>
                  </a:lnTo>
                  <a:lnTo>
                    <a:pt x="19" y="29"/>
                  </a:lnTo>
                  <a:lnTo>
                    <a:pt x="23" y="23"/>
                  </a:lnTo>
                  <a:lnTo>
                    <a:pt x="29" y="18"/>
                  </a:lnTo>
                  <a:lnTo>
                    <a:pt x="35" y="14"/>
                  </a:lnTo>
                  <a:lnTo>
                    <a:pt x="40"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1" y="14"/>
                  </a:lnTo>
                  <a:lnTo>
                    <a:pt x="126" y="18"/>
                  </a:lnTo>
                  <a:lnTo>
                    <a:pt x="132" y="23"/>
                  </a:lnTo>
                  <a:lnTo>
                    <a:pt x="137" y="29"/>
                  </a:lnTo>
                  <a:lnTo>
                    <a:pt x="141"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22" name="Google Shape;5922;p59"/>
            <p:cNvSpPr/>
            <p:nvPr/>
          </p:nvSpPr>
          <p:spPr>
            <a:xfrm>
              <a:off x="3633788" y="4994276"/>
              <a:ext cx="49213" cy="49213"/>
            </a:xfrm>
            <a:custGeom>
              <a:avLst/>
              <a:gdLst/>
              <a:ahLst/>
              <a:cxnLst/>
              <a:rect l="l" t="t" r="r" b="b"/>
              <a:pathLst>
                <a:path w="153" h="154" extrusionOk="0">
                  <a:moveTo>
                    <a:pt x="153" y="77"/>
                  </a:moveTo>
                  <a:lnTo>
                    <a:pt x="153" y="77"/>
                  </a:lnTo>
                  <a:lnTo>
                    <a:pt x="153" y="85"/>
                  </a:lnTo>
                  <a:lnTo>
                    <a:pt x="152" y="93"/>
                  </a:lnTo>
                  <a:lnTo>
                    <a:pt x="149" y="99"/>
                  </a:lnTo>
                  <a:lnTo>
                    <a:pt x="147" y="107"/>
                  </a:lnTo>
                  <a:lnTo>
                    <a:pt x="144" y="113"/>
                  </a:lnTo>
                  <a:lnTo>
                    <a:pt x="140" y="120"/>
                  </a:lnTo>
                  <a:lnTo>
                    <a:pt x="136" y="126"/>
                  </a:lnTo>
                  <a:lnTo>
                    <a:pt x="130" y="132"/>
                  </a:lnTo>
                  <a:lnTo>
                    <a:pt x="125" y="136"/>
                  </a:lnTo>
                  <a:lnTo>
                    <a:pt x="120" y="141"/>
                  </a:lnTo>
                  <a:lnTo>
                    <a:pt x="113" y="144"/>
                  </a:lnTo>
                  <a:lnTo>
                    <a:pt x="106" y="148"/>
                  </a:lnTo>
                  <a:lnTo>
                    <a:pt x="99" y="151"/>
                  </a:lnTo>
                  <a:lnTo>
                    <a:pt x="91" y="152"/>
                  </a:lnTo>
                  <a:lnTo>
                    <a:pt x="84" y="153"/>
                  </a:lnTo>
                  <a:lnTo>
                    <a:pt x="76" y="154"/>
                  </a:lnTo>
                  <a:lnTo>
                    <a:pt x="76" y="154"/>
                  </a:lnTo>
                  <a:lnTo>
                    <a:pt x="68" y="153"/>
                  </a:lnTo>
                  <a:lnTo>
                    <a:pt x="60" y="152"/>
                  </a:lnTo>
                  <a:lnTo>
                    <a:pt x="53" y="151"/>
                  </a:lnTo>
                  <a:lnTo>
                    <a:pt x="46" y="148"/>
                  </a:lnTo>
                  <a:lnTo>
                    <a:pt x="40" y="144"/>
                  </a:lnTo>
                  <a:lnTo>
                    <a:pt x="33" y="141"/>
                  </a:lnTo>
                  <a:lnTo>
                    <a:pt x="27" y="136"/>
                  </a:lnTo>
                  <a:lnTo>
                    <a:pt x="21"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1" y="23"/>
                  </a:lnTo>
                  <a:lnTo>
                    <a:pt x="27" y="17"/>
                  </a:lnTo>
                  <a:lnTo>
                    <a:pt x="33" y="14"/>
                  </a:lnTo>
                  <a:lnTo>
                    <a:pt x="40" y="9"/>
                  </a:lnTo>
                  <a:lnTo>
                    <a:pt x="46" y="6"/>
                  </a:lnTo>
                  <a:lnTo>
                    <a:pt x="53" y="3"/>
                  </a:lnTo>
                  <a:lnTo>
                    <a:pt x="60" y="2"/>
                  </a:lnTo>
                  <a:lnTo>
                    <a:pt x="68" y="0"/>
                  </a:lnTo>
                  <a:lnTo>
                    <a:pt x="76" y="0"/>
                  </a:lnTo>
                  <a:lnTo>
                    <a:pt x="76" y="0"/>
                  </a:lnTo>
                  <a:lnTo>
                    <a:pt x="84" y="0"/>
                  </a:lnTo>
                  <a:lnTo>
                    <a:pt x="91" y="2"/>
                  </a:lnTo>
                  <a:lnTo>
                    <a:pt x="99" y="3"/>
                  </a:lnTo>
                  <a:lnTo>
                    <a:pt x="106" y="6"/>
                  </a:lnTo>
                  <a:lnTo>
                    <a:pt x="113" y="9"/>
                  </a:lnTo>
                  <a:lnTo>
                    <a:pt x="120" y="14"/>
                  </a:lnTo>
                  <a:lnTo>
                    <a:pt x="125" y="17"/>
                  </a:lnTo>
                  <a:lnTo>
                    <a:pt x="130" y="23"/>
                  </a:lnTo>
                  <a:lnTo>
                    <a:pt x="136" y="29"/>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23" name="Google Shape;5923;p59"/>
            <p:cNvSpPr/>
            <p:nvPr/>
          </p:nvSpPr>
          <p:spPr>
            <a:xfrm>
              <a:off x="3633788" y="5064126"/>
              <a:ext cx="49213" cy="49213"/>
            </a:xfrm>
            <a:custGeom>
              <a:avLst/>
              <a:gdLst/>
              <a:ahLst/>
              <a:cxnLst/>
              <a:rect l="l" t="t" r="r" b="b"/>
              <a:pathLst>
                <a:path w="153" h="154" extrusionOk="0">
                  <a:moveTo>
                    <a:pt x="153" y="78"/>
                  </a:moveTo>
                  <a:lnTo>
                    <a:pt x="153" y="78"/>
                  </a:lnTo>
                  <a:lnTo>
                    <a:pt x="153" y="86"/>
                  </a:lnTo>
                  <a:lnTo>
                    <a:pt x="152" y="93"/>
                  </a:lnTo>
                  <a:lnTo>
                    <a:pt x="149" y="101"/>
                  </a:lnTo>
                  <a:lnTo>
                    <a:pt x="147" y="107"/>
                  </a:lnTo>
                  <a:lnTo>
                    <a:pt x="144" y="114"/>
                  </a:lnTo>
                  <a:lnTo>
                    <a:pt x="140" y="120"/>
                  </a:lnTo>
                  <a:lnTo>
                    <a:pt x="136" y="127"/>
                  </a:lnTo>
                  <a:lnTo>
                    <a:pt x="130" y="131"/>
                  </a:lnTo>
                  <a:lnTo>
                    <a:pt x="125"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5" y="18"/>
                  </a:lnTo>
                  <a:lnTo>
                    <a:pt x="130" y="23"/>
                  </a:lnTo>
                  <a:lnTo>
                    <a:pt x="136" y="29"/>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24" name="Google Shape;5924;p59"/>
            <p:cNvSpPr/>
            <p:nvPr/>
          </p:nvSpPr>
          <p:spPr>
            <a:xfrm>
              <a:off x="3214688" y="4922838"/>
              <a:ext cx="47625"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0" y="130"/>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2"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2"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25" name="Google Shape;5925;p59"/>
            <p:cNvSpPr/>
            <p:nvPr/>
          </p:nvSpPr>
          <p:spPr>
            <a:xfrm>
              <a:off x="3068638" y="4922838"/>
              <a:ext cx="47625" cy="49213"/>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0" y="120"/>
                  </a:lnTo>
                  <a:lnTo>
                    <a:pt x="136" y="126"/>
                  </a:lnTo>
                  <a:lnTo>
                    <a:pt x="131" y="130"/>
                  </a:lnTo>
                  <a:lnTo>
                    <a:pt x="125"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7" y="136"/>
                  </a:lnTo>
                  <a:lnTo>
                    <a:pt x="22"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2" y="22"/>
                  </a:lnTo>
                  <a:lnTo>
                    <a:pt x="27" y="17"/>
                  </a:lnTo>
                  <a:lnTo>
                    <a:pt x="34" y="13"/>
                  </a:lnTo>
                  <a:lnTo>
                    <a:pt x="40" y="9"/>
                  </a:lnTo>
                  <a:lnTo>
                    <a:pt x="46"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5" y="17"/>
                  </a:lnTo>
                  <a:lnTo>
                    <a:pt x="131" y="22"/>
                  </a:lnTo>
                  <a:lnTo>
                    <a:pt x="136" y="27"/>
                  </a:lnTo>
                  <a:lnTo>
                    <a:pt x="140"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26" name="Google Shape;5926;p59"/>
            <p:cNvSpPr/>
            <p:nvPr/>
          </p:nvSpPr>
          <p:spPr>
            <a:xfrm>
              <a:off x="3148013" y="4922838"/>
              <a:ext cx="49213" cy="49213"/>
            </a:xfrm>
            <a:custGeom>
              <a:avLst/>
              <a:gdLst/>
              <a:ahLst/>
              <a:cxnLst/>
              <a:rect l="l" t="t" r="r" b="b"/>
              <a:pathLst>
                <a:path w="154" h="153" extrusionOk="0">
                  <a:moveTo>
                    <a:pt x="154" y="77"/>
                  </a:moveTo>
                  <a:lnTo>
                    <a:pt x="154" y="77"/>
                  </a:lnTo>
                  <a:lnTo>
                    <a:pt x="154" y="85"/>
                  </a:lnTo>
                  <a:lnTo>
                    <a:pt x="153" y="93"/>
                  </a:lnTo>
                  <a:lnTo>
                    <a:pt x="150" y="99"/>
                  </a:lnTo>
                  <a:lnTo>
                    <a:pt x="148" y="106"/>
                  </a:lnTo>
                  <a:lnTo>
                    <a:pt x="145" y="113"/>
                  </a:lnTo>
                  <a:lnTo>
                    <a:pt x="141" y="120"/>
                  </a:lnTo>
                  <a:lnTo>
                    <a:pt x="137" y="126"/>
                  </a:lnTo>
                  <a:lnTo>
                    <a:pt x="132" y="130"/>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0"/>
                  </a:lnTo>
                  <a:lnTo>
                    <a:pt x="18"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8" y="27"/>
                  </a:lnTo>
                  <a:lnTo>
                    <a:pt x="23" y="22"/>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27" name="Google Shape;5927;p59"/>
            <p:cNvSpPr/>
            <p:nvPr/>
          </p:nvSpPr>
          <p:spPr>
            <a:xfrm>
              <a:off x="3284538" y="4852988"/>
              <a:ext cx="49213" cy="49213"/>
            </a:xfrm>
            <a:custGeom>
              <a:avLst/>
              <a:gdLst/>
              <a:ahLst/>
              <a:cxnLst/>
              <a:rect l="l" t="t" r="r" b="b"/>
              <a:pathLst>
                <a:path w="155" h="154" extrusionOk="0">
                  <a:moveTo>
                    <a:pt x="155" y="78"/>
                  </a:moveTo>
                  <a:lnTo>
                    <a:pt x="155" y="78"/>
                  </a:lnTo>
                  <a:lnTo>
                    <a:pt x="155" y="84"/>
                  </a:lnTo>
                  <a:lnTo>
                    <a:pt x="154" y="92"/>
                  </a:lnTo>
                  <a:lnTo>
                    <a:pt x="152" y="101"/>
                  </a:lnTo>
                  <a:lnTo>
                    <a:pt x="149" y="107"/>
                  </a:lnTo>
                  <a:lnTo>
                    <a:pt x="146" y="114"/>
                  </a:lnTo>
                  <a:lnTo>
                    <a:pt x="141" y="120"/>
                  </a:lnTo>
                  <a:lnTo>
                    <a:pt x="137" y="126"/>
                  </a:lnTo>
                  <a:lnTo>
                    <a:pt x="132" y="131"/>
                  </a:lnTo>
                  <a:lnTo>
                    <a:pt x="126" y="136"/>
                  </a:lnTo>
                  <a:lnTo>
                    <a:pt x="121"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1" y="145"/>
                  </a:lnTo>
                  <a:lnTo>
                    <a:pt x="35" y="141"/>
                  </a:lnTo>
                  <a:lnTo>
                    <a:pt x="29" y="136"/>
                  </a:lnTo>
                  <a:lnTo>
                    <a:pt x="23" y="131"/>
                  </a:lnTo>
                  <a:lnTo>
                    <a:pt x="19" y="126"/>
                  </a:lnTo>
                  <a:lnTo>
                    <a:pt x="14" y="120"/>
                  </a:lnTo>
                  <a:lnTo>
                    <a:pt x="10" y="114"/>
                  </a:lnTo>
                  <a:lnTo>
                    <a:pt x="7" y="107"/>
                  </a:lnTo>
                  <a:lnTo>
                    <a:pt x="4" y="101"/>
                  </a:lnTo>
                  <a:lnTo>
                    <a:pt x="3" y="92"/>
                  </a:lnTo>
                  <a:lnTo>
                    <a:pt x="2" y="84"/>
                  </a:lnTo>
                  <a:lnTo>
                    <a:pt x="0" y="78"/>
                  </a:lnTo>
                  <a:lnTo>
                    <a:pt x="0" y="78"/>
                  </a:lnTo>
                  <a:lnTo>
                    <a:pt x="2" y="70"/>
                  </a:lnTo>
                  <a:lnTo>
                    <a:pt x="3" y="62"/>
                  </a:lnTo>
                  <a:lnTo>
                    <a:pt x="4" y="54"/>
                  </a:lnTo>
                  <a:lnTo>
                    <a:pt x="7" y="47"/>
                  </a:lnTo>
                  <a:lnTo>
                    <a:pt x="10" y="40"/>
                  </a:lnTo>
                  <a:lnTo>
                    <a:pt x="14" y="34"/>
                  </a:lnTo>
                  <a:lnTo>
                    <a:pt x="19" y="28"/>
                  </a:lnTo>
                  <a:lnTo>
                    <a:pt x="23" y="23"/>
                  </a:lnTo>
                  <a:lnTo>
                    <a:pt x="29" y="18"/>
                  </a:lnTo>
                  <a:lnTo>
                    <a:pt x="35" y="14"/>
                  </a:lnTo>
                  <a:lnTo>
                    <a:pt x="41"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8"/>
                  </a:lnTo>
                  <a:lnTo>
                    <a:pt x="141" y="34"/>
                  </a:lnTo>
                  <a:lnTo>
                    <a:pt x="146" y="40"/>
                  </a:lnTo>
                  <a:lnTo>
                    <a:pt x="149" y="47"/>
                  </a:lnTo>
                  <a:lnTo>
                    <a:pt x="152"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28" name="Google Shape;5928;p59"/>
            <p:cNvSpPr/>
            <p:nvPr/>
          </p:nvSpPr>
          <p:spPr>
            <a:xfrm>
              <a:off x="3284538" y="4922838"/>
              <a:ext cx="49213" cy="49213"/>
            </a:xfrm>
            <a:custGeom>
              <a:avLst/>
              <a:gdLst/>
              <a:ahLst/>
              <a:cxnLst/>
              <a:rect l="l" t="t" r="r" b="b"/>
              <a:pathLst>
                <a:path w="155" h="153" extrusionOk="0">
                  <a:moveTo>
                    <a:pt x="155" y="77"/>
                  </a:moveTo>
                  <a:lnTo>
                    <a:pt x="155" y="77"/>
                  </a:lnTo>
                  <a:lnTo>
                    <a:pt x="155" y="85"/>
                  </a:lnTo>
                  <a:lnTo>
                    <a:pt x="154" y="93"/>
                  </a:lnTo>
                  <a:lnTo>
                    <a:pt x="152" y="99"/>
                  </a:lnTo>
                  <a:lnTo>
                    <a:pt x="149" y="106"/>
                  </a:lnTo>
                  <a:lnTo>
                    <a:pt x="146" y="113"/>
                  </a:lnTo>
                  <a:lnTo>
                    <a:pt x="141" y="120"/>
                  </a:lnTo>
                  <a:lnTo>
                    <a:pt x="137" y="126"/>
                  </a:lnTo>
                  <a:lnTo>
                    <a:pt x="132" y="130"/>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5" y="141"/>
                  </a:lnTo>
                  <a:lnTo>
                    <a:pt x="29" y="136"/>
                  </a:lnTo>
                  <a:lnTo>
                    <a:pt x="23" y="130"/>
                  </a:lnTo>
                  <a:lnTo>
                    <a:pt x="19" y="126"/>
                  </a:lnTo>
                  <a:lnTo>
                    <a:pt x="14" y="120"/>
                  </a:lnTo>
                  <a:lnTo>
                    <a:pt x="10" y="113"/>
                  </a:lnTo>
                  <a:lnTo>
                    <a:pt x="7" y="106"/>
                  </a:lnTo>
                  <a:lnTo>
                    <a:pt x="4" y="99"/>
                  </a:lnTo>
                  <a:lnTo>
                    <a:pt x="3" y="93"/>
                  </a:lnTo>
                  <a:lnTo>
                    <a:pt x="2" y="85"/>
                  </a:lnTo>
                  <a:lnTo>
                    <a:pt x="0" y="77"/>
                  </a:lnTo>
                  <a:lnTo>
                    <a:pt x="0" y="77"/>
                  </a:lnTo>
                  <a:lnTo>
                    <a:pt x="2" y="69"/>
                  </a:lnTo>
                  <a:lnTo>
                    <a:pt x="3" y="61"/>
                  </a:lnTo>
                  <a:lnTo>
                    <a:pt x="4" y="54"/>
                  </a:lnTo>
                  <a:lnTo>
                    <a:pt x="7" y="47"/>
                  </a:lnTo>
                  <a:lnTo>
                    <a:pt x="10" y="40"/>
                  </a:lnTo>
                  <a:lnTo>
                    <a:pt x="14" y="33"/>
                  </a:lnTo>
                  <a:lnTo>
                    <a:pt x="19" y="27"/>
                  </a:lnTo>
                  <a:lnTo>
                    <a:pt x="23" y="22"/>
                  </a:lnTo>
                  <a:lnTo>
                    <a:pt x="29" y="17"/>
                  </a:lnTo>
                  <a:lnTo>
                    <a:pt x="35" y="13"/>
                  </a:lnTo>
                  <a:lnTo>
                    <a:pt x="41"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2"/>
                  </a:lnTo>
                  <a:lnTo>
                    <a:pt x="137" y="27"/>
                  </a:lnTo>
                  <a:lnTo>
                    <a:pt x="141" y="33"/>
                  </a:lnTo>
                  <a:lnTo>
                    <a:pt x="146" y="40"/>
                  </a:lnTo>
                  <a:lnTo>
                    <a:pt x="149" y="47"/>
                  </a:lnTo>
                  <a:lnTo>
                    <a:pt x="152"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29" name="Google Shape;5929;p59"/>
            <p:cNvSpPr/>
            <p:nvPr/>
          </p:nvSpPr>
          <p:spPr>
            <a:xfrm>
              <a:off x="3354388" y="4852988"/>
              <a:ext cx="49213" cy="49213"/>
            </a:xfrm>
            <a:custGeom>
              <a:avLst/>
              <a:gdLst/>
              <a:ahLst/>
              <a:cxnLst/>
              <a:rect l="l" t="t" r="r" b="b"/>
              <a:pathLst>
                <a:path w="153" h="154" extrusionOk="0">
                  <a:moveTo>
                    <a:pt x="153" y="78"/>
                  </a:moveTo>
                  <a:lnTo>
                    <a:pt x="153" y="78"/>
                  </a:lnTo>
                  <a:lnTo>
                    <a:pt x="153" y="84"/>
                  </a:lnTo>
                  <a:lnTo>
                    <a:pt x="152" y="92"/>
                  </a:lnTo>
                  <a:lnTo>
                    <a:pt x="150" y="101"/>
                  </a:lnTo>
                  <a:lnTo>
                    <a:pt x="147" y="107"/>
                  </a:lnTo>
                  <a:lnTo>
                    <a:pt x="144" y="114"/>
                  </a:lnTo>
                  <a:lnTo>
                    <a:pt x="140" y="120"/>
                  </a:lnTo>
                  <a:lnTo>
                    <a:pt x="136" y="126"/>
                  </a:lnTo>
                  <a:lnTo>
                    <a:pt x="130" y="131"/>
                  </a:lnTo>
                  <a:lnTo>
                    <a:pt x="126"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101"/>
                  </a:lnTo>
                  <a:lnTo>
                    <a:pt x="1" y="92"/>
                  </a:lnTo>
                  <a:lnTo>
                    <a:pt x="0" y="84"/>
                  </a:lnTo>
                  <a:lnTo>
                    <a:pt x="0" y="78"/>
                  </a:lnTo>
                  <a:lnTo>
                    <a:pt x="0" y="78"/>
                  </a:lnTo>
                  <a:lnTo>
                    <a:pt x="0" y="70"/>
                  </a:lnTo>
                  <a:lnTo>
                    <a:pt x="1" y="62"/>
                  </a:lnTo>
                  <a:lnTo>
                    <a:pt x="3" y="54"/>
                  </a:lnTo>
                  <a:lnTo>
                    <a:pt x="5" y="47"/>
                  </a:lnTo>
                  <a:lnTo>
                    <a:pt x="9" y="40"/>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6" y="18"/>
                  </a:lnTo>
                  <a:lnTo>
                    <a:pt x="130" y="23"/>
                  </a:lnTo>
                  <a:lnTo>
                    <a:pt x="136" y="28"/>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30" name="Google Shape;5930;p59"/>
            <p:cNvSpPr/>
            <p:nvPr/>
          </p:nvSpPr>
          <p:spPr>
            <a:xfrm>
              <a:off x="3213101" y="4852988"/>
              <a:ext cx="49213" cy="49213"/>
            </a:xfrm>
            <a:custGeom>
              <a:avLst/>
              <a:gdLst/>
              <a:ahLst/>
              <a:cxnLst/>
              <a:rect l="l" t="t" r="r" b="b"/>
              <a:pathLst>
                <a:path w="155" h="154" extrusionOk="0">
                  <a:moveTo>
                    <a:pt x="155" y="78"/>
                  </a:moveTo>
                  <a:lnTo>
                    <a:pt x="155" y="78"/>
                  </a:lnTo>
                  <a:lnTo>
                    <a:pt x="154" y="84"/>
                  </a:lnTo>
                  <a:lnTo>
                    <a:pt x="153" y="92"/>
                  </a:lnTo>
                  <a:lnTo>
                    <a:pt x="151" y="101"/>
                  </a:lnTo>
                  <a:lnTo>
                    <a:pt x="148" y="107"/>
                  </a:lnTo>
                  <a:lnTo>
                    <a:pt x="146" y="114"/>
                  </a:lnTo>
                  <a:lnTo>
                    <a:pt x="141" y="120"/>
                  </a:lnTo>
                  <a:lnTo>
                    <a:pt x="137" y="126"/>
                  </a:lnTo>
                  <a:lnTo>
                    <a:pt x="132" y="131"/>
                  </a:lnTo>
                  <a:lnTo>
                    <a:pt x="126" y="136"/>
                  </a:lnTo>
                  <a:lnTo>
                    <a:pt x="120" y="141"/>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9" y="136"/>
                  </a:lnTo>
                  <a:lnTo>
                    <a:pt x="23" y="131"/>
                  </a:lnTo>
                  <a:lnTo>
                    <a:pt x="17" y="126"/>
                  </a:lnTo>
                  <a:lnTo>
                    <a:pt x="14" y="120"/>
                  </a:lnTo>
                  <a:lnTo>
                    <a:pt x="9" y="114"/>
                  </a:lnTo>
                  <a:lnTo>
                    <a:pt x="6" y="107"/>
                  </a:lnTo>
                  <a:lnTo>
                    <a:pt x="4" y="101"/>
                  </a:lnTo>
                  <a:lnTo>
                    <a:pt x="1" y="92"/>
                  </a:lnTo>
                  <a:lnTo>
                    <a:pt x="0" y="84"/>
                  </a:lnTo>
                  <a:lnTo>
                    <a:pt x="0" y="78"/>
                  </a:lnTo>
                  <a:lnTo>
                    <a:pt x="0" y="78"/>
                  </a:lnTo>
                  <a:lnTo>
                    <a:pt x="0" y="70"/>
                  </a:lnTo>
                  <a:lnTo>
                    <a:pt x="1" y="62"/>
                  </a:lnTo>
                  <a:lnTo>
                    <a:pt x="4" y="54"/>
                  </a:lnTo>
                  <a:lnTo>
                    <a:pt x="6" y="47"/>
                  </a:lnTo>
                  <a:lnTo>
                    <a:pt x="9" y="40"/>
                  </a:lnTo>
                  <a:lnTo>
                    <a:pt x="14" y="34"/>
                  </a:lnTo>
                  <a:lnTo>
                    <a:pt x="17"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7" y="28"/>
                  </a:lnTo>
                  <a:lnTo>
                    <a:pt x="141" y="34"/>
                  </a:lnTo>
                  <a:lnTo>
                    <a:pt x="146" y="40"/>
                  </a:lnTo>
                  <a:lnTo>
                    <a:pt x="148" y="47"/>
                  </a:lnTo>
                  <a:lnTo>
                    <a:pt x="151" y="54"/>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31" name="Google Shape;5931;p59"/>
            <p:cNvSpPr/>
            <p:nvPr/>
          </p:nvSpPr>
          <p:spPr>
            <a:xfrm>
              <a:off x="3073401" y="4852988"/>
              <a:ext cx="49213" cy="49213"/>
            </a:xfrm>
            <a:custGeom>
              <a:avLst/>
              <a:gdLst/>
              <a:ahLst/>
              <a:cxnLst/>
              <a:rect l="l" t="t" r="r" b="b"/>
              <a:pathLst>
                <a:path w="154" h="154" extrusionOk="0">
                  <a:moveTo>
                    <a:pt x="154" y="78"/>
                  </a:moveTo>
                  <a:lnTo>
                    <a:pt x="154" y="78"/>
                  </a:lnTo>
                  <a:lnTo>
                    <a:pt x="153" y="84"/>
                  </a:lnTo>
                  <a:lnTo>
                    <a:pt x="152" y="92"/>
                  </a:lnTo>
                  <a:lnTo>
                    <a:pt x="150" y="101"/>
                  </a:lnTo>
                  <a:lnTo>
                    <a:pt x="148" y="107"/>
                  </a:lnTo>
                  <a:lnTo>
                    <a:pt x="144" y="114"/>
                  </a:lnTo>
                  <a:lnTo>
                    <a:pt x="141" y="120"/>
                  </a:lnTo>
                  <a:lnTo>
                    <a:pt x="136" y="126"/>
                  </a:lnTo>
                  <a:lnTo>
                    <a:pt x="131" y="131"/>
                  </a:lnTo>
                  <a:lnTo>
                    <a:pt x="126" y="136"/>
                  </a:lnTo>
                  <a:lnTo>
                    <a:pt x="120" y="141"/>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2" y="120"/>
                  </a:lnTo>
                  <a:lnTo>
                    <a:pt x="9" y="114"/>
                  </a:lnTo>
                  <a:lnTo>
                    <a:pt x="6" y="107"/>
                  </a:lnTo>
                  <a:lnTo>
                    <a:pt x="3" y="101"/>
                  </a:lnTo>
                  <a:lnTo>
                    <a:pt x="1" y="92"/>
                  </a:lnTo>
                  <a:lnTo>
                    <a:pt x="0" y="84"/>
                  </a:lnTo>
                  <a:lnTo>
                    <a:pt x="0" y="78"/>
                  </a:lnTo>
                  <a:lnTo>
                    <a:pt x="0" y="78"/>
                  </a:lnTo>
                  <a:lnTo>
                    <a:pt x="0" y="70"/>
                  </a:lnTo>
                  <a:lnTo>
                    <a:pt x="1" y="62"/>
                  </a:lnTo>
                  <a:lnTo>
                    <a:pt x="3" y="54"/>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8" y="47"/>
                  </a:lnTo>
                  <a:lnTo>
                    <a:pt x="150"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32" name="Google Shape;5932;p59"/>
            <p:cNvSpPr/>
            <p:nvPr/>
          </p:nvSpPr>
          <p:spPr>
            <a:xfrm>
              <a:off x="3144838" y="4852988"/>
              <a:ext cx="47625" cy="49213"/>
            </a:xfrm>
            <a:custGeom>
              <a:avLst/>
              <a:gdLst/>
              <a:ahLst/>
              <a:cxnLst/>
              <a:rect l="l" t="t" r="r" b="b"/>
              <a:pathLst>
                <a:path w="154" h="154" extrusionOk="0">
                  <a:moveTo>
                    <a:pt x="154" y="78"/>
                  </a:moveTo>
                  <a:lnTo>
                    <a:pt x="154" y="78"/>
                  </a:lnTo>
                  <a:lnTo>
                    <a:pt x="154" y="84"/>
                  </a:lnTo>
                  <a:lnTo>
                    <a:pt x="153" y="92"/>
                  </a:lnTo>
                  <a:lnTo>
                    <a:pt x="151" y="101"/>
                  </a:lnTo>
                  <a:lnTo>
                    <a:pt x="149" y="107"/>
                  </a:lnTo>
                  <a:lnTo>
                    <a:pt x="145" y="114"/>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9" y="114"/>
                  </a:lnTo>
                  <a:lnTo>
                    <a:pt x="7" y="107"/>
                  </a:lnTo>
                  <a:lnTo>
                    <a:pt x="3" y="101"/>
                  </a:lnTo>
                  <a:lnTo>
                    <a:pt x="2" y="92"/>
                  </a:lnTo>
                  <a:lnTo>
                    <a:pt x="1" y="84"/>
                  </a:lnTo>
                  <a:lnTo>
                    <a:pt x="0" y="78"/>
                  </a:lnTo>
                  <a:lnTo>
                    <a:pt x="0" y="78"/>
                  </a:lnTo>
                  <a:lnTo>
                    <a:pt x="1" y="70"/>
                  </a:lnTo>
                  <a:lnTo>
                    <a:pt x="2" y="62"/>
                  </a:lnTo>
                  <a:lnTo>
                    <a:pt x="3" y="54"/>
                  </a:lnTo>
                  <a:lnTo>
                    <a:pt x="7" y="47"/>
                  </a:lnTo>
                  <a:lnTo>
                    <a:pt x="9"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1" y="23"/>
                  </a:lnTo>
                  <a:lnTo>
                    <a:pt x="137" y="28"/>
                  </a:lnTo>
                  <a:lnTo>
                    <a:pt x="141"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33" name="Google Shape;5933;p59"/>
            <p:cNvSpPr/>
            <p:nvPr/>
          </p:nvSpPr>
          <p:spPr>
            <a:xfrm>
              <a:off x="3354388" y="4922838"/>
              <a:ext cx="49213" cy="49213"/>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0" y="130"/>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34" name="Google Shape;5934;p59"/>
            <p:cNvSpPr/>
            <p:nvPr/>
          </p:nvSpPr>
          <p:spPr>
            <a:xfrm>
              <a:off x="3214688" y="4994276"/>
              <a:ext cx="47625" cy="49213"/>
            </a:xfrm>
            <a:custGeom>
              <a:avLst/>
              <a:gdLst/>
              <a:ahLst/>
              <a:cxnLst/>
              <a:rect l="l" t="t" r="r" b="b"/>
              <a:pathLst>
                <a:path w="153" h="154" extrusionOk="0">
                  <a:moveTo>
                    <a:pt x="153" y="77"/>
                  </a:moveTo>
                  <a:lnTo>
                    <a:pt x="153" y="77"/>
                  </a:lnTo>
                  <a:lnTo>
                    <a:pt x="153" y="85"/>
                  </a:lnTo>
                  <a:lnTo>
                    <a:pt x="152" y="93"/>
                  </a:lnTo>
                  <a:lnTo>
                    <a:pt x="150" y="99"/>
                  </a:lnTo>
                  <a:lnTo>
                    <a:pt x="147" y="107"/>
                  </a:lnTo>
                  <a:lnTo>
                    <a:pt x="144" y="113"/>
                  </a:lnTo>
                  <a:lnTo>
                    <a:pt x="141" y="120"/>
                  </a:lnTo>
                  <a:lnTo>
                    <a:pt x="136" y="126"/>
                  </a:lnTo>
                  <a:lnTo>
                    <a:pt x="130" y="132"/>
                  </a:lnTo>
                  <a:lnTo>
                    <a:pt x="126" y="136"/>
                  </a:lnTo>
                  <a:lnTo>
                    <a:pt x="119" y="141"/>
                  </a:lnTo>
                  <a:lnTo>
                    <a:pt x="113" y="144"/>
                  </a:lnTo>
                  <a:lnTo>
                    <a:pt x="106" y="148"/>
                  </a:lnTo>
                  <a:lnTo>
                    <a:pt x="99" y="151"/>
                  </a:lnTo>
                  <a:lnTo>
                    <a:pt x="91" y="152"/>
                  </a:lnTo>
                  <a:lnTo>
                    <a:pt x="84" y="153"/>
                  </a:lnTo>
                  <a:lnTo>
                    <a:pt x="76" y="154"/>
                  </a:lnTo>
                  <a:lnTo>
                    <a:pt x="76" y="154"/>
                  </a:lnTo>
                  <a:lnTo>
                    <a:pt x="68" y="153"/>
                  </a:lnTo>
                  <a:lnTo>
                    <a:pt x="60" y="152"/>
                  </a:lnTo>
                  <a:lnTo>
                    <a:pt x="54" y="151"/>
                  </a:lnTo>
                  <a:lnTo>
                    <a:pt x="47" y="148"/>
                  </a:lnTo>
                  <a:lnTo>
                    <a:pt x="40" y="144"/>
                  </a:lnTo>
                  <a:lnTo>
                    <a:pt x="33" y="141"/>
                  </a:lnTo>
                  <a:lnTo>
                    <a:pt x="27" y="136"/>
                  </a:lnTo>
                  <a:lnTo>
                    <a:pt x="22"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2" y="23"/>
                  </a:lnTo>
                  <a:lnTo>
                    <a:pt x="27" y="17"/>
                  </a:lnTo>
                  <a:lnTo>
                    <a:pt x="33" y="14"/>
                  </a:lnTo>
                  <a:lnTo>
                    <a:pt x="40" y="9"/>
                  </a:lnTo>
                  <a:lnTo>
                    <a:pt x="47" y="6"/>
                  </a:lnTo>
                  <a:lnTo>
                    <a:pt x="54" y="3"/>
                  </a:lnTo>
                  <a:lnTo>
                    <a:pt x="60" y="2"/>
                  </a:lnTo>
                  <a:lnTo>
                    <a:pt x="68" y="0"/>
                  </a:lnTo>
                  <a:lnTo>
                    <a:pt x="76" y="0"/>
                  </a:lnTo>
                  <a:lnTo>
                    <a:pt x="76" y="0"/>
                  </a:lnTo>
                  <a:lnTo>
                    <a:pt x="84" y="0"/>
                  </a:lnTo>
                  <a:lnTo>
                    <a:pt x="91" y="2"/>
                  </a:lnTo>
                  <a:lnTo>
                    <a:pt x="99" y="3"/>
                  </a:lnTo>
                  <a:lnTo>
                    <a:pt x="106" y="6"/>
                  </a:lnTo>
                  <a:lnTo>
                    <a:pt x="113" y="9"/>
                  </a:lnTo>
                  <a:lnTo>
                    <a:pt x="119" y="14"/>
                  </a:lnTo>
                  <a:lnTo>
                    <a:pt x="126" y="17"/>
                  </a:lnTo>
                  <a:lnTo>
                    <a:pt x="130" y="23"/>
                  </a:lnTo>
                  <a:lnTo>
                    <a:pt x="136" y="29"/>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35" name="Google Shape;5935;p59"/>
            <p:cNvSpPr/>
            <p:nvPr/>
          </p:nvSpPr>
          <p:spPr>
            <a:xfrm>
              <a:off x="3284538" y="4994276"/>
              <a:ext cx="49213" cy="49213"/>
            </a:xfrm>
            <a:custGeom>
              <a:avLst/>
              <a:gdLst/>
              <a:ahLst/>
              <a:cxnLst/>
              <a:rect l="l" t="t" r="r" b="b"/>
              <a:pathLst>
                <a:path w="155" h="154" extrusionOk="0">
                  <a:moveTo>
                    <a:pt x="155" y="77"/>
                  </a:moveTo>
                  <a:lnTo>
                    <a:pt x="155" y="77"/>
                  </a:lnTo>
                  <a:lnTo>
                    <a:pt x="155" y="85"/>
                  </a:lnTo>
                  <a:lnTo>
                    <a:pt x="154" y="93"/>
                  </a:lnTo>
                  <a:lnTo>
                    <a:pt x="152" y="99"/>
                  </a:lnTo>
                  <a:lnTo>
                    <a:pt x="149" y="107"/>
                  </a:lnTo>
                  <a:lnTo>
                    <a:pt x="146" y="113"/>
                  </a:lnTo>
                  <a:lnTo>
                    <a:pt x="141" y="120"/>
                  </a:lnTo>
                  <a:lnTo>
                    <a:pt x="137" y="126"/>
                  </a:lnTo>
                  <a:lnTo>
                    <a:pt x="132" y="132"/>
                  </a:lnTo>
                  <a:lnTo>
                    <a:pt x="126" y="136"/>
                  </a:lnTo>
                  <a:lnTo>
                    <a:pt x="121" y="141"/>
                  </a:lnTo>
                  <a:lnTo>
                    <a:pt x="115" y="144"/>
                  </a:lnTo>
                  <a:lnTo>
                    <a:pt x="108" y="148"/>
                  </a:lnTo>
                  <a:lnTo>
                    <a:pt x="101" y="151"/>
                  </a:lnTo>
                  <a:lnTo>
                    <a:pt x="93" y="152"/>
                  </a:lnTo>
                  <a:lnTo>
                    <a:pt x="85" y="153"/>
                  </a:lnTo>
                  <a:lnTo>
                    <a:pt x="78" y="154"/>
                  </a:lnTo>
                  <a:lnTo>
                    <a:pt x="78" y="154"/>
                  </a:lnTo>
                  <a:lnTo>
                    <a:pt x="70" y="153"/>
                  </a:lnTo>
                  <a:lnTo>
                    <a:pt x="62" y="152"/>
                  </a:lnTo>
                  <a:lnTo>
                    <a:pt x="55" y="151"/>
                  </a:lnTo>
                  <a:lnTo>
                    <a:pt x="47" y="148"/>
                  </a:lnTo>
                  <a:lnTo>
                    <a:pt x="41" y="144"/>
                  </a:lnTo>
                  <a:lnTo>
                    <a:pt x="35" y="141"/>
                  </a:lnTo>
                  <a:lnTo>
                    <a:pt x="29" y="136"/>
                  </a:lnTo>
                  <a:lnTo>
                    <a:pt x="23" y="132"/>
                  </a:lnTo>
                  <a:lnTo>
                    <a:pt x="19" y="126"/>
                  </a:lnTo>
                  <a:lnTo>
                    <a:pt x="14" y="120"/>
                  </a:lnTo>
                  <a:lnTo>
                    <a:pt x="10" y="113"/>
                  </a:lnTo>
                  <a:lnTo>
                    <a:pt x="7" y="107"/>
                  </a:lnTo>
                  <a:lnTo>
                    <a:pt x="4" y="99"/>
                  </a:lnTo>
                  <a:lnTo>
                    <a:pt x="3" y="93"/>
                  </a:lnTo>
                  <a:lnTo>
                    <a:pt x="2" y="85"/>
                  </a:lnTo>
                  <a:lnTo>
                    <a:pt x="0" y="77"/>
                  </a:lnTo>
                  <a:lnTo>
                    <a:pt x="0" y="77"/>
                  </a:lnTo>
                  <a:lnTo>
                    <a:pt x="2" y="69"/>
                  </a:lnTo>
                  <a:lnTo>
                    <a:pt x="3" y="62"/>
                  </a:lnTo>
                  <a:lnTo>
                    <a:pt x="4" y="54"/>
                  </a:lnTo>
                  <a:lnTo>
                    <a:pt x="7" y="47"/>
                  </a:lnTo>
                  <a:lnTo>
                    <a:pt x="10" y="40"/>
                  </a:lnTo>
                  <a:lnTo>
                    <a:pt x="14" y="34"/>
                  </a:lnTo>
                  <a:lnTo>
                    <a:pt x="19" y="29"/>
                  </a:lnTo>
                  <a:lnTo>
                    <a:pt x="23" y="23"/>
                  </a:lnTo>
                  <a:lnTo>
                    <a:pt x="29" y="17"/>
                  </a:lnTo>
                  <a:lnTo>
                    <a:pt x="35" y="14"/>
                  </a:lnTo>
                  <a:lnTo>
                    <a:pt x="41" y="9"/>
                  </a:lnTo>
                  <a:lnTo>
                    <a:pt x="47" y="6"/>
                  </a:lnTo>
                  <a:lnTo>
                    <a:pt x="55" y="3"/>
                  </a:lnTo>
                  <a:lnTo>
                    <a:pt x="62" y="2"/>
                  </a:lnTo>
                  <a:lnTo>
                    <a:pt x="70" y="0"/>
                  </a:lnTo>
                  <a:lnTo>
                    <a:pt x="78" y="0"/>
                  </a:lnTo>
                  <a:lnTo>
                    <a:pt x="78" y="0"/>
                  </a:lnTo>
                  <a:lnTo>
                    <a:pt x="85" y="0"/>
                  </a:lnTo>
                  <a:lnTo>
                    <a:pt x="93" y="2"/>
                  </a:lnTo>
                  <a:lnTo>
                    <a:pt x="101" y="3"/>
                  </a:lnTo>
                  <a:lnTo>
                    <a:pt x="108" y="6"/>
                  </a:lnTo>
                  <a:lnTo>
                    <a:pt x="115" y="9"/>
                  </a:lnTo>
                  <a:lnTo>
                    <a:pt x="121" y="14"/>
                  </a:lnTo>
                  <a:lnTo>
                    <a:pt x="126" y="17"/>
                  </a:lnTo>
                  <a:lnTo>
                    <a:pt x="132" y="23"/>
                  </a:lnTo>
                  <a:lnTo>
                    <a:pt x="137" y="29"/>
                  </a:lnTo>
                  <a:lnTo>
                    <a:pt x="141" y="34"/>
                  </a:lnTo>
                  <a:lnTo>
                    <a:pt x="146" y="40"/>
                  </a:lnTo>
                  <a:lnTo>
                    <a:pt x="149" y="47"/>
                  </a:lnTo>
                  <a:lnTo>
                    <a:pt x="152"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36" name="Google Shape;5936;p59"/>
            <p:cNvSpPr/>
            <p:nvPr/>
          </p:nvSpPr>
          <p:spPr>
            <a:xfrm>
              <a:off x="3144838" y="4994276"/>
              <a:ext cx="49213" cy="49213"/>
            </a:xfrm>
            <a:custGeom>
              <a:avLst/>
              <a:gdLst/>
              <a:ahLst/>
              <a:cxnLst/>
              <a:rect l="l" t="t" r="r" b="b"/>
              <a:pathLst>
                <a:path w="154" h="154" extrusionOk="0">
                  <a:moveTo>
                    <a:pt x="154" y="77"/>
                  </a:moveTo>
                  <a:lnTo>
                    <a:pt x="154" y="77"/>
                  </a:lnTo>
                  <a:lnTo>
                    <a:pt x="154" y="85"/>
                  </a:lnTo>
                  <a:lnTo>
                    <a:pt x="153" y="93"/>
                  </a:lnTo>
                  <a:lnTo>
                    <a:pt x="150" y="99"/>
                  </a:lnTo>
                  <a:lnTo>
                    <a:pt x="148" y="107"/>
                  </a:lnTo>
                  <a:lnTo>
                    <a:pt x="145" y="113"/>
                  </a:lnTo>
                  <a:lnTo>
                    <a:pt x="141" y="120"/>
                  </a:lnTo>
                  <a:lnTo>
                    <a:pt x="137" y="126"/>
                  </a:lnTo>
                  <a:lnTo>
                    <a:pt x="131" y="132"/>
                  </a:lnTo>
                  <a:lnTo>
                    <a:pt x="126" y="136"/>
                  </a:lnTo>
                  <a:lnTo>
                    <a:pt x="119" y="141"/>
                  </a:lnTo>
                  <a:lnTo>
                    <a:pt x="114" y="144"/>
                  </a:lnTo>
                  <a:lnTo>
                    <a:pt x="107" y="148"/>
                  </a:lnTo>
                  <a:lnTo>
                    <a:pt x="100" y="151"/>
                  </a:lnTo>
                  <a:lnTo>
                    <a:pt x="92" y="152"/>
                  </a:lnTo>
                  <a:lnTo>
                    <a:pt x="85" y="153"/>
                  </a:lnTo>
                  <a:lnTo>
                    <a:pt x="77" y="154"/>
                  </a:lnTo>
                  <a:lnTo>
                    <a:pt x="77" y="154"/>
                  </a:lnTo>
                  <a:lnTo>
                    <a:pt x="69" y="153"/>
                  </a:lnTo>
                  <a:lnTo>
                    <a:pt x="61" y="152"/>
                  </a:lnTo>
                  <a:lnTo>
                    <a:pt x="54" y="151"/>
                  </a:lnTo>
                  <a:lnTo>
                    <a:pt x="47" y="148"/>
                  </a:lnTo>
                  <a:lnTo>
                    <a:pt x="40" y="144"/>
                  </a:lnTo>
                  <a:lnTo>
                    <a:pt x="34" y="141"/>
                  </a:lnTo>
                  <a:lnTo>
                    <a:pt x="28" y="136"/>
                  </a:lnTo>
                  <a:lnTo>
                    <a:pt x="22" y="132"/>
                  </a:lnTo>
                  <a:lnTo>
                    <a:pt x="17" y="126"/>
                  </a:lnTo>
                  <a:lnTo>
                    <a:pt x="13" y="120"/>
                  </a:lnTo>
                  <a:lnTo>
                    <a:pt x="9" y="113"/>
                  </a:lnTo>
                  <a:lnTo>
                    <a:pt x="6" y="107"/>
                  </a:lnTo>
                  <a:lnTo>
                    <a:pt x="4" y="99"/>
                  </a:lnTo>
                  <a:lnTo>
                    <a:pt x="1" y="93"/>
                  </a:lnTo>
                  <a:lnTo>
                    <a:pt x="0" y="85"/>
                  </a:lnTo>
                  <a:lnTo>
                    <a:pt x="0" y="77"/>
                  </a:lnTo>
                  <a:lnTo>
                    <a:pt x="0" y="77"/>
                  </a:lnTo>
                  <a:lnTo>
                    <a:pt x="0" y="69"/>
                  </a:lnTo>
                  <a:lnTo>
                    <a:pt x="1" y="62"/>
                  </a:lnTo>
                  <a:lnTo>
                    <a:pt x="4" y="54"/>
                  </a:lnTo>
                  <a:lnTo>
                    <a:pt x="6" y="47"/>
                  </a:lnTo>
                  <a:lnTo>
                    <a:pt x="9" y="40"/>
                  </a:lnTo>
                  <a:lnTo>
                    <a:pt x="13" y="34"/>
                  </a:lnTo>
                  <a:lnTo>
                    <a:pt x="17" y="29"/>
                  </a:lnTo>
                  <a:lnTo>
                    <a:pt x="22" y="23"/>
                  </a:lnTo>
                  <a:lnTo>
                    <a:pt x="28" y="17"/>
                  </a:lnTo>
                  <a:lnTo>
                    <a:pt x="34" y="14"/>
                  </a:lnTo>
                  <a:lnTo>
                    <a:pt x="40" y="9"/>
                  </a:lnTo>
                  <a:lnTo>
                    <a:pt x="47" y="6"/>
                  </a:lnTo>
                  <a:lnTo>
                    <a:pt x="54" y="3"/>
                  </a:lnTo>
                  <a:lnTo>
                    <a:pt x="61" y="2"/>
                  </a:lnTo>
                  <a:lnTo>
                    <a:pt x="69" y="0"/>
                  </a:lnTo>
                  <a:lnTo>
                    <a:pt x="77" y="0"/>
                  </a:lnTo>
                  <a:lnTo>
                    <a:pt x="77" y="0"/>
                  </a:lnTo>
                  <a:lnTo>
                    <a:pt x="85" y="0"/>
                  </a:lnTo>
                  <a:lnTo>
                    <a:pt x="92" y="2"/>
                  </a:lnTo>
                  <a:lnTo>
                    <a:pt x="100" y="3"/>
                  </a:lnTo>
                  <a:lnTo>
                    <a:pt x="107" y="6"/>
                  </a:lnTo>
                  <a:lnTo>
                    <a:pt x="114" y="9"/>
                  </a:lnTo>
                  <a:lnTo>
                    <a:pt x="119" y="14"/>
                  </a:lnTo>
                  <a:lnTo>
                    <a:pt x="126" y="17"/>
                  </a:lnTo>
                  <a:lnTo>
                    <a:pt x="131" y="23"/>
                  </a:lnTo>
                  <a:lnTo>
                    <a:pt x="137" y="29"/>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37" name="Google Shape;5937;p59"/>
            <p:cNvSpPr/>
            <p:nvPr/>
          </p:nvSpPr>
          <p:spPr>
            <a:xfrm>
              <a:off x="3068638" y="4994276"/>
              <a:ext cx="47625" cy="49213"/>
            </a:xfrm>
            <a:custGeom>
              <a:avLst/>
              <a:gdLst/>
              <a:ahLst/>
              <a:cxnLst/>
              <a:rect l="l" t="t" r="r" b="b"/>
              <a:pathLst>
                <a:path w="154" h="154" extrusionOk="0">
                  <a:moveTo>
                    <a:pt x="154" y="77"/>
                  </a:moveTo>
                  <a:lnTo>
                    <a:pt x="154" y="77"/>
                  </a:lnTo>
                  <a:lnTo>
                    <a:pt x="153" y="85"/>
                  </a:lnTo>
                  <a:lnTo>
                    <a:pt x="152" y="93"/>
                  </a:lnTo>
                  <a:lnTo>
                    <a:pt x="151" y="99"/>
                  </a:lnTo>
                  <a:lnTo>
                    <a:pt x="147" y="107"/>
                  </a:lnTo>
                  <a:lnTo>
                    <a:pt x="144" y="113"/>
                  </a:lnTo>
                  <a:lnTo>
                    <a:pt x="140" y="120"/>
                  </a:lnTo>
                  <a:lnTo>
                    <a:pt x="136" y="126"/>
                  </a:lnTo>
                  <a:lnTo>
                    <a:pt x="131" y="132"/>
                  </a:lnTo>
                  <a:lnTo>
                    <a:pt x="125" y="136"/>
                  </a:lnTo>
                  <a:lnTo>
                    <a:pt x="120" y="141"/>
                  </a:lnTo>
                  <a:lnTo>
                    <a:pt x="113" y="144"/>
                  </a:lnTo>
                  <a:lnTo>
                    <a:pt x="106" y="148"/>
                  </a:lnTo>
                  <a:lnTo>
                    <a:pt x="99" y="151"/>
                  </a:lnTo>
                  <a:lnTo>
                    <a:pt x="92" y="152"/>
                  </a:lnTo>
                  <a:lnTo>
                    <a:pt x="84" y="153"/>
                  </a:lnTo>
                  <a:lnTo>
                    <a:pt x="76" y="154"/>
                  </a:lnTo>
                  <a:lnTo>
                    <a:pt x="76" y="154"/>
                  </a:lnTo>
                  <a:lnTo>
                    <a:pt x="68" y="153"/>
                  </a:lnTo>
                  <a:lnTo>
                    <a:pt x="61" y="152"/>
                  </a:lnTo>
                  <a:lnTo>
                    <a:pt x="53" y="151"/>
                  </a:lnTo>
                  <a:lnTo>
                    <a:pt x="46" y="148"/>
                  </a:lnTo>
                  <a:lnTo>
                    <a:pt x="40" y="144"/>
                  </a:lnTo>
                  <a:lnTo>
                    <a:pt x="34" y="141"/>
                  </a:lnTo>
                  <a:lnTo>
                    <a:pt x="27" y="136"/>
                  </a:lnTo>
                  <a:lnTo>
                    <a:pt x="22"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2" y="23"/>
                  </a:lnTo>
                  <a:lnTo>
                    <a:pt x="27" y="17"/>
                  </a:lnTo>
                  <a:lnTo>
                    <a:pt x="34" y="14"/>
                  </a:lnTo>
                  <a:lnTo>
                    <a:pt x="40" y="9"/>
                  </a:lnTo>
                  <a:lnTo>
                    <a:pt x="46" y="6"/>
                  </a:lnTo>
                  <a:lnTo>
                    <a:pt x="53" y="3"/>
                  </a:lnTo>
                  <a:lnTo>
                    <a:pt x="61" y="2"/>
                  </a:lnTo>
                  <a:lnTo>
                    <a:pt x="68" y="0"/>
                  </a:lnTo>
                  <a:lnTo>
                    <a:pt x="76" y="0"/>
                  </a:lnTo>
                  <a:lnTo>
                    <a:pt x="76" y="0"/>
                  </a:lnTo>
                  <a:lnTo>
                    <a:pt x="84" y="0"/>
                  </a:lnTo>
                  <a:lnTo>
                    <a:pt x="92" y="2"/>
                  </a:lnTo>
                  <a:lnTo>
                    <a:pt x="99" y="3"/>
                  </a:lnTo>
                  <a:lnTo>
                    <a:pt x="106" y="6"/>
                  </a:lnTo>
                  <a:lnTo>
                    <a:pt x="113" y="9"/>
                  </a:lnTo>
                  <a:lnTo>
                    <a:pt x="120" y="14"/>
                  </a:lnTo>
                  <a:lnTo>
                    <a:pt x="125" y="17"/>
                  </a:lnTo>
                  <a:lnTo>
                    <a:pt x="131" y="23"/>
                  </a:lnTo>
                  <a:lnTo>
                    <a:pt x="136" y="29"/>
                  </a:lnTo>
                  <a:lnTo>
                    <a:pt x="140"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38" name="Google Shape;5938;p59"/>
            <p:cNvSpPr/>
            <p:nvPr/>
          </p:nvSpPr>
          <p:spPr>
            <a:xfrm>
              <a:off x="3284538" y="5064126"/>
              <a:ext cx="49213" cy="49213"/>
            </a:xfrm>
            <a:custGeom>
              <a:avLst/>
              <a:gdLst/>
              <a:ahLst/>
              <a:cxnLst/>
              <a:rect l="l" t="t" r="r" b="b"/>
              <a:pathLst>
                <a:path w="155" h="154" extrusionOk="0">
                  <a:moveTo>
                    <a:pt x="155" y="78"/>
                  </a:moveTo>
                  <a:lnTo>
                    <a:pt x="155" y="78"/>
                  </a:lnTo>
                  <a:lnTo>
                    <a:pt x="155" y="86"/>
                  </a:lnTo>
                  <a:lnTo>
                    <a:pt x="154" y="93"/>
                  </a:lnTo>
                  <a:lnTo>
                    <a:pt x="152" y="101"/>
                  </a:lnTo>
                  <a:lnTo>
                    <a:pt x="149" y="107"/>
                  </a:lnTo>
                  <a:lnTo>
                    <a:pt x="146" y="114"/>
                  </a:lnTo>
                  <a:lnTo>
                    <a:pt x="141" y="120"/>
                  </a:lnTo>
                  <a:lnTo>
                    <a:pt x="137" y="127"/>
                  </a:lnTo>
                  <a:lnTo>
                    <a:pt x="132" y="131"/>
                  </a:lnTo>
                  <a:lnTo>
                    <a:pt x="126" y="137"/>
                  </a:lnTo>
                  <a:lnTo>
                    <a:pt x="121"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5" y="142"/>
                  </a:lnTo>
                  <a:lnTo>
                    <a:pt x="29" y="137"/>
                  </a:lnTo>
                  <a:lnTo>
                    <a:pt x="23" y="131"/>
                  </a:lnTo>
                  <a:lnTo>
                    <a:pt x="19" y="127"/>
                  </a:lnTo>
                  <a:lnTo>
                    <a:pt x="14" y="120"/>
                  </a:lnTo>
                  <a:lnTo>
                    <a:pt x="10" y="114"/>
                  </a:lnTo>
                  <a:lnTo>
                    <a:pt x="7" y="107"/>
                  </a:lnTo>
                  <a:lnTo>
                    <a:pt x="4" y="101"/>
                  </a:lnTo>
                  <a:lnTo>
                    <a:pt x="3" y="93"/>
                  </a:lnTo>
                  <a:lnTo>
                    <a:pt x="2" y="86"/>
                  </a:lnTo>
                  <a:lnTo>
                    <a:pt x="0" y="78"/>
                  </a:lnTo>
                  <a:lnTo>
                    <a:pt x="0" y="78"/>
                  </a:lnTo>
                  <a:lnTo>
                    <a:pt x="2" y="70"/>
                  </a:lnTo>
                  <a:lnTo>
                    <a:pt x="3" y="62"/>
                  </a:lnTo>
                  <a:lnTo>
                    <a:pt x="4" y="55"/>
                  </a:lnTo>
                  <a:lnTo>
                    <a:pt x="7" y="48"/>
                  </a:lnTo>
                  <a:lnTo>
                    <a:pt x="10" y="41"/>
                  </a:lnTo>
                  <a:lnTo>
                    <a:pt x="14" y="34"/>
                  </a:lnTo>
                  <a:lnTo>
                    <a:pt x="19" y="29"/>
                  </a:lnTo>
                  <a:lnTo>
                    <a:pt x="23" y="23"/>
                  </a:lnTo>
                  <a:lnTo>
                    <a:pt x="29" y="18"/>
                  </a:lnTo>
                  <a:lnTo>
                    <a:pt x="35" y="14"/>
                  </a:lnTo>
                  <a:lnTo>
                    <a:pt x="41"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1" y="14"/>
                  </a:lnTo>
                  <a:lnTo>
                    <a:pt x="126" y="18"/>
                  </a:lnTo>
                  <a:lnTo>
                    <a:pt x="132" y="23"/>
                  </a:lnTo>
                  <a:lnTo>
                    <a:pt x="137" y="29"/>
                  </a:lnTo>
                  <a:lnTo>
                    <a:pt x="141" y="34"/>
                  </a:lnTo>
                  <a:lnTo>
                    <a:pt x="146" y="41"/>
                  </a:lnTo>
                  <a:lnTo>
                    <a:pt x="149" y="48"/>
                  </a:lnTo>
                  <a:lnTo>
                    <a:pt x="152"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39" name="Google Shape;5939;p59"/>
            <p:cNvSpPr/>
            <p:nvPr/>
          </p:nvSpPr>
          <p:spPr>
            <a:xfrm>
              <a:off x="3354388" y="4994276"/>
              <a:ext cx="49213" cy="49213"/>
            </a:xfrm>
            <a:custGeom>
              <a:avLst/>
              <a:gdLst/>
              <a:ahLst/>
              <a:cxnLst/>
              <a:rect l="l" t="t" r="r" b="b"/>
              <a:pathLst>
                <a:path w="153" h="154" extrusionOk="0">
                  <a:moveTo>
                    <a:pt x="153" y="77"/>
                  </a:moveTo>
                  <a:lnTo>
                    <a:pt x="153" y="77"/>
                  </a:lnTo>
                  <a:lnTo>
                    <a:pt x="153" y="85"/>
                  </a:lnTo>
                  <a:lnTo>
                    <a:pt x="152" y="93"/>
                  </a:lnTo>
                  <a:lnTo>
                    <a:pt x="150" y="99"/>
                  </a:lnTo>
                  <a:lnTo>
                    <a:pt x="147" y="107"/>
                  </a:lnTo>
                  <a:lnTo>
                    <a:pt x="144" y="113"/>
                  </a:lnTo>
                  <a:lnTo>
                    <a:pt x="140" y="120"/>
                  </a:lnTo>
                  <a:lnTo>
                    <a:pt x="136" y="126"/>
                  </a:lnTo>
                  <a:lnTo>
                    <a:pt x="130" y="132"/>
                  </a:lnTo>
                  <a:lnTo>
                    <a:pt x="126" y="136"/>
                  </a:lnTo>
                  <a:lnTo>
                    <a:pt x="120" y="141"/>
                  </a:lnTo>
                  <a:lnTo>
                    <a:pt x="113" y="144"/>
                  </a:lnTo>
                  <a:lnTo>
                    <a:pt x="106" y="148"/>
                  </a:lnTo>
                  <a:lnTo>
                    <a:pt x="99" y="151"/>
                  </a:lnTo>
                  <a:lnTo>
                    <a:pt x="91" y="152"/>
                  </a:lnTo>
                  <a:lnTo>
                    <a:pt x="84" y="153"/>
                  </a:lnTo>
                  <a:lnTo>
                    <a:pt x="76" y="154"/>
                  </a:lnTo>
                  <a:lnTo>
                    <a:pt x="76" y="154"/>
                  </a:lnTo>
                  <a:lnTo>
                    <a:pt x="68" y="153"/>
                  </a:lnTo>
                  <a:lnTo>
                    <a:pt x="60" y="152"/>
                  </a:lnTo>
                  <a:lnTo>
                    <a:pt x="53" y="151"/>
                  </a:lnTo>
                  <a:lnTo>
                    <a:pt x="47" y="148"/>
                  </a:lnTo>
                  <a:lnTo>
                    <a:pt x="40" y="144"/>
                  </a:lnTo>
                  <a:lnTo>
                    <a:pt x="33" y="141"/>
                  </a:lnTo>
                  <a:lnTo>
                    <a:pt x="27" y="136"/>
                  </a:lnTo>
                  <a:lnTo>
                    <a:pt x="21"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3"/>
                  </a:lnTo>
                  <a:lnTo>
                    <a:pt x="60" y="2"/>
                  </a:lnTo>
                  <a:lnTo>
                    <a:pt x="68" y="0"/>
                  </a:lnTo>
                  <a:lnTo>
                    <a:pt x="76" y="0"/>
                  </a:lnTo>
                  <a:lnTo>
                    <a:pt x="76" y="0"/>
                  </a:lnTo>
                  <a:lnTo>
                    <a:pt x="84" y="0"/>
                  </a:lnTo>
                  <a:lnTo>
                    <a:pt x="91" y="2"/>
                  </a:lnTo>
                  <a:lnTo>
                    <a:pt x="99" y="3"/>
                  </a:lnTo>
                  <a:lnTo>
                    <a:pt x="106" y="6"/>
                  </a:lnTo>
                  <a:lnTo>
                    <a:pt x="113" y="9"/>
                  </a:lnTo>
                  <a:lnTo>
                    <a:pt x="120" y="14"/>
                  </a:lnTo>
                  <a:lnTo>
                    <a:pt x="126" y="17"/>
                  </a:lnTo>
                  <a:lnTo>
                    <a:pt x="130" y="23"/>
                  </a:lnTo>
                  <a:lnTo>
                    <a:pt x="136" y="29"/>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40" name="Google Shape;5940;p59"/>
            <p:cNvSpPr/>
            <p:nvPr/>
          </p:nvSpPr>
          <p:spPr>
            <a:xfrm>
              <a:off x="3354388" y="5064126"/>
              <a:ext cx="49213"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0" y="120"/>
                  </a:lnTo>
                  <a:lnTo>
                    <a:pt x="136" y="127"/>
                  </a:lnTo>
                  <a:lnTo>
                    <a:pt x="130" y="131"/>
                  </a:lnTo>
                  <a:lnTo>
                    <a:pt x="126"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41" name="Google Shape;5941;p59"/>
            <p:cNvSpPr/>
            <p:nvPr/>
          </p:nvSpPr>
          <p:spPr>
            <a:xfrm>
              <a:off x="3211513" y="5064126"/>
              <a:ext cx="49213"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6" y="149"/>
                  </a:lnTo>
                  <a:lnTo>
                    <a:pt x="99" y="151"/>
                  </a:lnTo>
                  <a:lnTo>
                    <a:pt x="93" y="153"/>
                  </a:lnTo>
                  <a:lnTo>
                    <a:pt x="85" y="154"/>
                  </a:lnTo>
                  <a:lnTo>
                    <a:pt x="77" y="154"/>
                  </a:lnTo>
                  <a:lnTo>
                    <a:pt x="77" y="154"/>
                  </a:lnTo>
                  <a:lnTo>
                    <a:pt x="69" y="154"/>
                  </a:lnTo>
                  <a:lnTo>
                    <a:pt x="61" y="153"/>
                  </a:lnTo>
                  <a:lnTo>
                    <a:pt x="54" y="151"/>
                  </a:lnTo>
                  <a:lnTo>
                    <a:pt x="47" y="149"/>
                  </a:lnTo>
                  <a:lnTo>
                    <a:pt x="40" y="145"/>
                  </a:lnTo>
                  <a:lnTo>
                    <a:pt x="33" y="142"/>
                  </a:lnTo>
                  <a:lnTo>
                    <a:pt x="27" y="137"/>
                  </a:lnTo>
                  <a:lnTo>
                    <a:pt x="22" y="131"/>
                  </a:lnTo>
                  <a:lnTo>
                    <a:pt x="17" y="127"/>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2" y="23"/>
                  </a:lnTo>
                  <a:lnTo>
                    <a:pt x="27" y="18"/>
                  </a:lnTo>
                  <a:lnTo>
                    <a:pt x="33" y="14"/>
                  </a:lnTo>
                  <a:lnTo>
                    <a:pt x="40" y="10"/>
                  </a:lnTo>
                  <a:lnTo>
                    <a:pt x="47" y="7"/>
                  </a:lnTo>
                  <a:lnTo>
                    <a:pt x="54" y="3"/>
                  </a:lnTo>
                  <a:lnTo>
                    <a:pt x="61" y="2"/>
                  </a:lnTo>
                  <a:lnTo>
                    <a:pt x="69" y="1"/>
                  </a:lnTo>
                  <a:lnTo>
                    <a:pt x="77" y="0"/>
                  </a:lnTo>
                  <a:lnTo>
                    <a:pt x="77" y="0"/>
                  </a:lnTo>
                  <a:lnTo>
                    <a:pt x="85" y="1"/>
                  </a:lnTo>
                  <a:lnTo>
                    <a:pt x="93" y="2"/>
                  </a:lnTo>
                  <a:lnTo>
                    <a:pt x="99" y="3"/>
                  </a:lnTo>
                  <a:lnTo>
                    <a:pt x="106"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42" name="Google Shape;5942;p59"/>
            <p:cNvSpPr/>
            <p:nvPr/>
          </p:nvSpPr>
          <p:spPr>
            <a:xfrm>
              <a:off x="3071813" y="5064126"/>
              <a:ext cx="49213"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7"/>
                  </a:lnTo>
                  <a:lnTo>
                    <a:pt x="131" y="131"/>
                  </a:lnTo>
                  <a:lnTo>
                    <a:pt x="126" y="137"/>
                  </a:lnTo>
                  <a:lnTo>
                    <a:pt x="119" y="142"/>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1" y="145"/>
                  </a:lnTo>
                  <a:lnTo>
                    <a:pt x="34" y="142"/>
                  </a:lnTo>
                  <a:lnTo>
                    <a:pt x="28" y="137"/>
                  </a:lnTo>
                  <a:lnTo>
                    <a:pt x="22" y="131"/>
                  </a:lnTo>
                  <a:lnTo>
                    <a:pt x="18" y="127"/>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2" y="23"/>
                  </a:lnTo>
                  <a:lnTo>
                    <a:pt x="28" y="18"/>
                  </a:lnTo>
                  <a:lnTo>
                    <a:pt x="34" y="14"/>
                  </a:lnTo>
                  <a:lnTo>
                    <a:pt x="41" y="10"/>
                  </a:lnTo>
                  <a:lnTo>
                    <a:pt x="47" y="7"/>
                  </a:lnTo>
                  <a:lnTo>
                    <a:pt x="54" y="3"/>
                  </a:lnTo>
                  <a:lnTo>
                    <a:pt x="61" y="2"/>
                  </a:lnTo>
                  <a:lnTo>
                    <a:pt x="69" y="1"/>
                  </a:lnTo>
                  <a:lnTo>
                    <a:pt x="77" y="0"/>
                  </a:lnTo>
                  <a:lnTo>
                    <a:pt x="77" y="0"/>
                  </a:lnTo>
                  <a:lnTo>
                    <a:pt x="85" y="1"/>
                  </a:lnTo>
                  <a:lnTo>
                    <a:pt x="92" y="2"/>
                  </a:lnTo>
                  <a:lnTo>
                    <a:pt x="100" y="3"/>
                  </a:lnTo>
                  <a:lnTo>
                    <a:pt x="107" y="7"/>
                  </a:lnTo>
                  <a:lnTo>
                    <a:pt x="114" y="10"/>
                  </a:lnTo>
                  <a:lnTo>
                    <a:pt x="119" y="14"/>
                  </a:lnTo>
                  <a:lnTo>
                    <a:pt x="126" y="18"/>
                  </a:lnTo>
                  <a:lnTo>
                    <a:pt x="131" y="23"/>
                  </a:lnTo>
                  <a:lnTo>
                    <a:pt x="137" y="29"/>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43" name="Google Shape;5943;p59"/>
            <p:cNvSpPr/>
            <p:nvPr/>
          </p:nvSpPr>
          <p:spPr>
            <a:xfrm>
              <a:off x="3143251" y="5064126"/>
              <a:ext cx="49213"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7"/>
                  </a:lnTo>
                  <a:lnTo>
                    <a:pt x="132" y="131"/>
                  </a:lnTo>
                  <a:lnTo>
                    <a:pt x="126" y="137"/>
                  </a:lnTo>
                  <a:lnTo>
                    <a:pt x="121"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1" y="145"/>
                  </a:lnTo>
                  <a:lnTo>
                    <a:pt x="35" y="142"/>
                  </a:lnTo>
                  <a:lnTo>
                    <a:pt x="28" y="137"/>
                  </a:lnTo>
                  <a:lnTo>
                    <a:pt x="23" y="131"/>
                  </a:lnTo>
                  <a:lnTo>
                    <a:pt x="18" y="127"/>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3" y="23"/>
                  </a:lnTo>
                  <a:lnTo>
                    <a:pt x="28" y="18"/>
                  </a:lnTo>
                  <a:lnTo>
                    <a:pt x="35" y="14"/>
                  </a:lnTo>
                  <a:lnTo>
                    <a:pt x="41"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44" name="Google Shape;5944;p59"/>
            <p:cNvSpPr/>
            <p:nvPr/>
          </p:nvSpPr>
          <p:spPr>
            <a:xfrm>
              <a:off x="3703638" y="4994276"/>
              <a:ext cx="47625" cy="49213"/>
            </a:xfrm>
            <a:custGeom>
              <a:avLst/>
              <a:gdLst/>
              <a:ahLst/>
              <a:cxnLst/>
              <a:rect l="l" t="t" r="r" b="b"/>
              <a:pathLst>
                <a:path w="153" h="154" extrusionOk="0">
                  <a:moveTo>
                    <a:pt x="153" y="77"/>
                  </a:moveTo>
                  <a:lnTo>
                    <a:pt x="153" y="77"/>
                  </a:lnTo>
                  <a:lnTo>
                    <a:pt x="153" y="85"/>
                  </a:lnTo>
                  <a:lnTo>
                    <a:pt x="152" y="93"/>
                  </a:lnTo>
                  <a:lnTo>
                    <a:pt x="150" y="99"/>
                  </a:lnTo>
                  <a:lnTo>
                    <a:pt x="148" y="107"/>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3"/>
                  </a:lnTo>
                  <a:lnTo>
                    <a:pt x="77" y="154"/>
                  </a:lnTo>
                  <a:lnTo>
                    <a:pt x="77" y="154"/>
                  </a:lnTo>
                  <a:lnTo>
                    <a:pt x="69" y="153"/>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99"/>
                  </a:lnTo>
                  <a:lnTo>
                    <a:pt x="1" y="93"/>
                  </a:lnTo>
                  <a:lnTo>
                    <a:pt x="0" y="85"/>
                  </a:lnTo>
                  <a:lnTo>
                    <a:pt x="0" y="77"/>
                  </a:lnTo>
                  <a:lnTo>
                    <a:pt x="0" y="77"/>
                  </a:lnTo>
                  <a:lnTo>
                    <a:pt x="0" y="69"/>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2"/>
                  </a:lnTo>
                  <a:lnTo>
                    <a:pt x="69" y="0"/>
                  </a:lnTo>
                  <a:lnTo>
                    <a:pt x="77" y="0"/>
                  </a:lnTo>
                  <a:lnTo>
                    <a:pt x="77" y="0"/>
                  </a:lnTo>
                  <a:lnTo>
                    <a:pt x="85" y="0"/>
                  </a:lnTo>
                  <a:lnTo>
                    <a:pt x="93" y="2"/>
                  </a:lnTo>
                  <a:lnTo>
                    <a:pt x="100" y="3"/>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45" name="Google Shape;5945;p59"/>
            <p:cNvSpPr/>
            <p:nvPr/>
          </p:nvSpPr>
          <p:spPr>
            <a:xfrm>
              <a:off x="3703638" y="5064126"/>
              <a:ext cx="47625"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46" name="Google Shape;5946;p59"/>
            <p:cNvSpPr/>
            <p:nvPr/>
          </p:nvSpPr>
          <p:spPr>
            <a:xfrm>
              <a:off x="3773488" y="4291013"/>
              <a:ext cx="49213" cy="49213"/>
            </a:xfrm>
            <a:custGeom>
              <a:avLst/>
              <a:gdLst/>
              <a:ahLst/>
              <a:cxnLst/>
              <a:rect l="l" t="t" r="r" b="b"/>
              <a:pathLst>
                <a:path w="154" h="155" extrusionOk="0">
                  <a:moveTo>
                    <a:pt x="154" y="78"/>
                  </a:moveTo>
                  <a:lnTo>
                    <a:pt x="154" y="78"/>
                  </a:lnTo>
                  <a:lnTo>
                    <a:pt x="153" y="85"/>
                  </a:lnTo>
                  <a:lnTo>
                    <a:pt x="152" y="93"/>
                  </a:lnTo>
                  <a:lnTo>
                    <a:pt x="150" y="101"/>
                  </a:lnTo>
                  <a:lnTo>
                    <a:pt x="147" y="108"/>
                  </a:lnTo>
                  <a:lnTo>
                    <a:pt x="144" y="115"/>
                  </a:lnTo>
                  <a:lnTo>
                    <a:pt x="141" y="120"/>
                  </a:lnTo>
                  <a:lnTo>
                    <a:pt x="136" y="126"/>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6" y="7"/>
                  </a:lnTo>
                  <a:lnTo>
                    <a:pt x="113" y="10"/>
                  </a:lnTo>
                  <a:lnTo>
                    <a:pt x="120" y="14"/>
                  </a:lnTo>
                  <a:lnTo>
                    <a:pt x="126" y="18"/>
                  </a:lnTo>
                  <a:lnTo>
                    <a:pt x="131" y="23"/>
                  </a:lnTo>
                  <a:lnTo>
                    <a:pt x="136" y="29"/>
                  </a:lnTo>
                  <a:lnTo>
                    <a:pt x="141" y="34"/>
                  </a:lnTo>
                  <a:lnTo>
                    <a:pt x="144" y="41"/>
                  </a:lnTo>
                  <a:lnTo>
                    <a:pt x="147" y="47"/>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47" name="Google Shape;5947;p59"/>
            <p:cNvSpPr/>
            <p:nvPr/>
          </p:nvSpPr>
          <p:spPr>
            <a:xfrm>
              <a:off x="3773488" y="4362451"/>
              <a:ext cx="49213" cy="49213"/>
            </a:xfrm>
            <a:custGeom>
              <a:avLst/>
              <a:gdLst/>
              <a:ahLst/>
              <a:cxnLst/>
              <a:rect l="l" t="t" r="r" b="b"/>
              <a:pathLst>
                <a:path w="154" h="154" extrusionOk="0">
                  <a:moveTo>
                    <a:pt x="154" y="77"/>
                  </a:moveTo>
                  <a:lnTo>
                    <a:pt x="154"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48" name="Google Shape;5948;p59"/>
            <p:cNvSpPr/>
            <p:nvPr/>
          </p:nvSpPr>
          <p:spPr>
            <a:xfrm>
              <a:off x="3841751" y="4291013"/>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5" y="115"/>
                  </a:lnTo>
                  <a:lnTo>
                    <a:pt x="141" y="120"/>
                  </a:lnTo>
                  <a:lnTo>
                    <a:pt x="137" y="126"/>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4" y="34"/>
                  </a:lnTo>
                  <a:lnTo>
                    <a:pt x="18" y="29"/>
                  </a:lnTo>
                  <a:lnTo>
                    <a:pt x="23" y="23"/>
                  </a:lnTo>
                  <a:lnTo>
                    <a:pt x="29"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1"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49" name="Google Shape;5949;p59"/>
            <p:cNvSpPr/>
            <p:nvPr/>
          </p:nvSpPr>
          <p:spPr>
            <a:xfrm>
              <a:off x="3841751" y="4362451"/>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50" name="Google Shape;5950;p59"/>
            <p:cNvSpPr/>
            <p:nvPr/>
          </p:nvSpPr>
          <p:spPr>
            <a:xfrm>
              <a:off x="3913188" y="4291013"/>
              <a:ext cx="47625" cy="49213"/>
            </a:xfrm>
            <a:custGeom>
              <a:avLst/>
              <a:gdLst/>
              <a:ahLst/>
              <a:cxnLst/>
              <a:rect l="l" t="t" r="r" b="b"/>
              <a:pathLst>
                <a:path w="154" h="155" extrusionOk="0">
                  <a:moveTo>
                    <a:pt x="154" y="78"/>
                  </a:moveTo>
                  <a:lnTo>
                    <a:pt x="154" y="78"/>
                  </a:lnTo>
                  <a:lnTo>
                    <a:pt x="154" y="85"/>
                  </a:lnTo>
                  <a:lnTo>
                    <a:pt x="153" y="93"/>
                  </a:lnTo>
                  <a:lnTo>
                    <a:pt x="150" y="101"/>
                  </a:lnTo>
                  <a:lnTo>
                    <a:pt x="148" y="108"/>
                  </a:lnTo>
                  <a:lnTo>
                    <a:pt x="144" y="115"/>
                  </a:lnTo>
                  <a:lnTo>
                    <a:pt x="141" y="120"/>
                  </a:lnTo>
                  <a:lnTo>
                    <a:pt x="136" y="126"/>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3" y="142"/>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0" y="14"/>
                  </a:lnTo>
                  <a:lnTo>
                    <a:pt x="126" y="18"/>
                  </a:lnTo>
                  <a:lnTo>
                    <a:pt x="132" y="23"/>
                  </a:lnTo>
                  <a:lnTo>
                    <a:pt x="136" y="29"/>
                  </a:lnTo>
                  <a:lnTo>
                    <a:pt x="141" y="34"/>
                  </a:lnTo>
                  <a:lnTo>
                    <a:pt x="144"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51" name="Google Shape;5951;p59"/>
            <p:cNvSpPr/>
            <p:nvPr/>
          </p:nvSpPr>
          <p:spPr>
            <a:xfrm>
              <a:off x="3913188" y="4362451"/>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52" name="Google Shape;5952;p59"/>
            <p:cNvSpPr/>
            <p:nvPr/>
          </p:nvSpPr>
          <p:spPr>
            <a:xfrm>
              <a:off x="3983038" y="4291013"/>
              <a:ext cx="49213" cy="49213"/>
            </a:xfrm>
            <a:custGeom>
              <a:avLst/>
              <a:gdLst/>
              <a:ahLst/>
              <a:cxnLst/>
              <a:rect l="l" t="t" r="r" b="b"/>
              <a:pathLst>
                <a:path w="155" h="155" extrusionOk="0">
                  <a:moveTo>
                    <a:pt x="155" y="78"/>
                  </a:moveTo>
                  <a:lnTo>
                    <a:pt x="155" y="78"/>
                  </a:lnTo>
                  <a:lnTo>
                    <a:pt x="154" y="85"/>
                  </a:lnTo>
                  <a:lnTo>
                    <a:pt x="153" y="93"/>
                  </a:lnTo>
                  <a:lnTo>
                    <a:pt x="151" y="101"/>
                  </a:lnTo>
                  <a:lnTo>
                    <a:pt x="149" y="108"/>
                  </a:lnTo>
                  <a:lnTo>
                    <a:pt x="146" y="115"/>
                  </a:lnTo>
                  <a:lnTo>
                    <a:pt x="141" y="120"/>
                  </a:lnTo>
                  <a:lnTo>
                    <a:pt x="136" y="126"/>
                  </a:lnTo>
                  <a:lnTo>
                    <a:pt x="132" y="132"/>
                  </a:lnTo>
                  <a:lnTo>
                    <a:pt x="126" y="137"/>
                  </a:lnTo>
                  <a:lnTo>
                    <a:pt x="120" y="142"/>
                  </a:lnTo>
                  <a:lnTo>
                    <a:pt x="115" y="145"/>
                  </a:lnTo>
                  <a:lnTo>
                    <a:pt x="108" y="149"/>
                  </a:lnTo>
                  <a:lnTo>
                    <a:pt x="101"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6"/>
                  </a:lnTo>
                  <a:lnTo>
                    <a:pt x="14" y="120"/>
                  </a:lnTo>
                  <a:lnTo>
                    <a:pt x="9" y="115"/>
                  </a:lnTo>
                  <a:lnTo>
                    <a:pt x="6" y="108"/>
                  </a:lnTo>
                  <a:lnTo>
                    <a:pt x="4" y="101"/>
                  </a:lnTo>
                  <a:lnTo>
                    <a:pt x="3" y="93"/>
                  </a:lnTo>
                  <a:lnTo>
                    <a:pt x="1" y="85"/>
                  </a:lnTo>
                  <a:lnTo>
                    <a:pt x="0" y="78"/>
                  </a:lnTo>
                  <a:lnTo>
                    <a:pt x="0" y="78"/>
                  </a:lnTo>
                  <a:lnTo>
                    <a:pt x="1" y="70"/>
                  </a:lnTo>
                  <a:lnTo>
                    <a:pt x="3" y="62"/>
                  </a:lnTo>
                  <a:lnTo>
                    <a:pt x="4" y="55"/>
                  </a:lnTo>
                  <a:lnTo>
                    <a:pt x="6" y="47"/>
                  </a:lnTo>
                  <a:lnTo>
                    <a:pt x="9" y="41"/>
                  </a:lnTo>
                  <a:lnTo>
                    <a:pt x="14" y="34"/>
                  </a:lnTo>
                  <a:lnTo>
                    <a:pt x="19"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1" y="4"/>
                  </a:lnTo>
                  <a:lnTo>
                    <a:pt x="108" y="7"/>
                  </a:lnTo>
                  <a:lnTo>
                    <a:pt x="115" y="10"/>
                  </a:lnTo>
                  <a:lnTo>
                    <a:pt x="120" y="14"/>
                  </a:lnTo>
                  <a:lnTo>
                    <a:pt x="126" y="18"/>
                  </a:lnTo>
                  <a:lnTo>
                    <a:pt x="132" y="23"/>
                  </a:lnTo>
                  <a:lnTo>
                    <a:pt x="136" y="29"/>
                  </a:lnTo>
                  <a:lnTo>
                    <a:pt x="141" y="34"/>
                  </a:lnTo>
                  <a:lnTo>
                    <a:pt x="146" y="41"/>
                  </a:lnTo>
                  <a:lnTo>
                    <a:pt x="149"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53" name="Google Shape;5953;p59"/>
            <p:cNvSpPr/>
            <p:nvPr/>
          </p:nvSpPr>
          <p:spPr>
            <a:xfrm>
              <a:off x="3983038" y="4362451"/>
              <a:ext cx="49213" cy="49213"/>
            </a:xfrm>
            <a:custGeom>
              <a:avLst/>
              <a:gdLst/>
              <a:ahLst/>
              <a:cxnLst/>
              <a:rect l="l" t="t" r="r" b="b"/>
              <a:pathLst>
                <a:path w="155" h="154" extrusionOk="0">
                  <a:moveTo>
                    <a:pt x="155" y="77"/>
                  </a:moveTo>
                  <a:lnTo>
                    <a:pt x="155" y="77"/>
                  </a:lnTo>
                  <a:lnTo>
                    <a:pt x="154" y="85"/>
                  </a:lnTo>
                  <a:lnTo>
                    <a:pt x="153" y="93"/>
                  </a:lnTo>
                  <a:lnTo>
                    <a:pt x="151" y="100"/>
                  </a:lnTo>
                  <a:lnTo>
                    <a:pt x="149" y="107"/>
                  </a:lnTo>
                  <a:lnTo>
                    <a:pt x="146" y="114"/>
                  </a:lnTo>
                  <a:lnTo>
                    <a:pt x="141" y="120"/>
                  </a:lnTo>
                  <a:lnTo>
                    <a:pt x="136" y="126"/>
                  </a:lnTo>
                  <a:lnTo>
                    <a:pt x="132" y="132"/>
                  </a:lnTo>
                  <a:lnTo>
                    <a:pt x="126" y="136"/>
                  </a:lnTo>
                  <a:lnTo>
                    <a:pt x="120" y="141"/>
                  </a:lnTo>
                  <a:lnTo>
                    <a:pt x="115" y="144"/>
                  </a:lnTo>
                  <a:lnTo>
                    <a:pt x="108" y="148"/>
                  </a:lnTo>
                  <a:lnTo>
                    <a:pt x="101"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9" y="126"/>
                  </a:lnTo>
                  <a:lnTo>
                    <a:pt x="14" y="120"/>
                  </a:lnTo>
                  <a:lnTo>
                    <a:pt x="9" y="114"/>
                  </a:lnTo>
                  <a:lnTo>
                    <a:pt x="6" y="107"/>
                  </a:lnTo>
                  <a:lnTo>
                    <a:pt x="4" y="100"/>
                  </a:lnTo>
                  <a:lnTo>
                    <a:pt x="3" y="93"/>
                  </a:lnTo>
                  <a:lnTo>
                    <a:pt x="1" y="85"/>
                  </a:lnTo>
                  <a:lnTo>
                    <a:pt x="0" y="77"/>
                  </a:lnTo>
                  <a:lnTo>
                    <a:pt x="0" y="77"/>
                  </a:lnTo>
                  <a:lnTo>
                    <a:pt x="1" y="69"/>
                  </a:lnTo>
                  <a:lnTo>
                    <a:pt x="3"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1" y="4"/>
                  </a:lnTo>
                  <a:lnTo>
                    <a:pt x="108" y="6"/>
                  </a:lnTo>
                  <a:lnTo>
                    <a:pt x="115" y="9"/>
                  </a:lnTo>
                  <a:lnTo>
                    <a:pt x="120" y="13"/>
                  </a:lnTo>
                  <a:lnTo>
                    <a:pt x="126" y="17"/>
                  </a:lnTo>
                  <a:lnTo>
                    <a:pt x="132" y="23"/>
                  </a:lnTo>
                  <a:lnTo>
                    <a:pt x="136" y="28"/>
                  </a:lnTo>
                  <a:lnTo>
                    <a:pt x="141" y="35"/>
                  </a:lnTo>
                  <a:lnTo>
                    <a:pt x="146" y="40"/>
                  </a:lnTo>
                  <a:lnTo>
                    <a:pt x="149"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54" name="Google Shape;5954;p59"/>
            <p:cNvSpPr/>
            <p:nvPr/>
          </p:nvSpPr>
          <p:spPr>
            <a:xfrm>
              <a:off x="3773488" y="4432301"/>
              <a:ext cx="49213" cy="49213"/>
            </a:xfrm>
            <a:custGeom>
              <a:avLst/>
              <a:gdLst/>
              <a:ahLst/>
              <a:cxnLst/>
              <a:rect l="l" t="t" r="r" b="b"/>
              <a:pathLst>
                <a:path w="154" h="155" extrusionOk="0">
                  <a:moveTo>
                    <a:pt x="154" y="77"/>
                  </a:moveTo>
                  <a:lnTo>
                    <a:pt x="154" y="77"/>
                  </a:lnTo>
                  <a:lnTo>
                    <a:pt x="153" y="85"/>
                  </a:lnTo>
                  <a:lnTo>
                    <a:pt x="152" y="93"/>
                  </a:lnTo>
                  <a:lnTo>
                    <a:pt x="150" y="101"/>
                  </a:lnTo>
                  <a:lnTo>
                    <a:pt x="147" y="108"/>
                  </a:lnTo>
                  <a:lnTo>
                    <a:pt x="144" y="115"/>
                  </a:lnTo>
                  <a:lnTo>
                    <a:pt x="141" y="120"/>
                  </a:lnTo>
                  <a:lnTo>
                    <a:pt x="136" y="126"/>
                  </a:lnTo>
                  <a:lnTo>
                    <a:pt x="131" y="132"/>
                  </a:lnTo>
                  <a:lnTo>
                    <a:pt x="126" y="138"/>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6"/>
                  </a:lnTo>
                  <a:lnTo>
                    <a:pt x="12" y="120"/>
                  </a:lnTo>
                  <a:lnTo>
                    <a:pt x="9" y="115"/>
                  </a:lnTo>
                  <a:lnTo>
                    <a:pt x="6" y="108"/>
                  </a:lnTo>
                  <a:lnTo>
                    <a:pt x="3" y="101"/>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55" name="Google Shape;5955;p59"/>
            <p:cNvSpPr/>
            <p:nvPr/>
          </p:nvSpPr>
          <p:spPr>
            <a:xfrm>
              <a:off x="3773488" y="4503738"/>
              <a:ext cx="49213" cy="49213"/>
            </a:xfrm>
            <a:custGeom>
              <a:avLst/>
              <a:gdLst/>
              <a:ahLst/>
              <a:cxnLst/>
              <a:rect l="l" t="t" r="r" b="b"/>
              <a:pathLst>
                <a:path w="154" h="154" extrusionOk="0">
                  <a:moveTo>
                    <a:pt x="154" y="77"/>
                  </a:moveTo>
                  <a:lnTo>
                    <a:pt x="154" y="77"/>
                  </a:lnTo>
                  <a:lnTo>
                    <a:pt x="153" y="85"/>
                  </a:lnTo>
                  <a:lnTo>
                    <a:pt x="152" y="93"/>
                  </a:lnTo>
                  <a:lnTo>
                    <a:pt x="150" y="100"/>
                  </a:lnTo>
                  <a:lnTo>
                    <a:pt x="147" y="107"/>
                  </a:lnTo>
                  <a:lnTo>
                    <a:pt x="144" y="114"/>
                  </a:lnTo>
                  <a:lnTo>
                    <a:pt x="141" y="120"/>
                  </a:lnTo>
                  <a:lnTo>
                    <a:pt x="136" y="126"/>
                  </a:lnTo>
                  <a:lnTo>
                    <a:pt x="131" y="131"/>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1"/>
                  </a:lnTo>
                  <a:lnTo>
                    <a:pt x="17" y="126"/>
                  </a:lnTo>
                  <a:lnTo>
                    <a:pt x="12"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8"/>
                  </a:lnTo>
                  <a:lnTo>
                    <a:pt x="131" y="22"/>
                  </a:lnTo>
                  <a:lnTo>
                    <a:pt x="136" y="28"/>
                  </a:lnTo>
                  <a:lnTo>
                    <a:pt x="141" y="34"/>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56" name="Google Shape;5956;p59"/>
            <p:cNvSpPr/>
            <p:nvPr/>
          </p:nvSpPr>
          <p:spPr>
            <a:xfrm>
              <a:off x="3841751" y="4432301"/>
              <a:ext cx="49213" cy="49213"/>
            </a:xfrm>
            <a:custGeom>
              <a:avLst/>
              <a:gdLst/>
              <a:ahLst/>
              <a:cxnLst/>
              <a:rect l="l" t="t" r="r" b="b"/>
              <a:pathLst>
                <a:path w="155" h="155" extrusionOk="0">
                  <a:moveTo>
                    <a:pt x="155" y="77"/>
                  </a:moveTo>
                  <a:lnTo>
                    <a:pt x="155" y="77"/>
                  </a:lnTo>
                  <a:lnTo>
                    <a:pt x="154" y="85"/>
                  </a:lnTo>
                  <a:lnTo>
                    <a:pt x="153" y="93"/>
                  </a:lnTo>
                  <a:lnTo>
                    <a:pt x="151" y="101"/>
                  </a:lnTo>
                  <a:lnTo>
                    <a:pt x="148" y="108"/>
                  </a:lnTo>
                  <a:lnTo>
                    <a:pt x="145" y="115"/>
                  </a:lnTo>
                  <a:lnTo>
                    <a:pt x="141" y="120"/>
                  </a:lnTo>
                  <a:lnTo>
                    <a:pt x="137" y="126"/>
                  </a:lnTo>
                  <a:lnTo>
                    <a:pt x="132" y="132"/>
                  </a:lnTo>
                  <a:lnTo>
                    <a:pt x="126" y="138"/>
                  </a:lnTo>
                  <a:lnTo>
                    <a:pt x="121"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9" y="138"/>
                  </a:lnTo>
                  <a:lnTo>
                    <a:pt x="23" y="132"/>
                  </a:lnTo>
                  <a:lnTo>
                    <a:pt x="18" y="126"/>
                  </a:lnTo>
                  <a:lnTo>
                    <a:pt x="14" y="120"/>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1" y="14"/>
                  </a:lnTo>
                  <a:lnTo>
                    <a:pt x="126" y="19"/>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57" name="Google Shape;5957;p59"/>
            <p:cNvSpPr/>
            <p:nvPr/>
          </p:nvSpPr>
          <p:spPr>
            <a:xfrm>
              <a:off x="3841751" y="4503738"/>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5" y="114"/>
                  </a:lnTo>
                  <a:lnTo>
                    <a:pt x="141" y="120"/>
                  </a:lnTo>
                  <a:lnTo>
                    <a:pt x="137" y="126"/>
                  </a:lnTo>
                  <a:lnTo>
                    <a:pt x="132" y="131"/>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1"/>
                  </a:lnTo>
                  <a:lnTo>
                    <a:pt x="18" y="126"/>
                  </a:lnTo>
                  <a:lnTo>
                    <a:pt x="14"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58" name="Google Shape;5958;p59"/>
            <p:cNvSpPr/>
            <p:nvPr/>
          </p:nvSpPr>
          <p:spPr>
            <a:xfrm>
              <a:off x="3913188" y="4432301"/>
              <a:ext cx="47625" cy="49213"/>
            </a:xfrm>
            <a:custGeom>
              <a:avLst/>
              <a:gdLst/>
              <a:ahLst/>
              <a:cxnLst/>
              <a:rect l="l" t="t" r="r" b="b"/>
              <a:pathLst>
                <a:path w="154" h="155" extrusionOk="0">
                  <a:moveTo>
                    <a:pt x="154" y="77"/>
                  </a:moveTo>
                  <a:lnTo>
                    <a:pt x="154" y="77"/>
                  </a:lnTo>
                  <a:lnTo>
                    <a:pt x="154" y="85"/>
                  </a:lnTo>
                  <a:lnTo>
                    <a:pt x="153" y="93"/>
                  </a:lnTo>
                  <a:lnTo>
                    <a:pt x="150" y="101"/>
                  </a:lnTo>
                  <a:lnTo>
                    <a:pt x="148" y="108"/>
                  </a:lnTo>
                  <a:lnTo>
                    <a:pt x="144" y="115"/>
                  </a:lnTo>
                  <a:lnTo>
                    <a:pt x="141" y="120"/>
                  </a:lnTo>
                  <a:lnTo>
                    <a:pt x="136"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3" y="141"/>
                  </a:lnTo>
                  <a:lnTo>
                    <a:pt x="28" y="138"/>
                  </a:lnTo>
                  <a:lnTo>
                    <a:pt x="22"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4"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59" name="Google Shape;5959;p59"/>
            <p:cNvSpPr/>
            <p:nvPr/>
          </p:nvSpPr>
          <p:spPr>
            <a:xfrm>
              <a:off x="3913188" y="4503738"/>
              <a:ext cx="47625" cy="49213"/>
            </a:xfrm>
            <a:custGeom>
              <a:avLst/>
              <a:gdLst/>
              <a:ahLst/>
              <a:cxnLst/>
              <a:rect l="l" t="t" r="r" b="b"/>
              <a:pathLst>
                <a:path w="154" h="154" extrusionOk="0">
                  <a:moveTo>
                    <a:pt x="154" y="77"/>
                  </a:moveTo>
                  <a:lnTo>
                    <a:pt x="154" y="77"/>
                  </a:lnTo>
                  <a:lnTo>
                    <a:pt x="154" y="85"/>
                  </a:lnTo>
                  <a:lnTo>
                    <a:pt x="153" y="93"/>
                  </a:lnTo>
                  <a:lnTo>
                    <a:pt x="150" y="100"/>
                  </a:lnTo>
                  <a:lnTo>
                    <a:pt x="148" y="107"/>
                  </a:lnTo>
                  <a:lnTo>
                    <a:pt x="144" y="114"/>
                  </a:lnTo>
                  <a:lnTo>
                    <a:pt x="141" y="120"/>
                  </a:lnTo>
                  <a:lnTo>
                    <a:pt x="136" y="126"/>
                  </a:lnTo>
                  <a:lnTo>
                    <a:pt x="132" y="131"/>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3" y="141"/>
                  </a:lnTo>
                  <a:lnTo>
                    <a:pt x="28" y="137"/>
                  </a:lnTo>
                  <a:lnTo>
                    <a:pt x="22"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8"/>
                  </a:lnTo>
                  <a:lnTo>
                    <a:pt x="132" y="22"/>
                  </a:lnTo>
                  <a:lnTo>
                    <a:pt x="136" y="28"/>
                  </a:lnTo>
                  <a:lnTo>
                    <a:pt x="141" y="34"/>
                  </a:lnTo>
                  <a:lnTo>
                    <a:pt x="144"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60" name="Google Shape;5960;p59"/>
            <p:cNvSpPr/>
            <p:nvPr/>
          </p:nvSpPr>
          <p:spPr>
            <a:xfrm>
              <a:off x="3983038" y="4432301"/>
              <a:ext cx="49213" cy="49213"/>
            </a:xfrm>
            <a:custGeom>
              <a:avLst/>
              <a:gdLst/>
              <a:ahLst/>
              <a:cxnLst/>
              <a:rect l="l" t="t" r="r" b="b"/>
              <a:pathLst>
                <a:path w="155" h="155" extrusionOk="0">
                  <a:moveTo>
                    <a:pt x="155" y="77"/>
                  </a:moveTo>
                  <a:lnTo>
                    <a:pt x="155" y="77"/>
                  </a:lnTo>
                  <a:lnTo>
                    <a:pt x="154" y="85"/>
                  </a:lnTo>
                  <a:lnTo>
                    <a:pt x="153" y="93"/>
                  </a:lnTo>
                  <a:lnTo>
                    <a:pt x="151" y="101"/>
                  </a:lnTo>
                  <a:lnTo>
                    <a:pt x="149" y="108"/>
                  </a:lnTo>
                  <a:lnTo>
                    <a:pt x="146" y="115"/>
                  </a:lnTo>
                  <a:lnTo>
                    <a:pt x="141" y="120"/>
                  </a:lnTo>
                  <a:lnTo>
                    <a:pt x="136" y="126"/>
                  </a:lnTo>
                  <a:lnTo>
                    <a:pt x="132" y="132"/>
                  </a:lnTo>
                  <a:lnTo>
                    <a:pt x="126" y="138"/>
                  </a:lnTo>
                  <a:lnTo>
                    <a:pt x="120" y="141"/>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9" y="126"/>
                  </a:lnTo>
                  <a:lnTo>
                    <a:pt x="14" y="120"/>
                  </a:lnTo>
                  <a:lnTo>
                    <a:pt x="9" y="115"/>
                  </a:lnTo>
                  <a:lnTo>
                    <a:pt x="6" y="108"/>
                  </a:lnTo>
                  <a:lnTo>
                    <a:pt x="4" y="101"/>
                  </a:lnTo>
                  <a:lnTo>
                    <a:pt x="3" y="93"/>
                  </a:lnTo>
                  <a:lnTo>
                    <a:pt x="1" y="85"/>
                  </a:lnTo>
                  <a:lnTo>
                    <a:pt x="0" y="77"/>
                  </a:lnTo>
                  <a:lnTo>
                    <a:pt x="0" y="77"/>
                  </a:lnTo>
                  <a:lnTo>
                    <a:pt x="1" y="70"/>
                  </a:lnTo>
                  <a:lnTo>
                    <a:pt x="3" y="62"/>
                  </a:lnTo>
                  <a:lnTo>
                    <a:pt x="4" y="54"/>
                  </a:lnTo>
                  <a:lnTo>
                    <a:pt x="6" y="47"/>
                  </a:lnTo>
                  <a:lnTo>
                    <a:pt x="9" y="40"/>
                  </a:lnTo>
                  <a:lnTo>
                    <a:pt x="14" y="35"/>
                  </a:lnTo>
                  <a:lnTo>
                    <a:pt x="19"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1" y="4"/>
                  </a:lnTo>
                  <a:lnTo>
                    <a:pt x="108" y="7"/>
                  </a:lnTo>
                  <a:lnTo>
                    <a:pt x="115" y="9"/>
                  </a:lnTo>
                  <a:lnTo>
                    <a:pt x="120" y="14"/>
                  </a:lnTo>
                  <a:lnTo>
                    <a:pt x="126" y="19"/>
                  </a:lnTo>
                  <a:lnTo>
                    <a:pt x="132" y="23"/>
                  </a:lnTo>
                  <a:lnTo>
                    <a:pt x="136" y="29"/>
                  </a:lnTo>
                  <a:lnTo>
                    <a:pt x="141" y="35"/>
                  </a:lnTo>
                  <a:lnTo>
                    <a:pt x="146" y="40"/>
                  </a:lnTo>
                  <a:lnTo>
                    <a:pt x="149"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61" name="Google Shape;5961;p59"/>
            <p:cNvSpPr/>
            <p:nvPr/>
          </p:nvSpPr>
          <p:spPr>
            <a:xfrm>
              <a:off x="3983038" y="4503738"/>
              <a:ext cx="49213" cy="49213"/>
            </a:xfrm>
            <a:custGeom>
              <a:avLst/>
              <a:gdLst/>
              <a:ahLst/>
              <a:cxnLst/>
              <a:rect l="l" t="t" r="r" b="b"/>
              <a:pathLst>
                <a:path w="155" h="154" extrusionOk="0">
                  <a:moveTo>
                    <a:pt x="155" y="77"/>
                  </a:moveTo>
                  <a:lnTo>
                    <a:pt x="155" y="77"/>
                  </a:lnTo>
                  <a:lnTo>
                    <a:pt x="154" y="85"/>
                  </a:lnTo>
                  <a:lnTo>
                    <a:pt x="153" y="93"/>
                  </a:lnTo>
                  <a:lnTo>
                    <a:pt x="151" y="100"/>
                  </a:lnTo>
                  <a:lnTo>
                    <a:pt x="149" y="107"/>
                  </a:lnTo>
                  <a:lnTo>
                    <a:pt x="146" y="114"/>
                  </a:lnTo>
                  <a:lnTo>
                    <a:pt x="141" y="120"/>
                  </a:lnTo>
                  <a:lnTo>
                    <a:pt x="136" y="126"/>
                  </a:lnTo>
                  <a:lnTo>
                    <a:pt x="132" y="131"/>
                  </a:lnTo>
                  <a:lnTo>
                    <a:pt x="126" y="137"/>
                  </a:lnTo>
                  <a:lnTo>
                    <a:pt x="120" y="141"/>
                  </a:lnTo>
                  <a:lnTo>
                    <a:pt x="115" y="145"/>
                  </a:lnTo>
                  <a:lnTo>
                    <a:pt x="108" y="148"/>
                  </a:lnTo>
                  <a:lnTo>
                    <a:pt x="101"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1"/>
                  </a:lnTo>
                  <a:lnTo>
                    <a:pt x="19" y="126"/>
                  </a:lnTo>
                  <a:lnTo>
                    <a:pt x="14" y="120"/>
                  </a:lnTo>
                  <a:lnTo>
                    <a:pt x="9" y="114"/>
                  </a:lnTo>
                  <a:lnTo>
                    <a:pt x="6" y="107"/>
                  </a:lnTo>
                  <a:lnTo>
                    <a:pt x="4" y="100"/>
                  </a:lnTo>
                  <a:lnTo>
                    <a:pt x="3" y="93"/>
                  </a:lnTo>
                  <a:lnTo>
                    <a:pt x="1" y="85"/>
                  </a:lnTo>
                  <a:lnTo>
                    <a:pt x="0" y="77"/>
                  </a:lnTo>
                  <a:lnTo>
                    <a:pt x="0" y="77"/>
                  </a:lnTo>
                  <a:lnTo>
                    <a:pt x="1" y="69"/>
                  </a:lnTo>
                  <a:lnTo>
                    <a:pt x="3" y="61"/>
                  </a:lnTo>
                  <a:lnTo>
                    <a:pt x="4" y="54"/>
                  </a:lnTo>
                  <a:lnTo>
                    <a:pt x="6" y="47"/>
                  </a:lnTo>
                  <a:lnTo>
                    <a:pt x="9" y="40"/>
                  </a:lnTo>
                  <a:lnTo>
                    <a:pt x="14" y="34"/>
                  </a:lnTo>
                  <a:lnTo>
                    <a:pt x="19" y="28"/>
                  </a:lnTo>
                  <a:lnTo>
                    <a:pt x="23" y="22"/>
                  </a:lnTo>
                  <a:lnTo>
                    <a:pt x="29" y="18"/>
                  </a:lnTo>
                  <a:lnTo>
                    <a:pt x="35" y="13"/>
                  </a:lnTo>
                  <a:lnTo>
                    <a:pt x="40" y="9"/>
                  </a:lnTo>
                  <a:lnTo>
                    <a:pt x="47" y="6"/>
                  </a:lnTo>
                  <a:lnTo>
                    <a:pt x="54" y="4"/>
                  </a:lnTo>
                  <a:lnTo>
                    <a:pt x="62" y="1"/>
                  </a:lnTo>
                  <a:lnTo>
                    <a:pt x="70" y="0"/>
                  </a:lnTo>
                  <a:lnTo>
                    <a:pt x="77" y="0"/>
                  </a:lnTo>
                  <a:lnTo>
                    <a:pt x="77" y="0"/>
                  </a:lnTo>
                  <a:lnTo>
                    <a:pt x="85" y="0"/>
                  </a:lnTo>
                  <a:lnTo>
                    <a:pt x="93" y="1"/>
                  </a:lnTo>
                  <a:lnTo>
                    <a:pt x="101" y="4"/>
                  </a:lnTo>
                  <a:lnTo>
                    <a:pt x="108" y="6"/>
                  </a:lnTo>
                  <a:lnTo>
                    <a:pt x="115" y="9"/>
                  </a:lnTo>
                  <a:lnTo>
                    <a:pt x="120" y="13"/>
                  </a:lnTo>
                  <a:lnTo>
                    <a:pt x="126" y="18"/>
                  </a:lnTo>
                  <a:lnTo>
                    <a:pt x="132" y="22"/>
                  </a:lnTo>
                  <a:lnTo>
                    <a:pt x="136" y="28"/>
                  </a:lnTo>
                  <a:lnTo>
                    <a:pt x="141" y="34"/>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62" name="Google Shape;5962;p59"/>
            <p:cNvSpPr/>
            <p:nvPr/>
          </p:nvSpPr>
          <p:spPr>
            <a:xfrm>
              <a:off x="3773488" y="4570413"/>
              <a:ext cx="49213" cy="49213"/>
            </a:xfrm>
            <a:custGeom>
              <a:avLst/>
              <a:gdLst/>
              <a:ahLst/>
              <a:cxnLst/>
              <a:rect l="l" t="t" r="r" b="b"/>
              <a:pathLst>
                <a:path w="154" h="154" extrusionOk="0">
                  <a:moveTo>
                    <a:pt x="154" y="77"/>
                  </a:moveTo>
                  <a:lnTo>
                    <a:pt x="154"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3" y="23"/>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3"/>
                  </a:lnTo>
                  <a:lnTo>
                    <a:pt x="136" y="27"/>
                  </a:lnTo>
                  <a:lnTo>
                    <a:pt x="141" y="34"/>
                  </a:lnTo>
                  <a:lnTo>
                    <a:pt x="144" y="40"/>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63" name="Google Shape;5963;p59"/>
            <p:cNvSpPr/>
            <p:nvPr/>
          </p:nvSpPr>
          <p:spPr>
            <a:xfrm>
              <a:off x="3773488" y="4641851"/>
              <a:ext cx="49213" cy="47625"/>
            </a:xfrm>
            <a:custGeom>
              <a:avLst/>
              <a:gdLst/>
              <a:ahLst/>
              <a:cxnLst/>
              <a:rect l="l" t="t" r="r" b="b"/>
              <a:pathLst>
                <a:path w="154" h="154" extrusionOk="0">
                  <a:moveTo>
                    <a:pt x="154" y="78"/>
                  </a:moveTo>
                  <a:lnTo>
                    <a:pt x="154" y="78"/>
                  </a:lnTo>
                  <a:lnTo>
                    <a:pt x="153" y="85"/>
                  </a:lnTo>
                  <a:lnTo>
                    <a:pt x="152" y="93"/>
                  </a:lnTo>
                  <a:lnTo>
                    <a:pt x="150" y="101"/>
                  </a:lnTo>
                  <a:lnTo>
                    <a:pt x="147" y="107"/>
                  </a:lnTo>
                  <a:lnTo>
                    <a:pt x="144" y="114"/>
                  </a:lnTo>
                  <a:lnTo>
                    <a:pt x="141" y="120"/>
                  </a:lnTo>
                  <a:lnTo>
                    <a:pt x="136" y="126"/>
                  </a:lnTo>
                  <a:lnTo>
                    <a:pt x="131" y="131"/>
                  </a:lnTo>
                  <a:lnTo>
                    <a:pt x="126" y="136"/>
                  </a:lnTo>
                  <a:lnTo>
                    <a:pt x="120" y="141"/>
                  </a:lnTo>
                  <a:lnTo>
                    <a:pt x="113" y="145"/>
                  </a:lnTo>
                  <a:lnTo>
                    <a:pt x="106" y="149"/>
                  </a:lnTo>
                  <a:lnTo>
                    <a:pt x="99" y="151"/>
                  </a:lnTo>
                  <a:lnTo>
                    <a:pt x="93" y="152"/>
                  </a:lnTo>
                  <a:lnTo>
                    <a:pt x="85" y="153"/>
                  </a:lnTo>
                  <a:lnTo>
                    <a:pt x="77" y="154"/>
                  </a:lnTo>
                  <a:lnTo>
                    <a:pt x="77" y="154"/>
                  </a:lnTo>
                  <a:lnTo>
                    <a:pt x="69" y="153"/>
                  </a:lnTo>
                  <a:lnTo>
                    <a:pt x="62" y="152"/>
                  </a:lnTo>
                  <a:lnTo>
                    <a:pt x="54" y="151"/>
                  </a:lnTo>
                  <a:lnTo>
                    <a:pt x="47" y="149"/>
                  </a:lnTo>
                  <a:lnTo>
                    <a:pt x="40" y="145"/>
                  </a:lnTo>
                  <a:lnTo>
                    <a:pt x="34" y="141"/>
                  </a:lnTo>
                  <a:lnTo>
                    <a:pt x="27" y="136"/>
                  </a:lnTo>
                  <a:lnTo>
                    <a:pt x="23" y="131"/>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64" name="Google Shape;5964;p59"/>
            <p:cNvSpPr/>
            <p:nvPr/>
          </p:nvSpPr>
          <p:spPr>
            <a:xfrm>
              <a:off x="3841751" y="4570413"/>
              <a:ext cx="49213" cy="49213"/>
            </a:xfrm>
            <a:custGeom>
              <a:avLst/>
              <a:gdLst/>
              <a:ahLst/>
              <a:cxnLst/>
              <a:rect l="l" t="t" r="r" b="b"/>
              <a:pathLst>
                <a:path w="155" h="154" extrusionOk="0">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4" y="34"/>
                  </a:lnTo>
                  <a:lnTo>
                    <a:pt x="18" y="27"/>
                  </a:lnTo>
                  <a:lnTo>
                    <a:pt x="23" y="23"/>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65" name="Google Shape;5965;p59"/>
            <p:cNvSpPr/>
            <p:nvPr/>
          </p:nvSpPr>
          <p:spPr>
            <a:xfrm>
              <a:off x="3841751" y="4641851"/>
              <a:ext cx="49213" cy="47625"/>
            </a:xfrm>
            <a:custGeom>
              <a:avLst/>
              <a:gdLst/>
              <a:ahLst/>
              <a:cxnLst/>
              <a:rect l="l" t="t" r="r" b="b"/>
              <a:pathLst>
                <a:path w="155" h="154" extrusionOk="0">
                  <a:moveTo>
                    <a:pt x="155" y="78"/>
                  </a:moveTo>
                  <a:lnTo>
                    <a:pt x="155" y="78"/>
                  </a:lnTo>
                  <a:lnTo>
                    <a:pt x="154" y="85"/>
                  </a:lnTo>
                  <a:lnTo>
                    <a:pt x="153" y="93"/>
                  </a:lnTo>
                  <a:lnTo>
                    <a:pt x="151" y="101"/>
                  </a:lnTo>
                  <a:lnTo>
                    <a:pt x="148" y="107"/>
                  </a:lnTo>
                  <a:lnTo>
                    <a:pt x="145" y="114"/>
                  </a:lnTo>
                  <a:lnTo>
                    <a:pt x="141" y="120"/>
                  </a:lnTo>
                  <a:lnTo>
                    <a:pt x="137" y="126"/>
                  </a:lnTo>
                  <a:lnTo>
                    <a:pt x="132" y="131"/>
                  </a:lnTo>
                  <a:lnTo>
                    <a:pt x="126" y="136"/>
                  </a:lnTo>
                  <a:lnTo>
                    <a:pt x="121" y="141"/>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9" y="136"/>
                  </a:lnTo>
                  <a:lnTo>
                    <a:pt x="23" y="131"/>
                  </a:lnTo>
                  <a:lnTo>
                    <a:pt x="18" y="126"/>
                  </a:lnTo>
                  <a:lnTo>
                    <a:pt x="14" y="120"/>
                  </a:lnTo>
                  <a:lnTo>
                    <a:pt x="10" y="114"/>
                  </a:lnTo>
                  <a:lnTo>
                    <a:pt x="6" y="107"/>
                  </a:lnTo>
                  <a:lnTo>
                    <a:pt x="4" y="101"/>
                  </a:lnTo>
                  <a:lnTo>
                    <a:pt x="2" y="93"/>
                  </a:lnTo>
                  <a:lnTo>
                    <a:pt x="0" y="85"/>
                  </a:lnTo>
                  <a:lnTo>
                    <a:pt x="0" y="78"/>
                  </a:lnTo>
                  <a:lnTo>
                    <a:pt x="0" y="78"/>
                  </a:lnTo>
                  <a:lnTo>
                    <a:pt x="0" y="70"/>
                  </a:lnTo>
                  <a:lnTo>
                    <a:pt x="2" y="62"/>
                  </a:lnTo>
                  <a:lnTo>
                    <a:pt x="4" y="55"/>
                  </a:lnTo>
                  <a:lnTo>
                    <a:pt x="6" y="47"/>
                  </a:lnTo>
                  <a:lnTo>
                    <a:pt x="10" y="40"/>
                  </a:lnTo>
                  <a:lnTo>
                    <a:pt x="14" y="34"/>
                  </a:lnTo>
                  <a:lnTo>
                    <a:pt x="18"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66" name="Google Shape;5966;p59"/>
            <p:cNvSpPr/>
            <p:nvPr/>
          </p:nvSpPr>
          <p:spPr>
            <a:xfrm>
              <a:off x="3913188" y="4570413"/>
              <a:ext cx="47625" cy="49213"/>
            </a:xfrm>
            <a:custGeom>
              <a:avLst/>
              <a:gdLst/>
              <a:ahLst/>
              <a:cxnLst/>
              <a:rect l="l" t="t" r="r" b="b"/>
              <a:pathLst>
                <a:path w="154" h="154" extrusionOk="0">
                  <a:moveTo>
                    <a:pt x="154" y="77"/>
                  </a:moveTo>
                  <a:lnTo>
                    <a:pt x="154" y="77"/>
                  </a:lnTo>
                  <a:lnTo>
                    <a:pt x="154" y="85"/>
                  </a:lnTo>
                  <a:lnTo>
                    <a:pt x="153"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7"/>
                  </a:lnTo>
                  <a:lnTo>
                    <a:pt x="141" y="34"/>
                  </a:lnTo>
                  <a:lnTo>
                    <a:pt x="144"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67" name="Google Shape;5967;p59"/>
            <p:cNvSpPr/>
            <p:nvPr/>
          </p:nvSpPr>
          <p:spPr>
            <a:xfrm>
              <a:off x="3913188" y="4641851"/>
              <a:ext cx="47625" cy="47625"/>
            </a:xfrm>
            <a:custGeom>
              <a:avLst/>
              <a:gdLst/>
              <a:ahLst/>
              <a:cxnLst/>
              <a:rect l="l" t="t" r="r" b="b"/>
              <a:pathLst>
                <a:path w="154" h="154" extrusionOk="0">
                  <a:moveTo>
                    <a:pt x="154" y="78"/>
                  </a:moveTo>
                  <a:lnTo>
                    <a:pt x="154" y="78"/>
                  </a:lnTo>
                  <a:lnTo>
                    <a:pt x="154" y="85"/>
                  </a:lnTo>
                  <a:lnTo>
                    <a:pt x="153" y="93"/>
                  </a:lnTo>
                  <a:lnTo>
                    <a:pt x="150" y="101"/>
                  </a:lnTo>
                  <a:lnTo>
                    <a:pt x="148" y="107"/>
                  </a:lnTo>
                  <a:lnTo>
                    <a:pt x="144" y="114"/>
                  </a:lnTo>
                  <a:lnTo>
                    <a:pt x="141" y="120"/>
                  </a:lnTo>
                  <a:lnTo>
                    <a:pt x="136" y="126"/>
                  </a:lnTo>
                  <a:lnTo>
                    <a:pt x="132" y="131"/>
                  </a:lnTo>
                  <a:lnTo>
                    <a:pt x="126" y="136"/>
                  </a:lnTo>
                  <a:lnTo>
                    <a:pt x="120" y="141"/>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3" y="141"/>
                  </a:lnTo>
                  <a:lnTo>
                    <a:pt x="28" y="136"/>
                  </a:lnTo>
                  <a:lnTo>
                    <a:pt x="22" y="131"/>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3" y="34"/>
                  </a:lnTo>
                  <a:lnTo>
                    <a:pt x="17" y="28"/>
                  </a:lnTo>
                  <a:lnTo>
                    <a:pt x="22"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68" name="Google Shape;5968;p59"/>
            <p:cNvSpPr/>
            <p:nvPr/>
          </p:nvSpPr>
          <p:spPr>
            <a:xfrm>
              <a:off x="3983038" y="4570413"/>
              <a:ext cx="49213" cy="49213"/>
            </a:xfrm>
            <a:custGeom>
              <a:avLst/>
              <a:gdLst/>
              <a:ahLst/>
              <a:cxnLst/>
              <a:rect l="l" t="t" r="r" b="b"/>
              <a:pathLst>
                <a:path w="155" h="154" extrusionOk="0">
                  <a:moveTo>
                    <a:pt x="155" y="77"/>
                  </a:moveTo>
                  <a:lnTo>
                    <a:pt x="155" y="77"/>
                  </a:lnTo>
                  <a:lnTo>
                    <a:pt x="154" y="85"/>
                  </a:lnTo>
                  <a:lnTo>
                    <a:pt x="153" y="93"/>
                  </a:lnTo>
                  <a:lnTo>
                    <a:pt x="151" y="99"/>
                  </a:lnTo>
                  <a:lnTo>
                    <a:pt x="149" y="106"/>
                  </a:lnTo>
                  <a:lnTo>
                    <a:pt x="146" y="113"/>
                  </a:lnTo>
                  <a:lnTo>
                    <a:pt x="141" y="120"/>
                  </a:lnTo>
                  <a:lnTo>
                    <a:pt x="136" y="126"/>
                  </a:lnTo>
                  <a:lnTo>
                    <a:pt x="132" y="131"/>
                  </a:lnTo>
                  <a:lnTo>
                    <a:pt x="126" y="136"/>
                  </a:lnTo>
                  <a:lnTo>
                    <a:pt x="120" y="141"/>
                  </a:lnTo>
                  <a:lnTo>
                    <a:pt x="115" y="144"/>
                  </a:lnTo>
                  <a:lnTo>
                    <a:pt x="108" y="147"/>
                  </a:lnTo>
                  <a:lnTo>
                    <a:pt x="101"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9" y="126"/>
                  </a:lnTo>
                  <a:lnTo>
                    <a:pt x="14" y="120"/>
                  </a:lnTo>
                  <a:lnTo>
                    <a:pt x="9" y="113"/>
                  </a:lnTo>
                  <a:lnTo>
                    <a:pt x="6" y="106"/>
                  </a:lnTo>
                  <a:lnTo>
                    <a:pt x="4" y="99"/>
                  </a:lnTo>
                  <a:lnTo>
                    <a:pt x="3" y="93"/>
                  </a:lnTo>
                  <a:lnTo>
                    <a:pt x="1" y="85"/>
                  </a:lnTo>
                  <a:lnTo>
                    <a:pt x="0" y="77"/>
                  </a:lnTo>
                  <a:lnTo>
                    <a:pt x="0" y="77"/>
                  </a:lnTo>
                  <a:lnTo>
                    <a:pt x="1" y="69"/>
                  </a:lnTo>
                  <a:lnTo>
                    <a:pt x="3" y="62"/>
                  </a:lnTo>
                  <a:lnTo>
                    <a:pt x="4" y="54"/>
                  </a:lnTo>
                  <a:lnTo>
                    <a:pt x="6" y="47"/>
                  </a:lnTo>
                  <a:lnTo>
                    <a:pt x="9"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1" y="3"/>
                  </a:lnTo>
                  <a:lnTo>
                    <a:pt x="108" y="6"/>
                  </a:lnTo>
                  <a:lnTo>
                    <a:pt x="115" y="9"/>
                  </a:lnTo>
                  <a:lnTo>
                    <a:pt x="120" y="12"/>
                  </a:lnTo>
                  <a:lnTo>
                    <a:pt x="126" y="17"/>
                  </a:lnTo>
                  <a:lnTo>
                    <a:pt x="132" y="23"/>
                  </a:lnTo>
                  <a:lnTo>
                    <a:pt x="136" y="27"/>
                  </a:lnTo>
                  <a:lnTo>
                    <a:pt x="141" y="34"/>
                  </a:lnTo>
                  <a:lnTo>
                    <a:pt x="146" y="40"/>
                  </a:lnTo>
                  <a:lnTo>
                    <a:pt x="149"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69" name="Google Shape;5969;p59"/>
            <p:cNvSpPr/>
            <p:nvPr/>
          </p:nvSpPr>
          <p:spPr>
            <a:xfrm>
              <a:off x="3983038" y="4641851"/>
              <a:ext cx="49213" cy="47625"/>
            </a:xfrm>
            <a:custGeom>
              <a:avLst/>
              <a:gdLst/>
              <a:ahLst/>
              <a:cxnLst/>
              <a:rect l="l" t="t" r="r" b="b"/>
              <a:pathLst>
                <a:path w="155" h="154" extrusionOk="0">
                  <a:moveTo>
                    <a:pt x="155" y="78"/>
                  </a:moveTo>
                  <a:lnTo>
                    <a:pt x="155" y="78"/>
                  </a:lnTo>
                  <a:lnTo>
                    <a:pt x="154" y="85"/>
                  </a:lnTo>
                  <a:lnTo>
                    <a:pt x="153" y="93"/>
                  </a:lnTo>
                  <a:lnTo>
                    <a:pt x="151" y="101"/>
                  </a:lnTo>
                  <a:lnTo>
                    <a:pt x="149" y="107"/>
                  </a:lnTo>
                  <a:lnTo>
                    <a:pt x="146" y="114"/>
                  </a:lnTo>
                  <a:lnTo>
                    <a:pt x="141" y="120"/>
                  </a:lnTo>
                  <a:lnTo>
                    <a:pt x="136" y="126"/>
                  </a:lnTo>
                  <a:lnTo>
                    <a:pt x="132" y="131"/>
                  </a:lnTo>
                  <a:lnTo>
                    <a:pt x="126" y="136"/>
                  </a:lnTo>
                  <a:lnTo>
                    <a:pt x="120" y="141"/>
                  </a:lnTo>
                  <a:lnTo>
                    <a:pt x="115" y="145"/>
                  </a:lnTo>
                  <a:lnTo>
                    <a:pt x="108" y="149"/>
                  </a:lnTo>
                  <a:lnTo>
                    <a:pt x="101" y="151"/>
                  </a:lnTo>
                  <a:lnTo>
                    <a:pt x="93" y="152"/>
                  </a:lnTo>
                  <a:lnTo>
                    <a:pt x="85" y="153"/>
                  </a:lnTo>
                  <a:lnTo>
                    <a:pt x="77" y="154"/>
                  </a:lnTo>
                  <a:lnTo>
                    <a:pt x="77" y="154"/>
                  </a:lnTo>
                  <a:lnTo>
                    <a:pt x="70" y="153"/>
                  </a:lnTo>
                  <a:lnTo>
                    <a:pt x="62" y="152"/>
                  </a:lnTo>
                  <a:lnTo>
                    <a:pt x="54" y="151"/>
                  </a:lnTo>
                  <a:lnTo>
                    <a:pt x="47" y="149"/>
                  </a:lnTo>
                  <a:lnTo>
                    <a:pt x="40" y="145"/>
                  </a:lnTo>
                  <a:lnTo>
                    <a:pt x="35" y="141"/>
                  </a:lnTo>
                  <a:lnTo>
                    <a:pt x="29" y="136"/>
                  </a:lnTo>
                  <a:lnTo>
                    <a:pt x="23" y="131"/>
                  </a:lnTo>
                  <a:lnTo>
                    <a:pt x="19" y="126"/>
                  </a:lnTo>
                  <a:lnTo>
                    <a:pt x="14" y="120"/>
                  </a:lnTo>
                  <a:lnTo>
                    <a:pt x="9" y="114"/>
                  </a:lnTo>
                  <a:lnTo>
                    <a:pt x="6" y="107"/>
                  </a:lnTo>
                  <a:lnTo>
                    <a:pt x="4" y="101"/>
                  </a:lnTo>
                  <a:lnTo>
                    <a:pt x="3" y="93"/>
                  </a:lnTo>
                  <a:lnTo>
                    <a:pt x="1" y="85"/>
                  </a:lnTo>
                  <a:lnTo>
                    <a:pt x="0" y="78"/>
                  </a:lnTo>
                  <a:lnTo>
                    <a:pt x="0" y="78"/>
                  </a:lnTo>
                  <a:lnTo>
                    <a:pt x="1" y="70"/>
                  </a:lnTo>
                  <a:lnTo>
                    <a:pt x="3" y="62"/>
                  </a:lnTo>
                  <a:lnTo>
                    <a:pt x="4" y="55"/>
                  </a:lnTo>
                  <a:lnTo>
                    <a:pt x="6" y="47"/>
                  </a:lnTo>
                  <a:lnTo>
                    <a:pt x="9" y="40"/>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1" y="3"/>
                  </a:lnTo>
                  <a:lnTo>
                    <a:pt x="108" y="7"/>
                  </a:lnTo>
                  <a:lnTo>
                    <a:pt x="115" y="9"/>
                  </a:lnTo>
                  <a:lnTo>
                    <a:pt x="120" y="14"/>
                  </a:lnTo>
                  <a:lnTo>
                    <a:pt x="126" y="18"/>
                  </a:lnTo>
                  <a:lnTo>
                    <a:pt x="132" y="23"/>
                  </a:lnTo>
                  <a:lnTo>
                    <a:pt x="136" y="28"/>
                  </a:lnTo>
                  <a:lnTo>
                    <a:pt x="141" y="34"/>
                  </a:lnTo>
                  <a:lnTo>
                    <a:pt x="146" y="40"/>
                  </a:lnTo>
                  <a:lnTo>
                    <a:pt x="149"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70" name="Google Shape;5970;p59"/>
            <p:cNvSpPr/>
            <p:nvPr/>
          </p:nvSpPr>
          <p:spPr>
            <a:xfrm>
              <a:off x="3773488" y="4711701"/>
              <a:ext cx="49213" cy="49213"/>
            </a:xfrm>
            <a:custGeom>
              <a:avLst/>
              <a:gdLst/>
              <a:ahLst/>
              <a:cxnLst/>
              <a:rect l="l" t="t" r="r" b="b"/>
              <a:pathLst>
                <a:path w="154" h="153" extrusionOk="0">
                  <a:moveTo>
                    <a:pt x="154" y="77"/>
                  </a:moveTo>
                  <a:lnTo>
                    <a:pt x="154"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71" name="Google Shape;5971;p59"/>
            <p:cNvSpPr/>
            <p:nvPr/>
          </p:nvSpPr>
          <p:spPr>
            <a:xfrm>
              <a:off x="3773488" y="4783138"/>
              <a:ext cx="49213" cy="47625"/>
            </a:xfrm>
            <a:custGeom>
              <a:avLst/>
              <a:gdLst/>
              <a:ahLst/>
              <a:cxnLst/>
              <a:rect l="l" t="t" r="r" b="b"/>
              <a:pathLst>
                <a:path w="154" h="154" extrusionOk="0">
                  <a:moveTo>
                    <a:pt x="154" y="77"/>
                  </a:moveTo>
                  <a:lnTo>
                    <a:pt x="154"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72" name="Google Shape;5972;p59"/>
            <p:cNvSpPr/>
            <p:nvPr/>
          </p:nvSpPr>
          <p:spPr>
            <a:xfrm>
              <a:off x="3841751" y="4711701"/>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4" y="33"/>
                  </a:lnTo>
                  <a:lnTo>
                    <a:pt x="18"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73" name="Google Shape;5973;p59"/>
            <p:cNvSpPr/>
            <p:nvPr/>
          </p:nvSpPr>
          <p:spPr>
            <a:xfrm>
              <a:off x="3841751" y="4783138"/>
              <a:ext cx="49213" cy="47625"/>
            </a:xfrm>
            <a:custGeom>
              <a:avLst/>
              <a:gdLst/>
              <a:ahLst/>
              <a:cxnLst/>
              <a:rect l="l" t="t" r="r" b="b"/>
              <a:pathLst>
                <a:path w="155" h="154" extrusionOk="0">
                  <a:moveTo>
                    <a:pt x="155" y="77"/>
                  </a:moveTo>
                  <a:lnTo>
                    <a:pt x="155" y="77"/>
                  </a:lnTo>
                  <a:lnTo>
                    <a:pt x="154" y="85"/>
                  </a:lnTo>
                  <a:lnTo>
                    <a:pt x="153" y="93"/>
                  </a:lnTo>
                  <a:lnTo>
                    <a:pt x="151" y="100"/>
                  </a:lnTo>
                  <a:lnTo>
                    <a:pt x="148" y="108"/>
                  </a:lnTo>
                  <a:lnTo>
                    <a:pt x="145" y="114"/>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1"/>
                  </a:lnTo>
                  <a:lnTo>
                    <a:pt x="29" y="136"/>
                  </a:lnTo>
                  <a:lnTo>
                    <a:pt x="23" y="132"/>
                  </a:lnTo>
                  <a:lnTo>
                    <a:pt x="18" y="126"/>
                  </a:lnTo>
                  <a:lnTo>
                    <a:pt x="14"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4"/>
                  </a:lnTo>
                  <a:lnTo>
                    <a:pt x="18"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74" name="Google Shape;5974;p59"/>
            <p:cNvSpPr/>
            <p:nvPr/>
          </p:nvSpPr>
          <p:spPr>
            <a:xfrm>
              <a:off x="3913188" y="4711701"/>
              <a:ext cx="47625" cy="49213"/>
            </a:xfrm>
            <a:custGeom>
              <a:avLst/>
              <a:gdLst/>
              <a:ahLst/>
              <a:cxnLst/>
              <a:rect l="l" t="t" r="r" b="b"/>
              <a:pathLst>
                <a:path w="154" h="153" extrusionOk="0">
                  <a:moveTo>
                    <a:pt x="154" y="77"/>
                  </a:moveTo>
                  <a:lnTo>
                    <a:pt x="154" y="77"/>
                  </a:lnTo>
                  <a:lnTo>
                    <a:pt x="154" y="85"/>
                  </a:lnTo>
                  <a:lnTo>
                    <a:pt x="153"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75" name="Google Shape;5975;p59"/>
            <p:cNvSpPr/>
            <p:nvPr/>
          </p:nvSpPr>
          <p:spPr>
            <a:xfrm>
              <a:off x="3913188" y="4783138"/>
              <a:ext cx="47625" cy="47625"/>
            </a:xfrm>
            <a:custGeom>
              <a:avLst/>
              <a:gdLst/>
              <a:ahLst/>
              <a:cxnLst/>
              <a:rect l="l" t="t" r="r" b="b"/>
              <a:pathLst>
                <a:path w="154" h="154" extrusionOk="0">
                  <a:moveTo>
                    <a:pt x="154" y="77"/>
                  </a:moveTo>
                  <a:lnTo>
                    <a:pt x="154" y="77"/>
                  </a:lnTo>
                  <a:lnTo>
                    <a:pt x="154" y="85"/>
                  </a:lnTo>
                  <a:lnTo>
                    <a:pt x="153" y="93"/>
                  </a:lnTo>
                  <a:lnTo>
                    <a:pt x="150" y="100"/>
                  </a:lnTo>
                  <a:lnTo>
                    <a:pt x="148" y="108"/>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76" name="Google Shape;5976;p59"/>
            <p:cNvSpPr/>
            <p:nvPr/>
          </p:nvSpPr>
          <p:spPr>
            <a:xfrm>
              <a:off x="3983038" y="4711701"/>
              <a:ext cx="49213" cy="49213"/>
            </a:xfrm>
            <a:custGeom>
              <a:avLst/>
              <a:gdLst/>
              <a:ahLst/>
              <a:cxnLst/>
              <a:rect l="l" t="t" r="r" b="b"/>
              <a:pathLst>
                <a:path w="155" h="153" extrusionOk="0">
                  <a:moveTo>
                    <a:pt x="155" y="77"/>
                  </a:moveTo>
                  <a:lnTo>
                    <a:pt x="155" y="77"/>
                  </a:lnTo>
                  <a:lnTo>
                    <a:pt x="154" y="85"/>
                  </a:lnTo>
                  <a:lnTo>
                    <a:pt x="153" y="93"/>
                  </a:lnTo>
                  <a:lnTo>
                    <a:pt x="151" y="100"/>
                  </a:lnTo>
                  <a:lnTo>
                    <a:pt x="149" y="106"/>
                  </a:lnTo>
                  <a:lnTo>
                    <a:pt x="146"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9" y="113"/>
                  </a:lnTo>
                  <a:lnTo>
                    <a:pt x="6" y="106"/>
                  </a:lnTo>
                  <a:lnTo>
                    <a:pt x="4" y="100"/>
                  </a:lnTo>
                  <a:lnTo>
                    <a:pt x="3" y="93"/>
                  </a:lnTo>
                  <a:lnTo>
                    <a:pt x="1" y="85"/>
                  </a:lnTo>
                  <a:lnTo>
                    <a:pt x="0" y="77"/>
                  </a:lnTo>
                  <a:lnTo>
                    <a:pt x="0" y="77"/>
                  </a:lnTo>
                  <a:lnTo>
                    <a:pt x="1" y="69"/>
                  </a:lnTo>
                  <a:lnTo>
                    <a:pt x="3" y="61"/>
                  </a:lnTo>
                  <a:lnTo>
                    <a:pt x="4" y="54"/>
                  </a:lnTo>
                  <a:lnTo>
                    <a:pt x="6" y="47"/>
                  </a:lnTo>
                  <a:lnTo>
                    <a:pt x="9" y="40"/>
                  </a:lnTo>
                  <a:lnTo>
                    <a:pt x="14" y="33"/>
                  </a:lnTo>
                  <a:lnTo>
                    <a:pt x="19"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1" y="3"/>
                  </a:lnTo>
                  <a:lnTo>
                    <a:pt x="108" y="6"/>
                  </a:lnTo>
                  <a:lnTo>
                    <a:pt x="115" y="9"/>
                  </a:lnTo>
                  <a:lnTo>
                    <a:pt x="120" y="13"/>
                  </a:lnTo>
                  <a:lnTo>
                    <a:pt x="126" y="17"/>
                  </a:lnTo>
                  <a:lnTo>
                    <a:pt x="132" y="22"/>
                  </a:lnTo>
                  <a:lnTo>
                    <a:pt x="136" y="27"/>
                  </a:lnTo>
                  <a:lnTo>
                    <a:pt x="141" y="33"/>
                  </a:lnTo>
                  <a:lnTo>
                    <a:pt x="146" y="40"/>
                  </a:lnTo>
                  <a:lnTo>
                    <a:pt x="149"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77" name="Google Shape;5977;p59"/>
            <p:cNvSpPr/>
            <p:nvPr/>
          </p:nvSpPr>
          <p:spPr>
            <a:xfrm>
              <a:off x="3983038" y="4783138"/>
              <a:ext cx="49213" cy="47625"/>
            </a:xfrm>
            <a:custGeom>
              <a:avLst/>
              <a:gdLst/>
              <a:ahLst/>
              <a:cxnLst/>
              <a:rect l="l" t="t" r="r" b="b"/>
              <a:pathLst>
                <a:path w="155" h="154" extrusionOk="0">
                  <a:moveTo>
                    <a:pt x="155" y="77"/>
                  </a:moveTo>
                  <a:lnTo>
                    <a:pt x="155" y="77"/>
                  </a:lnTo>
                  <a:lnTo>
                    <a:pt x="154" y="85"/>
                  </a:lnTo>
                  <a:lnTo>
                    <a:pt x="153" y="93"/>
                  </a:lnTo>
                  <a:lnTo>
                    <a:pt x="151" y="100"/>
                  </a:lnTo>
                  <a:lnTo>
                    <a:pt x="149" y="108"/>
                  </a:lnTo>
                  <a:lnTo>
                    <a:pt x="146" y="114"/>
                  </a:lnTo>
                  <a:lnTo>
                    <a:pt x="141" y="120"/>
                  </a:lnTo>
                  <a:lnTo>
                    <a:pt x="136" y="126"/>
                  </a:lnTo>
                  <a:lnTo>
                    <a:pt x="132" y="132"/>
                  </a:lnTo>
                  <a:lnTo>
                    <a:pt x="126" y="136"/>
                  </a:lnTo>
                  <a:lnTo>
                    <a:pt x="120" y="141"/>
                  </a:lnTo>
                  <a:lnTo>
                    <a:pt x="115" y="145"/>
                  </a:lnTo>
                  <a:lnTo>
                    <a:pt x="108" y="148"/>
                  </a:lnTo>
                  <a:lnTo>
                    <a:pt x="101" y="151"/>
                  </a:lnTo>
                  <a:lnTo>
                    <a:pt x="93" y="152"/>
                  </a:lnTo>
                  <a:lnTo>
                    <a:pt x="85" y="153"/>
                  </a:lnTo>
                  <a:lnTo>
                    <a:pt x="77" y="154"/>
                  </a:lnTo>
                  <a:lnTo>
                    <a:pt x="77" y="154"/>
                  </a:lnTo>
                  <a:lnTo>
                    <a:pt x="70" y="153"/>
                  </a:lnTo>
                  <a:lnTo>
                    <a:pt x="62" y="152"/>
                  </a:lnTo>
                  <a:lnTo>
                    <a:pt x="54" y="151"/>
                  </a:lnTo>
                  <a:lnTo>
                    <a:pt x="47" y="148"/>
                  </a:lnTo>
                  <a:lnTo>
                    <a:pt x="40" y="145"/>
                  </a:lnTo>
                  <a:lnTo>
                    <a:pt x="35" y="141"/>
                  </a:lnTo>
                  <a:lnTo>
                    <a:pt x="29" y="136"/>
                  </a:lnTo>
                  <a:lnTo>
                    <a:pt x="23" y="132"/>
                  </a:lnTo>
                  <a:lnTo>
                    <a:pt x="19" y="126"/>
                  </a:lnTo>
                  <a:lnTo>
                    <a:pt x="14" y="120"/>
                  </a:lnTo>
                  <a:lnTo>
                    <a:pt x="9" y="114"/>
                  </a:lnTo>
                  <a:lnTo>
                    <a:pt x="6" y="108"/>
                  </a:lnTo>
                  <a:lnTo>
                    <a:pt x="4" y="100"/>
                  </a:lnTo>
                  <a:lnTo>
                    <a:pt x="3" y="93"/>
                  </a:lnTo>
                  <a:lnTo>
                    <a:pt x="1" y="85"/>
                  </a:lnTo>
                  <a:lnTo>
                    <a:pt x="0" y="77"/>
                  </a:lnTo>
                  <a:lnTo>
                    <a:pt x="0" y="77"/>
                  </a:lnTo>
                  <a:lnTo>
                    <a:pt x="1" y="70"/>
                  </a:lnTo>
                  <a:lnTo>
                    <a:pt x="3" y="62"/>
                  </a:lnTo>
                  <a:lnTo>
                    <a:pt x="4" y="54"/>
                  </a:lnTo>
                  <a:lnTo>
                    <a:pt x="6" y="47"/>
                  </a:lnTo>
                  <a:lnTo>
                    <a:pt x="9" y="40"/>
                  </a:lnTo>
                  <a:lnTo>
                    <a:pt x="14" y="34"/>
                  </a:lnTo>
                  <a:lnTo>
                    <a:pt x="19" y="29"/>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1" y="3"/>
                  </a:lnTo>
                  <a:lnTo>
                    <a:pt x="108" y="7"/>
                  </a:lnTo>
                  <a:lnTo>
                    <a:pt x="115" y="9"/>
                  </a:lnTo>
                  <a:lnTo>
                    <a:pt x="120" y="14"/>
                  </a:lnTo>
                  <a:lnTo>
                    <a:pt x="126" y="18"/>
                  </a:lnTo>
                  <a:lnTo>
                    <a:pt x="132" y="23"/>
                  </a:lnTo>
                  <a:lnTo>
                    <a:pt x="136" y="29"/>
                  </a:lnTo>
                  <a:lnTo>
                    <a:pt x="141" y="34"/>
                  </a:lnTo>
                  <a:lnTo>
                    <a:pt x="146" y="40"/>
                  </a:lnTo>
                  <a:lnTo>
                    <a:pt x="149"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78" name="Google Shape;5978;p59"/>
            <p:cNvSpPr/>
            <p:nvPr/>
          </p:nvSpPr>
          <p:spPr>
            <a:xfrm>
              <a:off x="3773488" y="4852988"/>
              <a:ext cx="49213" cy="49213"/>
            </a:xfrm>
            <a:custGeom>
              <a:avLst/>
              <a:gdLst/>
              <a:ahLst/>
              <a:cxnLst/>
              <a:rect l="l" t="t" r="r" b="b"/>
              <a:pathLst>
                <a:path w="154" h="154" extrusionOk="0">
                  <a:moveTo>
                    <a:pt x="154" y="78"/>
                  </a:moveTo>
                  <a:lnTo>
                    <a:pt x="154" y="78"/>
                  </a:lnTo>
                  <a:lnTo>
                    <a:pt x="153" y="84"/>
                  </a:lnTo>
                  <a:lnTo>
                    <a:pt x="152" y="92"/>
                  </a:lnTo>
                  <a:lnTo>
                    <a:pt x="150" y="101"/>
                  </a:lnTo>
                  <a:lnTo>
                    <a:pt x="147" y="107"/>
                  </a:lnTo>
                  <a:lnTo>
                    <a:pt x="144" y="114"/>
                  </a:lnTo>
                  <a:lnTo>
                    <a:pt x="141" y="120"/>
                  </a:lnTo>
                  <a:lnTo>
                    <a:pt x="136" y="126"/>
                  </a:lnTo>
                  <a:lnTo>
                    <a:pt x="131" y="131"/>
                  </a:lnTo>
                  <a:lnTo>
                    <a:pt x="126" y="136"/>
                  </a:lnTo>
                  <a:lnTo>
                    <a:pt x="120" y="141"/>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2" y="120"/>
                  </a:lnTo>
                  <a:lnTo>
                    <a:pt x="9" y="114"/>
                  </a:lnTo>
                  <a:lnTo>
                    <a:pt x="6" y="107"/>
                  </a:lnTo>
                  <a:lnTo>
                    <a:pt x="3" y="101"/>
                  </a:lnTo>
                  <a:lnTo>
                    <a:pt x="1" y="92"/>
                  </a:lnTo>
                  <a:lnTo>
                    <a:pt x="0" y="84"/>
                  </a:lnTo>
                  <a:lnTo>
                    <a:pt x="0" y="78"/>
                  </a:lnTo>
                  <a:lnTo>
                    <a:pt x="0" y="78"/>
                  </a:lnTo>
                  <a:lnTo>
                    <a:pt x="0" y="70"/>
                  </a:lnTo>
                  <a:lnTo>
                    <a:pt x="1" y="62"/>
                  </a:lnTo>
                  <a:lnTo>
                    <a:pt x="3" y="54"/>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0"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79" name="Google Shape;5979;p59"/>
            <p:cNvSpPr/>
            <p:nvPr/>
          </p:nvSpPr>
          <p:spPr>
            <a:xfrm>
              <a:off x="3773488" y="4922838"/>
              <a:ext cx="49213" cy="49213"/>
            </a:xfrm>
            <a:custGeom>
              <a:avLst/>
              <a:gdLst/>
              <a:ahLst/>
              <a:cxnLst/>
              <a:rect l="l" t="t" r="r" b="b"/>
              <a:pathLst>
                <a:path w="154" h="153" extrusionOk="0">
                  <a:moveTo>
                    <a:pt x="154" y="77"/>
                  </a:moveTo>
                  <a:lnTo>
                    <a:pt x="154" y="77"/>
                  </a:lnTo>
                  <a:lnTo>
                    <a:pt x="153" y="85"/>
                  </a:lnTo>
                  <a:lnTo>
                    <a:pt x="152" y="93"/>
                  </a:lnTo>
                  <a:lnTo>
                    <a:pt x="150" y="99"/>
                  </a:lnTo>
                  <a:lnTo>
                    <a:pt x="147" y="106"/>
                  </a:lnTo>
                  <a:lnTo>
                    <a:pt x="144" y="113"/>
                  </a:lnTo>
                  <a:lnTo>
                    <a:pt x="141" y="120"/>
                  </a:lnTo>
                  <a:lnTo>
                    <a:pt x="136" y="126"/>
                  </a:lnTo>
                  <a:lnTo>
                    <a:pt x="131" y="130"/>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0"/>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80" name="Google Shape;5980;p59"/>
            <p:cNvSpPr/>
            <p:nvPr/>
          </p:nvSpPr>
          <p:spPr>
            <a:xfrm>
              <a:off x="3773488" y="4994276"/>
              <a:ext cx="49213" cy="49213"/>
            </a:xfrm>
            <a:custGeom>
              <a:avLst/>
              <a:gdLst/>
              <a:ahLst/>
              <a:cxnLst/>
              <a:rect l="l" t="t" r="r" b="b"/>
              <a:pathLst>
                <a:path w="154" h="154" extrusionOk="0">
                  <a:moveTo>
                    <a:pt x="154" y="77"/>
                  </a:moveTo>
                  <a:lnTo>
                    <a:pt x="154" y="77"/>
                  </a:lnTo>
                  <a:lnTo>
                    <a:pt x="153" y="85"/>
                  </a:lnTo>
                  <a:lnTo>
                    <a:pt x="152" y="93"/>
                  </a:lnTo>
                  <a:lnTo>
                    <a:pt x="150" y="99"/>
                  </a:lnTo>
                  <a:lnTo>
                    <a:pt x="147" y="107"/>
                  </a:lnTo>
                  <a:lnTo>
                    <a:pt x="144" y="113"/>
                  </a:lnTo>
                  <a:lnTo>
                    <a:pt x="141" y="120"/>
                  </a:lnTo>
                  <a:lnTo>
                    <a:pt x="136" y="126"/>
                  </a:lnTo>
                  <a:lnTo>
                    <a:pt x="131" y="132"/>
                  </a:lnTo>
                  <a:lnTo>
                    <a:pt x="126" y="136"/>
                  </a:lnTo>
                  <a:lnTo>
                    <a:pt x="120" y="141"/>
                  </a:lnTo>
                  <a:lnTo>
                    <a:pt x="113" y="144"/>
                  </a:lnTo>
                  <a:lnTo>
                    <a:pt x="106" y="148"/>
                  </a:lnTo>
                  <a:lnTo>
                    <a:pt x="99" y="151"/>
                  </a:lnTo>
                  <a:lnTo>
                    <a:pt x="93" y="152"/>
                  </a:lnTo>
                  <a:lnTo>
                    <a:pt x="85" y="153"/>
                  </a:lnTo>
                  <a:lnTo>
                    <a:pt x="77" y="154"/>
                  </a:lnTo>
                  <a:lnTo>
                    <a:pt x="77" y="154"/>
                  </a:lnTo>
                  <a:lnTo>
                    <a:pt x="69" y="153"/>
                  </a:lnTo>
                  <a:lnTo>
                    <a:pt x="62" y="152"/>
                  </a:lnTo>
                  <a:lnTo>
                    <a:pt x="54" y="151"/>
                  </a:lnTo>
                  <a:lnTo>
                    <a:pt x="47" y="148"/>
                  </a:lnTo>
                  <a:lnTo>
                    <a:pt x="40" y="144"/>
                  </a:lnTo>
                  <a:lnTo>
                    <a:pt x="34" y="141"/>
                  </a:lnTo>
                  <a:lnTo>
                    <a:pt x="27" y="136"/>
                  </a:lnTo>
                  <a:lnTo>
                    <a:pt x="23" y="132"/>
                  </a:lnTo>
                  <a:lnTo>
                    <a:pt x="17" y="126"/>
                  </a:lnTo>
                  <a:lnTo>
                    <a:pt x="12" y="120"/>
                  </a:lnTo>
                  <a:lnTo>
                    <a:pt x="9" y="113"/>
                  </a:lnTo>
                  <a:lnTo>
                    <a:pt x="6" y="107"/>
                  </a:lnTo>
                  <a:lnTo>
                    <a:pt x="3" y="99"/>
                  </a:lnTo>
                  <a:lnTo>
                    <a:pt x="1" y="93"/>
                  </a:lnTo>
                  <a:lnTo>
                    <a:pt x="0" y="85"/>
                  </a:lnTo>
                  <a:lnTo>
                    <a:pt x="0" y="77"/>
                  </a:lnTo>
                  <a:lnTo>
                    <a:pt x="0" y="77"/>
                  </a:lnTo>
                  <a:lnTo>
                    <a:pt x="0" y="69"/>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2"/>
                  </a:lnTo>
                  <a:lnTo>
                    <a:pt x="69" y="0"/>
                  </a:lnTo>
                  <a:lnTo>
                    <a:pt x="77" y="0"/>
                  </a:lnTo>
                  <a:lnTo>
                    <a:pt x="77" y="0"/>
                  </a:lnTo>
                  <a:lnTo>
                    <a:pt x="85" y="0"/>
                  </a:lnTo>
                  <a:lnTo>
                    <a:pt x="93" y="2"/>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81" name="Google Shape;5981;p59"/>
            <p:cNvSpPr/>
            <p:nvPr/>
          </p:nvSpPr>
          <p:spPr>
            <a:xfrm>
              <a:off x="3424238" y="4154488"/>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2" y="121"/>
                  </a:lnTo>
                  <a:lnTo>
                    <a:pt x="137" y="126"/>
                  </a:lnTo>
                  <a:lnTo>
                    <a:pt x="132" y="132"/>
                  </a:lnTo>
                  <a:lnTo>
                    <a:pt x="127"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4"/>
                  </a:lnTo>
                  <a:lnTo>
                    <a:pt x="127" y="18"/>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82" name="Google Shape;5982;p59"/>
            <p:cNvSpPr/>
            <p:nvPr/>
          </p:nvSpPr>
          <p:spPr>
            <a:xfrm>
              <a:off x="3424238" y="4224338"/>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1"/>
                  </a:lnTo>
                  <a:lnTo>
                    <a:pt x="137" y="127"/>
                  </a:lnTo>
                  <a:lnTo>
                    <a:pt x="132" y="132"/>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5"/>
                  </a:lnTo>
                  <a:lnTo>
                    <a:pt x="62" y="3"/>
                  </a:lnTo>
                  <a:lnTo>
                    <a:pt x="70" y="2"/>
                  </a:lnTo>
                  <a:lnTo>
                    <a:pt x="78" y="0"/>
                  </a:lnTo>
                  <a:lnTo>
                    <a:pt x="78" y="0"/>
                  </a:lnTo>
                  <a:lnTo>
                    <a:pt x="86" y="2"/>
                  </a:lnTo>
                  <a:lnTo>
                    <a:pt x="93" y="3"/>
                  </a:lnTo>
                  <a:lnTo>
                    <a:pt x="101" y="5"/>
                  </a:lnTo>
                  <a:lnTo>
                    <a:pt x="108" y="7"/>
                  </a:lnTo>
                  <a:lnTo>
                    <a:pt x="114" y="11"/>
                  </a:lnTo>
                  <a:lnTo>
                    <a:pt x="120" y="14"/>
                  </a:lnTo>
                  <a:lnTo>
                    <a:pt x="127" y="19"/>
                  </a:lnTo>
                  <a:lnTo>
                    <a:pt x="132" y="23"/>
                  </a:lnTo>
                  <a:lnTo>
                    <a:pt x="137" y="29"/>
                  </a:lnTo>
                  <a:lnTo>
                    <a:pt x="142"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83" name="Google Shape;5983;p59"/>
            <p:cNvSpPr/>
            <p:nvPr/>
          </p:nvSpPr>
          <p:spPr>
            <a:xfrm>
              <a:off x="3492501" y="4154488"/>
              <a:ext cx="49213" cy="49213"/>
            </a:xfrm>
            <a:custGeom>
              <a:avLst/>
              <a:gdLst/>
              <a:ahLst/>
              <a:cxnLst/>
              <a:rect l="l" t="t" r="r" b="b"/>
              <a:pathLst>
                <a:path w="154" h="155" extrusionOk="0">
                  <a:moveTo>
                    <a:pt x="154" y="77"/>
                  </a:moveTo>
                  <a:lnTo>
                    <a:pt x="154" y="77"/>
                  </a:lnTo>
                  <a:lnTo>
                    <a:pt x="154" y="85"/>
                  </a:lnTo>
                  <a:lnTo>
                    <a:pt x="153" y="93"/>
                  </a:lnTo>
                  <a:lnTo>
                    <a:pt x="151" y="100"/>
                  </a:lnTo>
                  <a:lnTo>
                    <a:pt x="148" y="108"/>
                  </a:lnTo>
                  <a:lnTo>
                    <a:pt x="145" y="114"/>
                  </a:lnTo>
                  <a:lnTo>
                    <a:pt x="141" y="121"/>
                  </a:lnTo>
                  <a:lnTo>
                    <a:pt x="137" y="126"/>
                  </a:lnTo>
                  <a:lnTo>
                    <a:pt x="131" y="132"/>
                  </a:lnTo>
                  <a:lnTo>
                    <a:pt x="127"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8" y="148"/>
                  </a:lnTo>
                  <a:lnTo>
                    <a:pt x="41" y="146"/>
                  </a:lnTo>
                  <a:lnTo>
                    <a:pt x="34" y="141"/>
                  </a:lnTo>
                  <a:lnTo>
                    <a:pt x="28" y="137"/>
                  </a:lnTo>
                  <a:lnTo>
                    <a:pt x="22" y="132"/>
                  </a:lnTo>
                  <a:lnTo>
                    <a:pt x="18" y="126"/>
                  </a:lnTo>
                  <a:lnTo>
                    <a:pt x="13" y="121"/>
                  </a:lnTo>
                  <a:lnTo>
                    <a:pt x="10" y="114"/>
                  </a:lnTo>
                  <a:lnTo>
                    <a:pt x="6" y="108"/>
                  </a:lnTo>
                  <a:lnTo>
                    <a:pt x="3" y="100"/>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8"/>
                  </a:lnTo>
                  <a:lnTo>
                    <a:pt x="34" y="14"/>
                  </a:lnTo>
                  <a:lnTo>
                    <a:pt x="41" y="10"/>
                  </a:lnTo>
                  <a:lnTo>
                    <a:pt x="48" y="6"/>
                  </a:lnTo>
                  <a:lnTo>
                    <a:pt x="54" y="4"/>
                  </a:lnTo>
                  <a:lnTo>
                    <a:pt x="61" y="2"/>
                  </a:lnTo>
                  <a:lnTo>
                    <a:pt x="69" y="0"/>
                  </a:lnTo>
                  <a:lnTo>
                    <a:pt x="77" y="0"/>
                  </a:lnTo>
                  <a:lnTo>
                    <a:pt x="77" y="0"/>
                  </a:lnTo>
                  <a:lnTo>
                    <a:pt x="85" y="0"/>
                  </a:lnTo>
                  <a:lnTo>
                    <a:pt x="92" y="2"/>
                  </a:lnTo>
                  <a:lnTo>
                    <a:pt x="100" y="4"/>
                  </a:lnTo>
                  <a:lnTo>
                    <a:pt x="107" y="6"/>
                  </a:lnTo>
                  <a:lnTo>
                    <a:pt x="114" y="10"/>
                  </a:lnTo>
                  <a:lnTo>
                    <a:pt x="120" y="14"/>
                  </a:lnTo>
                  <a:lnTo>
                    <a:pt x="127" y="18"/>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84" name="Google Shape;5984;p59"/>
            <p:cNvSpPr/>
            <p:nvPr/>
          </p:nvSpPr>
          <p:spPr>
            <a:xfrm>
              <a:off x="3492501" y="4224338"/>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1"/>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8" y="149"/>
                  </a:lnTo>
                  <a:lnTo>
                    <a:pt x="41" y="146"/>
                  </a:lnTo>
                  <a:lnTo>
                    <a:pt x="34" y="142"/>
                  </a:lnTo>
                  <a:lnTo>
                    <a:pt x="28" y="138"/>
                  </a:lnTo>
                  <a:lnTo>
                    <a:pt x="22" y="132"/>
                  </a:lnTo>
                  <a:lnTo>
                    <a:pt x="18" y="127"/>
                  </a:lnTo>
                  <a:lnTo>
                    <a:pt x="13" y="121"/>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1"/>
                  </a:lnTo>
                  <a:lnTo>
                    <a:pt x="48" y="7"/>
                  </a:lnTo>
                  <a:lnTo>
                    <a:pt x="54" y="5"/>
                  </a:lnTo>
                  <a:lnTo>
                    <a:pt x="61" y="3"/>
                  </a:lnTo>
                  <a:lnTo>
                    <a:pt x="69" y="2"/>
                  </a:lnTo>
                  <a:lnTo>
                    <a:pt x="77" y="0"/>
                  </a:lnTo>
                  <a:lnTo>
                    <a:pt x="77" y="0"/>
                  </a:lnTo>
                  <a:lnTo>
                    <a:pt x="85" y="2"/>
                  </a:lnTo>
                  <a:lnTo>
                    <a:pt x="92" y="3"/>
                  </a:lnTo>
                  <a:lnTo>
                    <a:pt x="100" y="5"/>
                  </a:lnTo>
                  <a:lnTo>
                    <a:pt x="107" y="7"/>
                  </a:lnTo>
                  <a:lnTo>
                    <a:pt x="114" y="11"/>
                  </a:lnTo>
                  <a:lnTo>
                    <a:pt x="120" y="14"/>
                  </a:lnTo>
                  <a:lnTo>
                    <a:pt x="127" y="19"/>
                  </a:lnTo>
                  <a:lnTo>
                    <a:pt x="131" y="23"/>
                  </a:lnTo>
                  <a:lnTo>
                    <a:pt x="137" y="29"/>
                  </a:lnTo>
                  <a:lnTo>
                    <a:pt x="141" y="35"/>
                  </a:lnTo>
                  <a:lnTo>
                    <a:pt x="145" y="42"/>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85" name="Google Shape;5985;p59"/>
            <p:cNvSpPr/>
            <p:nvPr/>
          </p:nvSpPr>
          <p:spPr>
            <a:xfrm>
              <a:off x="3562351" y="4154488"/>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1" y="121"/>
                  </a:lnTo>
                  <a:lnTo>
                    <a:pt x="137"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5" y="141"/>
                  </a:lnTo>
                  <a:lnTo>
                    <a:pt x="29" y="137"/>
                  </a:lnTo>
                  <a:lnTo>
                    <a:pt x="23" y="132"/>
                  </a:lnTo>
                  <a:lnTo>
                    <a:pt x="19" y="126"/>
                  </a:lnTo>
                  <a:lnTo>
                    <a:pt x="14" y="121"/>
                  </a:lnTo>
                  <a:lnTo>
                    <a:pt x="10" y="114"/>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8"/>
                  </a:lnTo>
                  <a:lnTo>
                    <a:pt x="35" y="14"/>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7"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86" name="Google Shape;5986;p59"/>
            <p:cNvSpPr/>
            <p:nvPr/>
          </p:nvSpPr>
          <p:spPr>
            <a:xfrm>
              <a:off x="3562351" y="4224338"/>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1"/>
                  </a:lnTo>
                  <a:lnTo>
                    <a:pt x="137"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5" y="142"/>
                  </a:lnTo>
                  <a:lnTo>
                    <a:pt x="29" y="138"/>
                  </a:lnTo>
                  <a:lnTo>
                    <a:pt x="23" y="132"/>
                  </a:lnTo>
                  <a:lnTo>
                    <a:pt x="19" y="127"/>
                  </a:lnTo>
                  <a:lnTo>
                    <a:pt x="14" y="121"/>
                  </a:lnTo>
                  <a:lnTo>
                    <a:pt x="10" y="115"/>
                  </a:lnTo>
                  <a:lnTo>
                    <a:pt x="6" y="108"/>
                  </a:lnTo>
                  <a:lnTo>
                    <a:pt x="4" y="101"/>
                  </a:lnTo>
                  <a:lnTo>
                    <a:pt x="3" y="93"/>
                  </a:lnTo>
                  <a:lnTo>
                    <a:pt x="2" y="86"/>
                  </a:lnTo>
                  <a:lnTo>
                    <a:pt x="0" y="78"/>
                  </a:lnTo>
                  <a:lnTo>
                    <a:pt x="0" y="78"/>
                  </a:lnTo>
                  <a:lnTo>
                    <a:pt x="2" y="70"/>
                  </a:lnTo>
                  <a:lnTo>
                    <a:pt x="3" y="62"/>
                  </a:lnTo>
                  <a:lnTo>
                    <a:pt x="4" y="55"/>
                  </a:lnTo>
                  <a:lnTo>
                    <a:pt x="6" y="48"/>
                  </a:lnTo>
                  <a:lnTo>
                    <a:pt x="10" y="42"/>
                  </a:lnTo>
                  <a:lnTo>
                    <a:pt x="14" y="35"/>
                  </a:lnTo>
                  <a:lnTo>
                    <a:pt x="19" y="29"/>
                  </a:lnTo>
                  <a:lnTo>
                    <a:pt x="23" y="23"/>
                  </a:lnTo>
                  <a:lnTo>
                    <a:pt x="29" y="19"/>
                  </a:lnTo>
                  <a:lnTo>
                    <a:pt x="35" y="14"/>
                  </a:lnTo>
                  <a:lnTo>
                    <a:pt x="40" y="11"/>
                  </a:lnTo>
                  <a:lnTo>
                    <a:pt x="47" y="7"/>
                  </a:lnTo>
                  <a:lnTo>
                    <a:pt x="55" y="5"/>
                  </a:lnTo>
                  <a:lnTo>
                    <a:pt x="62" y="3"/>
                  </a:lnTo>
                  <a:lnTo>
                    <a:pt x="70" y="2"/>
                  </a:lnTo>
                  <a:lnTo>
                    <a:pt x="78" y="0"/>
                  </a:lnTo>
                  <a:lnTo>
                    <a:pt x="78" y="0"/>
                  </a:lnTo>
                  <a:lnTo>
                    <a:pt x="85" y="2"/>
                  </a:lnTo>
                  <a:lnTo>
                    <a:pt x="93" y="3"/>
                  </a:lnTo>
                  <a:lnTo>
                    <a:pt x="101" y="5"/>
                  </a:lnTo>
                  <a:lnTo>
                    <a:pt x="108" y="7"/>
                  </a:lnTo>
                  <a:lnTo>
                    <a:pt x="115" y="11"/>
                  </a:lnTo>
                  <a:lnTo>
                    <a:pt x="121" y="14"/>
                  </a:lnTo>
                  <a:lnTo>
                    <a:pt x="126" y="19"/>
                  </a:lnTo>
                  <a:lnTo>
                    <a:pt x="132" y="23"/>
                  </a:lnTo>
                  <a:lnTo>
                    <a:pt x="137" y="29"/>
                  </a:lnTo>
                  <a:lnTo>
                    <a:pt x="141" y="35"/>
                  </a:lnTo>
                  <a:lnTo>
                    <a:pt x="146" y="42"/>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87" name="Google Shape;5987;p59"/>
            <p:cNvSpPr/>
            <p:nvPr/>
          </p:nvSpPr>
          <p:spPr>
            <a:xfrm>
              <a:off x="3633788" y="4154488"/>
              <a:ext cx="49213"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4"/>
                  </a:lnTo>
                  <a:lnTo>
                    <a:pt x="140" y="121"/>
                  </a:lnTo>
                  <a:lnTo>
                    <a:pt x="136" y="126"/>
                  </a:lnTo>
                  <a:lnTo>
                    <a:pt x="130" y="132"/>
                  </a:lnTo>
                  <a:lnTo>
                    <a:pt x="125" y="137"/>
                  </a:lnTo>
                  <a:lnTo>
                    <a:pt x="120" y="141"/>
                  </a:lnTo>
                  <a:lnTo>
                    <a:pt x="113" y="146"/>
                  </a:lnTo>
                  <a:lnTo>
                    <a:pt x="106" y="148"/>
                  </a:lnTo>
                  <a:lnTo>
                    <a:pt x="99" y="151"/>
                  </a:lnTo>
                  <a:lnTo>
                    <a:pt x="91" y="153"/>
                  </a:lnTo>
                  <a:lnTo>
                    <a:pt x="84" y="154"/>
                  </a:lnTo>
                  <a:lnTo>
                    <a:pt x="76" y="155"/>
                  </a:lnTo>
                  <a:lnTo>
                    <a:pt x="76" y="155"/>
                  </a:lnTo>
                  <a:lnTo>
                    <a:pt x="68" y="154"/>
                  </a:lnTo>
                  <a:lnTo>
                    <a:pt x="60" y="153"/>
                  </a:lnTo>
                  <a:lnTo>
                    <a:pt x="53" y="151"/>
                  </a:lnTo>
                  <a:lnTo>
                    <a:pt x="46"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20" y="14"/>
                  </a:lnTo>
                  <a:lnTo>
                    <a:pt x="125" y="18"/>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88" name="Google Shape;5988;p59"/>
            <p:cNvSpPr/>
            <p:nvPr/>
          </p:nvSpPr>
          <p:spPr>
            <a:xfrm>
              <a:off x="3633788" y="4224338"/>
              <a:ext cx="49213"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20" y="142"/>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6" y="7"/>
                  </a:lnTo>
                  <a:lnTo>
                    <a:pt x="53" y="5"/>
                  </a:lnTo>
                  <a:lnTo>
                    <a:pt x="60" y="3"/>
                  </a:lnTo>
                  <a:lnTo>
                    <a:pt x="68" y="2"/>
                  </a:lnTo>
                  <a:lnTo>
                    <a:pt x="76" y="0"/>
                  </a:lnTo>
                  <a:lnTo>
                    <a:pt x="76" y="0"/>
                  </a:lnTo>
                  <a:lnTo>
                    <a:pt x="84" y="2"/>
                  </a:lnTo>
                  <a:lnTo>
                    <a:pt x="91" y="3"/>
                  </a:lnTo>
                  <a:lnTo>
                    <a:pt x="99" y="5"/>
                  </a:lnTo>
                  <a:lnTo>
                    <a:pt x="106" y="7"/>
                  </a:lnTo>
                  <a:lnTo>
                    <a:pt x="113" y="11"/>
                  </a:lnTo>
                  <a:lnTo>
                    <a:pt x="120" y="14"/>
                  </a:lnTo>
                  <a:lnTo>
                    <a:pt x="125" y="19"/>
                  </a:lnTo>
                  <a:lnTo>
                    <a:pt x="130" y="23"/>
                  </a:lnTo>
                  <a:lnTo>
                    <a:pt x="136" y="29"/>
                  </a:lnTo>
                  <a:lnTo>
                    <a:pt x="140" y="35"/>
                  </a:lnTo>
                  <a:lnTo>
                    <a:pt x="144" y="42"/>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89" name="Google Shape;5989;p59"/>
            <p:cNvSpPr/>
            <p:nvPr/>
          </p:nvSpPr>
          <p:spPr>
            <a:xfrm>
              <a:off x="3703638" y="4154488"/>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90" name="Google Shape;5990;p59"/>
            <p:cNvSpPr/>
            <p:nvPr/>
          </p:nvSpPr>
          <p:spPr>
            <a:xfrm>
              <a:off x="3703638" y="4224338"/>
              <a:ext cx="47625"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1" y="3"/>
                  </a:lnTo>
                  <a:lnTo>
                    <a:pt x="69" y="2"/>
                  </a:lnTo>
                  <a:lnTo>
                    <a:pt x="77" y="0"/>
                  </a:lnTo>
                  <a:lnTo>
                    <a:pt x="77" y="0"/>
                  </a:lnTo>
                  <a:lnTo>
                    <a:pt x="85" y="2"/>
                  </a:lnTo>
                  <a:lnTo>
                    <a:pt x="93" y="3"/>
                  </a:lnTo>
                  <a:lnTo>
                    <a:pt x="100" y="5"/>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91" name="Google Shape;5991;p59"/>
            <p:cNvSpPr/>
            <p:nvPr/>
          </p:nvSpPr>
          <p:spPr>
            <a:xfrm>
              <a:off x="3074988" y="4154488"/>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92" name="Google Shape;5992;p59"/>
            <p:cNvSpPr/>
            <p:nvPr/>
          </p:nvSpPr>
          <p:spPr>
            <a:xfrm>
              <a:off x="3074988" y="4224338"/>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93" name="Google Shape;5993;p59"/>
            <p:cNvSpPr/>
            <p:nvPr/>
          </p:nvSpPr>
          <p:spPr>
            <a:xfrm>
              <a:off x="3143251" y="4154488"/>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7" y="137"/>
                  </a:lnTo>
                  <a:lnTo>
                    <a:pt x="23"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8"/>
                  </a:lnTo>
                  <a:lnTo>
                    <a:pt x="34" y="14"/>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94" name="Google Shape;5994;p59"/>
            <p:cNvSpPr/>
            <p:nvPr/>
          </p:nvSpPr>
          <p:spPr>
            <a:xfrm>
              <a:off x="3143251" y="4224338"/>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7" y="138"/>
                  </a:lnTo>
                  <a:lnTo>
                    <a:pt x="23"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3" y="23"/>
                  </a:lnTo>
                  <a:lnTo>
                    <a:pt x="27" y="19"/>
                  </a:lnTo>
                  <a:lnTo>
                    <a:pt x="34" y="14"/>
                  </a:lnTo>
                  <a:lnTo>
                    <a:pt x="40" y="11"/>
                  </a:lnTo>
                  <a:lnTo>
                    <a:pt x="47" y="7"/>
                  </a:lnTo>
                  <a:lnTo>
                    <a:pt x="54" y="5"/>
                  </a:lnTo>
                  <a:lnTo>
                    <a:pt x="62"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95" name="Google Shape;5995;p59"/>
            <p:cNvSpPr/>
            <p:nvPr/>
          </p:nvSpPr>
          <p:spPr>
            <a:xfrm>
              <a:off x="3214688" y="4154488"/>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96" name="Google Shape;5996;p59"/>
            <p:cNvSpPr/>
            <p:nvPr/>
          </p:nvSpPr>
          <p:spPr>
            <a:xfrm>
              <a:off x="3214688" y="4224338"/>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5"/>
                  </a:lnTo>
                  <a:lnTo>
                    <a:pt x="60"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97" name="Google Shape;5997;p59"/>
            <p:cNvSpPr/>
            <p:nvPr/>
          </p:nvSpPr>
          <p:spPr>
            <a:xfrm>
              <a:off x="3284538" y="4154488"/>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4"/>
                  </a:lnTo>
                  <a:lnTo>
                    <a:pt x="140" y="121"/>
                  </a:lnTo>
                  <a:lnTo>
                    <a:pt x="136" y="126"/>
                  </a:lnTo>
                  <a:lnTo>
                    <a:pt x="131" y="132"/>
                  </a:lnTo>
                  <a:lnTo>
                    <a:pt x="126" y="137"/>
                  </a:lnTo>
                  <a:lnTo>
                    <a:pt x="120" y="141"/>
                  </a:lnTo>
                  <a:lnTo>
                    <a:pt x="113" y="146"/>
                  </a:lnTo>
                  <a:lnTo>
                    <a:pt x="107" y="148"/>
                  </a:lnTo>
                  <a:lnTo>
                    <a:pt x="99" y="151"/>
                  </a:lnTo>
                  <a:lnTo>
                    <a:pt x="92" y="153"/>
                  </a:lnTo>
                  <a:lnTo>
                    <a:pt x="84" y="154"/>
                  </a:lnTo>
                  <a:lnTo>
                    <a:pt x="76" y="155"/>
                  </a:lnTo>
                  <a:lnTo>
                    <a:pt x="76" y="155"/>
                  </a:lnTo>
                  <a:lnTo>
                    <a:pt x="68" y="154"/>
                  </a:lnTo>
                  <a:lnTo>
                    <a:pt x="61" y="153"/>
                  </a:lnTo>
                  <a:lnTo>
                    <a:pt x="53" y="151"/>
                  </a:lnTo>
                  <a:lnTo>
                    <a:pt x="47" y="148"/>
                  </a:lnTo>
                  <a:lnTo>
                    <a:pt x="40" y="146"/>
                  </a:lnTo>
                  <a:lnTo>
                    <a:pt x="34" y="141"/>
                  </a:lnTo>
                  <a:lnTo>
                    <a:pt x="28" y="137"/>
                  </a:lnTo>
                  <a:lnTo>
                    <a:pt x="23" y="132"/>
                  </a:lnTo>
                  <a:lnTo>
                    <a:pt x="17" y="126"/>
                  </a:lnTo>
                  <a:lnTo>
                    <a:pt x="13"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8" y="18"/>
                  </a:lnTo>
                  <a:lnTo>
                    <a:pt x="34" y="14"/>
                  </a:lnTo>
                  <a:lnTo>
                    <a:pt x="40" y="10"/>
                  </a:lnTo>
                  <a:lnTo>
                    <a:pt x="47" y="6"/>
                  </a:lnTo>
                  <a:lnTo>
                    <a:pt x="53" y="4"/>
                  </a:lnTo>
                  <a:lnTo>
                    <a:pt x="61" y="2"/>
                  </a:lnTo>
                  <a:lnTo>
                    <a:pt x="68" y="0"/>
                  </a:lnTo>
                  <a:lnTo>
                    <a:pt x="76" y="0"/>
                  </a:lnTo>
                  <a:lnTo>
                    <a:pt x="76" y="0"/>
                  </a:lnTo>
                  <a:lnTo>
                    <a:pt x="84" y="0"/>
                  </a:lnTo>
                  <a:lnTo>
                    <a:pt x="92" y="2"/>
                  </a:lnTo>
                  <a:lnTo>
                    <a:pt x="99" y="4"/>
                  </a:lnTo>
                  <a:lnTo>
                    <a:pt x="107" y="6"/>
                  </a:lnTo>
                  <a:lnTo>
                    <a:pt x="113" y="10"/>
                  </a:lnTo>
                  <a:lnTo>
                    <a:pt x="120" y="14"/>
                  </a:lnTo>
                  <a:lnTo>
                    <a:pt x="126" y="18"/>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98" name="Google Shape;5998;p59"/>
            <p:cNvSpPr/>
            <p:nvPr/>
          </p:nvSpPr>
          <p:spPr>
            <a:xfrm>
              <a:off x="3284538" y="4224338"/>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0" y="121"/>
                  </a:lnTo>
                  <a:lnTo>
                    <a:pt x="136" y="127"/>
                  </a:lnTo>
                  <a:lnTo>
                    <a:pt x="131" y="132"/>
                  </a:lnTo>
                  <a:lnTo>
                    <a:pt x="126" y="138"/>
                  </a:lnTo>
                  <a:lnTo>
                    <a:pt x="120" y="142"/>
                  </a:lnTo>
                  <a:lnTo>
                    <a:pt x="113" y="146"/>
                  </a:lnTo>
                  <a:lnTo>
                    <a:pt x="107" y="149"/>
                  </a:lnTo>
                  <a:lnTo>
                    <a:pt x="99" y="151"/>
                  </a:lnTo>
                  <a:lnTo>
                    <a:pt x="92" y="154"/>
                  </a:lnTo>
                  <a:lnTo>
                    <a:pt x="84" y="155"/>
                  </a:lnTo>
                  <a:lnTo>
                    <a:pt x="76" y="155"/>
                  </a:lnTo>
                  <a:lnTo>
                    <a:pt x="76" y="155"/>
                  </a:lnTo>
                  <a:lnTo>
                    <a:pt x="68" y="155"/>
                  </a:lnTo>
                  <a:lnTo>
                    <a:pt x="61" y="154"/>
                  </a:lnTo>
                  <a:lnTo>
                    <a:pt x="53" y="151"/>
                  </a:lnTo>
                  <a:lnTo>
                    <a:pt x="47" y="149"/>
                  </a:lnTo>
                  <a:lnTo>
                    <a:pt x="40" y="146"/>
                  </a:lnTo>
                  <a:lnTo>
                    <a:pt x="34" y="142"/>
                  </a:lnTo>
                  <a:lnTo>
                    <a:pt x="28" y="138"/>
                  </a:lnTo>
                  <a:lnTo>
                    <a:pt x="23" y="132"/>
                  </a:lnTo>
                  <a:lnTo>
                    <a:pt x="17" y="127"/>
                  </a:lnTo>
                  <a:lnTo>
                    <a:pt x="13"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3" y="35"/>
                  </a:lnTo>
                  <a:lnTo>
                    <a:pt x="17" y="29"/>
                  </a:lnTo>
                  <a:lnTo>
                    <a:pt x="23" y="23"/>
                  </a:lnTo>
                  <a:lnTo>
                    <a:pt x="28" y="19"/>
                  </a:lnTo>
                  <a:lnTo>
                    <a:pt x="34" y="14"/>
                  </a:lnTo>
                  <a:lnTo>
                    <a:pt x="40" y="11"/>
                  </a:lnTo>
                  <a:lnTo>
                    <a:pt x="47" y="7"/>
                  </a:lnTo>
                  <a:lnTo>
                    <a:pt x="53" y="5"/>
                  </a:lnTo>
                  <a:lnTo>
                    <a:pt x="61" y="3"/>
                  </a:lnTo>
                  <a:lnTo>
                    <a:pt x="68" y="2"/>
                  </a:lnTo>
                  <a:lnTo>
                    <a:pt x="76" y="0"/>
                  </a:lnTo>
                  <a:lnTo>
                    <a:pt x="76" y="0"/>
                  </a:lnTo>
                  <a:lnTo>
                    <a:pt x="84" y="2"/>
                  </a:lnTo>
                  <a:lnTo>
                    <a:pt x="92" y="3"/>
                  </a:lnTo>
                  <a:lnTo>
                    <a:pt x="99" y="5"/>
                  </a:lnTo>
                  <a:lnTo>
                    <a:pt x="107" y="7"/>
                  </a:lnTo>
                  <a:lnTo>
                    <a:pt x="113" y="11"/>
                  </a:lnTo>
                  <a:lnTo>
                    <a:pt x="120" y="14"/>
                  </a:lnTo>
                  <a:lnTo>
                    <a:pt x="126" y="19"/>
                  </a:lnTo>
                  <a:lnTo>
                    <a:pt x="131" y="23"/>
                  </a:lnTo>
                  <a:lnTo>
                    <a:pt x="136" y="29"/>
                  </a:lnTo>
                  <a:lnTo>
                    <a:pt x="140" y="35"/>
                  </a:lnTo>
                  <a:lnTo>
                    <a:pt x="144"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5999" name="Google Shape;5999;p59"/>
            <p:cNvSpPr/>
            <p:nvPr/>
          </p:nvSpPr>
          <p:spPr>
            <a:xfrm>
              <a:off x="3354388" y="4154488"/>
              <a:ext cx="49213" cy="49213"/>
            </a:xfrm>
            <a:custGeom>
              <a:avLst/>
              <a:gdLst/>
              <a:ahLst/>
              <a:cxnLst/>
              <a:rect l="l" t="t" r="r" b="b"/>
              <a:pathLst>
                <a:path w="155" h="155" extrusionOk="0">
                  <a:moveTo>
                    <a:pt x="155" y="77"/>
                  </a:moveTo>
                  <a:lnTo>
                    <a:pt x="155" y="77"/>
                  </a:lnTo>
                  <a:lnTo>
                    <a:pt x="154" y="85"/>
                  </a:lnTo>
                  <a:lnTo>
                    <a:pt x="152" y="93"/>
                  </a:lnTo>
                  <a:lnTo>
                    <a:pt x="151" y="100"/>
                  </a:lnTo>
                  <a:lnTo>
                    <a:pt x="148" y="108"/>
                  </a:lnTo>
                  <a:lnTo>
                    <a:pt x="146" y="114"/>
                  </a:lnTo>
                  <a:lnTo>
                    <a:pt x="141" y="121"/>
                  </a:lnTo>
                  <a:lnTo>
                    <a:pt x="136" y="126"/>
                  </a:lnTo>
                  <a:lnTo>
                    <a:pt x="132" y="132"/>
                  </a:lnTo>
                  <a:lnTo>
                    <a:pt x="126" y="137"/>
                  </a:lnTo>
                  <a:lnTo>
                    <a:pt x="120"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0" y="14"/>
                  </a:lnTo>
                  <a:lnTo>
                    <a:pt x="126" y="18"/>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00" name="Google Shape;6000;p59"/>
            <p:cNvSpPr/>
            <p:nvPr/>
          </p:nvSpPr>
          <p:spPr>
            <a:xfrm>
              <a:off x="3354388" y="4224338"/>
              <a:ext cx="49213" cy="49213"/>
            </a:xfrm>
            <a:custGeom>
              <a:avLst/>
              <a:gdLst/>
              <a:ahLst/>
              <a:cxnLst/>
              <a:rect l="l" t="t" r="r" b="b"/>
              <a:pathLst>
                <a:path w="155" h="155" extrusionOk="0">
                  <a:moveTo>
                    <a:pt x="155" y="78"/>
                  </a:moveTo>
                  <a:lnTo>
                    <a:pt x="155" y="78"/>
                  </a:lnTo>
                  <a:lnTo>
                    <a:pt x="154" y="86"/>
                  </a:lnTo>
                  <a:lnTo>
                    <a:pt x="152" y="93"/>
                  </a:lnTo>
                  <a:lnTo>
                    <a:pt x="151" y="101"/>
                  </a:lnTo>
                  <a:lnTo>
                    <a:pt x="148" y="108"/>
                  </a:lnTo>
                  <a:lnTo>
                    <a:pt x="146" y="115"/>
                  </a:lnTo>
                  <a:lnTo>
                    <a:pt x="141" y="121"/>
                  </a:lnTo>
                  <a:lnTo>
                    <a:pt x="136" y="127"/>
                  </a:lnTo>
                  <a:lnTo>
                    <a:pt x="132" y="132"/>
                  </a:lnTo>
                  <a:lnTo>
                    <a:pt x="126" y="138"/>
                  </a:lnTo>
                  <a:lnTo>
                    <a:pt x="120" y="142"/>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9" y="127"/>
                  </a:lnTo>
                  <a:lnTo>
                    <a:pt x="14"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4" y="35"/>
                  </a:lnTo>
                  <a:lnTo>
                    <a:pt x="19"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0" y="5"/>
                  </a:lnTo>
                  <a:lnTo>
                    <a:pt x="108" y="7"/>
                  </a:lnTo>
                  <a:lnTo>
                    <a:pt x="114" y="11"/>
                  </a:lnTo>
                  <a:lnTo>
                    <a:pt x="120" y="14"/>
                  </a:lnTo>
                  <a:lnTo>
                    <a:pt x="126" y="19"/>
                  </a:lnTo>
                  <a:lnTo>
                    <a:pt x="132" y="23"/>
                  </a:lnTo>
                  <a:lnTo>
                    <a:pt x="136" y="29"/>
                  </a:lnTo>
                  <a:lnTo>
                    <a:pt x="141" y="35"/>
                  </a:lnTo>
                  <a:lnTo>
                    <a:pt x="146" y="42"/>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01" name="Google Shape;6001;p59"/>
            <p:cNvSpPr/>
            <p:nvPr/>
          </p:nvSpPr>
          <p:spPr>
            <a:xfrm>
              <a:off x="2862263" y="4154488"/>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4"/>
                  </a:lnTo>
                  <a:lnTo>
                    <a:pt x="141" y="121"/>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4"/>
                  </a:lnTo>
                  <a:lnTo>
                    <a:pt x="126" y="18"/>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02" name="Google Shape;6002;p59"/>
            <p:cNvSpPr/>
            <p:nvPr/>
          </p:nvSpPr>
          <p:spPr>
            <a:xfrm>
              <a:off x="2862263" y="4224338"/>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1"/>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1" y="3"/>
                  </a:lnTo>
                  <a:lnTo>
                    <a:pt x="69" y="2"/>
                  </a:lnTo>
                  <a:lnTo>
                    <a:pt x="77" y="0"/>
                  </a:lnTo>
                  <a:lnTo>
                    <a:pt x="77" y="0"/>
                  </a:lnTo>
                  <a:lnTo>
                    <a:pt x="85" y="2"/>
                  </a:lnTo>
                  <a:lnTo>
                    <a:pt x="92" y="3"/>
                  </a:lnTo>
                  <a:lnTo>
                    <a:pt x="100" y="5"/>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03" name="Google Shape;6003;p59"/>
            <p:cNvSpPr/>
            <p:nvPr/>
          </p:nvSpPr>
          <p:spPr>
            <a:xfrm>
              <a:off x="2932113" y="4154488"/>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04" name="Google Shape;6004;p59"/>
            <p:cNvSpPr/>
            <p:nvPr/>
          </p:nvSpPr>
          <p:spPr>
            <a:xfrm>
              <a:off x="2932113" y="4224338"/>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5"/>
                  </a:lnTo>
                  <a:lnTo>
                    <a:pt x="60"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05" name="Google Shape;6005;p59"/>
            <p:cNvSpPr/>
            <p:nvPr/>
          </p:nvSpPr>
          <p:spPr>
            <a:xfrm>
              <a:off x="3001963" y="4154488"/>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2" y="121"/>
                  </a:lnTo>
                  <a:lnTo>
                    <a:pt x="138" y="126"/>
                  </a:lnTo>
                  <a:lnTo>
                    <a:pt x="132" y="132"/>
                  </a:lnTo>
                  <a:lnTo>
                    <a:pt x="127" y="137"/>
                  </a:lnTo>
                  <a:lnTo>
                    <a:pt x="121"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8"/>
                  </a:lnTo>
                  <a:lnTo>
                    <a:pt x="35" y="14"/>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4"/>
                  </a:lnTo>
                  <a:lnTo>
                    <a:pt x="127" y="18"/>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06" name="Google Shape;6006;p59"/>
            <p:cNvSpPr/>
            <p:nvPr/>
          </p:nvSpPr>
          <p:spPr>
            <a:xfrm>
              <a:off x="3001963" y="4224338"/>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2" y="121"/>
                  </a:lnTo>
                  <a:lnTo>
                    <a:pt x="138" y="127"/>
                  </a:lnTo>
                  <a:lnTo>
                    <a:pt x="132" y="132"/>
                  </a:lnTo>
                  <a:lnTo>
                    <a:pt x="127" y="138"/>
                  </a:lnTo>
                  <a:lnTo>
                    <a:pt x="121"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2"/>
                  </a:lnTo>
                  <a:lnTo>
                    <a:pt x="14" y="35"/>
                  </a:lnTo>
                  <a:lnTo>
                    <a:pt x="19" y="29"/>
                  </a:lnTo>
                  <a:lnTo>
                    <a:pt x="23" y="23"/>
                  </a:lnTo>
                  <a:lnTo>
                    <a:pt x="29" y="19"/>
                  </a:lnTo>
                  <a:lnTo>
                    <a:pt x="35" y="14"/>
                  </a:lnTo>
                  <a:lnTo>
                    <a:pt x="42" y="11"/>
                  </a:lnTo>
                  <a:lnTo>
                    <a:pt x="48" y="7"/>
                  </a:lnTo>
                  <a:lnTo>
                    <a:pt x="55" y="5"/>
                  </a:lnTo>
                  <a:lnTo>
                    <a:pt x="62" y="3"/>
                  </a:lnTo>
                  <a:lnTo>
                    <a:pt x="70" y="2"/>
                  </a:lnTo>
                  <a:lnTo>
                    <a:pt x="78" y="0"/>
                  </a:lnTo>
                  <a:lnTo>
                    <a:pt x="78" y="0"/>
                  </a:lnTo>
                  <a:lnTo>
                    <a:pt x="86" y="2"/>
                  </a:lnTo>
                  <a:lnTo>
                    <a:pt x="93" y="3"/>
                  </a:lnTo>
                  <a:lnTo>
                    <a:pt x="101" y="5"/>
                  </a:lnTo>
                  <a:lnTo>
                    <a:pt x="108" y="7"/>
                  </a:lnTo>
                  <a:lnTo>
                    <a:pt x="115" y="11"/>
                  </a:lnTo>
                  <a:lnTo>
                    <a:pt x="121" y="14"/>
                  </a:lnTo>
                  <a:lnTo>
                    <a:pt x="127" y="19"/>
                  </a:lnTo>
                  <a:lnTo>
                    <a:pt x="132" y="23"/>
                  </a:lnTo>
                  <a:lnTo>
                    <a:pt x="138" y="29"/>
                  </a:lnTo>
                  <a:lnTo>
                    <a:pt x="142" y="35"/>
                  </a:lnTo>
                  <a:lnTo>
                    <a:pt x="146" y="42"/>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07" name="Google Shape;6007;p59"/>
            <p:cNvSpPr/>
            <p:nvPr/>
          </p:nvSpPr>
          <p:spPr>
            <a:xfrm>
              <a:off x="2724151" y="4154488"/>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4"/>
                  </a:lnTo>
                  <a:lnTo>
                    <a:pt x="140" y="121"/>
                  </a:lnTo>
                  <a:lnTo>
                    <a:pt x="136" y="126"/>
                  </a:lnTo>
                  <a:lnTo>
                    <a:pt x="131" y="132"/>
                  </a:lnTo>
                  <a:lnTo>
                    <a:pt x="126" y="137"/>
                  </a:lnTo>
                  <a:lnTo>
                    <a:pt x="120" y="141"/>
                  </a:lnTo>
                  <a:lnTo>
                    <a:pt x="114" y="146"/>
                  </a:lnTo>
                  <a:lnTo>
                    <a:pt x="107" y="148"/>
                  </a:lnTo>
                  <a:lnTo>
                    <a:pt x="100" y="151"/>
                  </a:lnTo>
                  <a:lnTo>
                    <a:pt x="92" y="153"/>
                  </a:lnTo>
                  <a:lnTo>
                    <a:pt x="84" y="154"/>
                  </a:lnTo>
                  <a:lnTo>
                    <a:pt x="76" y="155"/>
                  </a:lnTo>
                  <a:lnTo>
                    <a:pt x="76" y="155"/>
                  </a:lnTo>
                  <a:lnTo>
                    <a:pt x="69" y="154"/>
                  </a:lnTo>
                  <a:lnTo>
                    <a:pt x="61" y="153"/>
                  </a:lnTo>
                  <a:lnTo>
                    <a:pt x="53" y="151"/>
                  </a:lnTo>
                  <a:lnTo>
                    <a:pt x="47" y="148"/>
                  </a:lnTo>
                  <a:lnTo>
                    <a:pt x="40" y="146"/>
                  </a:lnTo>
                  <a:lnTo>
                    <a:pt x="34" y="141"/>
                  </a:lnTo>
                  <a:lnTo>
                    <a:pt x="28" y="137"/>
                  </a:lnTo>
                  <a:lnTo>
                    <a:pt x="23" y="132"/>
                  </a:lnTo>
                  <a:lnTo>
                    <a:pt x="18" y="126"/>
                  </a:lnTo>
                  <a:lnTo>
                    <a:pt x="13"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3" y="35"/>
                  </a:lnTo>
                  <a:lnTo>
                    <a:pt x="18" y="29"/>
                  </a:lnTo>
                  <a:lnTo>
                    <a:pt x="23" y="23"/>
                  </a:lnTo>
                  <a:lnTo>
                    <a:pt x="28" y="18"/>
                  </a:lnTo>
                  <a:lnTo>
                    <a:pt x="34" y="14"/>
                  </a:lnTo>
                  <a:lnTo>
                    <a:pt x="40" y="10"/>
                  </a:lnTo>
                  <a:lnTo>
                    <a:pt x="47" y="6"/>
                  </a:lnTo>
                  <a:lnTo>
                    <a:pt x="53" y="4"/>
                  </a:lnTo>
                  <a:lnTo>
                    <a:pt x="61" y="2"/>
                  </a:lnTo>
                  <a:lnTo>
                    <a:pt x="69" y="0"/>
                  </a:lnTo>
                  <a:lnTo>
                    <a:pt x="76" y="0"/>
                  </a:lnTo>
                  <a:lnTo>
                    <a:pt x="76" y="0"/>
                  </a:lnTo>
                  <a:lnTo>
                    <a:pt x="84" y="0"/>
                  </a:lnTo>
                  <a:lnTo>
                    <a:pt x="92" y="2"/>
                  </a:lnTo>
                  <a:lnTo>
                    <a:pt x="100" y="4"/>
                  </a:lnTo>
                  <a:lnTo>
                    <a:pt x="107" y="6"/>
                  </a:lnTo>
                  <a:lnTo>
                    <a:pt x="114" y="10"/>
                  </a:lnTo>
                  <a:lnTo>
                    <a:pt x="120" y="14"/>
                  </a:lnTo>
                  <a:lnTo>
                    <a:pt x="126" y="18"/>
                  </a:lnTo>
                  <a:lnTo>
                    <a:pt x="131" y="23"/>
                  </a:lnTo>
                  <a:lnTo>
                    <a:pt x="136" y="29"/>
                  </a:lnTo>
                  <a:lnTo>
                    <a:pt x="140"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08" name="Google Shape;6008;p59"/>
            <p:cNvSpPr/>
            <p:nvPr/>
          </p:nvSpPr>
          <p:spPr>
            <a:xfrm>
              <a:off x="2724151" y="4224338"/>
              <a:ext cx="47625"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0" y="121"/>
                  </a:lnTo>
                  <a:lnTo>
                    <a:pt x="136" y="127"/>
                  </a:lnTo>
                  <a:lnTo>
                    <a:pt x="131" y="132"/>
                  </a:lnTo>
                  <a:lnTo>
                    <a:pt x="126" y="138"/>
                  </a:lnTo>
                  <a:lnTo>
                    <a:pt x="120" y="142"/>
                  </a:lnTo>
                  <a:lnTo>
                    <a:pt x="114" y="146"/>
                  </a:lnTo>
                  <a:lnTo>
                    <a:pt x="107" y="149"/>
                  </a:lnTo>
                  <a:lnTo>
                    <a:pt x="100" y="151"/>
                  </a:lnTo>
                  <a:lnTo>
                    <a:pt x="92" y="154"/>
                  </a:lnTo>
                  <a:lnTo>
                    <a:pt x="84" y="155"/>
                  </a:lnTo>
                  <a:lnTo>
                    <a:pt x="76" y="155"/>
                  </a:lnTo>
                  <a:lnTo>
                    <a:pt x="76" y="155"/>
                  </a:lnTo>
                  <a:lnTo>
                    <a:pt x="69" y="155"/>
                  </a:lnTo>
                  <a:lnTo>
                    <a:pt x="61" y="154"/>
                  </a:lnTo>
                  <a:lnTo>
                    <a:pt x="53" y="151"/>
                  </a:lnTo>
                  <a:lnTo>
                    <a:pt x="47" y="149"/>
                  </a:lnTo>
                  <a:lnTo>
                    <a:pt x="40" y="146"/>
                  </a:lnTo>
                  <a:lnTo>
                    <a:pt x="34" y="142"/>
                  </a:lnTo>
                  <a:lnTo>
                    <a:pt x="28" y="138"/>
                  </a:lnTo>
                  <a:lnTo>
                    <a:pt x="23" y="132"/>
                  </a:lnTo>
                  <a:lnTo>
                    <a:pt x="18" y="127"/>
                  </a:lnTo>
                  <a:lnTo>
                    <a:pt x="13"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3" y="35"/>
                  </a:lnTo>
                  <a:lnTo>
                    <a:pt x="18" y="29"/>
                  </a:lnTo>
                  <a:lnTo>
                    <a:pt x="23" y="23"/>
                  </a:lnTo>
                  <a:lnTo>
                    <a:pt x="28" y="19"/>
                  </a:lnTo>
                  <a:lnTo>
                    <a:pt x="34" y="14"/>
                  </a:lnTo>
                  <a:lnTo>
                    <a:pt x="40" y="11"/>
                  </a:lnTo>
                  <a:lnTo>
                    <a:pt x="47" y="7"/>
                  </a:lnTo>
                  <a:lnTo>
                    <a:pt x="53" y="5"/>
                  </a:lnTo>
                  <a:lnTo>
                    <a:pt x="61" y="3"/>
                  </a:lnTo>
                  <a:lnTo>
                    <a:pt x="69" y="2"/>
                  </a:lnTo>
                  <a:lnTo>
                    <a:pt x="76" y="0"/>
                  </a:lnTo>
                  <a:lnTo>
                    <a:pt x="76" y="0"/>
                  </a:lnTo>
                  <a:lnTo>
                    <a:pt x="84" y="2"/>
                  </a:lnTo>
                  <a:lnTo>
                    <a:pt x="92" y="3"/>
                  </a:lnTo>
                  <a:lnTo>
                    <a:pt x="100" y="5"/>
                  </a:lnTo>
                  <a:lnTo>
                    <a:pt x="107" y="7"/>
                  </a:lnTo>
                  <a:lnTo>
                    <a:pt x="114" y="11"/>
                  </a:lnTo>
                  <a:lnTo>
                    <a:pt x="120" y="14"/>
                  </a:lnTo>
                  <a:lnTo>
                    <a:pt x="126" y="19"/>
                  </a:lnTo>
                  <a:lnTo>
                    <a:pt x="131" y="23"/>
                  </a:lnTo>
                  <a:lnTo>
                    <a:pt x="136" y="29"/>
                  </a:lnTo>
                  <a:lnTo>
                    <a:pt x="140"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09" name="Google Shape;6009;p59"/>
            <p:cNvSpPr/>
            <p:nvPr/>
          </p:nvSpPr>
          <p:spPr>
            <a:xfrm>
              <a:off x="2792413" y="4154488"/>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4"/>
                  </a:lnTo>
                  <a:lnTo>
                    <a:pt x="141" y="121"/>
                  </a:lnTo>
                  <a:lnTo>
                    <a:pt x="138"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5" y="141"/>
                  </a:lnTo>
                  <a:lnTo>
                    <a:pt x="29" y="137"/>
                  </a:lnTo>
                  <a:lnTo>
                    <a:pt x="23" y="132"/>
                  </a:lnTo>
                  <a:lnTo>
                    <a:pt x="19" y="126"/>
                  </a:lnTo>
                  <a:lnTo>
                    <a:pt x="14" y="121"/>
                  </a:lnTo>
                  <a:lnTo>
                    <a:pt x="9" y="114"/>
                  </a:lnTo>
                  <a:lnTo>
                    <a:pt x="7" y="108"/>
                  </a:lnTo>
                  <a:lnTo>
                    <a:pt x="4" y="100"/>
                  </a:lnTo>
                  <a:lnTo>
                    <a:pt x="3" y="93"/>
                  </a:lnTo>
                  <a:lnTo>
                    <a:pt x="1" y="85"/>
                  </a:lnTo>
                  <a:lnTo>
                    <a:pt x="0" y="77"/>
                  </a:lnTo>
                  <a:lnTo>
                    <a:pt x="0" y="77"/>
                  </a:lnTo>
                  <a:lnTo>
                    <a:pt x="1" y="70"/>
                  </a:lnTo>
                  <a:lnTo>
                    <a:pt x="3" y="62"/>
                  </a:lnTo>
                  <a:lnTo>
                    <a:pt x="4" y="54"/>
                  </a:lnTo>
                  <a:lnTo>
                    <a:pt x="7" y="47"/>
                  </a:lnTo>
                  <a:lnTo>
                    <a:pt x="9" y="40"/>
                  </a:lnTo>
                  <a:lnTo>
                    <a:pt x="14" y="35"/>
                  </a:lnTo>
                  <a:lnTo>
                    <a:pt x="19" y="29"/>
                  </a:lnTo>
                  <a:lnTo>
                    <a:pt x="23" y="23"/>
                  </a:lnTo>
                  <a:lnTo>
                    <a:pt x="29" y="18"/>
                  </a:lnTo>
                  <a:lnTo>
                    <a:pt x="35"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0" y="14"/>
                  </a:lnTo>
                  <a:lnTo>
                    <a:pt x="126" y="18"/>
                  </a:lnTo>
                  <a:lnTo>
                    <a:pt x="132" y="23"/>
                  </a:lnTo>
                  <a:lnTo>
                    <a:pt x="138"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10" name="Google Shape;6010;p59"/>
            <p:cNvSpPr/>
            <p:nvPr/>
          </p:nvSpPr>
          <p:spPr>
            <a:xfrm>
              <a:off x="2792413" y="4224338"/>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1"/>
                  </a:lnTo>
                  <a:lnTo>
                    <a:pt x="138" y="127"/>
                  </a:lnTo>
                  <a:lnTo>
                    <a:pt x="132" y="132"/>
                  </a:lnTo>
                  <a:lnTo>
                    <a:pt x="126"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5" y="142"/>
                  </a:lnTo>
                  <a:lnTo>
                    <a:pt x="29" y="138"/>
                  </a:lnTo>
                  <a:lnTo>
                    <a:pt x="23" y="132"/>
                  </a:lnTo>
                  <a:lnTo>
                    <a:pt x="19" y="127"/>
                  </a:lnTo>
                  <a:lnTo>
                    <a:pt x="14" y="121"/>
                  </a:lnTo>
                  <a:lnTo>
                    <a:pt x="9" y="115"/>
                  </a:lnTo>
                  <a:lnTo>
                    <a:pt x="7" y="108"/>
                  </a:lnTo>
                  <a:lnTo>
                    <a:pt x="4" y="101"/>
                  </a:lnTo>
                  <a:lnTo>
                    <a:pt x="3" y="93"/>
                  </a:lnTo>
                  <a:lnTo>
                    <a:pt x="1" y="86"/>
                  </a:lnTo>
                  <a:lnTo>
                    <a:pt x="0" y="78"/>
                  </a:lnTo>
                  <a:lnTo>
                    <a:pt x="0" y="78"/>
                  </a:lnTo>
                  <a:lnTo>
                    <a:pt x="1" y="70"/>
                  </a:lnTo>
                  <a:lnTo>
                    <a:pt x="3" y="62"/>
                  </a:lnTo>
                  <a:lnTo>
                    <a:pt x="4" y="55"/>
                  </a:lnTo>
                  <a:lnTo>
                    <a:pt x="7" y="48"/>
                  </a:lnTo>
                  <a:lnTo>
                    <a:pt x="9" y="42"/>
                  </a:lnTo>
                  <a:lnTo>
                    <a:pt x="14" y="35"/>
                  </a:lnTo>
                  <a:lnTo>
                    <a:pt x="19" y="29"/>
                  </a:lnTo>
                  <a:lnTo>
                    <a:pt x="23" y="23"/>
                  </a:lnTo>
                  <a:lnTo>
                    <a:pt x="29" y="19"/>
                  </a:lnTo>
                  <a:lnTo>
                    <a:pt x="35" y="14"/>
                  </a:lnTo>
                  <a:lnTo>
                    <a:pt x="41" y="11"/>
                  </a:lnTo>
                  <a:lnTo>
                    <a:pt x="47" y="7"/>
                  </a:lnTo>
                  <a:lnTo>
                    <a:pt x="55" y="5"/>
                  </a:lnTo>
                  <a:lnTo>
                    <a:pt x="62" y="3"/>
                  </a:lnTo>
                  <a:lnTo>
                    <a:pt x="70" y="2"/>
                  </a:lnTo>
                  <a:lnTo>
                    <a:pt x="78" y="0"/>
                  </a:lnTo>
                  <a:lnTo>
                    <a:pt x="78" y="0"/>
                  </a:lnTo>
                  <a:lnTo>
                    <a:pt x="86" y="2"/>
                  </a:lnTo>
                  <a:lnTo>
                    <a:pt x="93" y="3"/>
                  </a:lnTo>
                  <a:lnTo>
                    <a:pt x="101" y="5"/>
                  </a:lnTo>
                  <a:lnTo>
                    <a:pt x="108" y="7"/>
                  </a:lnTo>
                  <a:lnTo>
                    <a:pt x="115" y="11"/>
                  </a:lnTo>
                  <a:lnTo>
                    <a:pt x="120" y="14"/>
                  </a:lnTo>
                  <a:lnTo>
                    <a:pt x="126" y="19"/>
                  </a:lnTo>
                  <a:lnTo>
                    <a:pt x="132" y="23"/>
                  </a:lnTo>
                  <a:lnTo>
                    <a:pt x="138" y="29"/>
                  </a:lnTo>
                  <a:lnTo>
                    <a:pt x="141" y="35"/>
                  </a:lnTo>
                  <a:lnTo>
                    <a:pt x="146" y="42"/>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11" name="Google Shape;6011;p59"/>
            <p:cNvSpPr/>
            <p:nvPr/>
          </p:nvSpPr>
          <p:spPr>
            <a:xfrm>
              <a:off x="3773488" y="4154488"/>
              <a:ext cx="49213" cy="49213"/>
            </a:xfrm>
            <a:custGeom>
              <a:avLst/>
              <a:gdLst/>
              <a:ahLst/>
              <a:cxnLst/>
              <a:rect l="l" t="t" r="r" b="b"/>
              <a:pathLst>
                <a:path w="154" h="155" extrusionOk="0">
                  <a:moveTo>
                    <a:pt x="154" y="77"/>
                  </a:moveTo>
                  <a:lnTo>
                    <a:pt x="154"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3" y="153"/>
                  </a:lnTo>
                  <a:lnTo>
                    <a:pt x="85" y="154"/>
                  </a:lnTo>
                  <a:lnTo>
                    <a:pt x="77" y="155"/>
                  </a:lnTo>
                  <a:lnTo>
                    <a:pt x="77" y="155"/>
                  </a:lnTo>
                  <a:lnTo>
                    <a:pt x="69" y="154"/>
                  </a:lnTo>
                  <a:lnTo>
                    <a:pt x="62" y="153"/>
                  </a:lnTo>
                  <a:lnTo>
                    <a:pt x="54" y="151"/>
                  </a:lnTo>
                  <a:lnTo>
                    <a:pt x="47" y="148"/>
                  </a:lnTo>
                  <a:lnTo>
                    <a:pt x="40" y="146"/>
                  </a:lnTo>
                  <a:lnTo>
                    <a:pt x="34" y="141"/>
                  </a:lnTo>
                  <a:lnTo>
                    <a:pt x="27" y="137"/>
                  </a:lnTo>
                  <a:lnTo>
                    <a:pt x="23"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4"/>
                  </a:lnTo>
                  <a:lnTo>
                    <a:pt x="126" y="18"/>
                  </a:lnTo>
                  <a:lnTo>
                    <a:pt x="131" y="23"/>
                  </a:lnTo>
                  <a:lnTo>
                    <a:pt x="136" y="29"/>
                  </a:lnTo>
                  <a:lnTo>
                    <a:pt x="141" y="35"/>
                  </a:lnTo>
                  <a:lnTo>
                    <a:pt x="144" y="40"/>
                  </a:lnTo>
                  <a:lnTo>
                    <a:pt x="147" y="47"/>
                  </a:lnTo>
                  <a:lnTo>
                    <a:pt x="150"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12" name="Google Shape;6012;p59"/>
            <p:cNvSpPr/>
            <p:nvPr/>
          </p:nvSpPr>
          <p:spPr>
            <a:xfrm>
              <a:off x="3773488" y="4224338"/>
              <a:ext cx="49213" cy="49213"/>
            </a:xfrm>
            <a:custGeom>
              <a:avLst/>
              <a:gdLst/>
              <a:ahLst/>
              <a:cxnLst/>
              <a:rect l="l" t="t" r="r" b="b"/>
              <a:pathLst>
                <a:path w="154" h="155" extrusionOk="0">
                  <a:moveTo>
                    <a:pt x="154" y="78"/>
                  </a:moveTo>
                  <a:lnTo>
                    <a:pt x="154"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5"/>
                  </a:lnTo>
                  <a:lnTo>
                    <a:pt x="62" y="3"/>
                  </a:lnTo>
                  <a:lnTo>
                    <a:pt x="69" y="2"/>
                  </a:lnTo>
                  <a:lnTo>
                    <a:pt x="77" y="0"/>
                  </a:lnTo>
                  <a:lnTo>
                    <a:pt x="77" y="0"/>
                  </a:lnTo>
                  <a:lnTo>
                    <a:pt x="85" y="2"/>
                  </a:lnTo>
                  <a:lnTo>
                    <a:pt x="93" y="3"/>
                  </a:lnTo>
                  <a:lnTo>
                    <a:pt x="99" y="5"/>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13" name="Google Shape;6013;p59"/>
            <p:cNvSpPr/>
            <p:nvPr/>
          </p:nvSpPr>
          <p:spPr>
            <a:xfrm>
              <a:off x="3841751" y="4154488"/>
              <a:ext cx="49213" cy="49213"/>
            </a:xfrm>
            <a:custGeom>
              <a:avLst/>
              <a:gdLst/>
              <a:ahLst/>
              <a:cxnLst/>
              <a:rect l="l" t="t" r="r" b="b"/>
              <a:pathLst>
                <a:path w="155" h="155" extrusionOk="0">
                  <a:moveTo>
                    <a:pt x="155" y="77"/>
                  </a:moveTo>
                  <a:lnTo>
                    <a:pt x="155" y="77"/>
                  </a:lnTo>
                  <a:lnTo>
                    <a:pt x="154" y="85"/>
                  </a:lnTo>
                  <a:lnTo>
                    <a:pt x="153" y="93"/>
                  </a:lnTo>
                  <a:lnTo>
                    <a:pt x="151" y="100"/>
                  </a:lnTo>
                  <a:lnTo>
                    <a:pt x="148" y="108"/>
                  </a:lnTo>
                  <a:lnTo>
                    <a:pt x="145" y="114"/>
                  </a:lnTo>
                  <a:lnTo>
                    <a:pt x="141" y="121"/>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9" y="137"/>
                  </a:lnTo>
                  <a:lnTo>
                    <a:pt x="23" y="132"/>
                  </a:lnTo>
                  <a:lnTo>
                    <a:pt x="18" y="126"/>
                  </a:lnTo>
                  <a:lnTo>
                    <a:pt x="14" y="121"/>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14" name="Google Shape;6014;p59"/>
            <p:cNvSpPr/>
            <p:nvPr/>
          </p:nvSpPr>
          <p:spPr>
            <a:xfrm>
              <a:off x="3841751" y="4224338"/>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8" y="127"/>
                  </a:lnTo>
                  <a:lnTo>
                    <a:pt x="14"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1"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15" name="Google Shape;6015;p59"/>
            <p:cNvSpPr/>
            <p:nvPr/>
          </p:nvSpPr>
          <p:spPr>
            <a:xfrm>
              <a:off x="3913188" y="4154488"/>
              <a:ext cx="47625" cy="49213"/>
            </a:xfrm>
            <a:custGeom>
              <a:avLst/>
              <a:gdLst/>
              <a:ahLst/>
              <a:cxnLst/>
              <a:rect l="l" t="t" r="r" b="b"/>
              <a:pathLst>
                <a:path w="154" h="155" extrusionOk="0">
                  <a:moveTo>
                    <a:pt x="154" y="77"/>
                  </a:moveTo>
                  <a:lnTo>
                    <a:pt x="154" y="77"/>
                  </a:lnTo>
                  <a:lnTo>
                    <a:pt x="154" y="85"/>
                  </a:lnTo>
                  <a:lnTo>
                    <a:pt x="153"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16" name="Google Shape;6016;p59"/>
            <p:cNvSpPr/>
            <p:nvPr/>
          </p:nvSpPr>
          <p:spPr>
            <a:xfrm>
              <a:off x="3913188" y="4224338"/>
              <a:ext cx="47625" cy="49213"/>
            </a:xfrm>
            <a:custGeom>
              <a:avLst/>
              <a:gdLst/>
              <a:ahLst/>
              <a:cxnLst/>
              <a:rect l="l" t="t" r="r" b="b"/>
              <a:pathLst>
                <a:path w="154" h="155" extrusionOk="0">
                  <a:moveTo>
                    <a:pt x="154" y="78"/>
                  </a:moveTo>
                  <a:lnTo>
                    <a:pt x="154" y="78"/>
                  </a:lnTo>
                  <a:lnTo>
                    <a:pt x="154" y="86"/>
                  </a:lnTo>
                  <a:lnTo>
                    <a:pt x="153"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0" y="14"/>
                  </a:lnTo>
                  <a:lnTo>
                    <a:pt x="126" y="19"/>
                  </a:lnTo>
                  <a:lnTo>
                    <a:pt x="132" y="23"/>
                  </a:lnTo>
                  <a:lnTo>
                    <a:pt x="136" y="29"/>
                  </a:lnTo>
                  <a:lnTo>
                    <a:pt x="141" y="35"/>
                  </a:lnTo>
                  <a:lnTo>
                    <a:pt x="144"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17" name="Google Shape;6017;p59"/>
            <p:cNvSpPr/>
            <p:nvPr/>
          </p:nvSpPr>
          <p:spPr>
            <a:xfrm>
              <a:off x="3983038" y="4154488"/>
              <a:ext cx="49213" cy="49213"/>
            </a:xfrm>
            <a:custGeom>
              <a:avLst/>
              <a:gdLst/>
              <a:ahLst/>
              <a:cxnLst/>
              <a:rect l="l" t="t" r="r" b="b"/>
              <a:pathLst>
                <a:path w="155" h="155" extrusionOk="0">
                  <a:moveTo>
                    <a:pt x="155" y="77"/>
                  </a:moveTo>
                  <a:lnTo>
                    <a:pt x="155" y="77"/>
                  </a:lnTo>
                  <a:lnTo>
                    <a:pt x="154" y="85"/>
                  </a:lnTo>
                  <a:lnTo>
                    <a:pt x="153" y="93"/>
                  </a:lnTo>
                  <a:lnTo>
                    <a:pt x="151" y="100"/>
                  </a:lnTo>
                  <a:lnTo>
                    <a:pt x="149" y="108"/>
                  </a:lnTo>
                  <a:lnTo>
                    <a:pt x="146" y="114"/>
                  </a:lnTo>
                  <a:lnTo>
                    <a:pt x="141" y="121"/>
                  </a:lnTo>
                  <a:lnTo>
                    <a:pt x="136" y="126"/>
                  </a:lnTo>
                  <a:lnTo>
                    <a:pt x="132" y="132"/>
                  </a:lnTo>
                  <a:lnTo>
                    <a:pt x="126" y="137"/>
                  </a:lnTo>
                  <a:lnTo>
                    <a:pt x="120" y="141"/>
                  </a:lnTo>
                  <a:lnTo>
                    <a:pt x="115" y="146"/>
                  </a:lnTo>
                  <a:lnTo>
                    <a:pt x="108" y="148"/>
                  </a:lnTo>
                  <a:lnTo>
                    <a:pt x="101"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9" y="114"/>
                  </a:lnTo>
                  <a:lnTo>
                    <a:pt x="6" y="108"/>
                  </a:lnTo>
                  <a:lnTo>
                    <a:pt x="4" y="100"/>
                  </a:lnTo>
                  <a:lnTo>
                    <a:pt x="3" y="93"/>
                  </a:lnTo>
                  <a:lnTo>
                    <a:pt x="1" y="85"/>
                  </a:lnTo>
                  <a:lnTo>
                    <a:pt x="0" y="77"/>
                  </a:lnTo>
                  <a:lnTo>
                    <a:pt x="0" y="77"/>
                  </a:lnTo>
                  <a:lnTo>
                    <a:pt x="1" y="70"/>
                  </a:lnTo>
                  <a:lnTo>
                    <a:pt x="3" y="62"/>
                  </a:lnTo>
                  <a:lnTo>
                    <a:pt x="4" y="54"/>
                  </a:lnTo>
                  <a:lnTo>
                    <a:pt x="6" y="47"/>
                  </a:lnTo>
                  <a:lnTo>
                    <a:pt x="9"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1" y="4"/>
                  </a:lnTo>
                  <a:lnTo>
                    <a:pt x="108" y="6"/>
                  </a:lnTo>
                  <a:lnTo>
                    <a:pt x="115" y="10"/>
                  </a:lnTo>
                  <a:lnTo>
                    <a:pt x="120" y="14"/>
                  </a:lnTo>
                  <a:lnTo>
                    <a:pt x="126" y="18"/>
                  </a:lnTo>
                  <a:lnTo>
                    <a:pt x="132" y="23"/>
                  </a:lnTo>
                  <a:lnTo>
                    <a:pt x="136" y="29"/>
                  </a:lnTo>
                  <a:lnTo>
                    <a:pt x="141" y="35"/>
                  </a:lnTo>
                  <a:lnTo>
                    <a:pt x="146" y="40"/>
                  </a:lnTo>
                  <a:lnTo>
                    <a:pt x="149" y="47"/>
                  </a:lnTo>
                  <a:lnTo>
                    <a:pt x="151"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18" name="Google Shape;6018;p59"/>
            <p:cNvSpPr/>
            <p:nvPr/>
          </p:nvSpPr>
          <p:spPr>
            <a:xfrm>
              <a:off x="3983038" y="4224338"/>
              <a:ext cx="49213" cy="49213"/>
            </a:xfrm>
            <a:custGeom>
              <a:avLst/>
              <a:gdLst/>
              <a:ahLst/>
              <a:cxnLst/>
              <a:rect l="l" t="t" r="r" b="b"/>
              <a:pathLst>
                <a:path w="155" h="155" extrusionOk="0">
                  <a:moveTo>
                    <a:pt x="155" y="78"/>
                  </a:moveTo>
                  <a:lnTo>
                    <a:pt x="155" y="78"/>
                  </a:lnTo>
                  <a:lnTo>
                    <a:pt x="154" y="86"/>
                  </a:lnTo>
                  <a:lnTo>
                    <a:pt x="153" y="93"/>
                  </a:lnTo>
                  <a:lnTo>
                    <a:pt x="151" y="101"/>
                  </a:lnTo>
                  <a:lnTo>
                    <a:pt x="149" y="108"/>
                  </a:lnTo>
                  <a:lnTo>
                    <a:pt x="146" y="115"/>
                  </a:lnTo>
                  <a:lnTo>
                    <a:pt x="141" y="121"/>
                  </a:lnTo>
                  <a:lnTo>
                    <a:pt x="136" y="127"/>
                  </a:lnTo>
                  <a:lnTo>
                    <a:pt x="132" y="132"/>
                  </a:lnTo>
                  <a:lnTo>
                    <a:pt x="126" y="138"/>
                  </a:lnTo>
                  <a:lnTo>
                    <a:pt x="120" y="142"/>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9" y="127"/>
                  </a:lnTo>
                  <a:lnTo>
                    <a:pt x="14" y="121"/>
                  </a:lnTo>
                  <a:lnTo>
                    <a:pt x="9" y="115"/>
                  </a:lnTo>
                  <a:lnTo>
                    <a:pt x="6" y="108"/>
                  </a:lnTo>
                  <a:lnTo>
                    <a:pt x="4" y="101"/>
                  </a:lnTo>
                  <a:lnTo>
                    <a:pt x="3" y="93"/>
                  </a:lnTo>
                  <a:lnTo>
                    <a:pt x="1" y="86"/>
                  </a:lnTo>
                  <a:lnTo>
                    <a:pt x="0" y="78"/>
                  </a:lnTo>
                  <a:lnTo>
                    <a:pt x="0" y="78"/>
                  </a:lnTo>
                  <a:lnTo>
                    <a:pt x="1" y="70"/>
                  </a:lnTo>
                  <a:lnTo>
                    <a:pt x="3" y="62"/>
                  </a:lnTo>
                  <a:lnTo>
                    <a:pt x="4" y="55"/>
                  </a:lnTo>
                  <a:lnTo>
                    <a:pt x="6" y="48"/>
                  </a:lnTo>
                  <a:lnTo>
                    <a:pt x="9" y="42"/>
                  </a:lnTo>
                  <a:lnTo>
                    <a:pt x="14" y="35"/>
                  </a:lnTo>
                  <a:lnTo>
                    <a:pt x="19"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1" y="5"/>
                  </a:lnTo>
                  <a:lnTo>
                    <a:pt x="108" y="7"/>
                  </a:lnTo>
                  <a:lnTo>
                    <a:pt x="115" y="11"/>
                  </a:lnTo>
                  <a:lnTo>
                    <a:pt x="120" y="14"/>
                  </a:lnTo>
                  <a:lnTo>
                    <a:pt x="126" y="19"/>
                  </a:lnTo>
                  <a:lnTo>
                    <a:pt x="132" y="23"/>
                  </a:lnTo>
                  <a:lnTo>
                    <a:pt x="136" y="29"/>
                  </a:lnTo>
                  <a:lnTo>
                    <a:pt x="141" y="35"/>
                  </a:lnTo>
                  <a:lnTo>
                    <a:pt x="146" y="42"/>
                  </a:lnTo>
                  <a:lnTo>
                    <a:pt x="149"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19" name="Google Shape;6019;p59"/>
            <p:cNvSpPr/>
            <p:nvPr/>
          </p:nvSpPr>
          <p:spPr>
            <a:xfrm>
              <a:off x="4046538" y="4291013"/>
              <a:ext cx="49213" cy="49213"/>
            </a:xfrm>
            <a:custGeom>
              <a:avLst/>
              <a:gdLst/>
              <a:ahLst/>
              <a:cxnLst/>
              <a:rect l="l" t="t" r="r" b="b"/>
              <a:pathLst>
                <a:path w="155" h="155" extrusionOk="0">
                  <a:moveTo>
                    <a:pt x="155" y="78"/>
                  </a:moveTo>
                  <a:lnTo>
                    <a:pt x="155" y="78"/>
                  </a:lnTo>
                  <a:lnTo>
                    <a:pt x="154" y="85"/>
                  </a:lnTo>
                  <a:lnTo>
                    <a:pt x="153" y="93"/>
                  </a:lnTo>
                  <a:lnTo>
                    <a:pt x="152" y="101"/>
                  </a:lnTo>
                  <a:lnTo>
                    <a:pt x="148" y="108"/>
                  </a:lnTo>
                  <a:lnTo>
                    <a:pt x="146" y="115"/>
                  </a:lnTo>
                  <a:lnTo>
                    <a:pt x="141" y="120"/>
                  </a:lnTo>
                  <a:lnTo>
                    <a:pt x="137" y="126"/>
                  </a:lnTo>
                  <a:lnTo>
                    <a:pt x="132" y="132"/>
                  </a:lnTo>
                  <a:lnTo>
                    <a:pt x="126" y="137"/>
                  </a:lnTo>
                  <a:lnTo>
                    <a:pt x="121" y="142"/>
                  </a:lnTo>
                  <a:lnTo>
                    <a:pt x="115"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4" y="34"/>
                  </a:lnTo>
                  <a:lnTo>
                    <a:pt x="18"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5" y="10"/>
                  </a:lnTo>
                  <a:lnTo>
                    <a:pt x="121" y="14"/>
                  </a:lnTo>
                  <a:lnTo>
                    <a:pt x="126" y="18"/>
                  </a:lnTo>
                  <a:lnTo>
                    <a:pt x="132" y="23"/>
                  </a:lnTo>
                  <a:lnTo>
                    <a:pt x="137" y="29"/>
                  </a:lnTo>
                  <a:lnTo>
                    <a:pt x="141" y="34"/>
                  </a:lnTo>
                  <a:lnTo>
                    <a:pt x="146" y="41"/>
                  </a:lnTo>
                  <a:lnTo>
                    <a:pt x="148" y="47"/>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20" name="Google Shape;6020;p59"/>
            <p:cNvSpPr/>
            <p:nvPr/>
          </p:nvSpPr>
          <p:spPr>
            <a:xfrm>
              <a:off x="4046538" y="4362450"/>
              <a:ext cx="49213" cy="49213"/>
            </a:xfrm>
            <a:custGeom>
              <a:avLst/>
              <a:gdLst/>
              <a:ahLst/>
              <a:cxnLst/>
              <a:rect l="l" t="t" r="r" b="b"/>
              <a:pathLst>
                <a:path w="155" h="154" extrusionOk="0">
                  <a:moveTo>
                    <a:pt x="155" y="77"/>
                  </a:moveTo>
                  <a:lnTo>
                    <a:pt x="155" y="77"/>
                  </a:lnTo>
                  <a:lnTo>
                    <a:pt x="154" y="85"/>
                  </a:lnTo>
                  <a:lnTo>
                    <a:pt x="153" y="93"/>
                  </a:lnTo>
                  <a:lnTo>
                    <a:pt x="152" y="100"/>
                  </a:lnTo>
                  <a:lnTo>
                    <a:pt x="148" y="107"/>
                  </a:lnTo>
                  <a:lnTo>
                    <a:pt x="146" y="114"/>
                  </a:lnTo>
                  <a:lnTo>
                    <a:pt x="141" y="120"/>
                  </a:lnTo>
                  <a:lnTo>
                    <a:pt x="137" y="126"/>
                  </a:lnTo>
                  <a:lnTo>
                    <a:pt x="132" y="132"/>
                  </a:lnTo>
                  <a:lnTo>
                    <a:pt x="126" y="136"/>
                  </a:lnTo>
                  <a:lnTo>
                    <a:pt x="121"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1" y="13"/>
                  </a:lnTo>
                  <a:lnTo>
                    <a:pt x="126" y="17"/>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21" name="Google Shape;6021;p59"/>
            <p:cNvSpPr/>
            <p:nvPr/>
          </p:nvSpPr>
          <p:spPr>
            <a:xfrm>
              <a:off x="4046538" y="4432300"/>
              <a:ext cx="49213" cy="49213"/>
            </a:xfrm>
            <a:custGeom>
              <a:avLst/>
              <a:gdLst/>
              <a:ahLst/>
              <a:cxnLst/>
              <a:rect l="l" t="t" r="r" b="b"/>
              <a:pathLst>
                <a:path w="155" h="155" extrusionOk="0">
                  <a:moveTo>
                    <a:pt x="155" y="77"/>
                  </a:moveTo>
                  <a:lnTo>
                    <a:pt x="155" y="77"/>
                  </a:lnTo>
                  <a:lnTo>
                    <a:pt x="154" y="85"/>
                  </a:lnTo>
                  <a:lnTo>
                    <a:pt x="153" y="93"/>
                  </a:lnTo>
                  <a:lnTo>
                    <a:pt x="152" y="101"/>
                  </a:lnTo>
                  <a:lnTo>
                    <a:pt x="148" y="108"/>
                  </a:lnTo>
                  <a:lnTo>
                    <a:pt x="146" y="115"/>
                  </a:lnTo>
                  <a:lnTo>
                    <a:pt x="141" y="120"/>
                  </a:lnTo>
                  <a:lnTo>
                    <a:pt x="137" y="126"/>
                  </a:lnTo>
                  <a:lnTo>
                    <a:pt x="132" y="132"/>
                  </a:lnTo>
                  <a:lnTo>
                    <a:pt x="126" y="138"/>
                  </a:lnTo>
                  <a:lnTo>
                    <a:pt x="121" y="141"/>
                  </a:lnTo>
                  <a:lnTo>
                    <a:pt x="115"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8" y="126"/>
                  </a:lnTo>
                  <a:lnTo>
                    <a:pt x="14" y="120"/>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5" y="9"/>
                  </a:lnTo>
                  <a:lnTo>
                    <a:pt x="121" y="14"/>
                  </a:lnTo>
                  <a:lnTo>
                    <a:pt x="126" y="19"/>
                  </a:lnTo>
                  <a:lnTo>
                    <a:pt x="132" y="23"/>
                  </a:lnTo>
                  <a:lnTo>
                    <a:pt x="137" y="29"/>
                  </a:lnTo>
                  <a:lnTo>
                    <a:pt x="141" y="35"/>
                  </a:lnTo>
                  <a:lnTo>
                    <a:pt x="146"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22" name="Google Shape;6022;p59"/>
            <p:cNvSpPr/>
            <p:nvPr/>
          </p:nvSpPr>
          <p:spPr>
            <a:xfrm>
              <a:off x="4046538" y="4154488"/>
              <a:ext cx="49213" cy="49213"/>
            </a:xfrm>
            <a:custGeom>
              <a:avLst/>
              <a:gdLst/>
              <a:ahLst/>
              <a:cxnLst/>
              <a:rect l="l" t="t" r="r" b="b"/>
              <a:pathLst>
                <a:path w="155" h="155" extrusionOk="0">
                  <a:moveTo>
                    <a:pt x="155" y="77"/>
                  </a:moveTo>
                  <a:lnTo>
                    <a:pt x="155" y="77"/>
                  </a:lnTo>
                  <a:lnTo>
                    <a:pt x="154" y="85"/>
                  </a:lnTo>
                  <a:lnTo>
                    <a:pt x="153" y="93"/>
                  </a:lnTo>
                  <a:lnTo>
                    <a:pt x="152" y="100"/>
                  </a:lnTo>
                  <a:lnTo>
                    <a:pt x="148" y="108"/>
                  </a:lnTo>
                  <a:lnTo>
                    <a:pt x="146" y="114"/>
                  </a:lnTo>
                  <a:lnTo>
                    <a:pt x="141" y="121"/>
                  </a:lnTo>
                  <a:lnTo>
                    <a:pt x="137" y="126"/>
                  </a:lnTo>
                  <a:lnTo>
                    <a:pt x="132" y="132"/>
                  </a:lnTo>
                  <a:lnTo>
                    <a:pt x="126" y="137"/>
                  </a:lnTo>
                  <a:lnTo>
                    <a:pt x="121" y="141"/>
                  </a:lnTo>
                  <a:lnTo>
                    <a:pt x="115"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8" y="126"/>
                  </a:lnTo>
                  <a:lnTo>
                    <a:pt x="14" y="121"/>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5" y="10"/>
                  </a:lnTo>
                  <a:lnTo>
                    <a:pt x="121" y="14"/>
                  </a:lnTo>
                  <a:lnTo>
                    <a:pt x="126" y="18"/>
                  </a:lnTo>
                  <a:lnTo>
                    <a:pt x="132" y="23"/>
                  </a:lnTo>
                  <a:lnTo>
                    <a:pt x="137" y="29"/>
                  </a:lnTo>
                  <a:lnTo>
                    <a:pt x="141" y="35"/>
                  </a:lnTo>
                  <a:lnTo>
                    <a:pt x="146" y="40"/>
                  </a:lnTo>
                  <a:lnTo>
                    <a:pt x="148" y="47"/>
                  </a:lnTo>
                  <a:lnTo>
                    <a:pt x="152" y="54"/>
                  </a:lnTo>
                  <a:lnTo>
                    <a:pt x="153"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23" name="Google Shape;6023;p59"/>
            <p:cNvSpPr/>
            <p:nvPr/>
          </p:nvSpPr>
          <p:spPr>
            <a:xfrm>
              <a:off x="4046538" y="4224338"/>
              <a:ext cx="49213" cy="49213"/>
            </a:xfrm>
            <a:custGeom>
              <a:avLst/>
              <a:gdLst/>
              <a:ahLst/>
              <a:cxnLst/>
              <a:rect l="l" t="t" r="r" b="b"/>
              <a:pathLst>
                <a:path w="155" h="155" extrusionOk="0">
                  <a:moveTo>
                    <a:pt x="155" y="78"/>
                  </a:moveTo>
                  <a:lnTo>
                    <a:pt x="155" y="78"/>
                  </a:lnTo>
                  <a:lnTo>
                    <a:pt x="154" y="86"/>
                  </a:lnTo>
                  <a:lnTo>
                    <a:pt x="153" y="93"/>
                  </a:lnTo>
                  <a:lnTo>
                    <a:pt x="152" y="101"/>
                  </a:lnTo>
                  <a:lnTo>
                    <a:pt x="148" y="108"/>
                  </a:lnTo>
                  <a:lnTo>
                    <a:pt x="146" y="115"/>
                  </a:lnTo>
                  <a:lnTo>
                    <a:pt x="141" y="121"/>
                  </a:lnTo>
                  <a:lnTo>
                    <a:pt x="137" y="127"/>
                  </a:lnTo>
                  <a:lnTo>
                    <a:pt x="132" y="132"/>
                  </a:lnTo>
                  <a:lnTo>
                    <a:pt x="126" y="138"/>
                  </a:lnTo>
                  <a:lnTo>
                    <a:pt x="121" y="142"/>
                  </a:lnTo>
                  <a:lnTo>
                    <a:pt x="115"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8" y="127"/>
                  </a:lnTo>
                  <a:lnTo>
                    <a:pt x="14"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0" y="5"/>
                  </a:lnTo>
                  <a:lnTo>
                    <a:pt x="108" y="7"/>
                  </a:lnTo>
                  <a:lnTo>
                    <a:pt x="115" y="11"/>
                  </a:lnTo>
                  <a:lnTo>
                    <a:pt x="121" y="14"/>
                  </a:lnTo>
                  <a:lnTo>
                    <a:pt x="126" y="19"/>
                  </a:lnTo>
                  <a:lnTo>
                    <a:pt x="132" y="23"/>
                  </a:lnTo>
                  <a:lnTo>
                    <a:pt x="137" y="29"/>
                  </a:lnTo>
                  <a:lnTo>
                    <a:pt x="141" y="35"/>
                  </a:lnTo>
                  <a:lnTo>
                    <a:pt x="146" y="42"/>
                  </a:lnTo>
                  <a:lnTo>
                    <a:pt x="148" y="48"/>
                  </a:lnTo>
                  <a:lnTo>
                    <a:pt x="152"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24" name="Google Shape;6024;p59"/>
            <p:cNvSpPr/>
            <p:nvPr/>
          </p:nvSpPr>
          <p:spPr>
            <a:xfrm>
              <a:off x="4122738" y="4291013"/>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7" y="137"/>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4" y="14"/>
                  </a:lnTo>
                  <a:lnTo>
                    <a:pt x="40" y="10"/>
                  </a:lnTo>
                  <a:lnTo>
                    <a:pt x="47" y="7"/>
                  </a:lnTo>
                  <a:lnTo>
                    <a:pt x="53" y="4"/>
                  </a:lnTo>
                  <a:lnTo>
                    <a:pt x="61"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25" name="Google Shape;6025;p59"/>
            <p:cNvSpPr/>
            <p:nvPr/>
          </p:nvSpPr>
          <p:spPr>
            <a:xfrm>
              <a:off x="4122738" y="4362450"/>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26" name="Google Shape;6026;p59"/>
            <p:cNvSpPr/>
            <p:nvPr/>
          </p:nvSpPr>
          <p:spPr>
            <a:xfrm>
              <a:off x="4122738" y="4224338"/>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1" y="154"/>
                  </a:lnTo>
                  <a:lnTo>
                    <a:pt x="53" y="151"/>
                  </a:lnTo>
                  <a:lnTo>
                    <a:pt x="47" y="149"/>
                  </a:lnTo>
                  <a:lnTo>
                    <a:pt x="40" y="146"/>
                  </a:lnTo>
                  <a:lnTo>
                    <a:pt x="34" y="142"/>
                  </a:lnTo>
                  <a:lnTo>
                    <a:pt x="27" y="138"/>
                  </a:lnTo>
                  <a:lnTo>
                    <a:pt x="23"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3" y="23"/>
                  </a:lnTo>
                  <a:lnTo>
                    <a:pt x="27" y="19"/>
                  </a:lnTo>
                  <a:lnTo>
                    <a:pt x="34" y="14"/>
                  </a:lnTo>
                  <a:lnTo>
                    <a:pt x="40" y="11"/>
                  </a:lnTo>
                  <a:lnTo>
                    <a:pt x="47" y="7"/>
                  </a:lnTo>
                  <a:lnTo>
                    <a:pt x="53" y="5"/>
                  </a:lnTo>
                  <a:lnTo>
                    <a:pt x="61"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27" name="Google Shape;6027;p59"/>
            <p:cNvSpPr/>
            <p:nvPr/>
          </p:nvSpPr>
          <p:spPr>
            <a:xfrm>
              <a:off x="3424238" y="4010025"/>
              <a:ext cx="47625"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3"/>
                  </a:lnTo>
                  <a:lnTo>
                    <a:pt x="142" y="120"/>
                  </a:lnTo>
                  <a:lnTo>
                    <a:pt x="137" y="126"/>
                  </a:lnTo>
                  <a:lnTo>
                    <a:pt x="132" y="132"/>
                  </a:lnTo>
                  <a:lnTo>
                    <a:pt x="127" y="136"/>
                  </a:lnTo>
                  <a:lnTo>
                    <a:pt x="120" y="141"/>
                  </a:lnTo>
                  <a:lnTo>
                    <a:pt x="114" y="146"/>
                  </a:lnTo>
                  <a:lnTo>
                    <a:pt x="108"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7"/>
                  </a:lnTo>
                  <a:lnTo>
                    <a:pt x="34" y="14"/>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4"/>
                  </a:lnTo>
                  <a:lnTo>
                    <a:pt x="127" y="17"/>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28" name="Google Shape;6028;p59"/>
            <p:cNvSpPr/>
            <p:nvPr/>
          </p:nvSpPr>
          <p:spPr>
            <a:xfrm>
              <a:off x="3424238" y="4079875"/>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0"/>
                  </a:lnTo>
                  <a:lnTo>
                    <a:pt x="137" y="127"/>
                  </a:lnTo>
                  <a:lnTo>
                    <a:pt x="132" y="132"/>
                  </a:lnTo>
                  <a:lnTo>
                    <a:pt x="127" y="137"/>
                  </a:lnTo>
                  <a:lnTo>
                    <a:pt x="120" y="142"/>
                  </a:lnTo>
                  <a:lnTo>
                    <a:pt x="114"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4" y="142"/>
                  </a:lnTo>
                  <a:lnTo>
                    <a:pt x="29" y="137"/>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4" y="10"/>
                  </a:lnTo>
                  <a:lnTo>
                    <a:pt x="120" y="14"/>
                  </a:lnTo>
                  <a:lnTo>
                    <a:pt x="127" y="18"/>
                  </a:lnTo>
                  <a:lnTo>
                    <a:pt x="132" y="23"/>
                  </a:lnTo>
                  <a:lnTo>
                    <a:pt x="137" y="29"/>
                  </a:lnTo>
                  <a:lnTo>
                    <a:pt x="142"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29" name="Google Shape;6029;p59"/>
            <p:cNvSpPr/>
            <p:nvPr/>
          </p:nvSpPr>
          <p:spPr>
            <a:xfrm>
              <a:off x="3492501" y="4010025"/>
              <a:ext cx="49213" cy="49213"/>
            </a:xfrm>
            <a:custGeom>
              <a:avLst/>
              <a:gdLst/>
              <a:ahLst/>
              <a:cxnLst/>
              <a:rect l="l" t="t" r="r" b="b"/>
              <a:pathLst>
                <a:path w="154" h="155" extrusionOk="0">
                  <a:moveTo>
                    <a:pt x="154" y="77"/>
                  </a:moveTo>
                  <a:lnTo>
                    <a:pt x="154" y="77"/>
                  </a:lnTo>
                  <a:lnTo>
                    <a:pt x="154" y="85"/>
                  </a:lnTo>
                  <a:lnTo>
                    <a:pt x="153" y="93"/>
                  </a:lnTo>
                  <a:lnTo>
                    <a:pt x="151" y="100"/>
                  </a:lnTo>
                  <a:lnTo>
                    <a:pt x="148" y="108"/>
                  </a:lnTo>
                  <a:lnTo>
                    <a:pt x="145" y="113"/>
                  </a:lnTo>
                  <a:lnTo>
                    <a:pt x="141" y="120"/>
                  </a:lnTo>
                  <a:lnTo>
                    <a:pt x="137" y="126"/>
                  </a:lnTo>
                  <a:lnTo>
                    <a:pt x="131" y="132"/>
                  </a:lnTo>
                  <a:lnTo>
                    <a:pt x="127"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8" y="148"/>
                  </a:lnTo>
                  <a:lnTo>
                    <a:pt x="41" y="146"/>
                  </a:lnTo>
                  <a:lnTo>
                    <a:pt x="34" y="141"/>
                  </a:lnTo>
                  <a:lnTo>
                    <a:pt x="28" y="136"/>
                  </a:lnTo>
                  <a:lnTo>
                    <a:pt x="22" y="132"/>
                  </a:lnTo>
                  <a:lnTo>
                    <a:pt x="18" y="126"/>
                  </a:lnTo>
                  <a:lnTo>
                    <a:pt x="13" y="120"/>
                  </a:lnTo>
                  <a:lnTo>
                    <a:pt x="10" y="113"/>
                  </a:lnTo>
                  <a:lnTo>
                    <a:pt x="6" y="108"/>
                  </a:lnTo>
                  <a:lnTo>
                    <a:pt x="3" y="100"/>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7"/>
                  </a:lnTo>
                  <a:lnTo>
                    <a:pt x="34" y="14"/>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7" y="17"/>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30" name="Google Shape;6030;p59"/>
            <p:cNvSpPr/>
            <p:nvPr/>
          </p:nvSpPr>
          <p:spPr>
            <a:xfrm>
              <a:off x="3492501" y="4079875"/>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8" y="149"/>
                  </a:lnTo>
                  <a:lnTo>
                    <a:pt x="41" y="145"/>
                  </a:lnTo>
                  <a:lnTo>
                    <a:pt x="34" y="142"/>
                  </a:lnTo>
                  <a:lnTo>
                    <a:pt x="28" y="137"/>
                  </a:lnTo>
                  <a:lnTo>
                    <a:pt x="22" y="132"/>
                  </a:lnTo>
                  <a:lnTo>
                    <a:pt x="18" y="127"/>
                  </a:lnTo>
                  <a:lnTo>
                    <a:pt x="13" y="120"/>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8" y="7"/>
                  </a:lnTo>
                  <a:lnTo>
                    <a:pt x="54" y="4"/>
                  </a:lnTo>
                  <a:lnTo>
                    <a:pt x="61" y="2"/>
                  </a:lnTo>
                  <a:lnTo>
                    <a:pt x="69" y="1"/>
                  </a:lnTo>
                  <a:lnTo>
                    <a:pt x="77" y="0"/>
                  </a:lnTo>
                  <a:lnTo>
                    <a:pt x="77" y="0"/>
                  </a:lnTo>
                  <a:lnTo>
                    <a:pt x="85" y="1"/>
                  </a:lnTo>
                  <a:lnTo>
                    <a:pt x="92" y="2"/>
                  </a:lnTo>
                  <a:lnTo>
                    <a:pt x="100" y="4"/>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31" name="Google Shape;6031;p59"/>
            <p:cNvSpPr/>
            <p:nvPr/>
          </p:nvSpPr>
          <p:spPr>
            <a:xfrm>
              <a:off x="3562351" y="4010025"/>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3"/>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0" y="146"/>
                  </a:lnTo>
                  <a:lnTo>
                    <a:pt x="35" y="141"/>
                  </a:lnTo>
                  <a:lnTo>
                    <a:pt x="29" y="136"/>
                  </a:lnTo>
                  <a:lnTo>
                    <a:pt x="23" y="132"/>
                  </a:lnTo>
                  <a:lnTo>
                    <a:pt x="19" y="126"/>
                  </a:lnTo>
                  <a:lnTo>
                    <a:pt x="14" y="120"/>
                  </a:lnTo>
                  <a:lnTo>
                    <a:pt x="10" y="113"/>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7"/>
                  </a:lnTo>
                  <a:lnTo>
                    <a:pt x="35"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4"/>
                  </a:lnTo>
                  <a:lnTo>
                    <a:pt x="126" y="17"/>
                  </a:lnTo>
                  <a:lnTo>
                    <a:pt x="132" y="23"/>
                  </a:lnTo>
                  <a:lnTo>
                    <a:pt x="137"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32" name="Google Shape;6032;p59"/>
            <p:cNvSpPr/>
            <p:nvPr/>
          </p:nvSpPr>
          <p:spPr>
            <a:xfrm>
              <a:off x="3562351" y="4079875"/>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0"/>
                  </a:lnTo>
                  <a:lnTo>
                    <a:pt x="137" y="127"/>
                  </a:lnTo>
                  <a:lnTo>
                    <a:pt x="132" y="132"/>
                  </a:lnTo>
                  <a:lnTo>
                    <a:pt x="126" y="137"/>
                  </a:lnTo>
                  <a:lnTo>
                    <a:pt x="121" y="142"/>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5" y="142"/>
                  </a:lnTo>
                  <a:lnTo>
                    <a:pt x="29" y="137"/>
                  </a:lnTo>
                  <a:lnTo>
                    <a:pt x="23" y="132"/>
                  </a:lnTo>
                  <a:lnTo>
                    <a:pt x="19" y="127"/>
                  </a:lnTo>
                  <a:lnTo>
                    <a:pt x="14" y="120"/>
                  </a:lnTo>
                  <a:lnTo>
                    <a:pt x="10" y="115"/>
                  </a:lnTo>
                  <a:lnTo>
                    <a:pt x="6" y="108"/>
                  </a:lnTo>
                  <a:lnTo>
                    <a:pt x="4" y="101"/>
                  </a:lnTo>
                  <a:lnTo>
                    <a:pt x="3" y="93"/>
                  </a:lnTo>
                  <a:lnTo>
                    <a:pt x="2" y="86"/>
                  </a:lnTo>
                  <a:lnTo>
                    <a:pt x="0" y="78"/>
                  </a:lnTo>
                  <a:lnTo>
                    <a:pt x="0" y="78"/>
                  </a:lnTo>
                  <a:lnTo>
                    <a:pt x="2" y="70"/>
                  </a:lnTo>
                  <a:lnTo>
                    <a:pt x="3" y="62"/>
                  </a:lnTo>
                  <a:lnTo>
                    <a:pt x="4" y="55"/>
                  </a:lnTo>
                  <a:lnTo>
                    <a:pt x="6" y="48"/>
                  </a:lnTo>
                  <a:lnTo>
                    <a:pt x="10" y="41"/>
                  </a:lnTo>
                  <a:lnTo>
                    <a:pt x="14" y="34"/>
                  </a:lnTo>
                  <a:lnTo>
                    <a:pt x="19" y="29"/>
                  </a:lnTo>
                  <a:lnTo>
                    <a:pt x="23" y="23"/>
                  </a:lnTo>
                  <a:lnTo>
                    <a:pt x="29" y="18"/>
                  </a:lnTo>
                  <a:lnTo>
                    <a:pt x="35" y="14"/>
                  </a:lnTo>
                  <a:lnTo>
                    <a:pt x="40" y="10"/>
                  </a:lnTo>
                  <a:lnTo>
                    <a:pt x="47" y="7"/>
                  </a:lnTo>
                  <a:lnTo>
                    <a:pt x="55" y="4"/>
                  </a:lnTo>
                  <a:lnTo>
                    <a:pt x="62" y="2"/>
                  </a:lnTo>
                  <a:lnTo>
                    <a:pt x="70" y="1"/>
                  </a:lnTo>
                  <a:lnTo>
                    <a:pt x="78" y="0"/>
                  </a:lnTo>
                  <a:lnTo>
                    <a:pt x="78" y="0"/>
                  </a:lnTo>
                  <a:lnTo>
                    <a:pt x="85" y="1"/>
                  </a:lnTo>
                  <a:lnTo>
                    <a:pt x="93" y="2"/>
                  </a:lnTo>
                  <a:lnTo>
                    <a:pt x="101" y="4"/>
                  </a:lnTo>
                  <a:lnTo>
                    <a:pt x="108" y="7"/>
                  </a:lnTo>
                  <a:lnTo>
                    <a:pt x="115" y="10"/>
                  </a:lnTo>
                  <a:lnTo>
                    <a:pt x="121" y="14"/>
                  </a:lnTo>
                  <a:lnTo>
                    <a:pt x="126" y="18"/>
                  </a:lnTo>
                  <a:lnTo>
                    <a:pt x="132" y="23"/>
                  </a:lnTo>
                  <a:lnTo>
                    <a:pt x="137" y="29"/>
                  </a:lnTo>
                  <a:lnTo>
                    <a:pt x="141"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33" name="Google Shape;6033;p59"/>
            <p:cNvSpPr/>
            <p:nvPr/>
          </p:nvSpPr>
          <p:spPr>
            <a:xfrm>
              <a:off x="3633788" y="4010025"/>
              <a:ext cx="49213" cy="49213"/>
            </a:xfrm>
            <a:custGeom>
              <a:avLst/>
              <a:gdLst/>
              <a:ahLst/>
              <a:cxnLst/>
              <a:rect l="l" t="t" r="r" b="b"/>
              <a:pathLst>
                <a:path w="153" h="155" extrusionOk="0">
                  <a:moveTo>
                    <a:pt x="153" y="77"/>
                  </a:moveTo>
                  <a:lnTo>
                    <a:pt x="153" y="77"/>
                  </a:lnTo>
                  <a:lnTo>
                    <a:pt x="153" y="85"/>
                  </a:lnTo>
                  <a:lnTo>
                    <a:pt x="152" y="93"/>
                  </a:lnTo>
                  <a:lnTo>
                    <a:pt x="149" y="100"/>
                  </a:lnTo>
                  <a:lnTo>
                    <a:pt x="147" y="108"/>
                  </a:lnTo>
                  <a:lnTo>
                    <a:pt x="144" y="113"/>
                  </a:lnTo>
                  <a:lnTo>
                    <a:pt x="140" y="120"/>
                  </a:lnTo>
                  <a:lnTo>
                    <a:pt x="136" y="126"/>
                  </a:lnTo>
                  <a:lnTo>
                    <a:pt x="130" y="132"/>
                  </a:lnTo>
                  <a:lnTo>
                    <a:pt x="125" y="136"/>
                  </a:lnTo>
                  <a:lnTo>
                    <a:pt x="120" y="141"/>
                  </a:lnTo>
                  <a:lnTo>
                    <a:pt x="113" y="146"/>
                  </a:lnTo>
                  <a:lnTo>
                    <a:pt x="106" y="148"/>
                  </a:lnTo>
                  <a:lnTo>
                    <a:pt x="99" y="151"/>
                  </a:lnTo>
                  <a:lnTo>
                    <a:pt x="91"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4"/>
                  </a:lnTo>
                  <a:lnTo>
                    <a:pt x="125" y="17"/>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34" name="Google Shape;6034;p59"/>
            <p:cNvSpPr/>
            <p:nvPr/>
          </p:nvSpPr>
          <p:spPr>
            <a:xfrm>
              <a:off x="3633788" y="4079875"/>
              <a:ext cx="49213" cy="49213"/>
            </a:xfrm>
            <a:custGeom>
              <a:avLst/>
              <a:gdLst/>
              <a:ahLst/>
              <a:cxnLst/>
              <a:rect l="l" t="t" r="r" b="b"/>
              <a:pathLst>
                <a:path w="153" h="155" extrusionOk="0">
                  <a:moveTo>
                    <a:pt x="153" y="78"/>
                  </a:moveTo>
                  <a:lnTo>
                    <a:pt x="153" y="78"/>
                  </a:lnTo>
                  <a:lnTo>
                    <a:pt x="153" y="86"/>
                  </a:lnTo>
                  <a:lnTo>
                    <a:pt x="152" y="93"/>
                  </a:lnTo>
                  <a:lnTo>
                    <a:pt x="149" y="101"/>
                  </a:lnTo>
                  <a:lnTo>
                    <a:pt x="147" y="108"/>
                  </a:lnTo>
                  <a:lnTo>
                    <a:pt x="144" y="115"/>
                  </a:lnTo>
                  <a:lnTo>
                    <a:pt x="140" y="120"/>
                  </a:lnTo>
                  <a:lnTo>
                    <a:pt x="136" y="127"/>
                  </a:lnTo>
                  <a:lnTo>
                    <a:pt x="130" y="132"/>
                  </a:lnTo>
                  <a:lnTo>
                    <a:pt x="125" y="137"/>
                  </a:lnTo>
                  <a:lnTo>
                    <a:pt x="120" y="142"/>
                  </a:lnTo>
                  <a:lnTo>
                    <a:pt x="113" y="145"/>
                  </a:lnTo>
                  <a:lnTo>
                    <a:pt x="106" y="149"/>
                  </a:lnTo>
                  <a:lnTo>
                    <a:pt x="99" y="151"/>
                  </a:lnTo>
                  <a:lnTo>
                    <a:pt x="91" y="153"/>
                  </a:lnTo>
                  <a:lnTo>
                    <a:pt x="84" y="155"/>
                  </a:lnTo>
                  <a:lnTo>
                    <a:pt x="76" y="155"/>
                  </a:lnTo>
                  <a:lnTo>
                    <a:pt x="76" y="155"/>
                  </a:lnTo>
                  <a:lnTo>
                    <a:pt x="68" y="155"/>
                  </a:lnTo>
                  <a:lnTo>
                    <a:pt x="60" y="153"/>
                  </a:lnTo>
                  <a:lnTo>
                    <a:pt x="53" y="151"/>
                  </a:lnTo>
                  <a:lnTo>
                    <a:pt x="46"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6" y="7"/>
                  </a:lnTo>
                  <a:lnTo>
                    <a:pt x="53" y="4"/>
                  </a:lnTo>
                  <a:lnTo>
                    <a:pt x="60" y="2"/>
                  </a:lnTo>
                  <a:lnTo>
                    <a:pt x="68" y="1"/>
                  </a:lnTo>
                  <a:lnTo>
                    <a:pt x="76" y="0"/>
                  </a:lnTo>
                  <a:lnTo>
                    <a:pt x="76" y="0"/>
                  </a:lnTo>
                  <a:lnTo>
                    <a:pt x="84" y="1"/>
                  </a:lnTo>
                  <a:lnTo>
                    <a:pt x="91" y="2"/>
                  </a:lnTo>
                  <a:lnTo>
                    <a:pt x="99" y="4"/>
                  </a:lnTo>
                  <a:lnTo>
                    <a:pt x="106" y="7"/>
                  </a:lnTo>
                  <a:lnTo>
                    <a:pt x="113" y="10"/>
                  </a:lnTo>
                  <a:lnTo>
                    <a:pt x="120" y="14"/>
                  </a:lnTo>
                  <a:lnTo>
                    <a:pt x="125" y="18"/>
                  </a:lnTo>
                  <a:lnTo>
                    <a:pt x="130" y="23"/>
                  </a:lnTo>
                  <a:lnTo>
                    <a:pt x="136" y="29"/>
                  </a:lnTo>
                  <a:lnTo>
                    <a:pt x="140" y="34"/>
                  </a:lnTo>
                  <a:lnTo>
                    <a:pt x="144" y="41"/>
                  </a:lnTo>
                  <a:lnTo>
                    <a:pt x="147" y="48"/>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35" name="Google Shape;6035;p59"/>
            <p:cNvSpPr/>
            <p:nvPr/>
          </p:nvSpPr>
          <p:spPr>
            <a:xfrm>
              <a:off x="3703638" y="4010025"/>
              <a:ext cx="47625"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36" name="Google Shape;6036;p59"/>
            <p:cNvSpPr/>
            <p:nvPr/>
          </p:nvSpPr>
          <p:spPr>
            <a:xfrm>
              <a:off x="3703638" y="4079875"/>
              <a:ext cx="47625"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0"/>
                  </a:lnTo>
                  <a:lnTo>
                    <a:pt x="136" y="127"/>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37" name="Google Shape;6037;p59"/>
            <p:cNvSpPr/>
            <p:nvPr/>
          </p:nvSpPr>
          <p:spPr>
            <a:xfrm>
              <a:off x="3074988" y="4010025"/>
              <a:ext cx="47625" cy="49213"/>
            </a:xfrm>
            <a:custGeom>
              <a:avLst/>
              <a:gdLst/>
              <a:ahLst/>
              <a:cxnLst/>
              <a:rect l="l" t="t" r="r" b="b"/>
              <a:pathLst>
                <a:path w="154" h="155" extrusionOk="0">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7"/>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38" name="Google Shape;6038;p59"/>
            <p:cNvSpPr/>
            <p:nvPr/>
          </p:nvSpPr>
          <p:spPr>
            <a:xfrm>
              <a:off x="3074988" y="4079875"/>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39" name="Google Shape;6039;p59"/>
            <p:cNvSpPr/>
            <p:nvPr/>
          </p:nvSpPr>
          <p:spPr>
            <a:xfrm>
              <a:off x="3143251" y="40100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3"/>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7"/>
                  </a:lnTo>
                  <a:lnTo>
                    <a:pt x="34"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40" name="Google Shape;6040;p59"/>
            <p:cNvSpPr/>
            <p:nvPr/>
          </p:nvSpPr>
          <p:spPr>
            <a:xfrm>
              <a:off x="3143251" y="407987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10"/>
                  </a:lnTo>
                  <a:lnTo>
                    <a:pt x="47" y="7"/>
                  </a:lnTo>
                  <a:lnTo>
                    <a:pt x="54" y="4"/>
                  </a:lnTo>
                  <a:lnTo>
                    <a:pt x="62"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1"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41" name="Google Shape;6041;p59"/>
            <p:cNvSpPr/>
            <p:nvPr/>
          </p:nvSpPr>
          <p:spPr>
            <a:xfrm>
              <a:off x="3214688" y="4010025"/>
              <a:ext cx="47625"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42" name="Google Shape;6042;p59"/>
            <p:cNvSpPr/>
            <p:nvPr/>
          </p:nvSpPr>
          <p:spPr>
            <a:xfrm>
              <a:off x="3214688" y="4079875"/>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43" name="Google Shape;6043;p59"/>
            <p:cNvSpPr/>
            <p:nvPr/>
          </p:nvSpPr>
          <p:spPr>
            <a:xfrm>
              <a:off x="3284538" y="40100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4" y="113"/>
                  </a:lnTo>
                  <a:lnTo>
                    <a:pt x="140"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8" y="136"/>
                  </a:lnTo>
                  <a:lnTo>
                    <a:pt x="23" y="132"/>
                  </a:lnTo>
                  <a:lnTo>
                    <a:pt x="17" y="126"/>
                  </a:lnTo>
                  <a:lnTo>
                    <a:pt x="13"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8" y="17"/>
                  </a:lnTo>
                  <a:lnTo>
                    <a:pt x="34" y="14"/>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4"/>
                  </a:lnTo>
                  <a:lnTo>
                    <a:pt x="126" y="17"/>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44" name="Google Shape;6044;p59"/>
            <p:cNvSpPr/>
            <p:nvPr/>
          </p:nvSpPr>
          <p:spPr>
            <a:xfrm>
              <a:off x="3284538" y="407987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0" y="120"/>
                  </a:lnTo>
                  <a:lnTo>
                    <a:pt x="136" y="127"/>
                  </a:lnTo>
                  <a:lnTo>
                    <a:pt x="131" y="132"/>
                  </a:lnTo>
                  <a:lnTo>
                    <a:pt x="126" y="137"/>
                  </a:lnTo>
                  <a:lnTo>
                    <a:pt x="120" y="142"/>
                  </a:lnTo>
                  <a:lnTo>
                    <a:pt x="113" y="145"/>
                  </a:lnTo>
                  <a:lnTo>
                    <a:pt x="107"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8" y="137"/>
                  </a:lnTo>
                  <a:lnTo>
                    <a:pt x="23" y="132"/>
                  </a:lnTo>
                  <a:lnTo>
                    <a:pt x="17" y="127"/>
                  </a:lnTo>
                  <a:lnTo>
                    <a:pt x="13"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3" y="34"/>
                  </a:lnTo>
                  <a:lnTo>
                    <a:pt x="17" y="29"/>
                  </a:lnTo>
                  <a:lnTo>
                    <a:pt x="23" y="23"/>
                  </a:lnTo>
                  <a:lnTo>
                    <a:pt x="28" y="18"/>
                  </a:lnTo>
                  <a:lnTo>
                    <a:pt x="34" y="14"/>
                  </a:lnTo>
                  <a:lnTo>
                    <a:pt x="40" y="10"/>
                  </a:lnTo>
                  <a:lnTo>
                    <a:pt x="47" y="7"/>
                  </a:lnTo>
                  <a:lnTo>
                    <a:pt x="53" y="4"/>
                  </a:lnTo>
                  <a:lnTo>
                    <a:pt x="61" y="2"/>
                  </a:lnTo>
                  <a:lnTo>
                    <a:pt x="68" y="1"/>
                  </a:lnTo>
                  <a:lnTo>
                    <a:pt x="76" y="0"/>
                  </a:lnTo>
                  <a:lnTo>
                    <a:pt x="76" y="0"/>
                  </a:lnTo>
                  <a:lnTo>
                    <a:pt x="84" y="1"/>
                  </a:lnTo>
                  <a:lnTo>
                    <a:pt x="92" y="2"/>
                  </a:lnTo>
                  <a:lnTo>
                    <a:pt x="99" y="4"/>
                  </a:lnTo>
                  <a:lnTo>
                    <a:pt x="107" y="7"/>
                  </a:lnTo>
                  <a:lnTo>
                    <a:pt x="113" y="10"/>
                  </a:lnTo>
                  <a:lnTo>
                    <a:pt x="120" y="14"/>
                  </a:lnTo>
                  <a:lnTo>
                    <a:pt x="126" y="18"/>
                  </a:lnTo>
                  <a:lnTo>
                    <a:pt x="131" y="23"/>
                  </a:lnTo>
                  <a:lnTo>
                    <a:pt x="136" y="29"/>
                  </a:lnTo>
                  <a:lnTo>
                    <a:pt x="140"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45" name="Google Shape;6045;p59"/>
            <p:cNvSpPr/>
            <p:nvPr/>
          </p:nvSpPr>
          <p:spPr>
            <a:xfrm>
              <a:off x="3354388" y="4010025"/>
              <a:ext cx="49213" cy="49213"/>
            </a:xfrm>
            <a:custGeom>
              <a:avLst/>
              <a:gdLst/>
              <a:ahLst/>
              <a:cxnLst/>
              <a:rect l="l" t="t" r="r" b="b"/>
              <a:pathLst>
                <a:path w="155" h="155" extrusionOk="0">
                  <a:moveTo>
                    <a:pt x="155" y="77"/>
                  </a:moveTo>
                  <a:lnTo>
                    <a:pt x="155" y="77"/>
                  </a:lnTo>
                  <a:lnTo>
                    <a:pt x="154" y="85"/>
                  </a:lnTo>
                  <a:lnTo>
                    <a:pt x="152" y="93"/>
                  </a:lnTo>
                  <a:lnTo>
                    <a:pt x="151" y="100"/>
                  </a:lnTo>
                  <a:lnTo>
                    <a:pt x="148" y="108"/>
                  </a:lnTo>
                  <a:lnTo>
                    <a:pt x="146" y="113"/>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5" y="141"/>
                  </a:lnTo>
                  <a:lnTo>
                    <a:pt x="29" y="136"/>
                  </a:lnTo>
                  <a:lnTo>
                    <a:pt x="23" y="132"/>
                  </a:lnTo>
                  <a:lnTo>
                    <a:pt x="19" y="126"/>
                  </a:lnTo>
                  <a:lnTo>
                    <a:pt x="14"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7"/>
                  </a:lnTo>
                  <a:lnTo>
                    <a:pt x="35" y="14"/>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4"/>
                  </a:lnTo>
                  <a:lnTo>
                    <a:pt x="126" y="17"/>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46" name="Google Shape;6046;p59"/>
            <p:cNvSpPr/>
            <p:nvPr/>
          </p:nvSpPr>
          <p:spPr>
            <a:xfrm>
              <a:off x="3354388" y="4079875"/>
              <a:ext cx="49213" cy="49213"/>
            </a:xfrm>
            <a:custGeom>
              <a:avLst/>
              <a:gdLst/>
              <a:ahLst/>
              <a:cxnLst/>
              <a:rect l="l" t="t" r="r" b="b"/>
              <a:pathLst>
                <a:path w="155" h="155" extrusionOk="0">
                  <a:moveTo>
                    <a:pt x="155" y="78"/>
                  </a:moveTo>
                  <a:lnTo>
                    <a:pt x="155" y="78"/>
                  </a:lnTo>
                  <a:lnTo>
                    <a:pt x="154" y="86"/>
                  </a:lnTo>
                  <a:lnTo>
                    <a:pt x="152" y="93"/>
                  </a:lnTo>
                  <a:lnTo>
                    <a:pt x="151" y="101"/>
                  </a:lnTo>
                  <a:lnTo>
                    <a:pt x="148" y="108"/>
                  </a:lnTo>
                  <a:lnTo>
                    <a:pt x="146" y="115"/>
                  </a:lnTo>
                  <a:lnTo>
                    <a:pt x="141" y="120"/>
                  </a:lnTo>
                  <a:lnTo>
                    <a:pt x="136" y="127"/>
                  </a:lnTo>
                  <a:lnTo>
                    <a:pt x="132" y="132"/>
                  </a:lnTo>
                  <a:lnTo>
                    <a:pt x="126" y="137"/>
                  </a:lnTo>
                  <a:lnTo>
                    <a:pt x="120" y="142"/>
                  </a:lnTo>
                  <a:lnTo>
                    <a:pt x="114"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9"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4" y="10"/>
                  </a:lnTo>
                  <a:lnTo>
                    <a:pt x="120" y="14"/>
                  </a:lnTo>
                  <a:lnTo>
                    <a:pt x="126" y="18"/>
                  </a:lnTo>
                  <a:lnTo>
                    <a:pt x="132" y="23"/>
                  </a:lnTo>
                  <a:lnTo>
                    <a:pt x="136" y="29"/>
                  </a:lnTo>
                  <a:lnTo>
                    <a:pt x="141" y="34"/>
                  </a:lnTo>
                  <a:lnTo>
                    <a:pt x="146" y="41"/>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47" name="Google Shape;6047;p59"/>
            <p:cNvSpPr/>
            <p:nvPr/>
          </p:nvSpPr>
          <p:spPr>
            <a:xfrm>
              <a:off x="2862263" y="4010025"/>
              <a:ext cx="49213" cy="49213"/>
            </a:xfrm>
            <a:custGeom>
              <a:avLst/>
              <a:gdLst/>
              <a:ahLst/>
              <a:cxnLst/>
              <a:rect l="l" t="t" r="r" b="b"/>
              <a:pathLst>
                <a:path w="153" h="155" extrusionOk="0">
                  <a:moveTo>
                    <a:pt x="153" y="77"/>
                  </a:moveTo>
                  <a:lnTo>
                    <a:pt x="153" y="77"/>
                  </a:lnTo>
                  <a:lnTo>
                    <a:pt x="153" y="85"/>
                  </a:lnTo>
                  <a:lnTo>
                    <a:pt x="152" y="93"/>
                  </a:lnTo>
                  <a:lnTo>
                    <a:pt x="150" y="100"/>
                  </a:lnTo>
                  <a:lnTo>
                    <a:pt x="148" y="108"/>
                  </a:lnTo>
                  <a:lnTo>
                    <a:pt x="144" y="113"/>
                  </a:lnTo>
                  <a:lnTo>
                    <a:pt x="141" y="120"/>
                  </a:lnTo>
                  <a:lnTo>
                    <a:pt x="136" y="126"/>
                  </a:lnTo>
                  <a:lnTo>
                    <a:pt x="131" y="132"/>
                  </a:lnTo>
                  <a:lnTo>
                    <a:pt x="126" y="136"/>
                  </a:lnTo>
                  <a:lnTo>
                    <a:pt x="119"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4"/>
                  </a:lnTo>
                  <a:lnTo>
                    <a:pt x="126" y="17"/>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48" name="Google Shape;6048;p59"/>
            <p:cNvSpPr/>
            <p:nvPr/>
          </p:nvSpPr>
          <p:spPr>
            <a:xfrm>
              <a:off x="2862263" y="4079875"/>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0"/>
                  </a:lnTo>
                  <a:lnTo>
                    <a:pt x="136" y="127"/>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4"/>
                  </a:lnTo>
                  <a:lnTo>
                    <a:pt x="126" y="18"/>
                  </a:lnTo>
                  <a:lnTo>
                    <a:pt x="131"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49" name="Google Shape;6049;p59"/>
            <p:cNvSpPr/>
            <p:nvPr/>
          </p:nvSpPr>
          <p:spPr>
            <a:xfrm>
              <a:off x="2932113" y="40100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50" name="Google Shape;6050;p59"/>
            <p:cNvSpPr/>
            <p:nvPr/>
          </p:nvSpPr>
          <p:spPr>
            <a:xfrm>
              <a:off x="2932113" y="4079875"/>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51" name="Google Shape;6051;p59"/>
            <p:cNvSpPr/>
            <p:nvPr/>
          </p:nvSpPr>
          <p:spPr>
            <a:xfrm>
              <a:off x="3001963" y="4010025"/>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3"/>
                  </a:lnTo>
                  <a:lnTo>
                    <a:pt x="142" y="120"/>
                  </a:lnTo>
                  <a:lnTo>
                    <a:pt x="138" y="126"/>
                  </a:lnTo>
                  <a:lnTo>
                    <a:pt x="132"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8" y="148"/>
                  </a:lnTo>
                  <a:lnTo>
                    <a:pt x="42" y="146"/>
                  </a:lnTo>
                  <a:lnTo>
                    <a:pt x="35" y="141"/>
                  </a:lnTo>
                  <a:lnTo>
                    <a:pt x="29" y="136"/>
                  </a:lnTo>
                  <a:lnTo>
                    <a:pt x="23" y="132"/>
                  </a:lnTo>
                  <a:lnTo>
                    <a:pt x="19" y="126"/>
                  </a:lnTo>
                  <a:lnTo>
                    <a:pt x="14" y="120"/>
                  </a:lnTo>
                  <a:lnTo>
                    <a:pt x="11" y="113"/>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7"/>
                  </a:lnTo>
                  <a:lnTo>
                    <a:pt x="35" y="14"/>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4"/>
                  </a:lnTo>
                  <a:lnTo>
                    <a:pt x="127" y="17"/>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52" name="Google Shape;6052;p59"/>
            <p:cNvSpPr/>
            <p:nvPr/>
          </p:nvSpPr>
          <p:spPr>
            <a:xfrm>
              <a:off x="3001963" y="4079875"/>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2" y="120"/>
                  </a:lnTo>
                  <a:lnTo>
                    <a:pt x="138" y="127"/>
                  </a:lnTo>
                  <a:lnTo>
                    <a:pt x="132" y="132"/>
                  </a:lnTo>
                  <a:lnTo>
                    <a:pt x="127" y="137"/>
                  </a:lnTo>
                  <a:lnTo>
                    <a:pt x="121"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2" y="145"/>
                  </a:lnTo>
                  <a:lnTo>
                    <a:pt x="35" y="142"/>
                  </a:lnTo>
                  <a:lnTo>
                    <a:pt x="29" y="137"/>
                  </a:lnTo>
                  <a:lnTo>
                    <a:pt x="23" y="132"/>
                  </a:lnTo>
                  <a:lnTo>
                    <a:pt x="19" y="127"/>
                  </a:lnTo>
                  <a:lnTo>
                    <a:pt x="14" y="120"/>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1"/>
                  </a:lnTo>
                  <a:lnTo>
                    <a:pt x="14" y="34"/>
                  </a:lnTo>
                  <a:lnTo>
                    <a:pt x="19" y="29"/>
                  </a:lnTo>
                  <a:lnTo>
                    <a:pt x="23" y="23"/>
                  </a:lnTo>
                  <a:lnTo>
                    <a:pt x="29" y="18"/>
                  </a:lnTo>
                  <a:lnTo>
                    <a:pt x="35" y="14"/>
                  </a:lnTo>
                  <a:lnTo>
                    <a:pt x="42"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1" y="14"/>
                  </a:lnTo>
                  <a:lnTo>
                    <a:pt x="127" y="18"/>
                  </a:lnTo>
                  <a:lnTo>
                    <a:pt x="132" y="23"/>
                  </a:lnTo>
                  <a:lnTo>
                    <a:pt x="138" y="29"/>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53" name="Google Shape;6053;p59"/>
            <p:cNvSpPr/>
            <p:nvPr/>
          </p:nvSpPr>
          <p:spPr>
            <a:xfrm>
              <a:off x="2724151" y="4010025"/>
              <a:ext cx="47625" cy="49213"/>
            </a:xfrm>
            <a:custGeom>
              <a:avLst/>
              <a:gdLst/>
              <a:ahLst/>
              <a:cxnLst/>
              <a:rect l="l" t="t" r="r" b="b"/>
              <a:pathLst>
                <a:path w="154" h="155" extrusionOk="0">
                  <a:moveTo>
                    <a:pt x="154" y="77"/>
                  </a:moveTo>
                  <a:lnTo>
                    <a:pt x="154" y="77"/>
                  </a:lnTo>
                  <a:lnTo>
                    <a:pt x="153" y="85"/>
                  </a:lnTo>
                  <a:lnTo>
                    <a:pt x="152" y="93"/>
                  </a:lnTo>
                  <a:lnTo>
                    <a:pt x="151" y="100"/>
                  </a:lnTo>
                  <a:lnTo>
                    <a:pt x="148" y="108"/>
                  </a:lnTo>
                  <a:lnTo>
                    <a:pt x="145" y="113"/>
                  </a:lnTo>
                  <a:lnTo>
                    <a:pt x="140" y="120"/>
                  </a:lnTo>
                  <a:lnTo>
                    <a:pt x="136" y="126"/>
                  </a:lnTo>
                  <a:lnTo>
                    <a:pt x="131" y="132"/>
                  </a:lnTo>
                  <a:lnTo>
                    <a:pt x="126" y="136"/>
                  </a:lnTo>
                  <a:lnTo>
                    <a:pt x="120" y="141"/>
                  </a:lnTo>
                  <a:lnTo>
                    <a:pt x="114" y="146"/>
                  </a:lnTo>
                  <a:lnTo>
                    <a:pt x="107" y="148"/>
                  </a:lnTo>
                  <a:lnTo>
                    <a:pt x="100" y="151"/>
                  </a:lnTo>
                  <a:lnTo>
                    <a:pt x="92" y="152"/>
                  </a:lnTo>
                  <a:lnTo>
                    <a:pt x="84" y="154"/>
                  </a:lnTo>
                  <a:lnTo>
                    <a:pt x="76" y="155"/>
                  </a:lnTo>
                  <a:lnTo>
                    <a:pt x="76" y="155"/>
                  </a:lnTo>
                  <a:lnTo>
                    <a:pt x="69" y="154"/>
                  </a:lnTo>
                  <a:lnTo>
                    <a:pt x="61" y="152"/>
                  </a:lnTo>
                  <a:lnTo>
                    <a:pt x="53" y="151"/>
                  </a:lnTo>
                  <a:lnTo>
                    <a:pt x="47" y="148"/>
                  </a:lnTo>
                  <a:lnTo>
                    <a:pt x="40" y="146"/>
                  </a:lnTo>
                  <a:lnTo>
                    <a:pt x="34" y="141"/>
                  </a:lnTo>
                  <a:lnTo>
                    <a:pt x="28" y="136"/>
                  </a:lnTo>
                  <a:lnTo>
                    <a:pt x="23" y="132"/>
                  </a:lnTo>
                  <a:lnTo>
                    <a:pt x="18" y="126"/>
                  </a:lnTo>
                  <a:lnTo>
                    <a:pt x="13"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3" y="35"/>
                  </a:lnTo>
                  <a:lnTo>
                    <a:pt x="18" y="29"/>
                  </a:lnTo>
                  <a:lnTo>
                    <a:pt x="23" y="23"/>
                  </a:lnTo>
                  <a:lnTo>
                    <a:pt x="28" y="17"/>
                  </a:lnTo>
                  <a:lnTo>
                    <a:pt x="34" y="14"/>
                  </a:lnTo>
                  <a:lnTo>
                    <a:pt x="40" y="9"/>
                  </a:lnTo>
                  <a:lnTo>
                    <a:pt x="47" y="6"/>
                  </a:lnTo>
                  <a:lnTo>
                    <a:pt x="53" y="4"/>
                  </a:lnTo>
                  <a:lnTo>
                    <a:pt x="61" y="1"/>
                  </a:lnTo>
                  <a:lnTo>
                    <a:pt x="69" y="0"/>
                  </a:lnTo>
                  <a:lnTo>
                    <a:pt x="76" y="0"/>
                  </a:lnTo>
                  <a:lnTo>
                    <a:pt x="76" y="0"/>
                  </a:lnTo>
                  <a:lnTo>
                    <a:pt x="84" y="0"/>
                  </a:lnTo>
                  <a:lnTo>
                    <a:pt x="92" y="1"/>
                  </a:lnTo>
                  <a:lnTo>
                    <a:pt x="100" y="4"/>
                  </a:lnTo>
                  <a:lnTo>
                    <a:pt x="107" y="6"/>
                  </a:lnTo>
                  <a:lnTo>
                    <a:pt x="114" y="9"/>
                  </a:lnTo>
                  <a:lnTo>
                    <a:pt x="120" y="14"/>
                  </a:lnTo>
                  <a:lnTo>
                    <a:pt x="126" y="17"/>
                  </a:lnTo>
                  <a:lnTo>
                    <a:pt x="131" y="23"/>
                  </a:lnTo>
                  <a:lnTo>
                    <a:pt x="136" y="29"/>
                  </a:lnTo>
                  <a:lnTo>
                    <a:pt x="140" y="35"/>
                  </a:lnTo>
                  <a:lnTo>
                    <a:pt x="145" y="40"/>
                  </a:lnTo>
                  <a:lnTo>
                    <a:pt x="148"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54" name="Google Shape;6054;p59"/>
            <p:cNvSpPr/>
            <p:nvPr/>
          </p:nvSpPr>
          <p:spPr>
            <a:xfrm>
              <a:off x="2724151" y="4079875"/>
              <a:ext cx="47625"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0" y="120"/>
                  </a:lnTo>
                  <a:lnTo>
                    <a:pt x="136" y="127"/>
                  </a:lnTo>
                  <a:lnTo>
                    <a:pt x="131" y="132"/>
                  </a:lnTo>
                  <a:lnTo>
                    <a:pt x="126" y="137"/>
                  </a:lnTo>
                  <a:lnTo>
                    <a:pt x="120" y="142"/>
                  </a:lnTo>
                  <a:lnTo>
                    <a:pt x="114" y="145"/>
                  </a:lnTo>
                  <a:lnTo>
                    <a:pt x="107" y="149"/>
                  </a:lnTo>
                  <a:lnTo>
                    <a:pt x="100" y="151"/>
                  </a:lnTo>
                  <a:lnTo>
                    <a:pt x="92" y="153"/>
                  </a:lnTo>
                  <a:lnTo>
                    <a:pt x="84" y="155"/>
                  </a:lnTo>
                  <a:lnTo>
                    <a:pt x="76" y="155"/>
                  </a:lnTo>
                  <a:lnTo>
                    <a:pt x="76" y="155"/>
                  </a:lnTo>
                  <a:lnTo>
                    <a:pt x="69" y="155"/>
                  </a:lnTo>
                  <a:lnTo>
                    <a:pt x="61" y="153"/>
                  </a:lnTo>
                  <a:lnTo>
                    <a:pt x="53" y="151"/>
                  </a:lnTo>
                  <a:lnTo>
                    <a:pt x="47" y="149"/>
                  </a:lnTo>
                  <a:lnTo>
                    <a:pt x="40" y="145"/>
                  </a:lnTo>
                  <a:lnTo>
                    <a:pt x="34" y="142"/>
                  </a:lnTo>
                  <a:lnTo>
                    <a:pt x="28" y="137"/>
                  </a:lnTo>
                  <a:lnTo>
                    <a:pt x="23" y="132"/>
                  </a:lnTo>
                  <a:lnTo>
                    <a:pt x="18" y="127"/>
                  </a:lnTo>
                  <a:lnTo>
                    <a:pt x="13"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0" y="10"/>
                  </a:lnTo>
                  <a:lnTo>
                    <a:pt x="47" y="7"/>
                  </a:lnTo>
                  <a:lnTo>
                    <a:pt x="53" y="4"/>
                  </a:lnTo>
                  <a:lnTo>
                    <a:pt x="61" y="2"/>
                  </a:lnTo>
                  <a:lnTo>
                    <a:pt x="69" y="1"/>
                  </a:lnTo>
                  <a:lnTo>
                    <a:pt x="76" y="0"/>
                  </a:lnTo>
                  <a:lnTo>
                    <a:pt x="76" y="0"/>
                  </a:lnTo>
                  <a:lnTo>
                    <a:pt x="84" y="1"/>
                  </a:lnTo>
                  <a:lnTo>
                    <a:pt x="92" y="2"/>
                  </a:lnTo>
                  <a:lnTo>
                    <a:pt x="100" y="4"/>
                  </a:lnTo>
                  <a:lnTo>
                    <a:pt x="107" y="7"/>
                  </a:lnTo>
                  <a:lnTo>
                    <a:pt x="114" y="10"/>
                  </a:lnTo>
                  <a:lnTo>
                    <a:pt x="120" y="14"/>
                  </a:lnTo>
                  <a:lnTo>
                    <a:pt x="126" y="18"/>
                  </a:lnTo>
                  <a:lnTo>
                    <a:pt x="131" y="23"/>
                  </a:lnTo>
                  <a:lnTo>
                    <a:pt x="136" y="29"/>
                  </a:lnTo>
                  <a:lnTo>
                    <a:pt x="140"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55" name="Google Shape;6055;p59"/>
            <p:cNvSpPr/>
            <p:nvPr/>
          </p:nvSpPr>
          <p:spPr>
            <a:xfrm>
              <a:off x="2792413" y="4010025"/>
              <a:ext cx="49213" cy="49213"/>
            </a:xfrm>
            <a:custGeom>
              <a:avLst/>
              <a:gdLst/>
              <a:ahLst/>
              <a:cxnLst/>
              <a:rect l="l" t="t" r="r" b="b"/>
              <a:pathLst>
                <a:path w="155" h="155" extrusionOk="0">
                  <a:moveTo>
                    <a:pt x="155" y="77"/>
                  </a:moveTo>
                  <a:lnTo>
                    <a:pt x="155" y="77"/>
                  </a:lnTo>
                  <a:lnTo>
                    <a:pt x="155" y="85"/>
                  </a:lnTo>
                  <a:lnTo>
                    <a:pt x="154" y="93"/>
                  </a:lnTo>
                  <a:lnTo>
                    <a:pt x="151" y="100"/>
                  </a:lnTo>
                  <a:lnTo>
                    <a:pt x="149" y="108"/>
                  </a:lnTo>
                  <a:lnTo>
                    <a:pt x="146" y="113"/>
                  </a:lnTo>
                  <a:lnTo>
                    <a:pt x="141" y="120"/>
                  </a:lnTo>
                  <a:lnTo>
                    <a:pt x="138" y="126"/>
                  </a:lnTo>
                  <a:lnTo>
                    <a:pt x="132" y="132"/>
                  </a:lnTo>
                  <a:lnTo>
                    <a:pt x="126" y="136"/>
                  </a:lnTo>
                  <a:lnTo>
                    <a:pt x="120" y="141"/>
                  </a:lnTo>
                  <a:lnTo>
                    <a:pt x="115" y="146"/>
                  </a:lnTo>
                  <a:lnTo>
                    <a:pt x="108" y="148"/>
                  </a:lnTo>
                  <a:lnTo>
                    <a:pt x="101" y="151"/>
                  </a:lnTo>
                  <a:lnTo>
                    <a:pt x="93" y="152"/>
                  </a:lnTo>
                  <a:lnTo>
                    <a:pt x="86" y="154"/>
                  </a:lnTo>
                  <a:lnTo>
                    <a:pt x="78" y="155"/>
                  </a:lnTo>
                  <a:lnTo>
                    <a:pt x="78" y="155"/>
                  </a:lnTo>
                  <a:lnTo>
                    <a:pt x="70" y="154"/>
                  </a:lnTo>
                  <a:lnTo>
                    <a:pt x="62" y="152"/>
                  </a:lnTo>
                  <a:lnTo>
                    <a:pt x="55" y="151"/>
                  </a:lnTo>
                  <a:lnTo>
                    <a:pt x="47" y="148"/>
                  </a:lnTo>
                  <a:lnTo>
                    <a:pt x="41" y="146"/>
                  </a:lnTo>
                  <a:lnTo>
                    <a:pt x="35" y="141"/>
                  </a:lnTo>
                  <a:lnTo>
                    <a:pt x="29" y="136"/>
                  </a:lnTo>
                  <a:lnTo>
                    <a:pt x="23" y="132"/>
                  </a:lnTo>
                  <a:lnTo>
                    <a:pt x="19" y="126"/>
                  </a:lnTo>
                  <a:lnTo>
                    <a:pt x="14" y="120"/>
                  </a:lnTo>
                  <a:lnTo>
                    <a:pt x="9" y="113"/>
                  </a:lnTo>
                  <a:lnTo>
                    <a:pt x="7" y="108"/>
                  </a:lnTo>
                  <a:lnTo>
                    <a:pt x="4" y="100"/>
                  </a:lnTo>
                  <a:lnTo>
                    <a:pt x="3" y="93"/>
                  </a:lnTo>
                  <a:lnTo>
                    <a:pt x="1" y="85"/>
                  </a:lnTo>
                  <a:lnTo>
                    <a:pt x="0" y="77"/>
                  </a:lnTo>
                  <a:lnTo>
                    <a:pt x="0" y="77"/>
                  </a:lnTo>
                  <a:lnTo>
                    <a:pt x="1" y="70"/>
                  </a:lnTo>
                  <a:lnTo>
                    <a:pt x="3" y="62"/>
                  </a:lnTo>
                  <a:lnTo>
                    <a:pt x="4" y="54"/>
                  </a:lnTo>
                  <a:lnTo>
                    <a:pt x="7" y="47"/>
                  </a:lnTo>
                  <a:lnTo>
                    <a:pt x="9" y="40"/>
                  </a:lnTo>
                  <a:lnTo>
                    <a:pt x="14" y="35"/>
                  </a:lnTo>
                  <a:lnTo>
                    <a:pt x="19" y="29"/>
                  </a:lnTo>
                  <a:lnTo>
                    <a:pt x="23" y="23"/>
                  </a:lnTo>
                  <a:lnTo>
                    <a:pt x="29" y="17"/>
                  </a:lnTo>
                  <a:lnTo>
                    <a:pt x="35" y="14"/>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4"/>
                  </a:lnTo>
                  <a:lnTo>
                    <a:pt x="126" y="17"/>
                  </a:lnTo>
                  <a:lnTo>
                    <a:pt x="132" y="23"/>
                  </a:lnTo>
                  <a:lnTo>
                    <a:pt x="138" y="29"/>
                  </a:lnTo>
                  <a:lnTo>
                    <a:pt x="141" y="35"/>
                  </a:lnTo>
                  <a:lnTo>
                    <a:pt x="146" y="40"/>
                  </a:lnTo>
                  <a:lnTo>
                    <a:pt x="149" y="47"/>
                  </a:lnTo>
                  <a:lnTo>
                    <a:pt x="151" y="54"/>
                  </a:lnTo>
                  <a:lnTo>
                    <a:pt x="154"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56" name="Google Shape;6056;p59"/>
            <p:cNvSpPr/>
            <p:nvPr/>
          </p:nvSpPr>
          <p:spPr>
            <a:xfrm>
              <a:off x="2792413" y="4079875"/>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1" y="120"/>
                  </a:lnTo>
                  <a:lnTo>
                    <a:pt x="138" y="127"/>
                  </a:lnTo>
                  <a:lnTo>
                    <a:pt x="132" y="132"/>
                  </a:lnTo>
                  <a:lnTo>
                    <a:pt x="126"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5" y="142"/>
                  </a:lnTo>
                  <a:lnTo>
                    <a:pt x="29" y="137"/>
                  </a:lnTo>
                  <a:lnTo>
                    <a:pt x="23" y="132"/>
                  </a:lnTo>
                  <a:lnTo>
                    <a:pt x="19" y="127"/>
                  </a:lnTo>
                  <a:lnTo>
                    <a:pt x="14" y="120"/>
                  </a:lnTo>
                  <a:lnTo>
                    <a:pt x="9" y="115"/>
                  </a:lnTo>
                  <a:lnTo>
                    <a:pt x="7" y="108"/>
                  </a:lnTo>
                  <a:lnTo>
                    <a:pt x="4" y="101"/>
                  </a:lnTo>
                  <a:lnTo>
                    <a:pt x="3" y="93"/>
                  </a:lnTo>
                  <a:lnTo>
                    <a:pt x="1" y="86"/>
                  </a:lnTo>
                  <a:lnTo>
                    <a:pt x="0" y="78"/>
                  </a:lnTo>
                  <a:lnTo>
                    <a:pt x="0" y="78"/>
                  </a:lnTo>
                  <a:lnTo>
                    <a:pt x="1" y="70"/>
                  </a:lnTo>
                  <a:lnTo>
                    <a:pt x="3" y="62"/>
                  </a:lnTo>
                  <a:lnTo>
                    <a:pt x="4" y="55"/>
                  </a:lnTo>
                  <a:lnTo>
                    <a:pt x="7" y="48"/>
                  </a:lnTo>
                  <a:lnTo>
                    <a:pt x="9" y="41"/>
                  </a:lnTo>
                  <a:lnTo>
                    <a:pt x="14" y="34"/>
                  </a:lnTo>
                  <a:lnTo>
                    <a:pt x="19" y="29"/>
                  </a:lnTo>
                  <a:lnTo>
                    <a:pt x="23" y="23"/>
                  </a:lnTo>
                  <a:lnTo>
                    <a:pt x="29" y="18"/>
                  </a:lnTo>
                  <a:lnTo>
                    <a:pt x="35"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5" y="10"/>
                  </a:lnTo>
                  <a:lnTo>
                    <a:pt x="120" y="14"/>
                  </a:lnTo>
                  <a:lnTo>
                    <a:pt x="126" y="18"/>
                  </a:lnTo>
                  <a:lnTo>
                    <a:pt x="132" y="23"/>
                  </a:lnTo>
                  <a:lnTo>
                    <a:pt x="138" y="29"/>
                  </a:lnTo>
                  <a:lnTo>
                    <a:pt x="141"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57" name="Google Shape;6057;p59"/>
            <p:cNvSpPr/>
            <p:nvPr/>
          </p:nvSpPr>
          <p:spPr>
            <a:xfrm>
              <a:off x="3773488" y="4079875"/>
              <a:ext cx="49213" cy="49213"/>
            </a:xfrm>
            <a:custGeom>
              <a:avLst/>
              <a:gdLst/>
              <a:ahLst/>
              <a:cxnLst/>
              <a:rect l="l" t="t" r="r" b="b"/>
              <a:pathLst>
                <a:path w="154" h="155" extrusionOk="0">
                  <a:moveTo>
                    <a:pt x="154" y="78"/>
                  </a:moveTo>
                  <a:lnTo>
                    <a:pt x="154" y="78"/>
                  </a:lnTo>
                  <a:lnTo>
                    <a:pt x="153" y="86"/>
                  </a:lnTo>
                  <a:lnTo>
                    <a:pt x="152" y="93"/>
                  </a:lnTo>
                  <a:lnTo>
                    <a:pt x="150"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58" name="Google Shape;6058;p59"/>
            <p:cNvSpPr/>
            <p:nvPr/>
          </p:nvSpPr>
          <p:spPr>
            <a:xfrm>
              <a:off x="2516188" y="2828925"/>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0" y="122"/>
                  </a:lnTo>
                  <a:lnTo>
                    <a:pt x="136" y="127"/>
                  </a:lnTo>
                  <a:lnTo>
                    <a:pt x="131" y="132"/>
                  </a:lnTo>
                  <a:lnTo>
                    <a:pt x="125" y="138"/>
                  </a:lnTo>
                  <a:lnTo>
                    <a:pt x="120" y="142"/>
                  </a:lnTo>
                  <a:lnTo>
                    <a:pt x="114" y="146"/>
                  </a:lnTo>
                  <a:lnTo>
                    <a:pt x="107" y="149"/>
                  </a:lnTo>
                  <a:lnTo>
                    <a:pt x="100" y="151"/>
                  </a:lnTo>
                  <a:lnTo>
                    <a:pt x="92" y="154"/>
                  </a:lnTo>
                  <a:lnTo>
                    <a:pt x="84" y="155"/>
                  </a:lnTo>
                  <a:lnTo>
                    <a:pt x="77" y="155"/>
                  </a:lnTo>
                  <a:lnTo>
                    <a:pt x="77" y="155"/>
                  </a:lnTo>
                  <a:lnTo>
                    <a:pt x="69" y="155"/>
                  </a:lnTo>
                  <a:lnTo>
                    <a:pt x="61" y="154"/>
                  </a:lnTo>
                  <a:lnTo>
                    <a:pt x="54" y="151"/>
                  </a:lnTo>
                  <a:lnTo>
                    <a:pt x="46" y="149"/>
                  </a:lnTo>
                  <a:lnTo>
                    <a:pt x="40" y="146"/>
                  </a:lnTo>
                  <a:lnTo>
                    <a:pt x="34" y="142"/>
                  </a:lnTo>
                  <a:lnTo>
                    <a:pt x="28" y="138"/>
                  </a:lnTo>
                  <a:lnTo>
                    <a:pt x="22" y="132"/>
                  </a:lnTo>
                  <a:lnTo>
                    <a:pt x="18" y="127"/>
                  </a:lnTo>
                  <a:lnTo>
                    <a:pt x="13" y="122"/>
                  </a:lnTo>
                  <a:lnTo>
                    <a:pt x="9" y="115"/>
                  </a:lnTo>
                  <a:lnTo>
                    <a:pt x="6" y="108"/>
                  </a:lnTo>
                  <a:lnTo>
                    <a:pt x="3" y="101"/>
                  </a:lnTo>
                  <a:lnTo>
                    <a:pt x="2" y="93"/>
                  </a:lnTo>
                  <a:lnTo>
                    <a:pt x="1" y="86"/>
                  </a:lnTo>
                  <a:lnTo>
                    <a:pt x="0" y="78"/>
                  </a:lnTo>
                  <a:lnTo>
                    <a:pt x="0" y="78"/>
                  </a:lnTo>
                  <a:lnTo>
                    <a:pt x="1" y="70"/>
                  </a:lnTo>
                  <a:lnTo>
                    <a:pt x="2" y="62"/>
                  </a:lnTo>
                  <a:lnTo>
                    <a:pt x="3" y="55"/>
                  </a:lnTo>
                  <a:lnTo>
                    <a:pt x="6" y="48"/>
                  </a:lnTo>
                  <a:lnTo>
                    <a:pt x="9" y="41"/>
                  </a:lnTo>
                  <a:lnTo>
                    <a:pt x="13" y="35"/>
                  </a:lnTo>
                  <a:lnTo>
                    <a:pt x="18" y="29"/>
                  </a:lnTo>
                  <a:lnTo>
                    <a:pt x="22" y="23"/>
                  </a:lnTo>
                  <a:lnTo>
                    <a:pt x="28" y="19"/>
                  </a:lnTo>
                  <a:lnTo>
                    <a:pt x="34" y="14"/>
                  </a:lnTo>
                  <a:lnTo>
                    <a:pt x="40" y="11"/>
                  </a:lnTo>
                  <a:lnTo>
                    <a:pt x="46" y="7"/>
                  </a:lnTo>
                  <a:lnTo>
                    <a:pt x="54" y="4"/>
                  </a:lnTo>
                  <a:lnTo>
                    <a:pt x="61" y="3"/>
                  </a:lnTo>
                  <a:lnTo>
                    <a:pt x="69" y="1"/>
                  </a:lnTo>
                  <a:lnTo>
                    <a:pt x="77" y="0"/>
                  </a:lnTo>
                  <a:lnTo>
                    <a:pt x="77" y="0"/>
                  </a:lnTo>
                  <a:lnTo>
                    <a:pt x="84" y="1"/>
                  </a:lnTo>
                  <a:lnTo>
                    <a:pt x="92" y="3"/>
                  </a:lnTo>
                  <a:lnTo>
                    <a:pt x="100" y="4"/>
                  </a:lnTo>
                  <a:lnTo>
                    <a:pt x="107" y="7"/>
                  </a:lnTo>
                  <a:lnTo>
                    <a:pt x="114" y="11"/>
                  </a:lnTo>
                  <a:lnTo>
                    <a:pt x="120" y="14"/>
                  </a:lnTo>
                  <a:lnTo>
                    <a:pt x="125" y="19"/>
                  </a:lnTo>
                  <a:lnTo>
                    <a:pt x="131" y="23"/>
                  </a:lnTo>
                  <a:lnTo>
                    <a:pt x="136" y="29"/>
                  </a:lnTo>
                  <a:lnTo>
                    <a:pt x="140" y="35"/>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59" name="Google Shape;6059;p59"/>
            <p:cNvSpPr/>
            <p:nvPr/>
          </p:nvSpPr>
          <p:spPr>
            <a:xfrm>
              <a:off x="2516188" y="2898775"/>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5"/>
                  </a:lnTo>
                  <a:lnTo>
                    <a:pt x="77" y="155"/>
                  </a:lnTo>
                  <a:lnTo>
                    <a:pt x="69" y="154"/>
                  </a:lnTo>
                  <a:lnTo>
                    <a:pt x="61" y="153"/>
                  </a:lnTo>
                  <a:lnTo>
                    <a:pt x="54" y="150"/>
                  </a:lnTo>
                  <a:lnTo>
                    <a:pt x="46"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2" y="23"/>
                  </a:lnTo>
                  <a:lnTo>
                    <a:pt x="28" y="18"/>
                  </a:lnTo>
                  <a:lnTo>
                    <a:pt x="34" y="13"/>
                  </a:lnTo>
                  <a:lnTo>
                    <a:pt x="40" y="10"/>
                  </a:lnTo>
                  <a:lnTo>
                    <a:pt x="46" y="6"/>
                  </a:lnTo>
                  <a:lnTo>
                    <a:pt x="54"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3"/>
                  </a:lnTo>
                  <a:lnTo>
                    <a:pt x="136" y="28"/>
                  </a:lnTo>
                  <a:lnTo>
                    <a:pt x="140"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60" name="Google Shape;6060;p59"/>
            <p:cNvSpPr/>
            <p:nvPr/>
          </p:nvSpPr>
          <p:spPr>
            <a:xfrm>
              <a:off x="2586038" y="2828925"/>
              <a:ext cx="49213" cy="49213"/>
            </a:xfrm>
            <a:custGeom>
              <a:avLst/>
              <a:gdLst/>
              <a:ahLst/>
              <a:cxnLst/>
              <a:rect l="l" t="t" r="r" b="b"/>
              <a:pathLst>
                <a:path w="155" h="155" extrusionOk="0">
                  <a:moveTo>
                    <a:pt x="155" y="78"/>
                  </a:moveTo>
                  <a:lnTo>
                    <a:pt x="155" y="78"/>
                  </a:lnTo>
                  <a:lnTo>
                    <a:pt x="155" y="86"/>
                  </a:lnTo>
                  <a:lnTo>
                    <a:pt x="152" y="93"/>
                  </a:lnTo>
                  <a:lnTo>
                    <a:pt x="151" y="101"/>
                  </a:lnTo>
                  <a:lnTo>
                    <a:pt x="149" y="108"/>
                  </a:lnTo>
                  <a:lnTo>
                    <a:pt x="145" y="115"/>
                  </a:lnTo>
                  <a:lnTo>
                    <a:pt x="141" y="122"/>
                  </a:lnTo>
                  <a:lnTo>
                    <a:pt x="136" y="127"/>
                  </a:lnTo>
                  <a:lnTo>
                    <a:pt x="132" y="132"/>
                  </a:lnTo>
                  <a:lnTo>
                    <a:pt x="126" y="138"/>
                  </a:lnTo>
                  <a:lnTo>
                    <a:pt x="120"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2"/>
                  </a:lnTo>
                  <a:lnTo>
                    <a:pt x="9" y="115"/>
                  </a:lnTo>
                  <a:lnTo>
                    <a:pt x="7" y="108"/>
                  </a:lnTo>
                  <a:lnTo>
                    <a:pt x="4" y="101"/>
                  </a:lnTo>
                  <a:lnTo>
                    <a:pt x="2" y="93"/>
                  </a:lnTo>
                  <a:lnTo>
                    <a:pt x="1" y="86"/>
                  </a:lnTo>
                  <a:lnTo>
                    <a:pt x="0" y="78"/>
                  </a:lnTo>
                  <a:lnTo>
                    <a:pt x="0" y="78"/>
                  </a:lnTo>
                  <a:lnTo>
                    <a:pt x="1" y="70"/>
                  </a:lnTo>
                  <a:lnTo>
                    <a:pt x="2" y="62"/>
                  </a:lnTo>
                  <a:lnTo>
                    <a:pt x="4" y="55"/>
                  </a:lnTo>
                  <a:lnTo>
                    <a:pt x="7" y="48"/>
                  </a:lnTo>
                  <a:lnTo>
                    <a:pt x="9" y="41"/>
                  </a:lnTo>
                  <a:lnTo>
                    <a:pt x="14" y="35"/>
                  </a:lnTo>
                  <a:lnTo>
                    <a:pt x="18" y="29"/>
                  </a:lnTo>
                  <a:lnTo>
                    <a:pt x="23" y="23"/>
                  </a:lnTo>
                  <a:lnTo>
                    <a:pt x="29" y="19"/>
                  </a:lnTo>
                  <a:lnTo>
                    <a:pt x="34" y="14"/>
                  </a:lnTo>
                  <a:lnTo>
                    <a:pt x="40" y="11"/>
                  </a:lnTo>
                  <a:lnTo>
                    <a:pt x="47" y="7"/>
                  </a:lnTo>
                  <a:lnTo>
                    <a:pt x="55" y="4"/>
                  </a:lnTo>
                  <a:lnTo>
                    <a:pt x="62" y="3"/>
                  </a:lnTo>
                  <a:lnTo>
                    <a:pt x="70" y="1"/>
                  </a:lnTo>
                  <a:lnTo>
                    <a:pt x="78" y="0"/>
                  </a:lnTo>
                  <a:lnTo>
                    <a:pt x="78" y="0"/>
                  </a:lnTo>
                  <a:lnTo>
                    <a:pt x="85" y="1"/>
                  </a:lnTo>
                  <a:lnTo>
                    <a:pt x="93" y="3"/>
                  </a:lnTo>
                  <a:lnTo>
                    <a:pt x="101" y="4"/>
                  </a:lnTo>
                  <a:lnTo>
                    <a:pt x="108" y="7"/>
                  </a:lnTo>
                  <a:lnTo>
                    <a:pt x="115" y="11"/>
                  </a:lnTo>
                  <a:lnTo>
                    <a:pt x="120" y="14"/>
                  </a:lnTo>
                  <a:lnTo>
                    <a:pt x="126" y="19"/>
                  </a:lnTo>
                  <a:lnTo>
                    <a:pt x="132" y="23"/>
                  </a:lnTo>
                  <a:lnTo>
                    <a:pt x="136" y="29"/>
                  </a:lnTo>
                  <a:lnTo>
                    <a:pt x="141" y="35"/>
                  </a:lnTo>
                  <a:lnTo>
                    <a:pt x="145" y="41"/>
                  </a:lnTo>
                  <a:lnTo>
                    <a:pt x="149" y="48"/>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61" name="Google Shape;6061;p59"/>
            <p:cNvSpPr/>
            <p:nvPr/>
          </p:nvSpPr>
          <p:spPr>
            <a:xfrm>
              <a:off x="2586038" y="2898775"/>
              <a:ext cx="49213" cy="49213"/>
            </a:xfrm>
            <a:custGeom>
              <a:avLst/>
              <a:gdLst/>
              <a:ahLst/>
              <a:cxnLst/>
              <a:rect l="l" t="t" r="r" b="b"/>
              <a:pathLst>
                <a:path w="155" h="155" extrusionOk="0">
                  <a:moveTo>
                    <a:pt x="155" y="77"/>
                  </a:moveTo>
                  <a:lnTo>
                    <a:pt x="155" y="77"/>
                  </a:lnTo>
                  <a:lnTo>
                    <a:pt x="155" y="85"/>
                  </a:lnTo>
                  <a:lnTo>
                    <a:pt x="152" y="93"/>
                  </a:lnTo>
                  <a:lnTo>
                    <a:pt x="151" y="100"/>
                  </a:lnTo>
                  <a:lnTo>
                    <a:pt x="149" y="107"/>
                  </a:lnTo>
                  <a:lnTo>
                    <a:pt x="145"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5"/>
                  </a:lnTo>
                  <a:lnTo>
                    <a:pt x="78" y="155"/>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3"/>
                  </a:lnTo>
                  <a:lnTo>
                    <a:pt x="136" y="28"/>
                  </a:lnTo>
                  <a:lnTo>
                    <a:pt x="141" y="35"/>
                  </a:lnTo>
                  <a:lnTo>
                    <a:pt x="145" y="40"/>
                  </a:lnTo>
                  <a:lnTo>
                    <a:pt x="149" y="47"/>
                  </a:lnTo>
                  <a:lnTo>
                    <a:pt x="151" y="54"/>
                  </a:lnTo>
                  <a:lnTo>
                    <a:pt x="152"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62" name="Google Shape;6062;p59"/>
            <p:cNvSpPr/>
            <p:nvPr/>
          </p:nvSpPr>
          <p:spPr>
            <a:xfrm>
              <a:off x="2655888" y="2828925"/>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5"/>
                  </a:lnTo>
                  <a:lnTo>
                    <a:pt x="141" y="122"/>
                  </a:lnTo>
                  <a:lnTo>
                    <a:pt x="136" y="127"/>
                  </a:lnTo>
                  <a:lnTo>
                    <a:pt x="132" y="132"/>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2"/>
                  </a:lnTo>
                  <a:lnTo>
                    <a:pt x="17" y="127"/>
                  </a:lnTo>
                  <a:lnTo>
                    <a:pt x="14" y="122"/>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5"/>
                  </a:lnTo>
                  <a:lnTo>
                    <a:pt x="17" y="29"/>
                  </a:lnTo>
                  <a:lnTo>
                    <a:pt x="23" y="23"/>
                  </a:lnTo>
                  <a:lnTo>
                    <a:pt x="29"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3" y="11"/>
                  </a:lnTo>
                  <a:lnTo>
                    <a:pt x="120" y="14"/>
                  </a:lnTo>
                  <a:lnTo>
                    <a:pt x="126" y="19"/>
                  </a:lnTo>
                  <a:lnTo>
                    <a:pt x="132" y="23"/>
                  </a:lnTo>
                  <a:lnTo>
                    <a:pt x="136" y="29"/>
                  </a:lnTo>
                  <a:lnTo>
                    <a:pt x="141" y="35"/>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63" name="Google Shape;6063;p59"/>
            <p:cNvSpPr/>
            <p:nvPr/>
          </p:nvSpPr>
          <p:spPr>
            <a:xfrm>
              <a:off x="2655888" y="2898775"/>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5"/>
                  </a:lnTo>
                  <a:lnTo>
                    <a:pt x="77" y="155"/>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64" name="Google Shape;6064;p59"/>
            <p:cNvSpPr/>
            <p:nvPr/>
          </p:nvSpPr>
          <p:spPr>
            <a:xfrm>
              <a:off x="2727326" y="2828925"/>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2"/>
                  </a:lnTo>
                  <a:lnTo>
                    <a:pt x="137" y="127"/>
                  </a:lnTo>
                  <a:lnTo>
                    <a:pt x="132" y="132"/>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2"/>
                  </a:lnTo>
                  <a:lnTo>
                    <a:pt x="18" y="127"/>
                  </a:lnTo>
                  <a:lnTo>
                    <a:pt x="14" y="122"/>
                  </a:lnTo>
                  <a:lnTo>
                    <a:pt x="10" y="115"/>
                  </a:lnTo>
                  <a:lnTo>
                    <a:pt x="7" y="108"/>
                  </a:lnTo>
                  <a:lnTo>
                    <a:pt x="3" y="101"/>
                  </a:lnTo>
                  <a:lnTo>
                    <a:pt x="2" y="93"/>
                  </a:lnTo>
                  <a:lnTo>
                    <a:pt x="1" y="86"/>
                  </a:lnTo>
                  <a:lnTo>
                    <a:pt x="0" y="78"/>
                  </a:lnTo>
                  <a:lnTo>
                    <a:pt x="0" y="78"/>
                  </a:lnTo>
                  <a:lnTo>
                    <a:pt x="1" y="70"/>
                  </a:lnTo>
                  <a:lnTo>
                    <a:pt x="2" y="62"/>
                  </a:lnTo>
                  <a:lnTo>
                    <a:pt x="3" y="55"/>
                  </a:lnTo>
                  <a:lnTo>
                    <a:pt x="7" y="48"/>
                  </a:lnTo>
                  <a:lnTo>
                    <a:pt x="10" y="41"/>
                  </a:lnTo>
                  <a:lnTo>
                    <a:pt x="14" y="35"/>
                  </a:lnTo>
                  <a:lnTo>
                    <a:pt x="18" y="29"/>
                  </a:lnTo>
                  <a:lnTo>
                    <a:pt x="23" y="23"/>
                  </a:lnTo>
                  <a:lnTo>
                    <a:pt x="29" y="19"/>
                  </a:lnTo>
                  <a:lnTo>
                    <a:pt x="34" y="14"/>
                  </a:lnTo>
                  <a:lnTo>
                    <a:pt x="41" y="11"/>
                  </a:lnTo>
                  <a:lnTo>
                    <a:pt x="48" y="7"/>
                  </a:lnTo>
                  <a:lnTo>
                    <a:pt x="55" y="4"/>
                  </a:lnTo>
                  <a:lnTo>
                    <a:pt x="62" y="3"/>
                  </a:lnTo>
                  <a:lnTo>
                    <a:pt x="70" y="1"/>
                  </a:lnTo>
                  <a:lnTo>
                    <a:pt x="78" y="0"/>
                  </a:lnTo>
                  <a:lnTo>
                    <a:pt x="78" y="0"/>
                  </a:lnTo>
                  <a:lnTo>
                    <a:pt x="86" y="1"/>
                  </a:lnTo>
                  <a:lnTo>
                    <a:pt x="93" y="3"/>
                  </a:lnTo>
                  <a:lnTo>
                    <a:pt x="101" y="4"/>
                  </a:lnTo>
                  <a:lnTo>
                    <a:pt x="108" y="7"/>
                  </a:lnTo>
                  <a:lnTo>
                    <a:pt x="114" y="11"/>
                  </a:lnTo>
                  <a:lnTo>
                    <a:pt x="120" y="14"/>
                  </a:lnTo>
                  <a:lnTo>
                    <a:pt x="127" y="19"/>
                  </a:lnTo>
                  <a:lnTo>
                    <a:pt x="132" y="23"/>
                  </a:lnTo>
                  <a:lnTo>
                    <a:pt x="137" y="29"/>
                  </a:lnTo>
                  <a:lnTo>
                    <a:pt x="142" y="35"/>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65" name="Google Shape;6065;p59"/>
            <p:cNvSpPr/>
            <p:nvPr/>
          </p:nvSpPr>
          <p:spPr>
            <a:xfrm>
              <a:off x="2727326" y="2898775"/>
              <a:ext cx="47625" cy="49213"/>
            </a:xfrm>
            <a:custGeom>
              <a:avLst/>
              <a:gdLst/>
              <a:ahLst/>
              <a:cxnLst/>
              <a:rect l="l" t="t" r="r" b="b"/>
              <a:pathLst>
                <a:path w="154" h="155"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5"/>
                  </a:lnTo>
                  <a:lnTo>
                    <a:pt x="78" y="155"/>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66" name="Google Shape;6066;p59"/>
            <p:cNvSpPr/>
            <p:nvPr/>
          </p:nvSpPr>
          <p:spPr>
            <a:xfrm>
              <a:off x="2797176" y="2828925"/>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2"/>
                  </a:lnTo>
                  <a:lnTo>
                    <a:pt x="136" y="127"/>
                  </a:lnTo>
                  <a:lnTo>
                    <a:pt x="130" y="132"/>
                  </a:lnTo>
                  <a:lnTo>
                    <a:pt x="126"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2"/>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3" y="4"/>
                  </a:lnTo>
                  <a:lnTo>
                    <a:pt x="60" y="3"/>
                  </a:lnTo>
                  <a:lnTo>
                    <a:pt x="68" y="1"/>
                  </a:lnTo>
                  <a:lnTo>
                    <a:pt x="76" y="0"/>
                  </a:lnTo>
                  <a:lnTo>
                    <a:pt x="76" y="0"/>
                  </a:lnTo>
                  <a:lnTo>
                    <a:pt x="84" y="1"/>
                  </a:lnTo>
                  <a:lnTo>
                    <a:pt x="91" y="3"/>
                  </a:lnTo>
                  <a:lnTo>
                    <a:pt x="99" y="4"/>
                  </a:lnTo>
                  <a:lnTo>
                    <a:pt x="106" y="7"/>
                  </a:lnTo>
                  <a:lnTo>
                    <a:pt x="113" y="11"/>
                  </a:lnTo>
                  <a:lnTo>
                    <a:pt x="119" y="14"/>
                  </a:lnTo>
                  <a:lnTo>
                    <a:pt x="126" y="19"/>
                  </a:lnTo>
                  <a:lnTo>
                    <a:pt x="130" y="23"/>
                  </a:lnTo>
                  <a:lnTo>
                    <a:pt x="136" y="29"/>
                  </a:lnTo>
                  <a:lnTo>
                    <a:pt x="140" y="35"/>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67" name="Google Shape;6067;p59"/>
            <p:cNvSpPr/>
            <p:nvPr/>
          </p:nvSpPr>
          <p:spPr>
            <a:xfrm>
              <a:off x="2797176" y="2898775"/>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5"/>
                  </a:lnTo>
                  <a:lnTo>
                    <a:pt x="76" y="155"/>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68" name="Google Shape;6068;p59"/>
            <p:cNvSpPr/>
            <p:nvPr/>
          </p:nvSpPr>
          <p:spPr>
            <a:xfrm>
              <a:off x="2516188" y="2970213"/>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0" y="121"/>
                  </a:lnTo>
                  <a:lnTo>
                    <a:pt x="136" y="126"/>
                  </a:lnTo>
                  <a:lnTo>
                    <a:pt x="131" y="132"/>
                  </a:lnTo>
                  <a:lnTo>
                    <a:pt x="125" y="138"/>
                  </a:lnTo>
                  <a:lnTo>
                    <a:pt x="120" y="141"/>
                  </a:lnTo>
                  <a:lnTo>
                    <a:pt x="114" y="146"/>
                  </a:lnTo>
                  <a:lnTo>
                    <a:pt x="107" y="149"/>
                  </a:lnTo>
                  <a:lnTo>
                    <a:pt x="100" y="151"/>
                  </a:lnTo>
                  <a:lnTo>
                    <a:pt x="92" y="154"/>
                  </a:lnTo>
                  <a:lnTo>
                    <a:pt x="84" y="155"/>
                  </a:lnTo>
                  <a:lnTo>
                    <a:pt x="77" y="155"/>
                  </a:lnTo>
                  <a:lnTo>
                    <a:pt x="77" y="155"/>
                  </a:lnTo>
                  <a:lnTo>
                    <a:pt x="69" y="155"/>
                  </a:lnTo>
                  <a:lnTo>
                    <a:pt x="61" y="154"/>
                  </a:lnTo>
                  <a:lnTo>
                    <a:pt x="54" y="151"/>
                  </a:lnTo>
                  <a:lnTo>
                    <a:pt x="46" y="149"/>
                  </a:lnTo>
                  <a:lnTo>
                    <a:pt x="40" y="146"/>
                  </a:lnTo>
                  <a:lnTo>
                    <a:pt x="34" y="141"/>
                  </a:lnTo>
                  <a:lnTo>
                    <a:pt x="28" y="138"/>
                  </a:lnTo>
                  <a:lnTo>
                    <a:pt x="22" y="132"/>
                  </a:lnTo>
                  <a:lnTo>
                    <a:pt x="18" y="126"/>
                  </a:lnTo>
                  <a:lnTo>
                    <a:pt x="13" y="121"/>
                  </a:lnTo>
                  <a:lnTo>
                    <a:pt x="9" y="115"/>
                  </a:lnTo>
                  <a:lnTo>
                    <a:pt x="6" y="108"/>
                  </a:lnTo>
                  <a:lnTo>
                    <a:pt x="3" y="101"/>
                  </a:lnTo>
                  <a:lnTo>
                    <a:pt x="2" y="93"/>
                  </a:lnTo>
                  <a:lnTo>
                    <a:pt x="1" y="85"/>
                  </a:lnTo>
                  <a:lnTo>
                    <a:pt x="0" y="78"/>
                  </a:lnTo>
                  <a:lnTo>
                    <a:pt x="0" y="78"/>
                  </a:lnTo>
                  <a:lnTo>
                    <a:pt x="1" y="70"/>
                  </a:lnTo>
                  <a:lnTo>
                    <a:pt x="2" y="62"/>
                  </a:lnTo>
                  <a:lnTo>
                    <a:pt x="3" y="55"/>
                  </a:lnTo>
                  <a:lnTo>
                    <a:pt x="6" y="47"/>
                  </a:lnTo>
                  <a:lnTo>
                    <a:pt x="9" y="42"/>
                  </a:lnTo>
                  <a:lnTo>
                    <a:pt x="13" y="35"/>
                  </a:lnTo>
                  <a:lnTo>
                    <a:pt x="18" y="29"/>
                  </a:lnTo>
                  <a:lnTo>
                    <a:pt x="22" y="23"/>
                  </a:lnTo>
                  <a:lnTo>
                    <a:pt x="28" y="19"/>
                  </a:lnTo>
                  <a:lnTo>
                    <a:pt x="34" y="14"/>
                  </a:lnTo>
                  <a:lnTo>
                    <a:pt x="40" y="10"/>
                  </a:lnTo>
                  <a:lnTo>
                    <a:pt x="46" y="7"/>
                  </a:lnTo>
                  <a:lnTo>
                    <a:pt x="54" y="4"/>
                  </a:lnTo>
                  <a:lnTo>
                    <a:pt x="61" y="3"/>
                  </a:lnTo>
                  <a:lnTo>
                    <a:pt x="69" y="2"/>
                  </a:lnTo>
                  <a:lnTo>
                    <a:pt x="77" y="0"/>
                  </a:lnTo>
                  <a:lnTo>
                    <a:pt x="77" y="0"/>
                  </a:lnTo>
                  <a:lnTo>
                    <a:pt x="84" y="2"/>
                  </a:lnTo>
                  <a:lnTo>
                    <a:pt x="92" y="3"/>
                  </a:lnTo>
                  <a:lnTo>
                    <a:pt x="100" y="4"/>
                  </a:lnTo>
                  <a:lnTo>
                    <a:pt x="107" y="7"/>
                  </a:lnTo>
                  <a:lnTo>
                    <a:pt x="114" y="10"/>
                  </a:lnTo>
                  <a:lnTo>
                    <a:pt x="120" y="14"/>
                  </a:lnTo>
                  <a:lnTo>
                    <a:pt x="125" y="19"/>
                  </a:lnTo>
                  <a:lnTo>
                    <a:pt x="131" y="23"/>
                  </a:lnTo>
                  <a:lnTo>
                    <a:pt x="136" y="29"/>
                  </a:lnTo>
                  <a:lnTo>
                    <a:pt x="140" y="35"/>
                  </a:lnTo>
                  <a:lnTo>
                    <a:pt x="145" y="42"/>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69" name="Google Shape;6069;p59"/>
            <p:cNvSpPr/>
            <p:nvPr/>
          </p:nvSpPr>
          <p:spPr>
            <a:xfrm>
              <a:off x="2727326" y="2970213"/>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1"/>
                  </a:lnTo>
                  <a:lnTo>
                    <a:pt x="137" y="126"/>
                  </a:lnTo>
                  <a:lnTo>
                    <a:pt x="132" y="132"/>
                  </a:lnTo>
                  <a:lnTo>
                    <a:pt x="127" y="138"/>
                  </a:lnTo>
                  <a:lnTo>
                    <a:pt x="120" y="141"/>
                  </a:lnTo>
                  <a:lnTo>
                    <a:pt x="114"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4" y="10"/>
                  </a:lnTo>
                  <a:lnTo>
                    <a:pt x="120" y="14"/>
                  </a:lnTo>
                  <a:lnTo>
                    <a:pt x="127" y="19"/>
                  </a:lnTo>
                  <a:lnTo>
                    <a:pt x="132" y="23"/>
                  </a:lnTo>
                  <a:lnTo>
                    <a:pt x="137" y="29"/>
                  </a:lnTo>
                  <a:lnTo>
                    <a:pt x="142" y="35"/>
                  </a:lnTo>
                  <a:lnTo>
                    <a:pt x="145" y="42"/>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70" name="Google Shape;6070;p59"/>
            <p:cNvSpPr/>
            <p:nvPr/>
          </p:nvSpPr>
          <p:spPr>
            <a:xfrm>
              <a:off x="2727326" y="3041650"/>
              <a:ext cx="47625"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2" y="120"/>
                  </a:lnTo>
                  <a:lnTo>
                    <a:pt x="137" y="125"/>
                  </a:lnTo>
                  <a:lnTo>
                    <a:pt x="132" y="131"/>
                  </a:lnTo>
                  <a:lnTo>
                    <a:pt x="127" y="136"/>
                  </a:lnTo>
                  <a:lnTo>
                    <a:pt x="120" y="140"/>
                  </a:lnTo>
                  <a:lnTo>
                    <a:pt x="114" y="144"/>
                  </a:lnTo>
                  <a:lnTo>
                    <a:pt x="108" y="147"/>
                  </a:lnTo>
                  <a:lnTo>
                    <a:pt x="101" y="149"/>
                  </a:lnTo>
                  <a:lnTo>
                    <a:pt x="93" y="152"/>
                  </a:lnTo>
                  <a:lnTo>
                    <a:pt x="86" y="153"/>
                  </a:lnTo>
                  <a:lnTo>
                    <a:pt x="78" y="153"/>
                  </a:lnTo>
                  <a:lnTo>
                    <a:pt x="78" y="153"/>
                  </a:lnTo>
                  <a:lnTo>
                    <a:pt x="70" y="153"/>
                  </a:lnTo>
                  <a:lnTo>
                    <a:pt x="62" y="152"/>
                  </a:lnTo>
                  <a:lnTo>
                    <a:pt x="55" y="149"/>
                  </a:lnTo>
                  <a:lnTo>
                    <a:pt x="48" y="147"/>
                  </a:lnTo>
                  <a:lnTo>
                    <a:pt x="41" y="144"/>
                  </a:lnTo>
                  <a:lnTo>
                    <a:pt x="34" y="140"/>
                  </a:lnTo>
                  <a:lnTo>
                    <a:pt x="29" y="136"/>
                  </a:lnTo>
                  <a:lnTo>
                    <a:pt x="23" y="131"/>
                  </a:lnTo>
                  <a:lnTo>
                    <a:pt x="18" y="125"/>
                  </a:lnTo>
                  <a:lnTo>
                    <a:pt x="14" y="120"/>
                  </a:lnTo>
                  <a:lnTo>
                    <a:pt x="10" y="113"/>
                  </a:lnTo>
                  <a:lnTo>
                    <a:pt x="7" y="106"/>
                  </a:lnTo>
                  <a:lnTo>
                    <a:pt x="3" y="99"/>
                  </a:lnTo>
                  <a:lnTo>
                    <a:pt x="2" y="92"/>
                  </a:lnTo>
                  <a:lnTo>
                    <a:pt x="1" y="84"/>
                  </a:lnTo>
                  <a:lnTo>
                    <a:pt x="0" y="76"/>
                  </a:lnTo>
                  <a:lnTo>
                    <a:pt x="0" y="76"/>
                  </a:lnTo>
                  <a:lnTo>
                    <a:pt x="1" y="68"/>
                  </a:lnTo>
                  <a:lnTo>
                    <a:pt x="2" y="60"/>
                  </a:lnTo>
                  <a:lnTo>
                    <a:pt x="3" y="53"/>
                  </a:lnTo>
                  <a:lnTo>
                    <a:pt x="7" y="46"/>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6"/>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71" name="Google Shape;6071;p59"/>
            <p:cNvSpPr/>
            <p:nvPr/>
          </p:nvSpPr>
          <p:spPr>
            <a:xfrm>
              <a:off x="2794001" y="3244850"/>
              <a:ext cx="49213" cy="49213"/>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2" y="120"/>
                  </a:lnTo>
                  <a:lnTo>
                    <a:pt x="137" y="126"/>
                  </a:lnTo>
                  <a:lnTo>
                    <a:pt x="131" y="130"/>
                  </a:lnTo>
                  <a:lnTo>
                    <a:pt x="127"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0"/>
                  </a:lnTo>
                  <a:lnTo>
                    <a:pt x="28" y="136"/>
                  </a:lnTo>
                  <a:lnTo>
                    <a:pt x="23" y="130"/>
                  </a:lnTo>
                  <a:lnTo>
                    <a:pt x="18" y="126"/>
                  </a:lnTo>
                  <a:lnTo>
                    <a:pt x="14" y="120"/>
                  </a:lnTo>
                  <a:lnTo>
                    <a:pt x="10" y="113"/>
                  </a:lnTo>
                  <a:lnTo>
                    <a:pt x="7" y="106"/>
                  </a:lnTo>
                  <a:lnTo>
                    <a:pt x="3" y="99"/>
                  </a:lnTo>
                  <a:lnTo>
                    <a:pt x="2" y="91"/>
                  </a:lnTo>
                  <a:lnTo>
                    <a:pt x="1" y="84"/>
                  </a:lnTo>
                  <a:lnTo>
                    <a:pt x="0" y="76"/>
                  </a:lnTo>
                  <a:lnTo>
                    <a:pt x="0" y="76"/>
                  </a:lnTo>
                  <a:lnTo>
                    <a:pt x="1" y="68"/>
                  </a:lnTo>
                  <a:lnTo>
                    <a:pt x="2" y="60"/>
                  </a:lnTo>
                  <a:lnTo>
                    <a:pt x="3" y="53"/>
                  </a:lnTo>
                  <a:lnTo>
                    <a:pt x="7" y="47"/>
                  </a:lnTo>
                  <a:lnTo>
                    <a:pt x="10" y="40"/>
                  </a:lnTo>
                  <a:lnTo>
                    <a:pt x="14" y="33"/>
                  </a:lnTo>
                  <a:lnTo>
                    <a:pt x="18" y="27"/>
                  </a:lnTo>
                  <a:lnTo>
                    <a:pt x="23" y="21"/>
                  </a:lnTo>
                  <a:lnTo>
                    <a:pt x="28" y="17"/>
                  </a:lnTo>
                  <a:lnTo>
                    <a:pt x="34" y="12"/>
                  </a:lnTo>
                  <a:lnTo>
                    <a:pt x="41" y="9"/>
                  </a:lnTo>
                  <a:lnTo>
                    <a:pt x="48"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7" y="17"/>
                  </a:lnTo>
                  <a:lnTo>
                    <a:pt x="131" y="21"/>
                  </a:lnTo>
                  <a:lnTo>
                    <a:pt x="137" y="27"/>
                  </a:lnTo>
                  <a:lnTo>
                    <a:pt x="142" y="33"/>
                  </a:lnTo>
                  <a:lnTo>
                    <a:pt x="145" y="40"/>
                  </a:lnTo>
                  <a:lnTo>
                    <a:pt x="149"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72" name="Google Shape;6072;p59"/>
            <p:cNvSpPr/>
            <p:nvPr/>
          </p:nvSpPr>
          <p:spPr>
            <a:xfrm>
              <a:off x="2862263" y="3244850"/>
              <a:ext cx="49213" cy="49213"/>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2" y="120"/>
                  </a:lnTo>
                  <a:lnTo>
                    <a:pt x="137" y="126"/>
                  </a:lnTo>
                  <a:lnTo>
                    <a:pt x="131" y="130"/>
                  </a:lnTo>
                  <a:lnTo>
                    <a:pt x="127" y="136"/>
                  </a:lnTo>
                  <a:lnTo>
                    <a:pt x="120" y="140"/>
                  </a:lnTo>
                  <a:lnTo>
                    <a:pt x="114" y="144"/>
                  </a:lnTo>
                  <a:lnTo>
                    <a:pt x="107" y="147"/>
                  </a:lnTo>
                  <a:lnTo>
                    <a:pt x="100" y="150"/>
                  </a:lnTo>
                  <a:lnTo>
                    <a:pt x="92" y="152"/>
                  </a:lnTo>
                  <a:lnTo>
                    <a:pt x="86" y="153"/>
                  </a:lnTo>
                  <a:lnTo>
                    <a:pt x="78" y="153"/>
                  </a:lnTo>
                  <a:lnTo>
                    <a:pt x="78" y="153"/>
                  </a:lnTo>
                  <a:lnTo>
                    <a:pt x="70" y="153"/>
                  </a:lnTo>
                  <a:lnTo>
                    <a:pt x="61" y="152"/>
                  </a:lnTo>
                  <a:lnTo>
                    <a:pt x="55" y="150"/>
                  </a:lnTo>
                  <a:lnTo>
                    <a:pt x="47" y="147"/>
                  </a:lnTo>
                  <a:lnTo>
                    <a:pt x="41" y="144"/>
                  </a:lnTo>
                  <a:lnTo>
                    <a:pt x="34" y="140"/>
                  </a:lnTo>
                  <a:lnTo>
                    <a:pt x="28" y="136"/>
                  </a:lnTo>
                  <a:lnTo>
                    <a:pt x="23" y="130"/>
                  </a:lnTo>
                  <a:lnTo>
                    <a:pt x="18" y="126"/>
                  </a:lnTo>
                  <a:lnTo>
                    <a:pt x="13" y="120"/>
                  </a:lnTo>
                  <a:lnTo>
                    <a:pt x="10" y="113"/>
                  </a:lnTo>
                  <a:lnTo>
                    <a:pt x="7" y="106"/>
                  </a:lnTo>
                  <a:lnTo>
                    <a:pt x="3" y="99"/>
                  </a:lnTo>
                  <a:lnTo>
                    <a:pt x="2" y="91"/>
                  </a:lnTo>
                  <a:lnTo>
                    <a:pt x="1" y="84"/>
                  </a:lnTo>
                  <a:lnTo>
                    <a:pt x="0" y="76"/>
                  </a:lnTo>
                  <a:lnTo>
                    <a:pt x="0" y="76"/>
                  </a:lnTo>
                  <a:lnTo>
                    <a:pt x="1" y="68"/>
                  </a:lnTo>
                  <a:lnTo>
                    <a:pt x="2" y="60"/>
                  </a:lnTo>
                  <a:lnTo>
                    <a:pt x="3" y="53"/>
                  </a:lnTo>
                  <a:lnTo>
                    <a:pt x="7" y="47"/>
                  </a:lnTo>
                  <a:lnTo>
                    <a:pt x="10" y="40"/>
                  </a:lnTo>
                  <a:lnTo>
                    <a:pt x="13" y="33"/>
                  </a:lnTo>
                  <a:lnTo>
                    <a:pt x="18" y="27"/>
                  </a:lnTo>
                  <a:lnTo>
                    <a:pt x="23" y="21"/>
                  </a:lnTo>
                  <a:lnTo>
                    <a:pt x="28" y="17"/>
                  </a:lnTo>
                  <a:lnTo>
                    <a:pt x="34" y="12"/>
                  </a:lnTo>
                  <a:lnTo>
                    <a:pt x="41" y="9"/>
                  </a:lnTo>
                  <a:lnTo>
                    <a:pt x="47" y="5"/>
                  </a:lnTo>
                  <a:lnTo>
                    <a:pt x="55" y="3"/>
                  </a:lnTo>
                  <a:lnTo>
                    <a:pt x="61" y="1"/>
                  </a:lnTo>
                  <a:lnTo>
                    <a:pt x="70" y="0"/>
                  </a:lnTo>
                  <a:lnTo>
                    <a:pt x="78" y="0"/>
                  </a:lnTo>
                  <a:lnTo>
                    <a:pt x="78" y="0"/>
                  </a:lnTo>
                  <a:lnTo>
                    <a:pt x="86" y="0"/>
                  </a:lnTo>
                  <a:lnTo>
                    <a:pt x="92" y="1"/>
                  </a:lnTo>
                  <a:lnTo>
                    <a:pt x="100" y="3"/>
                  </a:lnTo>
                  <a:lnTo>
                    <a:pt x="107" y="5"/>
                  </a:lnTo>
                  <a:lnTo>
                    <a:pt x="114" y="9"/>
                  </a:lnTo>
                  <a:lnTo>
                    <a:pt x="120" y="12"/>
                  </a:lnTo>
                  <a:lnTo>
                    <a:pt x="127" y="17"/>
                  </a:lnTo>
                  <a:lnTo>
                    <a:pt x="131" y="21"/>
                  </a:lnTo>
                  <a:lnTo>
                    <a:pt x="137" y="27"/>
                  </a:lnTo>
                  <a:lnTo>
                    <a:pt x="142" y="33"/>
                  </a:lnTo>
                  <a:lnTo>
                    <a:pt x="145" y="40"/>
                  </a:lnTo>
                  <a:lnTo>
                    <a:pt x="148"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73" name="Google Shape;6073;p59"/>
            <p:cNvSpPr/>
            <p:nvPr/>
          </p:nvSpPr>
          <p:spPr>
            <a:xfrm>
              <a:off x="2998788" y="3316288"/>
              <a:ext cx="49213" cy="49213"/>
            </a:xfrm>
            <a:custGeom>
              <a:avLst/>
              <a:gdLst/>
              <a:ahLst/>
              <a:cxnLst/>
              <a:rect l="l" t="t" r="r" b="b"/>
              <a:pathLst>
                <a:path w="155" h="154" extrusionOk="0">
                  <a:moveTo>
                    <a:pt x="155" y="78"/>
                  </a:moveTo>
                  <a:lnTo>
                    <a:pt x="155" y="78"/>
                  </a:lnTo>
                  <a:lnTo>
                    <a:pt x="153" y="86"/>
                  </a:lnTo>
                  <a:lnTo>
                    <a:pt x="152" y="93"/>
                  </a:lnTo>
                  <a:lnTo>
                    <a:pt x="151" y="101"/>
                  </a:lnTo>
                  <a:lnTo>
                    <a:pt x="149" y="107"/>
                  </a:lnTo>
                  <a:lnTo>
                    <a:pt x="145" y="114"/>
                  </a:lnTo>
                  <a:lnTo>
                    <a:pt x="141" y="120"/>
                  </a:lnTo>
                  <a:lnTo>
                    <a:pt x="136" y="126"/>
                  </a:lnTo>
                  <a:lnTo>
                    <a:pt x="132" y="131"/>
                  </a:lnTo>
                  <a:lnTo>
                    <a:pt x="126" y="137"/>
                  </a:lnTo>
                  <a:lnTo>
                    <a:pt x="120" y="141"/>
                  </a:lnTo>
                  <a:lnTo>
                    <a:pt x="115" y="145"/>
                  </a:lnTo>
                  <a:lnTo>
                    <a:pt x="108" y="149"/>
                  </a:lnTo>
                  <a:lnTo>
                    <a:pt x="101"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1"/>
                  </a:lnTo>
                  <a:lnTo>
                    <a:pt x="18" y="126"/>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7"/>
                  </a:lnTo>
                  <a:lnTo>
                    <a:pt x="9" y="41"/>
                  </a:lnTo>
                  <a:lnTo>
                    <a:pt x="14" y="34"/>
                  </a:lnTo>
                  <a:lnTo>
                    <a:pt x="18" y="28"/>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101" y="3"/>
                  </a:lnTo>
                  <a:lnTo>
                    <a:pt x="108" y="7"/>
                  </a:lnTo>
                  <a:lnTo>
                    <a:pt x="115" y="9"/>
                  </a:lnTo>
                  <a:lnTo>
                    <a:pt x="120" y="14"/>
                  </a:lnTo>
                  <a:lnTo>
                    <a:pt x="126" y="18"/>
                  </a:lnTo>
                  <a:lnTo>
                    <a:pt x="132" y="23"/>
                  </a:lnTo>
                  <a:lnTo>
                    <a:pt x="136" y="28"/>
                  </a:lnTo>
                  <a:lnTo>
                    <a:pt x="141" y="34"/>
                  </a:lnTo>
                  <a:lnTo>
                    <a:pt x="145" y="41"/>
                  </a:lnTo>
                  <a:lnTo>
                    <a:pt x="149" y="47"/>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74" name="Google Shape;6074;p59"/>
            <p:cNvSpPr/>
            <p:nvPr/>
          </p:nvSpPr>
          <p:spPr>
            <a:xfrm>
              <a:off x="2166938" y="2828925"/>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2"/>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1" y="132"/>
                  </a:lnTo>
                  <a:lnTo>
                    <a:pt x="17" y="127"/>
                  </a:lnTo>
                  <a:lnTo>
                    <a:pt x="12" y="122"/>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4" y="4"/>
                  </a:lnTo>
                  <a:lnTo>
                    <a:pt x="60" y="3"/>
                  </a:lnTo>
                  <a:lnTo>
                    <a:pt x="68" y="1"/>
                  </a:lnTo>
                  <a:lnTo>
                    <a:pt x="76" y="0"/>
                  </a:lnTo>
                  <a:lnTo>
                    <a:pt x="76" y="0"/>
                  </a:lnTo>
                  <a:lnTo>
                    <a:pt x="84" y="1"/>
                  </a:lnTo>
                  <a:lnTo>
                    <a:pt x="92" y="3"/>
                  </a:lnTo>
                  <a:lnTo>
                    <a:pt x="99" y="4"/>
                  </a:lnTo>
                  <a:lnTo>
                    <a:pt x="106" y="7"/>
                  </a:lnTo>
                  <a:lnTo>
                    <a:pt x="113" y="11"/>
                  </a:lnTo>
                  <a:lnTo>
                    <a:pt x="120" y="14"/>
                  </a:lnTo>
                  <a:lnTo>
                    <a:pt x="126" y="19"/>
                  </a:lnTo>
                  <a:lnTo>
                    <a:pt x="131" y="23"/>
                  </a:lnTo>
                  <a:lnTo>
                    <a:pt x="136" y="29"/>
                  </a:lnTo>
                  <a:lnTo>
                    <a:pt x="141" y="35"/>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75" name="Google Shape;6075;p59"/>
            <p:cNvSpPr/>
            <p:nvPr/>
          </p:nvSpPr>
          <p:spPr>
            <a:xfrm>
              <a:off x="2166938" y="2898775"/>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5"/>
                  </a:lnTo>
                  <a:lnTo>
                    <a:pt x="76" y="155"/>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76" name="Google Shape;6076;p59"/>
            <p:cNvSpPr/>
            <p:nvPr/>
          </p:nvSpPr>
          <p:spPr>
            <a:xfrm>
              <a:off x="2236788" y="2828925"/>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2"/>
                  </a:lnTo>
                  <a:lnTo>
                    <a:pt x="137"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2"/>
                  </a:lnTo>
                  <a:lnTo>
                    <a:pt x="28" y="138"/>
                  </a:lnTo>
                  <a:lnTo>
                    <a:pt x="22" y="132"/>
                  </a:lnTo>
                  <a:lnTo>
                    <a:pt x="17" y="127"/>
                  </a:lnTo>
                  <a:lnTo>
                    <a:pt x="13" y="122"/>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4" y="14"/>
                  </a:lnTo>
                  <a:lnTo>
                    <a:pt x="40" y="11"/>
                  </a:lnTo>
                  <a:lnTo>
                    <a:pt x="47" y="7"/>
                  </a:lnTo>
                  <a:lnTo>
                    <a:pt x="54" y="4"/>
                  </a:lnTo>
                  <a:lnTo>
                    <a:pt x="61"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7" y="29"/>
                  </a:lnTo>
                  <a:lnTo>
                    <a:pt x="141" y="35"/>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77" name="Google Shape;6077;p59"/>
            <p:cNvSpPr/>
            <p:nvPr/>
          </p:nvSpPr>
          <p:spPr>
            <a:xfrm>
              <a:off x="2236788" y="2898775"/>
              <a:ext cx="49213" cy="49213"/>
            </a:xfrm>
            <a:custGeom>
              <a:avLst/>
              <a:gdLst/>
              <a:ahLst/>
              <a:cxnLst/>
              <a:rect l="l" t="t" r="r" b="b"/>
              <a:pathLst>
                <a:path w="154" h="155"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5"/>
                  </a:lnTo>
                  <a:lnTo>
                    <a:pt x="77" y="155"/>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78" name="Google Shape;6078;p59"/>
            <p:cNvSpPr/>
            <p:nvPr/>
          </p:nvSpPr>
          <p:spPr>
            <a:xfrm>
              <a:off x="2306638" y="2828925"/>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2"/>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2"/>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3" y="11"/>
                  </a:lnTo>
                  <a:lnTo>
                    <a:pt x="119" y="14"/>
                  </a:lnTo>
                  <a:lnTo>
                    <a:pt x="126" y="19"/>
                  </a:lnTo>
                  <a:lnTo>
                    <a:pt x="131"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79" name="Google Shape;6079;p59"/>
            <p:cNvSpPr/>
            <p:nvPr/>
          </p:nvSpPr>
          <p:spPr>
            <a:xfrm>
              <a:off x="2306638" y="2898775"/>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5"/>
                  </a:lnTo>
                  <a:lnTo>
                    <a:pt x="77" y="155"/>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80" name="Google Shape;6080;p59"/>
            <p:cNvSpPr/>
            <p:nvPr/>
          </p:nvSpPr>
          <p:spPr>
            <a:xfrm>
              <a:off x="2378076" y="2828925"/>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2"/>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2"/>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3" y="23"/>
                  </a:lnTo>
                  <a:lnTo>
                    <a:pt x="28"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81" name="Google Shape;6081;p59"/>
            <p:cNvSpPr/>
            <p:nvPr/>
          </p:nvSpPr>
          <p:spPr>
            <a:xfrm>
              <a:off x="2378076" y="2898775"/>
              <a:ext cx="47625"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5"/>
                  </a:lnTo>
                  <a:lnTo>
                    <a:pt x="77" y="155"/>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82" name="Google Shape;6082;p59"/>
            <p:cNvSpPr/>
            <p:nvPr/>
          </p:nvSpPr>
          <p:spPr>
            <a:xfrm>
              <a:off x="2446338" y="282892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2"/>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7" y="138"/>
                  </a:lnTo>
                  <a:lnTo>
                    <a:pt x="23" y="132"/>
                  </a:lnTo>
                  <a:lnTo>
                    <a:pt x="17" y="127"/>
                  </a:lnTo>
                  <a:lnTo>
                    <a:pt x="12" y="122"/>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5"/>
                  </a:lnTo>
                  <a:lnTo>
                    <a:pt x="17" y="29"/>
                  </a:lnTo>
                  <a:lnTo>
                    <a:pt x="23" y="23"/>
                  </a:lnTo>
                  <a:lnTo>
                    <a:pt x="27" y="19"/>
                  </a:lnTo>
                  <a:lnTo>
                    <a:pt x="34" y="14"/>
                  </a:lnTo>
                  <a:lnTo>
                    <a:pt x="40" y="11"/>
                  </a:lnTo>
                  <a:lnTo>
                    <a:pt x="47" y="7"/>
                  </a:lnTo>
                  <a:lnTo>
                    <a:pt x="54" y="4"/>
                  </a:lnTo>
                  <a:lnTo>
                    <a:pt x="62" y="3"/>
                  </a:lnTo>
                  <a:lnTo>
                    <a:pt x="68" y="1"/>
                  </a:lnTo>
                  <a:lnTo>
                    <a:pt x="76" y="0"/>
                  </a:lnTo>
                  <a:lnTo>
                    <a:pt x="76" y="0"/>
                  </a:lnTo>
                  <a:lnTo>
                    <a:pt x="84" y="1"/>
                  </a:lnTo>
                  <a:lnTo>
                    <a:pt x="92" y="3"/>
                  </a:lnTo>
                  <a:lnTo>
                    <a:pt x="99" y="4"/>
                  </a:lnTo>
                  <a:lnTo>
                    <a:pt x="106" y="7"/>
                  </a:lnTo>
                  <a:lnTo>
                    <a:pt x="113" y="11"/>
                  </a:lnTo>
                  <a:lnTo>
                    <a:pt x="120" y="14"/>
                  </a:lnTo>
                  <a:lnTo>
                    <a:pt x="126" y="19"/>
                  </a:lnTo>
                  <a:lnTo>
                    <a:pt x="131" y="23"/>
                  </a:lnTo>
                  <a:lnTo>
                    <a:pt x="136" y="29"/>
                  </a:lnTo>
                  <a:lnTo>
                    <a:pt x="141" y="35"/>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83" name="Google Shape;6083;p59"/>
            <p:cNvSpPr/>
            <p:nvPr/>
          </p:nvSpPr>
          <p:spPr>
            <a:xfrm>
              <a:off x="2446338" y="2898775"/>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5"/>
                  </a:lnTo>
                  <a:lnTo>
                    <a:pt x="76" y="155"/>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84" name="Google Shape;6084;p59"/>
            <p:cNvSpPr/>
            <p:nvPr/>
          </p:nvSpPr>
          <p:spPr>
            <a:xfrm>
              <a:off x="1882776" y="2970213"/>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1"/>
                  </a:lnTo>
                  <a:lnTo>
                    <a:pt x="136" y="126"/>
                  </a:lnTo>
                  <a:lnTo>
                    <a:pt x="130" y="132"/>
                  </a:lnTo>
                  <a:lnTo>
                    <a:pt x="126" y="138"/>
                  </a:lnTo>
                  <a:lnTo>
                    <a:pt x="119" y="141"/>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1"/>
                  </a:lnTo>
                  <a:lnTo>
                    <a:pt x="27" y="138"/>
                  </a:lnTo>
                  <a:lnTo>
                    <a:pt x="21" y="132"/>
                  </a:lnTo>
                  <a:lnTo>
                    <a:pt x="17" y="126"/>
                  </a:lnTo>
                  <a:lnTo>
                    <a:pt x="12" y="121"/>
                  </a:lnTo>
                  <a:lnTo>
                    <a:pt x="9" y="115"/>
                  </a:lnTo>
                  <a:lnTo>
                    <a:pt x="5" y="108"/>
                  </a:lnTo>
                  <a:lnTo>
                    <a:pt x="3" y="101"/>
                  </a:lnTo>
                  <a:lnTo>
                    <a:pt x="1" y="93"/>
                  </a:lnTo>
                  <a:lnTo>
                    <a:pt x="0" y="85"/>
                  </a:lnTo>
                  <a:lnTo>
                    <a:pt x="0" y="78"/>
                  </a:lnTo>
                  <a:lnTo>
                    <a:pt x="0" y="78"/>
                  </a:lnTo>
                  <a:lnTo>
                    <a:pt x="0" y="70"/>
                  </a:lnTo>
                  <a:lnTo>
                    <a:pt x="1" y="62"/>
                  </a:lnTo>
                  <a:lnTo>
                    <a:pt x="3" y="55"/>
                  </a:lnTo>
                  <a:lnTo>
                    <a:pt x="5" y="47"/>
                  </a:lnTo>
                  <a:lnTo>
                    <a:pt x="9" y="42"/>
                  </a:lnTo>
                  <a:lnTo>
                    <a:pt x="12" y="35"/>
                  </a:lnTo>
                  <a:lnTo>
                    <a:pt x="17" y="29"/>
                  </a:lnTo>
                  <a:lnTo>
                    <a:pt x="21" y="23"/>
                  </a:lnTo>
                  <a:lnTo>
                    <a:pt x="27" y="19"/>
                  </a:lnTo>
                  <a:lnTo>
                    <a:pt x="33" y="14"/>
                  </a:lnTo>
                  <a:lnTo>
                    <a:pt x="40" y="10"/>
                  </a:lnTo>
                  <a:lnTo>
                    <a:pt x="47" y="7"/>
                  </a:lnTo>
                  <a:lnTo>
                    <a:pt x="53" y="4"/>
                  </a:lnTo>
                  <a:lnTo>
                    <a:pt x="60" y="3"/>
                  </a:lnTo>
                  <a:lnTo>
                    <a:pt x="68" y="2"/>
                  </a:lnTo>
                  <a:lnTo>
                    <a:pt x="76" y="0"/>
                  </a:lnTo>
                  <a:lnTo>
                    <a:pt x="76" y="0"/>
                  </a:lnTo>
                  <a:lnTo>
                    <a:pt x="84" y="2"/>
                  </a:lnTo>
                  <a:lnTo>
                    <a:pt x="91" y="3"/>
                  </a:lnTo>
                  <a:lnTo>
                    <a:pt x="99" y="4"/>
                  </a:lnTo>
                  <a:lnTo>
                    <a:pt x="106" y="7"/>
                  </a:lnTo>
                  <a:lnTo>
                    <a:pt x="113" y="10"/>
                  </a:lnTo>
                  <a:lnTo>
                    <a:pt x="119" y="14"/>
                  </a:lnTo>
                  <a:lnTo>
                    <a:pt x="126" y="19"/>
                  </a:lnTo>
                  <a:lnTo>
                    <a:pt x="130" y="23"/>
                  </a:lnTo>
                  <a:lnTo>
                    <a:pt x="136" y="29"/>
                  </a:lnTo>
                  <a:lnTo>
                    <a:pt x="140" y="35"/>
                  </a:lnTo>
                  <a:lnTo>
                    <a:pt x="144" y="42"/>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85" name="Google Shape;6085;p59"/>
            <p:cNvSpPr/>
            <p:nvPr/>
          </p:nvSpPr>
          <p:spPr>
            <a:xfrm>
              <a:off x="1882776" y="3041650"/>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0" y="131"/>
                  </a:lnTo>
                  <a:lnTo>
                    <a:pt x="126"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86" name="Google Shape;6086;p59"/>
            <p:cNvSpPr/>
            <p:nvPr/>
          </p:nvSpPr>
          <p:spPr>
            <a:xfrm>
              <a:off x="2236788" y="2970213"/>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1"/>
                  </a:lnTo>
                  <a:lnTo>
                    <a:pt x="137"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1"/>
                  </a:lnTo>
                  <a:lnTo>
                    <a:pt x="28" y="138"/>
                  </a:lnTo>
                  <a:lnTo>
                    <a:pt x="22"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2" y="23"/>
                  </a:lnTo>
                  <a:lnTo>
                    <a:pt x="28" y="19"/>
                  </a:lnTo>
                  <a:lnTo>
                    <a:pt x="34" y="14"/>
                  </a:lnTo>
                  <a:lnTo>
                    <a:pt x="40" y="10"/>
                  </a:lnTo>
                  <a:lnTo>
                    <a:pt x="47" y="7"/>
                  </a:lnTo>
                  <a:lnTo>
                    <a:pt x="54" y="4"/>
                  </a:lnTo>
                  <a:lnTo>
                    <a:pt x="61"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7" y="29"/>
                  </a:lnTo>
                  <a:lnTo>
                    <a:pt x="141" y="35"/>
                  </a:lnTo>
                  <a:lnTo>
                    <a:pt x="145" y="42"/>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87" name="Google Shape;6087;p59"/>
            <p:cNvSpPr/>
            <p:nvPr/>
          </p:nvSpPr>
          <p:spPr>
            <a:xfrm>
              <a:off x="2236788" y="3041650"/>
              <a:ext cx="49213" cy="47625"/>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4"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88" name="Google Shape;6088;p59"/>
            <p:cNvSpPr/>
            <p:nvPr/>
          </p:nvSpPr>
          <p:spPr>
            <a:xfrm>
              <a:off x="2306638" y="2970213"/>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1"/>
                  </a:lnTo>
                  <a:lnTo>
                    <a:pt x="136" y="126"/>
                  </a:lnTo>
                  <a:lnTo>
                    <a:pt x="131" y="132"/>
                  </a:lnTo>
                  <a:lnTo>
                    <a:pt x="126" y="138"/>
                  </a:lnTo>
                  <a:lnTo>
                    <a:pt x="119" y="141"/>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2" y="23"/>
                  </a:lnTo>
                  <a:lnTo>
                    <a:pt x="28" y="19"/>
                  </a:lnTo>
                  <a:lnTo>
                    <a:pt x="33" y="14"/>
                  </a:lnTo>
                  <a:lnTo>
                    <a:pt x="40" y="10"/>
                  </a:lnTo>
                  <a:lnTo>
                    <a:pt x="47" y="7"/>
                  </a:lnTo>
                  <a:lnTo>
                    <a:pt x="54" y="4"/>
                  </a:lnTo>
                  <a:lnTo>
                    <a:pt x="61" y="3"/>
                  </a:lnTo>
                  <a:lnTo>
                    <a:pt x="69" y="2"/>
                  </a:lnTo>
                  <a:lnTo>
                    <a:pt x="77" y="0"/>
                  </a:lnTo>
                  <a:lnTo>
                    <a:pt x="77" y="0"/>
                  </a:lnTo>
                  <a:lnTo>
                    <a:pt x="85" y="2"/>
                  </a:lnTo>
                  <a:lnTo>
                    <a:pt x="92" y="3"/>
                  </a:lnTo>
                  <a:lnTo>
                    <a:pt x="100" y="4"/>
                  </a:lnTo>
                  <a:lnTo>
                    <a:pt x="107" y="7"/>
                  </a:lnTo>
                  <a:lnTo>
                    <a:pt x="113" y="10"/>
                  </a:lnTo>
                  <a:lnTo>
                    <a:pt x="119" y="14"/>
                  </a:lnTo>
                  <a:lnTo>
                    <a:pt x="126" y="19"/>
                  </a:lnTo>
                  <a:lnTo>
                    <a:pt x="131" y="23"/>
                  </a:lnTo>
                  <a:lnTo>
                    <a:pt x="136" y="29"/>
                  </a:lnTo>
                  <a:lnTo>
                    <a:pt x="141" y="35"/>
                  </a:lnTo>
                  <a:lnTo>
                    <a:pt x="144" y="42"/>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89" name="Google Shape;6089;p59"/>
            <p:cNvSpPr/>
            <p:nvPr/>
          </p:nvSpPr>
          <p:spPr>
            <a:xfrm>
              <a:off x="2378076" y="2970213"/>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1"/>
                  </a:lnTo>
                  <a:lnTo>
                    <a:pt x="136"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6" y="29"/>
                  </a:lnTo>
                  <a:lnTo>
                    <a:pt x="141" y="35"/>
                  </a:lnTo>
                  <a:lnTo>
                    <a:pt x="144" y="42"/>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90" name="Google Shape;6090;p59"/>
            <p:cNvSpPr/>
            <p:nvPr/>
          </p:nvSpPr>
          <p:spPr>
            <a:xfrm>
              <a:off x="2446338" y="29702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1"/>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1"/>
                  </a:lnTo>
                  <a:lnTo>
                    <a:pt x="27" y="138"/>
                  </a:lnTo>
                  <a:lnTo>
                    <a:pt x="23" y="132"/>
                  </a:lnTo>
                  <a:lnTo>
                    <a:pt x="17" y="126"/>
                  </a:lnTo>
                  <a:lnTo>
                    <a:pt x="12"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2" y="35"/>
                  </a:lnTo>
                  <a:lnTo>
                    <a:pt x="17" y="29"/>
                  </a:lnTo>
                  <a:lnTo>
                    <a:pt x="23" y="23"/>
                  </a:lnTo>
                  <a:lnTo>
                    <a:pt x="27" y="19"/>
                  </a:lnTo>
                  <a:lnTo>
                    <a:pt x="34" y="14"/>
                  </a:lnTo>
                  <a:lnTo>
                    <a:pt x="40" y="10"/>
                  </a:lnTo>
                  <a:lnTo>
                    <a:pt x="47" y="7"/>
                  </a:lnTo>
                  <a:lnTo>
                    <a:pt x="54" y="4"/>
                  </a:lnTo>
                  <a:lnTo>
                    <a:pt x="62" y="3"/>
                  </a:lnTo>
                  <a:lnTo>
                    <a:pt x="68" y="2"/>
                  </a:lnTo>
                  <a:lnTo>
                    <a:pt x="76" y="0"/>
                  </a:lnTo>
                  <a:lnTo>
                    <a:pt x="76" y="0"/>
                  </a:lnTo>
                  <a:lnTo>
                    <a:pt x="84" y="2"/>
                  </a:lnTo>
                  <a:lnTo>
                    <a:pt x="92" y="3"/>
                  </a:lnTo>
                  <a:lnTo>
                    <a:pt x="99" y="4"/>
                  </a:lnTo>
                  <a:lnTo>
                    <a:pt x="106" y="7"/>
                  </a:lnTo>
                  <a:lnTo>
                    <a:pt x="113" y="10"/>
                  </a:lnTo>
                  <a:lnTo>
                    <a:pt x="120" y="14"/>
                  </a:lnTo>
                  <a:lnTo>
                    <a:pt x="126" y="19"/>
                  </a:lnTo>
                  <a:lnTo>
                    <a:pt x="131" y="23"/>
                  </a:lnTo>
                  <a:lnTo>
                    <a:pt x="136" y="29"/>
                  </a:lnTo>
                  <a:lnTo>
                    <a:pt x="141" y="35"/>
                  </a:lnTo>
                  <a:lnTo>
                    <a:pt x="144" y="42"/>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91" name="Google Shape;6091;p59"/>
            <p:cNvSpPr/>
            <p:nvPr/>
          </p:nvSpPr>
          <p:spPr>
            <a:xfrm>
              <a:off x="2166938" y="3108325"/>
              <a:ext cx="49213" cy="49213"/>
            </a:xfrm>
            <a:custGeom>
              <a:avLst/>
              <a:gdLst/>
              <a:ahLst/>
              <a:cxnLst/>
              <a:rect l="l" t="t" r="r" b="b"/>
              <a:pathLst>
                <a:path w="153" h="155" extrusionOk="0">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2" y="152"/>
                  </a:lnTo>
                  <a:lnTo>
                    <a:pt x="84" y="153"/>
                  </a:lnTo>
                  <a:lnTo>
                    <a:pt x="76" y="155"/>
                  </a:lnTo>
                  <a:lnTo>
                    <a:pt x="76" y="155"/>
                  </a:lnTo>
                  <a:lnTo>
                    <a:pt x="68" y="153"/>
                  </a:lnTo>
                  <a:lnTo>
                    <a:pt x="60" y="152"/>
                  </a:lnTo>
                  <a:lnTo>
                    <a:pt x="54" y="151"/>
                  </a:lnTo>
                  <a:lnTo>
                    <a:pt x="47"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92" name="Google Shape;6092;p59"/>
            <p:cNvSpPr/>
            <p:nvPr/>
          </p:nvSpPr>
          <p:spPr>
            <a:xfrm>
              <a:off x="2166938" y="3178175"/>
              <a:ext cx="49213" cy="49213"/>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2"/>
                  </a:lnTo>
                  <a:lnTo>
                    <a:pt x="113" y="145"/>
                  </a:lnTo>
                  <a:lnTo>
                    <a:pt x="106" y="149"/>
                  </a:lnTo>
                  <a:lnTo>
                    <a:pt x="99" y="151"/>
                  </a:lnTo>
                  <a:lnTo>
                    <a:pt x="92" y="153"/>
                  </a:lnTo>
                  <a:lnTo>
                    <a:pt x="84" y="154"/>
                  </a:lnTo>
                  <a:lnTo>
                    <a:pt x="76" y="154"/>
                  </a:lnTo>
                  <a:lnTo>
                    <a:pt x="76" y="154"/>
                  </a:lnTo>
                  <a:lnTo>
                    <a:pt x="68" y="154"/>
                  </a:lnTo>
                  <a:lnTo>
                    <a:pt x="60" y="153"/>
                  </a:lnTo>
                  <a:lnTo>
                    <a:pt x="54" y="151"/>
                  </a:lnTo>
                  <a:lnTo>
                    <a:pt x="47" y="149"/>
                  </a:lnTo>
                  <a:lnTo>
                    <a:pt x="40" y="145"/>
                  </a:lnTo>
                  <a:lnTo>
                    <a:pt x="33" y="142"/>
                  </a:lnTo>
                  <a:lnTo>
                    <a:pt x="27" y="137"/>
                  </a:lnTo>
                  <a:lnTo>
                    <a:pt x="21"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3"/>
                  </a:lnTo>
                  <a:lnTo>
                    <a:pt x="60"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93" name="Google Shape;6093;p59"/>
            <p:cNvSpPr/>
            <p:nvPr/>
          </p:nvSpPr>
          <p:spPr>
            <a:xfrm>
              <a:off x="1955801" y="2828925"/>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2"/>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2"/>
                  </a:lnTo>
                  <a:lnTo>
                    <a:pt x="18" y="127"/>
                  </a:lnTo>
                  <a:lnTo>
                    <a:pt x="13" y="122"/>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1"/>
                  </a:lnTo>
                  <a:lnTo>
                    <a:pt x="13" y="35"/>
                  </a:lnTo>
                  <a:lnTo>
                    <a:pt x="18" y="29"/>
                  </a:lnTo>
                  <a:lnTo>
                    <a:pt x="22" y="23"/>
                  </a:lnTo>
                  <a:lnTo>
                    <a:pt x="28" y="19"/>
                  </a:lnTo>
                  <a:lnTo>
                    <a:pt x="34" y="14"/>
                  </a:lnTo>
                  <a:lnTo>
                    <a:pt x="41" y="11"/>
                  </a:lnTo>
                  <a:lnTo>
                    <a:pt x="46" y="7"/>
                  </a:lnTo>
                  <a:lnTo>
                    <a:pt x="54" y="4"/>
                  </a:lnTo>
                  <a:lnTo>
                    <a:pt x="61" y="3"/>
                  </a:lnTo>
                  <a:lnTo>
                    <a:pt x="69" y="1"/>
                  </a:lnTo>
                  <a:lnTo>
                    <a:pt x="77" y="0"/>
                  </a:lnTo>
                  <a:lnTo>
                    <a:pt x="77" y="0"/>
                  </a:lnTo>
                  <a:lnTo>
                    <a:pt x="85" y="1"/>
                  </a:lnTo>
                  <a:lnTo>
                    <a:pt x="92" y="3"/>
                  </a:lnTo>
                  <a:lnTo>
                    <a:pt x="100" y="4"/>
                  </a:lnTo>
                  <a:lnTo>
                    <a:pt x="107" y="7"/>
                  </a:lnTo>
                  <a:lnTo>
                    <a:pt x="114" y="11"/>
                  </a:lnTo>
                  <a:lnTo>
                    <a:pt x="120" y="14"/>
                  </a:lnTo>
                  <a:lnTo>
                    <a:pt x="127" y="19"/>
                  </a:lnTo>
                  <a:lnTo>
                    <a:pt x="131" y="23"/>
                  </a:lnTo>
                  <a:lnTo>
                    <a:pt x="137" y="29"/>
                  </a:lnTo>
                  <a:lnTo>
                    <a:pt x="141" y="35"/>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94" name="Google Shape;6094;p59"/>
            <p:cNvSpPr/>
            <p:nvPr/>
          </p:nvSpPr>
          <p:spPr>
            <a:xfrm>
              <a:off x="1955801" y="2898775"/>
              <a:ext cx="49213" cy="49213"/>
            </a:xfrm>
            <a:custGeom>
              <a:avLst/>
              <a:gdLst/>
              <a:ahLst/>
              <a:cxnLst/>
              <a:rect l="l" t="t" r="r" b="b"/>
              <a:pathLst>
                <a:path w="154" h="155" extrusionOk="0">
                  <a:moveTo>
                    <a:pt x="154" y="77"/>
                  </a:moveTo>
                  <a:lnTo>
                    <a:pt x="154" y="77"/>
                  </a:lnTo>
                  <a:lnTo>
                    <a:pt x="154" y="85"/>
                  </a:lnTo>
                  <a:lnTo>
                    <a:pt x="153" y="93"/>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0"/>
                  </a:lnTo>
                  <a:lnTo>
                    <a:pt x="92" y="153"/>
                  </a:lnTo>
                  <a:lnTo>
                    <a:pt x="85" y="154"/>
                  </a:lnTo>
                  <a:lnTo>
                    <a:pt x="77" y="155"/>
                  </a:lnTo>
                  <a:lnTo>
                    <a:pt x="77" y="155"/>
                  </a:lnTo>
                  <a:lnTo>
                    <a:pt x="69" y="154"/>
                  </a:lnTo>
                  <a:lnTo>
                    <a:pt x="61" y="153"/>
                  </a:lnTo>
                  <a:lnTo>
                    <a:pt x="54" y="150"/>
                  </a:lnTo>
                  <a:lnTo>
                    <a:pt x="46" y="148"/>
                  </a:lnTo>
                  <a:lnTo>
                    <a:pt x="41" y="145"/>
                  </a:lnTo>
                  <a:lnTo>
                    <a:pt x="34" y="141"/>
                  </a:lnTo>
                  <a:lnTo>
                    <a:pt x="28" y="137"/>
                  </a:lnTo>
                  <a:lnTo>
                    <a:pt x="22" y="132"/>
                  </a:lnTo>
                  <a:lnTo>
                    <a:pt x="18" y="126"/>
                  </a:lnTo>
                  <a:lnTo>
                    <a:pt x="13" y="121"/>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8"/>
                  </a:lnTo>
                  <a:lnTo>
                    <a:pt x="34" y="13"/>
                  </a:lnTo>
                  <a:lnTo>
                    <a:pt x="41" y="10"/>
                  </a:lnTo>
                  <a:lnTo>
                    <a:pt x="46"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95" name="Google Shape;6095;p59"/>
            <p:cNvSpPr/>
            <p:nvPr/>
          </p:nvSpPr>
          <p:spPr>
            <a:xfrm>
              <a:off x="2025651" y="2828925"/>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2" y="122"/>
                  </a:lnTo>
                  <a:lnTo>
                    <a:pt x="137" y="127"/>
                  </a:lnTo>
                  <a:lnTo>
                    <a:pt x="132" y="132"/>
                  </a:lnTo>
                  <a:lnTo>
                    <a:pt x="127"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2"/>
                  </a:lnTo>
                  <a:lnTo>
                    <a:pt x="18" y="127"/>
                  </a:lnTo>
                  <a:lnTo>
                    <a:pt x="14" y="122"/>
                  </a:lnTo>
                  <a:lnTo>
                    <a:pt x="10" y="115"/>
                  </a:lnTo>
                  <a:lnTo>
                    <a:pt x="7" y="108"/>
                  </a:lnTo>
                  <a:lnTo>
                    <a:pt x="4" y="101"/>
                  </a:lnTo>
                  <a:lnTo>
                    <a:pt x="2" y="93"/>
                  </a:lnTo>
                  <a:lnTo>
                    <a:pt x="1" y="86"/>
                  </a:lnTo>
                  <a:lnTo>
                    <a:pt x="0" y="78"/>
                  </a:lnTo>
                  <a:lnTo>
                    <a:pt x="0" y="78"/>
                  </a:lnTo>
                  <a:lnTo>
                    <a:pt x="1" y="70"/>
                  </a:lnTo>
                  <a:lnTo>
                    <a:pt x="2" y="62"/>
                  </a:lnTo>
                  <a:lnTo>
                    <a:pt x="4" y="55"/>
                  </a:lnTo>
                  <a:lnTo>
                    <a:pt x="7" y="48"/>
                  </a:lnTo>
                  <a:lnTo>
                    <a:pt x="10" y="41"/>
                  </a:lnTo>
                  <a:lnTo>
                    <a:pt x="14" y="35"/>
                  </a:lnTo>
                  <a:lnTo>
                    <a:pt x="18" y="29"/>
                  </a:lnTo>
                  <a:lnTo>
                    <a:pt x="23" y="23"/>
                  </a:lnTo>
                  <a:lnTo>
                    <a:pt x="29" y="19"/>
                  </a:lnTo>
                  <a:lnTo>
                    <a:pt x="34" y="14"/>
                  </a:lnTo>
                  <a:lnTo>
                    <a:pt x="41" y="11"/>
                  </a:lnTo>
                  <a:lnTo>
                    <a:pt x="48" y="7"/>
                  </a:lnTo>
                  <a:lnTo>
                    <a:pt x="55" y="4"/>
                  </a:lnTo>
                  <a:lnTo>
                    <a:pt x="62" y="3"/>
                  </a:lnTo>
                  <a:lnTo>
                    <a:pt x="70" y="1"/>
                  </a:lnTo>
                  <a:lnTo>
                    <a:pt x="78" y="0"/>
                  </a:lnTo>
                  <a:lnTo>
                    <a:pt x="78" y="0"/>
                  </a:lnTo>
                  <a:lnTo>
                    <a:pt x="86" y="1"/>
                  </a:lnTo>
                  <a:lnTo>
                    <a:pt x="93" y="3"/>
                  </a:lnTo>
                  <a:lnTo>
                    <a:pt x="101" y="4"/>
                  </a:lnTo>
                  <a:lnTo>
                    <a:pt x="108" y="7"/>
                  </a:lnTo>
                  <a:lnTo>
                    <a:pt x="115" y="11"/>
                  </a:lnTo>
                  <a:lnTo>
                    <a:pt x="120" y="14"/>
                  </a:lnTo>
                  <a:lnTo>
                    <a:pt x="127" y="19"/>
                  </a:lnTo>
                  <a:lnTo>
                    <a:pt x="132" y="23"/>
                  </a:lnTo>
                  <a:lnTo>
                    <a:pt x="137" y="29"/>
                  </a:lnTo>
                  <a:lnTo>
                    <a:pt x="142" y="35"/>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96" name="Google Shape;6096;p59"/>
            <p:cNvSpPr/>
            <p:nvPr/>
          </p:nvSpPr>
          <p:spPr>
            <a:xfrm>
              <a:off x="2025651" y="2898775"/>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5" y="145"/>
                  </a:lnTo>
                  <a:lnTo>
                    <a:pt x="108" y="148"/>
                  </a:lnTo>
                  <a:lnTo>
                    <a:pt x="101" y="150"/>
                  </a:lnTo>
                  <a:lnTo>
                    <a:pt x="93" y="153"/>
                  </a:lnTo>
                  <a:lnTo>
                    <a:pt x="86" y="154"/>
                  </a:lnTo>
                  <a:lnTo>
                    <a:pt x="78" y="155"/>
                  </a:lnTo>
                  <a:lnTo>
                    <a:pt x="78" y="155"/>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97" name="Google Shape;6097;p59"/>
            <p:cNvSpPr/>
            <p:nvPr/>
          </p:nvSpPr>
          <p:spPr>
            <a:xfrm>
              <a:off x="2095501" y="2828925"/>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1" y="122"/>
                  </a:lnTo>
                  <a:lnTo>
                    <a:pt x="136"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2"/>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5"/>
                  </a:lnTo>
                  <a:lnTo>
                    <a:pt x="18" y="29"/>
                  </a:lnTo>
                  <a:lnTo>
                    <a:pt x="23" y="23"/>
                  </a:lnTo>
                  <a:lnTo>
                    <a:pt x="29" y="19"/>
                  </a:lnTo>
                  <a:lnTo>
                    <a:pt x="34" y="14"/>
                  </a:lnTo>
                  <a:lnTo>
                    <a:pt x="40" y="11"/>
                  </a:lnTo>
                  <a:lnTo>
                    <a:pt x="47" y="7"/>
                  </a:lnTo>
                  <a:lnTo>
                    <a:pt x="55" y="4"/>
                  </a:lnTo>
                  <a:lnTo>
                    <a:pt x="62" y="3"/>
                  </a:lnTo>
                  <a:lnTo>
                    <a:pt x="70" y="1"/>
                  </a:lnTo>
                  <a:lnTo>
                    <a:pt x="78" y="0"/>
                  </a:lnTo>
                  <a:lnTo>
                    <a:pt x="78" y="0"/>
                  </a:lnTo>
                  <a:lnTo>
                    <a:pt x="85" y="1"/>
                  </a:lnTo>
                  <a:lnTo>
                    <a:pt x="93" y="3"/>
                  </a:lnTo>
                  <a:lnTo>
                    <a:pt x="101" y="4"/>
                  </a:lnTo>
                  <a:lnTo>
                    <a:pt x="108" y="7"/>
                  </a:lnTo>
                  <a:lnTo>
                    <a:pt x="114" y="11"/>
                  </a:lnTo>
                  <a:lnTo>
                    <a:pt x="120" y="14"/>
                  </a:lnTo>
                  <a:lnTo>
                    <a:pt x="126" y="19"/>
                  </a:lnTo>
                  <a:lnTo>
                    <a:pt x="132" y="23"/>
                  </a:lnTo>
                  <a:lnTo>
                    <a:pt x="136" y="29"/>
                  </a:lnTo>
                  <a:lnTo>
                    <a:pt x="141" y="35"/>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98" name="Google Shape;6098;p59"/>
            <p:cNvSpPr/>
            <p:nvPr/>
          </p:nvSpPr>
          <p:spPr>
            <a:xfrm>
              <a:off x="2095501" y="2898775"/>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5"/>
                  </a:lnTo>
                  <a:lnTo>
                    <a:pt x="78" y="155"/>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099" name="Google Shape;6099;p59"/>
            <p:cNvSpPr/>
            <p:nvPr/>
          </p:nvSpPr>
          <p:spPr>
            <a:xfrm>
              <a:off x="1739901" y="297021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1"/>
                  </a:lnTo>
                  <a:lnTo>
                    <a:pt x="137" y="126"/>
                  </a:lnTo>
                  <a:lnTo>
                    <a:pt x="132" y="132"/>
                  </a:lnTo>
                  <a:lnTo>
                    <a:pt x="126"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1"/>
                  </a:lnTo>
                  <a:lnTo>
                    <a:pt x="9" y="115"/>
                  </a:lnTo>
                  <a:lnTo>
                    <a:pt x="7" y="108"/>
                  </a:lnTo>
                  <a:lnTo>
                    <a:pt x="4" y="101"/>
                  </a:lnTo>
                  <a:lnTo>
                    <a:pt x="2" y="93"/>
                  </a:lnTo>
                  <a:lnTo>
                    <a:pt x="1" y="85"/>
                  </a:lnTo>
                  <a:lnTo>
                    <a:pt x="0" y="78"/>
                  </a:lnTo>
                  <a:lnTo>
                    <a:pt x="0" y="78"/>
                  </a:lnTo>
                  <a:lnTo>
                    <a:pt x="1" y="70"/>
                  </a:lnTo>
                  <a:lnTo>
                    <a:pt x="2" y="62"/>
                  </a:lnTo>
                  <a:lnTo>
                    <a:pt x="4" y="55"/>
                  </a:lnTo>
                  <a:lnTo>
                    <a:pt x="7" y="47"/>
                  </a:lnTo>
                  <a:lnTo>
                    <a:pt x="9" y="42"/>
                  </a:lnTo>
                  <a:lnTo>
                    <a:pt x="14" y="35"/>
                  </a:lnTo>
                  <a:lnTo>
                    <a:pt x="18" y="29"/>
                  </a:lnTo>
                  <a:lnTo>
                    <a:pt x="23" y="23"/>
                  </a:lnTo>
                  <a:lnTo>
                    <a:pt x="29" y="19"/>
                  </a:lnTo>
                  <a:lnTo>
                    <a:pt x="34" y="14"/>
                  </a:lnTo>
                  <a:lnTo>
                    <a:pt x="41" y="10"/>
                  </a:lnTo>
                  <a:lnTo>
                    <a:pt x="47"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6" y="19"/>
                  </a:lnTo>
                  <a:lnTo>
                    <a:pt x="132" y="23"/>
                  </a:lnTo>
                  <a:lnTo>
                    <a:pt x="137" y="29"/>
                  </a:lnTo>
                  <a:lnTo>
                    <a:pt x="141"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00" name="Google Shape;6100;p59"/>
            <p:cNvSpPr/>
            <p:nvPr/>
          </p:nvSpPr>
          <p:spPr>
            <a:xfrm>
              <a:off x="1739901" y="3041650"/>
              <a:ext cx="49213" cy="47625"/>
            </a:xfrm>
            <a:custGeom>
              <a:avLst/>
              <a:gdLst/>
              <a:ahLst/>
              <a:cxnLst/>
              <a:rect l="l" t="t" r="r" b="b"/>
              <a:pathLst>
                <a:path w="155" h="153" extrusionOk="0">
                  <a:moveTo>
                    <a:pt x="155" y="76"/>
                  </a:moveTo>
                  <a:lnTo>
                    <a:pt x="155" y="76"/>
                  </a:lnTo>
                  <a:lnTo>
                    <a:pt x="155" y="84"/>
                  </a:lnTo>
                  <a:lnTo>
                    <a:pt x="153" y="92"/>
                  </a:lnTo>
                  <a:lnTo>
                    <a:pt x="151" y="99"/>
                  </a:lnTo>
                  <a:lnTo>
                    <a:pt x="149" y="106"/>
                  </a:lnTo>
                  <a:lnTo>
                    <a:pt x="145" y="113"/>
                  </a:lnTo>
                  <a:lnTo>
                    <a:pt x="141" y="120"/>
                  </a:lnTo>
                  <a:lnTo>
                    <a:pt x="137" y="125"/>
                  </a:lnTo>
                  <a:lnTo>
                    <a:pt x="132" y="131"/>
                  </a:lnTo>
                  <a:lnTo>
                    <a:pt x="126" y="136"/>
                  </a:lnTo>
                  <a:lnTo>
                    <a:pt x="120" y="140"/>
                  </a:lnTo>
                  <a:lnTo>
                    <a:pt x="115" y="144"/>
                  </a:lnTo>
                  <a:lnTo>
                    <a:pt x="108" y="147"/>
                  </a:lnTo>
                  <a:lnTo>
                    <a:pt x="101" y="149"/>
                  </a:lnTo>
                  <a:lnTo>
                    <a:pt x="93" y="152"/>
                  </a:lnTo>
                  <a:lnTo>
                    <a:pt x="86" y="153"/>
                  </a:lnTo>
                  <a:lnTo>
                    <a:pt x="78" y="153"/>
                  </a:lnTo>
                  <a:lnTo>
                    <a:pt x="78" y="153"/>
                  </a:lnTo>
                  <a:lnTo>
                    <a:pt x="70" y="153"/>
                  </a:lnTo>
                  <a:lnTo>
                    <a:pt x="62" y="152"/>
                  </a:lnTo>
                  <a:lnTo>
                    <a:pt x="55" y="149"/>
                  </a:lnTo>
                  <a:lnTo>
                    <a:pt x="47" y="147"/>
                  </a:lnTo>
                  <a:lnTo>
                    <a:pt x="41" y="144"/>
                  </a:lnTo>
                  <a:lnTo>
                    <a:pt x="34" y="140"/>
                  </a:lnTo>
                  <a:lnTo>
                    <a:pt x="29" y="136"/>
                  </a:lnTo>
                  <a:lnTo>
                    <a:pt x="23" y="131"/>
                  </a:lnTo>
                  <a:lnTo>
                    <a:pt x="18" y="125"/>
                  </a:lnTo>
                  <a:lnTo>
                    <a:pt x="14" y="120"/>
                  </a:lnTo>
                  <a:lnTo>
                    <a:pt x="9" y="113"/>
                  </a:lnTo>
                  <a:lnTo>
                    <a:pt x="7" y="106"/>
                  </a:lnTo>
                  <a:lnTo>
                    <a:pt x="4" y="99"/>
                  </a:lnTo>
                  <a:lnTo>
                    <a:pt x="2" y="92"/>
                  </a:lnTo>
                  <a:lnTo>
                    <a:pt x="1" y="84"/>
                  </a:lnTo>
                  <a:lnTo>
                    <a:pt x="0" y="76"/>
                  </a:lnTo>
                  <a:lnTo>
                    <a:pt x="0" y="76"/>
                  </a:lnTo>
                  <a:lnTo>
                    <a:pt x="1" y="68"/>
                  </a:lnTo>
                  <a:lnTo>
                    <a:pt x="2" y="60"/>
                  </a:lnTo>
                  <a:lnTo>
                    <a:pt x="4"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7" y="27"/>
                  </a:lnTo>
                  <a:lnTo>
                    <a:pt x="141" y="33"/>
                  </a:lnTo>
                  <a:lnTo>
                    <a:pt x="145" y="40"/>
                  </a:lnTo>
                  <a:lnTo>
                    <a:pt x="149" y="46"/>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01" name="Google Shape;6101;p59"/>
            <p:cNvSpPr/>
            <p:nvPr/>
          </p:nvSpPr>
          <p:spPr>
            <a:xfrm>
              <a:off x="1811338" y="2970213"/>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4" y="115"/>
                  </a:lnTo>
                  <a:lnTo>
                    <a:pt x="141" y="121"/>
                  </a:lnTo>
                  <a:lnTo>
                    <a:pt x="136" y="126"/>
                  </a:lnTo>
                  <a:lnTo>
                    <a:pt x="132" y="132"/>
                  </a:lnTo>
                  <a:lnTo>
                    <a:pt x="126" y="138"/>
                  </a:lnTo>
                  <a:lnTo>
                    <a:pt x="120" y="141"/>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6"/>
                  </a:lnTo>
                  <a:lnTo>
                    <a:pt x="14"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4" y="35"/>
                  </a:lnTo>
                  <a:lnTo>
                    <a:pt x="17" y="29"/>
                  </a:lnTo>
                  <a:lnTo>
                    <a:pt x="23" y="23"/>
                  </a:lnTo>
                  <a:lnTo>
                    <a:pt x="27" y="19"/>
                  </a:lnTo>
                  <a:lnTo>
                    <a:pt x="34" y="14"/>
                  </a:lnTo>
                  <a:lnTo>
                    <a:pt x="40" y="10"/>
                  </a:lnTo>
                  <a:lnTo>
                    <a:pt x="47" y="7"/>
                  </a:lnTo>
                  <a:lnTo>
                    <a:pt x="54" y="4"/>
                  </a:lnTo>
                  <a:lnTo>
                    <a:pt x="62" y="3"/>
                  </a:lnTo>
                  <a:lnTo>
                    <a:pt x="69" y="2"/>
                  </a:lnTo>
                  <a:lnTo>
                    <a:pt x="77" y="0"/>
                  </a:lnTo>
                  <a:lnTo>
                    <a:pt x="77" y="0"/>
                  </a:lnTo>
                  <a:lnTo>
                    <a:pt x="85" y="2"/>
                  </a:lnTo>
                  <a:lnTo>
                    <a:pt x="93" y="3"/>
                  </a:lnTo>
                  <a:lnTo>
                    <a:pt x="100" y="4"/>
                  </a:lnTo>
                  <a:lnTo>
                    <a:pt x="108" y="7"/>
                  </a:lnTo>
                  <a:lnTo>
                    <a:pt x="113" y="10"/>
                  </a:lnTo>
                  <a:lnTo>
                    <a:pt x="120" y="14"/>
                  </a:lnTo>
                  <a:lnTo>
                    <a:pt x="126" y="19"/>
                  </a:lnTo>
                  <a:lnTo>
                    <a:pt x="132" y="23"/>
                  </a:lnTo>
                  <a:lnTo>
                    <a:pt x="136" y="29"/>
                  </a:lnTo>
                  <a:lnTo>
                    <a:pt x="141" y="35"/>
                  </a:lnTo>
                  <a:lnTo>
                    <a:pt x="144" y="42"/>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02" name="Google Shape;6102;p59"/>
            <p:cNvSpPr/>
            <p:nvPr/>
          </p:nvSpPr>
          <p:spPr>
            <a:xfrm>
              <a:off x="1885951" y="3108325"/>
              <a:ext cx="49213" cy="49213"/>
            </a:xfrm>
            <a:custGeom>
              <a:avLst/>
              <a:gdLst/>
              <a:ahLst/>
              <a:cxnLst/>
              <a:rect l="l" t="t" r="r" b="b"/>
              <a:pathLst>
                <a:path w="154" h="155" extrusionOk="0">
                  <a:moveTo>
                    <a:pt x="154" y="77"/>
                  </a:moveTo>
                  <a:lnTo>
                    <a:pt x="154" y="77"/>
                  </a:lnTo>
                  <a:lnTo>
                    <a:pt x="153" y="85"/>
                  </a:lnTo>
                  <a:lnTo>
                    <a:pt x="152" y="93"/>
                  </a:lnTo>
                  <a:lnTo>
                    <a:pt x="151" y="100"/>
                  </a:lnTo>
                  <a:lnTo>
                    <a:pt x="147" y="108"/>
                  </a:lnTo>
                  <a:lnTo>
                    <a:pt x="145" y="113"/>
                  </a:lnTo>
                  <a:lnTo>
                    <a:pt x="141" y="120"/>
                  </a:lnTo>
                  <a:lnTo>
                    <a:pt x="136" y="126"/>
                  </a:lnTo>
                  <a:lnTo>
                    <a:pt x="131" y="132"/>
                  </a:lnTo>
                  <a:lnTo>
                    <a:pt x="126" y="136"/>
                  </a:lnTo>
                  <a:lnTo>
                    <a:pt x="120" y="141"/>
                  </a:lnTo>
                  <a:lnTo>
                    <a:pt x="114" y="144"/>
                  </a:lnTo>
                  <a:lnTo>
                    <a:pt x="107" y="148"/>
                  </a:lnTo>
                  <a:lnTo>
                    <a:pt x="99" y="151"/>
                  </a:lnTo>
                  <a:lnTo>
                    <a:pt x="93" y="152"/>
                  </a:lnTo>
                  <a:lnTo>
                    <a:pt x="85" y="153"/>
                  </a:lnTo>
                  <a:lnTo>
                    <a:pt x="77" y="155"/>
                  </a:lnTo>
                  <a:lnTo>
                    <a:pt x="77" y="155"/>
                  </a:lnTo>
                  <a:lnTo>
                    <a:pt x="70" y="153"/>
                  </a:lnTo>
                  <a:lnTo>
                    <a:pt x="62" y="152"/>
                  </a:lnTo>
                  <a:lnTo>
                    <a:pt x="54" y="151"/>
                  </a:lnTo>
                  <a:lnTo>
                    <a:pt x="47" y="148"/>
                  </a:lnTo>
                  <a:lnTo>
                    <a:pt x="40" y="144"/>
                  </a:lnTo>
                  <a:lnTo>
                    <a:pt x="34" y="141"/>
                  </a:lnTo>
                  <a:lnTo>
                    <a:pt x="28" y="136"/>
                  </a:lnTo>
                  <a:lnTo>
                    <a:pt x="23" y="132"/>
                  </a:lnTo>
                  <a:lnTo>
                    <a:pt x="18" y="126"/>
                  </a:lnTo>
                  <a:lnTo>
                    <a:pt x="14"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8" y="29"/>
                  </a:lnTo>
                  <a:lnTo>
                    <a:pt x="23" y="23"/>
                  </a:lnTo>
                  <a:lnTo>
                    <a:pt x="28"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1" y="23"/>
                  </a:lnTo>
                  <a:lnTo>
                    <a:pt x="136" y="29"/>
                  </a:lnTo>
                  <a:lnTo>
                    <a:pt x="141" y="34"/>
                  </a:lnTo>
                  <a:lnTo>
                    <a:pt x="145" y="40"/>
                  </a:lnTo>
                  <a:lnTo>
                    <a:pt x="147" y="47"/>
                  </a:lnTo>
                  <a:lnTo>
                    <a:pt x="151" y="54"/>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03" name="Google Shape;6103;p59"/>
            <p:cNvSpPr/>
            <p:nvPr/>
          </p:nvSpPr>
          <p:spPr>
            <a:xfrm>
              <a:off x="2095501" y="3108325"/>
              <a:ext cx="49213" cy="49213"/>
            </a:xfrm>
            <a:custGeom>
              <a:avLst/>
              <a:gdLst/>
              <a:ahLst/>
              <a:cxnLst/>
              <a:rect l="l" t="t" r="r" b="b"/>
              <a:pathLst>
                <a:path w="155" h="155" extrusionOk="0">
                  <a:moveTo>
                    <a:pt x="155" y="77"/>
                  </a:moveTo>
                  <a:lnTo>
                    <a:pt x="155" y="77"/>
                  </a:lnTo>
                  <a:lnTo>
                    <a:pt x="155" y="85"/>
                  </a:lnTo>
                  <a:lnTo>
                    <a:pt x="153" y="93"/>
                  </a:lnTo>
                  <a:lnTo>
                    <a:pt x="151" y="100"/>
                  </a:lnTo>
                  <a:lnTo>
                    <a:pt x="149" y="108"/>
                  </a:lnTo>
                  <a:lnTo>
                    <a:pt x="145" y="113"/>
                  </a:lnTo>
                  <a:lnTo>
                    <a:pt x="141" y="120"/>
                  </a:lnTo>
                  <a:lnTo>
                    <a:pt x="136" y="126"/>
                  </a:lnTo>
                  <a:lnTo>
                    <a:pt x="132" y="132"/>
                  </a:lnTo>
                  <a:lnTo>
                    <a:pt x="126" y="136"/>
                  </a:lnTo>
                  <a:lnTo>
                    <a:pt x="120" y="141"/>
                  </a:lnTo>
                  <a:lnTo>
                    <a:pt x="114" y="144"/>
                  </a:lnTo>
                  <a:lnTo>
                    <a:pt x="108" y="148"/>
                  </a:lnTo>
                  <a:lnTo>
                    <a:pt x="101" y="151"/>
                  </a:lnTo>
                  <a:lnTo>
                    <a:pt x="93" y="152"/>
                  </a:lnTo>
                  <a:lnTo>
                    <a:pt x="85" y="153"/>
                  </a:lnTo>
                  <a:lnTo>
                    <a:pt x="78" y="155"/>
                  </a:lnTo>
                  <a:lnTo>
                    <a:pt x="78" y="155"/>
                  </a:lnTo>
                  <a:lnTo>
                    <a:pt x="70" y="153"/>
                  </a:lnTo>
                  <a:lnTo>
                    <a:pt x="62" y="152"/>
                  </a:lnTo>
                  <a:lnTo>
                    <a:pt x="55" y="151"/>
                  </a:lnTo>
                  <a:lnTo>
                    <a:pt x="47" y="148"/>
                  </a:lnTo>
                  <a:lnTo>
                    <a:pt x="40" y="144"/>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3"/>
                  </a:lnTo>
                  <a:lnTo>
                    <a:pt x="136" y="29"/>
                  </a:lnTo>
                  <a:lnTo>
                    <a:pt x="141" y="34"/>
                  </a:lnTo>
                  <a:lnTo>
                    <a:pt x="145" y="40"/>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04" name="Google Shape;6104;p59"/>
            <p:cNvSpPr/>
            <p:nvPr/>
          </p:nvSpPr>
          <p:spPr>
            <a:xfrm>
              <a:off x="1885951" y="2828925"/>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5"/>
                  </a:lnTo>
                  <a:lnTo>
                    <a:pt x="141" y="122"/>
                  </a:lnTo>
                  <a:lnTo>
                    <a:pt x="136" y="127"/>
                  </a:lnTo>
                  <a:lnTo>
                    <a:pt x="131" y="132"/>
                  </a:lnTo>
                  <a:lnTo>
                    <a:pt x="126" y="138"/>
                  </a:lnTo>
                  <a:lnTo>
                    <a:pt x="120" y="142"/>
                  </a:lnTo>
                  <a:lnTo>
                    <a:pt x="114"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2"/>
                  </a:lnTo>
                  <a:lnTo>
                    <a:pt x="28" y="138"/>
                  </a:lnTo>
                  <a:lnTo>
                    <a:pt x="23" y="132"/>
                  </a:lnTo>
                  <a:lnTo>
                    <a:pt x="18" y="127"/>
                  </a:lnTo>
                  <a:lnTo>
                    <a:pt x="14" y="122"/>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5"/>
                  </a:lnTo>
                  <a:lnTo>
                    <a:pt x="18" y="29"/>
                  </a:lnTo>
                  <a:lnTo>
                    <a:pt x="23" y="23"/>
                  </a:lnTo>
                  <a:lnTo>
                    <a:pt x="28" y="19"/>
                  </a:lnTo>
                  <a:lnTo>
                    <a:pt x="34" y="14"/>
                  </a:lnTo>
                  <a:lnTo>
                    <a:pt x="40" y="11"/>
                  </a:lnTo>
                  <a:lnTo>
                    <a:pt x="47" y="7"/>
                  </a:lnTo>
                  <a:lnTo>
                    <a:pt x="54" y="4"/>
                  </a:lnTo>
                  <a:lnTo>
                    <a:pt x="62" y="3"/>
                  </a:lnTo>
                  <a:lnTo>
                    <a:pt x="70" y="1"/>
                  </a:lnTo>
                  <a:lnTo>
                    <a:pt x="77" y="0"/>
                  </a:lnTo>
                  <a:lnTo>
                    <a:pt x="77" y="0"/>
                  </a:lnTo>
                  <a:lnTo>
                    <a:pt x="85" y="1"/>
                  </a:lnTo>
                  <a:lnTo>
                    <a:pt x="93" y="3"/>
                  </a:lnTo>
                  <a:lnTo>
                    <a:pt x="99" y="4"/>
                  </a:lnTo>
                  <a:lnTo>
                    <a:pt x="107" y="7"/>
                  </a:lnTo>
                  <a:lnTo>
                    <a:pt x="114" y="11"/>
                  </a:lnTo>
                  <a:lnTo>
                    <a:pt x="120" y="14"/>
                  </a:lnTo>
                  <a:lnTo>
                    <a:pt x="126" y="19"/>
                  </a:lnTo>
                  <a:lnTo>
                    <a:pt x="131" y="23"/>
                  </a:lnTo>
                  <a:lnTo>
                    <a:pt x="136" y="29"/>
                  </a:lnTo>
                  <a:lnTo>
                    <a:pt x="141" y="35"/>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05" name="Google Shape;6105;p59"/>
            <p:cNvSpPr/>
            <p:nvPr/>
          </p:nvSpPr>
          <p:spPr>
            <a:xfrm>
              <a:off x="1885951" y="2898775"/>
              <a:ext cx="49213" cy="49213"/>
            </a:xfrm>
            <a:custGeom>
              <a:avLst/>
              <a:gdLst/>
              <a:ahLst/>
              <a:cxnLst/>
              <a:rect l="l" t="t" r="r" b="b"/>
              <a:pathLst>
                <a:path w="154" h="155"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4" y="145"/>
                  </a:lnTo>
                  <a:lnTo>
                    <a:pt x="107" y="148"/>
                  </a:lnTo>
                  <a:lnTo>
                    <a:pt x="99" y="150"/>
                  </a:lnTo>
                  <a:lnTo>
                    <a:pt x="93" y="153"/>
                  </a:lnTo>
                  <a:lnTo>
                    <a:pt x="85" y="154"/>
                  </a:lnTo>
                  <a:lnTo>
                    <a:pt x="77" y="155"/>
                  </a:lnTo>
                  <a:lnTo>
                    <a:pt x="77" y="155"/>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8" y="28"/>
                  </a:lnTo>
                  <a:lnTo>
                    <a:pt x="23" y="23"/>
                  </a:lnTo>
                  <a:lnTo>
                    <a:pt x="28"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06" name="Google Shape;6106;p59"/>
            <p:cNvSpPr/>
            <p:nvPr/>
          </p:nvSpPr>
          <p:spPr>
            <a:xfrm>
              <a:off x="1816101" y="2828925"/>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2"/>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2" y="132"/>
                  </a:lnTo>
                  <a:lnTo>
                    <a:pt x="18" y="127"/>
                  </a:lnTo>
                  <a:lnTo>
                    <a:pt x="13" y="122"/>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1"/>
                  </a:lnTo>
                  <a:lnTo>
                    <a:pt x="13" y="35"/>
                  </a:lnTo>
                  <a:lnTo>
                    <a:pt x="18" y="29"/>
                  </a:lnTo>
                  <a:lnTo>
                    <a:pt x="22" y="23"/>
                  </a:lnTo>
                  <a:lnTo>
                    <a:pt x="28"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1" y="14"/>
                  </a:lnTo>
                  <a:lnTo>
                    <a:pt x="126" y="19"/>
                  </a:lnTo>
                  <a:lnTo>
                    <a:pt x="132" y="23"/>
                  </a:lnTo>
                  <a:lnTo>
                    <a:pt x="137" y="29"/>
                  </a:lnTo>
                  <a:lnTo>
                    <a:pt x="141" y="35"/>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07" name="Google Shape;6107;p59"/>
            <p:cNvSpPr/>
            <p:nvPr/>
          </p:nvSpPr>
          <p:spPr>
            <a:xfrm>
              <a:off x="1816101" y="2898775"/>
              <a:ext cx="49213" cy="49213"/>
            </a:xfrm>
            <a:custGeom>
              <a:avLst/>
              <a:gdLst/>
              <a:ahLst/>
              <a:cxnLst/>
              <a:rect l="l" t="t" r="r" b="b"/>
              <a:pathLst>
                <a:path w="154" h="155"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5"/>
                  </a:lnTo>
                  <a:lnTo>
                    <a:pt x="77" y="155"/>
                  </a:lnTo>
                  <a:lnTo>
                    <a:pt x="69" y="154"/>
                  </a:lnTo>
                  <a:lnTo>
                    <a:pt x="62" y="153"/>
                  </a:lnTo>
                  <a:lnTo>
                    <a:pt x="54" y="150"/>
                  </a:lnTo>
                  <a:lnTo>
                    <a:pt x="47" y="148"/>
                  </a:lnTo>
                  <a:lnTo>
                    <a:pt x="40" y="145"/>
                  </a:lnTo>
                  <a:lnTo>
                    <a:pt x="34" y="141"/>
                  </a:lnTo>
                  <a:lnTo>
                    <a:pt x="28" y="137"/>
                  </a:lnTo>
                  <a:lnTo>
                    <a:pt x="22"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2" y="23"/>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08" name="Google Shape;6108;p59"/>
            <p:cNvSpPr/>
            <p:nvPr/>
          </p:nvSpPr>
          <p:spPr>
            <a:xfrm>
              <a:off x="1747838" y="2828925"/>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2"/>
                  </a:lnTo>
                  <a:lnTo>
                    <a:pt x="136" y="127"/>
                  </a:lnTo>
                  <a:lnTo>
                    <a:pt x="130" y="132"/>
                  </a:lnTo>
                  <a:lnTo>
                    <a:pt x="126"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2"/>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3" y="4"/>
                  </a:lnTo>
                  <a:lnTo>
                    <a:pt x="60" y="3"/>
                  </a:lnTo>
                  <a:lnTo>
                    <a:pt x="68" y="1"/>
                  </a:lnTo>
                  <a:lnTo>
                    <a:pt x="76" y="0"/>
                  </a:lnTo>
                  <a:lnTo>
                    <a:pt x="76" y="0"/>
                  </a:lnTo>
                  <a:lnTo>
                    <a:pt x="84" y="1"/>
                  </a:lnTo>
                  <a:lnTo>
                    <a:pt x="91" y="3"/>
                  </a:lnTo>
                  <a:lnTo>
                    <a:pt x="99" y="4"/>
                  </a:lnTo>
                  <a:lnTo>
                    <a:pt x="106" y="7"/>
                  </a:lnTo>
                  <a:lnTo>
                    <a:pt x="113" y="11"/>
                  </a:lnTo>
                  <a:lnTo>
                    <a:pt x="119" y="14"/>
                  </a:lnTo>
                  <a:lnTo>
                    <a:pt x="126" y="19"/>
                  </a:lnTo>
                  <a:lnTo>
                    <a:pt x="130" y="23"/>
                  </a:lnTo>
                  <a:lnTo>
                    <a:pt x="136" y="29"/>
                  </a:lnTo>
                  <a:lnTo>
                    <a:pt x="140" y="35"/>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09" name="Google Shape;6109;p59"/>
            <p:cNvSpPr/>
            <p:nvPr/>
          </p:nvSpPr>
          <p:spPr>
            <a:xfrm>
              <a:off x="1674813" y="2828925"/>
              <a:ext cx="47625"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2" y="122"/>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5" y="151"/>
                  </a:lnTo>
                  <a:lnTo>
                    <a:pt x="48" y="149"/>
                  </a:lnTo>
                  <a:lnTo>
                    <a:pt x="41" y="146"/>
                  </a:lnTo>
                  <a:lnTo>
                    <a:pt x="34" y="142"/>
                  </a:lnTo>
                  <a:lnTo>
                    <a:pt x="28" y="138"/>
                  </a:lnTo>
                  <a:lnTo>
                    <a:pt x="23" y="132"/>
                  </a:lnTo>
                  <a:lnTo>
                    <a:pt x="18" y="127"/>
                  </a:lnTo>
                  <a:lnTo>
                    <a:pt x="13" y="122"/>
                  </a:lnTo>
                  <a:lnTo>
                    <a:pt x="10" y="115"/>
                  </a:lnTo>
                  <a:lnTo>
                    <a:pt x="7" y="108"/>
                  </a:lnTo>
                  <a:lnTo>
                    <a:pt x="4" y="101"/>
                  </a:lnTo>
                  <a:lnTo>
                    <a:pt x="2" y="93"/>
                  </a:lnTo>
                  <a:lnTo>
                    <a:pt x="1" y="86"/>
                  </a:lnTo>
                  <a:lnTo>
                    <a:pt x="0" y="78"/>
                  </a:lnTo>
                  <a:lnTo>
                    <a:pt x="0" y="78"/>
                  </a:lnTo>
                  <a:lnTo>
                    <a:pt x="1" y="70"/>
                  </a:lnTo>
                  <a:lnTo>
                    <a:pt x="2" y="62"/>
                  </a:lnTo>
                  <a:lnTo>
                    <a:pt x="4" y="55"/>
                  </a:lnTo>
                  <a:lnTo>
                    <a:pt x="7" y="48"/>
                  </a:lnTo>
                  <a:lnTo>
                    <a:pt x="10" y="41"/>
                  </a:lnTo>
                  <a:lnTo>
                    <a:pt x="13" y="35"/>
                  </a:lnTo>
                  <a:lnTo>
                    <a:pt x="18" y="29"/>
                  </a:lnTo>
                  <a:lnTo>
                    <a:pt x="23" y="23"/>
                  </a:lnTo>
                  <a:lnTo>
                    <a:pt x="28" y="19"/>
                  </a:lnTo>
                  <a:lnTo>
                    <a:pt x="34" y="14"/>
                  </a:lnTo>
                  <a:lnTo>
                    <a:pt x="41" y="11"/>
                  </a:lnTo>
                  <a:lnTo>
                    <a:pt x="48" y="7"/>
                  </a:lnTo>
                  <a:lnTo>
                    <a:pt x="55" y="4"/>
                  </a:lnTo>
                  <a:lnTo>
                    <a:pt x="61" y="3"/>
                  </a:lnTo>
                  <a:lnTo>
                    <a:pt x="69" y="1"/>
                  </a:lnTo>
                  <a:lnTo>
                    <a:pt x="77" y="0"/>
                  </a:lnTo>
                  <a:lnTo>
                    <a:pt x="77" y="0"/>
                  </a:lnTo>
                  <a:lnTo>
                    <a:pt x="85" y="1"/>
                  </a:lnTo>
                  <a:lnTo>
                    <a:pt x="92" y="3"/>
                  </a:lnTo>
                  <a:lnTo>
                    <a:pt x="100" y="4"/>
                  </a:lnTo>
                  <a:lnTo>
                    <a:pt x="107" y="7"/>
                  </a:lnTo>
                  <a:lnTo>
                    <a:pt x="114" y="11"/>
                  </a:lnTo>
                  <a:lnTo>
                    <a:pt x="120" y="14"/>
                  </a:lnTo>
                  <a:lnTo>
                    <a:pt x="127" y="19"/>
                  </a:lnTo>
                  <a:lnTo>
                    <a:pt x="131" y="23"/>
                  </a:lnTo>
                  <a:lnTo>
                    <a:pt x="137" y="29"/>
                  </a:lnTo>
                  <a:lnTo>
                    <a:pt x="142" y="35"/>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10" name="Google Shape;6110;p59"/>
            <p:cNvSpPr/>
            <p:nvPr/>
          </p:nvSpPr>
          <p:spPr>
            <a:xfrm>
              <a:off x="1747838" y="2898775"/>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5"/>
                  </a:lnTo>
                  <a:lnTo>
                    <a:pt x="76" y="155"/>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11" name="Google Shape;6111;p59"/>
            <p:cNvSpPr/>
            <p:nvPr/>
          </p:nvSpPr>
          <p:spPr>
            <a:xfrm>
              <a:off x="2865438" y="2828925"/>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5"/>
                  </a:lnTo>
                  <a:lnTo>
                    <a:pt x="141" y="122"/>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2"/>
                  </a:lnTo>
                  <a:lnTo>
                    <a:pt x="18" y="127"/>
                  </a:lnTo>
                  <a:lnTo>
                    <a:pt x="13" y="122"/>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1"/>
                  </a:lnTo>
                  <a:lnTo>
                    <a:pt x="13" y="35"/>
                  </a:lnTo>
                  <a:lnTo>
                    <a:pt x="18" y="29"/>
                  </a:lnTo>
                  <a:lnTo>
                    <a:pt x="23" y="23"/>
                  </a:lnTo>
                  <a:lnTo>
                    <a:pt x="28"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1" y="14"/>
                  </a:lnTo>
                  <a:lnTo>
                    <a:pt x="126" y="19"/>
                  </a:lnTo>
                  <a:lnTo>
                    <a:pt x="132" y="23"/>
                  </a:lnTo>
                  <a:lnTo>
                    <a:pt x="137" y="29"/>
                  </a:lnTo>
                  <a:lnTo>
                    <a:pt x="141" y="35"/>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12" name="Google Shape;6112;p59"/>
            <p:cNvSpPr/>
            <p:nvPr/>
          </p:nvSpPr>
          <p:spPr>
            <a:xfrm>
              <a:off x="2516188" y="2690813"/>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0" y="120"/>
                  </a:lnTo>
                  <a:lnTo>
                    <a:pt x="136" y="125"/>
                  </a:lnTo>
                  <a:lnTo>
                    <a:pt x="131" y="131"/>
                  </a:lnTo>
                  <a:lnTo>
                    <a:pt x="125" y="136"/>
                  </a:lnTo>
                  <a:lnTo>
                    <a:pt x="120" y="140"/>
                  </a:lnTo>
                  <a:lnTo>
                    <a:pt x="114" y="145"/>
                  </a:lnTo>
                  <a:lnTo>
                    <a:pt x="107" y="147"/>
                  </a:lnTo>
                  <a:lnTo>
                    <a:pt x="100" y="151"/>
                  </a:lnTo>
                  <a:lnTo>
                    <a:pt x="92" y="152"/>
                  </a:lnTo>
                  <a:lnTo>
                    <a:pt x="84" y="153"/>
                  </a:lnTo>
                  <a:lnTo>
                    <a:pt x="77" y="154"/>
                  </a:lnTo>
                  <a:lnTo>
                    <a:pt x="77" y="154"/>
                  </a:lnTo>
                  <a:lnTo>
                    <a:pt x="69" y="153"/>
                  </a:lnTo>
                  <a:lnTo>
                    <a:pt x="61" y="152"/>
                  </a:lnTo>
                  <a:lnTo>
                    <a:pt x="54" y="151"/>
                  </a:lnTo>
                  <a:lnTo>
                    <a:pt x="46" y="147"/>
                  </a:lnTo>
                  <a:lnTo>
                    <a:pt x="40" y="145"/>
                  </a:lnTo>
                  <a:lnTo>
                    <a:pt x="34" y="140"/>
                  </a:lnTo>
                  <a:lnTo>
                    <a:pt x="28" y="136"/>
                  </a:lnTo>
                  <a:lnTo>
                    <a:pt x="22" y="131"/>
                  </a:lnTo>
                  <a:lnTo>
                    <a:pt x="18" y="125"/>
                  </a:lnTo>
                  <a:lnTo>
                    <a:pt x="13" y="120"/>
                  </a:lnTo>
                  <a:lnTo>
                    <a:pt x="9" y="114"/>
                  </a:lnTo>
                  <a:lnTo>
                    <a:pt x="6" y="107"/>
                  </a:lnTo>
                  <a:lnTo>
                    <a:pt x="3" y="100"/>
                  </a:lnTo>
                  <a:lnTo>
                    <a:pt x="2" y="92"/>
                  </a:lnTo>
                  <a:lnTo>
                    <a:pt x="1" y="84"/>
                  </a:lnTo>
                  <a:lnTo>
                    <a:pt x="0" y="77"/>
                  </a:lnTo>
                  <a:lnTo>
                    <a:pt x="0" y="77"/>
                  </a:lnTo>
                  <a:lnTo>
                    <a:pt x="1" y="69"/>
                  </a:lnTo>
                  <a:lnTo>
                    <a:pt x="2" y="61"/>
                  </a:lnTo>
                  <a:lnTo>
                    <a:pt x="3" y="53"/>
                  </a:lnTo>
                  <a:lnTo>
                    <a:pt x="6" y="47"/>
                  </a:lnTo>
                  <a:lnTo>
                    <a:pt x="9" y="40"/>
                  </a:lnTo>
                  <a:lnTo>
                    <a:pt x="13" y="34"/>
                  </a:lnTo>
                  <a:lnTo>
                    <a:pt x="18" y="28"/>
                  </a:lnTo>
                  <a:lnTo>
                    <a:pt x="22" y="22"/>
                  </a:lnTo>
                  <a:lnTo>
                    <a:pt x="28" y="17"/>
                  </a:lnTo>
                  <a:lnTo>
                    <a:pt x="34" y="13"/>
                  </a:lnTo>
                  <a:lnTo>
                    <a:pt x="40" y="9"/>
                  </a:lnTo>
                  <a:lnTo>
                    <a:pt x="46" y="5"/>
                  </a:lnTo>
                  <a:lnTo>
                    <a:pt x="54" y="3"/>
                  </a:lnTo>
                  <a:lnTo>
                    <a:pt x="61" y="1"/>
                  </a:lnTo>
                  <a:lnTo>
                    <a:pt x="69" y="0"/>
                  </a:lnTo>
                  <a:lnTo>
                    <a:pt x="77" y="0"/>
                  </a:lnTo>
                  <a:lnTo>
                    <a:pt x="77" y="0"/>
                  </a:lnTo>
                  <a:lnTo>
                    <a:pt x="84" y="0"/>
                  </a:lnTo>
                  <a:lnTo>
                    <a:pt x="92" y="1"/>
                  </a:lnTo>
                  <a:lnTo>
                    <a:pt x="100" y="3"/>
                  </a:lnTo>
                  <a:lnTo>
                    <a:pt x="107" y="5"/>
                  </a:lnTo>
                  <a:lnTo>
                    <a:pt x="114" y="9"/>
                  </a:lnTo>
                  <a:lnTo>
                    <a:pt x="120" y="13"/>
                  </a:lnTo>
                  <a:lnTo>
                    <a:pt x="125" y="17"/>
                  </a:lnTo>
                  <a:lnTo>
                    <a:pt x="131" y="22"/>
                  </a:lnTo>
                  <a:lnTo>
                    <a:pt x="136" y="28"/>
                  </a:lnTo>
                  <a:lnTo>
                    <a:pt x="140" y="34"/>
                  </a:lnTo>
                  <a:lnTo>
                    <a:pt x="145"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13" name="Google Shape;6113;p59"/>
            <p:cNvSpPr/>
            <p:nvPr/>
          </p:nvSpPr>
          <p:spPr>
            <a:xfrm>
              <a:off x="2516188" y="2762250"/>
              <a:ext cx="49213" cy="47625"/>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0" y="119"/>
                  </a:lnTo>
                  <a:lnTo>
                    <a:pt x="136" y="126"/>
                  </a:lnTo>
                  <a:lnTo>
                    <a:pt x="131" y="130"/>
                  </a:lnTo>
                  <a:lnTo>
                    <a:pt x="125" y="136"/>
                  </a:lnTo>
                  <a:lnTo>
                    <a:pt x="120" y="140"/>
                  </a:lnTo>
                  <a:lnTo>
                    <a:pt x="114" y="144"/>
                  </a:lnTo>
                  <a:lnTo>
                    <a:pt x="107" y="147"/>
                  </a:lnTo>
                  <a:lnTo>
                    <a:pt x="100" y="150"/>
                  </a:lnTo>
                  <a:lnTo>
                    <a:pt x="92" y="152"/>
                  </a:lnTo>
                  <a:lnTo>
                    <a:pt x="84" y="153"/>
                  </a:lnTo>
                  <a:lnTo>
                    <a:pt x="77" y="153"/>
                  </a:lnTo>
                  <a:lnTo>
                    <a:pt x="77" y="153"/>
                  </a:lnTo>
                  <a:lnTo>
                    <a:pt x="69" y="153"/>
                  </a:lnTo>
                  <a:lnTo>
                    <a:pt x="61" y="152"/>
                  </a:lnTo>
                  <a:lnTo>
                    <a:pt x="54" y="150"/>
                  </a:lnTo>
                  <a:lnTo>
                    <a:pt x="46" y="147"/>
                  </a:lnTo>
                  <a:lnTo>
                    <a:pt x="40" y="144"/>
                  </a:lnTo>
                  <a:lnTo>
                    <a:pt x="34" y="140"/>
                  </a:lnTo>
                  <a:lnTo>
                    <a:pt x="28" y="136"/>
                  </a:lnTo>
                  <a:lnTo>
                    <a:pt x="22" y="130"/>
                  </a:lnTo>
                  <a:lnTo>
                    <a:pt x="18" y="126"/>
                  </a:lnTo>
                  <a:lnTo>
                    <a:pt x="13" y="119"/>
                  </a:lnTo>
                  <a:lnTo>
                    <a:pt x="9" y="113"/>
                  </a:lnTo>
                  <a:lnTo>
                    <a:pt x="6" y="106"/>
                  </a:lnTo>
                  <a:lnTo>
                    <a:pt x="3" y="99"/>
                  </a:lnTo>
                  <a:lnTo>
                    <a:pt x="2" y="91"/>
                  </a:lnTo>
                  <a:lnTo>
                    <a:pt x="1" y="84"/>
                  </a:lnTo>
                  <a:lnTo>
                    <a:pt x="0" y="76"/>
                  </a:lnTo>
                  <a:lnTo>
                    <a:pt x="0" y="76"/>
                  </a:lnTo>
                  <a:lnTo>
                    <a:pt x="1" y="68"/>
                  </a:lnTo>
                  <a:lnTo>
                    <a:pt x="2" y="60"/>
                  </a:lnTo>
                  <a:lnTo>
                    <a:pt x="3" y="54"/>
                  </a:lnTo>
                  <a:lnTo>
                    <a:pt x="6" y="47"/>
                  </a:lnTo>
                  <a:lnTo>
                    <a:pt x="9" y="40"/>
                  </a:lnTo>
                  <a:lnTo>
                    <a:pt x="13" y="33"/>
                  </a:lnTo>
                  <a:lnTo>
                    <a:pt x="18" y="27"/>
                  </a:lnTo>
                  <a:lnTo>
                    <a:pt x="22" y="21"/>
                  </a:lnTo>
                  <a:lnTo>
                    <a:pt x="28" y="17"/>
                  </a:lnTo>
                  <a:lnTo>
                    <a:pt x="34" y="12"/>
                  </a:lnTo>
                  <a:lnTo>
                    <a:pt x="40" y="9"/>
                  </a:lnTo>
                  <a:lnTo>
                    <a:pt x="46" y="5"/>
                  </a:lnTo>
                  <a:lnTo>
                    <a:pt x="54" y="3"/>
                  </a:lnTo>
                  <a:lnTo>
                    <a:pt x="61" y="1"/>
                  </a:lnTo>
                  <a:lnTo>
                    <a:pt x="69" y="0"/>
                  </a:lnTo>
                  <a:lnTo>
                    <a:pt x="77" y="0"/>
                  </a:lnTo>
                  <a:lnTo>
                    <a:pt x="77" y="0"/>
                  </a:lnTo>
                  <a:lnTo>
                    <a:pt x="84" y="0"/>
                  </a:lnTo>
                  <a:lnTo>
                    <a:pt x="92" y="1"/>
                  </a:lnTo>
                  <a:lnTo>
                    <a:pt x="100" y="3"/>
                  </a:lnTo>
                  <a:lnTo>
                    <a:pt x="107" y="5"/>
                  </a:lnTo>
                  <a:lnTo>
                    <a:pt x="114" y="9"/>
                  </a:lnTo>
                  <a:lnTo>
                    <a:pt x="120" y="12"/>
                  </a:lnTo>
                  <a:lnTo>
                    <a:pt x="125" y="17"/>
                  </a:lnTo>
                  <a:lnTo>
                    <a:pt x="131" y="21"/>
                  </a:lnTo>
                  <a:lnTo>
                    <a:pt x="136" y="27"/>
                  </a:lnTo>
                  <a:lnTo>
                    <a:pt x="140"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14" name="Google Shape;6114;p59"/>
            <p:cNvSpPr/>
            <p:nvPr/>
          </p:nvSpPr>
          <p:spPr>
            <a:xfrm>
              <a:off x="2586038" y="2690813"/>
              <a:ext cx="49213" cy="49213"/>
            </a:xfrm>
            <a:custGeom>
              <a:avLst/>
              <a:gdLst/>
              <a:ahLst/>
              <a:cxnLst/>
              <a:rect l="l" t="t" r="r" b="b"/>
              <a:pathLst>
                <a:path w="155" h="154" extrusionOk="0">
                  <a:moveTo>
                    <a:pt x="155" y="77"/>
                  </a:moveTo>
                  <a:lnTo>
                    <a:pt x="155" y="77"/>
                  </a:lnTo>
                  <a:lnTo>
                    <a:pt x="155" y="84"/>
                  </a:lnTo>
                  <a:lnTo>
                    <a:pt x="152" y="92"/>
                  </a:lnTo>
                  <a:lnTo>
                    <a:pt x="151" y="100"/>
                  </a:lnTo>
                  <a:lnTo>
                    <a:pt x="149" y="107"/>
                  </a:lnTo>
                  <a:lnTo>
                    <a:pt x="145" y="114"/>
                  </a:lnTo>
                  <a:lnTo>
                    <a:pt x="141" y="120"/>
                  </a:lnTo>
                  <a:lnTo>
                    <a:pt x="136" y="125"/>
                  </a:lnTo>
                  <a:lnTo>
                    <a:pt x="132" y="131"/>
                  </a:lnTo>
                  <a:lnTo>
                    <a:pt x="126" y="136"/>
                  </a:lnTo>
                  <a:lnTo>
                    <a:pt x="120" y="140"/>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4" y="100"/>
                  </a:lnTo>
                  <a:lnTo>
                    <a:pt x="2" y="92"/>
                  </a:lnTo>
                  <a:lnTo>
                    <a:pt x="1" y="84"/>
                  </a:lnTo>
                  <a:lnTo>
                    <a:pt x="0" y="77"/>
                  </a:lnTo>
                  <a:lnTo>
                    <a:pt x="0" y="77"/>
                  </a:lnTo>
                  <a:lnTo>
                    <a:pt x="1" y="69"/>
                  </a:lnTo>
                  <a:lnTo>
                    <a:pt x="2" y="61"/>
                  </a:lnTo>
                  <a:lnTo>
                    <a:pt x="4" y="53"/>
                  </a:lnTo>
                  <a:lnTo>
                    <a:pt x="7" y="47"/>
                  </a:lnTo>
                  <a:lnTo>
                    <a:pt x="9" y="40"/>
                  </a:lnTo>
                  <a:lnTo>
                    <a:pt x="14" y="34"/>
                  </a:lnTo>
                  <a:lnTo>
                    <a:pt x="18" y="28"/>
                  </a:lnTo>
                  <a:lnTo>
                    <a:pt x="23" y="22"/>
                  </a:lnTo>
                  <a:lnTo>
                    <a:pt x="29" y="17"/>
                  </a:lnTo>
                  <a:lnTo>
                    <a:pt x="34" y="13"/>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3"/>
                  </a:lnTo>
                  <a:lnTo>
                    <a:pt x="126" y="17"/>
                  </a:lnTo>
                  <a:lnTo>
                    <a:pt x="132" y="22"/>
                  </a:lnTo>
                  <a:lnTo>
                    <a:pt x="136" y="28"/>
                  </a:lnTo>
                  <a:lnTo>
                    <a:pt x="141" y="34"/>
                  </a:lnTo>
                  <a:lnTo>
                    <a:pt x="145" y="40"/>
                  </a:lnTo>
                  <a:lnTo>
                    <a:pt x="149" y="47"/>
                  </a:lnTo>
                  <a:lnTo>
                    <a:pt x="151" y="53"/>
                  </a:lnTo>
                  <a:lnTo>
                    <a:pt x="152"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15" name="Google Shape;6115;p59"/>
            <p:cNvSpPr/>
            <p:nvPr/>
          </p:nvSpPr>
          <p:spPr>
            <a:xfrm>
              <a:off x="2586038" y="2762250"/>
              <a:ext cx="49213" cy="47625"/>
            </a:xfrm>
            <a:custGeom>
              <a:avLst/>
              <a:gdLst/>
              <a:ahLst/>
              <a:cxnLst/>
              <a:rect l="l" t="t" r="r" b="b"/>
              <a:pathLst>
                <a:path w="155" h="153" extrusionOk="0">
                  <a:moveTo>
                    <a:pt x="155" y="76"/>
                  </a:moveTo>
                  <a:lnTo>
                    <a:pt x="155" y="76"/>
                  </a:lnTo>
                  <a:lnTo>
                    <a:pt x="155" y="84"/>
                  </a:lnTo>
                  <a:lnTo>
                    <a:pt x="152" y="91"/>
                  </a:lnTo>
                  <a:lnTo>
                    <a:pt x="151" y="99"/>
                  </a:lnTo>
                  <a:lnTo>
                    <a:pt x="149" y="106"/>
                  </a:lnTo>
                  <a:lnTo>
                    <a:pt x="145" y="113"/>
                  </a:lnTo>
                  <a:lnTo>
                    <a:pt x="141" y="119"/>
                  </a:lnTo>
                  <a:lnTo>
                    <a:pt x="136" y="126"/>
                  </a:lnTo>
                  <a:lnTo>
                    <a:pt x="132" y="130"/>
                  </a:lnTo>
                  <a:lnTo>
                    <a:pt x="126" y="136"/>
                  </a:lnTo>
                  <a:lnTo>
                    <a:pt x="120"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0"/>
                  </a:lnTo>
                  <a:lnTo>
                    <a:pt x="18" y="126"/>
                  </a:lnTo>
                  <a:lnTo>
                    <a:pt x="14" y="119"/>
                  </a:lnTo>
                  <a:lnTo>
                    <a:pt x="9" y="113"/>
                  </a:lnTo>
                  <a:lnTo>
                    <a:pt x="7" y="106"/>
                  </a:lnTo>
                  <a:lnTo>
                    <a:pt x="4" y="99"/>
                  </a:lnTo>
                  <a:lnTo>
                    <a:pt x="2" y="91"/>
                  </a:lnTo>
                  <a:lnTo>
                    <a:pt x="1" y="84"/>
                  </a:lnTo>
                  <a:lnTo>
                    <a:pt x="0" y="76"/>
                  </a:lnTo>
                  <a:lnTo>
                    <a:pt x="0" y="76"/>
                  </a:lnTo>
                  <a:lnTo>
                    <a:pt x="1" y="68"/>
                  </a:lnTo>
                  <a:lnTo>
                    <a:pt x="2" y="60"/>
                  </a:lnTo>
                  <a:lnTo>
                    <a:pt x="4" y="54"/>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1"/>
                  </a:lnTo>
                  <a:lnTo>
                    <a:pt x="136" y="27"/>
                  </a:lnTo>
                  <a:lnTo>
                    <a:pt x="141" y="33"/>
                  </a:lnTo>
                  <a:lnTo>
                    <a:pt x="145" y="40"/>
                  </a:lnTo>
                  <a:lnTo>
                    <a:pt x="149" y="47"/>
                  </a:lnTo>
                  <a:lnTo>
                    <a:pt x="151" y="54"/>
                  </a:lnTo>
                  <a:lnTo>
                    <a:pt x="152"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16" name="Google Shape;6116;p59"/>
            <p:cNvSpPr/>
            <p:nvPr/>
          </p:nvSpPr>
          <p:spPr>
            <a:xfrm>
              <a:off x="2655888" y="2690813"/>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4" y="34"/>
                  </a:lnTo>
                  <a:lnTo>
                    <a:pt x="17" y="28"/>
                  </a:lnTo>
                  <a:lnTo>
                    <a:pt x="23" y="22"/>
                  </a:lnTo>
                  <a:lnTo>
                    <a:pt x="29" y="17"/>
                  </a:lnTo>
                  <a:lnTo>
                    <a:pt x="34" y="13"/>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3"/>
                  </a:lnTo>
                  <a:lnTo>
                    <a:pt x="126" y="17"/>
                  </a:lnTo>
                  <a:lnTo>
                    <a:pt x="132" y="22"/>
                  </a:lnTo>
                  <a:lnTo>
                    <a:pt x="136" y="28"/>
                  </a:lnTo>
                  <a:lnTo>
                    <a:pt x="141" y="34"/>
                  </a:lnTo>
                  <a:lnTo>
                    <a:pt x="145" y="40"/>
                  </a:lnTo>
                  <a:lnTo>
                    <a:pt x="148"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17" name="Google Shape;6117;p59"/>
            <p:cNvSpPr/>
            <p:nvPr/>
          </p:nvSpPr>
          <p:spPr>
            <a:xfrm>
              <a:off x="2655888" y="2762250"/>
              <a:ext cx="49213" cy="47625"/>
            </a:xfrm>
            <a:custGeom>
              <a:avLst/>
              <a:gdLst/>
              <a:ahLst/>
              <a:cxnLst/>
              <a:rect l="l" t="t" r="r" b="b"/>
              <a:pathLst>
                <a:path w="154" h="153" extrusionOk="0">
                  <a:moveTo>
                    <a:pt x="154" y="76"/>
                  </a:moveTo>
                  <a:lnTo>
                    <a:pt x="154" y="76"/>
                  </a:lnTo>
                  <a:lnTo>
                    <a:pt x="153" y="84"/>
                  </a:lnTo>
                  <a:lnTo>
                    <a:pt x="152" y="91"/>
                  </a:lnTo>
                  <a:lnTo>
                    <a:pt x="151" y="99"/>
                  </a:lnTo>
                  <a:lnTo>
                    <a:pt x="148" y="106"/>
                  </a:lnTo>
                  <a:lnTo>
                    <a:pt x="145" y="113"/>
                  </a:lnTo>
                  <a:lnTo>
                    <a:pt x="141" y="119"/>
                  </a:lnTo>
                  <a:lnTo>
                    <a:pt x="136" y="126"/>
                  </a:lnTo>
                  <a:lnTo>
                    <a:pt x="132" y="130"/>
                  </a:lnTo>
                  <a:lnTo>
                    <a:pt x="126" y="136"/>
                  </a:lnTo>
                  <a:lnTo>
                    <a:pt x="120" y="140"/>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9" y="136"/>
                  </a:lnTo>
                  <a:lnTo>
                    <a:pt x="23" y="130"/>
                  </a:lnTo>
                  <a:lnTo>
                    <a:pt x="17" y="126"/>
                  </a:lnTo>
                  <a:lnTo>
                    <a:pt x="14"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4" y="33"/>
                  </a:lnTo>
                  <a:lnTo>
                    <a:pt x="17" y="27"/>
                  </a:lnTo>
                  <a:lnTo>
                    <a:pt x="23" y="21"/>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18" name="Google Shape;6118;p59"/>
            <p:cNvSpPr/>
            <p:nvPr/>
          </p:nvSpPr>
          <p:spPr>
            <a:xfrm>
              <a:off x="2727326" y="2690813"/>
              <a:ext cx="47625"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2" y="120"/>
                  </a:lnTo>
                  <a:lnTo>
                    <a:pt x="137" y="125"/>
                  </a:lnTo>
                  <a:lnTo>
                    <a:pt x="132" y="131"/>
                  </a:lnTo>
                  <a:lnTo>
                    <a:pt x="127"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3" y="100"/>
                  </a:lnTo>
                  <a:lnTo>
                    <a:pt x="2" y="92"/>
                  </a:lnTo>
                  <a:lnTo>
                    <a:pt x="1" y="84"/>
                  </a:lnTo>
                  <a:lnTo>
                    <a:pt x="0" y="77"/>
                  </a:lnTo>
                  <a:lnTo>
                    <a:pt x="0" y="77"/>
                  </a:lnTo>
                  <a:lnTo>
                    <a:pt x="1" y="69"/>
                  </a:lnTo>
                  <a:lnTo>
                    <a:pt x="2" y="61"/>
                  </a:lnTo>
                  <a:lnTo>
                    <a:pt x="3" y="53"/>
                  </a:lnTo>
                  <a:lnTo>
                    <a:pt x="7" y="47"/>
                  </a:lnTo>
                  <a:lnTo>
                    <a:pt x="10" y="40"/>
                  </a:lnTo>
                  <a:lnTo>
                    <a:pt x="14" y="34"/>
                  </a:lnTo>
                  <a:lnTo>
                    <a:pt x="18" y="28"/>
                  </a:lnTo>
                  <a:lnTo>
                    <a:pt x="23" y="22"/>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3"/>
                  </a:lnTo>
                  <a:lnTo>
                    <a:pt x="127" y="17"/>
                  </a:lnTo>
                  <a:lnTo>
                    <a:pt x="132" y="22"/>
                  </a:lnTo>
                  <a:lnTo>
                    <a:pt x="137" y="28"/>
                  </a:lnTo>
                  <a:lnTo>
                    <a:pt x="142" y="34"/>
                  </a:lnTo>
                  <a:lnTo>
                    <a:pt x="145" y="40"/>
                  </a:lnTo>
                  <a:lnTo>
                    <a:pt x="149" y="47"/>
                  </a:lnTo>
                  <a:lnTo>
                    <a:pt x="151"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19" name="Google Shape;6119;p59"/>
            <p:cNvSpPr/>
            <p:nvPr/>
          </p:nvSpPr>
          <p:spPr>
            <a:xfrm>
              <a:off x="2727326" y="2762250"/>
              <a:ext cx="47625" cy="47625"/>
            </a:xfrm>
            <a:custGeom>
              <a:avLst/>
              <a:gdLst/>
              <a:ahLst/>
              <a:cxnLst/>
              <a:rect l="l" t="t" r="r" b="b"/>
              <a:pathLst>
                <a:path w="154" h="153" extrusionOk="0">
                  <a:moveTo>
                    <a:pt x="154" y="76"/>
                  </a:moveTo>
                  <a:lnTo>
                    <a:pt x="154" y="76"/>
                  </a:lnTo>
                  <a:lnTo>
                    <a:pt x="154" y="84"/>
                  </a:lnTo>
                  <a:lnTo>
                    <a:pt x="153" y="91"/>
                  </a:lnTo>
                  <a:lnTo>
                    <a:pt x="151" y="99"/>
                  </a:lnTo>
                  <a:lnTo>
                    <a:pt x="149" y="106"/>
                  </a:lnTo>
                  <a:lnTo>
                    <a:pt x="145" y="113"/>
                  </a:lnTo>
                  <a:lnTo>
                    <a:pt x="142" y="119"/>
                  </a:lnTo>
                  <a:lnTo>
                    <a:pt x="137" y="126"/>
                  </a:lnTo>
                  <a:lnTo>
                    <a:pt x="132" y="130"/>
                  </a:lnTo>
                  <a:lnTo>
                    <a:pt x="127" y="136"/>
                  </a:lnTo>
                  <a:lnTo>
                    <a:pt x="120" y="140"/>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0"/>
                  </a:lnTo>
                  <a:lnTo>
                    <a:pt x="29" y="136"/>
                  </a:lnTo>
                  <a:lnTo>
                    <a:pt x="23" y="130"/>
                  </a:lnTo>
                  <a:lnTo>
                    <a:pt x="18" y="126"/>
                  </a:lnTo>
                  <a:lnTo>
                    <a:pt x="14" y="119"/>
                  </a:lnTo>
                  <a:lnTo>
                    <a:pt x="10" y="113"/>
                  </a:lnTo>
                  <a:lnTo>
                    <a:pt x="7" y="106"/>
                  </a:lnTo>
                  <a:lnTo>
                    <a:pt x="3" y="99"/>
                  </a:lnTo>
                  <a:lnTo>
                    <a:pt x="2" y="91"/>
                  </a:lnTo>
                  <a:lnTo>
                    <a:pt x="1" y="84"/>
                  </a:lnTo>
                  <a:lnTo>
                    <a:pt x="0" y="76"/>
                  </a:lnTo>
                  <a:lnTo>
                    <a:pt x="0" y="76"/>
                  </a:lnTo>
                  <a:lnTo>
                    <a:pt x="1" y="68"/>
                  </a:lnTo>
                  <a:lnTo>
                    <a:pt x="2" y="60"/>
                  </a:lnTo>
                  <a:lnTo>
                    <a:pt x="3" y="54"/>
                  </a:lnTo>
                  <a:lnTo>
                    <a:pt x="7" y="47"/>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20" name="Google Shape;6120;p59"/>
            <p:cNvSpPr/>
            <p:nvPr/>
          </p:nvSpPr>
          <p:spPr>
            <a:xfrm>
              <a:off x="2797176" y="2690813"/>
              <a:ext cx="47625"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5"/>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2"/>
                  </a:lnTo>
                  <a:lnTo>
                    <a:pt x="27" y="17"/>
                  </a:lnTo>
                  <a:lnTo>
                    <a:pt x="33" y="13"/>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3"/>
                  </a:lnTo>
                  <a:lnTo>
                    <a:pt x="126" y="17"/>
                  </a:lnTo>
                  <a:lnTo>
                    <a:pt x="130" y="22"/>
                  </a:lnTo>
                  <a:lnTo>
                    <a:pt x="136" y="28"/>
                  </a:lnTo>
                  <a:lnTo>
                    <a:pt x="140" y="34"/>
                  </a:lnTo>
                  <a:lnTo>
                    <a:pt x="144" y="40"/>
                  </a:lnTo>
                  <a:lnTo>
                    <a:pt x="147" y="47"/>
                  </a:lnTo>
                  <a:lnTo>
                    <a:pt x="150" y="53"/>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21" name="Google Shape;6121;p59"/>
            <p:cNvSpPr/>
            <p:nvPr/>
          </p:nvSpPr>
          <p:spPr>
            <a:xfrm>
              <a:off x="2797176" y="2762250"/>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19"/>
                  </a:lnTo>
                  <a:lnTo>
                    <a:pt x="136" y="126"/>
                  </a:lnTo>
                  <a:lnTo>
                    <a:pt x="130" y="130"/>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22" name="Google Shape;6122;p59"/>
            <p:cNvSpPr/>
            <p:nvPr/>
          </p:nvSpPr>
          <p:spPr>
            <a:xfrm>
              <a:off x="2166938" y="2690813"/>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2"/>
                  </a:lnTo>
                  <a:lnTo>
                    <a:pt x="27" y="17"/>
                  </a:lnTo>
                  <a:lnTo>
                    <a:pt x="33" y="13"/>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1" y="34"/>
                  </a:lnTo>
                  <a:lnTo>
                    <a:pt x="144" y="40"/>
                  </a:lnTo>
                  <a:lnTo>
                    <a:pt x="147" y="47"/>
                  </a:lnTo>
                  <a:lnTo>
                    <a:pt x="150" y="53"/>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23" name="Google Shape;6123;p59"/>
            <p:cNvSpPr/>
            <p:nvPr/>
          </p:nvSpPr>
          <p:spPr>
            <a:xfrm>
              <a:off x="2166938" y="2762250"/>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1"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24" name="Google Shape;6124;p59"/>
            <p:cNvSpPr/>
            <p:nvPr/>
          </p:nvSpPr>
          <p:spPr>
            <a:xfrm>
              <a:off x="2236788" y="2690813"/>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4"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2" y="22"/>
                  </a:lnTo>
                  <a:lnTo>
                    <a:pt x="28" y="17"/>
                  </a:lnTo>
                  <a:lnTo>
                    <a:pt x="34" y="13"/>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3"/>
                  </a:lnTo>
                  <a:lnTo>
                    <a:pt x="126" y="17"/>
                  </a:lnTo>
                  <a:lnTo>
                    <a:pt x="132" y="22"/>
                  </a:lnTo>
                  <a:lnTo>
                    <a:pt x="137" y="28"/>
                  </a:lnTo>
                  <a:lnTo>
                    <a:pt x="141" y="34"/>
                  </a:lnTo>
                  <a:lnTo>
                    <a:pt x="145" y="40"/>
                  </a:lnTo>
                  <a:lnTo>
                    <a:pt x="148" y="47"/>
                  </a:lnTo>
                  <a:lnTo>
                    <a:pt x="150"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25" name="Google Shape;6125;p59"/>
            <p:cNvSpPr/>
            <p:nvPr/>
          </p:nvSpPr>
          <p:spPr>
            <a:xfrm>
              <a:off x="2236788" y="2762250"/>
              <a:ext cx="49213"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0"/>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26" name="Google Shape;6126;p59"/>
            <p:cNvSpPr/>
            <p:nvPr/>
          </p:nvSpPr>
          <p:spPr>
            <a:xfrm>
              <a:off x="2306638" y="2690813"/>
              <a:ext cx="49213"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1" y="131"/>
                  </a:lnTo>
                  <a:lnTo>
                    <a:pt x="126" y="136"/>
                  </a:lnTo>
                  <a:lnTo>
                    <a:pt x="119" y="140"/>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2" y="22"/>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3"/>
                  </a:lnTo>
                  <a:lnTo>
                    <a:pt x="126" y="17"/>
                  </a:lnTo>
                  <a:lnTo>
                    <a:pt x="131" y="22"/>
                  </a:lnTo>
                  <a:lnTo>
                    <a:pt x="136" y="28"/>
                  </a:lnTo>
                  <a:lnTo>
                    <a:pt x="141" y="34"/>
                  </a:lnTo>
                  <a:lnTo>
                    <a:pt x="144" y="40"/>
                  </a:lnTo>
                  <a:lnTo>
                    <a:pt x="148" y="47"/>
                  </a:lnTo>
                  <a:lnTo>
                    <a:pt x="150" y="53"/>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27" name="Google Shape;6127;p59"/>
            <p:cNvSpPr/>
            <p:nvPr/>
          </p:nvSpPr>
          <p:spPr>
            <a:xfrm>
              <a:off x="2306638" y="2762250"/>
              <a:ext cx="49213"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1" y="130"/>
                  </a:lnTo>
                  <a:lnTo>
                    <a:pt x="126" y="136"/>
                  </a:lnTo>
                  <a:lnTo>
                    <a:pt x="119"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28" name="Google Shape;6128;p59"/>
            <p:cNvSpPr/>
            <p:nvPr/>
          </p:nvSpPr>
          <p:spPr>
            <a:xfrm>
              <a:off x="2378076" y="2690813"/>
              <a:ext cx="47625"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3" y="22"/>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2"/>
                  </a:lnTo>
                  <a:lnTo>
                    <a:pt x="136" y="28"/>
                  </a:lnTo>
                  <a:lnTo>
                    <a:pt x="141" y="34"/>
                  </a:lnTo>
                  <a:lnTo>
                    <a:pt x="144" y="40"/>
                  </a:lnTo>
                  <a:lnTo>
                    <a:pt x="148" y="47"/>
                  </a:lnTo>
                  <a:lnTo>
                    <a:pt x="150" y="53"/>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29" name="Google Shape;6129;p59"/>
            <p:cNvSpPr/>
            <p:nvPr/>
          </p:nvSpPr>
          <p:spPr>
            <a:xfrm>
              <a:off x="2378076" y="2762250"/>
              <a:ext cx="47625"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30" name="Google Shape;6130;p59"/>
            <p:cNvSpPr/>
            <p:nvPr/>
          </p:nvSpPr>
          <p:spPr>
            <a:xfrm>
              <a:off x="2446338" y="2690813"/>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2" y="34"/>
                  </a:lnTo>
                  <a:lnTo>
                    <a:pt x="17" y="28"/>
                  </a:lnTo>
                  <a:lnTo>
                    <a:pt x="23" y="22"/>
                  </a:lnTo>
                  <a:lnTo>
                    <a:pt x="27" y="17"/>
                  </a:lnTo>
                  <a:lnTo>
                    <a:pt x="34" y="13"/>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1" y="34"/>
                  </a:lnTo>
                  <a:lnTo>
                    <a:pt x="144" y="40"/>
                  </a:lnTo>
                  <a:lnTo>
                    <a:pt x="147"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31" name="Google Shape;6131;p59"/>
            <p:cNvSpPr/>
            <p:nvPr/>
          </p:nvSpPr>
          <p:spPr>
            <a:xfrm>
              <a:off x="2446338" y="2762250"/>
              <a:ext cx="49213" cy="47625"/>
            </a:xfrm>
            <a:custGeom>
              <a:avLst/>
              <a:gdLst/>
              <a:ahLst/>
              <a:cxnLst/>
              <a:rect l="l" t="t" r="r" b="b"/>
              <a:pathLst>
                <a:path w="154" h="153" extrusionOk="0">
                  <a:moveTo>
                    <a:pt x="154" y="76"/>
                  </a:moveTo>
                  <a:lnTo>
                    <a:pt x="154" y="76"/>
                  </a:lnTo>
                  <a:lnTo>
                    <a:pt x="153" y="84"/>
                  </a:lnTo>
                  <a:lnTo>
                    <a:pt x="152" y="91"/>
                  </a:lnTo>
                  <a:lnTo>
                    <a:pt x="151"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0"/>
                  </a:lnTo>
                  <a:lnTo>
                    <a:pt x="27" y="136"/>
                  </a:lnTo>
                  <a:lnTo>
                    <a:pt x="23" y="130"/>
                  </a:lnTo>
                  <a:lnTo>
                    <a:pt x="17" y="126"/>
                  </a:lnTo>
                  <a:lnTo>
                    <a:pt x="12"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32" name="Google Shape;6132;p59"/>
            <p:cNvSpPr/>
            <p:nvPr/>
          </p:nvSpPr>
          <p:spPr>
            <a:xfrm>
              <a:off x="1955801" y="2690813"/>
              <a:ext cx="49213" cy="49213"/>
            </a:xfrm>
            <a:custGeom>
              <a:avLst/>
              <a:gdLst/>
              <a:ahLst/>
              <a:cxnLst/>
              <a:rect l="l" t="t" r="r" b="b"/>
              <a:pathLst>
                <a:path w="154" h="154" extrusionOk="0">
                  <a:moveTo>
                    <a:pt x="154" y="77"/>
                  </a:moveTo>
                  <a:lnTo>
                    <a:pt x="154" y="77"/>
                  </a:lnTo>
                  <a:lnTo>
                    <a:pt x="154" y="84"/>
                  </a:lnTo>
                  <a:lnTo>
                    <a:pt x="153" y="92"/>
                  </a:lnTo>
                  <a:lnTo>
                    <a:pt x="151" y="100"/>
                  </a:lnTo>
                  <a:lnTo>
                    <a:pt x="148" y="107"/>
                  </a:lnTo>
                  <a:lnTo>
                    <a:pt x="145" y="114"/>
                  </a:lnTo>
                  <a:lnTo>
                    <a:pt x="141" y="120"/>
                  </a:lnTo>
                  <a:lnTo>
                    <a:pt x="137" y="125"/>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6" y="147"/>
                  </a:lnTo>
                  <a:lnTo>
                    <a:pt x="41" y="145"/>
                  </a:lnTo>
                  <a:lnTo>
                    <a:pt x="34" y="140"/>
                  </a:lnTo>
                  <a:lnTo>
                    <a:pt x="28" y="136"/>
                  </a:lnTo>
                  <a:lnTo>
                    <a:pt x="22" y="131"/>
                  </a:lnTo>
                  <a:lnTo>
                    <a:pt x="18" y="125"/>
                  </a:lnTo>
                  <a:lnTo>
                    <a:pt x="13" y="120"/>
                  </a:lnTo>
                  <a:lnTo>
                    <a:pt x="10" y="114"/>
                  </a:lnTo>
                  <a:lnTo>
                    <a:pt x="6" y="107"/>
                  </a:lnTo>
                  <a:lnTo>
                    <a:pt x="3" y="100"/>
                  </a:lnTo>
                  <a:lnTo>
                    <a:pt x="2" y="92"/>
                  </a:lnTo>
                  <a:lnTo>
                    <a:pt x="1" y="84"/>
                  </a:lnTo>
                  <a:lnTo>
                    <a:pt x="0" y="77"/>
                  </a:lnTo>
                  <a:lnTo>
                    <a:pt x="0" y="77"/>
                  </a:lnTo>
                  <a:lnTo>
                    <a:pt x="1" y="69"/>
                  </a:lnTo>
                  <a:lnTo>
                    <a:pt x="2" y="61"/>
                  </a:lnTo>
                  <a:lnTo>
                    <a:pt x="3" y="53"/>
                  </a:lnTo>
                  <a:lnTo>
                    <a:pt x="6" y="47"/>
                  </a:lnTo>
                  <a:lnTo>
                    <a:pt x="10" y="40"/>
                  </a:lnTo>
                  <a:lnTo>
                    <a:pt x="13" y="34"/>
                  </a:lnTo>
                  <a:lnTo>
                    <a:pt x="18" y="28"/>
                  </a:lnTo>
                  <a:lnTo>
                    <a:pt x="22" y="22"/>
                  </a:lnTo>
                  <a:lnTo>
                    <a:pt x="28" y="17"/>
                  </a:lnTo>
                  <a:lnTo>
                    <a:pt x="34" y="13"/>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3"/>
                  </a:lnTo>
                  <a:lnTo>
                    <a:pt x="127" y="17"/>
                  </a:lnTo>
                  <a:lnTo>
                    <a:pt x="131" y="22"/>
                  </a:lnTo>
                  <a:lnTo>
                    <a:pt x="137" y="28"/>
                  </a:lnTo>
                  <a:lnTo>
                    <a:pt x="141" y="34"/>
                  </a:lnTo>
                  <a:lnTo>
                    <a:pt x="145" y="40"/>
                  </a:lnTo>
                  <a:lnTo>
                    <a:pt x="148" y="47"/>
                  </a:lnTo>
                  <a:lnTo>
                    <a:pt x="151"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33" name="Google Shape;6133;p59"/>
            <p:cNvSpPr/>
            <p:nvPr/>
          </p:nvSpPr>
          <p:spPr>
            <a:xfrm>
              <a:off x="1955801" y="2762250"/>
              <a:ext cx="49213" cy="47625"/>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1" y="119"/>
                  </a:lnTo>
                  <a:lnTo>
                    <a:pt x="137" y="126"/>
                  </a:lnTo>
                  <a:lnTo>
                    <a:pt x="131" y="130"/>
                  </a:lnTo>
                  <a:lnTo>
                    <a:pt x="127"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0"/>
                  </a:lnTo>
                  <a:lnTo>
                    <a:pt x="28" y="136"/>
                  </a:lnTo>
                  <a:lnTo>
                    <a:pt x="22" y="130"/>
                  </a:lnTo>
                  <a:lnTo>
                    <a:pt x="18" y="126"/>
                  </a:lnTo>
                  <a:lnTo>
                    <a:pt x="13" y="119"/>
                  </a:lnTo>
                  <a:lnTo>
                    <a:pt x="10" y="113"/>
                  </a:lnTo>
                  <a:lnTo>
                    <a:pt x="6" y="106"/>
                  </a:lnTo>
                  <a:lnTo>
                    <a:pt x="3" y="99"/>
                  </a:lnTo>
                  <a:lnTo>
                    <a:pt x="2" y="91"/>
                  </a:lnTo>
                  <a:lnTo>
                    <a:pt x="1" y="84"/>
                  </a:lnTo>
                  <a:lnTo>
                    <a:pt x="0" y="76"/>
                  </a:lnTo>
                  <a:lnTo>
                    <a:pt x="0" y="76"/>
                  </a:lnTo>
                  <a:lnTo>
                    <a:pt x="1" y="68"/>
                  </a:lnTo>
                  <a:lnTo>
                    <a:pt x="2" y="60"/>
                  </a:lnTo>
                  <a:lnTo>
                    <a:pt x="3" y="54"/>
                  </a:lnTo>
                  <a:lnTo>
                    <a:pt x="6" y="47"/>
                  </a:lnTo>
                  <a:lnTo>
                    <a:pt x="10" y="40"/>
                  </a:lnTo>
                  <a:lnTo>
                    <a:pt x="13" y="33"/>
                  </a:lnTo>
                  <a:lnTo>
                    <a:pt x="18" y="27"/>
                  </a:lnTo>
                  <a:lnTo>
                    <a:pt x="22" y="21"/>
                  </a:lnTo>
                  <a:lnTo>
                    <a:pt x="28" y="17"/>
                  </a:lnTo>
                  <a:lnTo>
                    <a:pt x="34" y="12"/>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1"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34" name="Google Shape;6134;p59"/>
            <p:cNvSpPr/>
            <p:nvPr/>
          </p:nvSpPr>
          <p:spPr>
            <a:xfrm>
              <a:off x="2025651" y="2690813"/>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2" y="120"/>
                  </a:lnTo>
                  <a:lnTo>
                    <a:pt x="137" y="125"/>
                  </a:lnTo>
                  <a:lnTo>
                    <a:pt x="132" y="131"/>
                  </a:lnTo>
                  <a:lnTo>
                    <a:pt x="127"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4" y="100"/>
                  </a:lnTo>
                  <a:lnTo>
                    <a:pt x="2" y="92"/>
                  </a:lnTo>
                  <a:lnTo>
                    <a:pt x="1" y="84"/>
                  </a:lnTo>
                  <a:lnTo>
                    <a:pt x="0" y="77"/>
                  </a:lnTo>
                  <a:lnTo>
                    <a:pt x="0" y="77"/>
                  </a:lnTo>
                  <a:lnTo>
                    <a:pt x="1" y="69"/>
                  </a:lnTo>
                  <a:lnTo>
                    <a:pt x="2" y="61"/>
                  </a:lnTo>
                  <a:lnTo>
                    <a:pt x="4" y="53"/>
                  </a:lnTo>
                  <a:lnTo>
                    <a:pt x="7" y="47"/>
                  </a:lnTo>
                  <a:lnTo>
                    <a:pt x="10" y="40"/>
                  </a:lnTo>
                  <a:lnTo>
                    <a:pt x="14" y="34"/>
                  </a:lnTo>
                  <a:lnTo>
                    <a:pt x="18" y="28"/>
                  </a:lnTo>
                  <a:lnTo>
                    <a:pt x="23" y="22"/>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3"/>
                  </a:lnTo>
                  <a:lnTo>
                    <a:pt x="127" y="17"/>
                  </a:lnTo>
                  <a:lnTo>
                    <a:pt x="132" y="22"/>
                  </a:lnTo>
                  <a:lnTo>
                    <a:pt x="137" y="28"/>
                  </a:lnTo>
                  <a:lnTo>
                    <a:pt x="142" y="34"/>
                  </a:lnTo>
                  <a:lnTo>
                    <a:pt x="145" y="40"/>
                  </a:lnTo>
                  <a:lnTo>
                    <a:pt x="149" y="47"/>
                  </a:lnTo>
                  <a:lnTo>
                    <a:pt x="151" y="53"/>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35" name="Google Shape;6135;p59"/>
            <p:cNvSpPr/>
            <p:nvPr/>
          </p:nvSpPr>
          <p:spPr>
            <a:xfrm>
              <a:off x="2025651" y="2762250"/>
              <a:ext cx="49213" cy="47625"/>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2" y="119"/>
                  </a:lnTo>
                  <a:lnTo>
                    <a:pt x="137" y="126"/>
                  </a:lnTo>
                  <a:lnTo>
                    <a:pt x="132" y="130"/>
                  </a:lnTo>
                  <a:lnTo>
                    <a:pt x="127" y="136"/>
                  </a:lnTo>
                  <a:lnTo>
                    <a:pt x="120"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0"/>
                  </a:lnTo>
                  <a:lnTo>
                    <a:pt x="29" y="136"/>
                  </a:lnTo>
                  <a:lnTo>
                    <a:pt x="23" y="130"/>
                  </a:lnTo>
                  <a:lnTo>
                    <a:pt x="18" y="126"/>
                  </a:lnTo>
                  <a:lnTo>
                    <a:pt x="14" y="119"/>
                  </a:lnTo>
                  <a:lnTo>
                    <a:pt x="10" y="113"/>
                  </a:lnTo>
                  <a:lnTo>
                    <a:pt x="7" y="106"/>
                  </a:lnTo>
                  <a:lnTo>
                    <a:pt x="4" y="99"/>
                  </a:lnTo>
                  <a:lnTo>
                    <a:pt x="2" y="91"/>
                  </a:lnTo>
                  <a:lnTo>
                    <a:pt x="1" y="84"/>
                  </a:lnTo>
                  <a:lnTo>
                    <a:pt x="0" y="76"/>
                  </a:lnTo>
                  <a:lnTo>
                    <a:pt x="0" y="76"/>
                  </a:lnTo>
                  <a:lnTo>
                    <a:pt x="1" y="68"/>
                  </a:lnTo>
                  <a:lnTo>
                    <a:pt x="2" y="60"/>
                  </a:lnTo>
                  <a:lnTo>
                    <a:pt x="4" y="54"/>
                  </a:lnTo>
                  <a:lnTo>
                    <a:pt x="7" y="47"/>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7" y="17"/>
                  </a:lnTo>
                  <a:lnTo>
                    <a:pt x="132" y="21"/>
                  </a:lnTo>
                  <a:lnTo>
                    <a:pt x="137" y="27"/>
                  </a:lnTo>
                  <a:lnTo>
                    <a:pt x="142" y="33"/>
                  </a:lnTo>
                  <a:lnTo>
                    <a:pt x="145" y="40"/>
                  </a:lnTo>
                  <a:lnTo>
                    <a:pt x="149" y="47"/>
                  </a:lnTo>
                  <a:lnTo>
                    <a:pt x="151" y="54"/>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36" name="Google Shape;6136;p59"/>
            <p:cNvSpPr/>
            <p:nvPr/>
          </p:nvSpPr>
          <p:spPr>
            <a:xfrm>
              <a:off x="1955801" y="3101975"/>
              <a:ext cx="49213" cy="49213"/>
            </a:xfrm>
            <a:custGeom>
              <a:avLst/>
              <a:gdLst/>
              <a:ahLst/>
              <a:cxnLst/>
              <a:rect l="l" t="t" r="r" b="b"/>
              <a:pathLst>
                <a:path w="154" h="154" extrusionOk="0">
                  <a:moveTo>
                    <a:pt x="154" y="78"/>
                  </a:moveTo>
                  <a:lnTo>
                    <a:pt x="154" y="78"/>
                  </a:lnTo>
                  <a:lnTo>
                    <a:pt x="154" y="86"/>
                  </a:lnTo>
                  <a:lnTo>
                    <a:pt x="153" y="92"/>
                  </a:lnTo>
                  <a:lnTo>
                    <a:pt x="151" y="100"/>
                  </a:lnTo>
                  <a:lnTo>
                    <a:pt x="148" y="107"/>
                  </a:lnTo>
                  <a:lnTo>
                    <a:pt x="145" y="114"/>
                  </a:lnTo>
                  <a:lnTo>
                    <a:pt x="141" y="120"/>
                  </a:lnTo>
                  <a:lnTo>
                    <a:pt x="137" y="127"/>
                  </a:lnTo>
                  <a:lnTo>
                    <a:pt x="131" y="131"/>
                  </a:lnTo>
                  <a:lnTo>
                    <a:pt x="127" y="137"/>
                  </a:lnTo>
                  <a:lnTo>
                    <a:pt x="120" y="142"/>
                  </a:lnTo>
                  <a:lnTo>
                    <a:pt x="114" y="145"/>
                  </a:lnTo>
                  <a:lnTo>
                    <a:pt x="107" y="148"/>
                  </a:lnTo>
                  <a:lnTo>
                    <a:pt x="100" y="151"/>
                  </a:lnTo>
                  <a:lnTo>
                    <a:pt x="92" y="153"/>
                  </a:lnTo>
                  <a:lnTo>
                    <a:pt x="85" y="154"/>
                  </a:lnTo>
                  <a:lnTo>
                    <a:pt x="77" y="154"/>
                  </a:lnTo>
                  <a:lnTo>
                    <a:pt x="77" y="154"/>
                  </a:lnTo>
                  <a:lnTo>
                    <a:pt x="69" y="154"/>
                  </a:lnTo>
                  <a:lnTo>
                    <a:pt x="61" y="153"/>
                  </a:lnTo>
                  <a:lnTo>
                    <a:pt x="54" y="151"/>
                  </a:lnTo>
                  <a:lnTo>
                    <a:pt x="46" y="148"/>
                  </a:lnTo>
                  <a:lnTo>
                    <a:pt x="41" y="145"/>
                  </a:lnTo>
                  <a:lnTo>
                    <a:pt x="34" y="142"/>
                  </a:lnTo>
                  <a:lnTo>
                    <a:pt x="28" y="137"/>
                  </a:lnTo>
                  <a:lnTo>
                    <a:pt x="22" y="131"/>
                  </a:lnTo>
                  <a:lnTo>
                    <a:pt x="18" y="127"/>
                  </a:lnTo>
                  <a:lnTo>
                    <a:pt x="13" y="120"/>
                  </a:lnTo>
                  <a:lnTo>
                    <a:pt x="10" y="114"/>
                  </a:lnTo>
                  <a:lnTo>
                    <a:pt x="6" y="107"/>
                  </a:lnTo>
                  <a:lnTo>
                    <a:pt x="3" y="100"/>
                  </a:lnTo>
                  <a:lnTo>
                    <a:pt x="2" y="92"/>
                  </a:lnTo>
                  <a:lnTo>
                    <a:pt x="1" y="86"/>
                  </a:lnTo>
                  <a:lnTo>
                    <a:pt x="0" y="78"/>
                  </a:lnTo>
                  <a:lnTo>
                    <a:pt x="0" y="78"/>
                  </a:lnTo>
                  <a:lnTo>
                    <a:pt x="1" y="70"/>
                  </a:lnTo>
                  <a:lnTo>
                    <a:pt x="2" y="62"/>
                  </a:lnTo>
                  <a:lnTo>
                    <a:pt x="3" y="55"/>
                  </a:lnTo>
                  <a:lnTo>
                    <a:pt x="6" y="48"/>
                  </a:lnTo>
                  <a:lnTo>
                    <a:pt x="10" y="41"/>
                  </a:lnTo>
                  <a:lnTo>
                    <a:pt x="13" y="34"/>
                  </a:lnTo>
                  <a:lnTo>
                    <a:pt x="18" y="28"/>
                  </a:lnTo>
                  <a:lnTo>
                    <a:pt x="22" y="23"/>
                  </a:lnTo>
                  <a:lnTo>
                    <a:pt x="28" y="18"/>
                  </a:lnTo>
                  <a:lnTo>
                    <a:pt x="34" y="13"/>
                  </a:lnTo>
                  <a:lnTo>
                    <a:pt x="41" y="10"/>
                  </a:lnTo>
                  <a:lnTo>
                    <a:pt x="46" y="7"/>
                  </a:lnTo>
                  <a:lnTo>
                    <a:pt x="54" y="3"/>
                  </a:lnTo>
                  <a:lnTo>
                    <a:pt x="61" y="2"/>
                  </a:lnTo>
                  <a:lnTo>
                    <a:pt x="69" y="1"/>
                  </a:lnTo>
                  <a:lnTo>
                    <a:pt x="77" y="0"/>
                  </a:lnTo>
                  <a:lnTo>
                    <a:pt x="77" y="0"/>
                  </a:lnTo>
                  <a:lnTo>
                    <a:pt x="85" y="1"/>
                  </a:lnTo>
                  <a:lnTo>
                    <a:pt x="92" y="2"/>
                  </a:lnTo>
                  <a:lnTo>
                    <a:pt x="100" y="3"/>
                  </a:lnTo>
                  <a:lnTo>
                    <a:pt x="107" y="7"/>
                  </a:lnTo>
                  <a:lnTo>
                    <a:pt x="114" y="10"/>
                  </a:lnTo>
                  <a:lnTo>
                    <a:pt x="120" y="13"/>
                  </a:lnTo>
                  <a:lnTo>
                    <a:pt x="127" y="18"/>
                  </a:lnTo>
                  <a:lnTo>
                    <a:pt x="131" y="23"/>
                  </a:lnTo>
                  <a:lnTo>
                    <a:pt x="137" y="28"/>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37" name="Google Shape;6137;p59"/>
            <p:cNvSpPr/>
            <p:nvPr/>
          </p:nvSpPr>
          <p:spPr>
            <a:xfrm>
              <a:off x="1955801" y="3173413"/>
              <a:ext cx="49213" cy="47625"/>
            </a:xfrm>
            <a:custGeom>
              <a:avLst/>
              <a:gdLst/>
              <a:ahLst/>
              <a:cxnLst/>
              <a:rect l="l" t="t" r="r" b="b"/>
              <a:pathLst>
                <a:path w="154" h="153" extrusionOk="0">
                  <a:moveTo>
                    <a:pt x="154" y="77"/>
                  </a:moveTo>
                  <a:lnTo>
                    <a:pt x="154" y="77"/>
                  </a:lnTo>
                  <a:lnTo>
                    <a:pt x="154" y="85"/>
                  </a:lnTo>
                  <a:lnTo>
                    <a:pt x="153" y="93"/>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2"/>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3"/>
                  </a:lnTo>
                  <a:lnTo>
                    <a:pt x="137" y="27"/>
                  </a:lnTo>
                  <a:lnTo>
                    <a:pt x="141"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38" name="Google Shape;6138;p59"/>
            <p:cNvSpPr/>
            <p:nvPr/>
          </p:nvSpPr>
          <p:spPr>
            <a:xfrm>
              <a:off x="2025651" y="3101975"/>
              <a:ext cx="49213" cy="49213"/>
            </a:xfrm>
            <a:custGeom>
              <a:avLst/>
              <a:gdLst/>
              <a:ahLst/>
              <a:cxnLst/>
              <a:rect l="l" t="t" r="r" b="b"/>
              <a:pathLst>
                <a:path w="155" h="154" extrusionOk="0">
                  <a:moveTo>
                    <a:pt x="155" y="78"/>
                  </a:moveTo>
                  <a:lnTo>
                    <a:pt x="155" y="78"/>
                  </a:lnTo>
                  <a:lnTo>
                    <a:pt x="155" y="86"/>
                  </a:lnTo>
                  <a:lnTo>
                    <a:pt x="153" y="92"/>
                  </a:lnTo>
                  <a:lnTo>
                    <a:pt x="151" y="100"/>
                  </a:lnTo>
                  <a:lnTo>
                    <a:pt x="149" y="107"/>
                  </a:lnTo>
                  <a:lnTo>
                    <a:pt x="145" y="114"/>
                  </a:lnTo>
                  <a:lnTo>
                    <a:pt x="142" y="120"/>
                  </a:lnTo>
                  <a:lnTo>
                    <a:pt x="137" y="127"/>
                  </a:lnTo>
                  <a:lnTo>
                    <a:pt x="132" y="131"/>
                  </a:lnTo>
                  <a:lnTo>
                    <a:pt x="127" y="137"/>
                  </a:lnTo>
                  <a:lnTo>
                    <a:pt x="120" y="142"/>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2"/>
                  </a:lnTo>
                  <a:lnTo>
                    <a:pt x="29" y="137"/>
                  </a:lnTo>
                  <a:lnTo>
                    <a:pt x="23" y="131"/>
                  </a:lnTo>
                  <a:lnTo>
                    <a:pt x="18" y="127"/>
                  </a:lnTo>
                  <a:lnTo>
                    <a:pt x="14" y="120"/>
                  </a:lnTo>
                  <a:lnTo>
                    <a:pt x="10" y="114"/>
                  </a:lnTo>
                  <a:lnTo>
                    <a:pt x="7" y="107"/>
                  </a:lnTo>
                  <a:lnTo>
                    <a:pt x="4" y="100"/>
                  </a:lnTo>
                  <a:lnTo>
                    <a:pt x="2" y="92"/>
                  </a:lnTo>
                  <a:lnTo>
                    <a:pt x="1" y="86"/>
                  </a:lnTo>
                  <a:lnTo>
                    <a:pt x="0" y="78"/>
                  </a:lnTo>
                  <a:lnTo>
                    <a:pt x="0" y="78"/>
                  </a:lnTo>
                  <a:lnTo>
                    <a:pt x="1" y="70"/>
                  </a:lnTo>
                  <a:lnTo>
                    <a:pt x="2" y="62"/>
                  </a:lnTo>
                  <a:lnTo>
                    <a:pt x="4" y="55"/>
                  </a:lnTo>
                  <a:lnTo>
                    <a:pt x="7" y="48"/>
                  </a:lnTo>
                  <a:lnTo>
                    <a:pt x="10" y="41"/>
                  </a:lnTo>
                  <a:lnTo>
                    <a:pt x="14" y="34"/>
                  </a:lnTo>
                  <a:lnTo>
                    <a:pt x="18" y="28"/>
                  </a:lnTo>
                  <a:lnTo>
                    <a:pt x="23" y="23"/>
                  </a:lnTo>
                  <a:lnTo>
                    <a:pt x="29" y="18"/>
                  </a:lnTo>
                  <a:lnTo>
                    <a:pt x="34" y="13"/>
                  </a:lnTo>
                  <a:lnTo>
                    <a:pt x="41"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0" y="13"/>
                  </a:lnTo>
                  <a:lnTo>
                    <a:pt x="127" y="18"/>
                  </a:lnTo>
                  <a:lnTo>
                    <a:pt x="132" y="23"/>
                  </a:lnTo>
                  <a:lnTo>
                    <a:pt x="137" y="28"/>
                  </a:lnTo>
                  <a:lnTo>
                    <a:pt x="142"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39" name="Google Shape;6139;p59"/>
            <p:cNvSpPr/>
            <p:nvPr/>
          </p:nvSpPr>
          <p:spPr>
            <a:xfrm>
              <a:off x="2025651" y="3173413"/>
              <a:ext cx="49213" cy="47625"/>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40" name="Google Shape;6140;p59"/>
            <p:cNvSpPr/>
            <p:nvPr/>
          </p:nvSpPr>
          <p:spPr>
            <a:xfrm>
              <a:off x="1955801" y="2963863"/>
              <a:ext cx="49213" cy="49213"/>
            </a:xfrm>
            <a:custGeom>
              <a:avLst/>
              <a:gdLst/>
              <a:ahLst/>
              <a:cxnLst/>
              <a:rect l="l" t="t" r="r" b="b"/>
              <a:pathLst>
                <a:path w="154" h="155" extrusionOk="0">
                  <a:moveTo>
                    <a:pt x="154" y="77"/>
                  </a:moveTo>
                  <a:lnTo>
                    <a:pt x="154" y="77"/>
                  </a:lnTo>
                  <a:lnTo>
                    <a:pt x="154" y="85"/>
                  </a:lnTo>
                  <a:lnTo>
                    <a:pt x="153" y="93"/>
                  </a:lnTo>
                  <a:lnTo>
                    <a:pt x="151" y="101"/>
                  </a:lnTo>
                  <a:lnTo>
                    <a:pt x="148" y="108"/>
                  </a:lnTo>
                  <a:lnTo>
                    <a:pt x="145" y="114"/>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5"/>
                  </a:lnTo>
                  <a:lnTo>
                    <a:pt x="77" y="155"/>
                  </a:lnTo>
                  <a:lnTo>
                    <a:pt x="69" y="153"/>
                  </a:lnTo>
                  <a:lnTo>
                    <a:pt x="61" y="152"/>
                  </a:lnTo>
                  <a:lnTo>
                    <a:pt x="54" y="151"/>
                  </a:lnTo>
                  <a:lnTo>
                    <a:pt x="46" y="148"/>
                  </a:lnTo>
                  <a:lnTo>
                    <a:pt x="41" y="145"/>
                  </a:lnTo>
                  <a:lnTo>
                    <a:pt x="34" y="141"/>
                  </a:lnTo>
                  <a:lnTo>
                    <a:pt x="28" y="136"/>
                  </a:lnTo>
                  <a:lnTo>
                    <a:pt x="22" y="132"/>
                  </a:lnTo>
                  <a:lnTo>
                    <a:pt x="18" y="126"/>
                  </a:lnTo>
                  <a:lnTo>
                    <a:pt x="13" y="120"/>
                  </a:lnTo>
                  <a:lnTo>
                    <a:pt x="10" y="114"/>
                  </a:lnTo>
                  <a:lnTo>
                    <a:pt x="6" y="108"/>
                  </a:lnTo>
                  <a:lnTo>
                    <a:pt x="3" y="101"/>
                  </a:lnTo>
                  <a:lnTo>
                    <a:pt x="2" y="93"/>
                  </a:lnTo>
                  <a:lnTo>
                    <a:pt x="1" y="85"/>
                  </a:lnTo>
                  <a:lnTo>
                    <a:pt x="0" y="77"/>
                  </a:lnTo>
                  <a:lnTo>
                    <a:pt x="0" y="77"/>
                  </a:lnTo>
                  <a:lnTo>
                    <a:pt x="1" y="70"/>
                  </a:lnTo>
                  <a:lnTo>
                    <a:pt x="2" y="62"/>
                  </a:lnTo>
                  <a:lnTo>
                    <a:pt x="3" y="54"/>
                  </a:lnTo>
                  <a:lnTo>
                    <a:pt x="6" y="47"/>
                  </a:lnTo>
                  <a:lnTo>
                    <a:pt x="10" y="40"/>
                  </a:lnTo>
                  <a:lnTo>
                    <a:pt x="13" y="34"/>
                  </a:lnTo>
                  <a:lnTo>
                    <a:pt x="18" y="29"/>
                  </a:lnTo>
                  <a:lnTo>
                    <a:pt x="22" y="23"/>
                  </a:lnTo>
                  <a:lnTo>
                    <a:pt x="28" y="17"/>
                  </a:lnTo>
                  <a:lnTo>
                    <a:pt x="34" y="14"/>
                  </a:lnTo>
                  <a:lnTo>
                    <a:pt x="41" y="9"/>
                  </a:lnTo>
                  <a:lnTo>
                    <a:pt x="46"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7" y="17"/>
                  </a:lnTo>
                  <a:lnTo>
                    <a:pt x="131" y="23"/>
                  </a:lnTo>
                  <a:lnTo>
                    <a:pt x="137" y="29"/>
                  </a:lnTo>
                  <a:lnTo>
                    <a:pt x="141" y="34"/>
                  </a:lnTo>
                  <a:lnTo>
                    <a:pt x="145" y="40"/>
                  </a:lnTo>
                  <a:lnTo>
                    <a:pt x="148" y="47"/>
                  </a:lnTo>
                  <a:lnTo>
                    <a:pt x="151" y="54"/>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41" name="Google Shape;6141;p59"/>
            <p:cNvSpPr/>
            <p:nvPr/>
          </p:nvSpPr>
          <p:spPr>
            <a:xfrm>
              <a:off x="1955801" y="3035300"/>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4"/>
                  </a:lnTo>
                  <a:lnTo>
                    <a:pt x="141"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6" y="149"/>
                  </a:lnTo>
                  <a:lnTo>
                    <a:pt x="41" y="145"/>
                  </a:lnTo>
                  <a:lnTo>
                    <a:pt x="34" y="142"/>
                  </a:lnTo>
                  <a:lnTo>
                    <a:pt x="28" y="137"/>
                  </a:lnTo>
                  <a:lnTo>
                    <a:pt x="22" y="132"/>
                  </a:lnTo>
                  <a:lnTo>
                    <a:pt x="18" y="127"/>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6" y="7"/>
                  </a:lnTo>
                  <a:lnTo>
                    <a:pt x="54" y="5"/>
                  </a:lnTo>
                  <a:lnTo>
                    <a:pt x="61" y="2"/>
                  </a:lnTo>
                  <a:lnTo>
                    <a:pt x="69" y="1"/>
                  </a:lnTo>
                  <a:lnTo>
                    <a:pt x="77" y="0"/>
                  </a:lnTo>
                  <a:lnTo>
                    <a:pt x="77" y="0"/>
                  </a:lnTo>
                  <a:lnTo>
                    <a:pt x="85" y="1"/>
                  </a:lnTo>
                  <a:lnTo>
                    <a:pt x="92" y="2"/>
                  </a:lnTo>
                  <a:lnTo>
                    <a:pt x="100" y="5"/>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42" name="Google Shape;6142;p59"/>
            <p:cNvSpPr/>
            <p:nvPr/>
          </p:nvSpPr>
          <p:spPr>
            <a:xfrm>
              <a:off x="2025651" y="2963863"/>
              <a:ext cx="49213" cy="49213"/>
            </a:xfrm>
            <a:custGeom>
              <a:avLst/>
              <a:gdLst/>
              <a:ahLst/>
              <a:cxnLst/>
              <a:rect l="l" t="t" r="r" b="b"/>
              <a:pathLst>
                <a:path w="155" h="155" extrusionOk="0">
                  <a:moveTo>
                    <a:pt x="155" y="77"/>
                  </a:moveTo>
                  <a:lnTo>
                    <a:pt x="155" y="77"/>
                  </a:lnTo>
                  <a:lnTo>
                    <a:pt x="155" y="85"/>
                  </a:lnTo>
                  <a:lnTo>
                    <a:pt x="153" y="93"/>
                  </a:lnTo>
                  <a:lnTo>
                    <a:pt x="151" y="101"/>
                  </a:lnTo>
                  <a:lnTo>
                    <a:pt x="149" y="108"/>
                  </a:lnTo>
                  <a:lnTo>
                    <a:pt x="145" y="114"/>
                  </a:lnTo>
                  <a:lnTo>
                    <a:pt x="142" y="120"/>
                  </a:lnTo>
                  <a:lnTo>
                    <a:pt x="137"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9" y="136"/>
                  </a:lnTo>
                  <a:lnTo>
                    <a:pt x="23" y="132"/>
                  </a:lnTo>
                  <a:lnTo>
                    <a:pt x="18" y="126"/>
                  </a:lnTo>
                  <a:lnTo>
                    <a:pt x="14" y="120"/>
                  </a:lnTo>
                  <a:lnTo>
                    <a:pt x="10" y="114"/>
                  </a:lnTo>
                  <a:lnTo>
                    <a:pt x="7" y="108"/>
                  </a:lnTo>
                  <a:lnTo>
                    <a:pt x="4" y="101"/>
                  </a:lnTo>
                  <a:lnTo>
                    <a:pt x="2" y="93"/>
                  </a:lnTo>
                  <a:lnTo>
                    <a:pt x="1" y="85"/>
                  </a:lnTo>
                  <a:lnTo>
                    <a:pt x="0" y="77"/>
                  </a:lnTo>
                  <a:lnTo>
                    <a:pt x="0" y="77"/>
                  </a:lnTo>
                  <a:lnTo>
                    <a:pt x="1" y="70"/>
                  </a:lnTo>
                  <a:lnTo>
                    <a:pt x="2" y="62"/>
                  </a:lnTo>
                  <a:lnTo>
                    <a:pt x="4" y="54"/>
                  </a:lnTo>
                  <a:lnTo>
                    <a:pt x="7" y="47"/>
                  </a:lnTo>
                  <a:lnTo>
                    <a:pt x="10" y="40"/>
                  </a:lnTo>
                  <a:lnTo>
                    <a:pt x="14" y="34"/>
                  </a:lnTo>
                  <a:lnTo>
                    <a:pt x="18" y="29"/>
                  </a:lnTo>
                  <a:lnTo>
                    <a:pt x="23" y="23"/>
                  </a:lnTo>
                  <a:lnTo>
                    <a:pt x="29" y="17"/>
                  </a:lnTo>
                  <a:lnTo>
                    <a:pt x="34" y="14"/>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4"/>
                  </a:lnTo>
                  <a:lnTo>
                    <a:pt x="127" y="17"/>
                  </a:lnTo>
                  <a:lnTo>
                    <a:pt x="132" y="23"/>
                  </a:lnTo>
                  <a:lnTo>
                    <a:pt x="137" y="29"/>
                  </a:lnTo>
                  <a:lnTo>
                    <a:pt x="142" y="34"/>
                  </a:lnTo>
                  <a:lnTo>
                    <a:pt x="145" y="40"/>
                  </a:lnTo>
                  <a:lnTo>
                    <a:pt x="149" y="47"/>
                  </a:lnTo>
                  <a:lnTo>
                    <a:pt x="151" y="54"/>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43" name="Google Shape;6143;p59"/>
            <p:cNvSpPr/>
            <p:nvPr/>
          </p:nvSpPr>
          <p:spPr>
            <a:xfrm>
              <a:off x="2025651" y="3035300"/>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4"/>
                  </a:lnTo>
                  <a:lnTo>
                    <a:pt x="142" y="120"/>
                  </a:lnTo>
                  <a:lnTo>
                    <a:pt x="137" y="127"/>
                  </a:lnTo>
                  <a:lnTo>
                    <a:pt x="132" y="132"/>
                  </a:lnTo>
                  <a:lnTo>
                    <a:pt x="127"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1" y="145"/>
                  </a:lnTo>
                  <a:lnTo>
                    <a:pt x="34" y="142"/>
                  </a:lnTo>
                  <a:lnTo>
                    <a:pt x="29" y="137"/>
                  </a:lnTo>
                  <a:lnTo>
                    <a:pt x="23" y="132"/>
                  </a:lnTo>
                  <a:lnTo>
                    <a:pt x="18" y="127"/>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8"/>
                  </a:lnTo>
                  <a:lnTo>
                    <a:pt x="10" y="41"/>
                  </a:lnTo>
                  <a:lnTo>
                    <a:pt x="14" y="34"/>
                  </a:lnTo>
                  <a:lnTo>
                    <a:pt x="18" y="29"/>
                  </a:lnTo>
                  <a:lnTo>
                    <a:pt x="23" y="23"/>
                  </a:lnTo>
                  <a:lnTo>
                    <a:pt x="29" y="18"/>
                  </a:lnTo>
                  <a:lnTo>
                    <a:pt x="34" y="14"/>
                  </a:lnTo>
                  <a:lnTo>
                    <a:pt x="41" y="10"/>
                  </a:lnTo>
                  <a:lnTo>
                    <a:pt x="48" y="7"/>
                  </a:lnTo>
                  <a:lnTo>
                    <a:pt x="55" y="5"/>
                  </a:lnTo>
                  <a:lnTo>
                    <a:pt x="62" y="2"/>
                  </a:lnTo>
                  <a:lnTo>
                    <a:pt x="70" y="1"/>
                  </a:lnTo>
                  <a:lnTo>
                    <a:pt x="78" y="0"/>
                  </a:lnTo>
                  <a:lnTo>
                    <a:pt x="78" y="0"/>
                  </a:lnTo>
                  <a:lnTo>
                    <a:pt x="86" y="1"/>
                  </a:lnTo>
                  <a:lnTo>
                    <a:pt x="93" y="2"/>
                  </a:lnTo>
                  <a:lnTo>
                    <a:pt x="101" y="5"/>
                  </a:lnTo>
                  <a:lnTo>
                    <a:pt x="108" y="7"/>
                  </a:lnTo>
                  <a:lnTo>
                    <a:pt x="115" y="10"/>
                  </a:lnTo>
                  <a:lnTo>
                    <a:pt x="120" y="14"/>
                  </a:lnTo>
                  <a:lnTo>
                    <a:pt x="127" y="18"/>
                  </a:lnTo>
                  <a:lnTo>
                    <a:pt x="132" y="23"/>
                  </a:lnTo>
                  <a:lnTo>
                    <a:pt x="137" y="29"/>
                  </a:lnTo>
                  <a:lnTo>
                    <a:pt x="142"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44" name="Google Shape;6144;p59"/>
            <p:cNvSpPr/>
            <p:nvPr/>
          </p:nvSpPr>
          <p:spPr>
            <a:xfrm>
              <a:off x="2095501" y="2690813"/>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1" y="120"/>
                  </a:lnTo>
                  <a:lnTo>
                    <a:pt x="136"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3"/>
                  </a:lnTo>
                  <a:lnTo>
                    <a:pt x="7" y="47"/>
                  </a:lnTo>
                  <a:lnTo>
                    <a:pt x="9" y="40"/>
                  </a:lnTo>
                  <a:lnTo>
                    <a:pt x="14" y="34"/>
                  </a:lnTo>
                  <a:lnTo>
                    <a:pt x="18" y="28"/>
                  </a:lnTo>
                  <a:lnTo>
                    <a:pt x="23" y="22"/>
                  </a:lnTo>
                  <a:lnTo>
                    <a:pt x="29" y="17"/>
                  </a:lnTo>
                  <a:lnTo>
                    <a:pt x="34" y="13"/>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3"/>
                  </a:lnTo>
                  <a:lnTo>
                    <a:pt x="126" y="17"/>
                  </a:lnTo>
                  <a:lnTo>
                    <a:pt x="132" y="22"/>
                  </a:lnTo>
                  <a:lnTo>
                    <a:pt x="136" y="28"/>
                  </a:lnTo>
                  <a:lnTo>
                    <a:pt x="141" y="34"/>
                  </a:lnTo>
                  <a:lnTo>
                    <a:pt x="145" y="40"/>
                  </a:lnTo>
                  <a:lnTo>
                    <a:pt x="149" y="47"/>
                  </a:lnTo>
                  <a:lnTo>
                    <a:pt x="151" y="53"/>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45" name="Google Shape;6145;p59"/>
            <p:cNvSpPr/>
            <p:nvPr/>
          </p:nvSpPr>
          <p:spPr>
            <a:xfrm>
              <a:off x="2095501" y="2762250"/>
              <a:ext cx="49213" cy="47625"/>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1" y="119"/>
                  </a:lnTo>
                  <a:lnTo>
                    <a:pt x="136" y="126"/>
                  </a:lnTo>
                  <a:lnTo>
                    <a:pt x="132" y="130"/>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4"/>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46" name="Google Shape;6146;p59"/>
            <p:cNvSpPr/>
            <p:nvPr/>
          </p:nvSpPr>
          <p:spPr>
            <a:xfrm>
              <a:off x="1816101" y="2690813"/>
              <a:ext cx="49213" cy="49213"/>
            </a:xfrm>
            <a:custGeom>
              <a:avLst/>
              <a:gdLst/>
              <a:ahLst/>
              <a:cxnLst/>
              <a:rect l="l" t="t" r="r" b="b"/>
              <a:pathLst>
                <a:path w="155" h="154" extrusionOk="0">
                  <a:moveTo>
                    <a:pt x="155" y="77"/>
                  </a:moveTo>
                  <a:lnTo>
                    <a:pt x="155" y="77"/>
                  </a:lnTo>
                  <a:lnTo>
                    <a:pt x="154" y="84"/>
                  </a:lnTo>
                  <a:lnTo>
                    <a:pt x="152" y="92"/>
                  </a:lnTo>
                  <a:lnTo>
                    <a:pt x="151" y="100"/>
                  </a:lnTo>
                  <a:lnTo>
                    <a:pt x="148" y="107"/>
                  </a:lnTo>
                  <a:lnTo>
                    <a:pt x="146" y="114"/>
                  </a:lnTo>
                  <a:lnTo>
                    <a:pt x="141" y="120"/>
                  </a:lnTo>
                  <a:lnTo>
                    <a:pt x="136" y="125"/>
                  </a:lnTo>
                  <a:lnTo>
                    <a:pt x="132" y="131"/>
                  </a:lnTo>
                  <a:lnTo>
                    <a:pt x="126" y="136"/>
                  </a:lnTo>
                  <a:lnTo>
                    <a:pt x="120" y="140"/>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100"/>
                  </a:lnTo>
                  <a:lnTo>
                    <a:pt x="3" y="92"/>
                  </a:lnTo>
                  <a:lnTo>
                    <a:pt x="1" y="84"/>
                  </a:lnTo>
                  <a:lnTo>
                    <a:pt x="0" y="77"/>
                  </a:lnTo>
                  <a:lnTo>
                    <a:pt x="0" y="77"/>
                  </a:lnTo>
                  <a:lnTo>
                    <a:pt x="1" y="69"/>
                  </a:lnTo>
                  <a:lnTo>
                    <a:pt x="3" y="61"/>
                  </a:lnTo>
                  <a:lnTo>
                    <a:pt x="4" y="53"/>
                  </a:lnTo>
                  <a:lnTo>
                    <a:pt x="6" y="47"/>
                  </a:lnTo>
                  <a:lnTo>
                    <a:pt x="9" y="40"/>
                  </a:lnTo>
                  <a:lnTo>
                    <a:pt x="14" y="34"/>
                  </a:lnTo>
                  <a:lnTo>
                    <a:pt x="17" y="28"/>
                  </a:lnTo>
                  <a:lnTo>
                    <a:pt x="23" y="22"/>
                  </a:lnTo>
                  <a:lnTo>
                    <a:pt x="29" y="17"/>
                  </a:lnTo>
                  <a:lnTo>
                    <a:pt x="35" y="13"/>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3"/>
                  </a:lnTo>
                  <a:lnTo>
                    <a:pt x="126" y="17"/>
                  </a:lnTo>
                  <a:lnTo>
                    <a:pt x="132" y="22"/>
                  </a:lnTo>
                  <a:lnTo>
                    <a:pt x="136" y="28"/>
                  </a:lnTo>
                  <a:lnTo>
                    <a:pt x="141" y="34"/>
                  </a:lnTo>
                  <a:lnTo>
                    <a:pt x="146" y="40"/>
                  </a:lnTo>
                  <a:lnTo>
                    <a:pt x="148" y="47"/>
                  </a:lnTo>
                  <a:lnTo>
                    <a:pt x="151" y="53"/>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47" name="Google Shape;6147;p59"/>
            <p:cNvSpPr/>
            <p:nvPr/>
          </p:nvSpPr>
          <p:spPr>
            <a:xfrm>
              <a:off x="1816101" y="2762250"/>
              <a:ext cx="49213" cy="47625"/>
            </a:xfrm>
            <a:custGeom>
              <a:avLst/>
              <a:gdLst/>
              <a:ahLst/>
              <a:cxnLst/>
              <a:rect l="l" t="t" r="r" b="b"/>
              <a:pathLst>
                <a:path w="155" h="153" extrusionOk="0">
                  <a:moveTo>
                    <a:pt x="155" y="76"/>
                  </a:moveTo>
                  <a:lnTo>
                    <a:pt x="155" y="76"/>
                  </a:lnTo>
                  <a:lnTo>
                    <a:pt x="154" y="84"/>
                  </a:lnTo>
                  <a:lnTo>
                    <a:pt x="152" y="91"/>
                  </a:lnTo>
                  <a:lnTo>
                    <a:pt x="151" y="99"/>
                  </a:lnTo>
                  <a:lnTo>
                    <a:pt x="148" y="106"/>
                  </a:lnTo>
                  <a:lnTo>
                    <a:pt x="146" y="113"/>
                  </a:lnTo>
                  <a:lnTo>
                    <a:pt x="141" y="119"/>
                  </a:lnTo>
                  <a:lnTo>
                    <a:pt x="136" y="126"/>
                  </a:lnTo>
                  <a:lnTo>
                    <a:pt x="132" y="130"/>
                  </a:lnTo>
                  <a:lnTo>
                    <a:pt x="126" y="136"/>
                  </a:lnTo>
                  <a:lnTo>
                    <a:pt x="120"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0"/>
                  </a:lnTo>
                  <a:lnTo>
                    <a:pt x="17" y="126"/>
                  </a:lnTo>
                  <a:lnTo>
                    <a:pt x="14" y="119"/>
                  </a:lnTo>
                  <a:lnTo>
                    <a:pt x="9" y="113"/>
                  </a:lnTo>
                  <a:lnTo>
                    <a:pt x="6" y="106"/>
                  </a:lnTo>
                  <a:lnTo>
                    <a:pt x="4" y="99"/>
                  </a:lnTo>
                  <a:lnTo>
                    <a:pt x="3" y="91"/>
                  </a:lnTo>
                  <a:lnTo>
                    <a:pt x="1" y="84"/>
                  </a:lnTo>
                  <a:lnTo>
                    <a:pt x="0" y="76"/>
                  </a:lnTo>
                  <a:lnTo>
                    <a:pt x="0" y="76"/>
                  </a:lnTo>
                  <a:lnTo>
                    <a:pt x="1" y="68"/>
                  </a:lnTo>
                  <a:lnTo>
                    <a:pt x="3" y="60"/>
                  </a:lnTo>
                  <a:lnTo>
                    <a:pt x="4" y="54"/>
                  </a:lnTo>
                  <a:lnTo>
                    <a:pt x="6" y="47"/>
                  </a:lnTo>
                  <a:lnTo>
                    <a:pt x="9" y="40"/>
                  </a:lnTo>
                  <a:lnTo>
                    <a:pt x="14" y="33"/>
                  </a:lnTo>
                  <a:lnTo>
                    <a:pt x="17"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2"/>
                  </a:lnTo>
                  <a:lnTo>
                    <a:pt x="126" y="17"/>
                  </a:lnTo>
                  <a:lnTo>
                    <a:pt x="132" y="21"/>
                  </a:lnTo>
                  <a:lnTo>
                    <a:pt x="136" y="27"/>
                  </a:lnTo>
                  <a:lnTo>
                    <a:pt x="141" y="33"/>
                  </a:lnTo>
                  <a:lnTo>
                    <a:pt x="146" y="40"/>
                  </a:lnTo>
                  <a:lnTo>
                    <a:pt x="148" y="47"/>
                  </a:lnTo>
                  <a:lnTo>
                    <a:pt x="151" y="54"/>
                  </a:lnTo>
                  <a:lnTo>
                    <a:pt x="152"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48" name="Google Shape;6148;p59"/>
            <p:cNvSpPr/>
            <p:nvPr/>
          </p:nvSpPr>
          <p:spPr>
            <a:xfrm>
              <a:off x="1885951" y="2690813"/>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5" y="114"/>
                  </a:lnTo>
                  <a:lnTo>
                    <a:pt x="141" y="120"/>
                  </a:lnTo>
                  <a:lnTo>
                    <a:pt x="136" y="125"/>
                  </a:lnTo>
                  <a:lnTo>
                    <a:pt x="131" y="131"/>
                  </a:lnTo>
                  <a:lnTo>
                    <a:pt x="126" y="136"/>
                  </a:lnTo>
                  <a:lnTo>
                    <a:pt x="120" y="140"/>
                  </a:lnTo>
                  <a:lnTo>
                    <a:pt x="114" y="145"/>
                  </a:lnTo>
                  <a:lnTo>
                    <a:pt x="107" y="147"/>
                  </a:lnTo>
                  <a:lnTo>
                    <a:pt x="99" y="151"/>
                  </a:lnTo>
                  <a:lnTo>
                    <a:pt x="93" y="152"/>
                  </a:lnTo>
                  <a:lnTo>
                    <a:pt x="85" y="153"/>
                  </a:lnTo>
                  <a:lnTo>
                    <a:pt x="77" y="154"/>
                  </a:lnTo>
                  <a:lnTo>
                    <a:pt x="77" y="154"/>
                  </a:lnTo>
                  <a:lnTo>
                    <a:pt x="70" y="153"/>
                  </a:lnTo>
                  <a:lnTo>
                    <a:pt x="62" y="152"/>
                  </a:lnTo>
                  <a:lnTo>
                    <a:pt x="54" y="151"/>
                  </a:lnTo>
                  <a:lnTo>
                    <a:pt x="47" y="147"/>
                  </a:lnTo>
                  <a:lnTo>
                    <a:pt x="40" y="145"/>
                  </a:lnTo>
                  <a:lnTo>
                    <a:pt x="34" y="140"/>
                  </a:lnTo>
                  <a:lnTo>
                    <a:pt x="28" y="136"/>
                  </a:lnTo>
                  <a:lnTo>
                    <a:pt x="23" y="131"/>
                  </a:lnTo>
                  <a:lnTo>
                    <a:pt x="18" y="125"/>
                  </a:lnTo>
                  <a:lnTo>
                    <a:pt x="14"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4" y="34"/>
                  </a:lnTo>
                  <a:lnTo>
                    <a:pt x="18" y="28"/>
                  </a:lnTo>
                  <a:lnTo>
                    <a:pt x="23" y="22"/>
                  </a:lnTo>
                  <a:lnTo>
                    <a:pt x="28" y="17"/>
                  </a:lnTo>
                  <a:lnTo>
                    <a:pt x="34" y="13"/>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3"/>
                  </a:lnTo>
                  <a:lnTo>
                    <a:pt x="126" y="17"/>
                  </a:lnTo>
                  <a:lnTo>
                    <a:pt x="131" y="22"/>
                  </a:lnTo>
                  <a:lnTo>
                    <a:pt x="136" y="28"/>
                  </a:lnTo>
                  <a:lnTo>
                    <a:pt x="141" y="34"/>
                  </a:lnTo>
                  <a:lnTo>
                    <a:pt x="145" y="40"/>
                  </a:lnTo>
                  <a:lnTo>
                    <a:pt x="147" y="47"/>
                  </a:lnTo>
                  <a:lnTo>
                    <a:pt x="151" y="53"/>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49" name="Google Shape;6149;p59"/>
            <p:cNvSpPr/>
            <p:nvPr/>
          </p:nvSpPr>
          <p:spPr>
            <a:xfrm>
              <a:off x="1885951" y="2762250"/>
              <a:ext cx="49213" cy="47625"/>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1" y="119"/>
                  </a:lnTo>
                  <a:lnTo>
                    <a:pt x="136" y="126"/>
                  </a:lnTo>
                  <a:lnTo>
                    <a:pt x="131" y="130"/>
                  </a:lnTo>
                  <a:lnTo>
                    <a:pt x="126" y="136"/>
                  </a:lnTo>
                  <a:lnTo>
                    <a:pt x="120" y="140"/>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8" y="136"/>
                  </a:lnTo>
                  <a:lnTo>
                    <a:pt x="23" y="130"/>
                  </a:lnTo>
                  <a:lnTo>
                    <a:pt x="18" y="126"/>
                  </a:lnTo>
                  <a:lnTo>
                    <a:pt x="14"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1" y="21"/>
                  </a:lnTo>
                  <a:lnTo>
                    <a:pt x="136" y="27"/>
                  </a:lnTo>
                  <a:lnTo>
                    <a:pt x="141" y="33"/>
                  </a:lnTo>
                  <a:lnTo>
                    <a:pt x="145"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50" name="Google Shape;6150;p59"/>
            <p:cNvSpPr/>
            <p:nvPr/>
          </p:nvSpPr>
          <p:spPr>
            <a:xfrm>
              <a:off x="2865438" y="2690813"/>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3" y="131"/>
                  </a:lnTo>
                  <a:lnTo>
                    <a:pt x="18" y="125"/>
                  </a:lnTo>
                  <a:lnTo>
                    <a:pt x="13"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3" y="34"/>
                  </a:lnTo>
                  <a:lnTo>
                    <a:pt x="18" y="28"/>
                  </a:lnTo>
                  <a:lnTo>
                    <a:pt x="23" y="22"/>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3"/>
                  </a:lnTo>
                  <a:lnTo>
                    <a:pt x="126" y="17"/>
                  </a:lnTo>
                  <a:lnTo>
                    <a:pt x="132" y="22"/>
                  </a:lnTo>
                  <a:lnTo>
                    <a:pt x="137" y="28"/>
                  </a:lnTo>
                  <a:lnTo>
                    <a:pt x="141" y="34"/>
                  </a:lnTo>
                  <a:lnTo>
                    <a:pt x="145" y="40"/>
                  </a:lnTo>
                  <a:lnTo>
                    <a:pt x="148" y="47"/>
                  </a:lnTo>
                  <a:lnTo>
                    <a:pt x="150"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51" name="Google Shape;6151;p59"/>
            <p:cNvSpPr/>
            <p:nvPr/>
          </p:nvSpPr>
          <p:spPr>
            <a:xfrm>
              <a:off x="2865438" y="2762250"/>
              <a:ext cx="49213"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0"/>
                  </a:lnTo>
                  <a:lnTo>
                    <a:pt x="18" y="126"/>
                  </a:lnTo>
                  <a:lnTo>
                    <a:pt x="13" y="119"/>
                  </a:lnTo>
                  <a:lnTo>
                    <a:pt x="10" y="113"/>
                  </a:lnTo>
                  <a:lnTo>
                    <a:pt x="6" y="106"/>
                  </a:lnTo>
                  <a:lnTo>
                    <a:pt x="4" y="99"/>
                  </a:lnTo>
                  <a:lnTo>
                    <a:pt x="2" y="91"/>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52" name="Google Shape;6152;p59"/>
            <p:cNvSpPr/>
            <p:nvPr/>
          </p:nvSpPr>
          <p:spPr>
            <a:xfrm>
              <a:off x="2933701" y="2690813"/>
              <a:ext cx="49213"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3"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3" y="22"/>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3"/>
                  </a:lnTo>
                  <a:lnTo>
                    <a:pt x="126" y="17"/>
                  </a:lnTo>
                  <a:lnTo>
                    <a:pt x="132" y="22"/>
                  </a:lnTo>
                  <a:lnTo>
                    <a:pt x="136" y="28"/>
                  </a:lnTo>
                  <a:lnTo>
                    <a:pt x="141" y="34"/>
                  </a:lnTo>
                  <a:lnTo>
                    <a:pt x="144" y="40"/>
                  </a:lnTo>
                  <a:lnTo>
                    <a:pt x="148" y="47"/>
                  </a:lnTo>
                  <a:lnTo>
                    <a:pt x="150" y="53"/>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53" name="Google Shape;6153;p59"/>
            <p:cNvSpPr/>
            <p:nvPr/>
          </p:nvSpPr>
          <p:spPr>
            <a:xfrm>
              <a:off x="2933701" y="2762250"/>
              <a:ext cx="49213" cy="47625"/>
            </a:xfrm>
            <a:custGeom>
              <a:avLst/>
              <a:gdLst/>
              <a:ahLst/>
              <a:cxnLst/>
              <a:rect l="l" t="t" r="r" b="b"/>
              <a:pathLst>
                <a:path w="154" h="153" extrusionOk="0">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54" name="Google Shape;6154;p59"/>
            <p:cNvSpPr/>
            <p:nvPr/>
          </p:nvSpPr>
          <p:spPr>
            <a:xfrm>
              <a:off x="2516188" y="2546350"/>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0" y="120"/>
                  </a:lnTo>
                  <a:lnTo>
                    <a:pt x="136" y="126"/>
                  </a:lnTo>
                  <a:lnTo>
                    <a:pt x="131" y="132"/>
                  </a:lnTo>
                  <a:lnTo>
                    <a:pt x="125" y="137"/>
                  </a:lnTo>
                  <a:lnTo>
                    <a:pt x="120" y="141"/>
                  </a:lnTo>
                  <a:lnTo>
                    <a:pt x="114" y="146"/>
                  </a:lnTo>
                  <a:lnTo>
                    <a:pt x="107" y="148"/>
                  </a:lnTo>
                  <a:lnTo>
                    <a:pt x="100" y="151"/>
                  </a:lnTo>
                  <a:lnTo>
                    <a:pt x="92" y="153"/>
                  </a:lnTo>
                  <a:lnTo>
                    <a:pt x="84" y="154"/>
                  </a:lnTo>
                  <a:lnTo>
                    <a:pt x="77" y="155"/>
                  </a:lnTo>
                  <a:lnTo>
                    <a:pt x="77" y="155"/>
                  </a:lnTo>
                  <a:lnTo>
                    <a:pt x="69" y="154"/>
                  </a:lnTo>
                  <a:lnTo>
                    <a:pt x="61" y="153"/>
                  </a:lnTo>
                  <a:lnTo>
                    <a:pt x="54" y="151"/>
                  </a:lnTo>
                  <a:lnTo>
                    <a:pt x="46" y="148"/>
                  </a:lnTo>
                  <a:lnTo>
                    <a:pt x="40" y="146"/>
                  </a:lnTo>
                  <a:lnTo>
                    <a:pt x="34" y="141"/>
                  </a:lnTo>
                  <a:lnTo>
                    <a:pt x="28" y="137"/>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4"/>
                  </a:lnTo>
                  <a:lnTo>
                    <a:pt x="6" y="47"/>
                  </a:lnTo>
                  <a:lnTo>
                    <a:pt x="9" y="40"/>
                  </a:lnTo>
                  <a:lnTo>
                    <a:pt x="13" y="35"/>
                  </a:lnTo>
                  <a:lnTo>
                    <a:pt x="18" y="29"/>
                  </a:lnTo>
                  <a:lnTo>
                    <a:pt x="22" y="23"/>
                  </a:lnTo>
                  <a:lnTo>
                    <a:pt x="28" y="19"/>
                  </a:lnTo>
                  <a:lnTo>
                    <a:pt x="34" y="14"/>
                  </a:lnTo>
                  <a:lnTo>
                    <a:pt x="40" y="9"/>
                  </a:lnTo>
                  <a:lnTo>
                    <a:pt x="46" y="7"/>
                  </a:lnTo>
                  <a:lnTo>
                    <a:pt x="54" y="4"/>
                  </a:lnTo>
                  <a:lnTo>
                    <a:pt x="61" y="3"/>
                  </a:lnTo>
                  <a:lnTo>
                    <a:pt x="69" y="1"/>
                  </a:lnTo>
                  <a:lnTo>
                    <a:pt x="77" y="0"/>
                  </a:lnTo>
                  <a:lnTo>
                    <a:pt x="77" y="0"/>
                  </a:lnTo>
                  <a:lnTo>
                    <a:pt x="84" y="1"/>
                  </a:lnTo>
                  <a:lnTo>
                    <a:pt x="92" y="3"/>
                  </a:lnTo>
                  <a:lnTo>
                    <a:pt x="100" y="4"/>
                  </a:lnTo>
                  <a:lnTo>
                    <a:pt x="107" y="7"/>
                  </a:lnTo>
                  <a:lnTo>
                    <a:pt x="114" y="9"/>
                  </a:lnTo>
                  <a:lnTo>
                    <a:pt x="120" y="14"/>
                  </a:lnTo>
                  <a:lnTo>
                    <a:pt x="125" y="19"/>
                  </a:lnTo>
                  <a:lnTo>
                    <a:pt x="131" y="23"/>
                  </a:lnTo>
                  <a:lnTo>
                    <a:pt x="136" y="29"/>
                  </a:lnTo>
                  <a:lnTo>
                    <a:pt x="140" y="35"/>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55" name="Google Shape;6155;p59"/>
            <p:cNvSpPr/>
            <p:nvPr/>
          </p:nvSpPr>
          <p:spPr>
            <a:xfrm>
              <a:off x="2516188" y="2617788"/>
              <a:ext cx="49213" cy="49213"/>
            </a:xfrm>
            <a:custGeom>
              <a:avLst/>
              <a:gdLst/>
              <a:ahLst/>
              <a:cxnLst/>
              <a:rect l="l" t="t" r="r" b="b"/>
              <a:pathLst>
                <a:path w="154" h="155" extrusionOk="0">
                  <a:moveTo>
                    <a:pt x="154" y="78"/>
                  </a:moveTo>
                  <a:lnTo>
                    <a:pt x="154" y="78"/>
                  </a:lnTo>
                  <a:lnTo>
                    <a:pt x="153" y="86"/>
                  </a:lnTo>
                  <a:lnTo>
                    <a:pt x="152" y="94"/>
                  </a:lnTo>
                  <a:lnTo>
                    <a:pt x="151" y="101"/>
                  </a:lnTo>
                  <a:lnTo>
                    <a:pt x="148" y="108"/>
                  </a:lnTo>
                  <a:lnTo>
                    <a:pt x="145" y="115"/>
                  </a:lnTo>
                  <a:lnTo>
                    <a:pt x="140" y="122"/>
                  </a:lnTo>
                  <a:lnTo>
                    <a:pt x="136" y="127"/>
                  </a:lnTo>
                  <a:lnTo>
                    <a:pt x="131" y="133"/>
                  </a:lnTo>
                  <a:lnTo>
                    <a:pt x="125" y="138"/>
                  </a:lnTo>
                  <a:lnTo>
                    <a:pt x="120" y="142"/>
                  </a:lnTo>
                  <a:lnTo>
                    <a:pt x="114" y="146"/>
                  </a:lnTo>
                  <a:lnTo>
                    <a:pt x="107" y="149"/>
                  </a:lnTo>
                  <a:lnTo>
                    <a:pt x="100" y="151"/>
                  </a:lnTo>
                  <a:lnTo>
                    <a:pt x="92" y="154"/>
                  </a:lnTo>
                  <a:lnTo>
                    <a:pt x="84" y="155"/>
                  </a:lnTo>
                  <a:lnTo>
                    <a:pt x="77" y="155"/>
                  </a:lnTo>
                  <a:lnTo>
                    <a:pt x="77" y="155"/>
                  </a:lnTo>
                  <a:lnTo>
                    <a:pt x="69" y="155"/>
                  </a:lnTo>
                  <a:lnTo>
                    <a:pt x="61" y="154"/>
                  </a:lnTo>
                  <a:lnTo>
                    <a:pt x="54" y="151"/>
                  </a:lnTo>
                  <a:lnTo>
                    <a:pt x="46" y="149"/>
                  </a:lnTo>
                  <a:lnTo>
                    <a:pt x="40" y="146"/>
                  </a:lnTo>
                  <a:lnTo>
                    <a:pt x="34" y="142"/>
                  </a:lnTo>
                  <a:lnTo>
                    <a:pt x="28" y="138"/>
                  </a:lnTo>
                  <a:lnTo>
                    <a:pt x="22" y="133"/>
                  </a:lnTo>
                  <a:lnTo>
                    <a:pt x="18" y="127"/>
                  </a:lnTo>
                  <a:lnTo>
                    <a:pt x="13" y="122"/>
                  </a:lnTo>
                  <a:lnTo>
                    <a:pt x="9" y="115"/>
                  </a:lnTo>
                  <a:lnTo>
                    <a:pt x="6" y="108"/>
                  </a:lnTo>
                  <a:lnTo>
                    <a:pt x="3" y="101"/>
                  </a:lnTo>
                  <a:lnTo>
                    <a:pt x="2" y="94"/>
                  </a:lnTo>
                  <a:lnTo>
                    <a:pt x="1" y="86"/>
                  </a:lnTo>
                  <a:lnTo>
                    <a:pt x="0" y="78"/>
                  </a:lnTo>
                  <a:lnTo>
                    <a:pt x="0" y="78"/>
                  </a:lnTo>
                  <a:lnTo>
                    <a:pt x="1" y="70"/>
                  </a:lnTo>
                  <a:lnTo>
                    <a:pt x="2" y="62"/>
                  </a:lnTo>
                  <a:lnTo>
                    <a:pt x="3" y="55"/>
                  </a:lnTo>
                  <a:lnTo>
                    <a:pt x="6" y="48"/>
                  </a:lnTo>
                  <a:lnTo>
                    <a:pt x="9" y="42"/>
                  </a:lnTo>
                  <a:lnTo>
                    <a:pt x="13" y="35"/>
                  </a:lnTo>
                  <a:lnTo>
                    <a:pt x="18" y="29"/>
                  </a:lnTo>
                  <a:lnTo>
                    <a:pt x="22" y="23"/>
                  </a:lnTo>
                  <a:lnTo>
                    <a:pt x="28" y="19"/>
                  </a:lnTo>
                  <a:lnTo>
                    <a:pt x="34" y="14"/>
                  </a:lnTo>
                  <a:lnTo>
                    <a:pt x="40" y="11"/>
                  </a:lnTo>
                  <a:lnTo>
                    <a:pt x="46" y="7"/>
                  </a:lnTo>
                  <a:lnTo>
                    <a:pt x="54" y="5"/>
                  </a:lnTo>
                  <a:lnTo>
                    <a:pt x="61" y="3"/>
                  </a:lnTo>
                  <a:lnTo>
                    <a:pt x="69" y="1"/>
                  </a:lnTo>
                  <a:lnTo>
                    <a:pt x="77" y="0"/>
                  </a:lnTo>
                  <a:lnTo>
                    <a:pt x="77" y="0"/>
                  </a:lnTo>
                  <a:lnTo>
                    <a:pt x="84" y="1"/>
                  </a:lnTo>
                  <a:lnTo>
                    <a:pt x="92" y="3"/>
                  </a:lnTo>
                  <a:lnTo>
                    <a:pt x="100" y="5"/>
                  </a:lnTo>
                  <a:lnTo>
                    <a:pt x="107" y="7"/>
                  </a:lnTo>
                  <a:lnTo>
                    <a:pt x="114" y="11"/>
                  </a:lnTo>
                  <a:lnTo>
                    <a:pt x="120" y="14"/>
                  </a:lnTo>
                  <a:lnTo>
                    <a:pt x="125" y="19"/>
                  </a:lnTo>
                  <a:lnTo>
                    <a:pt x="131" y="23"/>
                  </a:lnTo>
                  <a:lnTo>
                    <a:pt x="136" y="29"/>
                  </a:lnTo>
                  <a:lnTo>
                    <a:pt x="140"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56" name="Google Shape;6156;p59"/>
            <p:cNvSpPr/>
            <p:nvPr/>
          </p:nvSpPr>
          <p:spPr>
            <a:xfrm>
              <a:off x="2586038" y="2546350"/>
              <a:ext cx="49213" cy="49213"/>
            </a:xfrm>
            <a:custGeom>
              <a:avLst/>
              <a:gdLst/>
              <a:ahLst/>
              <a:cxnLst/>
              <a:rect l="l" t="t" r="r" b="b"/>
              <a:pathLst>
                <a:path w="155" h="155" extrusionOk="0">
                  <a:moveTo>
                    <a:pt x="155" y="78"/>
                  </a:moveTo>
                  <a:lnTo>
                    <a:pt x="155" y="78"/>
                  </a:lnTo>
                  <a:lnTo>
                    <a:pt x="155" y="85"/>
                  </a:lnTo>
                  <a:lnTo>
                    <a:pt x="152" y="93"/>
                  </a:lnTo>
                  <a:lnTo>
                    <a:pt x="151" y="101"/>
                  </a:lnTo>
                  <a:lnTo>
                    <a:pt x="149" y="108"/>
                  </a:lnTo>
                  <a:lnTo>
                    <a:pt x="145" y="115"/>
                  </a:lnTo>
                  <a:lnTo>
                    <a:pt x="141" y="120"/>
                  </a:lnTo>
                  <a:lnTo>
                    <a:pt x="136" y="126"/>
                  </a:lnTo>
                  <a:lnTo>
                    <a:pt x="132" y="132"/>
                  </a:lnTo>
                  <a:lnTo>
                    <a:pt x="126" y="137"/>
                  </a:lnTo>
                  <a:lnTo>
                    <a:pt x="120"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4" y="141"/>
                  </a:lnTo>
                  <a:lnTo>
                    <a:pt x="29" y="137"/>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4"/>
                  </a:lnTo>
                  <a:lnTo>
                    <a:pt x="7" y="47"/>
                  </a:lnTo>
                  <a:lnTo>
                    <a:pt x="9" y="40"/>
                  </a:lnTo>
                  <a:lnTo>
                    <a:pt x="14" y="35"/>
                  </a:lnTo>
                  <a:lnTo>
                    <a:pt x="18" y="29"/>
                  </a:lnTo>
                  <a:lnTo>
                    <a:pt x="23" y="23"/>
                  </a:lnTo>
                  <a:lnTo>
                    <a:pt x="29" y="19"/>
                  </a:lnTo>
                  <a:lnTo>
                    <a:pt x="34" y="14"/>
                  </a:lnTo>
                  <a:lnTo>
                    <a:pt x="40" y="9"/>
                  </a:lnTo>
                  <a:lnTo>
                    <a:pt x="47" y="7"/>
                  </a:lnTo>
                  <a:lnTo>
                    <a:pt x="55" y="4"/>
                  </a:lnTo>
                  <a:lnTo>
                    <a:pt x="62" y="3"/>
                  </a:lnTo>
                  <a:lnTo>
                    <a:pt x="70" y="1"/>
                  </a:lnTo>
                  <a:lnTo>
                    <a:pt x="78" y="0"/>
                  </a:lnTo>
                  <a:lnTo>
                    <a:pt x="78" y="0"/>
                  </a:lnTo>
                  <a:lnTo>
                    <a:pt x="85" y="1"/>
                  </a:lnTo>
                  <a:lnTo>
                    <a:pt x="93" y="3"/>
                  </a:lnTo>
                  <a:lnTo>
                    <a:pt x="101" y="4"/>
                  </a:lnTo>
                  <a:lnTo>
                    <a:pt x="108" y="7"/>
                  </a:lnTo>
                  <a:lnTo>
                    <a:pt x="115" y="9"/>
                  </a:lnTo>
                  <a:lnTo>
                    <a:pt x="120" y="14"/>
                  </a:lnTo>
                  <a:lnTo>
                    <a:pt x="126" y="19"/>
                  </a:lnTo>
                  <a:lnTo>
                    <a:pt x="132" y="23"/>
                  </a:lnTo>
                  <a:lnTo>
                    <a:pt x="136" y="29"/>
                  </a:lnTo>
                  <a:lnTo>
                    <a:pt x="141" y="35"/>
                  </a:lnTo>
                  <a:lnTo>
                    <a:pt x="145" y="40"/>
                  </a:lnTo>
                  <a:lnTo>
                    <a:pt x="149" y="47"/>
                  </a:lnTo>
                  <a:lnTo>
                    <a:pt x="151" y="54"/>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57" name="Google Shape;6157;p59"/>
            <p:cNvSpPr/>
            <p:nvPr/>
          </p:nvSpPr>
          <p:spPr>
            <a:xfrm>
              <a:off x="2586038" y="2617788"/>
              <a:ext cx="49213" cy="49213"/>
            </a:xfrm>
            <a:custGeom>
              <a:avLst/>
              <a:gdLst/>
              <a:ahLst/>
              <a:cxnLst/>
              <a:rect l="l" t="t" r="r" b="b"/>
              <a:pathLst>
                <a:path w="155" h="155" extrusionOk="0">
                  <a:moveTo>
                    <a:pt x="155" y="78"/>
                  </a:moveTo>
                  <a:lnTo>
                    <a:pt x="155" y="78"/>
                  </a:lnTo>
                  <a:lnTo>
                    <a:pt x="155" y="86"/>
                  </a:lnTo>
                  <a:lnTo>
                    <a:pt x="152" y="94"/>
                  </a:lnTo>
                  <a:lnTo>
                    <a:pt x="151" y="101"/>
                  </a:lnTo>
                  <a:lnTo>
                    <a:pt x="149" y="108"/>
                  </a:lnTo>
                  <a:lnTo>
                    <a:pt x="145" y="115"/>
                  </a:lnTo>
                  <a:lnTo>
                    <a:pt x="141" y="122"/>
                  </a:lnTo>
                  <a:lnTo>
                    <a:pt x="136" y="127"/>
                  </a:lnTo>
                  <a:lnTo>
                    <a:pt x="132" y="133"/>
                  </a:lnTo>
                  <a:lnTo>
                    <a:pt x="126" y="138"/>
                  </a:lnTo>
                  <a:lnTo>
                    <a:pt x="120"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3"/>
                  </a:lnTo>
                  <a:lnTo>
                    <a:pt x="18" y="127"/>
                  </a:lnTo>
                  <a:lnTo>
                    <a:pt x="14" y="122"/>
                  </a:lnTo>
                  <a:lnTo>
                    <a:pt x="9" y="115"/>
                  </a:lnTo>
                  <a:lnTo>
                    <a:pt x="7" y="108"/>
                  </a:lnTo>
                  <a:lnTo>
                    <a:pt x="4" y="101"/>
                  </a:lnTo>
                  <a:lnTo>
                    <a:pt x="2" y="94"/>
                  </a:lnTo>
                  <a:lnTo>
                    <a:pt x="1" y="86"/>
                  </a:lnTo>
                  <a:lnTo>
                    <a:pt x="0" y="78"/>
                  </a:lnTo>
                  <a:lnTo>
                    <a:pt x="0" y="78"/>
                  </a:lnTo>
                  <a:lnTo>
                    <a:pt x="1" y="70"/>
                  </a:lnTo>
                  <a:lnTo>
                    <a:pt x="2" y="62"/>
                  </a:lnTo>
                  <a:lnTo>
                    <a:pt x="4" y="55"/>
                  </a:lnTo>
                  <a:lnTo>
                    <a:pt x="7" y="48"/>
                  </a:lnTo>
                  <a:lnTo>
                    <a:pt x="9" y="42"/>
                  </a:lnTo>
                  <a:lnTo>
                    <a:pt x="14" y="35"/>
                  </a:lnTo>
                  <a:lnTo>
                    <a:pt x="18" y="29"/>
                  </a:lnTo>
                  <a:lnTo>
                    <a:pt x="23" y="23"/>
                  </a:lnTo>
                  <a:lnTo>
                    <a:pt x="29" y="19"/>
                  </a:lnTo>
                  <a:lnTo>
                    <a:pt x="34" y="14"/>
                  </a:lnTo>
                  <a:lnTo>
                    <a:pt x="40" y="11"/>
                  </a:lnTo>
                  <a:lnTo>
                    <a:pt x="47" y="7"/>
                  </a:lnTo>
                  <a:lnTo>
                    <a:pt x="55" y="5"/>
                  </a:lnTo>
                  <a:lnTo>
                    <a:pt x="62" y="3"/>
                  </a:lnTo>
                  <a:lnTo>
                    <a:pt x="70" y="1"/>
                  </a:lnTo>
                  <a:lnTo>
                    <a:pt x="78" y="0"/>
                  </a:lnTo>
                  <a:lnTo>
                    <a:pt x="78" y="0"/>
                  </a:lnTo>
                  <a:lnTo>
                    <a:pt x="85" y="1"/>
                  </a:lnTo>
                  <a:lnTo>
                    <a:pt x="93" y="3"/>
                  </a:lnTo>
                  <a:lnTo>
                    <a:pt x="101" y="5"/>
                  </a:lnTo>
                  <a:lnTo>
                    <a:pt x="108" y="7"/>
                  </a:lnTo>
                  <a:lnTo>
                    <a:pt x="115" y="11"/>
                  </a:lnTo>
                  <a:lnTo>
                    <a:pt x="120" y="14"/>
                  </a:lnTo>
                  <a:lnTo>
                    <a:pt x="126" y="19"/>
                  </a:lnTo>
                  <a:lnTo>
                    <a:pt x="132" y="23"/>
                  </a:lnTo>
                  <a:lnTo>
                    <a:pt x="136" y="29"/>
                  </a:lnTo>
                  <a:lnTo>
                    <a:pt x="141" y="35"/>
                  </a:lnTo>
                  <a:lnTo>
                    <a:pt x="145" y="42"/>
                  </a:lnTo>
                  <a:lnTo>
                    <a:pt x="149" y="48"/>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58" name="Google Shape;6158;p59"/>
            <p:cNvSpPr/>
            <p:nvPr/>
          </p:nvSpPr>
          <p:spPr>
            <a:xfrm>
              <a:off x="2655888" y="2546350"/>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7"/>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7"/>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59" name="Google Shape;6159;p59"/>
            <p:cNvSpPr/>
            <p:nvPr/>
          </p:nvSpPr>
          <p:spPr>
            <a:xfrm>
              <a:off x="2655888" y="2617788"/>
              <a:ext cx="49213" cy="49213"/>
            </a:xfrm>
            <a:custGeom>
              <a:avLst/>
              <a:gdLst/>
              <a:ahLst/>
              <a:cxnLst/>
              <a:rect l="l" t="t" r="r" b="b"/>
              <a:pathLst>
                <a:path w="154" h="155" extrusionOk="0">
                  <a:moveTo>
                    <a:pt x="154" y="78"/>
                  </a:moveTo>
                  <a:lnTo>
                    <a:pt x="154" y="78"/>
                  </a:lnTo>
                  <a:lnTo>
                    <a:pt x="153" y="86"/>
                  </a:lnTo>
                  <a:lnTo>
                    <a:pt x="152" y="94"/>
                  </a:lnTo>
                  <a:lnTo>
                    <a:pt x="151" y="101"/>
                  </a:lnTo>
                  <a:lnTo>
                    <a:pt x="148" y="108"/>
                  </a:lnTo>
                  <a:lnTo>
                    <a:pt x="145" y="115"/>
                  </a:lnTo>
                  <a:lnTo>
                    <a:pt x="141" y="122"/>
                  </a:lnTo>
                  <a:lnTo>
                    <a:pt x="136" y="127"/>
                  </a:lnTo>
                  <a:lnTo>
                    <a:pt x="132" y="133"/>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3"/>
                  </a:lnTo>
                  <a:lnTo>
                    <a:pt x="17" y="127"/>
                  </a:lnTo>
                  <a:lnTo>
                    <a:pt x="14"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4" y="35"/>
                  </a:lnTo>
                  <a:lnTo>
                    <a:pt x="17" y="29"/>
                  </a:lnTo>
                  <a:lnTo>
                    <a:pt x="23" y="23"/>
                  </a:lnTo>
                  <a:lnTo>
                    <a:pt x="29" y="19"/>
                  </a:lnTo>
                  <a:lnTo>
                    <a:pt x="34" y="14"/>
                  </a:lnTo>
                  <a:lnTo>
                    <a:pt x="40" y="11"/>
                  </a:lnTo>
                  <a:lnTo>
                    <a:pt x="47" y="7"/>
                  </a:lnTo>
                  <a:lnTo>
                    <a:pt x="54" y="5"/>
                  </a:lnTo>
                  <a:lnTo>
                    <a:pt x="62" y="3"/>
                  </a:lnTo>
                  <a:lnTo>
                    <a:pt x="69" y="1"/>
                  </a:lnTo>
                  <a:lnTo>
                    <a:pt x="77" y="0"/>
                  </a:lnTo>
                  <a:lnTo>
                    <a:pt x="77" y="0"/>
                  </a:lnTo>
                  <a:lnTo>
                    <a:pt x="85" y="1"/>
                  </a:lnTo>
                  <a:lnTo>
                    <a:pt x="93" y="3"/>
                  </a:lnTo>
                  <a:lnTo>
                    <a:pt x="100" y="5"/>
                  </a:lnTo>
                  <a:lnTo>
                    <a:pt x="108" y="7"/>
                  </a:lnTo>
                  <a:lnTo>
                    <a:pt x="113"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60" name="Google Shape;6160;p59"/>
            <p:cNvSpPr/>
            <p:nvPr/>
          </p:nvSpPr>
          <p:spPr>
            <a:xfrm>
              <a:off x="2727326" y="2546350"/>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2" y="132"/>
                  </a:lnTo>
                  <a:lnTo>
                    <a:pt x="127"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8" y="148"/>
                  </a:lnTo>
                  <a:lnTo>
                    <a:pt x="41" y="146"/>
                  </a:lnTo>
                  <a:lnTo>
                    <a:pt x="34" y="141"/>
                  </a:lnTo>
                  <a:lnTo>
                    <a:pt x="29" y="137"/>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4"/>
                  </a:lnTo>
                  <a:lnTo>
                    <a:pt x="7" y="47"/>
                  </a:lnTo>
                  <a:lnTo>
                    <a:pt x="10" y="40"/>
                  </a:lnTo>
                  <a:lnTo>
                    <a:pt x="14" y="35"/>
                  </a:lnTo>
                  <a:lnTo>
                    <a:pt x="18" y="29"/>
                  </a:lnTo>
                  <a:lnTo>
                    <a:pt x="23" y="23"/>
                  </a:lnTo>
                  <a:lnTo>
                    <a:pt x="29" y="19"/>
                  </a:lnTo>
                  <a:lnTo>
                    <a:pt x="34" y="14"/>
                  </a:lnTo>
                  <a:lnTo>
                    <a:pt x="41" y="9"/>
                  </a:lnTo>
                  <a:lnTo>
                    <a:pt x="48" y="7"/>
                  </a:lnTo>
                  <a:lnTo>
                    <a:pt x="55" y="4"/>
                  </a:lnTo>
                  <a:lnTo>
                    <a:pt x="62" y="3"/>
                  </a:lnTo>
                  <a:lnTo>
                    <a:pt x="70" y="1"/>
                  </a:lnTo>
                  <a:lnTo>
                    <a:pt x="78" y="0"/>
                  </a:lnTo>
                  <a:lnTo>
                    <a:pt x="78" y="0"/>
                  </a:lnTo>
                  <a:lnTo>
                    <a:pt x="86" y="1"/>
                  </a:lnTo>
                  <a:lnTo>
                    <a:pt x="93" y="3"/>
                  </a:lnTo>
                  <a:lnTo>
                    <a:pt x="101" y="4"/>
                  </a:lnTo>
                  <a:lnTo>
                    <a:pt x="108" y="7"/>
                  </a:lnTo>
                  <a:lnTo>
                    <a:pt x="114" y="9"/>
                  </a:lnTo>
                  <a:lnTo>
                    <a:pt x="120" y="14"/>
                  </a:lnTo>
                  <a:lnTo>
                    <a:pt x="127" y="19"/>
                  </a:lnTo>
                  <a:lnTo>
                    <a:pt x="132" y="23"/>
                  </a:lnTo>
                  <a:lnTo>
                    <a:pt x="137" y="29"/>
                  </a:lnTo>
                  <a:lnTo>
                    <a:pt x="142" y="35"/>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61" name="Google Shape;6161;p59"/>
            <p:cNvSpPr/>
            <p:nvPr/>
          </p:nvSpPr>
          <p:spPr>
            <a:xfrm>
              <a:off x="2727326" y="2617788"/>
              <a:ext cx="47625" cy="49213"/>
            </a:xfrm>
            <a:custGeom>
              <a:avLst/>
              <a:gdLst/>
              <a:ahLst/>
              <a:cxnLst/>
              <a:rect l="l" t="t" r="r" b="b"/>
              <a:pathLst>
                <a:path w="154" h="155" extrusionOk="0">
                  <a:moveTo>
                    <a:pt x="154" y="78"/>
                  </a:moveTo>
                  <a:lnTo>
                    <a:pt x="154" y="78"/>
                  </a:lnTo>
                  <a:lnTo>
                    <a:pt x="154" y="86"/>
                  </a:lnTo>
                  <a:lnTo>
                    <a:pt x="153" y="94"/>
                  </a:lnTo>
                  <a:lnTo>
                    <a:pt x="151" y="101"/>
                  </a:lnTo>
                  <a:lnTo>
                    <a:pt x="149" y="108"/>
                  </a:lnTo>
                  <a:lnTo>
                    <a:pt x="145" y="115"/>
                  </a:lnTo>
                  <a:lnTo>
                    <a:pt x="142" y="122"/>
                  </a:lnTo>
                  <a:lnTo>
                    <a:pt x="137" y="127"/>
                  </a:lnTo>
                  <a:lnTo>
                    <a:pt x="132" y="133"/>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3"/>
                  </a:lnTo>
                  <a:lnTo>
                    <a:pt x="18" y="127"/>
                  </a:lnTo>
                  <a:lnTo>
                    <a:pt x="14" y="122"/>
                  </a:lnTo>
                  <a:lnTo>
                    <a:pt x="10" y="115"/>
                  </a:lnTo>
                  <a:lnTo>
                    <a:pt x="7" y="108"/>
                  </a:lnTo>
                  <a:lnTo>
                    <a:pt x="3" y="101"/>
                  </a:lnTo>
                  <a:lnTo>
                    <a:pt x="2" y="94"/>
                  </a:lnTo>
                  <a:lnTo>
                    <a:pt x="1" y="86"/>
                  </a:lnTo>
                  <a:lnTo>
                    <a:pt x="0" y="78"/>
                  </a:lnTo>
                  <a:lnTo>
                    <a:pt x="0" y="78"/>
                  </a:lnTo>
                  <a:lnTo>
                    <a:pt x="1" y="70"/>
                  </a:lnTo>
                  <a:lnTo>
                    <a:pt x="2" y="62"/>
                  </a:lnTo>
                  <a:lnTo>
                    <a:pt x="3" y="55"/>
                  </a:lnTo>
                  <a:lnTo>
                    <a:pt x="7" y="48"/>
                  </a:lnTo>
                  <a:lnTo>
                    <a:pt x="10" y="42"/>
                  </a:lnTo>
                  <a:lnTo>
                    <a:pt x="14" y="35"/>
                  </a:lnTo>
                  <a:lnTo>
                    <a:pt x="18" y="29"/>
                  </a:lnTo>
                  <a:lnTo>
                    <a:pt x="23" y="23"/>
                  </a:lnTo>
                  <a:lnTo>
                    <a:pt x="29" y="19"/>
                  </a:lnTo>
                  <a:lnTo>
                    <a:pt x="34" y="14"/>
                  </a:lnTo>
                  <a:lnTo>
                    <a:pt x="41" y="11"/>
                  </a:lnTo>
                  <a:lnTo>
                    <a:pt x="48" y="7"/>
                  </a:lnTo>
                  <a:lnTo>
                    <a:pt x="55" y="5"/>
                  </a:lnTo>
                  <a:lnTo>
                    <a:pt x="62" y="3"/>
                  </a:lnTo>
                  <a:lnTo>
                    <a:pt x="70" y="1"/>
                  </a:lnTo>
                  <a:lnTo>
                    <a:pt x="78" y="0"/>
                  </a:lnTo>
                  <a:lnTo>
                    <a:pt x="78" y="0"/>
                  </a:lnTo>
                  <a:lnTo>
                    <a:pt x="86" y="1"/>
                  </a:lnTo>
                  <a:lnTo>
                    <a:pt x="93" y="3"/>
                  </a:lnTo>
                  <a:lnTo>
                    <a:pt x="101" y="5"/>
                  </a:lnTo>
                  <a:lnTo>
                    <a:pt x="108" y="7"/>
                  </a:lnTo>
                  <a:lnTo>
                    <a:pt x="114" y="11"/>
                  </a:lnTo>
                  <a:lnTo>
                    <a:pt x="120" y="14"/>
                  </a:lnTo>
                  <a:lnTo>
                    <a:pt x="127" y="19"/>
                  </a:lnTo>
                  <a:lnTo>
                    <a:pt x="132" y="23"/>
                  </a:lnTo>
                  <a:lnTo>
                    <a:pt x="137" y="29"/>
                  </a:lnTo>
                  <a:lnTo>
                    <a:pt x="142" y="35"/>
                  </a:lnTo>
                  <a:lnTo>
                    <a:pt x="145" y="42"/>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62" name="Google Shape;6162;p59"/>
            <p:cNvSpPr/>
            <p:nvPr/>
          </p:nvSpPr>
          <p:spPr>
            <a:xfrm>
              <a:off x="2797176" y="2546350"/>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6" y="137"/>
                  </a:lnTo>
                  <a:lnTo>
                    <a:pt x="119" y="141"/>
                  </a:lnTo>
                  <a:lnTo>
                    <a:pt x="113" y="146"/>
                  </a:lnTo>
                  <a:lnTo>
                    <a:pt x="106" y="148"/>
                  </a:lnTo>
                  <a:lnTo>
                    <a:pt x="99" y="151"/>
                  </a:lnTo>
                  <a:lnTo>
                    <a:pt x="91"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1" y="3"/>
                  </a:lnTo>
                  <a:lnTo>
                    <a:pt x="99" y="4"/>
                  </a:lnTo>
                  <a:lnTo>
                    <a:pt x="106" y="7"/>
                  </a:lnTo>
                  <a:lnTo>
                    <a:pt x="113" y="9"/>
                  </a:lnTo>
                  <a:lnTo>
                    <a:pt x="119" y="14"/>
                  </a:lnTo>
                  <a:lnTo>
                    <a:pt x="126" y="19"/>
                  </a:lnTo>
                  <a:lnTo>
                    <a:pt x="130" y="23"/>
                  </a:lnTo>
                  <a:lnTo>
                    <a:pt x="136" y="29"/>
                  </a:lnTo>
                  <a:lnTo>
                    <a:pt x="140" y="35"/>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63" name="Google Shape;6163;p59"/>
            <p:cNvSpPr/>
            <p:nvPr/>
          </p:nvSpPr>
          <p:spPr>
            <a:xfrm>
              <a:off x="2797176" y="2617788"/>
              <a:ext cx="47625" cy="49213"/>
            </a:xfrm>
            <a:custGeom>
              <a:avLst/>
              <a:gdLst/>
              <a:ahLst/>
              <a:cxnLst/>
              <a:rect l="l" t="t" r="r" b="b"/>
              <a:pathLst>
                <a:path w="153" h="155" extrusionOk="0">
                  <a:moveTo>
                    <a:pt x="153" y="78"/>
                  </a:moveTo>
                  <a:lnTo>
                    <a:pt x="153" y="78"/>
                  </a:lnTo>
                  <a:lnTo>
                    <a:pt x="153" y="86"/>
                  </a:lnTo>
                  <a:lnTo>
                    <a:pt x="152" y="94"/>
                  </a:lnTo>
                  <a:lnTo>
                    <a:pt x="150" y="101"/>
                  </a:lnTo>
                  <a:lnTo>
                    <a:pt x="147" y="108"/>
                  </a:lnTo>
                  <a:lnTo>
                    <a:pt x="144" y="115"/>
                  </a:lnTo>
                  <a:lnTo>
                    <a:pt x="140" y="122"/>
                  </a:lnTo>
                  <a:lnTo>
                    <a:pt x="136" y="127"/>
                  </a:lnTo>
                  <a:lnTo>
                    <a:pt x="130" y="133"/>
                  </a:lnTo>
                  <a:lnTo>
                    <a:pt x="126"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3"/>
                  </a:lnTo>
                  <a:lnTo>
                    <a:pt x="17" y="127"/>
                  </a:lnTo>
                  <a:lnTo>
                    <a:pt x="12" y="122"/>
                  </a:lnTo>
                  <a:lnTo>
                    <a:pt x="9" y="115"/>
                  </a:lnTo>
                  <a:lnTo>
                    <a:pt x="5" y="108"/>
                  </a:lnTo>
                  <a:lnTo>
                    <a:pt x="3" y="101"/>
                  </a:lnTo>
                  <a:lnTo>
                    <a:pt x="1" y="94"/>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5"/>
                  </a:lnTo>
                  <a:lnTo>
                    <a:pt x="60" y="3"/>
                  </a:lnTo>
                  <a:lnTo>
                    <a:pt x="68" y="1"/>
                  </a:lnTo>
                  <a:lnTo>
                    <a:pt x="76" y="0"/>
                  </a:lnTo>
                  <a:lnTo>
                    <a:pt x="76" y="0"/>
                  </a:lnTo>
                  <a:lnTo>
                    <a:pt x="84" y="1"/>
                  </a:lnTo>
                  <a:lnTo>
                    <a:pt x="91" y="3"/>
                  </a:lnTo>
                  <a:lnTo>
                    <a:pt x="99" y="5"/>
                  </a:lnTo>
                  <a:lnTo>
                    <a:pt x="106" y="7"/>
                  </a:lnTo>
                  <a:lnTo>
                    <a:pt x="113" y="11"/>
                  </a:lnTo>
                  <a:lnTo>
                    <a:pt x="119" y="14"/>
                  </a:lnTo>
                  <a:lnTo>
                    <a:pt x="126" y="19"/>
                  </a:lnTo>
                  <a:lnTo>
                    <a:pt x="130" y="23"/>
                  </a:lnTo>
                  <a:lnTo>
                    <a:pt x="136" y="29"/>
                  </a:lnTo>
                  <a:lnTo>
                    <a:pt x="140"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64" name="Google Shape;6164;p59"/>
            <p:cNvSpPr/>
            <p:nvPr/>
          </p:nvSpPr>
          <p:spPr>
            <a:xfrm>
              <a:off x="2166938" y="2546350"/>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4"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65" name="Google Shape;6165;p59"/>
            <p:cNvSpPr/>
            <p:nvPr/>
          </p:nvSpPr>
          <p:spPr>
            <a:xfrm>
              <a:off x="2166938" y="2617788"/>
              <a:ext cx="49213" cy="49213"/>
            </a:xfrm>
            <a:custGeom>
              <a:avLst/>
              <a:gdLst/>
              <a:ahLst/>
              <a:cxnLst/>
              <a:rect l="l" t="t" r="r" b="b"/>
              <a:pathLst>
                <a:path w="153" h="155" extrusionOk="0">
                  <a:moveTo>
                    <a:pt x="153" y="78"/>
                  </a:moveTo>
                  <a:lnTo>
                    <a:pt x="153" y="78"/>
                  </a:lnTo>
                  <a:lnTo>
                    <a:pt x="153" y="86"/>
                  </a:lnTo>
                  <a:lnTo>
                    <a:pt x="152" y="94"/>
                  </a:lnTo>
                  <a:lnTo>
                    <a:pt x="150" y="101"/>
                  </a:lnTo>
                  <a:lnTo>
                    <a:pt x="147" y="108"/>
                  </a:lnTo>
                  <a:lnTo>
                    <a:pt x="144" y="115"/>
                  </a:lnTo>
                  <a:lnTo>
                    <a:pt x="141" y="122"/>
                  </a:lnTo>
                  <a:lnTo>
                    <a:pt x="136" y="127"/>
                  </a:lnTo>
                  <a:lnTo>
                    <a:pt x="131" y="133"/>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1" y="133"/>
                  </a:lnTo>
                  <a:lnTo>
                    <a:pt x="17" y="127"/>
                  </a:lnTo>
                  <a:lnTo>
                    <a:pt x="12" y="122"/>
                  </a:lnTo>
                  <a:lnTo>
                    <a:pt x="9" y="115"/>
                  </a:lnTo>
                  <a:lnTo>
                    <a:pt x="5" y="108"/>
                  </a:lnTo>
                  <a:lnTo>
                    <a:pt x="3" y="101"/>
                  </a:lnTo>
                  <a:lnTo>
                    <a:pt x="1" y="94"/>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4" y="5"/>
                  </a:lnTo>
                  <a:lnTo>
                    <a:pt x="60"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66" name="Google Shape;6166;p59"/>
            <p:cNvSpPr/>
            <p:nvPr/>
          </p:nvSpPr>
          <p:spPr>
            <a:xfrm>
              <a:off x="2236788" y="2546350"/>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4"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2" y="23"/>
                  </a:lnTo>
                  <a:lnTo>
                    <a:pt x="28" y="19"/>
                  </a:lnTo>
                  <a:lnTo>
                    <a:pt x="34" y="14"/>
                  </a:lnTo>
                  <a:lnTo>
                    <a:pt x="40" y="9"/>
                  </a:lnTo>
                  <a:lnTo>
                    <a:pt x="47" y="7"/>
                  </a:lnTo>
                  <a:lnTo>
                    <a:pt x="54" y="4"/>
                  </a:lnTo>
                  <a:lnTo>
                    <a:pt x="61"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7" y="29"/>
                  </a:lnTo>
                  <a:lnTo>
                    <a:pt x="141" y="35"/>
                  </a:lnTo>
                  <a:lnTo>
                    <a:pt x="145" y="40"/>
                  </a:lnTo>
                  <a:lnTo>
                    <a:pt x="148" y="47"/>
                  </a:lnTo>
                  <a:lnTo>
                    <a:pt x="150"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67" name="Google Shape;6167;p59"/>
            <p:cNvSpPr/>
            <p:nvPr/>
          </p:nvSpPr>
          <p:spPr>
            <a:xfrm>
              <a:off x="2236788" y="2617788"/>
              <a:ext cx="49213" cy="49213"/>
            </a:xfrm>
            <a:custGeom>
              <a:avLst/>
              <a:gdLst/>
              <a:ahLst/>
              <a:cxnLst/>
              <a:rect l="l" t="t" r="r" b="b"/>
              <a:pathLst>
                <a:path w="154" h="155" extrusionOk="0">
                  <a:moveTo>
                    <a:pt x="154" y="78"/>
                  </a:moveTo>
                  <a:lnTo>
                    <a:pt x="154" y="78"/>
                  </a:lnTo>
                  <a:lnTo>
                    <a:pt x="154" y="86"/>
                  </a:lnTo>
                  <a:lnTo>
                    <a:pt x="153" y="94"/>
                  </a:lnTo>
                  <a:lnTo>
                    <a:pt x="150" y="101"/>
                  </a:lnTo>
                  <a:lnTo>
                    <a:pt x="148" y="108"/>
                  </a:lnTo>
                  <a:lnTo>
                    <a:pt x="145" y="115"/>
                  </a:lnTo>
                  <a:lnTo>
                    <a:pt x="141" y="122"/>
                  </a:lnTo>
                  <a:lnTo>
                    <a:pt x="137" y="127"/>
                  </a:lnTo>
                  <a:lnTo>
                    <a:pt x="132" y="133"/>
                  </a:lnTo>
                  <a:lnTo>
                    <a:pt x="126" y="138"/>
                  </a:lnTo>
                  <a:lnTo>
                    <a:pt x="120"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2"/>
                  </a:lnTo>
                  <a:lnTo>
                    <a:pt x="28" y="138"/>
                  </a:lnTo>
                  <a:lnTo>
                    <a:pt x="22" y="133"/>
                  </a:lnTo>
                  <a:lnTo>
                    <a:pt x="17" y="127"/>
                  </a:lnTo>
                  <a:lnTo>
                    <a:pt x="13" y="122"/>
                  </a:lnTo>
                  <a:lnTo>
                    <a:pt x="9" y="115"/>
                  </a:lnTo>
                  <a:lnTo>
                    <a:pt x="6" y="108"/>
                  </a:lnTo>
                  <a:lnTo>
                    <a:pt x="4" y="101"/>
                  </a:lnTo>
                  <a:lnTo>
                    <a:pt x="1" y="94"/>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4" y="14"/>
                  </a:lnTo>
                  <a:lnTo>
                    <a:pt x="40" y="11"/>
                  </a:lnTo>
                  <a:lnTo>
                    <a:pt x="47" y="7"/>
                  </a:lnTo>
                  <a:lnTo>
                    <a:pt x="54" y="5"/>
                  </a:lnTo>
                  <a:lnTo>
                    <a:pt x="61" y="3"/>
                  </a:lnTo>
                  <a:lnTo>
                    <a:pt x="69" y="1"/>
                  </a:lnTo>
                  <a:lnTo>
                    <a:pt x="77" y="0"/>
                  </a:lnTo>
                  <a:lnTo>
                    <a:pt x="77" y="0"/>
                  </a:lnTo>
                  <a:lnTo>
                    <a:pt x="85" y="1"/>
                  </a:lnTo>
                  <a:lnTo>
                    <a:pt x="93" y="3"/>
                  </a:lnTo>
                  <a:lnTo>
                    <a:pt x="100" y="5"/>
                  </a:lnTo>
                  <a:lnTo>
                    <a:pt x="107" y="7"/>
                  </a:lnTo>
                  <a:lnTo>
                    <a:pt x="114" y="11"/>
                  </a:lnTo>
                  <a:lnTo>
                    <a:pt x="120"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68" name="Google Shape;6168;p59"/>
            <p:cNvSpPr/>
            <p:nvPr/>
          </p:nvSpPr>
          <p:spPr>
            <a:xfrm>
              <a:off x="2306638" y="2546350"/>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19" y="14"/>
                  </a:lnTo>
                  <a:lnTo>
                    <a:pt x="126" y="19"/>
                  </a:lnTo>
                  <a:lnTo>
                    <a:pt x="131" y="23"/>
                  </a:lnTo>
                  <a:lnTo>
                    <a:pt x="136" y="29"/>
                  </a:lnTo>
                  <a:lnTo>
                    <a:pt x="141" y="35"/>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69" name="Google Shape;6169;p59"/>
            <p:cNvSpPr/>
            <p:nvPr/>
          </p:nvSpPr>
          <p:spPr>
            <a:xfrm>
              <a:off x="2306638" y="2617788"/>
              <a:ext cx="49213" cy="49213"/>
            </a:xfrm>
            <a:custGeom>
              <a:avLst/>
              <a:gdLst/>
              <a:ahLst/>
              <a:cxnLst/>
              <a:rect l="l" t="t" r="r" b="b"/>
              <a:pathLst>
                <a:path w="154" h="155" extrusionOk="0">
                  <a:moveTo>
                    <a:pt x="154" y="78"/>
                  </a:moveTo>
                  <a:lnTo>
                    <a:pt x="154" y="78"/>
                  </a:lnTo>
                  <a:lnTo>
                    <a:pt x="154" y="86"/>
                  </a:lnTo>
                  <a:lnTo>
                    <a:pt x="152" y="94"/>
                  </a:lnTo>
                  <a:lnTo>
                    <a:pt x="150" y="101"/>
                  </a:lnTo>
                  <a:lnTo>
                    <a:pt x="148" y="108"/>
                  </a:lnTo>
                  <a:lnTo>
                    <a:pt x="144" y="115"/>
                  </a:lnTo>
                  <a:lnTo>
                    <a:pt x="141" y="122"/>
                  </a:lnTo>
                  <a:lnTo>
                    <a:pt x="136" y="127"/>
                  </a:lnTo>
                  <a:lnTo>
                    <a:pt x="131" y="133"/>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3"/>
                  </a:lnTo>
                  <a:lnTo>
                    <a:pt x="17" y="127"/>
                  </a:lnTo>
                  <a:lnTo>
                    <a:pt x="13" y="122"/>
                  </a:lnTo>
                  <a:lnTo>
                    <a:pt x="9" y="115"/>
                  </a:lnTo>
                  <a:lnTo>
                    <a:pt x="6" y="108"/>
                  </a:lnTo>
                  <a:lnTo>
                    <a:pt x="4" y="101"/>
                  </a:lnTo>
                  <a:lnTo>
                    <a:pt x="1" y="94"/>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1" y="3"/>
                  </a:lnTo>
                  <a:lnTo>
                    <a:pt x="69" y="1"/>
                  </a:lnTo>
                  <a:lnTo>
                    <a:pt x="77" y="0"/>
                  </a:lnTo>
                  <a:lnTo>
                    <a:pt x="77" y="0"/>
                  </a:lnTo>
                  <a:lnTo>
                    <a:pt x="85" y="1"/>
                  </a:lnTo>
                  <a:lnTo>
                    <a:pt x="92" y="3"/>
                  </a:lnTo>
                  <a:lnTo>
                    <a:pt x="100" y="5"/>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70" name="Google Shape;6170;p59"/>
            <p:cNvSpPr/>
            <p:nvPr/>
          </p:nvSpPr>
          <p:spPr>
            <a:xfrm>
              <a:off x="2378076" y="2546350"/>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3" y="23"/>
                  </a:lnTo>
                  <a:lnTo>
                    <a:pt x="28"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71" name="Google Shape;6171;p59"/>
            <p:cNvSpPr/>
            <p:nvPr/>
          </p:nvSpPr>
          <p:spPr>
            <a:xfrm>
              <a:off x="2378076" y="2617788"/>
              <a:ext cx="47625" cy="49213"/>
            </a:xfrm>
            <a:custGeom>
              <a:avLst/>
              <a:gdLst/>
              <a:ahLst/>
              <a:cxnLst/>
              <a:rect l="l" t="t" r="r" b="b"/>
              <a:pathLst>
                <a:path w="154" h="155" extrusionOk="0">
                  <a:moveTo>
                    <a:pt x="154" y="78"/>
                  </a:moveTo>
                  <a:lnTo>
                    <a:pt x="154" y="78"/>
                  </a:lnTo>
                  <a:lnTo>
                    <a:pt x="154" y="86"/>
                  </a:lnTo>
                  <a:lnTo>
                    <a:pt x="152" y="94"/>
                  </a:lnTo>
                  <a:lnTo>
                    <a:pt x="150" y="101"/>
                  </a:lnTo>
                  <a:lnTo>
                    <a:pt x="148" y="108"/>
                  </a:lnTo>
                  <a:lnTo>
                    <a:pt x="144" y="115"/>
                  </a:lnTo>
                  <a:lnTo>
                    <a:pt x="141" y="122"/>
                  </a:lnTo>
                  <a:lnTo>
                    <a:pt x="136" y="127"/>
                  </a:lnTo>
                  <a:lnTo>
                    <a:pt x="132" y="133"/>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3"/>
                  </a:lnTo>
                  <a:lnTo>
                    <a:pt x="17" y="127"/>
                  </a:lnTo>
                  <a:lnTo>
                    <a:pt x="13" y="122"/>
                  </a:lnTo>
                  <a:lnTo>
                    <a:pt x="9" y="115"/>
                  </a:lnTo>
                  <a:lnTo>
                    <a:pt x="6" y="108"/>
                  </a:lnTo>
                  <a:lnTo>
                    <a:pt x="4" y="101"/>
                  </a:lnTo>
                  <a:lnTo>
                    <a:pt x="1" y="94"/>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5"/>
                  </a:lnTo>
                  <a:lnTo>
                    <a:pt x="62" y="3"/>
                  </a:lnTo>
                  <a:lnTo>
                    <a:pt x="69" y="1"/>
                  </a:lnTo>
                  <a:lnTo>
                    <a:pt x="77" y="0"/>
                  </a:lnTo>
                  <a:lnTo>
                    <a:pt x="77" y="0"/>
                  </a:lnTo>
                  <a:lnTo>
                    <a:pt x="85" y="1"/>
                  </a:lnTo>
                  <a:lnTo>
                    <a:pt x="93" y="3"/>
                  </a:lnTo>
                  <a:lnTo>
                    <a:pt x="100" y="5"/>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72" name="Google Shape;6172;p59"/>
            <p:cNvSpPr/>
            <p:nvPr/>
          </p:nvSpPr>
          <p:spPr>
            <a:xfrm>
              <a:off x="2446338" y="2546350"/>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7" y="137"/>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73" name="Google Shape;6173;p59"/>
            <p:cNvSpPr/>
            <p:nvPr/>
          </p:nvSpPr>
          <p:spPr>
            <a:xfrm>
              <a:off x="2446338" y="2617788"/>
              <a:ext cx="49213" cy="49213"/>
            </a:xfrm>
            <a:custGeom>
              <a:avLst/>
              <a:gdLst/>
              <a:ahLst/>
              <a:cxnLst/>
              <a:rect l="l" t="t" r="r" b="b"/>
              <a:pathLst>
                <a:path w="154" h="155" extrusionOk="0">
                  <a:moveTo>
                    <a:pt x="154" y="78"/>
                  </a:moveTo>
                  <a:lnTo>
                    <a:pt x="154" y="78"/>
                  </a:lnTo>
                  <a:lnTo>
                    <a:pt x="153" y="86"/>
                  </a:lnTo>
                  <a:lnTo>
                    <a:pt x="152" y="94"/>
                  </a:lnTo>
                  <a:lnTo>
                    <a:pt x="151" y="101"/>
                  </a:lnTo>
                  <a:lnTo>
                    <a:pt x="147" y="108"/>
                  </a:lnTo>
                  <a:lnTo>
                    <a:pt x="144" y="115"/>
                  </a:lnTo>
                  <a:lnTo>
                    <a:pt x="141" y="122"/>
                  </a:lnTo>
                  <a:lnTo>
                    <a:pt x="136" y="127"/>
                  </a:lnTo>
                  <a:lnTo>
                    <a:pt x="131" y="133"/>
                  </a:lnTo>
                  <a:lnTo>
                    <a:pt x="126" y="138"/>
                  </a:lnTo>
                  <a:lnTo>
                    <a:pt x="120" y="142"/>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7" y="138"/>
                  </a:lnTo>
                  <a:lnTo>
                    <a:pt x="23" y="133"/>
                  </a:lnTo>
                  <a:lnTo>
                    <a:pt x="17" y="127"/>
                  </a:lnTo>
                  <a:lnTo>
                    <a:pt x="12"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5"/>
                  </a:lnTo>
                  <a:lnTo>
                    <a:pt x="62"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74" name="Google Shape;6174;p59"/>
            <p:cNvSpPr/>
            <p:nvPr/>
          </p:nvSpPr>
          <p:spPr>
            <a:xfrm>
              <a:off x="1955801" y="2546350"/>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1" y="120"/>
                  </a:lnTo>
                  <a:lnTo>
                    <a:pt x="137" y="126"/>
                  </a:lnTo>
                  <a:lnTo>
                    <a:pt x="131" y="132"/>
                  </a:lnTo>
                  <a:lnTo>
                    <a:pt x="127"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6" y="148"/>
                  </a:lnTo>
                  <a:lnTo>
                    <a:pt x="41" y="146"/>
                  </a:lnTo>
                  <a:lnTo>
                    <a:pt x="34" y="141"/>
                  </a:lnTo>
                  <a:lnTo>
                    <a:pt x="28" y="137"/>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4"/>
                  </a:lnTo>
                  <a:lnTo>
                    <a:pt x="6" y="47"/>
                  </a:lnTo>
                  <a:lnTo>
                    <a:pt x="10" y="40"/>
                  </a:lnTo>
                  <a:lnTo>
                    <a:pt x="13" y="35"/>
                  </a:lnTo>
                  <a:lnTo>
                    <a:pt x="18" y="29"/>
                  </a:lnTo>
                  <a:lnTo>
                    <a:pt x="22" y="23"/>
                  </a:lnTo>
                  <a:lnTo>
                    <a:pt x="28" y="19"/>
                  </a:lnTo>
                  <a:lnTo>
                    <a:pt x="34" y="14"/>
                  </a:lnTo>
                  <a:lnTo>
                    <a:pt x="41" y="9"/>
                  </a:lnTo>
                  <a:lnTo>
                    <a:pt x="46" y="7"/>
                  </a:lnTo>
                  <a:lnTo>
                    <a:pt x="54" y="4"/>
                  </a:lnTo>
                  <a:lnTo>
                    <a:pt x="61" y="3"/>
                  </a:lnTo>
                  <a:lnTo>
                    <a:pt x="69" y="1"/>
                  </a:lnTo>
                  <a:lnTo>
                    <a:pt x="77" y="0"/>
                  </a:lnTo>
                  <a:lnTo>
                    <a:pt x="77" y="0"/>
                  </a:lnTo>
                  <a:lnTo>
                    <a:pt x="85" y="1"/>
                  </a:lnTo>
                  <a:lnTo>
                    <a:pt x="92" y="3"/>
                  </a:lnTo>
                  <a:lnTo>
                    <a:pt x="100" y="4"/>
                  </a:lnTo>
                  <a:lnTo>
                    <a:pt x="107" y="7"/>
                  </a:lnTo>
                  <a:lnTo>
                    <a:pt x="114" y="9"/>
                  </a:lnTo>
                  <a:lnTo>
                    <a:pt x="120" y="14"/>
                  </a:lnTo>
                  <a:lnTo>
                    <a:pt x="127" y="19"/>
                  </a:lnTo>
                  <a:lnTo>
                    <a:pt x="131" y="23"/>
                  </a:lnTo>
                  <a:lnTo>
                    <a:pt x="137" y="29"/>
                  </a:lnTo>
                  <a:lnTo>
                    <a:pt x="141" y="35"/>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75" name="Google Shape;6175;p59"/>
            <p:cNvSpPr/>
            <p:nvPr/>
          </p:nvSpPr>
          <p:spPr>
            <a:xfrm>
              <a:off x="1955801" y="2617788"/>
              <a:ext cx="49213" cy="49213"/>
            </a:xfrm>
            <a:custGeom>
              <a:avLst/>
              <a:gdLst/>
              <a:ahLst/>
              <a:cxnLst/>
              <a:rect l="l" t="t" r="r" b="b"/>
              <a:pathLst>
                <a:path w="154" h="155" extrusionOk="0">
                  <a:moveTo>
                    <a:pt x="154" y="78"/>
                  </a:moveTo>
                  <a:lnTo>
                    <a:pt x="154" y="78"/>
                  </a:lnTo>
                  <a:lnTo>
                    <a:pt x="154" y="86"/>
                  </a:lnTo>
                  <a:lnTo>
                    <a:pt x="153" y="94"/>
                  </a:lnTo>
                  <a:lnTo>
                    <a:pt x="151" y="101"/>
                  </a:lnTo>
                  <a:lnTo>
                    <a:pt x="148" y="108"/>
                  </a:lnTo>
                  <a:lnTo>
                    <a:pt x="145" y="115"/>
                  </a:lnTo>
                  <a:lnTo>
                    <a:pt x="141" y="122"/>
                  </a:lnTo>
                  <a:lnTo>
                    <a:pt x="137" y="127"/>
                  </a:lnTo>
                  <a:lnTo>
                    <a:pt x="131" y="133"/>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3"/>
                  </a:lnTo>
                  <a:lnTo>
                    <a:pt x="18" y="127"/>
                  </a:lnTo>
                  <a:lnTo>
                    <a:pt x="13" y="122"/>
                  </a:lnTo>
                  <a:lnTo>
                    <a:pt x="10" y="115"/>
                  </a:lnTo>
                  <a:lnTo>
                    <a:pt x="6" y="108"/>
                  </a:lnTo>
                  <a:lnTo>
                    <a:pt x="3" y="101"/>
                  </a:lnTo>
                  <a:lnTo>
                    <a:pt x="2" y="94"/>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1"/>
                  </a:lnTo>
                  <a:lnTo>
                    <a:pt x="46" y="7"/>
                  </a:lnTo>
                  <a:lnTo>
                    <a:pt x="54" y="5"/>
                  </a:lnTo>
                  <a:lnTo>
                    <a:pt x="61" y="3"/>
                  </a:lnTo>
                  <a:lnTo>
                    <a:pt x="69" y="1"/>
                  </a:lnTo>
                  <a:lnTo>
                    <a:pt x="77" y="0"/>
                  </a:lnTo>
                  <a:lnTo>
                    <a:pt x="77" y="0"/>
                  </a:lnTo>
                  <a:lnTo>
                    <a:pt x="85" y="1"/>
                  </a:lnTo>
                  <a:lnTo>
                    <a:pt x="92" y="3"/>
                  </a:lnTo>
                  <a:lnTo>
                    <a:pt x="100" y="5"/>
                  </a:lnTo>
                  <a:lnTo>
                    <a:pt x="107" y="7"/>
                  </a:lnTo>
                  <a:lnTo>
                    <a:pt x="114" y="11"/>
                  </a:lnTo>
                  <a:lnTo>
                    <a:pt x="120" y="14"/>
                  </a:lnTo>
                  <a:lnTo>
                    <a:pt x="127" y="19"/>
                  </a:lnTo>
                  <a:lnTo>
                    <a:pt x="131" y="23"/>
                  </a:lnTo>
                  <a:lnTo>
                    <a:pt x="137" y="29"/>
                  </a:lnTo>
                  <a:lnTo>
                    <a:pt x="141" y="35"/>
                  </a:lnTo>
                  <a:lnTo>
                    <a:pt x="145" y="42"/>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76" name="Google Shape;6176;p59"/>
            <p:cNvSpPr/>
            <p:nvPr/>
          </p:nvSpPr>
          <p:spPr>
            <a:xfrm>
              <a:off x="2025651" y="2546350"/>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0"/>
                  </a:lnTo>
                  <a:lnTo>
                    <a:pt x="137" y="126"/>
                  </a:lnTo>
                  <a:lnTo>
                    <a:pt x="132" y="132"/>
                  </a:lnTo>
                  <a:lnTo>
                    <a:pt x="127"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1" y="146"/>
                  </a:lnTo>
                  <a:lnTo>
                    <a:pt x="34" y="141"/>
                  </a:lnTo>
                  <a:lnTo>
                    <a:pt x="29" y="137"/>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4" y="35"/>
                  </a:lnTo>
                  <a:lnTo>
                    <a:pt x="18" y="29"/>
                  </a:lnTo>
                  <a:lnTo>
                    <a:pt x="23" y="23"/>
                  </a:lnTo>
                  <a:lnTo>
                    <a:pt x="29" y="19"/>
                  </a:lnTo>
                  <a:lnTo>
                    <a:pt x="34" y="14"/>
                  </a:lnTo>
                  <a:lnTo>
                    <a:pt x="41" y="9"/>
                  </a:lnTo>
                  <a:lnTo>
                    <a:pt x="48" y="7"/>
                  </a:lnTo>
                  <a:lnTo>
                    <a:pt x="55" y="4"/>
                  </a:lnTo>
                  <a:lnTo>
                    <a:pt x="62" y="3"/>
                  </a:lnTo>
                  <a:lnTo>
                    <a:pt x="70" y="1"/>
                  </a:lnTo>
                  <a:lnTo>
                    <a:pt x="78" y="0"/>
                  </a:lnTo>
                  <a:lnTo>
                    <a:pt x="78" y="0"/>
                  </a:lnTo>
                  <a:lnTo>
                    <a:pt x="86" y="1"/>
                  </a:lnTo>
                  <a:lnTo>
                    <a:pt x="93" y="3"/>
                  </a:lnTo>
                  <a:lnTo>
                    <a:pt x="101" y="4"/>
                  </a:lnTo>
                  <a:lnTo>
                    <a:pt x="108" y="7"/>
                  </a:lnTo>
                  <a:lnTo>
                    <a:pt x="115" y="9"/>
                  </a:lnTo>
                  <a:lnTo>
                    <a:pt x="120" y="14"/>
                  </a:lnTo>
                  <a:lnTo>
                    <a:pt x="127" y="19"/>
                  </a:lnTo>
                  <a:lnTo>
                    <a:pt x="132" y="23"/>
                  </a:lnTo>
                  <a:lnTo>
                    <a:pt x="137" y="29"/>
                  </a:lnTo>
                  <a:lnTo>
                    <a:pt x="142" y="35"/>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77" name="Google Shape;6177;p59"/>
            <p:cNvSpPr/>
            <p:nvPr/>
          </p:nvSpPr>
          <p:spPr>
            <a:xfrm>
              <a:off x="2025651" y="2617788"/>
              <a:ext cx="49213" cy="49213"/>
            </a:xfrm>
            <a:custGeom>
              <a:avLst/>
              <a:gdLst/>
              <a:ahLst/>
              <a:cxnLst/>
              <a:rect l="l" t="t" r="r" b="b"/>
              <a:pathLst>
                <a:path w="155" h="155" extrusionOk="0">
                  <a:moveTo>
                    <a:pt x="155" y="78"/>
                  </a:moveTo>
                  <a:lnTo>
                    <a:pt x="155" y="78"/>
                  </a:lnTo>
                  <a:lnTo>
                    <a:pt x="155" y="86"/>
                  </a:lnTo>
                  <a:lnTo>
                    <a:pt x="153" y="94"/>
                  </a:lnTo>
                  <a:lnTo>
                    <a:pt x="151" y="101"/>
                  </a:lnTo>
                  <a:lnTo>
                    <a:pt x="149" y="108"/>
                  </a:lnTo>
                  <a:lnTo>
                    <a:pt x="145" y="115"/>
                  </a:lnTo>
                  <a:lnTo>
                    <a:pt x="142" y="122"/>
                  </a:lnTo>
                  <a:lnTo>
                    <a:pt x="137" y="127"/>
                  </a:lnTo>
                  <a:lnTo>
                    <a:pt x="132" y="133"/>
                  </a:lnTo>
                  <a:lnTo>
                    <a:pt x="127"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3"/>
                  </a:lnTo>
                  <a:lnTo>
                    <a:pt x="18" y="127"/>
                  </a:lnTo>
                  <a:lnTo>
                    <a:pt x="14" y="122"/>
                  </a:lnTo>
                  <a:lnTo>
                    <a:pt x="10" y="115"/>
                  </a:lnTo>
                  <a:lnTo>
                    <a:pt x="7" y="108"/>
                  </a:lnTo>
                  <a:lnTo>
                    <a:pt x="4" y="101"/>
                  </a:lnTo>
                  <a:lnTo>
                    <a:pt x="2" y="94"/>
                  </a:lnTo>
                  <a:lnTo>
                    <a:pt x="1" y="86"/>
                  </a:lnTo>
                  <a:lnTo>
                    <a:pt x="0" y="78"/>
                  </a:lnTo>
                  <a:lnTo>
                    <a:pt x="0" y="78"/>
                  </a:lnTo>
                  <a:lnTo>
                    <a:pt x="1" y="70"/>
                  </a:lnTo>
                  <a:lnTo>
                    <a:pt x="2" y="62"/>
                  </a:lnTo>
                  <a:lnTo>
                    <a:pt x="4" y="55"/>
                  </a:lnTo>
                  <a:lnTo>
                    <a:pt x="7" y="48"/>
                  </a:lnTo>
                  <a:lnTo>
                    <a:pt x="10" y="42"/>
                  </a:lnTo>
                  <a:lnTo>
                    <a:pt x="14" y="35"/>
                  </a:lnTo>
                  <a:lnTo>
                    <a:pt x="18" y="29"/>
                  </a:lnTo>
                  <a:lnTo>
                    <a:pt x="23" y="23"/>
                  </a:lnTo>
                  <a:lnTo>
                    <a:pt x="29" y="19"/>
                  </a:lnTo>
                  <a:lnTo>
                    <a:pt x="34" y="14"/>
                  </a:lnTo>
                  <a:lnTo>
                    <a:pt x="41" y="11"/>
                  </a:lnTo>
                  <a:lnTo>
                    <a:pt x="48" y="7"/>
                  </a:lnTo>
                  <a:lnTo>
                    <a:pt x="55" y="5"/>
                  </a:lnTo>
                  <a:lnTo>
                    <a:pt x="62" y="3"/>
                  </a:lnTo>
                  <a:lnTo>
                    <a:pt x="70" y="1"/>
                  </a:lnTo>
                  <a:lnTo>
                    <a:pt x="78" y="0"/>
                  </a:lnTo>
                  <a:lnTo>
                    <a:pt x="78" y="0"/>
                  </a:lnTo>
                  <a:lnTo>
                    <a:pt x="86" y="1"/>
                  </a:lnTo>
                  <a:lnTo>
                    <a:pt x="93" y="3"/>
                  </a:lnTo>
                  <a:lnTo>
                    <a:pt x="101" y="5"/>
                  </a:lnTo>
                  <a:lnTo>
                    <a:pt x="108" y="7"/>
                  </a:lnTo>
                  <a:lnTo>
                    <a:pt x="115" y="11"/>
                  </a:lnTo>
                  <a:lnTo>
                    <a:pt x="120" y="14"/>
                  </a:lnTo>
                  <a:lnTo>
                    <a:pt x="127" y="19"/>
                  </a:lnTo>
                  <a:lnTo>
                    <a:pt x="132" y="23"/>
                  </a:lnTo>
                  <a:lnTo>
                    <a:pt x="137" y="29"/>
                  </a:lnTo>
                  <a:lnTo>
                    <a:pt x="142" y="35"/>
                  </a:lnTo>
                  <a:lnTo>
                    <a:pt x="145"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78" name="Google Shape;6178;p59"/>
            <p:cNvSpPr/>
            <p:nvPr/>
          </p:nvSpPr>
          <p:spPr>
            <a:xfrm>
              <a:off x="2095501" y="2546350"/>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6" y="126"/>
                  </a:lnTo>
                  <a:lnTo>
                    <a:pt x="132" y="132"/>
                  </a:lnTo>
                  <a:lnTo>
                    <a:pt x="126" y="137"/>
                  </a:lnTo>
                  <a:lnTo>
                    <a:pt x="120" y="141"/>
                  </a:lnTo>
                  <a:lnTo>
                    <a:pt x="114"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4" y="141"/>
                  </a:lnTo>
                  <a:lnTo>
                    <a:pt x="29"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5"/>
                  </a:lnTo>
                  <a:lnTo>
                    <a:pt x="18" y="29"/>
                  </a:lnTo>
                  <a:lnTo>
                    <a:pt x="23" y="23"/>
                  </a:lnTo>
                  <a:lnTo>
                    <a:pt x="29" y="19"/>
                  </a:lnTo>
                  <a:lnTo>
                    <a:pt x="34" y="14"/>
                  </a:lnTo>
                  <a:lnTo>
                    <a:pt x="40" y="9"/>
                  </a:lnTo>
                  <a:lnTo>
                    <a:pt x="47" y="7"/>
                  </a:lnTo>
                  <a:lnTo>
                    <a:pt x="55" y="4"/>
                  </a:lnTo>
                  <a:lnTo>
                    <a:pt x="62" y="3"/>
                  </a:lnTo>
                  <a:lnTo>
                    <a:pt x="70" y="1"/>
                  </a:lnTo>
                  <a:lnTo>
                    <a:pt x="78" y="0"/>
                  </a:lnTo>
                  <a:lnTo>
                    <a:pt x="78" y="0"/>
                  </a:lnTo>
                  <a:lnTo>
                    <a:pt x="85" y="1"/>
                  </a:lnTo>
                  <a:lnTo>
                    <a:pt x="93" y="3"/>
                  </a:lnTo>
                  <a:lnTo>
                    <a:pt x="101" y="4"/>
                  </a:lnTo>
                  <a:lnTo>
                    <a:pt x="108" y="7"/>
                  </a:lnTo>
                  <a:lnTo>
                    <a:pt x="114" y="9"/>
                  </a:lnTo>
                  <a:lnTo>
                    <a:pt x="120" y="14"/>
                  </a:lnTo>
                  <a:lnTo>
                    <a:pt x="126" y="19"/>
                  </a:lnTo>
                  <a:lnTo>
                    <a:pt x="132" y="23"/>
                  </a:lnTo>
                  <a:lnTo>
                    <a:pt x="136" y="29"/>
                  </a:lnTo>
                  <a:lnTo>
                    <a:pt x="141" y="35"/>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79" name="Google Shape;6179;p59"/>
            <p:cNvSpPr/>
            <p:nvPr/>
          </p:nvSpPr>
          <p:spPr>
            <a:xfrm>
              <a:off x="2095501" y="2617788"/>
              <a:ext cx="49213" cy="49213"/>
            </a:xfrm>
            <a:custGeom>
              <a:avLst/>
              <a:gdLst/>
              <a:ahLst/>
              <a:cxnLst/>
              <a:rect l="l" t="t" r="r" b="b"/>
              <a:pathLst>
                <a:path w="155" h="155" extrusionOk="0">
                  <a:moveTo>
                    <a:pt x="155" y="78"/>
                  </a:moveTo>
                  <a:lnTo>
                    <a:pt x="155" y="78"/>
                  </a:lnTo>
                  <a:lnTo>
                    <a:pt x="155" y="86"/>
                  </a:lnTo>
                  <a:lnTo>
                    <a:pt x="153" y="94"/>
                  </a:lnTo>
                  <a:lnTo>
                    <a:pt x="151" y="101"/>
                  </a:lnTo>
                  <a:lnTo>
                    <a:pt x="149" y="108"/>
                  </a:lnTo>
                  <a:lnTo>
                    <a:pt x="145" y="115"/>
                  </a:lnTo>
                  <a:lnTo>
                    <a:pt x="141" y="122"/>
                  </a:lnTo>
                  <a:lnTo>
                    <a:pt x="136" y="127"/>
                  </a:lnTo>
                  <a:lnTo>
                    <a:pt x="132" y="133"/>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3"/>
                  </a:lnTo>
                  <a:lnTo>
                    <a:pt x="18" y="127"/>
                  </a:lnTo>
                  <a:lnTo>
                    <a:pt x="14" y="122"/>
                  </a:lnTo>
                  <a:lnTo>
                    <a:pt x="9" y="115"/>
                  </a:lnTo>
                  <a:lnTo>
                    <a:pt x="7" y="108"/>
                  </a:lnTo>
                  <a:lnTo>
                    <a:pt x="3" y="101"/>
                  </a:lnTo>
                  <a:lnTo>
                    <a:pt x="2" y="94"/>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0" y="11"/>
                  </a:lnTo>
                  <a:lnTo>
                    <a:pt x="47" y="7"/>
                  </a:lnTo>
                  <a:lnTo>
                    <a:pt x="55" y="5"/>
                  </a:lnTo>
                  <a:lnTo>
                    <a:pt x="62" y="3"/>
                  </a:lnTo>
                  <a:lnTo>
                    <a:pt x="70" y="1"/>
                  </a:lnTo>
                  <a:lnTo>
                    <a:pt x="78" y="0"/>
                  </a:lnTo>
                  <a:lnTo>
                    <a:pt x="78" y="0"/>
                  </a:lnTo>
                  <a:lnTo>
                    <a:pt x="85" y="1"/>
                  </a:lnTo>
                  <a:lnTo>
                    <a:pt x="93" y="3"/>
                  </a:lnTo>
                  <a:lnTo>
                    <a:pt x="101" y="5"/>
                  </a:lnTo>
                  <a:lnTo>
                    <a:pt x="108" y="7"/>
                  </a:lnTo>
                  <a:lnTo>
                    <a:pt x="114" y="11"/>
                  </a:lnTo>
                  <a:lnTo>
                    <a:pt x="120" y="14"/>
                  </a:lnTo>
                  <a:lnTo>
                    <a:pt x="126" y="19"/>
                  </a:lnTo>
                  <a:lnTo>
                    <a:pt x="132" y="23"/>
                  </a:lnTo>
                  <a:lnTo>
                    <a:pt x="136" y="29"/>
                  </a:lnTo>
                  <a:lnTo>
                    <a:pt x="141" y="35"/>
                  </a:lnTo>
                  <a:lnTo>
                    <a:pt x="145"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80" name="Google Shape;6180;p59"/>
            <p:cNvSpPr/>
            <p:nvPr/>
          </p:nvSpPr>
          <p:spPr>
            <a:xfrm>
              <a:off x="1816101" y="2546350"/>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7"/>
                  </a:lnTo>
                  <a:lnTo>
                    <a:pt x="120"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7" y="126"/>
                  </a:lnTo>
                  <a:lnTo>
                    <a:pt x="14" y="120"/>
                  </a:lnTo>
                  <a:lnTo>
                    <a:pt x="9" y="115"/>
                  </a:lnTo>
                  <a:lnTo>
                    <a:pt x="6" y="108"/>
                  </a:lnTo>
                  <a:lnTo>
                    <a:pt x="4" y="101"/>
                  </a:lnTo>
                  <a:lnTo>
                    <a:pt x="3" y="93"/>
                  </a:lnTo>
                  <a:lnTo>
                    <a:pt x="1" y="85"/>
                  </a:lnTo>
                  <a:lnTo>
                    <a:pt x="0" y="78"/>
                  </a:lnTo>
                  <a:lnTo>
                    <a:pt x="0" y="78"/>
                  </a:lnTo>
                  <a:lnTo>
                    <a:pt x="1" y="70"/>
                  </a:lnTo>
                  <a:lnTo>
                    <a:pt x="3" y="62"/>
                  </a:lnTo>
                  <a:lnTo>
                    <a:pt x="4" y="54"/>
                  </a:lnTo>
                  <a:lnTo>
                    <a:pt x="6" y="47"/>
                  </a:lnTo>
                  <a:lnTo>
                    <a:pt x="9" y="40"/>
                  </a:lnTo>
                  <a:lnTo>
                    <a:pt x="14" y="35"/>
                  </a:lnTo>
                  <a:lnTo>
                    <a:pt x="17"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4" y="9"/>
                  </a:lnTo>
                  <a:lnTo>
                    <a:pt x="120" y="14"/>
                  </a:lnTo>
                  <a:lnTo>
                    <a:pt x="126" y="19"/>
                  </a:lnTo>
                  <a:lnTo>
                    <a:pt x="132" y="23"/>
                  </a:lnTo>
                  <a:lnTo>
                    <a:pt x="136" y="29"/>
                  </a:lnTo>
                  <a:lnTo>
                    <a:pt x="141" y="35"/>
                  </a:lnTo>
                  <a:lnTo>
                    <a:pt x="146"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81" name="Google Shape;6181;p59"/>
            <p:cNvSpPr/>
            <p:nvPr/>
          </p:nvSpPr>
          <p:spPr>
            <a:xfrm>
              <a:off x="1816101" y="2617788"/>
              <a:ext cx="49213" cy="49213"/>
            </a:xfrm>
            <a:custGeom>
              <a:avLst/>
              <a:gdLst/>
              <a:ahLst/>
              <a:cxnLst/>
              <a:rect l="l" t="t" r="r" b="b"/>
              <a:pathLst>
                <a:path w="155" h="155" extrusionOk="0">
                  <a:moveTo>
                    <a:pt x="155" y="78"/>
                  </a:moveTo>
                  <a:lnTo>
                    <a:pt x="155" y="78"/>
                  </a:lnTo>
                  <a:lnTo>
                    <a:pt x="154" y="86"/>
                  </a:lnTo>
                  <a:lnTo>
                    <a:pt x="152" y="94"/>
                  </a:lnTo>
                  <a:lnTo>
                    <a:pt x="151" y="101"/>
                  </a:lnTo>
                  <a:lnTo>
                    <a:pt x="148" y="108"/>
                  </a:lnTo>
                  <a:lnTo>
                    <a:pt x="146" y="115"/>
                  </a:lnTo>
                  <a:lnTo>
                    <a:pt x="141" y="122"/>
                  </a:lnTo>
                  <a:lnTo>
                    <a:pt x="136" y="127"/>
                  </a:lnTo>
                  <a:lnTo>
                    <a:pt x="132" y="133"/>
                  </a:lnTo>
                  <a:lnTo>
                    <a:pt x="126" y="138"/>
                  </a:lnTo>
                  <a:lnTo>
                    <a:pt x="120" y="142"/>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3"/>
                  </a:lnTo>
                  <a:lnTo>
                    <a:pt x="17" y="127"/>
                  </a:lnTo>
                  <a:lnTo>
                    <a:pt x="14" y="122"/>
                  </a:lnTo>
                  <a:lnTo>
                    <a:pt x="9" y="115"/>
                  </a:lnTo>
                  <a:lnTo>
                    <a:pt x="6" y="108"/>
                  </a:lnTo>
                  <a:lnTo>
                    <a:pt x="4" y="101"/>
                  </a:lnTo>
                  <a:lnTo>
                    <a:pt x="3" y="94"/>
                  </a:lnTo>
                  <a:lnTo>
                    <a:pt x="1" y="86"/>
                  </a:lnTo>
                  <a:lnTo>
                    <a:pt x="0" y="78"/>
                  </a:lnTo>
                  <a:lnTo>
                    <a:pt x="0" y="78"/>
                  </a:lnTo>
                  <a:lnTo>
                    <a:pt x="1" y="70"/>
                  </a:lnTo>
                  <a:lnTo>
                    <a:pt x="3" y="62"/>
                  </a:lnTo>
                  <a:lnTo>
                    <a:pt x="4" y="55"/>
                  </a:lnTo>
                  <a:lnTo>
                    <a:pt x="6" y="48"/>
                  </a:lnTo>
                  <a:lnTo>
                    <a:pt x="9" y="42"/>
                  </a:lnTo>
                  <a:lnTo>
                    <a:pt x="14" y="35"/>
                  </a:lnTo>
                  <a:lnTo>
                    <a:pt x="17" y="29"/>
                  </a:lnTo>
                  <a:lnTo>
                    <a:pt x="23" y="23"/>
                  </a:lnTo>
                  <a:lnTo>
                    <a:pt x="29" y="19"/>
                  </a:lnTo>
                  <a:lnTo>
                    <a:pt x="35" y="14"/>
                  </a:lnTo>
                  <a:lnTo>
                    <a:pt x="40" y="11"/>
                  </a:lnTo>
                  <a:lnTo>
                    <a:pt x="47" y="7"/>
                  </a:lnTo>
                  <a:lnTo>
                    <a:pt x="54" y="5"/>
                  </a:lnTo>
                  <a:lnTo>
                    <a:pt x="62" y="3"/>
                  </a:lnTo>
                  <a:lnTo>
                    <a:pt x="70" y="1"/>
                  </a:lnTo>
                  <a:lnTo>
                    <a:pt x="77" y="0"/>
                  </a:lnTo>
                  <a:lnTo>
                    <a:pt x="77" y="0"/>
                  </a:lnTo>
                  <a:lnTo>
                    <a:pt x="85" y="1"/>
                  </a:lnTo>
                  <a:lnTo>
                    <a:pt x="93" y="3"/>
                  </a:lnTo>
                  <a:lnTo>
                    <a:pt x="100" y="5"/>
                  </a:lnTo>
                  <a:lnTo>
                    <a:pt x="108" y="7"/>
                  </a:lnTo>
                  <a:lnTo>
                    <a:pt x="114" y="11"/>
                  </a:lnTo>
                  <a:lnTo>
                    <a:pt x="120" y="14"/>
                  </a:lnTo>
                  <a:lnTo>
                    <a:pt x="126" y="19"/>
                  </a:lnTo>
                  <a:lnTo>
                    <a:pt x="132" y="23"/>
                  </a:lnTo>
                  <a:lnTo>
                    <a:pt x="136" y="29"/>
                  </a:lnTo>
                  <a:lnTo>
                    <a:pt x="141" y="35"/>
                  </a:lnTo>
                  <a:lnTo>
                    <a:pt x="146" y="42"/>
                  </a:lnTo>
                  <a:lnTo>
                    <a:pt x="148" y="48"/>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82" name="Google Shape;6182;p59"/>
            <p:cNvSpPr/>
            <p:nvPr/>
          </p:nvSpPr>
          <p:spPr>
            <a:xfrm>
              <a:off x="1885951" y="2546350"/>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7"/>
                  </a:lnTo>
                  <a:lnTo>
                    <a:pt x="120" y="141"/>
                  </a:lnTo>
                  <a:lnTo>
                    <a:pt x="114" y="146"/>
                  </a:lnTo>
                  <a:lnTo>
                    <a:pt x="107" y="148"/>
                  </a:lnTo>
                  <a:lnTo>
                    <a:pt x="99" y="151"/>
                  </a:lnTo>
                  <a:lnTo>
                    <a:pt x="93" y="153"/>
                  </a:lnTo>
                  <a:lnTo>
                    <a:pt x="85" y="154"/>
                  </a:lnTo>
                  <a:lnTo>
                    <a:pt x="77" y="155"/>
                  </a:lnTo>
                  <a:lnTo>
                    <a:pt x="77" y="155"/>
                  </a:lnTo>
                  <a:lnTo>
                    <a:pt x="70" y="154"/>
                  </a:lnTo>
                  <a:lnTo>
                    <a:pt x="62" y="153"/>
                  </a:lnTo>
                  <a:lnTo>
                    <a:pt x="54" y="151"/>
                  </a:lnTo>
                  <a:lnTo>
                    <a:pt x="47" y="148"/>
                  </a:lnTo>
                  <a:lnTo>
                    <a:pt x="40" y="146"/>
                  </a:lnTo>
                  <a:lnTo>
                    <a:pt x="34" y="141"/>
                  </a:lnTo>
                  <a:lnTo>
                    <a:pt x="28" y="137"/>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8" y="29"/>
                  </a:lnTo>
                  <a:lnTo>
                    <a:pt x="23" y="23"/>
                  </a:lnTo>
                  <a:lnTo>
                    <a:pt x="28" y="19"/>
                  </a:lnTo>
                  <a:lnTo>
                    <a:pt x="34" y="14"/>
                  </a:lnTo>
                  <a:lnTo>
                    <a:pt x="40" y="9"/>
                  </a:lnTo>
                  <a:lnTo>
                    <a:pt x="47" y="7"/>
                  </a:lnTo>
                  <a:lnTo>
                    <a:pt x="54" y="4"/>
                  </a:lnTo>
                  <a:lnTo>
                    <a:pt x="62" y="3"/>
                  </a:lnTo>
                  <a:lnTo>
                    <a:pt x="70" y="1"/>
                  </a:lnTo>
                  <a:lnTo>
                    <a:pt x="77" y="0"/>
                  </a:lnTo>
                  <a:lnTo>
                    <a:pt x="77" y="0"/>
                  </a:lnTo>
                  <a:lnTo>
                    <a:pt x="85" y="1"/>
                  </a:lnTo>
                  <a:lnTo>
                    <a:pt x="93" y="3"/>
                  </a:lnTo>
                  <a:lnTo>
                    <a:pt x="99" y="4"/>
                  </a:lnTo>
                  <a:lnTo>
                    <a:pt x="107" y="7"/>
                  </a:lnTo>
                  <a:lnTo>
                    <a:pt x="114" y="9"/>
                  </a:lnTo>
                  <a:lnTo>
                    <a:pt x="120" y="14"/>
                  </a:lnTo>
                  <a:lnTo>
                    <a:pt x="126" y="19"/>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83" name="Google Shape;6183;p59"/>
            <p:cNvSpPr/>
            <p:nvPr/>
          </p:nvSpPr>
          <p:spPr>
            <a:xfrm>
              <a:off x="1885951" y="2617788"/>
              <a:ext cx="49213" cy="49213"/>
            </a:xfrm>
            <a:custGeom>
              <a:avLst/>
              <a:gdLst/>
              <a:ahLst/>
              <a:cxnLst/>
              <a:rect l="l" t="t" r="r" b="b"/>
              <a:pathLst>
                <a:path w="154" h="155" extrusionOk="0">
                  <a:moveTo>
                    <a:pt x="154" y="78"/>
                  </a:moveTo>
                  <a:lnTo>
                    <a:pt x="154" y="78"/>
                  </a:lnTo>
                  <a:lnTo>
                    <a:pt x="153" y="86"/>
                  </a:lnTo>
                  <a:lnTo>
                    <a:pt x="152" y="94"/>
                  </a:lnTo>
                  <a:lnTo>
                    <a:pt x="151" y="101"/>
                  </a:lnTo>
                  <a:lnTo>
                    <a:pt x="147" y="108"/>
                  </a:lnTo>
                  <a:lnTo>
                    <a:pt x="145" y="115"/>
                  </a:lnTo>
                  <a:lnTo>
                    <a:pt x="141" y="122"/>
                  </a:lnTo>
                  <a:lnTo>
                    <a:pt x="136" y="127"/>
                  </a:lnTo>
                  <a:lnTo>
                    <a:pt x="131" y="133"/>
                  </a:lnTo>
                  <a:lnTo>
                    <a:pt x="126" y="138"/>
                  </a:lnTo>
                  <a:lnTo>
                    <a:pt x="120" y="142"/>
                  </a:lnTo>
                  <a:lnTo>
                    <a:pt x="114"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2"/>
                  </a:lnTo>
                  <a:lnTo>
                    <a:pt x="28" y="138"/>
                  </a:lnTo>
                  <a:lnTo>
                    <a:pt x="23" y="133"/>
                  </a:lnTo>
                  <a:lnTo>
                    <a:pt x="18" y="127"/>
                  </a:lnTo>
                  <a:lnTo>
                    <a:pt x="14"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4" y="35"/>
                  </a:lnTo>
                  <a:lnTo>
                    <a:pt x="18" y="29"/>
                  </a:lnTo>
                  <a:lnTo>
                    <a:pt x="23" y="23"/>
                  </a:lnTo>
                  <a:lnTo>
                    <a:pt x="28" y="19"/>
                  </a:lnTo>
                  <a:lnTo>
                    <a:pt x="34" y="14"/>
                  </a:lnTo>
                  <a:lnTo>
                    <a:pt x="40" y="11"/>
                  </a:lnTo>
                  <a:lnTo>
                    <a:pt x="47" y="7"/>
                  </a:lnTo>
                  <a:lnTo>
                    <a:pt x="54" y="5"/>
                  </a:lnTo>
                  <a:lnTo>
                    <a:pt x="62" y="3"/>
                  </a:lnTo>
                  <a:lnTo>
                    <a:pt x="70" y="1"/>
                  </a:lnTo>
                  <a:lnTo>
                    <a:pt x="77" y="0"/>
                  </a:lnTo>
                  <a:lnTo>
                    <a:pt x="77" y="0"/>
                  </a:lnTo>
                  <a:lnTo>
                    <a:pt x="85" y="1"/>
                  </a:lnTo>
                  <a:lnTo>
                    <a:pt x="93" y="3"/>
                  </a:lnTo>
                  <a:lnTo>
                    <a:pt x="99" y="5"/>
                  </a:lnTo>
                  <a:lnTo>
                    <a:pt x="107" y="7"/>
                  </a:lnTo>
                  <a:lnTo>
                    <a:pt x="114" y="11"/>
                  </a:lnTo>
                  <a:lnTo>
                    <a:pt x="120" y="14"/>
                  </a:lnTo>
                  <a:lnTo>
                    <a:pt x="126" y="19"/>
                  </a:lnTo>
                  <a:lnTo>
                    <a:pt x="131" y="23"/>
                  </a:lnTo>
                  <a:lnTo>
                    <a:pt x="136" y="29"/>
                  </a:lnTo>
                  <a:lnTo>
                    <a:pt x="141" y="35"/>
                  </a:lnTo>
                  <a:lnTo>
                    <a:pt x="145" y="42"/>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84" name="Google Shape;6184;p59"/>
            <p:cNvSpPr/>
            <p:nvPr/>
          </p:nvSpPr>
          <p:spPr>
            <a:xfrm>
              <a:off x="2516188" y="2406650"/>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0" y="120"/>
                  </a:lnTo>
                  <a:lnTo>
                    <a:pt x="136" y="126"/>
                  </a:lnTo>
                  <a:lnTo>
                    <a:pt x="131" y="131"/>
                  </a:lnTo>
                  <a:lnTo>
                    <a:pt x="125" y="136"/>
                  </a:lnTo>
                  <a:lnTo>
                    <a:pt x="120" y="140"/>
                  </a:lnTo>
                  <a:lnTo>
                    <a:pt x="114" y="145"/>
                  </a:lnTo>
                  <a:lnTo>
                    <a:pt x="107" y="147"/>
                  </a:lnTo>
                  <a:lnTo>
                    <a:pt x="100" y="151"/>
                  </a:lnTo>
                  <a:lnTo>
                    <a:pt x="92" y="152"/>
                  </a:lnTo>
                  <a:lnTo>
                    <a:pt x="84" y="153"/>
                  </a:lnTo>
                  <a:lnTo>
                    <a:pt x="77" y="154"/>
                  </a:lnTo>
                  <a:lnTo>
                    <a:pt x="77" y="154"/>
                  </a:lnTo>
                  <a:lnTo>
                    <a:pt x="69" y="153"/>
                  </a:lnTo>
                  <a:lnTo>
                    <a:pt x="61" y="152"/>
                  </a:lnTo>
                  <a:lnTo>
                    <a:pt x="54" y="151"/>
                  </a:lnTo>
                  <a:lnTo>
                    <a:pt x="46" y="147"/>
                  </a:lnTo>
                  <a:lnTo>
                    <a:pt x="40" y="145"/>
                  </a:lnTo>
                  <a:lnTo>
                    <a:pt x="34" y="140"/>
                  </a:lnTo>
                  <a:lnTo>
                    <a:pt x="28" y="136"/>
                  </a:lnTo>
                  <a:lnTo>
                    <a:pt x="22" y="131"/>
                  </a:lnTo>
                  <a:lnTo>
                    <a:pt x="18" y="126"/>
                  </a:lnTo>
                  <a:lnTo>
                    <a:pt x="13" y="120"/>
                  </a:lnTo>
                  <a:lnTo>
                    <a:pt x="9" y="114"/>
                  </a:lnTo>
                  <a:lnTo>
                    <a:pt x="6" y="107"/>
                  </a:lnTo>
                  <a:lnTo>
                    <a:pt x="3" y="100"/>
                  </a:lnTo>
                  <a:lnTo>
                    <a:pt x="2" y="92"/>
                  </a:lnTo>
                  <a:lnTo>
                    <a:pt x="1" y="84"/>
                  </a:lnTo>
                  <a:lnTo>
                    <a:pt x="0" y="77"/>
                  </a:lnTo>
                  <a:lnTo>
                    <a:pt x="0" y="77"/>
                  </a:lnTo>
                  <a:lnTo>
                    <a:pt x="1" y="69"/>
                  </a:lnTo>
                  <a:lnTo>
                    <a:pt x="2" y="61"/>
                  </a:lnTo>
                  <a:lnTo>
                    <a:pt x="3" y="55"/>
                  </a:lnTo>
                  <a:lnTo>
                    <a:pt x="6" y="47"/>
                  </a:lnTo>
                  <a:lnTo>
                    <a:pt x="9" y="40"/>
                  </a:lnTo>
                  <a:lnTo>
                    <a:pt x="13" y="34"/>
                  </a:lnTo>
                  <a:lnTo>
                    <a:pt x="18" y="28"/>
                  </a:lnTo>
                  <a:lnTo>
                    <a:pt x="22" y="23"/>
                  </a:lnTo>
                  <a:lnTo>
                    <a:pt x="28" y="18"/>
                  </a:lnTo>
                  <a:lnTo>
                    <a:pt x="34" y="13"/>
                  </a:lnTo>
                  <a:lnTo>
                    <a:pt x="40" y="9"/>
                  </a:lnTo>
                  <a:lnTo>
                    <a:pt x="46" y="5"/>
                  </a:lnTo>
                  <a:lnTo>
                    <a:pt x="54" y="3"/>
                  </a:lnTo>
                  <a:lnTo>
                    <a:pt x="61" y="2"/>
                  </a:lnTo>
                  <a:lnTo>
                    <a:pt x="69" y="1"/>
                  </a:lnTo>
                  <a:lnTo>
                    <a:pt x="77" y="0"/>
                  </a:lnTo>
                  <a:lnTo>
                    <a:pt x="77" y="0"/>
                  </a:lnTo>
                  <a:lnTo>
                    <a:pt x="84" y="1"/>
                  </a:lnTo>
                  <a:lnTo>
                    <a:pt x="92" y="2"/>
                  </a:lnTo>
                  <a:lnTo>
                    <a:pt x="100" y="3"/>
                  </a:lnTo>
                  <a:lnTo>
                    <a:pt x="107" y="5"/>
                  </a:lnTo>
                  <a:lnTo>
                    <a:pt x="114" y="9"/>
                  </a:lnTo>
                  <a:lnTo>
                    <a:pt x="120" y="13"/>
                  </a:lnTo>
                  <a:lnTo>
                    <a:pt x="125" y="18"/>
                  </a:lnTo>
                  <a:lnTo>
                    <a:pt x="131" y="23"/>
                  </a:lnTo>
                  <a:lnTo>
                    <a:pt x="136" y="28"/>
                  </a:lnTo>
                  <a:lnTo>
                    <a:pt x="140" y="34"/>
                  </a:lnTo>
                  <a:lnTo>
                    <a:pt x="145" y="40"/>
                  </a:lnTo>
                  <a:lnTo>
                    <a:pt x="148"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85" name="Google Shape;6185;p59"/>
            <p:cNvSpPr/>
            <p:nvPr/>
          </p:nvSpPr>
          <p:spPr>
            <a:xfrm>
              <a:off x="2516188" y="2478088"/>
              <a:ext cx="49213" cy="47625"/>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0" y="120"/>
                  </a:lnTo>
                  <a:lnTo>
                    <a:pt x="136" y="126"/>
                  </a:lnTo>
                  <a:lnTo>
                    <a:pt x="131" y="131"/>
                  </a:lnTo>
                  <a:lnTo>
                    <a:pt x="125" y="136"/>
                  </a:lnTo>
                  <a:lnTo>
                    <a:pt x="120" y="141"/>
                  </a:lnTo>
                  <a:lnTo>
                    <a:pt x="114" y="144"/>
                  </a:lnTo>
                  <a:lnTo>
                    <a:pt x="107" y="147"/>
                  </a:lnTo>
                  <a:lnTo>
                    <a:pt x="100" y="150"/>
                  </a:lnTo>
                  <a:lnTo>
                    <a:pt x="92" y="152"/>
                  </a:lnTo>
                  <a:lnTo>
                    <a:pt x="84" y="153"/>
                  </a:lnTo>
                  <a:lnTo>
                    <a:pt x="77" y="153"/>
                  </a:lnTo>
                  <a:lnTo>
                    <a:pt x="77" y="153"/>
                  </a:lnTo>
                  <a:lnTo>
                    <a:pt x="69" y="153"/>
                  </a:lnTo>
                  <a:lnTo>
                    <a:pt x="61" y="152"/>
                  </a:lnTo>
                  <a:lnTo>
                    <a:pt x="54" y="150"/>
                  </a:lnTo>
                  <a:lnTo>
                    <a:pt x="46" y="147"/>
                  </a:lnTo>
                  <a:lnTo>
                    <a:pt x="40" y="144"/>
                  </a:lnTo>
                  <a:lnTo>
                    <a:pt x="34" y="141"/>
                  </a:lnTo>
                  <a:lnTo>
                    <a:pt x="28" y="136"/>
                  </a:lnTo>
                  <a:lnTo>
                    <a:pt x="22" y="131"/>
                  </a:lnTo>
                  <a:lnTo>
                    <a:pt x="18" y="126"/>
                  </a:lnTo>
                  <a:lnTo>
                    <a:pt x="13" y="120"/>
                  </a:lnTo>
                  <a:lnTo>
                    <a:pt x="9" y="113"/>
                  </a:lnTo>
                  <a:lnTo>
                    <a:pt x="6" y="106"/>
                  </a:lnTo>
                  <a:lnTo>
                    <a:pt x="3" y="99"/>
                  </a:lnTo>
                  <a:lnTo>
                    <a:pt x="2" y="92"/>
                  </a:lnTo>
                  <a:lnTo>
                    <a:pt x="1" y="84"/>
                  </a:lnTo>
                  <a:lnTo>
                    <a:pt x="0" y="76"/>
                  </a:lnTo>
                  <a:lnTo>
                    <a:pt x="0" y="76"/>
                  </a:lnTo>
                  <a:lnTo>
                    <a:pt x="1" y="68"/>
                  </a:lnTo>
                  <a:lnTo>
                    <a:pt x="2" y="60"/>
                  </a:lnTo>
                  <a:lnTo>
                    <a:pt x="3" y="54"/>
                  </a:lnTo>
                  <a:lnTo>
                    <a:pt x="6" y="47"/>
                  </a:lnTo>
                  <a:lnTo>
                    <a:pt x="9" y="40"/>
                  </a:lnTo>
                  <a:lnTo>
                    <a:pt x="13" y="33"/>
                  </a:lnTo>
                  <a:lnTo>
                    <a:pt x="18" y="27"/>
                  </a:lnTo>
                  <a:lnTo>
                    <a:pt x="22" y="22"/>
                  </a:lnTo>
                  <a:lnTo>
                    <a:pt x="28" y="17"/>
                  </a:lnTo>
                  <a:lnTo>
                    <a:pt x="34" y="12"/>
                  </a:lnTo>
                  <a:lnTo>
                    <a:pt x="40" y="9"/>
                  </a:lnTo>
                  <a:lnTo>
                    <a:pt x="46" y="6"/>
                  </a:lnTo>
                  <a:lnTo>
                    <a:pt x="54" y="3"/>
                  </a:lnTo>
                  <a:lnTo>
                    <a:pt x="61" y="1"/>
                  </a:lnTo>
                  <a:lnTo>
                    <a:pt x="69" y="0"/>
                  </a:lnTo>
                  <a:lnTo>
                    <a:pt x="77" y="0"/>
                  </a:lnTo>
                  <a:lnTo>
                    <a:pt x="77" y="0"/>
                  </a:lnTo>
                  <a:lnTo>
                    <a:pt x="84" y="0"/>
                  </a:lnTo>
                  <a:lnTo>
                    <a:pt x="92" y="1"/>
                  </a:lnTo>
                  <a:lnTo>
                    <a:pt x="100" y="3"/>
                  </a:lnTo>
                  <a:lnTo>
                    <a:pt x="107" y="6"/>
                  </a:lnTo>
                  <a:lnTo>
                    <a:pt x="114" y="9"/>
                  </a:lnTo>
                  <a:lnTo>
                    <a:pt x="120" y="12"/>
                  </a:lnTo>
                  <a:lnTo>
                    <a:pt x="125" y="17"/>
                  </a:lnTo>
                  <a:lnTo>
                    <a:pt x="131" y="22"/>
                  </a:lnTo>
                  <a:lnTo>
                    <a:pt x="136" y="27"/>
                  </a:lnTo>
                  <a:lnTo>
                    <a:pt x="140"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86" name="Google Shape;6186;p59"/>
            <p:cNvSpPr/>
            <p:nvPr/>
          </p:nvSpPr>
          <p:spPr>
            <a:xfrm>
              <a:off x="2586038" y="2406650"/>
              <a:ext cx="49213" cy="49213"/>
            </a:xfrm>
            <a:custGeom>
              <a:avLst/>
              <a:gdLst/>
              <a:ahLst/>
              <a:cxnLst/>
              <a:rect l="l" t="t" r="r" b="b"/>
              <a:pathLst>
                <a:path w="155" h="154" extrusionOk="0">
                  <a:moveTo>
                    <a:pt x="155" y="77"/>
                  </a:moveTo>
                  <a:lnTo>
                    <a:pt x="155" y="77"/>
                  </a:lnTo>
                  <a:lnTo>
                    <a:pt x="155" y="84"/>
                  </a:lnTo>
                  <a:lnTo>
                    <a:pt x="152" y="92"/>
                  </a:lnTo>
                  <a:lnTo>
                    <a:pt x="151" y="100"/>
                  </a:lnTo>
                  <a:lnTo>
                    <a:pt x="149" y="107"/>
                  </a:lnTo>
                  <a:lnTo>
                    <a:pt x="145" y="114"/>
                  </a:lnTo>
                  <a:lnTo>
                    <a:pt x="141" y="120"/>
                  </a:lnTo>
                  <a:lnTo>
                    <a:pt x="136" y="126"/>
                  </a:lnTo>
                  <a:lnTo>
                    <a:pt x="132" y="131"/>
                  </a:lnTo>
                  <a:lnTo>
                    <a:pt x="126" y="136"/>
                  </a:lnTo>
                  <a:lnTo>
                    <a:pt x="120" y="140"/>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6"/>
                  </a:lnTo>
                  <a:lnTo>
                    <a:pt x="14" y="120"/>
                  </a:lnTo>
                  <a:lnTo>
                    <a:pt x="9" y="114"/>
                  </a:lnTo>
                  <a:lnTo>
                    <a:pt x="7" y="107"/>
                  </a:lnTo>
                  <a:lnTo>
                    <a:pt x="4" y="100"/>
                  </a:lnTo>
                  <a:lnTo>
                    <a:pt x="2" y="92"/>
                  </a:lnTo>
                  <a:lnTo>
                    <a:pt x="1" y="84"/>
                  </a:lnTo>
                  <a:lnTo>
                    <a:pt x="0" y="77"/>
                  </a:lnTo>
                  <a:lnTo>
                    <a:pt x="0" y="77"/>
                  </a:lnTo>
                  <a:lnTo>
                    <a:pt x="1" y="69"/>
                  </a:lnTo>
                  <a:lnTo>
                    <a:pt x="2" y="61"/>
                  </a:lnTo>
                  <a:lnTo>
                    <a:pt x="4" y="55"/>
                  </a:lnTo>
                  <a:lnTo>
                    <a:pt x="7" y="47"/>
                  </a:lnTo>
                  <a:lnTo>
                    <a:pt x="9" y="40"/>
                  </a:lnTo>
                  <a:lnTo>
                    <a:pt x="14" y="34"/>
                  </a:lnTo>
                  <a:lnTo>
                    <a:pt x="18" y="28"/>
                  </a:lnTo>
                  <a:lnTo>
                    <a:pt x="23" y="23"/>
                  </a:lnTo>
                  <a:lnTo>
                    <a:pt x="29" y="18"/>
                  </a:lnTo>
                  <a:lnTo>
                    <a:pt x="34" y="13"/>
                  </a:lnTo>
                  <a:lnTo>
                    <a:pt x="40" y="9"/>
                  </a:lnTo>
                  <a:lnTo>
                    <a:pt x="47" y="5"/>
                  </a:lnTo>
                  <a:lnTo>
                    <a:pt x="55" y="3"/>
                  </a:lnTo>
                  <a:lnTo>
                    <a:pt x="62" y="2"/>
                  </a:lnTo>
                  <a:lnTo>
                    <a:pt x="70" y="1"/>
                  </a:lnTo>
                  <a:lnTo>
                    <a:pt x="78" y="0"/>
                  </a:lnTo>
                  <a:lnTo>
                    <a:pt x="78" y="0"/>
                  </a:lnTo>
                  <a:lnTo>
                    <a:pt x="85" y="1"/>
                  </a:lnTo>
                  <a:lnTo>
                    <a:pt x="93" y="2"/>
                  </a:lnTo>
                  <a:lnTo>
                    <a:pt x="101" y="3"/>
                  </a:lnTo>
                  <a:lnTo>
                    <a:pt x="108" y="5"/>
                  </a:lnTo>
                  <a:lnTo>
                    <a:pt x="115" y="9"/>
                  </a:lnTo>
                  <a:lnTo>
                    <a:pt x="120" y="13"/>
                  </a:lnTo>
                  <a:lnTo>
                    <a:pt x="126" y="18"/>
                  </a:lnTo>
                  <a:lnTo>
                    <a:pt x="132" y="23"/>
                  </a:lnTo>
                  <a:lnTo>
                    <a:pt x="136" y="28"/>
                  </a:lnTo>
                  <a:lnTo>
                    <a:pt x="141" y="34"/>
                  </a:lnTo>
                  <a:lnTo>
                    <a:pt x="145" y="40"/>
                  </a:lnTo>
                  <a:lnTo>
                    <a:pt x="149" y="47"/>
                  </a:lnTo>
                  <a:lnTo>
                    <a:pt x="151" y="55"/>
                  </a:lnTo>
                  <a:lnTo>
                    <a:pt x="152"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87" name="Google Shape;6187;p59"/>
            <p:cNvSpPr/>
            <p:nvPr/>
          </p:nvSpPr>
          <p:spPr>
            <a:xfrm>
              <a:off x="2586038" y="2478088"/>
              <a:ext cx="49213" cy="47625"/>
            </a:xfrm>
            <a:custGeom>
              <a:avLst/>
              <a:gdLst/>
              <a:ahLst/>
              <a:cxnLst/>
              <a:rect l="l" t="t" r="r" b="b"/>
              <a:pathLst>
                <a:path w="155" h="153" extrusionOk="0">
                  <a:moveTo>
                    <a:pt x="155" y="76"/>
                  </a:moveTo>
                  <a:lnTo>
                    <a:pt x="155" y="76"/>
                  </a:lnTo>
                  <a:lnTo>
                    <a:pt x="155" y="84"/>
                  </a:lnTo>
                  <a:lnTo>
                    <a:pt x="152" y="92"/>
                  </a:lnTo>
                  <a:lnTo>
                    <a:pt x="151" y="99"/>
                  </a:lnTo>
                  <a:lnTo>
                    <a:pt x="149"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2"/>
                  </a:lnTo>
                  <a:lnTo>
                    <a:pt x="1" y="84"/>
                  </a:lnTo>
                  <a:lnTo>
                    <a:pt x="0" y="76"/>
                  </a:lnTo>
                  <a:lnTo>
                    <a:pt x="0" y="76"/>
                  </a:lnTo>
                  <a:lnTo>
                    <a:pt x="1" y="68"/>
                  </a:lnTo>
                  <a:lnTo>
                    <a:pt x="2" y="60"/>
                  </a:lnTo>
                  <a:lnTo>
                    <a:pt x="4"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5" y="40"/>
                  </a:lnTo>
                  <a:lnTo>
                    <a:pt x="149" y="47"/>
                  </a:lnTo>
                  <a:lnTo>
                    <a:pt x="151" y="54"/>
                  </a:lnTo>
                  <a:lnTo>
                    <a:pt x="152"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88" name="Google Shape;6188;p59"/>
            <p:cNvSpPr/>
            <p:nvPr/>
          </p:nvSpPr>
          <p:spPr>
            <a:xfrm>
              <a:off x="2655888" y="2406650"/>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6"/>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6"/>
                  </a:lnTo>
                  <a:lnTo>
                    <a:pt x="14"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4" y="34"/>
                  </a:lnTo>
                  <a:lnTo>
                    <a:pt x="17" y="28"/>
                  </a:lnTo>
                  <a:lnTo>
                    <a:pt x="23" y="23"/>
                  </a:lnTo>
                  <a:lnTo>
                    <a:pt x="29" y="18"/>
                  </a:lnTo>
                  <a:lnTo>
                    <a:pt x="34" y="13"/>
                  </a:lnTo>
                  <a:lnTo>
                    <a:pt x="40" y="9"/>
                  </a:lnTo>
                  <a:lnTo>
                    <a:pt x="47" y="5"/>
                  </a:lnTo>
                  <a:lnTo>
                    <a:pt x="54" y="3"/>
                  </a:lnTo>
                  <a:lnTo>
                    <a:pt x="62" y="2"/>
                  </a:lnTo>
                  <a:lnTo>
                    <a:pt x="69" y="1"/>
                  </a:lnTo>
                  <a:lnTo>
                    <a:pt x="77" y="0"/>
                  </a:lnTo>
                  <a:lnTo>
                    <a:pt x="77" y="0"/>
                  </a:lnTo>
                  <a:lnTo>
                    <a:pt x="85" y="1"/>
                  </a:lnTo>
                  <a:lnTo>
                    <a:pt x="93" y="2"/>
                  </a:lnTo>
                  <a:lnTo>
                    <a:pt x="100" y="3"/>
                  </a:lnTo>
                  <a:lnTo>
                    <a:pt x="108" y="5"/>
                  </a:lnTo>
                  <a:lnTo>
                    <a:pt x="113" y="9"/>
                  </a:lnTo>
                  <a:lnTo>
                    <a:pt x="120" y="13"/>
                  </a:lnTo>
                  <a:lnTo>
                    <a:pt x="126" y="18"/>
                  </a:lnTo>
                  <a:lnTo>
                    <a:pt x="132" y="23"/>
                  </a:lnTo>
                  <a:lnTo>
                    <a:pt x="136" y="28"/>
                  </a:lnTo>
                  <a:lnTo>
                    <a:pt x="141" y="34"/>
                  </a:lnTo>
                  <a:lnTo>
                    <a:pt x="145" y="40"/>
                  </a:lnTo>
                  <a:lnTo>
                    <a:pt x="148"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89" name="Google Shape;6189;p59"/>
            <p:cNvSpPr/>
            <p:nvPr/>
          </p:nvSpPr>
          <p:spPr>
            <a:xfrm>
              <a:off x="2655888" y="2478088"/>
              <a:ext cx="49213" cy="47625"/>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90" name="Google Shape;6190;p59"/>
            <p:cNvSpPr/>
            <p:nvPr/>
          </p:nvSpPr>
          <p:spPr>
            <a:xfrm>
              <a:off x="2727326" y="2406650"/>
              <a:ext cx="47625" cy="49213"/>
            </a:xfrm>
            <a:custGeom>
              <a:avLst/>
              <a:gdLst/>
              <a:ahLst/>
              <a:cxnLst/>
              <a:rect l="l" t="t" r="r" b="b"/>
              <a:pathLst>
                <a:path w="154" h="154" extrusionOk="0">
                  <a:moveTo>
                    <a:pt x="154" y="77"/>
                  </a:moveTo>
                  <a:lnTo>
                    <a:pt x="154" y="77"/>
                  </a:lnTo>
                  <a:lnTo>
                    <a:pt x="154" y="84"/>
                  </a:lnTo>
                  <a:lnTo>
                    <a:pt x="153" y="92"/>
                  </a:lnTo>
                  <a:lnTo>
                    <a:pt x="151" y="100"/>
                  </a:lnTo>
                  <a:lnTo>
                    <a:pt x="149" y="107"/>
                  </a:lnTo>
                  <a:lnTo>
                    <a:pt x="145" y="114"/>
                  </a:lnTo>
                  <a:lnTo>
                    <a:pt x="142" y="120"/>
                  </a:lnTo>
                  <a:lnTo>
                    <a:pt x="137" y="126"/>
                  </a:lnTo>
                  <a:lnTo>
                    <a:pt x="132" y="131"/>
                  </a:lnTo>
                  <a:lnTo>
                    <a:pt x="127"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7"/>
                  </a:lnTo>
                  <a:lnTo>
                    <a:pt x="0" y="77"/>
                  </a:lnTo>
                  <a:lnTo>
                    <a:pt x="1" y="69"/>
                  </a:lnTo>
                  <a:lnTo>
                    <a:pt x="2" y="61"/>
                  </a:lnTo>
                  <a:lnTo>
                    <a:pt x="3" y="55"/>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1"/>
                  </a:lnTo>
                  <a:lnTo>
                    <a:pt x="78" y="0"/>
                  </a:lnTo>
                  <a:lnTo>
                    <a:pt x="78" y="0"/>
                  </a:lnTo>
                  <a:lnTo>
                    <a:pt x="86" y="1"/>
                  </a:lnTo>
                  <a:lnTo>
                    <a:pt x="93" y="2"/>
                  </a:lnTo>
                  <a:lnTo>
                    <a:pt x="101" y="3"/>
                  </a:lnTo>
                  <a:lnTo>
                    <a:pt x="108" y="5"/>
                  </a:lnTo>
                  <a:lnTo>
                    <a:pt x="114" y="9"/>
                  </a:lnTo>
                  <a:lnTo>
                    <a:pt x="120" y="13"/>
                  </a:lnTo>
                  <a:lnTo>
                    <a:pt x="127" y="18"/>
                  </a:lnTo>
                  <a:lnTo>
                    <a:pt x="132" y="23"/>
                  </a:lnTo>
                  <a:lnTo>
                    <a:pt x="137" y="28"/>
                  </a:lnTo>
                  <a:lnTo>
                    <a:pt x="142" y="34"/>
                  </a:lnTo>
                  <a:lnTo>
                    <a:pt x="145" y="40"/>
                  </a:lnTo>
                  <a:lnTo>
                    <a:pt x="149" y="47"/>
                  </a:lnTo>
                  <a:lnTo>
                    <a:pt x="151"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91" name="Google Shape;6191;p59"/>
            <p:cNvSpPr/>
            <p:nvPr/>
          </p:nvSpPr>
          <p:spPr>
            <a:xfrm>
              <a:off x="2727326" y="2478088"/>
              <a:ext cx="47625"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0"/>
                  </a:lnTo>
                  <a:lnTo>
                    <a:pt x="3"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92" name="Google Shape;6192;p59"/>
            <p:cNvSpPr/>
            <p:nvPr/>
          </p:nvSpPr>
          <p:spPr>
            <a:xfrm>
              <a:off x="2797176" y="2406650"/>
              <a:ext cx="47625"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0" y="120"/>
                  </a:lnTo>
                  <a:lnTo>
                    <a:pt x="136" y="126"/>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7"/>
                  </a:lnTo>
                  <a:lnTo>
                    <a:pt x="0" y="77"/>
                  </a:lnTo>
                  <a:lnTo>
                    <a:pt x="0" y="69"/>
                  </a:lnTo>
                  <a:lnTo>
                    <a:pt x="1" y="61"/>
                  </a:lnTo>
                  <a:lnTo>
                    <a:pt x="3" y="55"/>
                  </a:lnTo>
                  <a:lnTo>
                    <a:pt x="5" y="47"/>
                  </a:lnTo>
                  <a:lnTo>
                    <a:pt x="9" y="40"/>
                  </a:lnTo>
                  <a:lnTo>
                    <a:pt x="12" y="34"/>
                  </a:lnTo>
                  <a:lnTo>
                    <a:pt x="17" y="28"/>
                  </a:lnTo>
                  <a:lnTo>
                    <a:pt x="21" y="23"/>
                  </a:lnTo>
                  <a:lnTo>
                    <a:pt x="27" y="18"/>
                  </a:lnTo>
                  <a:lnTo>
                    <a:pt x="33" y="13"/>
                  </a:lnTo>
                  <a:lnTo>
                    <a:pt x="40" y="9"/>
                  </a:lnTo>
                  <a:lnTo>
                    <a:pt x="47" y="5"/>
                  </a:lnTo>
                  <a:lnTo>
                    <a:pt x="53" y="3"/>
                  </a:lnTo>
                  <a:lnTo>
                    <a:pt x="60" y="2"/>
                  </a:lnTo>
                  <a:lnTo>
                    <a:pt x="68" y="1"/>
                  </a:lnTo>
                  <a:lnTo>
                    <a:pt x="76" y="0"/>
                  </a:lnTo>
                  <a:lnTo>
                    <a:pt x="76" y="0"/>
                  </a:lnTo>
                  <a:lnTo>
                    <a:pt x="84" y="1"/>
                  </a:lnTo>
                  <a:lnTo>
                    <a:pt x="91" y="2"/>
                  </a:lnTo>
                  <a:lnTo>
                    <a:pt x="99" y="3"/>
                  </a:lnTo>
                  <a:lnTo>
                    <a:pt x="106" y="5"/>
                  </a:lnTo>
                  <a:lnTo>
                    <a:pt x="113" y="9"/>
                  </a:lnTo>
                  <a:lnTo>
                    <a:pt x="119" y="13"/>
                  </a:lnTo>
                  <a:lnTo>
                    <a:pt x="126" y="18"/>
                  </a:lnTo>
                  <a:lnTo>
                    <a:pt x="130" y="23"/>
                  </a:lnTo>
                  <a:lnTo>
                    <a:pt x="136" y="28"/>
                  </a:lnTo>
                  <a:lnTo>
                    <a:pt x="140" y="34"/>
                  </a:lnTo>
                  <a:lnTo>
                    <a:pt x="144" y="40"/>
                  </a:lnTo>
                  <a:lnTo>
                    <a:pt x="147"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93" name="Google Shape;6193;p59"/>
            <p:cNvSpPr/>
            <p:nvPr/>
          </p:nvSpPr>
          <p:spPr>
            <a:xfrm>
              <a:off x="2797176" y="2478088"/>
              <a:ext cx="47625"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6" y="17"/>
                  </a:lnTo>
                  <a:lnTo>
                    <a:pt x="130" y="22"/>
                  </a:lnTo>
                  <a:lnTo>
                    <a:pt x="136" y="27"/>
                  </a:lnTo>
                  <a:lnTo>
                    <a:pt x="140"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94" name="Google Shape;6194;p59"/>
            <p:cNvSpPr/>
            <p:nvPr/>
          </p:nvSpPr>
          <p:spPr>
            <a:xfrm>
              <a:off x="2166938" y="2406650"/>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7"/>
                  </a:lnTo>
                  <a:lnTo>
                    <a:pt x="0" y="77"/>
                  </a:lnTo>
                  <a:lnTo>
                    <a:pt x="0" y="69"/>
                  </a:lnTo>
                  <a:lnTo>
                    <a:pt x="1" y="61"/>
                  </a:lnTo>
                  <a:lnTo>
                    <a:pt x="3" y="55"/>
                  </a:lnTo>
                  <a:lnTo>
                    <a:pt x="5" y="47"/>
                  </a:lnTo>
                  <a:lnTo>
                    <a:pt x="9" y="40"/>
                  </a:lnTo>
                  <a:lnTo>
                    <a:pt x="12" y="34"/>
                  </a:lnTo>
                  <a:lnTo>
                    <a:pt x="17" y="28"/>
                  </a:lnTo>
                  <a:lnTo>
                    <a:pt x="21" y="23"/>
                  </a:lnTo>
                  <a:lnTo>
                    <a:pt x="27" y="18"/>
                  </a:lnTo>
                  <a:lnTo>
                    <a:pt x="33" y="13"/>
                  </a:lnTo>
                  <a:lnTo>
                    <a:pt x="40" y="9"/>
                  </a:lnTo>
                  <a:lnTo>
                    <a:pt x="47" y="5"/>
                  </a:lnTo>
                  <a:lnTo>
                    <a:pt x="54" y="3"/>
                  </a:lnTo>
                  <a:lnTo>
                    <a:pt x="60"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1" y="34"/>
                  </a:lnTo>
                  <a:lnTo>
                    <a:pt x="144" y="40"/>
                  </a:lnTo>
                  <a:lnTo>
                    <a:pt x="147"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95" name="Google Shape;6195;p59"/>
            <p:cNvSpPr/>
            <p:nvPr/>
          </p:nvSpPr>
          <p:spPr>
            <a:xfrm>
              <a:off x="2166938" y="2478088"/>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96" name="Google Shape;6196;p59"/>
            <p:cNvSpPr/>
            <p:nvPr/>
          </p:nvSpPr>
          <p:spPr>
            <a:xfrm>
              <a:off x="2236788" y="2406650"/>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4" y="140"/>
                  </a:lnTo>
                  <a:lnTo>
                    <a:pt x="28" y="136"/>
                  </a:lnTo>
                  <a:lnTo>
                    <a:pt x="22" y="131"/>
                  </a:lnTo>
                  <a:lnTo>
                    <a:pt x="17"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7" y="28"/>
                  </a:lnTo>
                  <a:lnTo>
                    <a:pt x="22" y="23"/>
                  </a:lnTo>
                  <a:lnTo>
                    <a:pt x="28" y="18"/>
                  </a:lnTo>
                  <a:lnTo>
                    <a:pt x="34" y="13"/>
                  </a:lnTo>
                  <a:lnTo>
                    <a:pt x="40" y="9"/>
                  </a:lnTo>
                  <a:lnTo>
                    <a:pt x="47" y="5"/>
                  </a:lnTo>
                  <a:lnTo>
                    <a:pt x="54" y="3"/>
                  </a:lnTo>
                  <a:lnTo>
                    <a:pt x="61" y="2"/>
                  </a:lnTo>
                  <a:lnTo>
                    <a:pt x="69" y="1"/>
                  </a:lnTo>
                  <a:lnTo>
                    <a:pt x="77" y="0"/>
                  </a:lnTo>
                  <a:lnTo>
                    <a:pt x="77" y="0"/>
                  </a:lnTo>
                  <a:lnTo>
                    <a:pt x="85" y="1"/>
                  </a:lnTo>
                  <a:lnTo>
                    <a:pt x="93" y="2"/>
                  </a:lnTo>
                  <a:lnTo>
                    <a:pt x="100" y="3"/>
                  </a:lnTo>
                  <a:lnTo>
                    <a:pt x="107" y="5"/>
                  </a:lnTo>
                  <a:lnTo>
                    <a:pt x="114" y="9"/>
                  </a:lnTo>
                  <a:lnTo>
                    <a:pt x="120"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97" name="Google Shape;6197;p59"/>
            <p:cNvSpPr/>
            <p:nvPr/>
          </p:nvSpPr>
          <p:spPr>
            <a:xfrm>
              <a:off x="2236788" y="2478088"/>
              <a:ext cx="49213" cy="47625"/>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4"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98" name="Google Shape;6198;p59"/>
            <p:cNvSpPr/>
            <p:nvPr/>
          </p:nvSpPr>
          <p:spPr>
            <a:xfrm>
              <a:off x="2306638" y="2406650"/>
              <a:ext cx="49213"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6"/>
                  </a:lnTo>
                  <a:lnTo>
                    <a:pt x="131" y="131"/>
                  </a:lnTo>
                  <a:lnTo>
                    <a:pt x="126" y="136"/>
                  </a:lnTo>
                  <a:lnTo>
                    <a:pt x="119" y="140"/>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7" y="28"/>
                  </a:lnTo>
                  <a:lnTo>
                    <a:pt x="22" y="23"/>
                  </a:lnTo>
                  <a:lnTo>
                    <a:pt x="28" y="18"/>
                  </a:lnTo>
                  <a:lnTo>
                    <a:pt x="33" y="13"/>
                  </a:lnTo>
                  <a:lnTo>
                    <a:pt x="40" y="9"/>
                  </a:lnTo>
                  <a:lnTo>
                    <a:pt x="47" y="5"/>
                  </a:lnTo>
                  <a:lnTo>
                    <a:pt x="54" y="3"/>
                  </a:lnTo>
                  <a:lnTo>
                    <a:pt x="61" y="2"/>
                  </a:lnTo>
                  <a:lnTo>
                    <a:pt x="69" y="1"/>
                  </a:lnTo>
                  <a:lnTo>
                    <a:pt x="77" y="0"/>
                  </a:lnTo>
                  <a:lnTo>
                    <a:pt x="77" y="0"/>
                  </a:lnTo>
                  <a:lnTo>
                    <a:pt x="85" y="1"/>
                  </a:lnTo>
                  <a:lnTo>
                    <a:pt x="92" y="2"/>
                  </a:lnTo>
                  <a:lnTo>
                    <a:pt x="100" y="3"/>
                  </a:lnTo>
                  <a:lnTo>
                    <a:pt x="107" y="5"/>
                  </a:lnTo>
                  <a:lnTo>
                    <a:pt x="113" y="9"/>
                  </a:lnTo>
                  <a:lnTo>
                    <a:pt x="119" y="13"/>
                  </a:lnTo>
                  <a:lnTo>
                    <a:pt x="126" y="18"/>
                  </a:lnTo>
                  <a:lnTo>
                    <a:pt x="131" y="23"/>
                  </a:lnTo>
                  <a:lnTo>
                    <a:pt x="136" y="28"/>
                  </a:lnTo>
                  <a:lnTo>
                    <a:pt x="141" y="34"/>
                  </a:lnTo>
                  <a:lnTo>
                    <a:pt x="144" y="40"/>
                  </a:lnTo>
                  <a:lnTo>
                    <a:pt x="148" y="47"/>
                  </a:lnTo>
                  <a:lnTo>
                    <a:pt x="150" y="55"/>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199" name="Google Shape;6199;p59"/>
            <p:cNvSpPr/>
            <p:nvPr/>
          </p:nvSpPr>
          <p:spPr>
            <a:xfrm>
              <a:off x="2306638" y="2478088"/>
              <a:ext cx="49213"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00" name="Google Shape;6200;p59"/>
            <p:cNvSpPr/>
            <p:nvPr/>
          </p:nvSpPr>
          <p:spPr>
            <a:xfrm>
              <a:off x="2378076" y="2406650"/>
              <a:ext cx="47625" cy="49213"/>
            </a:xfrm>
            <a:custGeom>
              <a:avLst/>
              <a:gdLst/>
              <a:ahLst/>
              <a:cxnLst/>
              <a:rect l="l" t="t" r="r" b="b"/>
              <a:pathLst>
                <a:path w="154" h="154" extrusionOk="0">
                  <a:moveTo>
                    <a:pt x="154" y="77"/>
                  </a:moveTo>
                  <a:lnTo>
                    <a:pt x="154" y="77"/>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7" y="28"/>
                  </a:lnTo>
                  <a:lnTo>
                    <a:pt x="23" y="23"/>
                  </a:lnTo>
                  <a:lnTo>
                    <a:pt x="28"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3"/>
                  </a:lnTo>
                  <a:lnTo>
                    <a:pt x="136" y="28"/>
                  </a:lnTo>
                  <a:lnTo>
                    <a:pt x="141" y="34"/>
                  </a:lnTo>
                  <a:lnTo>
                    <a:pt x="144" y="40"/>
                  </a:lnTo>
                  <a:lnTo>
                    <a:pt x="148" y="47"/>
                  </a:lnTo>
                  <a:lnTo>
                    <a:pt x="150" y="55"/>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01" name="Google Shape;6201;p59"/>
            <p:cNvSpPr/>
            <p:nvPr/>
          </p:nvSpPr>
          <p:spPr>
            <a:xfrm>
              <a:off x="2378076" y="2478088"/>
              <a:ext cx="47625"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02" name="Google Shape;6202;p59"/>
            <p:cNvSpPr/>
            <p:nvPr/>
          </p:nvSpPr>
          <p:spPr>
            <a:xfrm>
              <a:off x="2446338" y="2406651"/>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2" y="34"/>
                  </a:lnTo>
                  <a:lnTo>
                    <a:pt x="17" y="28"/>
                  </a:lnTo>
                  <a:lnTo>
                    <a:pt x="23" y="23"/>
                  </a:lnTo>
                  <a:lnTo>
                    <a:pt x="27" y="18"/>
                  </a:lnTo>
                  <a:lnTo>
                    <a:pt x="34" y="13"/>
                  </a:lnTo>
                  <a:lnTo>
                    <a:pt x="40" y="9"/>
                  </a:lnTo>
                  <a:lnTo>
                    <a:pt x="47" y="5"/>
                  </a:lnTo>
                  <a:lnTo>
                    <a:pt x="54" y="3"/>
                  </a:lnTo>
                  <a:lnTo>
                    <a:pt x="62"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1" y="34"/>
                  </a:lnTo>
                  <a:lnTo>
                    <a:pt x="144" y="40"/>
                  </a:lnTo>
                  <a:lnTo>
                    <a:pt x="147"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03" name="Google Shape;6203;p59"/>
            <p:cNvSpPr/>
            <p:nvPr/>
          </p:nvSpPr>
          <p:spPr>
            <a:xfrm>
              <a:off x="2446338" y="24780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04" name="Google Shape;6204;p59"/>
            <p:cNvSpPr/>
            <p:nvPr/>
          </p:nvSpPr>
          <p:spPr>
            <a:xfrm>
              <a:off x="1955801" y="2406651"/>
              <a:ext cx="49213" cy="49213"/>
            </a:xfrm>
            <a:custGeom>
              <a:avLst/>
              <a:gdLst/>
              <a:ahLst/>
              <a:cxnLst/>
              <a:rect l="l" t="t" r="r" b="b"/>
              <a:pathLst>
                <a:path w="154" h="154" extrusionOk="0">
                  <a:moveTo>
                    <a:pt x="154" y="77"/>
                  </a:moveTo>
                  <a:lnTo>
                    <a:pt x="154" y="77"/>
                  </a:lnTo>
                  <a:lnTo>
                    <a:pt x="154" y="84"/>
                  </a:lnTo>
                  <a:lnTo>
                    <a:pt x="153" y="92"/>
                  </a:lnTo>
                  <a:lnTo>
                    <a:pt x="151" y="100"/>
                  </a:lnTo>
                  <a:lnTo>
                    <a:pt x="148" y="107"/>
                  </a:lnTo>
                  <a:lnTo>
                    <a:pt x="145" y="114"/>
                  </a:lnTo>
                  <a:lnTo>
                    <a:pt x="141" y="120"/>
                  </a:lnTo>
                  <a:lnTo>
                    <a:pt x="137" y="126"/>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6" y="147"/>
                  </a:lnTo>
                  <a:lnTo>
                    <a:pt x="41" y="145"/>
                  </a:lnTo>
                  <a:lnTo>
                    <a:pt x="34" y="140"/>
                  </a:lnTo>
                  <a:lnTo>
                    <a:pt x="28" y="136"/>
                  </a:lnTo>
                  <a:lnTo>
                    <a:pt x="22" y="131"/>
                  </a:lnTo>
                  <a:lnTo>
                    <a:pt x="18" y="126"/>
                  </a:lnTo>
                  <a:lnTo>
                    <a:pt x="13" y="120"/>
                  </a:lnTo>
                  <a:lnTo>
                    <a:pt x="10" y="114"/>
                  </a:lnTo>
                  <a:lnTo>
                    <a:pt x="6" y="107"/>
                  </a:lnTo>
                  <a:lnTo>
                    <a:pt x="3" y="100"/>
                  </a:lnTo>
                  <a:lnTo>
                    <a:pt x="2" y="92"/>
                  </a:lnTo>
                  <a:lnTo>
                    <a:pt x="1" y="84"/>
                  </a:lnTo>
                  <a:lnTo>
                    <a:pt x="0" y="77"/>
                  </a:lnTo>
                  <a:lnTo>
                    <a:pt x="0" y="77"/>
                  </a:lnTo>
                  <a:lnTo>
                    <a:pt x="1" y="69"/>
                  </a:lnTo>
                  <a:lnTo>
                    <a:pt x="2" y="61"/>
                  </a:lnTo>
                  <a:lnTo>
                    <a:pt x="3" y="55"/>
                  </a:lnTo>
                  <a:lnTo>
                    <a:pt x="6" y="47"/>
                  </a:lnTo>
                  <a:lnTo>
                    <a:pt x="10" y="40"/>
                  </a:lnTo>
                  <a:lnTo>
                    <a:pt x="13" y="34"/>
                  </a:lnTo>
                  <a:lnTo>
                    <a:pt x="18" y="28"/>
                  </a:lnTo>
                  <a:lnTo>
                    <a:pt x="22" y="23"/>
                  </a:lnTo>
                  <a:lnTo>
                    <a:pt x="28" y="18"/>
                  </a:lnTo>
                  <a:lnTo>
                    <a:pt x="34" y="13"/>
                  </a:lnTo>
                  <a:lnTo>
                    <a:pt x="41" y="9"/>
                  </a:lnTo>
                  <a:lnTo>
                    <a:pt x="46" y="5"/>
                  </a:lnTo>
                  <a:lnTo>
                    <a:pt x="54" y="3"/>
                  </a:lnTo>
                  <a:lnTo>
                    <a:pt x="61" y="2"/>
                  </a:lnTo>
                  <a:lnTo>
                    <a:pt x="69" y="1"/>
                  </a:lnTo>
                  <a:lnTo>
                    <a:pt x="77" y="0"/>
                  </a:lnTo>
                  <a:lnTo>
                    <a:pt x="77" y="0"/>
                  </a:lnTo>
                  <a:lnTo>
                    <a:pt x="85" y="1"/>
                  </a:lnTo>
                  <a:lnTo>
                    <a:pt x="92" y="2"/>
                  </a:lnTo>
                  <a:lnTo>
                    <a:pt x="100" y="3"/>
                  </a:lnTo>
                  <a:lnTo>
                    <a:pt x="107" y="5"/>
                  </a:lnTo>
                  <a:lnTo>
                    <a:pt x="114" y="9"/>
                  </a:lnTo>
                  <a:lnTo>
                    <a:pt x="120" y="13"/>
                  </a:lnTo>
                  <a:lnTo>
                    <a:pt x="127" y="18"/>
                  </a:lnTo>
                  <a:lnTo>
                    <a:pt x="131" y="23"/>
                  </a:lnTo>
                  <a:lnTo>
                    <a:pt x="137" y="28"/>
                  </a:lnTo>
                  <a:lnTo>
                    <a:pt x="141" y="34"/>
                  </a:lnTo>
                  <a:lnTo>
                    <a:pt x="145" y="40"/>
                  </a:lnTo>
                  <a:lnTo>
                    <a:pt x="148" y="47"/>
                  </a:lnTo>
                  <a:lnTo>
                    <a:pt x="151"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05" name="Google Shape;6205;p59"/>
            <p:cNvSpPr/>
            <p:nvPr/>
          </p:nvSpPr>
          <p:spPr>
            <a:xfrm>
              <a:off x="1955801" y="2478088"/>
              <a:ext cx="49213" cy="47625"/>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1"/>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1"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06" name="Google Shape;6206;p59"/>
            <p:cNvSpPr/>
            <p:nvPr/>
          </p:nvSpPr>
          <p:spPr>
            <a:xfrm>
              <a:off x="2025651" y="2406651"/>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2" y="120"/>
                  </a:lnTo>
                  <a:lnTo>
                    <a:pt x="137" y="126"/>
                  </a:lnTo>
                  <a:lnTo>
                    <a:pt x="132" y="131"/>
                  </a:lnTo>
                  <a:lnTo>
                    <a:pt x="127"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6"/>
                  </a:lnTo>
                  <a:lnTo>
                    <a:pt x="14" y="120"/>
                  </a:lnTo>
                  <a:lnTo>
                    <a:pt x="10" y="114"/>
                  </a:lnTo>
                  <a:lnTo>
                    <a:pt x="7" y="107"/>
                  </a:lnTo>
                  <a:lnTo>
                    <a:pt x="4" y="100"/>
                  </a:lnTo>
                  <a:lnTo>
                    <a:pt x="2" y="92"/>
                  </a:lnTo>
                  <a:lnTo>
                    <a:pt x="1" y="84"/>
                  </a:lnTo>
                  <a:lnTo>
                    <a:pt x="0" y="77"/>
                  </a:lnTo>
                  <a:lnTo>
                    <a:pt x="0" y="77"/>
                  </a:lnTo>
                  <a:lnTo>
                    <a:pt x="1" y="69"/>
                  </a:lnTo>
                  <a:lnTo>
                    <a:pt x="2" y="61"/>
                  </a:lnTo>
                  <a:lnTo>
                    <a:pt x="4" y="55"/>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1"/>
                  </a:lnTo>
                  <a:lnTo>
                    <a:pt x="78" y="0"/>
                  </a:lnTo>
                  <a:lnTo>
                    <a:pt x="78" y="0"/>
                  </a:lnTo>
                  <a:lnTo>
                    <a:pt x="86" y="1"/>
                  </a:lnTo>
                  <a:lnTo>
                    <a:pt x="93" y="2"/>
                  </a:lnTo>
                  <a:lnTo>
                    <a:pt x="101" y="3"/>
                  </a:lnTo>
                  <a:lnTo>
                    <a:pt x="108" y="5"/>
                  </a:lnTo>
                  <a:lnTo>
                    <a:pt x="115" y="9"/>
                  </a:lnTo>
                  <a:lnTo>
                    <a:pt x="120" y="13"/>
                  </a:lnTo>
                  <a:lnTo>
                    <a:pt x="127" y="18"/>
                  </a:lnTo>
                  <a:lnTo>
                    <a:pt x="132" y="23"/>
                  </a:lnTo>
                  <a:lnTo>
                    <a:pt x="137" y="28"/>
                  </a:lnTo>
                  <a:lnTo>
                    <a:pt x="142" y="34"/>
                  </a:lnTo>
                  <a:lnTo>
                    <a:pt x="145" y="40"/>
                  </a:lnTo>
                  <a:lnTo>
                    <a:pt x="149" y="47"/>
                  </a:lnTo>
                  <a:lnTo>
                    <a:pt x="151" y="55"/>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07" name="Google Shape;6207;p59"/>
            <p:cNvSpPr/>
            <p:nvPr/>
          </p:nvSpPr>
          <p:spPr>
            <a:xfrm>
              <a:off x="2025651" y="2478088"/>
              <a:ext cx="49213" cy="47625"/>
            </a:xfrm>
            <a:custGeom>
              <a:avLst/>
              <a:gdLst/>
              <a:ahLst/>
              <a:cxnLst/>
              <a:rect l="l" t="t" r="r" b="b"/>
              <a:pathLst>
                <a:path w="155" h="153" extrusionOk="0">
                  <a:moveTo>
                    <a:pt x="155" y="76"/>
                  </a:moveTo>
                  <a:lnTo>
                    <a:pt x="155" y="76"/>
                  </a:lnTo>
                  <a:lnTo>
                    <a:pt x="155" y="84"/>
                  </a:lnTo>
                  <a:lnTo>
                    <a:pt x="153" y="92"/>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0"/>
                  </a:lnTo>
                  <a:lnTo>
                    <a:pt x="4"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2"/>
                  </a:lnTo>
                  <a:lnTo>
                    <a:pt x="137" y="27"/>
                  </a:lnTo>
                  <a:lnTo>
                    <a:pt x="142" y="33"/>
                  </a:lnTo>
                  <a:lnTo>
                    <a:pt x="145" y="40"/>
                  </a:lnTo>
                  <a:lnTo>
                    <a:pt x="149" y="47"/>
                  </a:lnTo>
                  <a:lnTo>
                    <a:pt x="151" y="54"/>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08" name="Google Shape;6208;p59"/>
            <p:cNvSpPr/>
            <p:nvPr/>
          </p:nvSpPr>
          <p:spPr>
            <a:xfrm>
              <a:off x="2095501" y="2406651"/>
              <a:ext cx="49213" cy="49213"/>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1" y="120"/>
                  </a:lnTo>
                  <a:lnTo>
                    <a:pt x="136" y="126"/>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4" y="34"/>
                  </a:lnTo>
                  <a:lnTo>
                    <a:pt x="18" y="28"/>
                  </a:lnTo>
                  <a:lnTo>
                    <a:pt x="23" y="23"/>
                  </a:lnTo>
                  <a:lnTo>
                    <a:pt x="29" y="18"/>
                  </a:lnTo>
                  <a:lnTo>
                    <a:pt x="34" y="13"/>
                  </a:lnTo>
                  <a:lnTo>
                    <a:pt x="40" y="9"/>
                  </a:lnTo>
                  <a:lnTo>
                    <a:pt x="47" y="5"/>
                  </a:lnTo>
                  <a:lnTo>
                    <a:pt x="55" y="3"/>
                  </a:lnTo>
                  <a:lnTo>
                    <a:pt x="62" y="2"/>
                  </a:lnTo>
                  <a:lnTo>
                    <a:pt x="70" y="1"/>
                  </a:lnTo>
                  <a:lnTo>
                    <a:pt x="78" y="0"/>
                  </a:lnTo>
                  <a:lnTo>
                    <a:pt x="78" y="0"/>
                  </a:lnTo>
                  <a:lnTo>
                    <a:pt x="85" y="1"/>
                  </a:lnTo>
                  <a:lnTo>
                    <a:pt x="93" y="2"/>
                  </a:lnTo>
                  <a:lnTo>
                    <a:pt x="101" y="3"/>
                  </a:lnTo>
                  <a:lnTo>
                    <a:pt x="108" y="5"/>
                  </a:lnTo>
                  <a:lnTo>
                    <a:pt x="114" y="9"/>
                  </a:lnTo>
                  <a:lnTo>
                    <a:pt x="120" y="13"/>
                  </a:lnTo>
                  <a:lnTo>
                    <a:pt x="126" y="18"/>
                  </a:lnTo>
                  <a:lnTo>
                    <a:pt x="132" y="23"/>
                  </a:lnTo>
                  <a:lnTo>
                    <a:pt x="136" y="28"/>
                  </a:lnTo>
                  <a:lnTo>
                    <a:pt x="141" y="34"/>
                  </a:lnTo>
                  <a:lnTo>
                    <a:pt x="145" y="40"/>
                  </a:lnTo>
                  <a:lnTo>
                    <a:pt x="149" y="47"/>
                  </a:lnTo>
                  <a:lnTo>
                    <a:pt x="151" y="55"/>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09" name="Google Shape;6209;p59"/>
            <p:cNvSpPr/>
            <p:nvPr/>
          </p:nvSpPr>
          <p:spPr>
            <a:xfrm>
              <a:off x="2095501" y="2478088"/>
              <a:ext cx="49213" cy="47625"/>
            </a:xfrm>
            <a:custGeom>
              <a:avLst/>
              <a:gdLst/>
              <a:ahLst/>
              <a:cxnLst/>
              <a:rect l="l" t="t" r="r" b="b"/>
              <a:pathLst>
                <a:path w="155" h="153" extrusionOk="0">
                  <a:moveTo>
                    <a:pt x="155" y="76"/>
                  </a:moveTo>
                  <a:lnTo>
                    <a:pt x="155" y="76"/>
                  </a:lnTo>
                  <a:lnTo>
                    <a:pt x="155" y="84"/>
                  </a:lnTo>
                  <a:lnTo>
                    <a:pt x="153" y="92"/>
                  </a:lnTo>
                  <a:lnTo>
                    <a:pt x="151" y="99"/>
                  </a:lnTo>
                  <a:lnTo>
                    <a:pt x="149" y="106"/>
                  </a:lnTo>
                  <a:lnTo>
                    <a:pt x="145" y="113"/>
                  </a:lnTo>
                  <a:lnTo>
                    <a:pt x="141" y="120"/>
                  </a:lnTo>
                  <a:lnTo>
                    <a:pt x="136" y="126"/>
                  </a:lnTo>
                  <a:lnTo>
                    <a:pt x="132" y="131"/>
                  </a:lnTo>
                  <a:lnTo>
                    <a:pt x="126" y="136"/>
                  </a:lnTo>
                  <a:lnTo>
                    <a:pt x="120" y="141"/>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2"/>
                  </a:lnTo>
                  <a:lnTo>
                    <a:pt x="126" y="17"/>
                  </a:lnTo>
                  <a:lnTo>
                    <a:pt x="132" y="22"/>
                  </a:lnTo>
                  <a:lnTo>
                    <a:pt x="136" y="27"/>
                  </a:lnTo>
                  <a:lnTo>
                    <a:pt x="141" y="33"/>
                  </a:lnTo>
                  <a:lnTo>
                    <a:pt x="145" y="40"/>
                  </a:lnTo>
                  <a:lnTo>
                    <a:pt x="149" y="47"/>
                  </a:lnTo>
                  <a:lnTo>
                    <a:pt x="151" y="54"/>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10" name="Google Shape;6210;p59"/>
            <p:cNvSpPr/>
            <p:nvPr/>
          </p:nvSpPr>
          <p:spPr>
            <a:xfrm>
              <a:off x="1885951" y="2406651"/>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5" y="114"/>
                  </a:lnTo>
                  <a:lnTo>
                    <a:pt x="141" y="120"/>
                  </a:lnTo>
                  <a:lnTo>
                    <a:pt x="136" y="126"/>
                  </a:lnTo>
                  <a:lnTo>
                    <a:pt x="131" y="131"/>
                  </a:lnTo>
                  <a:lnTo>
                    <a:pt x="126" y="136"/>
                  </a:lnTo>
                  <a:lnTo>
                    <a:pt x="120" y="140"/>
                  </a:lnTo>
                  <a:lnTo>
                    <a:pt x="114" y="145"/>
                  </a:lnTo>
                  <a:lnTo>
                    <a:pt x="107" y="147"/>
                  </a:lnTo>
                  <a:lnTo>
                    <a:pt x="99" y="151"/>
                  </a:lnTo>
                  <a:lnTo>
                    <a:pt x="93" y="152"/>
                  </a:lnTo>
                  <a:lnTo>
                    <a:pt x="85" y="153"/>
                  </a:lnTo>
                  <a:lnTo>
                    <a:pt x="77" y="154"/>
                  </a:lnTo>
                  <a:lnTo>
                    <a:pt x="77" y="154"/>
                  </a:lnTo>
                  <a:lnTo>
                    <a:pt x="70" y="153"/>
                  </a:lnTo>
                  <a:lnTo>
                    <a:pt x="62" y="152"/>
                  </a:lnTo>
                  <a:lnTo>
                    <a:pt x="54" y="151"/>
                  </a:lnTo>
                  <a:lnTo>
                    <a:pt x="47" y="147"/>
                  </a:lnTo>
                  <a:lnTo>
                    <a:pt x="40" y="145"/>
                  </a:lnTo>
                  <a:lnTo>
                    <a:pt x="34" y="140"/>
                  </a:lnTo>
                  <a:lnTo>
                    <a:pt x="28" y="136"/>
                  </a:lnTo>
                  <a:lnTo>
                    <a:pt x="23" y="131"/>
                  </a:lnTo>
                  <a:lnTo>
                    <a:pt x="18" y="126"/>
                  </a:lnTo>
                  <a:lnTo>
                    <a:pt x="14"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4" y="34"/>
                  </a:lnTo>
                  <a:lnTo>
                    <a:pt x="18" y="28"/>
                  </a:lnTo>
                  <a:lnTo>
                    <a:pt x="23" y="23"/>
                  </a:lnTo>
                  <a:lnTo>
                    <a:pt x="28" y="18"/>
                  </a:lnTo>
                  <a:lnTo>
                    <a:pt x="34" y="13"/>
                  </a:lnTo>
                  <a:lnTo>
                    <a:pt x="40" y="9"/>
                  </a:lnTo>
                  <a:lnTo>
                    <a:pt x="47" y="5"/>
                  </a:lnTo>
                  <a:lnTo>
                    <a:pt x="54" y="3"/>
                  </a:lnTo>
                  <a:lnTo>
                    <a:pt x="62" y="2"/>
                  </a:lnTo>
                  <a:lnTo>
                    <a:pt x="70" y="1"/>
                  </a:lnTo>
                  <a:lnTo>
                    <a:pt x="77" y="0"/>
                  </a:lnTo>
                  <a:lnTo>
                    <a:pt x="77" y="0"/>
                  </a:lnTo>
                  <a:lnTo>
                    <a:pt x="85" y="1"/>
                  </a:lnTo>
                  <a:lnTo>
                    <a:pt x="93" y="2"/>
                  </a:lnTo>
                  <a:lnTo>
                    <a:pt x="99" y="3"/>
                  </a:lnTo>
                  <a:lnTo>
                    <a:pt x="107" y="5"/>
                  </a:lnTo>
                  <a:lnTo>
                    <a:pt x="114" y="9"/>
                  </a:lnTo>
                  <a:lnTo>
                    <a:pt x="120" y="13"/>
                  </a:lnTo>
                  <a:lnTo>
                    <a:pt x="126" y="18"/>
                  </a:lnTo>
                  <a:lnTo>
                    <a:pt x="131" y="23"/>
                  </a:lnTo>
                  <a:lnTo>
                    <a:pt x="136" y="28"/>
                  </a:lnTo>
                  <a:lnTo>
                    <a:pt x="141" y="34"/>
                  </a:lnTo>
                  <a:lnTo>
                    <a:pt x="145" y="40"/>
                  </a:lnTo>
                  <a:lnTo>
                    <a:pt x="147"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11" name="Google Shape;6211;p59"/>
            <p:cNvSpPr/>
            <p:nvPr/>
          </p:nvSpPr>
          <p:spPr>
            <a:xfrm>
              <a:off x="1885951" y="24780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8" y="136"/>
                  </a:lnTo>
                  <a:lnTo>
                    <a:pt x="23" y="131"/>
                  </a:lnTo>
                  <a:lnTo>
                    <a:pt x="18"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8" y="27"/>
                  </a:lnTo>
                  <a:lnTo>
                    <a:pt x="23" y="22"/>
                  </a:lnTo>
                  <a:lnTo>
                    <a:pt x="28"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1" y="22"/>
                  </a:lnTo>
                  <a:lnTo>
                    <a:pt x="136" y="27"/>
                  </a:lnTo>
                  <a:lnTo>
                    <a:pt x="141" y="33"/>
                  </a:lnTo>
                  <a:lnTo>
                    <a:pt x="145"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12" name="Google Shape;6212;p59"/>
            <p:cNvSpPr/>
            <p:nvPr/>
          </p:nvSpPr>
          <p:spPr>
            <a:xfrm>
              <a:off x="1816101" y="2406651"/>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2" y="131"/>
                  </a:lnTo>
                  <a:lnTo>
                    <a:pt x="18" y="126"/>
                  </a:lnTo>
                  <a:lnTo>
                    <a:pt x="13" y="120"/>
                  </a:lnTo>
                  <a:lnTo>
                    <a:pt x="10" y="114"/>
                  </a:lnTo>
                  <a:lnTo>
                    <a:pt x="6" y="107"/>
                  </a:lnTo>
                  <a:lnTo>
                    <a:pt x="4" y="100"/>
                  </a:lnTo>
                  <a:lnTo>
                    <a:pt x="2" y="92"/>
                  </a:lnTo>
                  <a:lnTo>
                    <a:pt x="0" y="84"/>
                  </a:lnTo>
                  <a:lnTo>
                    <a:pt x="0" y="77"/>
                  </a:lnTo>
                  <a:lnTo>
                    <a:pt x="0" y="77"/>
                  </a:lnTo>
                  <a:lnTo>
                    <a:pt x="0" y="69"/>
                  </a:lnTo>
                  <a:lnTo>
                    <a:pt x="2" y="61"/>
                  </a:lnTo>
                  <a:lnTo>
                    <a:pt x="4" y="55"/>
                  </a:lnTo>
                  <a:lnTo>
                    <a:pt x="6" y="47"/>
                  </a:lnTo>
                  <a:lnTo>
                    <a:pt x="10" y="40"/>
                  </a:lnTo>
                  <a:lnTo>
                    <a:pt x="13" y="34"/>
                  </a:lnTo>
                  <a:lnTo>
                    <a:pt x="18" y="28"/>
                  </a:lnTo>
                  <a:lnTo>
                    <a:pt x="22" y="23"/>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13" name="Google Shape;6213;p59"/>
            <p:cNvSpPr/>
            <p:nvPr/>
          </p:nvSpPr>
          <p:spPr>
            <a:xfrm>
              <a:off x="1816101" y="2478088"/>
              <a:ext cx="49213" cy="47625"/>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2"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3" y="33"/>
                  </a:lnTo>
                  <a:lnTo>
                    <a:pt x="18" y="27"/>
                  </a:lnTo>
                  <a:lnTo>
                    <a:pt x="22"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14" name="Google Shape;6214;p59"/>
            <p:cNvSpPr/>
            <p:nvPr/>
          </p:nvSpPr>
          <p:spPr>
            <a:xfrm>
              <a:off x="1746251" y="2406651"/>
              <a:ext cx="49213" cy="49213"/>
            </a:xfrm>
            <a:custGeom>
              <a:avLst/>
              <a:gdLst/>
              <a:ahLst/>
              <a:cxnLst/>
              <a:rect l="l" t="t" r="r" b="b"/>
              <a:pathLst>
                <a:path w="154" h="154" extrusionOk="0">
                  <a:moveTo>
                    <a:pt x="154" y="77"/>
                  </a:moveTo>
                  <a:lnTo>
                    <a:pt x="154" y="77"/>
                  </a:lnTo>
                  <a:lnTo>
                    <a:pt x="154" y="84"/>
                  </a:lnTo>
                  <a:lnTo>
                    <a:pt x="153" y="92"/>
                  </a:lnTo>
                  <a:lnTo>
                    <a:pt x="151" y="100"/>
                  </a:lnTo>
                  <a:lnTo>
                    <a:pt x="148" y="107"/>
                  </a:lnTo>
                  <a:lnTo>
                    <a:pt x="145" y="114"/>
                  </a:lnTo>
                  <a:lnTo>
                    <a:pt x="140" y="120"/>
                  </a:lnTo>
                  <a:lnTo>
                    <a:pt x="137" y="126"/>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0"/>
                  </a:lnTo>
                  <a:lnTo>
                    <a:pt x="28" y="136"/>
                  </a:lnTo>
                  <a:lnTo>
                    <a:pt x="22" y="131"/>
                  </a:lnTo>
                  <a:lnTo>
                    <a:pt x="18" y="126"/>
                  </a:lnTo>
                  <a:lnTo>
                    <a:pt x="13" y="120"/>
                  </a:lnTo>
                  <a:lnTo>
                    <a:pt x="10" y="114"/>
                  </a:lnTo>
                  <a:lnTo>
                    <a:pt x="6" y="107"/>
                  </a:lnTo>
                  <a:lnTo>
                    <a:pt x="3" y="100"/>
                  </a:lnTo>
                  <a:lnTo>
                    <a:pt x="2" y="92"/>
                  </a:lnTo>
                  <a:lnTo>
                    <a:pt x="1" y="84"/>
                  </a:lnTo>
                  <a:lnTo>
                    <a:pt x="0" y="77"/>
                  </a:lnTo>
                  <a:lnTo>
                    <a:pt x="0" y="77"/>
                  </a:lnTo>
                  <a:lnTo>
                    <a:pt x="1" y="69"/>
                  </a:lnTo>
                  <a:lnTo>
                    <a:pt x="2" y="61"/>
                  </a:lnTo>
                  <a:lnTo>
                    <a:pt x="3" y="55"/>
                  </a:lnTo>
                  <a:lnTo>
                    <a:pt x="6" y="47"/>
                  </a:lnTo>
                  <a:lnTo>
                    <a:pt x="10" y="40"/>
                  </a:lnTo>
                  <a:lnTo>
                    <a:pt x="13" y="34"/>
                  </a:lnTo>
                  <a:lnTo>
                    <a:pt x="18" y="28"/>
                  </a:lnTo>
                  <a:lnTo>
                    <a:pt x="22" y="23"/>
                  </a:lnTo>
                  <a:lnTo>
                    <a:pt x="28" y="18"/>
                  </a:lnTo>
                  <a:lnTo>
                    <a:pt x="34" y="13"/>
                  </a:lnTo>
                  <a:lnTo>
                    <a:pt x="41" y="9"/>
                  </a:lnTo>
                  <a:lnTo>
                    <a:pt x="48" y="5"/>
                  </a:lnTo>
                  <a:lnTo>
                    <a:pt x="54" y="3"/>
                  </a:lnTo>
                  <a:lnTo>
                    <a:pt x="61" y="2"/>
                  </a:lnTo>
                  <a:lnTo>
                    <a:pt x="69" y="1"/>
                  </a:lnTo>
                  <a:lnTo>
                    <a:pt x="77" y="0"/>
                  </a:lnTo>
                  <a:lnTo>
                    <a:pt x="77" y="0"/>
                  </a:lnTo>
                  <a:lnTo>
                    <a:pt x="85" y="1"/>
                  </a:lnTo>
                  <a:lnTo>
                    <a:pt x="92" y="2"/>
                  </a:lnTo>
                  <a:lnTo>
                    <a:pt x="100" y="3"/>
                  </a:lnTo>
                  <a:lnTo>
                    <a:pt x="107" y="5"/>
                  </a:lnTo>
                  <a:lnTo>
                    <a:pt x="114" y="9"/>
                  </a:lnTo>
                  <a:lnTo>
                    <a:pt x="120" y="13"/>
                  </a:lnTo>
                  <a:lnTo>
                    <a:pt x="127" y="18"/>
                  </a:lnTo>
                  <a:lnTo>
                    <a:pt x="131" y="23"/>
                  </a:lnTo>
                  <a:lnTo>
                    <a:pt x="137" y="28"/>
                  </a:lnTo>
                  <a:lnTo>
                    <a:pt x="140" y="34"/>
                  </a:lnTo>
                  <a:lnTo>
                    <a:pt x="145" y="40"/>
                  </a:lnTo>
                  <a:lnTo>
                    <a:pt x="148" y="47"/>
                  </a:lnTo>
                  <a:lnTo>
                    <a:pt x="151"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15" name="Google Shape;6215;p59"/>
            <p:cNvSpPr/>
            <p:nvPr/>
          </p:nvSpPr>
          <p:spPr>
            <a:xfrm>
              <a:off x="1746251" y="2478088"/>
              <a:ext cx="49213" cy="47625"/>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0"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0"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16" name="Google Shape;6216;p59"/>
            <p:cNvSpPr/>
            <p:nvPr/>
          </p:nvSpPr>
          <p:spPr>
            <a:xfrm>
              <a:off x="1677988" y="2478088"/>
              <a:ext cx="49213" cy="47625"/>
            </a:xfrm>
            <a:custGeom>
              <a:avLst/>
              <a:gdLst/>
              <a:ahLst/>
              <a:cxnLst/>
              <a:rect l="l" t="t" r="r" b="b"/>
              <a:pathLst>
                <a:path w="155" h="153" extrusionOk="0">
                  <a:moveTo>
                    <a:pt x="155" y="76"/>
                  </a:moveTo>
                  <a:lnTo>
                    <a:pt x="155" y="76"/>
                  </a:lnTo>
                  <a:lnTo>
                    <a:pt x="153" y="84"/>
                  </a:lnTo>
                  <a:lnTo>
                    <a:pt x="152" y="92"/>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1" y="54"/>
                  </a:lnTo>
                  <a:lnTo>
                    <a:pt x="152" y="60"/>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17" name="Google Shape;6217;p59"/>
            <p:cNvSpPr/>
            <p:nvPr/>
          </p:nvSpPr>
          <p:spPr>
            <a:xfrm>
              <a:off x="2516188" y="2268538"/>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0" y="120"/>
                  </a:lnTo>
                  <a:lnTo>
                    <a:pt x="136" y="126"/>
                  </a:lnTo>
                  <a:lnTo>
                    <a:pt x="131" y="132"/>
                  </a:lnTo>
                  <a:lnTo>
                    <a:pt x="125" y="136"/>
                  </a:lnTo>
                  <a:lnTo>
                    <a:pt x="120" y="141"/>
                  </a:lnTo>
                  <a:lnTo>
                    <a:pt x="114" y="144"/>
                  </a:lnTo>
                  <a:lnTo>
                    <a:pt x="107" y="148"/>
                  </a:lnTo>
                  <a:lnTo>
                    <a:pt x="100" y="150"/>
                  </a:lnTo>
                  <a:lnTo>
                    <a:pt x="92" y="152"/>
                  </a:lnTo>
                  <a:lnTo>
                    <a:pt x="84" y="153"/>
                  </a:lnTo>
                  <a:lnTo>
                    <a:pt x="77" y="153"/>
                  </a:lnTo>
                  <a:lnTo>
                    <a:pt x="77" y="153"/>
                  </a:lnTo>
                  <a:lnTo>
                    <a:pt x="69" y="153"/>
                  </a:lnTo>
                  <a:lnTo>
                    <a:pt x="61" y="152"/>
                  </a:lnTo>
                  <a:lnTo>
                    <a:pt x="54" y="150"/>
                  </a:lnTo>
                  <a:lnTo>
                    <a:pt x="46" y="148"/>
                  </a:lnTo>
                  <a:lnTo>
                    <a:pt x="40" y="144"/>
                  </a:lnTo>
                  <a:lnTo>
                    <a:pt x="34" y="141"/>
                  </a:lnTo>
                  <a:lnTo>
                    <a:pt x="28" y="136"/>
                  </a:lnTo>
                  <a:lnTo>
                    <a:pt x="22" y="132"/>
                  </a:lnTo>
                  <a:lnTo>
                    <a:pt x="18" y="126"/>
                  </a:lnTo>
                  <a:lnTo>
                    <a:pt x="13" y="120"/>
                  </a:lnTo>
                  <a:lnTo>
                    <a:pt x="9" y="113"/>
                  </a:lnTo>
                  <a:lnTo>
                    <a:pt x="6" y="106"/>
                  </a:lnTo>
                  <a:lnTo>
                    <a:pt x="3" y="100"/>
                  </a:lnTo>
                  <a:lnTo>
                    <a:pt x="2" y="93"/>
                  </a:lnTo>
                  <a:lnTo>
                    <a:pt x="1" y="85"/>
                  </a:lnTo>
                  <a:lnTo>
                    <a:pt x="0" y="77"/>
                  </a:lnTo>
                  <a:lnTo>
                    <a:pt x="0" y="77"/>
                  </a:lnTo>
                  <a:lnTo>
                    <a:pt x="1" y="69"/>
                  </a:lnTo>
                  <a:lnTo>
                    <a:pt x="2" y="62"/>
                  </a:lnTo>
                  <a:lnTo>
                    <a:pt x="3" y="54"/>
                  </a:lnTo>
                  <a:lnTo>
                    <a:pt x="6" y="47"/>
                  </a:lnTo>
                  <a:lnTo>
                    <a:pt x="9" y="40"/>
                  </a:lnTo>
                  <a:lnTo>
                    <a:pt x="13" y="34"/>
                  </a:lnTo>
                  <a:lnTo>
                    <a:pt x="18" y="27"/>
                  </a:lnTo>
                  <a:lnTo>
                    <a:pt x="22" y="23"/>
                  </a:lnTo>
                  <a:lnTo>
                    <a:pt x="28" y="17"/>
                  </a:lnTo>
                  <a:lnTo>
                    <a:pt x="34" y="13"/>
                  </a:lnTo>
                  <a:lnTo>
                    <a:pt x="40" y="9"/>
                  </a:lnTo>
                  <a:lnTo>
                    <a:pt x="46" y="6"/>
                  </a:lnTo>
                  <a:lnTo>
                    <a:pt x="54" y="3"/>
                  </a:lnTo>
                  <a:lnTo>
                    <a:pt x="61" y="1"/>
                  </a:lnTo>
                  <a:lnTo>
                    <a:pt x="69" y="0"/>
                  </a:lnTo>
                  <a:lnTo>
                    <a:pt x="77" y="0"/>
                  </a:lnTo>
                  <a:lnTo>
                    <a:pt x="77" y="0"/>
                  </a:lnTo>
                  <a:lnTo>
                    <a:pt x="84" y="0"/>
                  </a:lnTo>
                  <a:lnTo>
                    <a:pt x="92" y="1"/>
                  </a:lnTo>
                  <a:lnTo>
                    <a:pt x="100" y="3"/>
                  </a:lnTo>
                  <a:lnTo>
                    <a:pt x="107" y="6"/>
                  </a:lnTo>
                  <a:lnTo>
                    <a:pt x="114" y="9"/>
                  </a:lnTo>
                  <a:lnTo>
                    <a:pt x="120" y="13"/>
                  </a:lnTo>
                  <a:lnTo>
                    <a:pt x="125" y="17"/>
                  </a:lnTo>
                  <a:lnTo>
                    <a:pt x="131" y="23"/>
                  </a:lnTo>
                  <a:lnTo>
                    <a:pt x="136" y="27"/>
                  </a:lnTo>
                  <a:lnTo>
                    <a:pt x="140"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18" name="Google Shape;6218;p59"/>
            <p:cNvSpPr/>
            <p:nvPr/>
          </p:nvSpPr>
          <p:spPr>
            <a:xfrm>
              <a:off x="2516188" y="2339976"/>
              <a:ext cx="49213" cy="47625"/>
            </a:xfrm>
            <a:custGeom>
              <a:avLst/>
              <a:gdLst/>
              <a:ahLst/>
              <a:cxnLst/>
              <a:rect l="l" t="t" r="r" b="b"/>
              <a:pathLst>
                <a:path w="154" h="154" extrusionOk="0">
                  <a:moveTo>
                    <a:pt x="154" y="78"/>
                  </a:moveTo>
                  <a:lnTo>
                    <a:pt x="154" y="78"/>
                  </a:lnTo>
                  <a:lnTo>
                    <a:pt x="153" y="86"/>
                  </a:lnTo>
                  <a:lnTo>
                    <a:pt x="152" y="93"/>
                  </a:lnTo>
                  <a:lnTo>
                    <a:pt x="151" y="101"/>
                  </a:lnTo>
                  <a:lnTo>
                    <a:pt x="148" y="108"/>
                  </a:lnTo>
                  <a:lnTo>
                    <a:pt x="145" y="114"/>
                  </a:lnTo>
                  <a:lnTo>
                    <a:pt x="140" y="120"/>
                  </a:lnTo>
                  <a:lnTo>
                    <a:pt x="136" y="126"/>
                  </a:lnTo>
                  <a:lnTo>
                    <a:pt x="131" y="132"/>
                  </a:lnTo>
                  <a:lnTo>
                    <a:pt x="125" y="136"/>
                  </a:lnTo>
                  <a:lnTo>
                    <a:pt x="120" y="141"/>
                  </a:lnTo>
                  <a:lnTo>
                    <a:pt x="114" y="145"/>
                  </a:lnTo>
                  <a:lnTo>
                    <a:pt x="107" y="149"/>
                  </a:lnTo>
                  <a:lnTo>
                    <a:pt x="100" y="151"/>
                  </a:lnTo>
                  <a:lnTo>
                    <a:pt x="92" y="152"/>
                  </a:lnTo>
                  <a:lnTo>
                    <a:pt x="84" y="154"/>
                  </a:lnTo>
                  <a:lnTo>
                    <a:pt x="77" y="154"/>
                  </a:lnTo>
                  <a:lnTo>
                    <a:pt x="77" y="154"/>
                  </a:lnTo>
                  <a:lnTo>
                    <a:pt x="69" y="154"/>
                  </a:lnTo>
                  <a:lnTo>
                    <a:pt x="61" y="152"/>
                  </a:lnTo>
                  <a:lnTo>
                    <a:pt x="54" y="151"/>
                  </a:lnTo>
                  <a:lnTo>
                    <a:pt x="46" y="149"/>
                  </a:lnTo>
                  <a:lnTo>
                    <a:pt x="40" y="145"/>
                  </a:lnTo>
                  <a:lnTo>
                    <a:pt x="34" y="141"/>
                  </a:lnTo>
                  <a:lnTo>
                    <a:pt x="28" y="136"/>
                  </a:lnTo>
                  <a:lnTo>
                    <a:pt x="22" y="132"/>
                  </a:lnTo>
                  <a:lnTo>
                    <a:pt x="18" y="126"/>
                  </a:lnTo>
                  <a:lnTo>
                    <a:pt x="13" y="120"/>
                  </a:lnTo>
                  <a:lnTo>
                    <a:pt x="9" y="114"/>
                  </a:lnTo>
                  <a:lnTo>
                    <a:pt x="6" y="108"/>
                  </a:lnTo>
                  <a:lnTo>
                    <a:pt x="3" y="101"/>
                  </a:lnTo>
                  <a:lnTo>
                    <a:pt x="2" y="93"/>
                  </a:lnTo>
                  <a:lnTo>
                    <a:pt x="1" y="86"/>
                  </a:lnTo>
                  <a:lnTo>
                    <a:pt x="0" y="78"/>
                  </a:lnTo>
                  <a:lnTo>
                    <a:pt x="0" y="78"/>
                  </a:lnTo>
                  <a:lnTo>
                    <a:pt x="1" y="70"/>
                  </a:lnTo>
                  <a:lnTo>
                    <a:pt x="2" y="62"/>
                  </a:lnTo>
                  <a:lnTo>
                    <a:pt x="3" y="55"/>
                  </a:lnTo>
                  <a:lnTo>
                    <a:pt x="6" y="47"/>
                  </a:lnTo>
                  <a:lnTo>
                    <a:pt x="9" y="41"/>
                  </a:lnTo>
                  <a:lnTo>
                    <a:pt x="13" y="34"/>
                  </a:lnTo>
                  <a:lnTo>
                    <a:pt x="18" y="29"/>
                  </a:lnTo>
                  <a:lnTo>
                    <a:pt x="22" y="23"/>
                  </a:lnTo>
                  <a:lnTo>
                    <a:pt x="28" y="18"/>
                  </a:lnTo>
                  <a:lnTo>
                    <a:pt x="34" y="14"/>
                  </a:lnTo>
                  <a:lnTo>
                    <a:pt x="40" y="9"/>
                  </a:lnTo>
                  <a:lnTo>
                    <a:pt x="46" y="7"/>
                  </a:lnTo>
                  <a:lnTo>
                    <a:pt x="54" y="3"/>
                  </a:lnTo>
                  <a:lnTo>
                    <a:pt x="61" y="2"/>
                  </a:lnTo>
                  <a:lnTo>
                    <a:pt x="69" y="1"/>
                  </a:lnTo>
                  <a:lnTo>
                    <a:pt x="77" y="0"/>
                  </a:lnTo>
                  <a:lnTo>
                    <a:pt x="77" y="0"/>
                  </a:lnTo>
                  <a:lnTo>
                    <a:pt x="84" y="1"/>
                  </a:lnTo>
                  <a:lnTo>
                    <a:pt x="92" y="2"/>
                  </a:lnTo>
                  <a:lnTo>
                    <a:pt x="100" y="3"/>
                  </a:lnTo>
                  <a:lnTo>
                    <a:pt x="107" y="7"/>
                  </a:lnTo>
                  <a:lnTo>
                    <a:pt x="114" y="9"/>
                  </a:lnTo>
                  <a:lnTo>
                    <a:pt x="120" y="14"/>
                  </a:lnTo>
                  <a:lnTo>
                    <a:pt x="125" y="18"/>
                  </a:lnTo>
                  <a:lnTo>
                    <a:pt x="131" y="23"/>
                  </a:lnTo>
                  <a:lnTo>
                    <a:pt x="136" y="29"/>
                  </a:lnTo>
                  <a:lnTo>
                    <a:pt x="140"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19" name="Google Shape;6219;p59"/>
            <p:cNvSpPr/>
            <p:nvPr/>
          </p:nvSpPr>
          <p:spPr>
            <a:xfrm>
              <a:off x="2586038" y="2268538"/>
              <a:ext cx="49213" cy="49213"/>
            </a:xfrm>
            <a:custGeom>
              <a:avLst/>
              <a:gdLst/>
              <a:ahLst/>
              <a:cxnLst/>
              <a:rect l="l" t="t" r="r" b="b"/>
              <a:pathLst>
                <a:path w="155" h="153" extrusionOk="0">
                  <a:moveTo>
                    <a:pt x="155" y="77"/>
                  </a:moveTo>
                  <a:lnTo>
                    <a:pt x="155" y="77"/>
                  </a:lnTo>
                  <a:lnTo>
                    <a:pt x="155" y="85"/>
                  </a:lnTo>
                  <a:lnTo>
                    <a:pt x="152" y="93"/>
                  </a:lnTo>
                  <a:lnTo>
                    <a:pt x="151" y="100"/>
                  </a:lnTo>
                  <a:lnTo>
                    <a:pt x="149" y="106"/>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4" y="100"/>
                  </a:lnTo>
                  <a:lnTo>
                    <a:pt x="2" y="93"/>
                  </a:lnTo>
                  <a:lnTo>
                    <a:pt x="1" y="85"/>
                  </a:lnTo>
                  <a:lnTo>
                    <a:pt x="0" y="77"/>
                  </a:lnTo>
                  <a:lnTo>
                    <a:pt x="0" y="77"/>
                  </a:lnTo>
                  <a:lnTo>
                    <a:pt x="1" y="69"/>
                  </a:lnTo>
                  <a:lnTo>
                    <a:pt x="2" y="62"/>
                  </a:lnTo>
                  <a:lnTo>
                    <a:pt x="4"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3"/>
                  </a:lnTo>
                  <a:lnTo>
                    <a:pt x="126" y="17"/>
                  </a:lnTo>
                  <a:lnTo>
                    <a:pt x="132" y="23"/>
                  </a:lnTo>
                  <a:lnTo>
                    <a:pt x="136" y="27"/>
                  </a:lnTo>
                  <a:lnTo>
                    <a:pt x="141" y="34"/>
                  </a:lnTo>
                  <a:lnTo>
                    <a:pt x="145" y="40"/>
                  </a:lnTo>
                  <a:lnTo>
                    <a:pt x="149" y="47"/>
                  </a:lnTo>
                  <a:lnTo>
                    <a:pt x="151" y="54"/>
                  </a:lnTo>
                  <a:lnTo>
                    <a:pt x="152"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20" name="Google Shape;6220;p59"/>
            <p:cNvSpPr/>
            <p:nvPr/>
          </p:nvSpPr>
          <p:spPr>
            <a:xfrm>
              <a:off x="2586038" y="2339976"/>
              <a:ext cx="49213" cy="47625"/>
            </a:xfrm>
            <a:custGeom>
              <a:avLst/>
              <a:gdLst/>
              <a:ahLst/>
              <a:cxnLst/>
              <a:rect l="l" t="t" r="r" b="b"/>
              <a:pathLst>
                <a:path w="155" h="154" extrusionOk="0">
                  <a:moveTo>
                    <a:pt x="155" y="78"/>
                  </a:moveTo>
                  <a:lnTo>
                    <a:pt x="155" y="78"/>
                  </a:lnTo>
                  <a:lnTo>
                    <a:pt x="155" y="86"/>
                  </a:lnTo>
                  <a:lnTo>
                    <a:pt x="152" y="93"/>
                  </a:lnTo>
                  <a:lnTo>
                    <a:pt x="151" y="101"/>
                  </a:lnTo>
                  <a:lnTo>
                    <a:pt x="149" y="108"/>
                  </a:lnTo>
                  <a:lnTo>
                    <a:pt x="145" y="114"/>
                  </a:lnTo>
                  <a:lnTo>
                    <a:pt x="141" y="120"/>
                  </a:lnTo>
                  <a:lnTo>
                    <a:pt x="136" y="126"/>
                  </a:lnTo>
                  <a:lnTo>
                    <a:pt x="132" y="132"/>
                  </a:lnTo>
                  <a:lnTo>
                    <a:pt x="126" y="136"/>
                  </a:lnTo>
                  <a:lnTo>
                    <a:pt x="120" y="141"/>
                  </a:lnTo>
                  <a:lnTo>
                    <a:pt x="115" y="145"/>
                  </a:lnTo>
                  <a:lnTo>
                    <a:pt x="108" y="149"/>
                  </a:lnTo>
                  <a:lnTo>
                    <a:pt x="101" y="151"/>
                  </a:lnTo>
                  <a:lnTo>
                    <a:pt x="93" y="152"/>
                  </a:lnTo>
                  <a:lnTo>
                    <a:pt x="85" y="154"/>
                  </a:lnTo>
                  <a:lnTo>
                    <a:pt x="78" y="154"/>
                  </a:lnTo>
                  <a:lnTo>
                    <a:pt x="78" y="154"/>
                  </a:lnTo>
                  <a:lnTo>
                    <a:pt x="70" y="154"/>
                  </a:lnTo>
                  <a:lnTo>
                    <a:pt x="62" y="152"/>
                  </a:lnTo>
                  <a:lnTo>
                    <a:pt x="55" y="151"/>
                  </a:lnTo>
                  <a:lnTo>
                    <a:pt x="47" y="149"/>
                  </a:lnTo>
                  <a:lnTo>
                    <a:pt x="40" y="145"/>
                  </a:lnTo>
                  <a:lnTo>
                    <a:pt x="34" y="141"/>
                  </a:lnTo>
                  <a:lnTo>
                    <a:pt x="29" y="136"/>
                  </a:lnTo>
                  <a:lnTo>
                    <a:pt x="23" y="132"/>
                  </a:lnTo>
                  <a:lnTo>
                    <a:pt x="18" y="126"/>
                  </a:lnTo>
                  <a:lnTo>
                    <a:pt x="14" y="120"/>
                  </a:lnTo>
                  <a:lnTo>
                    <a:pt x="9" y="114"/>
                  </a:lnTo>
                  <a:lnTo>
                    <a:pt x="7" y="108"/>
                  </a:lnTo>
                  <a:lnTo>
                    <a:pt x="4" y="101"/>
                  </a:lnTo>
                  <a:lnTo>
                    <a:pt x="2" y="93"/>
                  </a:lnTo>
                  <a:lnTo>
                    <a:pt x="1" y="86"/>
                  </a:lnTo>
                  <a:lnTo>
                    <a:pt x="0" y="78"/>
                  </a:lnTo>
                  <a:lnTo>
                    <a:pt x="0" y="78"/>
                  </a:lnTo>
                  <a:lnTo>
                    <a:pt x="1" y="70"/>
                  </a:lnTo>
                  <a:lnTo>
                    <a:pt x="2" y="62"/>
                  </a:lnTo>
                  <a:lnTo>
                    <a:pt x="4" y="55"/>
                  </a:lnTo>
                  <a:lnTo>
                    <a:pt x="7"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4"/>
                  </a:lnTo>
                  <a:lnTo>
                    <a:pt x="126" y="18"/>
                  </a:lnTo>
                  <a:lnTo>
                    <a:pt x="132" y="23"/>
                  </a:lnTo>
                  <a:lnTo>
                    <a:pt x="136" y="29"/>
                  </a:lnTo>
                  <a:lnTo>
                    <a:pt x="141" y="34"/>
                  </a:lnTo>
                  <a:lnTo>
                    <a:pt x="145" y="41"/>
                  </a:lnTo>
                  <a:lnTo>
                    <a:pt x="149" y="47"/>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21" name="Google Shape;6221;p59"/>
            <p:cNvSpPr/>
            <p:nvPr/>
          </p:nvSpPr>
          <p:spPr>
            <a:xfrm>
              <a:off x="2655888" y="2268538"/>
              <a:ext cx="49213"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22" name="Google Shape;6222;p59"/>
            <p:cNvSpPr/>
            <p:nvPr/>
          </p:nvSpPr>
          <p:spPr>
            <a:xfrm>
              <a:off x="2655888" y="2339976"/>
              <a:ext cx="49213" cy="47625"/>
            </a:xfrm>
            <a:custGeom>
              <a:avLst/>
              <a:gdLst/>
              <a:ahLst/>
              <a:cxnLst/>
              <a:rect l="l" t="t" r="r" b="b"/>
              <a:pathLst>
                <a:path w="154" h="154" extrusionOk="0">
                  <a:moveTo>
                    <a:pt x="154" y="78"/>
                  </a:moveTo>
                  <a:lnTo>
                    <a:pt x="154" y="78"/>
                  </a:lnTo>
                  <a:lnTo>
                    <a:pt x="153" y="86"/>
                  </a:lnTo>
                  <a:lnTo>
                    <a:pt x="152" y="93"/>
                  </a:lnTo>
                  <a:lnTo>
                    <a:pt x="151" y="101"/>
                  </a:lnTo>
                  <a:lnTo>
                    <a:pt x="148" y="108"/>
                  </a:lnTo>
                  <a:lnTo>
                    <a:pt x="145" y="114"/>
                  </a:lnTo>
                  <a:lnTo>
                    <a:pt x="141" y="120"/>
                  </a:lnTo>
                  <a:lnTo>
                    <a:pt x="136" y="126"/>
                  </a:lnTo>
                  <a:lnTo>
                    <a:pt x="132" y="132"/>
                  </a:lnTo>
                  <a:lnTo>
                    <a:pt x="126" y="136"/>
                  </a:lnTo>
                  <a:lnTo>
                    <a:pt x="120" y="141"/>
                  </a:lnTo>
                  <a:lnTo>
                    <a:pt x="113" y="145"/>
                  </a:lnTo>
                  <a:lnTo>
                    <a:pt x="108" y="149"/>
                  </a:lnTo>
                  <a:lnTo>
                    <a:pt x="100" y="151"/>
                  </a:lnTo>
                  <a:lnTo>
                    <a:pt x="93" y="152"/>
                  </a:lnTo>
                  <a:lnTo>
                    <a:pt x="85" y="154"/>
                  </a:lnTo>
                  <a:lnTo>
                    <a:pt x="77" y="154"/>
                  </a:lnTo>
                  <a:lnTo>
                    <a:pt x="77" y="154"/>
                  </a:lnTo>
                  <a:lnTo>
                    <a:pt x="69" y="154"/>
                  </a:lnTo>
                  <a:lnTo>
                    <a:pt x="62" y="152"/>
                  </a:lnTo>
                  <a:lnTo>
                    <a:pt x="54" y="151"/>
                  </a:lnTo>
                  <a:lnTo>
                    <a:pt x="47" y="149"/>
                  </a:lnTo>
                  <a:lnTo>
                    <a:pt x="40" y="145"/>
                  </a:lnTo>
                  <a:lnTo>
                    <a:pt x="34" y="141"/>
                  </a:lnTo>
                  <a:lnTo>
                    <a:pt x="29" y="136"/>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23" name="Google Shape;6223;p59"/>
            <p:cNvSpPr/>
            <p:nvPr/>
          </p:nvSpPr>
          <p:spPr>
            <a:xfrm>
              <a:off x="2727326" y="2268538"/>
              <a:ext cx="47625"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2" y="120"/>
                  </a:lnTo>
                  <a:lnTo>
                    <a:pt x="137" y="126"/>
                  </a:lnTo>
                  <a:lnTo>
                    <a:pt x="132" y="132"/>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3"/>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3"/>
                  </a:lnTo>
                  <a:lnTo>
                    <a:pt x="127" y="17"/>
                  </a:lnTo>
                  <a:lnTo>
                    <a:pt x="132" y="23"/>
                  </a:lnTo>
                  <a:lnTo>
                    <a:pt x="137" y="27"/>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24" name="Google Shape;6224;p59"/>
            <p:cNvSpPr/>
            <p:nvPr/>
          </p:nvSpPr>
          <p:spPr>
            <a:xfrm>
              <a:off x="2727326" y="2339976"/>
              <a:ext cx="47625" cy="47625"/>
            </a:xfrm>
            <a:custGeom>
              <a:avLst/>
              <a:gdLst/>
              <a:ahLst/>
              <a:cxnLst/>
              <a:rect l="l" t="t" r="r" b="b"/>
              <a:pathLst>
                <a:path w="154" h="154" extrusionOk="0">
                  <a:moveTo>
                    <a:pt x="154" y="78"/>
                  </a:moveTo>
                  <a:lnTo>
                    <a:pt x="154" y="78"/>
                  </a:lnTo>
                  <a:lnTo>
                    <a:pt x="154" y="86"/>
                  </a:lnTo>
                  <a:lnTo>
                    <a:pt x="153" y="93"/>
                  </a:lnTo>
                  <a:lnTo>
                    <a:pt x="151" y="101"/>
                  </a:lnTo>
                  <a:lnTo>
                    <a:pt x="149" y="108"/>
                  </a:lnTo>
                  <a:lnTo>
                    <a:pt x="145" y="114"/>
                  </a:lnTo>
                  <a:lnTo>
                    <a:pt x="142" y="120"/>
                  </a:lnTo>
                  <a:lnTo>
                    <a:pt x="137" y="126"/>
                  </a:lnTo>
                  <a:lnTo>
                    <a:pt x="132" y="132"/>
                  </a:lnTo>
                  <a:lnTo>
                    <a:pt x="127" y="136"/>
                  </a:lnTo>
                  <a:lnTo>
                    <a:pt x="120" y="141"/>
                  </a:lnTo>
                  <a:lnTo>
                    <a:pt x="114" y="145"/>
                  </a:lnTo>
                  <a:lnTo>
                    <a:pt x="108" y="149"/>
                  </a:lnTo>
                  <a:lnTo>
                    <a:pt x="101" y="151"/>
                  </a:lnTo>
                  <a:lnTo>
                    <a:pt x="93" y="152"/>
                  </a:lnTo>
                  <a:lnTo>
                    <a:pt x="86" y="154"/>
                  </a:lnTo>
                  <a:lnTo>
                    <a:pt x="78" y="154"/>
                  </a:lnTo>
                  <a:lnTo>
                    <a:pt x="78" y="154"/>
                  </a:lnTo>
                  <a:lnTo>
                    <a:pt x="70" y="154"/>
                  </a:lnTo>
                  <a:lnTo>
                    <a:pt x="62" y="152"/>
                  </a:lnTo>
                  <a:lnTo>
                    <a:pt x="55" y="151"/>
                  </a:lnTo>
                  <a:lnTo>
                    <a:pt x="48" y="149"/>
                  </a:lnTo>
                  <a:lnTo>
                    <a:pt x="41" y="145"/>
                  </a:lnTo>
                  <a:lnTo>
                    <a:pt x="34" y="141"/>
                  </a:lnTo>
                  <a:lnTo>
                    <a:pt x="29" y="136"/>
                  </a:lnTo>
                  <a:lnTo>
                    <a:pt x="23" y="132"/>
                  </a:lnTo>
                  <a:lnTo>
                    <a:pt x="18" y="126"/>
                  </a:lnTo>
                  <a:lnTo>
                    <a:pt x="14" y="120"/>
                  </a:lnTo>
                  <a:lnTo>
                    <a:pt x="10" y="114"/>
                  </a:lnTo>
                  <a:lnTo>
                    <a:pt x="7" y="108"/>
                  </a:lnTo>
                  <a:lnTo>
                    <a:pt x="3" y="101"/>
                  </a:lnTo>
                  <a:lnTo>
                    <a:pt x="2" y="93"/>
                  </a:lnTo>
                  <a:lnTo>
                    <a:pt x="1" y="86"/>
                  </a:lnTo>
                  <a:lnTo>
                    <a:pt x="0" y="78"/>
                  </a:lnTo>
                  <a:lnTo>
                    <a:pt x="0" y="78"/>
                  </a:lnTo>
                  <a:lnTo>
                    <a:pt x="1" y="70"/>
                  </a:lnTo>
                  <a:lnTo>
                    <a:pt x="2" y="62"/>
                  </a:lnTo>
                  <a:lnTo>
                    <a:pt x="3" y="55"/>
                  </a:lnTo>
                  <a:lnTo>
                    <a:pt x="7" y="47"/>
                  </a:lnTo>
                  <a:lnTo>
                    <a:pt x="10" y="41"/>
                  </a:lnTo>
                  <a:lnTo>
                    <a:pt x="14" y="34"/>
                  </a:lnTo>
                  <a:lnTo>
                    <a:pt x="18" y="29"/>
                  </a:lnTo>
                  <a:lnTo>
                    <a:pt x="23" y="23"/>
                  </a:lnTo>
                  <a:lnTo>
                    <a:pt x="29" y="18"/>
                  </a:lnTo>
                  <a:lnTo>
                    <a:pt x="34" y="14"/>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9"/>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25" name="Google Shape;6225;p59"/>
            <p:cNvSpPr/>
            <p:nvPr/>
          </p:nvSpPr>
          <p:spPr>
            <a:xfrm>
              <a:off x="2797176" y="2268538"/>
              <a:ext cx="47625"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3"/>
                  </a:lnTo>
                  <a:lnTo>
                    <a:pt x="136" y="27"/>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26" name="Google Shape;6226;p59"/>
            <p:cNvSpPr/>
            <p:nvPr/>
          </p:nvSpPr>
          <p:spPr>
            <a:xfrm>
              <a:off x="2797176" y="2339976"/>
              <a:ext cx="47625" cy="47625"/>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0" y="120"/>
                  </a:lnTo>
                  <a:lnTo>
                    <a:pt x="136" y="126"/>
                  </a:lnTo>
                  <a:lnTo>
                    <a:pt x="130" y="132"/>
                  </a:lnTo>
                  <a:lnTo>
                    <a:pt x="126" y="136"/>
                  </a:lnTo>
                  <a:lnTo>
                    <a:pt x="119" y="141"/>
                  </a:lnTo>
                  <a:lnTo>
                    <a:pt x="113" y="145"/>
                  </a:lnTo>
                  <a:lnTo>
                    <a:pt x="106" y="149"/>
                  </a:lnTo>
                  <a:lnTo>
                    <a:pt x="99" y="151"/>
                  </a:lnTo>
                  <a:lnTo>
                    <a:pt x="91" y="152"/>
                  </a:lnTo>
                  <a:lnTo>
                    <a:pt x="84" y="154"/>
                  </a:lnTo>
                  <a:lnTo>
                    <a:pt x="76" y="154"/>
                  </a:lnTo>
                  <a:lnTo>
                    <a:pt x="76" y="154"/>
                  </a:lnTo>
                  <a:lnTo>
                    <a:pt x="68" y="154"/>
                  </a:lnTo>
                  <a:lnTo>
                    <a:pt x="60" y="152"/>
                  </a:lnTo>
                  <a:lnTo>
                    <a:pt x="53"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6"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27" name="Google Shape;6227;p59"/>
            <p:cNvSpPr/>
            <p:nvPr/>
          </p:nvSpPr>
          <p:spPr>
            <a:xfrm>
              <a:off x="2166938" y="2268538"/>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28" name="Google Shape;6228;p59"/>
            <p:cNvSpPr/>
            <p:nvPr/>
          </p:nvSpPr>
          <p:spPr>
            <a:xfrm>
              <a:off x="2166938" y="2339976"/>
              <a:ext cx="49213" cy="47625"/>
            </a:xfrm>
            <a:custGeom>
              <a:avLst/>
              <a:gdLst/>
              <a:ahLst/>
              <a:cxnLst/>
              <a:rect l="l" t="t" r="r" b="b"/>
              <a:pathLst>
                <a:path w="153" h="154" extrusionOk="0">
                  <a:moveTo>
                    <a:pt x="153" y="78"/>
                  </a:moveTo>
                  <a:lnTo>
                    <a:pt x="153" y="78"/>
                  </a:lnTo>
                  <a:lnTo>
                    <a:pt x="153" y="86"/>
                  </a:lnTo>
                  <a:lnTo>
                    <a:pt x="152" y="93"/>
                  </a:lnTo>
                  <a:lnTo>
                    <a:pt x="150" y="101"/>
                  </a:lnTo>
                  <a:lnTo>
                    <a:pt x="147" y="108"/>
                  </a:lnTo>
                  <a:lnTo>
                    <a:pt x="144" y="114"/>
                  </a:lnTo>
                  <a:lnTo>
                    <a:pt x="141" y="120"/>
                  </a:lnTo>
                  <a:lnTo>
                    <a:pt x="136" y="126"/>
                  </a:lnTo>
                  <a:lnTo>
                    <a:pt x="131" y="132"/>
                  </a:lnTo>
                  <a:lnTo>
                    <a:pt x="126" y="136"/>
                  </a:lnTo>
                  <a:lnTo>
                    <a:pt x="120" y="141"/>
                  </a:lnTo>
                  <a:lnTo>
                    <a:pt x="113" y="145"/>
                  </a:lnTo>
                  <a:lnTo>
                    <a:pt x="106" y="149"/>
                  </a:lnTo>
                  <a:lnTo>
                    <a:pt x="99" y="151"/>
                  </a:lnTo>
                  <a:lnTo>
                    <a:pt x="92" y="152"/>
                  </a:lnTo>
                  <a:lnTo>
                    <a:pt x="84" y="154"/>
                  </a:lnTo>
                  <a:lnTo>
                    <a:pt x="76" y="154"/>
                  </a:lnTo>
                  <a:lnTo>
                    <a:pt x="76" y="154"/>
                  </a:lnTo>
                  <a:lnTo>
                    <a:pt x="68" y="154"/>
                  </a:lnTo>
                  <a:lnTo>
                    <a:pt x="60" y="152"/>
                  </a:lnTo>
                  <a:lnTo>
                    <a:pt x="54"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29" name="Google Shape;6229;p59"/>
            <p:cNvSpPr/>
            <p:nvPr/>
          </p:nvSpPr>
          <p:spPr>
            <a:xfrm>
              <a:off x="2236788" y="2268538"/>
              <a:ext cx="49213"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4"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30" name="Google Shape;6230;p59"/>
            <p:cNvSpPr/>
            <p:nvPr/>
          </p:nvSpPr>
          <p:spPr>
            <a:xfrm>
              <a:off x="2236788" y="2339976"/>
              <a:ext cx="49213" cy="47625"/>
            </a:xfrm>
            <a:custGeom>
              <a:avLst/>
              <a:gdLst/>
              <a:ahLst/>
              <a:cxnLst/>
              <a:rect l="l" t="t" r="r" b="b"/>
              <a:pathLst>
                <a:path w="154" h="154" extrusionOk="0">
                  <a:moveTo>
                    <a:pt x="154" y="78"/>
                  </a:moveTo>
                  <a:lnTo>
                    <a:pt x="154" y="78"/>
                  </a:lnTo>
                  <a:lnTo>
                    <a:pt x="154" y="86"/>
                  </a:lnTo>
                  <a:lnTo>
                    <a:pt x="153" y="93"/>
                  </a:lnTo>
                  <a:lnTo>
                    <a:pt x="150" y="101"/>
                  </a:lnTo>
                  <a:lnTo>
                    <a:pt x="148" y="108"/>
                  </a:lnTo>
                  <a:lnTo>
                    <a:pt x="145" y="114"/>
                  </a:lnTo>
                  <a:lnTo>
                    <a:pt x="141" y="120"/>
                  </a:lnTo>
                  <a:lnTo>
                    <a:pt x="137" y="126"/>
                  </a:lnTo>
                  <a:lnTo>
                    <a:pt x="132" y="132"/>
                  </a:lnTo>
                  <a:lnTo>
                    <a:pt x="126" y="136"/>
                  </a:lnTo>
                  <a:lnTo>
                    <a:pt x="120"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0" y="145"/>
                  </a:lnTo>
                  <a:lnTo>
                    <a:pt x="34" y="141"/>
                  </a:lnTo>
                  <a:lnTo>
                    <a:pt x="28" y="136"/>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4"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31" name="Google Shape;6231;p59"/>
            <p:cNvSpPr/>
            <p:nvPr/>
          </p:nvSpPr>
          <p:spPr>
            <a:xfrm>
              <a:off x="2306638" y="2268538"/>
              <a:ext cx="49213"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3"/>
                  </a:lnTo>
                  <a:lnTo>
                    <a:pt x="126" y="17"/>
                  </a:lnTo>
                  <a:lnTo>
                    <a:pt x="131"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32" name="Google Shape;6232;p59"/>
            <p:cNvSpPr/>
            <p:nvPr/>
          </p:nvSpPr>
          <p:spPr>
            <a:xfrm>
              <a:off x="2306638" y="2339976"/>
              <a:ext cx="49213" cy="47625"/>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1" y="132"/>
                  </a:lnTo>
                  <a:lnTo>
                    <a:pt x="126" y="136"/>
                  </a:lnTo>
                  <a:lnTo>
                    <a:pt x="119" y="141"/>
                  </a:lnTo>
                  <a:lnTo>
                    <a:pt x="113" y="145"/>
                  </a:lnTo>
                  <a:lnTo>
                    <a:pt x="107" y="149"/>
                  </a:lnTo>
                  <a:lnTo>
                    <a:pt x="100" y="151"/>
                  </a:lnTo>
                  <a:lnTo>
                    <a:pt x="92" y="152"/>
                  </a:lnTo>
                  <a:lnTo>
                    <a:pt x="85" y="154"/>
                  </a:lnTo>
                  <a:lnTo>
                    <a:pt x="77" y="154"/>
                  </a:lnTo>
                  <a:lnTo>
                    <a:pt x="77" y="154"/>
                  </a:lnTo>
                  <a:lnTo>
                    <a:pt x="69" y="154"/>
                  </a:lnTo>
                  <a:lnTo>
                    <a:pt x="61" y="152"/>
                  </a:lnTo>
                  <a:lnTo>
                    <a:pt x="54" y="151"/>
                  </a:lnTo>
                  <a:lnTo>
                    <a:pt x="47" y="149"/>
                  </a:lnTo>
                  <a:lnTo>
                    <a:pt x="40" y="145"/>
                  </a:lnTo>
                  <a:lnTo>
                    <a:pt x="33" y="141"/>
                  </a:lnTo>
                  <a:lnTo>
                    <a:pt x="28" y="136"/>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4"/>
                  </a:lnTo>
                  <a:lnTo>
                    <a:pt x="126" y="18"/>
                  </a:lnTo>
                  <a:lnTo>
                    <a:pt x="131"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33" name="Google Shape;6233;p59"/>
            <p:cNvSpPr/>
            <p:nvPr/>
          </p:nvSpPr>
          <p:spPr>
            <a:xfrm>
              <a:off x="2378076" y="2268538"/>
              <a:ext cx="47625" cy="49213"/>
            </a:xfrm>
            <a:custGeom>
              <a:avLst/>
              <a:gdLst/>
              <a:ahLst/>
              <a:cxnLst/>
              <a:rect l="l" t="t" r="r" b="b"/>
              <a:pathLst>
                <a:path w="154" h="153" extrusionOk="0">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34" name="Google Shape;6234;p59"/>
            <p:cNvSpPr/>
            <p:nvPr/>
          </p:nvSpPr>
          <p:spPr>
            <a:xfrm>
              <a:off x="2378076" y="2339976"/>
              <a:ext cx="47625" cy="47625"/>
            </a:xfrm>
            <a:custGeom>
              <a:avLst/>
              <a:gdLst/>
              <a:ahLst/>
              <a:cxnLst/>
              <a:rect l="l" t="t" r="r" b="b"/>
              <a:pathLst>
                <a:path w="154" h="154" extrusionOk="0">
                  <a:moveTo>
                    <a:pt x="154" y="78"/>
                  </a:moveTo>
                  <a:lnTo>
                    <a:pt x="154" y="78"/>
                  </a:lnTo>
                  <a:lnTo>
                    <a:pt x="154" y="86"/>
                  </a:lnTo>
                  <a:lnTo>
                    <a:pt x="152" y="93"/>
                  </a:lnTo>
                  <a:lnTo>
                    <a:pt x="150" y="101"/>
                  </a:lnTo>
                  <a:lnTo>
                    <a:pt x="148" y="108"/>
                  </a:lnTo>
                  <a:lnTo>
                    <a:pt x="144" y="114"/>
                  </a:lnTo>
                  <a:lnTo>
                    <a:pt x="141" y="120"/>
                  </a:lnTo>
                  <a:lnTo>
                    <a:pt x="136" y="126"/>
                  </a:lnTo>
                  <a:lnTo>
                    <a:pt x="132" y="132"/>
                  </a:lnTo>
                  <a:lnTo>
                    <a:pt x="126" y="136"/>
                  </a:lnTo>
                  <a:lnTo>
                    <a:pt x="120" y="141"/>
                  </a:lnTo>
                  <a:lnTo>
                    <a:pt x="114" y="145"/>
                  </a:lnTo>
                  <a:lnTo>
                    <a:pt x="107" y="149"/>
                  </a:lnTo>
                  <a:lnTo>
                    <a:pt x="100" y="151"/>
                  </a:lnTo>
                  <a:lnTo>
                    <a:pt x="93" y="152"/>
                  </a:lnTo>
                  <a:lnTo>
                    <a:pt x="85" y="154"/>
                  </a:lnTo>
                  <a:lnTo>
                    <a:pt x="77" y="154"/>
                  </a:lnTo>
                  <a:lnTo>
                    <a:pt x="77" y="154"/>
                  </a:lnTo>
                  <a:lnTo>
                    <a:pt x="69" y="154"/>
                  </a:lnTo>
                  <a:lnTo>
                    <a:pt x="62" y="152"/>
                  </a:lnTo>
                  <a:lnTo>
                    <a:pt x="54" y="151"/>
                  </a:lnTo>
                  <a:lnTo>
                    <a:pt x="47" y="149"/>
                  </a:lnTo>
                  <a:lnTo>
                    <a:pt x="40" y="145"/>
                  </a:lnTo>
                  <a:lnTo>
                    <a:pt x="35" y="141"/>
                  </a:lnTo>
                  <a:lnTo>
                    <a:pt x="28" y="136"/>
                  </a:lnTo>
                  <a:lnTo>
                    <a:pt x="23"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35" name="Google Shape;6235;p59"/>
            <p:cNvSpPr/>
            <p:nvPr/>
          </p:nvSpPr>
          <p:spPr>
            <a:xfrm>
              <a:off x="2446338" y="226853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3" y="23"/>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36" name="Google Shape;6236;p59"/>
            <p:cNvSpPr/>
            <p:nvPr/>
          </p:nvSpPr>
          <p:spPr>
            <a:xfrm>
              <a:off x="2446338" y="2339976"/>
              <a:ext cx="49213" cy="47625"/>
            </a:xfrm>
            <a:custGeom>
              <a:avLst/>
              <a:gdLst/>
              <a:ahLst/>
              <a:cxnLst/>
              <a:rect l="l" t="t" r="r" b="b"/>
              <a:pathLst>
                <a:path w="154" h="154" extrusionOk="0">
                  <a:moveTo>
                    <a:pt x="154" y="78"/>
                  </a:moveTo>
                  <a:lnTo>
                    <a:pt x="154" y="78"/>
                  </a:lnTo>
                  <a:lnTo>
                    <a:pt x="153" y="86"/>
                  </a:lnTo>
                  <a:lnTo>
                    <a:pt x="152" y="93"/>
                  </a:lnTo>
                  <a:lnTo>
                    <a:pt x="151" y="101"/>
                  </a:lnTo>
                  <a:lnTo>
                    <a:pt x="147" y="108"/>
                  </a:lnTo>
                  <a:lnTo>
                    <a:pt x="144" y="114"/>
                  </a:lnTo>
                  <a:lnTo>
                    <a:pt x="141" y="120"/>
                  </a:lnTo>
                  <a:lnTo>
                    <a:pt x="136" y="126"/>
                  </a:lnTo>
                  <a:lnTo>
                    <a:pt x="131" y="132"/>
                  </a:lnTo>
                  <a:lnTo>
                    <a:pt x="126" y="136"/>
                  </a:lnTo>
                  <a:lnTo>
                    <a:pt x="120" y="141"/>
                  </a:lnTo>
                  <a:lnTo>
                    <a:pt x="113" y="145"/>
                  </a:lnTo>
                  <a:lnTo>
                    <a:pt x="106" y="149"/>
                  </a:lnTo>
                  <a:lnTo>
                    <a:pt x="99" y="151"/>
                  </a:lnTo>
                  <a:lnTo>
                    <a:pt x="92" y="152"/>
                  </a:lnTo>
                  <a:lnTo>
                    <a:pt x="84" y="154"/>
                  </a:lnTo>
                  <a:lnTo>
                    <a:pt x="76" y="154"/>
                  </a:lnTo>
                  <a:lnTo>
                    <a:pt x="76" y="154"/>
                  </a:lnTo>
                  <a:lnTo>
                    <a:pt x="68" y="154"/>
                  </a:lnTo>
                  <a:lnTo>
                    <a:pt x="62" y="152"/>
                  </a:lnTo>
                  <a:lnTo>
                    <a:pt x="54" y="151"/>
                  </a:lnTo>
                  <a:lnTo>
                    <a:pt x="47" y="149"/>
                  </a:lnTo>
                  <a:lnTo>
                    <a:pt x="40" y="145"/>
                  </a:lnTo>
                  <a:lnTo>
                    <a:pt x="34" y="141"/>
                  </a:lnTo>
                  <a:lnTo>
                    <a:pt x="27" y="136"/>
                  </a:lnTo>
                  <a:lnTo>
                    <a:pt x="23"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37" name="Google Shape;6237;p59"/>
            <p:cNvSpPr/>
            <p:nvPr/>
          </p:nvSpPr>
          <p:spPr>
            <a:xfrm>
              <a:off x="1955801" y="2268538"/>
              <a:ext cx="49213" cy="49213"/>
            </a:xfrm>
            <a:custGeom>
              <a:avLst/>
              <a:gdLst/>
              <a:ahLst/>
              <a:cxnLst/>
              <a:rect l="l" t="t" r="r" b="b"/>
              <a:pathLst>
                <a:path w="154" h="153" extrusionOk="0">
                  <a:moveTo>
                    <a:pt x="154" y="77"/>
                  </a:moveTo>
                  <a:lnTo>
                    <a:pt x="154" y="77"/>
                  </a:lnTo>
                  <a:lnTo>
                    <a:pt x="154" y="85"/>
                  </a:lnTo>
                  <a:lnTo>
                    <a:pt x="153" y="93"/>
                  </a:lnTo>
                  <a:lnTo>
                    <a:pt x="151" y="100"/>
                  </a:lnTo>
                  <a:lnTo>
                    <a:pt x="148" y="106"/>
                  </a:lnTo>
                  <a:lnTo>
                    <a:pt x="145" y="113"/>
                  </a:lnTo>
                  <a:lnTo>
                    <a:pt x="141"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6" y="148"/>
                  </a:lnTo>
                  <a:lnTo>
                    <a:pt x="41" y="144"/>
                  </a:lnTo>
                  <a:lnTo>
                    <a:pt x="34" y="141"/>
                  </a:lnTo>
                  <a:lnTo>
                    <a:pt x="28" y="136"/>
                  </a:lnTo>
                  <a:lnTo>
                    <a:pt x="22" y="132"/>
                  </a:lnTo>
                  <a:lnTo>
                    <a:pt x="18" y="126"/>
                  </a:lnTo>
                  <a:lnTo>
                    <a:pt x="13" y="120"/>
                  </a:lnTo>
                  <a:lnTo>
                    <a:pt x="10" y="113"/>
                  </a:lnTo>
                  <a:lnTo>
                    <a:pt x="6" y="106"/>
                  </a:lnTo>
                  <a:lnTo>
                    <a:pt x="3" y="100"/>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3"/>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3"/>
                  </a:lnTo>
                  <a:lnTo>
                    <a:pt x="137" y="27"/>
                  </a:lnTo>
                  <a:lnTo>
                    <a:pt x="141"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38" name="Google Shape;6238;p59"/>
            <p:cNvSpPr/>
            <p:nvPr/>
          </p:nvSpPr>
          <p:spPr>
            <a:xfrm>
              <a:off x="1955801" y="2339976"/>
              <a:ext cx="49213" cy="47625"/>
            </a:xfrm>
            <a:custGeom>
              <a:avLst/>
              <a:gdLst/>
              <a:ahLst/>
              <a:cxnLst/>
              <a:rect l="l" t="t" r="r" b="b"/>
              <a:pathLst>
                <a:path w="154" h="154" extrusionOk="0">
                  <a:moveTo>
                    <a:pt x="154" y="78"/>
                  </a:moveTo>
                  <a:lnTo>
                    <a:pt x="154" y="78"/>
                  </a:lnTo>
                  <a:lnTo>
                    <a:pt x="154" y="86"/>
                  </a:lnTo>
                  <a:lnTo>
                    <a:pt x="153" y="93"/>
                  </a:lnTo>
                  <a:lnTo>
                    <a:pt x="151" y="101"/>
                  </a:lnTo>
                  <a:lnTo>
                    <a:pt x="148" y="108"/>
                  </a:lnTo>
                  <a:lnTo>
                    <a:pt x="145" y="114"/>
                  </a:lnTo>
                  <a:lnTo>
                    <a:pt x="141" y="120"/>
                  </a:lnTo>
                  <a:lnTo>
                    <a:pt x="137" y="126"/>
                  </a:lnTo>
                  <a:lnTo>
                    <a:pt x="131" y="132"/>
                  </a:lnTo>
                  <a:lnTo>
                    <a:pt x="127" y="136"/>
                  </a:lnTo>
                  <a:lnTo>
                    <a:pt x="120" y="141"/>
                  </a:lnTo>
                  <a:lnTo>
                    <a:pt x="114" y="145"/>
                  </a:lnTo>
                  <a:lnTo>
                    <a:pt x="107" y="149"/>
                  </a:lnTo>
                  <a:lnTo>
                    <a:pt x="100" y="151"/>
                  </a:lnTo>
                  <a:lnTo>
                    <a:pt x="92" y="152"/>
                  </a:lnTo>
                  <a:lnTo>
                    <a:pt x="85" y="154"/>
                  </a:lnTo>
                  <a:lnTo>
                    <a:pt x="77" y="154"/>
                  </a:lnTo>
                  <a:lnTo>
                    <a:pt x="77" y="154"/>
                  </a:lnTo>
                  <a:lnTo>
                    <a:pt x="69" y="154"/>
                  </a:lnTo>
                  <a:lnTo>
                    <a:pt x="61" y="152"/>
                  </a:lnTo>
                  <a:lnTo>
                    <a:pt x="54" y="151"/>
                  </a:lnTo>
                  <a:lnTo>
                    <a:pt x="46" y="149"/>
                  </a:lnTo>
                  <a:lnTo>
                    <a:pt x="41" y="145"/>
                  </a:lnTo>
                  <a:lnTo>
                    <a:pt x="34" y="141"/>
                  </a:lnTo>
                  <a:lnTo>
                    <a:pt x="28" y="136"/>
                  </a:lnTo>
                  <a:lnTo>
                    <a:pt x="22" y="132"/>
                  </a:lnTo>
                  <a:lnTo>
                    <a:pt x="18" y="126"/>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7"/>
                  </a:lnTo>
                  <a:lnTo>
                    <a:pt x="10" y="41"/>
                  </a:lnTo>
                  <a:lnTo>
                    <a:pt x="13" y="34"/>
                  </a:lnTo>
                  <a:lnTo>
                    <a:pt x="18" y="29"/>
                  </a:lnTo>
                  <a:lnTo>
                    <a:pt x="22" y="23"/>
                  </a:lnTo>
                  <a:lnTo>
                    <a:pt x="28" y="18"/>
                  </a:lnTo>
                  <a:lnTo>
                    <a:pt x="34" y="14"/>
                  </a:lnTo>
                  <a:lnTo>
                    <a:pt x="41" y="9"/>
                  </a:lnTo>
                  <a:lnTo>
                    <a:pt x="46"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9"/>
                  </a:lnTo>
                  <a:lnTo>
                    <a:pt x="141"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39" name="Google Shape;6239;p59"/>
            <p:cNvSpPr/>
            <p:nvPr/>
          </p:nvSpPr>
          <p:spPr>
            <a:xfrm>
              <a:off x="2025651" y="2268538"/>
              <a:ext cx="49213" cy="49213"/>
            </a:xfrm>
            <a:custGeom>
              <a:avLst/>
              <a:gdLst/>
              <a:ahLst/>
              <a:cxnLst/>
              <a:rect l="l" t="t" r="r" b="b"/>
              <a:pathLst>
                <a:path w="155" h="153" extrusionOk="0">
                  <a:moveTo>
                    <a:pt x="155" y="77"/>
                  </a:moveTo>
                  <a:lnTo>
                    <a:pt x="155" y="77"/>
                  </a:lnTo>
                  <a:lnTo>
                    <a:pt x="155" y="85"/>
                  </a:lnTo>
                  <a:lnTo>
                    <a:pt x="153" y="93"/>
                  </a:lnTo>
                  <a:lnTo>
                    <a:pt x="151" y="100"/>
                  </a:lnTo>
                  <a:lnTo>
                    <a:pt x="149" y="106"/>
                  </a:lnTo>
                  <a:lnTo>
                    <a:pt x="145" y="113"/>
                  </a:lnTo>
                  <a:lnTo>
                    <a:pt x="142" y="120"/>
                  </a:lnTo>
                  <a:lnTo>
                    <a:pt x="137" y="126"/>
                  </a:lnTo>
                  <a:lnTo>
                    <a:pt x="132" y="132"/>
                  </a:lnTo>
                  <a:lnTo>
                    <a:pt x="127"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6"/>
                  </a:lnTo>
                  <a:lnTo>
                    <a:pt x="4" y="100"/>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3"/>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3"/>
                  </a:lnTo>
                  <a:lnTo>
                    <a:pt x="127" y="17"/>
                  </a:lnTo>
                  <a:lnTo>
                    <a:pt x="132" y="23"/>
                  </a:lnTo>
                  <a:lnTo>
                    <a:pt x="137" y="27"/>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40" name="Google Shape;6240;p59"/>
            <p:cNvSpPr/>
            <p:nvPr/>
          </p:nvSpPr>
          <p:spPr>
            <a:xfrm>
              <a:off x="2025651" y="2339976"/>
              <a:ext cx="49213" cy="47625"/>
            </a:xfrm>
            <a:custGeom>
              <a:avLst/>
              <a:gdLst/>
              <a:ahLst/>
              <a:cxnLst/>
              <a:rect l="l" t="t" r="r" b="b"/>
              <a:pathLst>
                <a:path w="155" h="154" extrusionOk="0">
                  <a:moveTo>
                    <a:pt x="155" y="78"/>
                  </a:moveTo>
                  <a:lnTo>
                    <a:pt x="155" y="78"/>
                  </a:lnTo>
                  <a:lnTo>
                    <a:pt x="155" y="86"/>
                  </a:lnTo>
                  <a:lnTo>
                    <a:pt x="153" y="93"/>
                  </a:lnTo>
                  <a:lnTo>
                    <a:pt x="151" y="101"/>
                  </a:lnTo>
                  <a:lnTo>
                    <a:pt x="149" y="108"/>
                  </a:lnTo>
                  <a:lnTo>
                    <a:pt x="145" y="114"/>
                  </a:lnTo>
                  <a:lnTo>
                    <a:pt x="142" y="120"/>
                  </a:lnTo>
                  <a:lnTo>
                    <a:pt x="137" y="126"/>
                  </a:lnTo>
                  <a:lnTo>
                    <a:pt x="132" y="132"/>
                  </a:lnTo>
                  <a:lnTo>
                    <a:pt x="127" y="136"/>
                  </a:lnTo>
                  <a:lnTo>
                    <a:pt x="120" y="141"/>
                  </a:lnTo>
                  <a:lnTo>
                    <a:pt x="115" y="145"/>
                  </a:lnTo>
                  <a:lnTo>
                    <a:pt x="108" y="149"/>
                  </a:lnTo>
                  <a:lnTo>
                    <a:pt x="101" y="151"/>
                  </a:lnTo>
                  <a:lnTo>
                    <a:pt x="93" y="152"/>
                  </a:lnTo>
                  <a:lnTo>
                    <a:pt x="86" y="154"/>
                  </a:lnTo>
                  <a:lnTo>
                    <a:pt x="78" y="154"/>
                  </a:lnTo>
                  <a:lnTo>
                    <a:pt x="78" y="154"/>
                  </a:lnTo>
                  <a:lnTo>
                    <a:pt x="70" y="154"/>
                  </a:lnTo>
                  <a:lnTo>
                    <a:pt x="62" y="152"/>
                  </a:lnTo>
                  <a:lnTo>
                    <a:pt x="55" y="151"/>
                  </a:lnTo>
                  <a:lnTo>
                    <a:pt x="48" y="149"/>
                  </a:lnTo>
                  <a:lnTo>
                    <a:pt x="41" y="145"/>
                  </a:lnTo>
                  <a:lnTo>
                    <a:pt x="34" y="141"/>
                  </a:lnTo>
                  <a:lnTo>
                    <a:pt x="29" y="136"/>
                  </a:lnTo>
                  <a:lnTo>
                    <a:pt x="23" y="132"/>
                  </a:lnTo>
                  <a:lnTo>
                    <a:pt x="18" y="126"/>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7"/>
                  </a:lnTo>
                  <a:lnTo>
                    <a:pt x="10" y="41"/>
                  </a:lnTo>
                  <a:lnTo>
                    <a:pt x="14" y="34"/>
                  </a:lnTo>
                  <a:lnTo>
                    <a:pt x="18" y="29"/>
                  </a:lnTo>
                  <a:lnTo>
                    <a:pt x="23" y="23"/>
                  </a:lnTo>
                  <a:lnTo>
                    <a:pt x="29" y="18"/>
                  </a:lnTo>
                  <a:lnTo>
                    <a:pt x="34" y="14"/>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7" y="18"/>
                  </a:lnTo>
                  <a:lnTo>
                    <a:pt x="132" y="23"/>
                  </a:lnTo>
                  <a:lnTo>
                    <a:pt x="137" y="29"/>
                  </a:lnTo>
                  <a:lnTo>
                    <a:pt x="142" y="34"/>
                  </a:lnTo>
                  <a:lnTo>
                    <a:pt x="145"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41" name="Google Shape;6241;p59"/>
            <p:cNvSpPr/>
            <p:nvPr/>
          </p:nvSpPr>
          <p:spPr>
            <a:xfrm>
              <a:off x="2095501" y="2268538"/>
              <a:ext cx="49213" cy="49213"/>
            </a:xfrm>
            <a:custGeom>
              <a:avLst/>
              <a:gdLst/>
              <a:ahLst/>
              <a:cxnLst/>
              <a:rect l="l" t="t" r="r" b="b"/>
              <a:pathLst>
                <a:path w="155" h="153" extrusionOk="0">
                  <a:moveTo>
                    <a:pt x="155" y="77"/>
                  </a:moveTo>
                  <a:lnTo>
                    <a:pt x="155" y="77"/>
                  </a:lnTo>
                  <a:lnTo>
                    <a:pt x="155" y="85"/>
                  </a:lnTo>
                  <a:lnTo>
                    <a:pt x="153" y="93"/>
                  </a:lnTo>
                  <a:lnTo>
                    <a:pt x="151" y="100"/>
                  </a:lnTo>
                  <a:lnTo>
                    <a:pt x="149" y="106"/>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3"/>
                  </a:lnTo>
                  <a:lnTo>
                    <a:pt x="136" y="27"/>
                  </a:lnTo>
                  <a:lnTo>
                    <a:pt x="141"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42" name="Google Shape;6242;p59"/>
            <p:cNvSpPr/>
            <p:nvPr/>
          </p:nvSpPr>
          <p:spPr>
            <a:xfrm>
              <a:off x="2095501" y="2339976"/>
              <a:ext cx="49213" cy="47625"/>
            </a:xfrm>
            <a:custGeom>
              <a:avLst/>
              <a:gdLst/>
              <a:ahLst/>
              <a:cxnLst/>
              <a:rect l="l" t="t" r="r" b="b"/>
              <a:pathLst>
                <a:path w="155" h="154" extrusionOk="0">
                  <a:moveTo>
                    <a:pt x="155" y="78"/>
                  </a:moveTo>
                  <a:lnTo>
                    <a:pt x="155" y="78"/>
                  </a:lnTo>
                  <a:lnTo>
                    <a:pt x="155" y="86"/>
                  </a:lnTo>
                  <a:lnTo>
                    <a:pt x="153" y="93"/>
                  </a:lnTo>
                  <a:lnTo>
                    <a:pt x="151" y="101"/>
                  </a:lnTo>
                  <a:lnTo>
                    <a:pt x="149" y="108"/>
                  </a:lnTo>
                  <a:lnTo>
                    <a:pt x="145" y="114"/>
                  </a:lnTo>
                  <a:lnTo>
                    <a:pt x="141" y="120"/>
                  </a:lnTo>
                  <a:lnTo>
                    <a:pt x="136" y="126"/>
                  </a:lnTo>
                  <a:lnTo>
                    <a:pt x="132" y="132"/>
                  </a:lnTo>
                  <a:lnTo>
                    <a:pt x="126" y="136"/>
                  </a:lnTo>
                  <a:lnTo>
                    <a:pt x="120" y="141"/>
                  </a:lnTo>
                  <a:lnTo>
                    <a:pt x="114" y="145"/>
                  </a:lnTo>
                  <a:lnTo>
                    <a:pt x="108" y="149"/>
                  </a:lnTo>
                  <a:lnTo>
                    <a:pt x="101" y="151"/>
                  </a:lnTo>
                  <a:lnTo>
                    <a:pt x="93" y="152"/>
                  </a:lnTo>
                  <a:lnTo>
                    <a:pt x="85" y="154"/>
                  </a:lnTo>
                  <a:lnTo>
                    <a:pt x="78" y="154"/>
                  </a:lnTo>
                  <a:lnTo>
                    <a:pt x="78" y="154"/>
                  </a:lnTo>
                  <a:lnTo>
                    <a:pt x="70" y="154"/>
                  </a:lnTo>
                  <a:lnTo>
                    <a:pt x="62" y="152"/>
                  </a:lnTo>
                  <a:lnTo>
                    <a:pt x="55" y="151"/>
                  </a:lnTo>
                  <a:lnTo>
                    <a:pt x="47" y="149"/>
                  </a:lnTo>
                  <a:lnTo>
                    <a:pt x="40" y="145"/>
                  </a:lnTo>
                  <a:lnTo>
                    <a:pt x="34" y="141"/>
                  </a:lnTo>
                  <a:lnTo>
                    <a:pt x="29" y="136"/>
                  </a:lnTo>
                  <a:lnTo>
                    <a:pt x="23" y="132"/>
                  </a:lnTo>
                  <a:lnTo>
                    <a:pt x="18" y="126"/>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43" name="Google Shape;6243;p59"/>
            <p:cNvSpPr/>
            <p:nvPr/>
          </p:nvSpPr>
          <p:spPr>
            <a:xfrm>
              <a:off x="1816101" y="2268538"/>
              <a:ext cx="49213" cy="49213"/>
            </a:xfrm>
            <a:custGeom>
              <a:avLst/>
              <a:gdLst/>
              <a:ahLst/>
              <a:cxnLst/>
              <a:rect l="l" t="t" r="r" b="b"/>
              <a:pathLst>
                <a:path w="155" h="153" extrusionOk="0">
                  <a:moveTo>
                    <a:pt x="155" y="77"/>
                  </a:moveTo>
                  <a:lnTo>
                    <a:pt x="155" y="77"/>
                  </a:lnTo>
                  <a:lnTo>
                    <a:pt x="154" y="85"/>
                  </a:lnTo>
                  <a:lnTo>
                    <a:pt x="152" y="93"/>
                  </a:lnTo>
                  <a:lnTo>
                    <a:pt x="151" y="100"/>
                  </a:lnTo>
                  <a:lnTo>
                    <a:pt x="148" y="106"/>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3" y="93"/>
                  </a:lnTo>
                  <a:lnTo>
                    <a:pt x="1" y="85"/>
                  </a:lnTo>
                  <a:lnTo>
                    <a:pt x="0" y="77"/>
                  </a:lnTo>
                  <a:lnTo>
                    <a:pt x="0" y="77"/>
                  </a:lnTo>
                  <a:lnTo>
                    <a:pt x="1" y="69"/>
                  </a:lnTo>
                  <a:lnTo>
                    <a:pt x="3" y="62"/>
                  </a:lnTo>
                  <a:lnTo>
                    <a:pt x="4" y="54"/>
                  </a:lnTo>
                  <a:lnTo>
                    <a:pt x="6" y="47"/>
                  </a:lnTo>
                  <a:lnTo>
                    <a:pt x="9" y="40"/>
                  </a:lnTo>
                  <a:lnTo>
                    <a:pt x="14" y="34"/>
                  </a:lnTo>
                  <a:lnTo>
                    <a:pt x="17" y="27"/>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3"/>
                  </a:lnTo>
                  <a:lnTo>
                    <a:pt x="136" y="27"/>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44" name="Google Shape;6244;p59"/>
            <p:cNvSpPr/>
            <p:nvPr/>
          </p:nvSpPr>
          <p:spPr>
            <a:xfrm>
              <a:off x="1816101" y="2339976"/>
              <a:ext cx="49213" cy="47625"/>
            </a:xfrm>
            <a:custGeom>
              <a:avLst/>
              <a:gdLst/>
              <a:ahLst/>
              <a:cxnLst/>
              <a:rect l="l" t="t" r="r" b="b"/>
              <a:pathLst>
                <a:path w="155" h="154" extrusionOk="0">
                  <a:moveTo>
                    <a:pt x="155" y="78"/>
                  </a:moveTo>
                  <a:lnTo>
                    <a:pt x="155" y="78"/>
                  </a:lnTo>
                  <a:lnTo>
                    <a:pt x="154" y="86"/>
                  </a:lnTo>
                  <a:lnTo>
                    <a:pt x="152" y="93"/>
                  </a:lnTo>
                  <a:lnTo>
                    <a:pt x="151" y="101"/>
                  </a:lnTo>
                  <a:lnTo>
                    <a:pt x="148" y="108"/>
                  </a:lnTo>
                  <a:lnTo>
                    <a:pt x="146" y="114"/>
                  </a:lnTo>
                  <a:lnTo>
                    <a:pt x="141" y="120"/>
                  </a:lnTo>
                  <a:lnTo>
                    <a:pt x="136" y="126"/>
                  </a:lnTo>
                  <a:lnTo>
                    <a:pt x="132" y="132"/>
                  </a:lnTo>
                  <a:lnTo>
                    <a:pt x="126" y="136"/>
                  </a:lnTo>
                  <a:lnTo>
                    <a:pt x="120" y="141"/>
                  </a:lnTo>
                  <a:lnTo>
                    <a:pt x="114" y="145"/>
                  </a:lnTo>
                  <a:lnTo>
                    <a:pt x="108" y="149"/>
                  </a:lnTo>
                  <a:lnTo>
                    <a:pt x="100" y="151"/>
                  </a:lnTo>
                  <a:lnTo>
                    <a:pt x="93" y="152"/>
                  </a:lnTo>
                  <a:lnTo>
                    <a:pt x="85" y="154"/>
                  </a:lnTo>
                  <a:lnTo>
                    <a:pt x="77" y="154"/>
                  </a:lnTo>
                  <a:lnTo>
                    <a:pt x="77" y="154"/>
                  </a:lnTo>
                  <a:lnTo>
                    <a:pt x="70" y="154"/>
                  </a:lnTo>
                  <a:lnTo>
                    <a:pt x="62" y="152"/>
                  </a:lnTo>
                  <a:lnTo>
                    <a:pt x="54" y="151"/>
                  </a:lnTo>
                  <a:lnTo>
                    <a:pt x="47" y="149"/>
                  </a:lnTo>
                  <a:lnTo>
                    <a:pt x="40" y="145"/>
                  </a:lnTo>
                  <a:lnTo>
                    <a:pt x="35" y="141"/>
                  </a:lnTo>
                  <a:lnTo>
                    <a:pt x="29" y="136"/>
                  </a:lnTo>
                  <a:lnTo>
                    <a:pt x="23" y="132"/>
                  </a:lnTo>
                  <a:lnTo>
                    <a:pt x="17" y="126"/>
                  </a:lnTo>
                  <a:lnTo>
                    <a:pt x="14" y="120"/>
                  </a:lnTo>
                  <a:lnTo>
                    <a:pt x="9" y="114"/>
                  </a:lnTo>
                  <a:lnTo>
                    <a:pt x="6" y="108"/>
                  </a:lnTo>
                  <a:lnTo>
                    <a:pt x="4" y="101"/>
                  </a:lnTo>
                  <a:lnTo>
                    <a:pt x="3" y="93"/>
                  </a:lnTo>
                  <a:lnTo>
                    <a:pt x="1" y="86"/>
                  </a:lnTo>
                  <a:lnTo>
                    <a:pt x="0" y="78"/>
                  </a:lnTo>
                  <a:lnTo>
                    <a:pt x="0" y="78"/>
                  </a:lnTo>
                  <a:lnTo>
                    <a:pt x="1" y="70"/>
                  </a:lnTo>
                  <a:lnTo>
                    <a:pt x="3" y="62"/>
                  </a:lnTo>
                  <a:lnTo>
                    <a:pt x="4" y="55"/>
                  </a:lnTo>
                  <a:lnTo>
                    <a:pt x="6" y="47"/>
                  </a:lnTo>
                  <a:lnTo>
                    <a:pt x="9" y="41"/>
                  </a:lnTo>
                  <a:lnTo>
                    <a:pt x="14" y="34"/>
                  </a:lnTo>
                  <a:lnTo>
                    <a:pt x="17" y="29"/>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45" name="Google Shape;6245;p59"/>
            <p:cNvSpPr/>
            <p:nvPr/>
          </p:nvSpPr>
          <p:spPr>
            <a:xfrm>
              <a:off x="1885951" y="226853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8" y="27"/>
                  </a:lnTo>
                  <a:lnTo>
                    <a:pt x="23" y="23"/>
                  </a:lnTo>
                  <a:lnTo>
                    <a:pt x="28"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1" y="23"/>
                  </a:lnTo>
                  <a:lnTo>
                    <a:pt x="136" y="27"/>
                  </a:lnTo>
                  <a:lnTo>
                    <a:pt x="141"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46" name="Google Shape;6246;p59"/>
            <p:cNvSpPr/>
            <p:nvPr/>
          </p:nvSpPr>
          <p:spPr>
            <a:xfrm>
              <a:off x="1885951" y="2339976"/>
              <a:ext cx="49213" cy="47625"/>
            </a:xfrm>
            <a:custGeom>
              <a:avLst/>
              <a:gdLst/>
              <a:ahLst/>
              <a:cxnLst/>
              <a:rect l="l" t="t" r="r" b="b"/>
              <a:pathLst>
                <a:path w="154" h="154" extrusionOk="0">
                  <a:moveTo>
                    <a:pt x="154" y="78"/>
                  </a:moveTo>
                  <a:lnTo>
                    <a:pt x="154" y="78"/>
                  </a:lnTo>
                  <a:lnTo>
                    <a:pt x="153" y="86"/>
                  </a:lnTo>
                  <a:lnTo>
                    <a:pt x="152" y="93"/>
                  </a:lnTo>
                  <a:lnTo>
                    <a:pt x="151" y="101"/>
                  </a:lnTo>
                  <a:lnTo>
                    <a:pt x="147" y="108"/>
                  </a:lnTo>
                  <a:lnTo>
                    <a:pt x="145" y="114"/>
                  </a:lnTo>
                  <a:lnTo>
                    <a:pt x="141" y="120"/>
                  </a:lnTo>
                  <a:lnTo>
                    <a:pt x="136" y="126"/>
                  </a:lnTo>
                  <a:lnTo>
                    <a:pt x="131" y="132"/>
                  </a:lnTo>
                  <a:lnTo>
                    <a:pt x="126" y="136"/>
                  </a:lnTo>
                  <a:lnTo>
                    <a:pt x="120" y="141"/>
                  </a:lnTo>
                  <a:lnTo>
                    <a:pt x="114" y="145"/>
                  </a:lnTo>
                  <a:lnTo>
                    <a:pt x="107" y="149"/>
                  </a:lnTo>
                  <a:lnTo>
                    <a:pt x="99" y="151"/>
                  </a:lnTo>
                  <a:lnTo>
                    <a:pt x="93" y="152"/>
                  </a:lnTo>
                  <a:lnTo>
                    <a:pt x="85" y="154"/>
                  </a:lnTo>
                  <a:lnTo>
                    <a:pt x="77" y="154"/>
                  </a:lnTo>
                  <a:lnTo>
                    <a:pt x="77" y="154"/>
                  </a:lnTo>
                  <a:lnTo>
                    <a:pt x="70" y="154"/>
                  </a:lnTo>
                  <a:lnTo>
                    <a:pt x="62" y="152"/>
                  </a:lnTo>
                  <a:lnTo>
                    <a:pt x="54" y="151"/>
                  </a:lnTo>
                  <a:lnTo>
                    <a:pt x="47" y="149"/>
                  </a:lnTo>
                  <a:lnTo>
                    <a:pt x="40" y="145"/>
                  </a:lnTo>
                  <a:lnTo>
                    <a:pt x="34" y="141"/>
                  </a:lnTo>
                  <a:lnTo>
                    <a:pt x="28" y="136"/>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8" y="18"/>
                  </a:lnTo>
                  <a:lnTo>
                    <a:pt x="34" y="14"/>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47" name="Google Shape;6247;p59"/>
            <p:cNvSpPr/>
            <p:nvPr/>
          </p:nvSpPr>
          <p:spPr>
            <a:xfrm>
              <a:off x="2516188" y="2124076"/>
              <a:ext cx="49213" cy="49213"/>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0" y="120"/>
                  </a:lnTo>
                  <a:lnTo>
                    <a:pt x="136" y="126"/>
                  </a:lnTo>
                  <a:lnTo>
                    <a:pt x="131" y="131"/>
                  </a:lnTo>
                  <a:lnTo>
                    <a:pt x="125" y="136"/>
                  </a:lnTo>
                  <a:lnTo>
                    <a:pt x="120" y="140"/>
                  </a:lnTo>
                  <a:lnTo>
                    <a:pt x="114" y="144"/>
                  </a:lnTo>
                  <a:lnTo>
                    <a:pt x="107" y="147"/>
                  </a:lnTo>
                  <a:lnTo>
                    <a:pt x="100" y="150"/>
                  </a:lnTo>
                  <a:lnTo>
                    <a:pt x="92" y="152"/>
                  </a:lnTo>
                  <a:lnTo>
                    <a:pt x="84" y="153"/>
                  </a:lnTo>
                  <a:lnTo>
                    <a:pt x="77" y="154"/>
                  </a:lnTo>
                  <a:lnTo>
                    <a:pt x="77" y="154"/>
                  </a:lnTo>
                  <a:lnTo>
                    <a:pt x="69" y="153"/>
                  </a:lnTo>
                  <a:lnTo>
                    <a:pt x="61" y="152"/>
                  </a:lnTo>
                  <a:lnTo>
                    <a:pt x="54" y="150"/>
                  </a:lnTo>
                  <a:lnTo>
                    <a:pt x="46" y="147"/>
                  </a:lnTo>
                  <a:lnTo>
                    <a:pt x="40" y="144"/>
                  </a:lnTo>
                  <a:lnTo>
                    <a:pt x="34" y="140"/>
                  </a:lnTo>
                  <a:lnTo>
                    <a:pt x="28" y="136"/>
                  </a:lnTo>
                  <a:lnTo>
                    <a:pt x="22" y="131"/>
                  </a:lnTo>
                  <a:lnTo>
                    <a:pt x="18" y="126"/>
                  </a:lnTo>
                  <a:lnTo>
                    <a:pt x="13" y="120"/>
                  </a:lnTo>
                  <a:lnTo>
                    <a:pt x="9" y="113"/>
                  </a:lnTo>
                  <a:lnTo>
                    <a:pt x="6" y="106"/>
                  </a:lnTo>
                  <a:lnTo>
                    <a:pt x="3" y="99"/>
                  </a:lnTo>
                  <a:lnTo>
                    <a:pt x="2" y="92"/>
                  </a:lnTo>
                  <a:lnTo>
                    <a:pt x="1" y="84"/>
                  </a:lnTo>
                  <a:lnTo>
                    <a:pt x="0" y="76"/>
                  </a:lnTo>
                  <a:lnTo>
                    <a:pt x="0" y="76"/>
                  </a:lnTo>
                  <a:lnTo>
                    <a:pt x="1" y="68"/>
                  </a:lnTo>
                  <a:lnTo>
                    <a:pt x="2" y="62"/>
                  </a:lnTo>
                  <a:lnTo>
                    <a:pt x="3" y="54"/>
                  </a:lnTo>
                  <a:lnTo>
                    <a:pt x="6" y="47"/>
                  </a:lnTo>
                  <a:lnTo>
                    <a:pt x="9" y="40"/>
                  </a:lnTo>
                  <a:lnTo>
                    <a:pt x="13" y="34"/>
                  </a:lnTo>
                  <a:lnTo>
                    <a:pt x="18" y="27"/>
                  </a:lnTo>
                  <a:lnTo>
                    <a:pt x="22" y="23"/>
                  </a:lnTo>
                  <a:lnTo>
                    <a:pt x="28" y="17"/>
                  </a:lnTo>
                  <a:lnTo>
                    <a:pt x="34" y="12"/>
                  </a:lnTo>
                  <a:lnTo>
                    <a:pt x="40" y="9"/>
                  </a:lnTo>
                  <a:lnTo>
                    <a:pt x="46" y="5"/>
                  </a:lnTo>
                  <a:lnTo>
                    <a:pt x="54" y="3"/>
                  </a:lnTo>
                  <a:lnTo>
                    <a:pt x="61" y="1"/>
                  </a:lnTo>
                  <a:lnTo>
                    <a:pt x="69" y="0"/>
                  </a:lnTo>
                  <a:lnTo>
                    <a:pt x="77" y="0"/>
                  </a:lnTo>
                  <a:lnTo>
                    <a:pt x="77" y="0"/>
                  </a:lnTo>
                  <a:lnTo>
                    <a:pt x="84" y="0"/>
                  </a:lnTo>
                  <a:lnTo>
                    <a:pt x="92" y="1"/>
                  </a:lnTo>
                  <a:lnTo>
                    <a:pt x="100" y="3"/>
                  </a:lnTo>
                  <a:lnTo>
                    <a:pt x="107" y="5"/>
                  </a:lnTo>
                  <a:lnTo>
                    <a:pt x="114" y="9"/>
                  </a:lnTo>
                  <a:lnTo>
                    <a:pt x="120" y="12"/>
                  </a:lnTo>
                  <a:lnTo>
                    <a:pt x="125" y="17"/>
                  </a:lnTo>
                  <a:lnTo>
                    <a:pt x="131" y="23"/>
                  </a:lnTo>
                  <a:lnTo>
                    <a:pt x="136" y="27"/>
                  </a:lnTo>
                  <a:lnTo>
                    <a:pt x="140" y="34"/>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48" name="Google Shape;6248;p59"/>
            <p:cNvSpPr/>
            <p:nvPr/>
          </p:nvSpPr>
          <p:spPr>
            <a:xfrm>
              <a:off x="2516188" y="2195513"/>
              <a:ext cx="49213" cy="49213"/>
            </a:xfrm>
            <a:custGeom>
              <a:avLst/>
              <a:gdLst/>
              <a:ahLst/>
              <a:cxnLst/>
              <a:rect l="l" t="t" r="r" b="b"/>
              <a:pathLst>
                <a:path w="154" h="154" extrusionOk="0">
                  <a:moveTo>
                    <a:pt x="154" y="78"/>
                  </a:moveTo>
                  <a:lnTo>
                    <a:pt x="154" y="78"/>
                  </a:lnTo>
                  <a:lnTo>
                    <a:pt x="153" y="86"/>
                  </a:lnTo>
                  <a:lnTo>
                    <a:pt x="152" y="92"/>
                  </a:lnTo>
                  <a:lnTo>
                    <a:pt x="151" y="100"/>
                  </a:lnTo>
                  <a:lnTo>
                    <a:pt x="148" y="107"/>
                  </a:lnTo>
                  <a:lnTo>
                    <a:pt x="145" y="114"/>
                  </a:lnTo>
                  <a:lnTo>
                    <a:pt x="140" y="120"/>
                  </a:lnTo>
                  <a:lnTo>
                    <a:pt x="136" y="126"/>
                  </a:lnTo>
                  <a:lnTo>
                    <a:pt x="131" y="131"/>
                  </a:lnTo>
                  <a:lnTo>
                    <a:pt x="125" y="137"/>
                  </a:lnTo>
                  <a:lnTo>
                    <a:pt x="120" y="140"/>
                  </a:lnTo>
                  <a:lnTo>
                    <a:pt x="114" y="145"/>
                  </a:lnTo>
                  <a:lnTo>
                    <a:pt x="107" y="148"/>
                  </a:lnTo>
                  <a:lnTo>
                    <a:pt x="100" y="151"/>
                  </a:lnTo>
                  <a:lnTo>
                    <a:pt x="92" y="152"/>
                  </a:lnTo>
                  <a:lnTo>
                    <a:pt x="84" y="153"/>
                  </a:lnTo>
                  <a:lnTo>
                    <a:pt x="77" y="154"/>
                  </a:lnTo>
                  <a:lnTo>
                    <a:pt x="77" y="154"/>
                  </a:lnTo>
                  <a:lnTo>
                    <a:pt x="69" y="153"/>
                  </a:lnTo>
                  <a:lnTo>
                    <a:pt x="61" y="152"/>
                  </a:lnTo>
                  <a:lnTo>
                    <a:pt x="54" y="151"/>
                  </a:lnTo>
                  <a:lnTo>
                    <a:pt x="46" y="148"/>
                  </a:lnTo>
                  <a:lnTo>
                    <a:pt x="40" y="145"/>
                  </a:lnTo>
                  <a:lnTo>
                    <a:pt x="34" y="140"/>
                  </a:lnTo>
                  <a:lnTo>
                    <a:pt x="28" y="137"/>
                  </a:lnTo>
                  <a:lnTo>
                    <a:pt x="22" y="131"/>
                  </a:lnTo>
                  <a:lnTo>
                    <a:pt x="18" y="126"/>
                  </a:lnTo>
                  <a:lnTo>
                    <a:pt x="13" y="120"/>
                  </a:lnTo>
                  <a:lnTo>
                    <a:pt x="9" y="114"/>
                  </a:lnTo>
                  <a:lnTo>
                    <a:pt x="6" y="107"/>
                  </a:lnTo>
                  <a:lnTo>
                    <a:pt x="3" y="100"/>
                  </a:lnTo>
                  <a:lnTo>
                    <a:pt x="2" y="92"/>
                  </a:lnTo>
                  <a:lnTo>
                    <a:pt x="1" y="86"/>
                  </a:lnTo>
                  <a:lnTo>
                    <a:pt x="0" y="78"/>
                  </a:lnTo>
                  <a:lnTo>
                    <a:pt x="0" y="78"/>
                  </a:lnTo>
                  <a:lnTo>
                    <a:pt x="1" y="70"/>
                  </a:lnTo>
                  <a:lnTo>
                    <a:pt x="2" y="62"/>
                  </a:lnTo>
                  <a:lnTo>
                    <a:pt x="3" y="55"/>
                  </a:lnTo>
                  <a:lnTo>
                    <a:pt x="6" y="47"/>
                  </a:lnTo>
                  <a:lnTo>
                    <a:pt x="9" y="41"/>
                  </a:lnTo>
                  <a:lnTo>
                    <a:pt x="13" y="34"/>
                  </a:lnTo>
                  <a:lnTo>
                    <a:pt x="18" y="28"/>
                  </a:lnTo>
                  <a:lnTo>
                    <a:pt x="22" y="23"/>
                  </a:lnTo>
                  <a:lnTo>
                    <a:pt x="28" y="18"/>
                  </a:lnTo>
                  <a:lnTo>
                    <a:pt x="34" y="13"/>
                  </a:lnTo>
                  <a:lnTo>
                    <a:pt x="40" y="9"/>
                  </a:lnTo>
                  <a:lnTo>
                    <a:pt x="46" y="7"/>
                  </a:lnTo>
                  <a:lnTo>
                    <a:pt x="54" y="3"/>
                  </a:lnTo>
                  <a:lnTo>
                    <a:pt x="61" y="2"/>
                  </a:lnTo>
                  <a:lnTo>
                    <a:pt x="69" y="1"/>
                  </a:lnTo>
                  <a:lnTo>
                    <a:pt x="77" y="0"/>
                  </a:lnTo>
                  <a:lnTo>
                    <a:pt x="77" y="0"/>
                  </a:lnTo>
                  <a:lnTo>
                    <a:pt x="84" y="1"/>
                  </a:lnTo>
                  <a:lnTo>
                    <a:pt x="92" y="2"/>
                  </a:lnTo>
                  <a:lnTo>
                    <a:pt x="100" y="3"/>
                  </a:lnTo>
                  <a:lnTo>
                    <a:pt x="107" y="7"/>
                  </a:lnTo>
                  <a:lnTo>
                    <a:pt x="114" y="9"/>
                  </a:lnTo>
                  <a:lnTo>
                    <a:pt x="120" y="13"/>
                  </a:lnTo>
                  <a:lnTo>
                    <a:pt x="125" y="18"/>
                  </a:lnTo>
                  <a:lnTo>
                    <a:pt x="131" y="23"/>
                  </a:lnTo>
                  <a:lnTo>
                    <a:pt x="136" y="28"/>
                  </a:lnTo>
                  <a:lnTo>
                    <a:pt x="140"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49" name="Google Shape;6249;p59"/>
            <p:cNvSpPr/>
            <p:nvPr/>
          </p:nvSpPr>
          <p:spPr>
            <a:xfrm>
              <a:off x="2586038" y="2124076"/>
              <a:ext cx="49213" cy="49213"/>
            </a:xfrm>
            <a:custGeom>
              <a:avLst/>
              <a:gdLst/>
              <a:ahLst/>
              <a:cxnLst/>
              <a:rect l="l" t="t" r="r" b="b"/>
              <a:pathLst>
                <a:path w="155" h="154" extrusionOk="0">
                  <a:moveTo>
                    <a:pt x="155" y="76"/>
                  </a:moveTo>
                  <a:lnTo>
                    <a:pt x="155" y="76"/>
                  </a:lnTo>
                  <a:lnTo>
                    <a:pt x="155" y="84"/>
                  </a:lnTo>
                  <a:lnTo>
                    <a:pt x="152" y="92"/>
                  </a:lnTo>
                  <a:lnTo>
                    <a:pt x="151" y="99"/>
                  </a:lnTo>
                  <a:lnTo>
                    <a:pt x="149" y="106"/>
                  </a:lnTo>
                  <a:lnTo>
                    <a:pt x="145" y="113"/>
                  </a:lnTo>
                  <a:lnTo>
                    <a:pt x="141" y="120"/>
                  </a:lnTo>
                  <a:lnTo>
                    <a:pt x="136" y="126"/>
                  </a:lnTo>
                  <a:lnTo>
                    <a:pt x="132" y="131"/>
                  </a:lnTo>
                  <a:lnTo>
                    <a:pt x="126" y="136"/>
                  </a:lnTo>
                  <a:lnTo>
                    <a:pt x="120" y="140"/>
                  </a:lnTo>
                  <a:lnTo>
                    <a:pt x="115" y="144"/>
                  </a:lnTo>
                  <a:lnTo>
                    <a:pt x="108" y="147"/>
                  </a:lnTo>
                  <a:lnTo>
                    <a:pt x="101" y="150"/>
                  </a:lnTo>
                  <a:lnTo>
                    <a:pt x="93" y="152"/>
                  </a:lnTo>
                  <a:lnTo>
                    <a:pt x="85" y="153"/>
                  </a:lnTo>
                  <a:lnTo>
                    <a:pt x="78" y="154"/>
                  </a:lnTo>
                  <a:lnTo>
                    <a:pt x="78" y="154"/>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4" y="99"/>
                  </a:lnTo>
                  <a:lnTo>
                    <a:pt x="2" y="92"/>
                  </a:lnTo>
                  <a:lnTo>
                    <a:pt x="1" y="84"/>
                  </a:lnTo>
                  <a:lnTo>
                    <a:pt x="0" y="76"/>
                  </a:lnTo>
                  <a:lnTo>
                    <a:pt x="0" y="76"/>
                  </a:lnTo>
                  <a:lnTo>
                    <a:pt x="1" y="68"/>
                  </a:lnTo>
                  <a:lnTo>
                    <a:pt x="2" y="62"/>
                  </a:lnTo>
                  <a:lnTo>
                    <a:pt x="4" y="54"/>
                  </a:lnTo>
                  <a:lnTo>
                    <a:pt x="7" y="47"/>
                  </a:lnTo>
                  <a:lnTo>
                    <a:pt x="9" y="40"/>
                  </a:lnTo>
                  <a:lnTo>
                    <a:pt x="14" y="34"/>
                  </a:lnTo>
                  <a:lnTo>
                    <a:pt x="18" y="27"/>
                  </a:lnTo>
                  <a:lnTo>
                    <a:pt x="23" y="23"/>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3"/>
                  </a:lnTo>
                  <a:lnTo>
                    <a:pt x="136" y="27"/>
                  </a:lnTo>
                  <a:lnTo>
                    <a:pt x="141" y="34"/>
                  </a:lnTo>
                  <a:lnTo>
                    <a:pt x="145" y="40"/>
                  </a:lnTo>
                  <a:lnTo>
                    <a:pt x="149" y="47"/>
                  </a:lnTo>
                  <a:lnTo>
                    <a:pt x="151" y="54"/>
                  </a:lnTo>
                  <a:lnTo>
                    <a:pt x="152"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50" name="Google Shape;6250;p59"/>
            <p:cNvSpPr/>
            <p:nvPr/>
          </p:nvSpPr>
          <p:spPr>
            <a:xfrm>
              <a:off x="2586038" y="2195513"/>
              <a:ext cx="49213" cy="49213"/>
            </a:xfrm>
            <a:custGeom>
              <a:avLst/>
              <a:gdLst/>
              <a:ahLst/>
              <a:cxnLst/>
              <a:rect l="l" t="t" r="r" b="b"/>
              <a:pathLst>
                <a:path w="155" h="154" extrusionOk="0">
                  <a:moveTo>
                    <a:pt x="155" y="78"/>
                  </a:moveTo>
                  <a:lnTo>
                    <a:pt x="155" y="78"/>
                  </a:lnTo>
                  <a:lnTo>
                    <a:pt x="155" y="86"/>
                  </a:lnTo>
                  <a:lnTo>
                    <a:pt x="152" y="92"/>
                  </a:lnTo>
                  <a:lnTo>
                    <a:pt x="151" y="100"/>
                  </a:lnTo>
                  <a:lnTo>
                    <a:pt x="149" y="107"/>
                  </a:lnTo>
                  <a:lnTo>
                    <a:pt x="145" y="114"/>
                  </a:lnTo>
                  <a:lnTo>
                    <a:pt x="141" y="120"/>
                  </a:lnTo>
                  <a:lnTo>
                    <a:pt x="136" y="126"/>
                  </a:lnTo>
                  <a:lnTo>
                    <a:pt x="132" y="131"/>
                  </a:lnTo>
                  <a:lnTo>
                    <a:pt x="126" y="137"/>
                  </a:lnTo>
                  <a:lnTo>
                    <a:pt x="120" y="140"/>
                  </a:lnTo>
                  <a:lnTo>
                    <a:pt x="115"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7"/>
                  </a:lnTo>
                  <a:lnTo>
                    <a:pt x="23" y="131"/>
                  </a:lnTo>
                  <a:lnTo>
                    <a:pt x="18" y="126"/>
                  </a:lnTo>
                  <a:lnTo>
                    <a:pt x="14" y="120"/>
                  </a:lnTo>
                  <a:lnTo>
                    <a:pt x="9" y="114"/>
                  </a:lnTo>
                  <a:lnTo>
                    <a:pt x="7" y="107"/>
                  </a:lnTo>
                  <a:lnTo>
                    <a:pt x="4" y="100"/>
                  </a:lnTo>
                  <a:lnTo>
                    <a:pt x="2" y="92"/>
                  </a:lnTo>
                  <a:lnTo>
                    <a:pt x="1" y="86"/>
                  </a:lnTo>
                  <a:lnTo>
                    <a:pt x="0" y="78"/>
                  </a:lnTo>
                  <a:lnTo>
                    <a:pt x="0" y="78"/>
                  </a:lnTo>
                  <a:lnTo>
                    <a:pt x="1" y="70"/>
                  </a:lnTo>
                  <a:lnTo>
                    <a:pt x="2" y="62"/>
                  </a:lnTo>
                  <a:lnTo>
                    <a:pt x="4" y="55"/>
                  </a:lnTo>
                  <a:lnTo>
                    <a:pt x="7" y="47"/>
                  </a:lnTo>
                  <a:lnTo>
                    <a:pt x="9" y="41"/>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3"/>
                  </a:lnTo>
                  <a:lnTo>
                    <a:pt x="126" y="18"/>
                  </a:lnTo>
                  <a:lnTo>
                    <a:pt x="132" y="23"/>
                  </a:lnTo>
                  <a:lnTo>
                    <a:pt x="136" y="28"/>
                  </a:lnTo>
                  <a:lnTo>
                    <a:pt x="141" y="34"/>
                  </a:lnTo>
                  <a:lnTo>
                    <a:pt x="145" y="41"/>
                  </a:lnTo>
                  <a:lnTo>
                    <a:pt x="149" y="47"/>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51" name="Google Shape;6251;p59"/>
            <p:cNvSpPr/>
            <p:nvPr/>
          </p:nvSpPr>
          <p:spPr>
            <a:xfrm>
              <a:off x="2655888" y="2124076"/>
              <a:ext cx="49213" cy="49213"/>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3" y="144"/>
                  </a:lnTo>
                  <a:lnTo>
                    <a:pt x="108" y="147"/>
                  </a:lnTo>
                  <a:lnTo>
                    <a:pt x="100" y="150"/>
                  </a:lnTo>
                  <a:lnTo>
                    <a:pt x="93" y="152"/>
                  </a:lnTo>
                  <a:lnTo>
                    <a:pt x="85" y="153"/>
                  </a:lnTo>
                  <a:lnTo>
                    <a:pt x="77" y="154"/>
                  </a:lnTo>
                  <a:lnTo>
                    <a:pt x="77" y="154"/>
                  </a:lnTo>
                  <a:lnTo>
                    <a:pt x="69"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7" y="27"/>
                  </a:lnTo>
                  <a:lnTo>
                    <a:pt x="23" y="23"/>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3"/>
                  </a:lnTo>
                  <a:lnTo>
                    <a:pt x="136" y="27"/>
                  </a:lnTo>
                  <a:lnTo>
                    <a:pt x="141" y="34"/>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52" name="Google Shape;6252;p59"/>
            <p:cNvSpPr/>
            <p:nvPr/>
          </p:nvSpPr>
          <p:spPr>
            <a:xfrm>
              <a:off x="2655888" y="2195513"/>
              <a:ext cx="49213" cy="49213"/>
            </a:xfrm>
            <a:custGeom>
              <a:avLst/>
              <a:gdLst/>
              <a:ahLst/>
              <a:cxnLst/>
              <a:rect l="l" t="t" r="r" b="b"/>
              <a:pathLst>
                <a:path w="154" h="154" extrusionOk="0">
                  <a:moveTo>
                    <a:pt x="154" y="78"/>
                  </a:moveTo>
                  <a:lnTo>
                    <a:pt x="154" y="78"/>
                  </a:lnTo>
                  <a:lnTo>
                    <a:pt x="153" y="86"/>
                  </a:lnTo>
                  <a:lnTo>
                    <a:pt x="152" y="92"/>
                  </a:lnTo>
                  <a:lnTo>
                    <a:pt x="151" y="100"/>
                  </a:lnTo>
                  <a:lnTo>
                    <a:pt x="148" y="107"/>
                  </a:lnTo>
                  <a:lnTo>
                    <a:pt x="145" y="114"/>
                  </a:lnTo>
                  <a:lnTo>
                    <a:pt x="141" y="120"/>
                  </a:lnTo>
                  <a:lnTo>
                    <a:pt x="136" y="126"/>
                  </a:lnTo>
                  <a:lnTo>
                    <a:pt x="132" y="131"/>
                  </a:lnTo>
                  <a:lnTo>
                    <a:pt x="126" y="137"/>
                  </a:lnTo>
                  <a:lnTo>
                    <a:pt x="120" y="140"/>
                  </a:lnTo>
                  <a:lnTo>
                    <a:pt x="113"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3"/>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53" name="Google Shape;6253;p59"/>
            <p:cNvSpPr/>
            <p:nvPr/>
          </p:nvSpPr>
          <p:spPr>
            <a:xfrm>
              <a:off x="2727326" y="2124076"/>
              <a:ext cx="47625"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0"/>
                  </a:lnTo>
                  <a:lnTo>
                    <a:pt x="114"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0"/>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3"/>
                  </a:lnTo>
                  <a:lnTo>
                    <a:pt x="137" y="27"/>
                  </a:lnTo>
                  <a:lnTo>
                    <a:pt x="142"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54" name="Google Shape;6254;p59"/>
            <p:cNvSpPr/>
            <p:nvPr/>
          </p:nvSpPr>
          <p:spPr>
            <a:xfrm>
              <a:off x="2727326" y="2195513"/>
              <a:ext cx="47625" cy="49213"/>
            </a:xfrm>
            <a:custGeom>
              <a:avLst/>
              <a:gdLst/>
              <a:ahLst/>
              <a:cxnLst/>
              <a:rect l="l" t="t" r="r" b="b"/>
              <a:pathLst>
                <a:path w="154" h="154" extrusionOk="0">
                  <a:moveTo>
                    <a:pt x="154" y="78"/>
                  </a:moveTo>
                  <a:lnTo>
                    <a:pt x="154" y="78"/>
                  </a:lnTo>
                  <a:lnTo>
                    <a:pt x="154" y="86"/>
                  </a:lnTo>
                  <a:lnTo>
                    <a:pt x="153" y="92"/>
                  </a:lnTo>
                  <a:lnTo>
                    <a:pt x="151" y="100"/>
                  </a:lnTo>
                  <a:lnTo>
                    <a:pt x="149" y="107"/>
                  </a:lnTo>
                  <a:lnTo>
                    <a:pt x="145" y="114"/>
                  </a:lnTo>
                  <a:lnTo>
                    <a:pt x="142" y="120"/>
                  </a:lnTo>
                  <a:lnTo>
                    <a:pt x="137" y="126"/>
                  </a:lnTo>
                  <a:lnTo>
                    <a:pt x="132" y="131"/>
                  </a:lnTo>
                  <a:lnTo>
                    <a:pt x="127" y="137"/>
                  </a:lnTo>
                  <a:lnTo>
                    <a:pt x="120" y="140"/>
                  </a:lnTo>
                  <a:lnTo>
                    <a:pt x="114"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7"/>
                  </a:lnTo>
                  <a:lnTo>
                    <a:pt x="23" y="131"/>
                  </a:lnTo>
                  <a:lnTo>
                    <a:pt x="18" y="126"/>
                  </a:lnTo>
                  <a:lnTo>
                    <a:pt x="14" y="120"/>
                  </a:lnTo>
                  <a:lnTo>
                    <a:pt x="10" y="114"/>
                  </a:lnTo>
                  <a:lnTo>
                    <a:pt x="7" y="107"/>
                  </a:lnTo>
                  <a:lnTo>
                    <a:pt x="3" y="100"/>
                  </a:lnTo>
                  <a:lnTo>
                    <a:pt x="2" y="92"/>
                  </a:lnTo>
                  <a:lnTo>
                    <a:pt x="1" y="86"/>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0" y="13"/>
                  </a:lnTo>
                  <a:lnTo>
                    <a:pt x="127" y="18"/>
                  </a:lnTo>
                  <a:lnTo>
                    <a:pt x="132" y="23"/>
                  </a:lnTo>
                  <a:lnTo>
                    <a:pt x="137" y="28"/>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55" name="Google Shape;6255;p59"/>
            <p:cNvSpPr/>
            <p:nvPr/>
          </p:nvSpPr>
          <p:spPr>
            <a:xfrm>
              <a:off x="2797176" y="2124076"/>
              <a:ext cx="47625"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0"/>
                  </a:lnTo>
                  <a:lnTo>
                    <a:pt x="113" y="144"/>
                  </a:lnTo>
                  <a:lnTo>
                    <a:pt x="106" y="147"/>
                  </a:lnTo>
                  <a:lnTo>
                    <a:pt x="99" y="150"/>
                  </a:lnTo>
                  <a:lnTo>
                    <a:pt x="91" y="152"/>
                  </a:lnTo>
                  <a:lnTo>
                    <a:pt x="84" y="153"/>
                  </a:lnTo>
                  <a:lnTo>
                    <a:pt x="76" y="154"/>
                  </a:lnTo>
                  <a:lnTo>
                    <a:pt x="76" y="154"/>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56" name="Google Shape;6256;p59"/>
            <p:cNvSpPr/>
            <p:nvPr/>
          </p:nvSpPr>
          <p:spPr>
            <a:xfrm>
              <a:off x="2797176" y="2195513"/>
              <a:ext cx="47625" cy="49213"/>
            </a:xfrm>
            <a:custGeom>
              <a:avLst/>
              <a:gdLst/>
              <a:ahLst/>
              <a:cxnLst/>
              <a:rect l="l" t="t" r="r" b="b"/>
              <a:pathLst>
                <a:path w="153" h="154" extrusionOk="0">
                  <a:moveTo>
                    <a:pt x="153" y="78"/>
                  </a:moveTo>
                  <a:lnTo>
                    <a:pt x="153" y="78"/>
                  </a:lnTo>
                  <a:lnTo>
                    <a:pt x="153" y="86"/>
                  </a:lnTo>
                  <a:lnTo>
                    <a:pt x="152" y="92"/>
                  </a:lnTo>
                  <a:lnTo>
                    <a:pt x="150" y="100"/>
                  </a:lnTo>
                  <a:lnTo>
                    <a:pt x="147" y="107"/>
                  </a:lnTo>
                  <a:lnTo>
                    <a:pt x="144" y="114"/>
                  </a:lnTo>
                  <a:lnTo>
                    <a:pt x="140" y="120"/>
                  </a:lnTo>
                  <a:lnTo>
                    <a:pt x="136" y="126"/>
                  </a:lnTo>
                  <a:lnTo>
                    <a:pt x="130" y="131"/>
                  </a:lnTo>
                  <a:lnTo>
                    <a:pt x="126" y="137"/>
                  </a:lnTo>
                  <a:lnTo>
                    <a:pt x="119" y="140"/>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57" name="Google Shape;6257;p59"/>
            <p:cNvSpPr/>
            <p:nvPr/>
          </p:nvSpPr>
          <p:spPr>
            <a:xfrm>
              <a:off x="2166938" y="2124076"/>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4"/>
                  </a:lnTo>
                  <a:lnTo>
                    <a:pt x="76" y="154"/>
                  </a:lnTo>
                  <a:lnTo>
                    <a:pt x="68" y="153"/>
                  </a:lnTo>
                  <a:lnTo>
                    <a:pt x="60"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58" name="Google Shape;6258;p59"/>
            <p:cNvSpPr/>
            <p:nvPr/>
          </p:nvSpPr>
          <p:spPr>
            <a:xfrm>
              <a:off x="2166938" y="2195513"/>
              <a:ext cx="49213" cy="49213"/>
            </a:xfrm>
            <a:custGeom>
              <a:avLst/>
              <a:gdLst/>
              <a:ahLst/>
              <a:cxnLst/>
              <a:rect l="l" t="t" r="r" b="b"/>
              <a:pathLst>
                <a:path w="153" h="154" extrusionOk="0">
                  <a:moveTo>
                    <a:pt x="153" y="78"/>
                  </a:moveTo>
                  <a:lnTo>
                    <a:pt x="153" y="78"/>
                  </a:lnTo>
                  <a:lnTo>
                    <a:pt x="153" y="86"/>
                  </a:lnTo>
                  <a:lnTo>
                    <a:pt x="152" y="92"/>
                  </a:lnTo>
                  <a:lnTo>
                    <a:pt x="150"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3"/>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59" name="Google Shape;6259;p59"/>
            <p:cNvSpPr/>
            <p:nvPr/>
          </p:nvSpPr>
          <p:spPr>
            <a:xfrm>
              <a:off x="2236788" y="2124076"/>
              <a:ext cx="49213"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4"/>
                  </a:lnTo>
                  <a:lnTo>
                    <a:pt x="77" y="154"/>
                  </a:lnTo>
                  <a:lnTo>
                    <a:pt x="69" y="153"/>
                  </a:lnTo>
                  <a:lnTo>
                    <a:pt x="61" y="152"/>
                  </a:lnTo>
                  <a:lnTo>
                    <a:pt x="54" y="150"/>
                  </a:lnTo>
                  <a:lnTo>
                    <a:pt x="47" y="147"/>
                  </a:lnTo>
                  <a:lnTo>
                    <a:pt x="40" y="144"/>
                  </a:lnTo>
                  <a:lnTo>
                    <a:pt x="34"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60" name="Google Shape;6260;p59"/>
            <p:cNvSpPr/>
            <p:nvPr/>
          </p:nvSpPr>
          <p:spPr>
            <a:xfrm>
              <a:off x="2236788" y="2195513"/>
              <a:ext cx="49213" cy="49213"/>
            </a:xfrm>
            <a:custGeom>
              <a:avLst/>
              <a:gdLst/>
              <a:ahLst/>
              <a:cxnLst/>
              <a:rect l="l" t="t" r="r" b="b"/>
              <a:pathLst>
                <a:path w="154" h="154" extrusionOk="0">
                  <a:moveTo>
                    <a:pt x="154" y="78"/>
                  </a:moveTo>
                  <a:lnTo>
                    <a:pt x="154" y="78"/>
                  </a:lnTo>
                  <a:lnTo>
                    <a:pt x="154" y="86"/>
                  </a:lnTo>
                  <a:lnTo>
                    <a:pt x="153" y="92"/>
                  </a:lnTo>
                  <a:lnTo>
                    <a:pt x="150" y="100"/>
                  </a:lnTo>
                  <a:lnTo>
                    <a:pt x="148" y="107"/>
                  </a:lnTo>
                  <a:lnTo>
                    <a:pt x="145" y="114"/>
                  </a:lnTo>
                  <a:lnTo>
                    <a:pt x="141" y="120"/>
                  </a:lnTo>
                  <a:lnTo>
                    <a:pt x="137" y="126"/>
                  </a:lnTo>
                  <a:lnTo>
                    <a:pt x="132" y="131"/>
                  </a:lnTo>
                  <a:lnTo>
                    <a:pt x="126" y="137"/>
                  </a:lnTo>
                  <a:lnTo>
                    <a:pt x="120" y="140"/>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4" y="140"/>
                  </a:lnTo>
                  <a:lnTo>
                    <a:pt x="28" y="137"/>
                  </a:lnTo>
                  <a:lnTo>
                    <a:pt x="22" y="131"/>
                  </a:lnTo>
                  <a:lnTo>
                    <a:pt x="17" y="126"/>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4" y="13"/>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61" name="Google Shape;6261;p59"/>
            <p:cNvSpPr/>
            <p:nvPr/>
          </p:nvSpPr>
          <p:spPr>
            <a:xfrm>
              <a:off x="2306638" y="2124076"/>
              <a:ext cx="49213" cy="49213"/>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0"/>
                  </a:lnTo>
                  <a:lnTo>
                    <a:pt x="113" y="144"/>
                  </a:lnTo>
                  <a:lnTo>
                    <a:pt x="107" y="147"/>
                  </a:lnTo>
                  <a:lnTo>
                    <a:pt x="100" y="150"/>
                  </a:lnTo>
                  <a:lnTo>
                    <a:pt x="92" y="152"/>
                  </a:lnTo>
                  <a:lnTo>
                    <a:pt x="85" y="153"/>
                  </a:lnTo>
                  <a:lnTo>
                    <a:pt x="77" y="154"/>
                  </a:lnTo>
                  <a:lnTo>
                    <a:pt x="77" y="154"/>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62" name="Google Shape;6262;p59"/>
            <p:cNvSpPr/>
            <p:nvPr/>
          </p:nvSpPr>
          <p:spPr>
            <a:xfrm>
              <a:off x="2306638" y="2195513"/>
              <a:ext cx="49213" cy="49213"/>
            </a:xfrm>
            <a:custGeom>
              <a:avLst/>
              <a:gdLst/>
              <a:ahLst/>
              <a:cxnLst/>
              <a:rect l="l" t="t" r="r" b="b"/>
              <a:pathLst>
                <a:path w="154" h="154" extrusionOk="0">
                  <a:moveTo>
                    <a:pt x="154" y="78"/>
                  </a:moveTo>
                  <a:lnTo>
                    <a:pt x="154" y="78"/>
                  </a:lnTo>
                  <a:lnTo>
                    <a:pt x="154" y="86"/>
                  </a:lnTo>
                  <a:lnTo>
                    <a:pt x="152" y="92"/>
                  </a:lnTo>
                  <a:lnTo>
                    <a:pt x="150" y="100"/>
                  </a:lnTo>
                  <a:lnTo>
                    <a:pt x="148" y="107"/>
                  </a:lnTo>
                  <a:lnTo>
                    <a:pt x="144" y="114"/>
                  </a:lnTo>
                  <a:lnTo>
                    <a:pt x="141" y="120"/>
                  </a:lnTo>
                  <a:lnTo>
                    <a:pt x="136" y="126"/>
                  </a:lnTo>
                  <a:lnTo>
                    <a:pt x="131" y="131"/>
                  </a:lnTo>
                  <a:lnTo>
                    <a:pt x="126" y="137"/>
                  </a:lnTo>
                  <a:lnTo>
                    <a:pt x="119" y="140"/>
                  </a:lnTo>
                  <a:lnTo>
                    <a:pt x="113"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3" y="140"/>
                  </a:lnTo>
                  <a:lnTo>
                    <a:pt x="28" y="137"/>
                  </a:lnTo>
                  <a:lnTo>
                    <a:pt x="22" y="131"/>
                  </a:lnTo>
                  <a:lnTo>
                    <a:pt x="17" y="126"/>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3"/>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3"/>
                  </a:lnTo>
                  <a:lnTo>
                    <a:pt x="126" y="18"/>
                  </a:lnTo>
                  <a:lnTo>
                    <a:pt x="131"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63" name="Google Shape;6263;p59"/>
            <p:cNvSpPr/>
            <p:nvPr/>
          </p:nvSpPr>
          <p:spPr>
            <a:xfrm>
              <a:off x="2378076" y="2124076"/>
              <a:ext cx="47625" cy="49213"/>
            </a:xfrm>
            <a:custGeom>
              <a:avLst/>
              <a:gdLst/>
              <a:ahLst/>
              <a:cxnLst/>
              <a:rect l="l" t="t" r="r" b="b"/>
              <a:pathLst>
                <a:path w="154" h="154"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4"/>
                  </a:lnTo>
                  <a:lnTo>
                    <a:pt x="77" y="154"/>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64" name="Google Shape;6264;p59"/>
            <p:cNvSpPr/>
            <p:nvPr/>
          </p:nvSpPr>
          <p:spPr>
            <a:xfrm>
              <a:off x="2378076" y="2195513"/>
              <a:ext cx="47625" cy="49213"/>
            </a:xfrm>
            <a:custGeom>
              <a:avLst/>
              <a:gdLst/>
              <a:ahLst/>
              <a:cxnLst/>
              <a:rect l="l" t="t" r="r" b="b"/>
              <a:pathLst>
                <a:path w="154" h="154" extrusionOk="0">
                  <a:moveTo>
                    <a:pt x="154" y="78"/>
                  </a:moveTo>
                  <a:lnTo>
                    <a:pt x="154" y="78"/>
                  </a:lnTo>
                  <a:lnTo>
                    <a:pt x="154" y="86"/>
                  </a:lnTo>
                  <a:lnTo>
                    <a:pt x="152" y="92"/>
                  </a:lnTo>
                  <a:lnTo>
                    <a:pt x="150" y="100"/>
                  </a:lnTo>
                  <a:lnTo>
                    <a:pt x="148" y="107"/>
                  </a:lnTo>
                  <a:lnTo>
                    <a:pt x="144" y="114"/>
                  </a:lnTo>
                  <a:lnTo>
                    <a:pt x="141" y="120"/>
                  </a:lnTo>
                  <a:lnTo>
                    <a:pt x="136" y="126"/>
                  </a:lnTo>
                  <a:lnTo>
                    <a:pt x="132" y="131"/>
                  </a:lnTo>
                  <a:lnTo>
                    <a:pt x="126" y="137"/>
                  </a:lnTo>
                  <a:lnTo>
                    <a:pt x="120"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8" y="137"/>
                  </a:lnTo>
                  <a:lnTo>
                    <a:pt x="23" y="131"/>
                  </a:lnTo>
                  <a:lnTo>
                    <a:pt x="17" y="126"/>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5" y="13"/>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65" name="Google Shape;6265;p59"/>
            <p:cNvSpPr/>
            <p:nvPr/>
          </p:nvSpPr>
          <p:spPr>
            <a:xfrm>
              <a:off x="2446338" y="2124076"/>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4"/>
                  </a:lnTo>
                  <a:lnTo>
                    <a:pt x="76" y="154"/>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66" name="Google Shape;6266;p59"/>
            <p:cNvSpPr/>
            <p:nvPr/>
          </p:nvSpPr>
          <p:spPr>
            <a:xfrm>
              <a:off x="2446338" y="2195513"/>
              <a:ext cx="49213" cy="49213"/>
            </a:xfrm>
            <a:custGeom>
              <a:avLst/>
              <a:gdLst/>
              <a:ahLst/>
              <a:cxnLst/>
              <a:rect l="l" t="t" r="r" b="b"/>
              <a:pathLst>
                <a:path w="154" h="154" extrusionOk="0">
                  <a:moveTo>
                    <a:pt x="154" y="78"/>
                  </a:moveTo>
                  <a:lnTo>
                    <a:pt x="154" y="78"/>
                  </a:lnTo>
                  <a:lnTo>
                    <a:pt x="153" y="86"/>
                  </a:lnTo>
                  <a:lnTo>
                    <a:pt x="152" y="92"/>
                  </a:lnTo>
                  <a:lnTo>
                    <a:pt x="151"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4" y="140"/>
                  </a:lnTo>
                  <a:lnTo>
                    <a:pt x="27" y="137"/>
                  </a:lnTo>
                  <a:lnTo>
                    <a:pt x="23"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3"/>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67" name="Google Shape;6267;p59"/>
            <p:cNvSpPr/>
            <p:nvPr/>
          </p:nvSpPr>
          <p:spPr>
            <a:xfrm>
              <a:off x="1955801" y="2124076"/>
              <a:ext cx="49213" cy="49213"/>
            </a:xfrm>
            <a:custGeom>
              <a:avLst/>
              <a:gdLst/>
              <a:ahLst/>
              <a:cxnLst/>
              <a:rect l="l" t="t" r="r" b="b"/>
              <a:pathLst>
                <a:path w="154" h="154" extrusionOk="0">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0"/>
                  </a:lnTo>
                  <a:lnTo>
                    <a:pt x="114" y="144"/>
                  </a:lnTo>
                  <a:lnTo>
                    <a:pt x="107" y="147"/>
                  </a:lnTo>
                  <a:lnTo>
                    <a:pt x="100" y="150"/>
                  </a:lnTo>
                  <a:lnTo>
                    <a:pt x="92" y="152"/>
                  </a:lnTo>
                  <a:lnTo>
                    <a:pt x="85" y="153"/>
                  </a:lnTo>
                  <a:lnTo>
                    <a:pt x="77" y="154"/>
                  </a:lnTo>
                  <a:lnTo>
                    <a:pt x="77" y="154"/>
                  </a:lnTo>
                  <a:lnTo>
                    <a:pt x="69" y="153"/>
                  </a:lnTo>
                  <a:lnTo>
                    <a:pt x="61" y="152"/>
                  </a:lnTo>
                  <a:lnTo>
                    <a:pt x="54" y="150"/>
                  </a:lnTo>
                  <a:lnTo>
                    <a:pt x="46" y="147"/>
                  </a:lnTo>
                  <a:lnTo>
                    <a:pt x="41" y="144"/>
                  </a:lnTo>
                  <a:lnTo>
                    <a:pt x="34" y="140"/>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2"/>
                  </a:lnTo>
                  <a:lnTo>
                    <a:pt x="3" y="54"/>
                  </a:lnTo>
                  <a:lnTo>
                    <a:pt x="6" y="47"/>
                  </a:lnTo>
                  <a:lnTo>
                    <a:pt x="10" y="40"/>
                  </a:lnTo>
                  <a:lnTo>
                    <a:pt x="13" y="34"/>
                  </a:lnTo>
                  <a:lnTo>
                    <a:pt x="18" y="27"/>
                  </a:lnTo>
                  <a:lnTo>
                    <a:pt x="22" y="23"/>
                  </a:lnTo>
                  <a:lnTo>
                    <a:pt x="28" y="17"/>
                  </a:lnTo>
                  <a:lnTo>
                    <a:pt x="34" y="12"/>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3"/>
                  </a:lnTo>
                  <a:lnTo>
                    <a:pt x="137" y="27"/>
                  </a:lnTo>
                  <a:lnTo>
                    <a:pt x="141" y="34"/>
                  </a:lnTo>
                  <a:lnTo>
                    <a:pt x="145" y="40"/>
                  </a:lnTo>
                  <a:lnTo>
                    <a:pt x="148"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68" name="Google Shape;6268;p59"/>
            <p:cNvSpPr/>
            <p:nvPr/>
          </p:nvSpPr>
          <p:spPr>
            <a:xfrm>
              <a:off x="1955801" y="2195513"/>
              <a:ext cx="49213" cy="49213"/>
            </a:xfrm>
            <a:custGeom>
              <a:avLst/>
              <a:gdLst/>
              <a:ahLst/>
              <a:cxnLst/>
              <a:rect l="l" t="t" r="r" b="b"/>
              <a:pathLst>
                <a:path w="154" h="154" extrusionOk="0">
                  <a:moveTo>
                    <a:pt x="154" y="78"/>
                  </a:moveTo>
                  <a:lnTo>
                    <a:pt x="154" y="78"/>
                  </a:lnTo>
                  <a:lnTo>
                    <a:pt x="154" y="86"/>
                  </a:lnTo>
                  <a:lnTo>
                    <a:pt x="153" y="92"/>
                  </a:lnTo>
                  <a:lnTo>
                    <a:pt x="151" y="100"/>
                  </a:lnTo>
                  <a:lnTo>
                    <a:pt x="148" y="107"/>
                  </a:lnTo>
                  <a:lnTo>
                    <a:pt x="145" y="114"/>
                  </a:lnTo>
                  <a:lnTo>
                    <a:pt x="141" y="120"/>
                  </a:lnTo>
                  <a:lnTo>
                    <a:pt x="137" y="126"/>
                  </a:lnTo>
                  <a:lnTo>
                    <a:pt x="131" y="131"/>
                  </a:lnTo>
                  <a:lnTo>
                    <a:pt x="127" y="137"/>
                  </a:lnTo>
                  <a:lnTo>
                    <a:pt x="120" y="140"/>
                  </a:lnTo>
                  <a:lnTo>
                    <a:pt x="114" y="145"/>
                  </a:lnTo>
                  <a:lnTo>
                    <a:pt x="107" y="148"/>
                  </a:lnTo>
                  <a:lnTo>
                    <a:pt x="100" y="151"/>
                  </a:lnTo>
                  <a:lnTo>
                    <a:pt x="92" y="152"/>
                  </a:lnTo>
                  <a:lnTo>
                    <a:pt x="85" y="153"/>
                  </a:lnTo>
                  <a:lnTo>
                    <a:pt x="77" y="154"/>
                  </a:lnTo>
                  <a:lnTo>
                    <a:pt x="77" y="154"/>
                  </a:lnTo>
                  <a:lnTo>
                    <a:pt x="69" y="153"/>
                  </a:lnTo>
                  <a:lnTo>
                    <a:pt x="61" y="152"/>
                  </a:lnTo>
                  <a:lnTo>
                    <a:pt x="54" y="151"/>
                  </a:lnTo>
                  <a:lnTo>
                    <a:pt x="46" y="148"/>
                  </a:lnTo>
                  <a:lnTo>
                    <a:pt x="41" y="145"/>
                  </a:lnTo>
                  <a:lnTo>
                    <a:pt x="34" y="140"/>
                  </a:lnTo>
                  <a:lnTo>
                    <a:pt x="28" y="137"/>
                  </a:lnTo>
                  <a:lnTo>
                    <a:pt x="22" y="131"/>
                  </a:lnTo>
                  <a:lnTo>
                    <a:pt x="18" y="126"/>
                  </a:lnTo>
                  <a:lnTo>
                    <a:pt x="13" y="120"/>
                  </a:lnTo>
                  <a:lnTo>
                    <a:pt x="10" y="114"/>
                  </a:lnTo>
                  <a:lnTo>
                    <a:pt x="6" y="107"/>
                  </a:lnTo>
                  <a:lnTo>
                    <a:pt x="3" y="100"/>
                  </a:lnTo>
                  <a:lnTo>
                    <a:pt x="2" y="92"/>
                  </a:lnTo>
                  <a:lnTo>
                    <a:pt x="1" y="86"/>
                  </a:lnTo>
                  <a:lnTo>
                    <a:pt x="0" y="78"/>
                  </a:lnTo>
                  <a:lnTo>
                    <a:pt x="0" y="78"/>
                  </a:lnTo>
                  <a:lnTo>
                    <a:pt x="1" y="70"/>
                  </a:lnTo>
                  <a:lnTo>
                    <a:pt x="2" y="62"/>
                  </a:lnTo>
                  <a:lnTo>
                    <a:pt x="3" y="55"/>
                  </a:lnTo>
                  <a:lnTo>
                    <a:pt x="6" y="47"/>
                  </a:lnTo>
                  <a:lnTo>
                    <a:pt x="10" y="41"/>
                  </a:lnTo>
                  <a:lnTo>
                    <a:pt x="13" y="34"/>
                  </a:lnTo>
                  <a:lnTo>
                    <a:pt x="18" y="28"/>
                  </a:lnTo>
                  <a:lnTo>
                    <a:pt x="22" y="23"/>
                  </a:lnTo>
                  <a:lnTo>
                    <a:pt x="28" y="18"/>
                  </a:lnTo>
                  <a:lnTo>
                    <a:pt x="34" y="13"/>
                  </a:lnTo>
                  <a:lnTo>
                    <a:pt x="41" y="9"/>
                  </a:lnTo>
                  <a:lnTo>
                    <a:pt x="46" y="7"/>
                  </a:lnTo>
                  <a:lnTo>
                    <a:pt x="54" y="3"/>
                  </a:lnTo>
                  <a:lnTo>
                    <a:pt x="61" y="2"/>
                  </a:lnTo>
                  <a:lnTo>
                    <a:pt x="69" y="1"/>
                  </a:lnTo>
                  <a:lnTo>
                    <a:pt x="77" y="0"/>
                  </a:lnTo>
                  <a:lnTo>
                    <a:pt x="77" y="0"/>
                  </a:lnTo>
                  <a:lnTo>
                    <a:pt x="85" y="1"/>
                  </a:lnTo>
                  <a:lnTo>
                    <a:pt x="92" y="2"/>
                  </a:lnTo>
                  <a:lnTo>
                    <a:pt x="100" y="3"/>
                  </a:lnTo>
                  <a:lnTo>
                    <a:pt x="107" y="7"/>
                  </a:lnTo>
                  <a:lnTo>
                    <a:pt x="114" y="9"/>
                  </a:lnTo>
                  <a:lnTo>
                    <a:pt x="120" y="13"/>
                  </a:lnTo>
                  <a:lnTo>
                    <a:pt x="127" y="18"/>
                  </a:lnTo>
                  <a:lnTo>
                    <a:pt x="131" y="23"/>
                  </a:lnTo>
                  <a:lnTo>
                    <a:pt x="137" y="28"/>
                  </a:lnTo>
                  <a:lnTo>
                    <a:pt x="141"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69" name="Google Shape;6269;p59"/>
            <p:cNvSpPr/>
            <p:nvPr/>
          </p:nvSpPr>
          <p:spPr>
            <a:xfrm>
              <a:off x="2025651" y="2124076"/>
              <a:ext cx="49213" cy="49213"/>
            </a:xfrm>
            <a:custGeom>
              <a:avLst/>
              <a:gdLst/>
              <a:ahLst/>
              <a:cxnLst/>
              <a:rect l="l" t="t" r="r" b="b"/>
              <a:pathLst>
                <a:path w="155" h="154" extrusionOk="0">
                  <a:moveTo>
                    <a:pt x="155" y="76"/>
                  </a:moveTo>
                  <a:lnTo>
                    <a:pt x="155" y="76"/>
                  </a:lnTo>
                  <a:lnTo>
                    <a:pt x="155" y="84"/>
                  </a:lnTo>
                  <a:lnTo>
                    <a:pt x="153" y="92"/>
                  </a:lnTo>
                  <a:lnTo>
                    <a:pt x="151" y="99"/>
                  </a:lnTo>
                  <a:lnTo>
                    <a:pt x="149" y="106"/>
                  </a:lnTo>
                  <a:lnTo>
                    <a:pt x="145" y="113"/>
                  </a:lnTo>
                  <a:lnTo>
                    <a:pt x="142" y="120"/>
                  </a:lnTo>
                  <a:lnTo>
                    <a:pt x="137" y="126"/>
                  </a:lnTo>
                  <a:lnTo>
                    <a:pt x="132" y="131"/>
                  </a:lnTo>
                  <a:lnTo>
                    <a:pt x="127" y="136"/>
                  </a:lnTo>
                  <a:lnTo>
                    <a:pt x="120" y="140"/>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0"/>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2"/>
                  </a:lnTo>
                  <a:lnTo>
                    <a:pt x="4" y="54"/>
                  </a:lnTo>
                  <a:lnTo>
                    <a:pt x="7" y="47"/>
                  </a:lnTo>
                  <a:lnTo>
                    <a:pt x="10" y="40"/>
                  </a:lnTo>
                  <a:lnTo>
                    <a:pt x="14" y="34"/>
                  </a:lnTo>
                  <a:lnTo>
                    <a:pt x="18" y="27"/>
                  </a:lnTo>
                  <a:lnTo>
                    <a:pt x="23" y="23"/>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7" y="17"/>
                  </a:lnTo>
                  <a:lnTo>
                    <a:pt x="132" y="23"/>
                  </a:lnTo>
                  <a:lnTo>
                    <a:pt x="137" y="27"/>
                  </a:lnTo>
                  <a:lnTo>
                    <a:pt x="142" y="34"/>
                  </a:lnTo>
                  <a:lnTo>
                    <a:pt x="145" y="40"/>
                  </a:lnTo>
                  <a:lnTo>
                    <a:pt x="149" y="47"/>
                  </a:lnTo>
                  <a:lnTo>
                    <a:pt x="151" y="54"/>
                  </a:lnTo>
                  <a:lnTo>
                    <a:pt x="153"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70" name="Google Shape;6270;p59"/>
            <p:cNvSpPr/>
            <p:nvPr/>
          </p:nvSpPr>
          <p:spPr>
            <a:xfrm>
              <a:off x="2025651" y="2195513"/>
              <a:ext cx="49213" cy="49213"/>
            </a:xfrm>
            <a:custGeom>
              <a:avLst/>
              <a:gdLst/>
              <a:ahLst/>
              <a:cxnLst/>
              <a:rect l="l" t="t" r="r" b="b"/>
              <a:pathLst>
                <a:path w="155" h="154" extrusionOk="0">
                  <a:moveTo>
                    <a:pt x="155" y="78"/>
                  </a:moveTo>
                  <a:lnTo>
                    <a:pt x="155" y="78"/>
                  </a:lnTo>
                  <a:lnTo>
                    <a:pt x="155" y="86"/>
                  </a:lnTo>
                  <a:lnTo>
                    <a:pt x="153" y="92"/>
                  </a:lnTo>
                  <a:lnTo>
                    <a:pt x="151" y="100"/>
                  </a:lnTo>
                  <a:lnTo>
                    <a:pt x="149" y="107"/>
                  </a:lnTo>
                  <a:lnTo>
                    <a:pt x="145" y="114"/>
                  </a:lnTo>
                  <a:lnTo>
                    <a:pt x="142" y="120"/>
                  </a:lnTo>
                  <a:lnTo>
                    <a:pt x="137" y="126"/>
                  </a:lnTo>
                  <a:lnTo>
                    <a:pt x="132" y="131"/>
                  </a:lnTo>
                  <a:lnTo>
                    <a:pt x="127" y="137"/>
                  </a:lnTo>
                  <a:lnTo>
                    <a:pt x="120" y="140"/>
                  </a:lnTo>
                  <a:lnTo>
                    <a:pt x="115"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7"/>
                  </a:lnTo>
                  <a:lnTo>
                    <a:pt x="23" y="131"/>
                  </a:lnTo>
                  <a:lnTo>
                    <a:pt x="18" y="126"/>
                  </a:lnTo>
                  <a:lnTo>
                    <a:pt x="14" y="120"/>
                  </a:lnTo>
                  <a:lnTo>
                    <a:pt x="10" y="114"/>
                  </a:lnTo>
                  <a:lnTo>
                    <a:pt x="7" y="107"/>
                  </a:lnTo>
                  <a:lnTo>
                    <a:pt x="4" y="100"/>
                  </a:lnTo>
                  <a:lnTo>
                    <a:pt x="2" y="92"/>
                  </a:lnTo>
                  <a:lnTo>
                    <a:pt x="1" y="86"/>
                  </a:lnTo>
                  <a:lnTo>
                    <a:pt x="0" y="78"/>
                  </a:lnTo>
                  <a:lnTo>
                    <a:pt x="0" y="78"/>
                  </a:lnTo>
                  <a:lnTo>
                    <a:pt x="1" y="70"/>
                  </a:lnTo>
                  <a:lnTo>
                    <a:pt x="2" y="62"/>
                  </a:lnTo>
                  <a:lnTo>
                    <a:pt x="4" y="55"/>
                  </a:lnTo>
                  <a:lnTo>
                    <a:pt x="7" y="47"/>
                  </a:lnTo>
                  <a:lnTo>
                    <a:pt x="10" y="41"/>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3"/>
                  </a:lnTo>
                  <a:lnTo>
                    <a:pt x="127" y="18"/>
                  </a:lnTo>
                  <a:lnTo>
                    <a:pt x="132" y="23"/>
                  </a:lnTo>
                  <a:lnTo>
                    <a:pt x="137" y="28"/>
                  </a:lnTo>
                  <a:lnTo>
                    <a:pt x="142" y="34"/>
                  </a:lnTo>
                  <a:lnTo>
                    <a:pt x="145"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71" name="Google Shape;6271;p59"/>
            <p:cNvSpPr/>
            <p:nvPr/>
          </p:nvSpPr>
          <p:spPr>
            <a:xfrm>
              <a:off x="2095501" y="2124076"/>
              <a:ext cx="49213" cy="49213"/>
            </a:xfrm>
            <a:custGeom>
              <a:avLst/>
              <a:gdLst/>
              <a:ahLst/>
              <a:cxnLst/>
              <a:rect l="l" t="t" r="r" b="b"/>
              <a:pathLst>
                <a:path w="155" h="154" extrusionOk="0">
                  <a:moveTo>
                    <a:pt x="155" y="76"/>
                  </a:moveTo>
                  <a:lnTo>
                    <a:pt x="155" y="76"/>
                  </a:lnTo>
                  <a:lnTo>
                    <a:pt x="155" y="84"/>
                  </a:lnTo>
                  <a:lnTo>
                    <a:pt x="153" y="92"/>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5" y="153"/>
                  </a:lnTo>
                  <a:lnTo>
                    <a:pt x="78" y="154"/>
                  </a:lnTo>
                  <a:lnTo>
                    <a:pt x="78" y="154"/>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3"/>
                  </a:lnTo>
                  <a:lnTo>
                    <a:pt x="136" y="27"/>
                  </a:lnTo>
                  <a:lnTo>
                    <a:pt x="141" y="34"/>
                  </a:lnTo>
                  <a:lnTo>
                    <a:pt x="145" y="40"/>
                  </a:lnTo>
                  <a:lnTo>
                    <a:pt x="149" y="47"/>
                  </a:lnTo>
                  <a:lnTo>
                    <a:pt x="151" y="54"/>
                  </a:lnTo>
                  <a:lnTo>
                    <a:pt x="153"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72" name="Google Shape;6272;p59"/>
            <p:cNvSpPr/>
            <p:nvPr/>
          </p:nvSpPr>
          <p:spPr>
            <a:xfrm>
              <a:off x="2095501" y="2195513"/>
              <a:ext cx="49213" cy="49213"/>
            </a:xfrm>
            <a:custGeom>
              <a:avLst/>
              <a:gdLst/>
              <a:ahLst/>
              <a:cxnLst/>
              <a:rect l="l" t="t" r="r" b="b"/>
              <a:pathLst>
                <a:path w="155" h="154" extrusionOk="0">
                  <a:moveTo>
                    <a:pt x="155" y="78"/>
                  </a:moveTo>
                  <a:lnTo>
                    <a:pt x="155" y="78"/>
                  </a:lnTo>
                  <a:lnTo>
                    <a:pt x="155" y="86"/>
                  </a:lnTo>
                  <a:lnTo>
                    <a:pt x="153" y="92"/>
                  </a:lnTo>
                  <a:lnTo>
                    <a:pt x="151" y="100"/>
                  </a:lnTo>
                  <a:lnTo>
                    <a:pt x="149" y="107"/>
                  </a:lnTo>
                  <a:lnTo>
                    <a:pt x="145" y="114"/>
                  </a:lnTo>
                  <a:lnTo>
                    <a:pt x="141" y="120"/>
                  </a:lnTo>
                  <a:lnTo>
                    <a:pt x="136" y="126"/>
                  </a:lnTo>
                  <a:lnTo>
                    <a:pt x="132" y="131"/>
                  </a:lnTo>
                  <a:lnTo>
                    <a:pt x="126" y="137"/>
                  </a:lnTo>
                  <a:lnTo>
                    <a:pt x="120" y="140"/>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7"/>
                  </a:lnTo>
                  <a:lnTo>
                    <a:pt x="23" y="131"/>
                  </a:lnTo>
                  <a:lnTo>
                    <a:pt x="18" y="126"/>
                  </a:lnTo>
                  <a:lnTo>
                    <a:pt x="14" y="120"/>
                  </a:lnTo>
                  <a:lnTo>
                    <a:pt x="9" y="114"/>
                  </a:lnTo>
                  <a:lnTo>
                    <a:pt x="7" y="107"/>
                  </a:lnTo>
                  <a:lnTo>
                    <a:pt x="3" y="100"/>
                  </a:lnTo>
                  <a:lnTo>
                    <a:pt x="2" y="92"/>
                  </a:lnTo>
                  <a:lnTo>
                    <a:pt x="1" y="86"/>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3"/>
                  </a:lnTo>
                  <a:lnTo>
                    <a:pt x="126" y="18"/>
                  </a:lnTo>
                  <a:lnTo>
                    <a:pt x="132" y="23"/>
                  </a:lnTo>
                  <a:lnTo>
                    <a:pt x="136" y="28"/>
                  </a:lnTo>
                  <a:lnTo>
                    <a:pt x="141" y="34"/>
                  </a:lnTo>
                  <a:lnTo>
                    <a:pt x="145"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73" name="Google Shape;6273;p59"/>
            <p:cNvSpPr/>
            <p:nvPr/>
          </p:nvSpPr>
          <p:spPr>
            <a:xfrm>
              <a:off x="1816101" y="2124076"/>
              <a:ext cx="49213" cy="49213"/>
            </a:xfrm>
            <a:custGeom>
              <a:avLst/>
              <a:gdLst/>
              <a:ahLst/>
              <a:cxnLst/>
              <a:rect l="l" t="t" r="r" b="b"/>
              <a:pathLst>
                <a:path w="155" h="154" extrusionOk="0">
                  <a:moveTo>
                    <a:pt x="155" y="76"/>
                  </a:moveTo>
                  <a:lnTo>
                    <a:pt x="155" y="76"/>
                  </a:lnTo>
                  <a:lnTo>
                    <a:pt x="154" y="84"/>
                  </a:lnTo>
                  <a:lnTo>
                    <a:pt x="152" y="92"/>
                  </a:lnTo>
                  <a:lnTo>
                    <a:pt x="151" y="99"/>
                  </a:lnTo>
                  <a:lnTo>
                    <a:pt x="148" y="106"/>
                  </a:lnTo>
                  <a:lnTo>
                    <a:pt x="146"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7" y="154"/>
                  </a:lnTo>
                  <a:lnTo>
                    <a:pt x="77" y="154"/>
                  </a:lnTo>
                  <a:lnTo>
                    <a:pt x="70"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3" y="92"/>
                  </a:lnTo>
                  <a:lnTo>
                    <a:pt x="1" y="84"/>
                  </a:lnTo>
                  <a:lnTo>
                    <a:pt x="0" y="76"/>
                  </a:lnTo>
                  <a:lnTo>
                    <a:pt x="0" y="76"/>
                  </a:lnTo>
                  <a:lnTo>
                    <a:pt x="1" y="68"/>
                  </a:lnTo>
                  <a:lnTo>
                    <a:pt x="3" y="62"/>
                  </a:lnTo>
                  <a:lnTo>
                    <a:pt x="4" y="54"/>
                  </a:lnTo>
                  <a:lnTo>
                    <a:pt x="6" y="47"/>
                  </a:lnTo>
                  <a:lnTo>
                    <a:pt x="9" y="40"/>
                  </a:lnTo>
                  <a:lnTo>
                    <a:pt x="14" y="34"/>
                  </a:lnTo>
                  <a:lnTo>
                    <a:pt x="17" y="27"/>
                  </a:lnTo>
                  <a:lnTo>
                    <a:pt x="23" y="23"/>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2"/>
                  </a:lnTo>
                  <a:lnTo>
                    <a:pt x="126" y="17"/>
                  </a:lnTo>
                  <a:lnTo>
                    <a:pt x="132" y="23"/>
                  </a:lnTo>
                  <a:lnTo>
                    <a:pt x="136" y="27"/>
                  </a:lnTo>
                  <a:lnTo>
                    <a:pt x="141" y="34"/>
                  </a:lnTo>
                  <a:lnTo>
                    <a:pt x="146" y="40"/>
                  </a:lnTo>
                  <a:lnTo>
                    <a:pt x="148" y="47"/>
                  </a:lnTo>
                  <a:lnTo>
                    <a:pt x="151" y="54"/>
                  </a:lnTo>
                  <a:lnTo>
                    <a:pt x="152"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74" name="Google Shape;6274;p59"/>
            <p:cNvSpPr/>
            <p:nvPr/>
          </p:nvSpPr>
          <p:spPr>
            <a:xfrm>
              <a:off x="1816101" y="2195513"/>
              <a:ext cx="49213" cy="49213"/>
            </a:xfrm>
            <a:custGeom>
              <a:avLst/>
              <a:gdLst/>
              <a:ahLst/>
              <a:cxnLst/>
              <a:rect l="l" t="t" r="r" b="b"/>
              <a:pathLst>
                <a:path w="155" h="154" extrusionOk="0">
                  <a:moveTo>
                    <a:pt x="155" y="78"/>
                  </a:moveTo>
                  <a:lnTo>
                    <a:pt x="155" y="78"/>
                  </a:lnTo>
                  <a:lnTo>
                    <a:pt x="154" y="86"/>
                  </a:lnTo>
                  <a:lnTo>
                    <a:pt x="152" y="92"/>
                  </a:lnTo>
                  <a:lnTo>
                    <a:pt x="151" y="100"/>
                  </a:lnTo>
                  <a:lnTo>
                    <a:pt x="148" y="107"/>
                  </a:lnTo>
                  <a:lnTo>
                    <a:pt x="146" y="114"/>
                  </a:lnTo>
                  <a:lnTo>
                    <a:pt x="141" y="120"/>
                  </a:lnTo>
                  <a:lnTo>
                    <a:pt x="136" y="126"/>
                  </a:lnTo>
                  <a:lnTo>
                    <a:pt x="132" y="131"/>
                  </a:lnTo>
                  <a:lnTo>
                    <a:pt x="126" y="137"/>
                  </a:lnTo>
                  <a:lnTo>
                    <a:pt x="120" y="140"/>
                  </a:lnTo>
                  <a:lnTo>
                    <a:pt x="114" y="145"/>
                  </a:lnTo>
                  <a:lnTo>
                    <a:pt x="108" y="148"/>
                  </a:lnTo>
                  <a:lnTo>
                    <a:pt x="100" y="151"/>
                  </a:lnTo>
                  <a:lnTo>
                    <a:pt x="93" y="152"/>
                  </a:lnTo>
                  <a:lnTo>
                    <a:pt x="85" y="153"/>
                  </a:lnTo>
                  <a:lnTo>
                    <a:pt x="77" y="154"/>
                  </a:lnTo>
                  <a:lnTo>
                    <a:pt x="77" y="154"/>
                  </a:lnTo>
                  <a:lnTo>
                    <a:pt x="70" y="153"/>
                  </a:lnTo>
                  <a:lnTo>
                    <a:pt x="62" y="152"/>
                  </a:lnTo>
                  <a:lnTo>
                    <a:pt x="54" y="151"/>
                  </a:lnTo>
                  <a:lnTo>
                    <a:pt x="47" y="148"/>
                  </a:lnTo>
                  <a:lnTo>
                    <a:pt x="40" y="145"/>
                  </a:lnTo>
                  <a:lnTo>
                    <a:pt x="35" y="140"/>
                  </a:lnTo>
                  <a:lnTo>
                    <a:pt x="29" y="137"/>
                  </a:lnTo>
                  <a:lnTo>
                    <a:pt x="23" y="131"/>
                  </a:lnTo>
                  <a:lnTo>
                    <a:pt x="17" y="126"/>
                  </a:lnTo>
                  <a:lnTo>
                    <a:pt x="14" y="120"/>
                  </a:lnTo>
                  <a:lnTo>
                    <a:pt x="9" y="114"/>
                  </a:lnTo>
                  <a:lnTo>
                    <a:pt x="6" y="107"/>
                  </a:lnTo>
                  <a:lnTo>
                    <a:pt x="4" y="100"/>
                  </a:lnTo>
                  <a:lnTo>
                    <a:pt x="3" y="92"/>
                  </a:lnTo>
                  <a:lnTo>
                    <a:pt x="1" y="86"/>
                  </a:lnTo>
                  <a:lnTo>
                    <a:pt x="0" y="78"/>
                  </a:lnTo>
                  <a:lnTo>
                    <a:pt x="0" y="78"/>
                  </a:lnTo>
                  <a:lnTo>
                    <a:pt x="1" y="70"/>
                  </a:lnTo>
                  <a:lnTo>
                    <a:pt x="3" y="62"/>
                  </a:lnTo>
                  <a:lnTo>
                    <a:pt x="4" y="55"/>
                  </a:lnTo>
                  <a:lnTo>
                    <a:pt x="6" y="47"/>
                  </a:lnTo>
                  <a:lnTo>
                    <a:pt x="9" y="41"/>
                  </a:lnTo>
                  <a:lnTo>
                    <a:pt x="14" y="34"/>
                  </a:lnTo>
                  <a:lnTo>
                    <a:pt x="17" y="28"/>
                  </a:lnTo>
                  <a:lnTo>
                    <a:pt x="23" y="23"/>
                  </a:lnTo>
                  <a:lnTo>
                    <a:pt x="29" y="18"/>
                  </a:lnTo>
                  <a:lnTo>
                    <a:pt x="35" y="13"/>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3"/>
                  </a:lnTo>
                  <a:lnTo>
                    <a:pt x="126" y="18"/>
                  </a:lnTo>
                  <a:lnTo>
                    <a:pt x="132" y="23"/>
                  </a:lnTo>
                  <a:lnTo>
                    <a:pt x="136" y="28"/>
                  </a:lnTo>
                  <a:lnTo>
                    <a:pt x="141" y="34"/>
                  </a:lnTo>
                  <a:lnTo>
                    <a:pt x="146" y="41"/>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75" name="Google Shape;6275;p59"/>
            <p:cNvSpPr/>
            <p:nvPr/>
          </p:nvSpPr>
          <p:spPr>
            <a:xfrm>
              <a:off x="1885951" y="2124076"/>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0"/>
                  </a:lnTo>
                  <a:lnTo>
                    <a:pt x="114" y="144"/>
                  </a:lnTo>
                  <a:lnTo>
                    <a:pt x="107" y="147"/>
                  </a:lnTo>
                  <a:lnTo>
                    <a:pt x="99" y="150"/>
                  </a:lnTo>
                  <a:lnTo>
                    <a:pt x="93" y="152"/>
                  </a:lnTo>
                  <a:lnTo>
                    <a:pt x="85" y="153"/>
                  </a:lnTo>
                  <a:lnTo>
                    <a:pt x="77" y="154"/>
                  </a:lnTo>
                  <a:lnTo>
                    <a:pt x="77" y="154"/>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8" y="27"/>
                  </a:lnTo>
                  <a:lnTo>
                    <a:pt x="23" y="23"/>
                  </a:lnTo>
                  <a:lnTo>
                    <a:pt x="28"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1" y="23"/>
                  </a:lnTo>
                  <a:lnTo>
                    <a:pt x="136" y="27"/>
                  </a:lnTo>
                  <a:lnTo>
                    <a:pt x="141" y="34"/>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76" name="Google Shape;6276;p59"/>
            <p:cNvSpPr/>
            <p:nvPr/>
          </p:nvSpPr>
          <p:spPr>
            <a:xfrm>
              <a:off x="1885951" y="2195513"/>
              <a:ext cx="49213" cy="49213"/>
            </a:xfrm>
            <a:custGeom>
              <a:avLst/>
              <a:gdLst/>
              <a:ahLst/>
              <a:cxnLst/>
              <a:rect l="l" t="t" r="r" b="b"/>
              <a:pathLst>
                <a:path w="154" h="154" extrusionOk="0">
                  <a:moveTo>
                    <a:pt x="154" y="78"/>
                  </a:moveTo>
                  <a:lnTo>
                    <a:pt x="154" y="78"/>
                  </a:lnTo>
                  <a:lnTo>
                    <a:pt x="153" y="86"/>
                  </a:lnTo>
                  <a:lnTo>
                    <a:pt x="152" y="92"/>
                  </a:lnTo>
                  <a:lnTo>
                    <a:pt x="151" y="100"/>
                  </a:lnTo>
                  <a:lnTo>
                    <a:pt x="147" y="107"/>
                  </a:lnTo>
                  <a:lnTo>
                    <a:pt x="145" y="114"/>
                  </a:lnTo>
                  <a:lnTo>
                    <a:pt x="141" y="120"/>
                  </a:lnTo>
                  <a:lnTo>
                    <a:pt x="136" y="126"/>
                  </a:lnTo>
                  <a:lnTo>
                    <a:pt x="131" y="131"/>
                  </a:lnTo>
                  <a:lnTo>
                    <a:pt x="126" y="137"/>
                  </a:lnTo>
                  <a:lnTo>
                    <a:pt x="120" y="140"/>
                  </a:lnTo>
                  <a:lnTo>
                    <a:pt x="114" y="145"/>
                  </a:lnTo>
                  <a:lnTo>
                    <a:pt x="107" y="148"/>
                  </a:lnTo>
                  <a:lnTo>
                    <a:pt x="99" y="151"/>
                  </a:lnTo>
                  <a:lnTo>
                    <a:pt x="93" y="152"/>
                  </a:lnTo>
                  <a:lnTo>
                    <a:pt x="85" y="153"/>
                  </a:lnTo>
                  <a:lnTo>
                    <a:pt x="77" y="154"/>
                  </a:lnTo>
                  <a:lnTo>
                    <a:pt x="77" y="154"/>
                  </a:lnTo>
                  <a:lnTo>
                    <a:pt x="70" y="153"/>
                  </a:lnTo>
                  <a:lnTo>
                    <a:pt x="62" y="152"/>
                  </a:lnTo>
                  <a:lnTo>
                    <a:pt x="54" y="151"/>
                  </a:lnTo>
                  <a:lnTo>
                    <a:pt x="47" y="148"/>
                  </a:lnTo>
                  <a:lnTo>
                    <a:pt x="40" y="145"/>
                  </a:lnTo>
                  <a:lnTo>
                    <a:pt x="34" y="140"/>
                  </a:lnTo>
                  <a:lnTo>
                    <a:pt x="28" y="137"/>
                  </a:lnTo>
                  <a:lnTo>
                    <a:pt x="23" y="131"/>
                  </a:lnTo>
                  <a:lnTo>
                    <a:pt x="18" y="126"/>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4" y="34"/>
                  </a:lnTo>
                  <a:lnTo>
                    <a:pt x="18" y="28"/>
                  </a:lnTo>
                  <a:lnTo>
                    <a:pt x="23" y="23"/>
                  </a:lnTo>
                  <a:lnTo>
                    <a:pt x="28" y="18"/>
                  </a:lnTo>
                  <a:lnTo>
                    <a:pt x="34" y="13"/>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3"/>
                  </a:lnTo>
                  <a:lnTo>
                    <a:pt x="126" y="18"/>
                  </a:lnTo>
                  <a:lnTo>
                    <a:pt x="131" y="23"/>
                  </a:lnTo>
                  <a:lnTo>
                    <a:pt x="136" y="28"/>
                  </a:lnTo>
                  <a:lnTo>
                    <a:pt x="141"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77" name="Google Shape;6277;p59"/>
            <p:cNvSpPr/>
            <p:nvPr/>
          </p:nvSpPr>
          <p:spPr>
            <a:xfrm>
              <a:off x="2516188" y="1989138"/>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0" y="120"/>
                  </a:lnTo>
                  <a:lnTo>
                    <a:pt x="136" y="126"/>
                  </a:lnTo>
                  <a:lnTo>
                    <a:pt x="131" y="132"/>
                  </a:lnTo>
                  <a:lnTo>
                    <a:pt x="125" y="136"/>
                  </a:lnTo>
                  <a:lnTo>
                    <a:pt x="120" y="141"/>
                  </a:lnTo>
                  <a:lnTo>
                    <a:pt x="114" y="145"/>
                  </a:lnTo>
                  <a:lnTo>
                    <a:pt x="107" y="148"/>
                  </a:lnTo>
                  <a:lnTo>
                    <a:pt x="100" y="151"/>
                  </a:lnTo>
                  <a:lnTo>
                    <a:pt x="92" y="152"/>
                  </a:lnTo>
                  <a:lnTo>
                    <a:pt x="84" y="153"/>
                  </a:lnTo>
                  <a:lnTo>
                    <a:pt x="77" y="155"/>
                  </a:lnTo>
                  <a:lnTo>
                    <a:pt x="77" y="155"/>
                  </a:lnTo>
                  <a:lnTo>
                    <a:pt x="69" y="153"/>
                  </a:lnTo>
                  <a:lnTo>
                    <a:pt x="61" y="152"/>
                  </a:lnTo>
                  <a:lnTo>
                    <a:pt x="54" y="151"/>
                  </a:lnTo>
                  <a:lnTo>
                    <a:pt x="46" y="148"/>
                  </a:lnTo>
                  <a:lnTo>
                    <a:pt x="40" y="145"/>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4"/>
                  </a:lnTo>
                  <a:lnTo>
                    <a:pt x="6" y="47"/>
                  </a:lnTo>
                  <a:lnTo>
                    <a:pt x="9" y="40"/>
                  </a:lnTo>
                  <a:lnTo>
                    <a:pt x="13" y="34"/>
                  </a:lnTo>
                  <a:lnTo>
                    <a:pt x="18" y="29"/>
                  </a:lnTo>
                  <a:lnTo>
                    <a:pt x="22" y="23"/>
                  </a:lnTo>
                  <a:lnTo>
                    <a:pt x="28" y="18"/>
                  </a:lnTo>
                  <a:lnTo>
                    <a:pt x="34" y="14"/>
                  </a:lnTo>
                  <a:lnTo>
                    <a:pt x="40" y="9"/>
                  </a:lnTo>
                  <a:lnTo>
                    <a:pt x="46" y="6"/>
                  </a:lnTo>
                  <a:lnTo>
                    <a:pt x="54" y="4"/>
                  </a:lnTo>
                  <a:lnTo>
                    <a:pt x="61" y="2"/>
                  </a:lnTo>
                  <a:lnTo>
                    <a:pt x="69" y="1"/>
                  </a:lnTo>
                  <a:lnTo>
                    <a:pt x="77" y="0"/>
                  </a:lnTo>
                  <a:lnTo>
                    <a:pt x="77" y="0"/>
                  </a:lnTo>
                  <a:lnTo>
                    <a:pt x="84" y="1"/>
                  </a:lnTo>
                  <a:lnTo>
                    <a:pt x="92" y="2"/>
                  </a:lnTo>
                  <a:lnTo>
                    <a:pt x="100" y="4"/>
                  </a:lnTo>
                  <a:lnTo>
                    <a:pt x="107" y="6"/>
                  </a:lnTo>
                  <a:lnTo>
                    <a:pt x="114" y="9"/>
                  </a:lnTo>
                  <a:lnTo>
                    <a:pt x="120" y="14"/>
                  </a:lnTo>
                  <a:lnTo>
                    <a:pt x="125" y="18"/>
                  </a:lnTo>
                  <a:lnTo>
                    <a:pt x="131" y="23"/>
                  </a:lnTo>
                  <a:lnTo>
                    <a:pt x="136" y="29"/>
                  </a:lnTo>
                  <a:lnTo>
                    <a:pt x="140" y="34"/>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78" name="Google Shape;6278;p59"/>
            <p:cNvSpPr/>
            <p:nvPr/>
          </p:nvSpPr>
          <p:spPr>
            <a:xfrm>
              <a:off x="2516188" y="2060576"/>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4"/>
                  </a:lnTo>
                  <a:lnTo>
                    <a:pt x="140" y="120"/>
                  </a:lnTo>
                  <a:lnTo>
                    <a:pt x="136" y="127"/>
                  </a:lnTo>
                  <a:lnTo>
                    <a:pt x="131" y="132"/>
                  </a:lnTo>
                  <a:lnTo>
                    <a:pt x="125" y="137"/>
                  </a:lnTo>
                  <a:lnTo>
                    <a:pt x="120" y="142"/>
                  </a:lnTo>
                  <a:lnTo>
                    <a:pt x="114" y="145"/>
                  </a:lnTo>
                  <a:lnTo>
                    <a:pt x="107" y="149"/>
                  </a:lnTo>
                  <a:lnTo>
                    <a:pt x="100" y="151"/>
                  </a:lnTo>
                  <a:lnTo>
                    <a:pt x="92" y="153"/>
                  </a:lnTo>
                  <a:lnTo>
                    <a:pt x="84" y="155"/>
                  </a:lnTo>
                  <a:lnTo>
                    <a:pt x="77" y="155"/>
                  </a:lnTo>
                  <a:lnTo>
                    <a:pt x="77" y="155"/>
                  </a:lnTo>
                  <a:lnTo>
                    <a:pt x="69" y="155"/>
                  </a:lnTo>
                  <a:lnTo>
                    <a:pt x="61" y="153"/>
                  </a:lnTo>
                  <a:lnTo>
                    <a:pt x="54" y="151"/>
                  </a:lnTo>
                  <a:lnTo>
                    <a:pt x="46" y="149"/>
                  </a:lnTo>
                  <a:lnTo>
                    <a:pt x="40" y="145"/>
                  </a:lnTo>
                  <a:lnTo>
                    <a:pt x="34" y="142"/>
                  </a:lnTo>
                  <a:lnTo>
                    <a:pt x="28" y="137"/>
                  </a:lnTo>
                  <a:lnTo>
                    <a:pt x="22" y="132"/>
                  </a:lnTo>
                  <a:lnTo>
                    <a:pt x="18" y="127"/>
                  </a:lnTo>
                  <a:lnTo>
                    <a:pt x="13" y="120"/>
                  </a:lnTo>
                  <a:lnTo>
                    <a:pt x="9" y="114"/>
                  </a:lnTo>
                  <a:lnTo>
                    <a:pt x="6" y="108"/>
                  </a:lnTo>
                  <a:lnTo>
                    <a:pt x="3" y="101"/>
                  </a:lnTo>
                  <a:lnTo>
                    <a:pt x="2" y="93"/>
                  </a:lnTo>
                  <a:lnTo>
                    <a:pt x="1" y="86"/>
                  </a:lnTo>
                  <a:lnTo>
                    <a:pt x="0" y="78"/>
                  </a:lnTo>
                  <a:lnTo>
                    <a:pt x="0" y="78"/>
                  </a:lnTo>
                  <a:lnTo>
                    <a:pt x="1" y="70"/>
                  </a:lnTo>
                  <a:lnTo>
                    <a:pt x="2" y="62"/>
                  </a:lnTo>
                  <a:lnTo>
                    <a:pt x="3" y="55"/>
                  </a:lnTo>
                  <a:lnTo>
                    <a:pt x="6" y="48"/>
                  </a:lnTo>
                  <a:lnTo>
                    <a:pt x="9" y="41"/>
                  </a:lnTo>
                  <a:lnTo>
                    <a:pt x="13" y="34"/>
                  </a:lnTo>
                  <a:lnTo>
                    <a:pt x="18" y="29"/>
                  </a:lnTo>
                  <a:lnTo>
                    <a:pt x="22" y="23"/>
                  </a:lnTo>
                  <a:lnTo>
                    <a:pt x="28" y="18"/>
                  </a:lnTo>
                  <a:lnTo>
                    <a:pt x="34" y="14"/>
                  </a:lnTo>
                  <a:lnTo>
                    <a:pt x="40" y="10"/>
                  </a:lnTo>
                  <a:lnTo>
                    <a:pt x="46" y="7"/>
                  </a:lnTo>
                  <a:lnTo>
                    <a:pt x="54" y="5"/>
                  </a:lnTo>
                  <a:lnTo>
                    <a:pt x="61" y="2"/>
                  </a:lnTo>
                  <a:lnTo>
                    <a:pt x="69" y="1"/>
                  </a:lnTo>
                  <a:lnTo>
                    <a:pt x="77" y="0"/>
                  </a:lnTo>
                  <a:lnTo>
                    <a:pt x="77" y="0"/>
                  </a:lnTo>
                  <a:lnTo>
                    <a:pt x="84" y="1"/>
                  </a:lnTo>
                  <a:lnTo>
                    <a:pt x="92" y="2"/>
                  </a:lnTo>
                  <a:lnTo>
                    <a:pt x="100" y="5"/>
                  </a:lnTo>
                  <a:lnTo>
                    <a:pt x="107" y="7"/>
                  </a:lnTo>
                  <a:lnTo>
                    <a:pt x="114" y="10"/>
                  </a:lnTo>
                  <a:lnTo>
                    <a:pt x="120" y="14"/>
                  </a:lnTo>
                  <a:lnTo>
                    <a:pt x="125" y="18"/>
                  </a:lnTo>
                  <a:lnTo>
                    <a:pt x="131" y="23"/>
                  </a:lnTo>
                  <a:lnTo>
                    <a:pt x="136" y="29"/>
                  </a:lnTo>
                  <a:lnTo>
                    <a:pt x="140"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79" name="Google Shape;6279;p59"/>
            <p:cNvSpPr/>
            <p:nvPr/>
          </p:nvSpPr>
          <p:spPr>
            <a:xfrm>
              <a:off x="2586038" y="1989138"/>
              <a:ext cx="49213" cy="49213"/>
            </a:xfrm>
            <a:custGeom>
              <a:avLst/>
              <a:gdLst/>
              <a:ahLst/>
              <a:cxnLst/>
              <a:rect l="l" t="t" r="r" b="b"/>
              <a:pathLst>
                <a:path w="155" h="155" extrusionOk="0">
                  <a:moveTo>
                    <a:pt x="155" y="78"/>
                  </a:moveTo>
                  <a:lnTo>
                    <a:pt x="155" y="78"/>
                  </a:lnTo>
                  <a:lnTo>
                    <a:pt x="155" y="85"/>
                  </a:lnTo>
                  <a:lnTo>
                    <a:pt x="152" y="93"/>
                  </a:lnTo>
                  <a:lnTo>
                    <a:pt x="151" y="101"/>
                  </a:lnTo>
                  <a:lnTo>
                    <a:pt x="149" y="108"/>
                  </a:lnTo>
                  <a:lnTo>
                    <a:pt x="145" y="115"/>
                  </a:lnTo>
                  <a:lnTo>
                    <a:pt x="141" y="120"/>
                  </a:lnTo>
                  <a:lnTo>
                    <a:pt x="136" y="126"/>
                  </a:lnTo>
                  <a:lnTo>
                    <a:pt x="132" y="132"/>
                  </a:lnTo>
                  <a:lnTo>
                    <a:pt x="126" y="136"/>
                  </a:lnTo>
                  <a:lnTo>
                    <a:pt x="120" y="141"/>
                  </a:lnTo>
                  <a:lnTo>
                    <a:pt x="115"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4"/>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1"/>
                  </a:lnTo>
                  <a:lnTo>
                    <a:pt x="78" y="0"/>
                  </a:lnTo>
                  <a:lnTo>
                    <a:pt x="78" y="0"/>
                  </a:lnTo>
                  <a:lnTo>
                    <a:pt x="85" y="1"/>
                  </a:lnTo>
                  <a:lnTo>
                    <a:pt x="93" y="2"/>
                  </a:lnTo>
                  <a:lnTo>
                    <a:pt x="101" y="4"/>
                  </a:lnTo>
                  <a:lnTo>
                    <a:pt x="108" y="6"/>
                  </a:lnTo>
                  <a:lnTo>
                    <a:pt x="115" y="9"/>
                  </a:lnTo>
                  <a:lnTo>
                    <a:pt x="120" y="14"/>
                  </a:lnTo>
                  <a:lnTo>
                    <a:pt x="126" y="18"/>
                  </a:lnTo>
                  <a:lnTo>
                    <a:pt x="132" y="23"/>
                  </a:lnTo>
                  <a:lnTo>
                    <a:pt x="136" y="29"/>
                  </a:lnTo>
                  <a:lnTo>
                    <a:pt x="141" y="34"/>
                  </a:lnTo>
                  <a:lnTo>
                    <a:pt x="145" y="40"/>
                  </a:lnTo>
                  <a:lnTo>
                    <a:pt x="149" y="47"/>
                  </a:lnTo>
                  <a:lnTo>
                    <a:pt x="151" y="54"/>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80" name="Google Shape;6280;p59"/>
            <p:cNvSpPr/>
            <p:nvPr/>
          </p:nvSpPr>
          <p:spPr>
            <a:xfrm>
              <a:off x="2586038" y="2060576"/>
              <a:ext cx="49213" cy="49213"/>
            </a:xfrm>
            <a:custGeom>
              <a:avLst/>
              <a:gdLst/>
              <a:ahLst/>
              <a:cxnLst/>
              <a:rect l="l" t="t" r="r" b="b"/>
              <a:pathLst>
                <a:path w="155" h="155" extrusionOk="0">
                  <a:moveTo>
                    <a:pt x="155" y="78"/>
                  </a:moveTo>
                  <a:lnTo>
                    <a:pt x="155" y="78"/>
                  </a:lnTo>
                  <a:lnTo>
                    <a:pt x="155" y="86"/>
                  </a:lnTo>
                  <a:lnTo>
                    <a:pt x="152" y="93"/>
                  </a:lnTo>
                  <a:lnTo>
                    <a:pt x="151" y="101"/>
                  </a:lnTo>
                  <a:lnTo>
                    <a:pt x="149" y="108"/>
                  </a:lnTo>
                  <a:lnTo>
                    <a:pt x="145" y="114"/>
                  </a:lnTo>
                  <a:lnTo>
                    <a:pt x="141" y="120"/>
                  </a:lnTo>
                  <a:lnTo>
                    <a:pt x="136" y="127"/>
                  </a:lnTo>
                  <a:lnTo>
                    <a:pt x="132" y="132"/>
                  </a:lnTo>
                  <a:lnTo>
                    <a:pt x="126" y="137"/>
                  </a:lnTo>
                  <a:lnTo>
                    <a:pt x="120" y="142"/>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2"/>
                  </a:lnTo>
                  <a:lnTo>
                    <a:pt x="29" y="137"/>
                  </a:lnTo>
                  <a:lnTo>
                    <a:pt x="23" y="132"/>
                  </a:lnTo>
                  <a:lnTo>
                    <a:pt x="18" y="127"/>
                  </a:lnTo>
                  <a:lnTo>
                    <a:pt x="14" y="120"/>
                  </a:lnTo>
                  <a:lnTo>
                    <a:pt x="9" y="114"/>
                  </a:lnTo>
                  <a:lnTo>
                    <a:pt x="7" y="108"/>
                  </a:lnTo>
                  <a:lnTo>
                    <a:pt x="4" y="101"/>
                  </a:lnTo>
                  <a:lnTo>
                    <a:pt x="2" y="93"/>
                  </a:lnTo>
                  <a:lnTo>
                    <a:pt x="1" y="86"/>
                  </a:lnTo>
                  <a:lnTo>
                    <a:pt x="0" y="78"/>
                  </a:lnTo>
                  <a:lnTo>
                    <a:pt x="0" y="78"/>
                  </a:lnTo>
                  <a:lnTo>
                    <a:pt x="1" y="70"/>
                  </a:lnTo>
                  <a:lnTo>
                    <a:pt x="2" y="62"/>
                  </a:lnTo>
                  <a:lnTo>
                    <a:pt x="4" y="55"/>
                  </a:lnTo>
                  <a:lnTo>
                    <a:pt x="7" y="48"/>
                  </a:lnTo>
                  <a:lnTo>
                    <a:pt x="9" y="41"/>
                  </a:lnTo>
                  <a:lnTo>
                    <a:pt x="14" y="34"/>
                  </a:lnTo>
                  <a:lnTo>
                    <a:pt x="18" y="29"/>
                  </a:lnTo>
                  <a:lnTo>
                    <a:pt x="23" y="23"/>
                  </a:lnTo>
                  <a:lnTo>
                    <a:pt x="29" y="18"/>
                  </a:lnTo>
                  <a:lnTo>
                    <a:pt x="34" y="14"/>
                  </a:lnTo>
                  <a:lnTo>
                    <a:pt x="40" y="10"/>
                  </a:lnTo>
                  <a:lnTo>
                    <a:pt x="47" y="7"/>
                  </a:lnTo>
                  <a:lnTo>
                    <a:pt x="55" y="5"/>
                  </a:lnTo>
                  <a:lnTo>
                    <a:pt x="62" y="2"/>
                  </a:lnTo>
                  <a:lnTo>
                    <a:pt x="70" y="1"/>
                  </a:lnTo>
                  <a:lnTo>
                    <a:pt x="78" y="0"/>
                  </a:lnTo>
                  <a:lnTo>
                    <a:pt x="78" y="0"/>
                  </a:lnTo>
                  <a:lnTo>
                    <a:pt x="85" y="1"/>
                  </a:lnTo>
                  <a:lnTo>
                    <a:pt x="93" y="2"/>
                  </a:lnTo>
                  <a:lnTo>
                    <a:pt x="101" y="5"/>
                  </a:lnTo>
                  <a:lnTo>
                    <a:pt x="108" y="7"/>
                  </a:lnTo>
                  <a:lnTo>
                    <a:pt x="115" y="10"/>
                  </a:lnTo>
                  <a:lnTo>
                    <a:pt x="120" y="14"/>
                  </a:lnTo>
                  <a:lnTo>
                    <a:pt x="126" y="18"/>
                  </a:lnTo>
                  <a:lnTo>
                    <a:pt x="132" y="23"/>
                  </a:lnTo>
                  <a:lnTo>
                    <a:pt x="136" y="29"/>
                  </a:lnTo>
                  <a:lnTo>
                    <a:pt x="141" y="34"/>
                  </a:lnTo>
                  <a:lnTo>
                    <a:pt x="145" y="41"/>
                  </a:lnTo>
                  <a:lnTo>
                    <a:pt x="149" y="48"/>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81" name="Google Shape;6281;p59"/>
            <p:cNvSpPr/>
            <p:nvPr/>
          </p:nvSpPr>
          <p:spPr>
            <a:xfrm>
              <a:off x="2655888" y="1989138"/>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9" y="18"/>
                  </a:lnTo>
                  <a:lnTo>
                    <a:pt x="34" y="14"/>
                  </a:lnTo>
                  <a:lnTo>
                    <a:pt x="40" y="9"/>
                  </a:lnTo>
                  <a:lnTo>
                    <a:pt x="47" y="6"/>
                  </a:lnTo>
                  <a:lnTo>
                    <a:pt x="54" y="4"/>
                  </a:lnTo>
                  <a:lnTo>
                    <a:pt x="62" y="2"/>
                  </a:lnTo>
                  <a:lnTo>
                    <a:pt x="69" y="1"/>
                  </a:lnTo>
                  <a:lnTo>
                    <a:pt x="77" y="0"/>
                  </a:lnTo>
                  <a:lnTo>
                    <a:pt x="77" y="0"/>
                  </a:lnTo>
                  <a:lnTo>
                    <a:pt x="85" y="1"/>
                  </a:lnTo>
                  <a:lnTo>
                    <a:pt x="93" y="2"/>
                  </a:lnTo>
                  <a:lnTo>
                    <a:pt x="100" y="4"/>
                  </a:lnTo>
                  <a:lnTo>
                    <a:pt x="108" y="6"/>
                  </a:lnTo>
                  <a:lnTo>
                    <a:pt x="113" y="9"/>
                  </a:lnTo>
                  <a:lnTo>
                    <a:pt x="120" y="14"/>
                  </a:lnTo>
                  <a:lnTo>
                    <a:pt x="126" y="18"/>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82" name="Google Shape;6282;p59"/>
            <p:cNvSpPr/>
            <p:nvPr/>
          </p:nvSpPr>
          <p:spPr>
            <a:xfrm>
              <a:off x="2655888" y="2060576"/>
              <a:ext cx="49213" cy="49213"/>
            </a:xfrm>
            <a:custGeom>
              <a:avLst/>
              <a:gdLst/>
              <a:ahLst/>
              <a:cxnLst/>
              <a:rect l="l" t="t" r="r" b="b"/>
              <a:pathLst>
                <a:path w="154" h="155" extrusionOk="0">
                  <a:moveTo>
                    <a:pt x="154" y="78"/>
                  </a:moveTo>
                  <a:lnTo>
                    <a:pt x="154" y="78"/>
                  </a:lnTo>
                  <a:lnTo>
                    <a:pt x="153" y="86"/>
                  </a:lnTo>
                  <a:lnTo>
                    <a:pt x="152" y="93"/>
                  </a:lnTo>
                  <a:lnTo>
                    <a:pt x="151" y="101"/>
                  </a:lnTo>
                  <a:lnTo>
                    <a:pt x="148" y="108"/>
                  </a:lnTo>
                  <a:lnTo>
                    <a:pt x="145" y="114"/>
                  </a:lnTo>
                  <a:lnTo>
                    <a:pt x="141" y="120"/>
                  </a:lnTo>
                  <a:lnTo>
                    <a:pt x="136" y="127"/>
                  </a:lnTo>
                  <a:lnTo>
                    <a:pt x="132" y="132"/>
                  </a:lnTo>
                  <a:lnTo>
                    <a:pt x="126" y="137"/>
                  </a:lnTo>
                  <a:lnTo>
                    <a:pt x="120" y="142"/>
                  </a:lnTo>
                  <a:lnTo>
                    <a:pt x="113"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2"/>
                  </a:lnTo>
                  <a:lnTo>
                    <a:pt x="29" y="137"/>
                  </a:lnTo>
                  <a:lnTo>
                    <a:pt x="23" y="132"/>
                  </a:lnTo>
                  <a:lnTo>
                    <a:pt x="17"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9" y="18"/>
                  </a:lnTo>
                  <a:lnTo>
                    <a:pt x="34" y="14"/>
                  </a:lnTo>
                  <a:lnTo>
                    <a:pt x="40" y="10"/>
                  </a:lnTo>
                  <a:lnTo>
                    <a:pt x="47" y="7"/>
                  </a:lnTo>
                  <a:lnTo>
                    <a:pt x="54" y="5"/>
                  </a:lnTo>
                  <a:lnTo>
                    <a:pt x="62" y="2"/>
                  </a:lnTo>
                  <a:lnTo>
                    <a:pt x="69" y="1"/>
                  </a:lnTo>
                  <a:lnTo>
                    <a:pt x="77" y="0"/>
                  </a:lnTo>
                  <a:lnTo>
                    <a:pt x="77" y="0"/>
                  </a:lnTo>
                  <a:lnTo>
                    <a:pt x="85" y="1"/>
                  </a:lnTo>
                  <a:lnTo>
                    <a:pt x="93" y="2"/>
                  </a:lnTo>
                  <a:lnTo>
                    <a:pt x="100" y="5"/>
                  </a:lnTo>
                  <a:lnTo>
                    <a:pt x="108" y="7"/>
                  </a:lnTo>
                  <a:lnTo>
                    <a:pt x="113" y="10"/>
                  </a:lnTo>
                  <a:lnTo>
                    <a:pt x="120" y="14"/>
                  </a:lnTo>
                  <a:lnTo>
                    <a:pt x="126" y="18"/>
                  </a:lnTo>
                  <a:lnTo>
                    <a:pt x="132" y="23"/>
                  </a:lnTo>
                  <a:lnTo>
                    <a:pt x="136" y="29"/>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83" name="Google Shape;6283;p59"/>
            <p:cNvSpPr/>
            <p:nvPr/>
          </p:nvSpPr>
          <p:spPr>
            <a:xfrm>
              <a:off x="2727326" y="1989138"/>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2" y="132"/>
                  </a:lnTo>
                  <a:lnTo>
                    <a:pt x="127" y="136"/>
                  </a:lnTo>
                  <a:lnTo>
                    <a:pt x="120" y="141"/>
                  </a:lnTo>
                  <a:lnTo>
                    <a:pt x="114"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4"/>
                  </a:lnTo>
                  <a:lnTo>
                    <a:pt x="7" y="47"/>
                  </a:lnTo>
                  <a:lnTo>
                    <a:pt x="10" y="40"/>
                  </a:lnTo>
                  <a:lnTo>
                    <a:pt x="14" y="34"/>
                  </a:lnTo>
                  <a:lnTo>
                    <a:pt x="18" y="29"/>
                  </a:lnTo>
                  <a:lnTo>
                    <a:pt x="23" y="23"/>
                  </a:lnTo>
                  <a:lnTo>
                    <a:pt x="29" y="18"/>
                  </a:lnTo>
                  <a:lnTo>
                    <a:pt x="34" y="14"/>
                  </a:lnTo>
                  <a:lnTo>
                    <a:pt x="41" y="9"/>
                  </a:lnTo>
                  <a:lnTo>
                    <a:pt x="48" y="6"/>
                  </a:lnTo>
                  <a:lnTo>
                    <a:pt x="55" y="4"/>
                  </a:lnTo>
                  <a:lnTo>
                    <a:pt x="62" y="2"/>
                  </a:lnTo>
                  <a:lnTo>
                    <a:pt x="70" y="1"/>
                  </a:lnTo>
                  <a:lnTo>
                    <a:pt x="78" y="0"/>
                  </a:lnTo>
                  <a:lnTo>
                    <a:pt x="78" y="0"/>
                  </a:lnTo>
                  <a:lnTo>
                    <a:pt x="86" y="1"/>
                  </a:lnTo>
                  <a:lnTo>
                    <a:pt x="93" y="2"/>
                  </a:lnTo>
                  <a:lnTo>
                    <a:pt x="101" y="4"/>
                  </a:lnTo>
                  <a:lnTo>
                    <a:pt x="108" y="6"/>
                  </a:lnTo>
                  <a:lnTo>
                    <a:pt x="114" y="9"/>
                  </a:lnTo>
                  <a:lnTo>
                    <a:pt x="120" y="14"/>
                  </a:lnTo>
                  <a:lnTo>
                    <a:pt x="127" y="18"/>
                  </a:lnTo>
                  <a:lnTo>
                    <a:pt x="132" y="23"/>
                  </a:lnTo>
                  <a:lnTo>
                    <a:pt x="137" y="29"/>
                  </a:lnTo>
                  <a:lnTo>
                    <a:pt x="142" y="34"/>
                  </a:lnTo>
                  <a:lnTo>
                    <a:pt x="145" y="40"/>
                  </a:lnTo>
                  <a:lnTo>
                    <a:pt x="149"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84" name="Google Shape;6284;p59"/>
            <p:cNvSpPr/>
            <p:nvPr/>
          </p:nvSpPr>
          <p:spPr>
            <a:xfrm>
              <a:off x="2727326" y="2060576"/>
              <a:ext cx="47625"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4"/>
                  </a:lnTo>
                  <a:lnTo>
                    <a:pt x="142" y="120"/>
                  </a:lnTo>
                  <a:lnTo>
                    <a:pt x="137" y="127"/>
                  </a:lnTo>
                  <a:lnTo>
                    <a:pt x="132" y="132"/>
                  </a:lnTo>
                  <a:lnTo>
                    <a:pt x="127" y="137"/>
                  </a:lnTo>
                  <a:lnTo>
                    <a:pt x="120" y="142"/>
                  </a:lnTo>
                  <a:lnTo>
                    <a:pt x="114" y="145"/>
                  </a:lnTo>
                  <a:lnTo>
                    <a:pt x="108" y="149"/>
                  </a:lnTo>
                  <a:lnTo>
                    <a:pt x="101" y="151"/>
                  </a:lnTo>
                  <a:lnTo>
                    <a:pt x="93" y="153"/>
                  </a:lnTo>
                  <a:lnTo>
                    <a:pt x="86" y="155"/>
                  </a:lnTo>
                  <a:lnTo>
                    <a:pt x="78" y="155"/>
                  </a:lnTo>
                  <a:lnTo>
                    <a:pt x="78" y="155"/>
                  </a:lnTo>
                  <a:lnTo>
                    <a:pt x="70" y="155"/>
                  </a:lnTo>
                  <a:lnTo>
                    <a:pt x="62" y="153"/>
                  </a:lnTo>
                  <a:lnTo>
                    <a:pt x="55" y="151"/>
                  </a:lnTo>
                  <a:lnTo>
                    <a:pt x="48" y="149"/>
                  </a:lnTo>
                  <a:lnTo>
                    <a:pt x="41" y="145"/>
                  </a:lnTo>
                  <a:lnTo>
                    <a:pt x="34" y="142"/>
                  </a:lnTo>
                  <a:lnTo>
                    <a:pt x="29" y="137"/>
                  </a:lnTo>
                  <a:lnTo>
                    <a:pt x="23" y="132"/>
                  </a:lnTo>
                  <a:lnTo>
                    <a:pt x="18" y="127"/>
                  </a:lnTo>
                  <a:lnTo>
                    <a:pt x="14" y="120"/>
                  </a:lnTo>
                  <a:lnTo>
                    <a:pt x="10" y="114"/>
                  </a:lnTo>
                  <a:lnTo>
                    <a:pt x="7" y="108"/>
                  </a:lnTo>
                  <a:lnTo>
                    <a:pt x="3" y="101"/>
                  </a:lnTo>
                  <a:lnTo>
                    <a:pt x="2" y="93"/>
                  </a:lnTo>
                  <a:lnTo>
                    <a:pt x="1" y="86"/>
                  </a:lnTo>
                  <a:lnTo>
                    <a:pt x="0" y="78"/>
                  </a:lnTo>
                  <a:lnTo>
                    <a:pt x="0" y="78"/>
                  </a:lnTo>
                  <a:lnTo>
                    <a:pt x="1" y="70"/>
                  </a:lnTo>
                  <a:lnTo>
                    <a:pt x="2" y="62"/>
                  </a:lnTo>
                  <a:lnTo>
                    <a:pt x="3" y="55"/>
                  </a:lnTo>
                  <a:lnTo>
                    <a:pt x="7" y="48"/>
                  </a:lnTo>
                  <a:lnTo>
                    <a:pt x="10" y="41"/>
                  </a:lnTo>
                  <a:lnTo>
                    <a:pt x="14" y="34"/>
                  </a:lnTo>
                  <a:lnTo>
                    <a:pt x="18" y="29"/>
                  </a:lnTo>
                  <a:lnTo>
                    <a:pt x="23" y="23"/>
                  </a:lnTo>
                  <a:lnTo>
                    <a:pt x="29" y="18"/>
                  </a:lnTo>
                  <a:lnTo>
                    <a:pt x="34" y="14"/>
                  </a:lnTo>
                  <a:lnTo>
                    <a:pt x="41" y="10"/>
                  </a:lnTo>
                  <a:lnTo>
                    <a:pt x="48" y="7"/>
                  </a:lnTo>
                  <a:lnTo>
                    <a:pt x="55" y="5"/>
                  </a:lnTo>
                  <a:lnTo>
                    <a:pt x="62" y="2"/>
                  </a:lnTo>
                  <a:lnTo>
                    <a:pt x="70" y="1"/>
                  </a:lnTo>
                  <a:lnTo>
                    <a:pt x="78" y="0"/>
                  </a:lnTo>
                  <a:lnTo>
                    <a:pt x="78" y="0"/>
                  </a:lnTo>
                  <a:lnTo>
                    <a:pt x="86" y="1"/>
                  </a:lnTo>
                  <a:lnTo>
                    <a:pt x="93" y="2"/>
                  </a:lnTo>
                  <a:lnTo>
                    <a:pt x="101" y="5"/>
                  </a:lnTo>
                  <a:lnTo>
                    <a:pt x="108" y="7"/>
                  </a:lnTo>
                  <a:lnTo>
                    <a:pt x="114" y="10"/>
                  </a:lnTo>
                  <a:lnTo>
                    <a:pt x="120" y="14"/>
                  </a:lnTo>
                  <a:lnTo>
                    <a:pt x="127" y="18"/>
                  </a:lnTo>
                  <a:lnTo>
                    <a:pt x="132" y="23"/>
                  </a:lnTo>
                  <a:lnTo>
                    <a:pt x="137" y="29"/>
                  </a:lnTo>
                  <a:lnTo>
                    <a:pt x="142" y="34"/>
                  </a:lnTo>
                  <a:lnTo>
                    <a:pt x="145" y="41"/>
                  </a:lnTo>
                  <a:lnTo>
                    <a:pt x="149"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85" name="Google Shape;6285;p59"/>
            <p:cNvSpPr/>
            <p:nvPr/>
          </p:nvSpPr>
          <p:spPr>
            <a:xfrm>
              <a:off x="2797176" y="1989138"/>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6"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6"/>
                  </a:lnTo>
                  <a:lnTo>
                    <a:pt x="53" y="4"/>
                  </a:lnTo>
                  <a:lnTo>
                    <a:pt x="60" y="2"/>
                  </a:lnTo>
                  <a:lnTo>
                    <a:pt x="68" y="1"/>
                  </a:lnTo>
                  <a:lnTo>
                    <a:pt x="76" y="0"/>
                  </a:lnTo>
                  <a:lnTo>
                    <a:pt x="76" y="0"/>
                  </a:lnTo>
                  <a:lnTo>
                    <a:pt x="84" y="1"/>
                  </a:lnTo>
                  <a:lnTo>
                    <a:pt x="91" y="2"/>
                  </a:lnTo>
                  <a:lnTo>
                    <a:pt x="99" y="4"/>
                  </a:lnTo>
                  <a:lnTo>
                    <a:pt x="106" y="6"/>
                  </a:lnTo>
                  <a:lnTo>
                    <a:pt x="113" y="9"/>
                  </a:lnTo>
                  <a:lnTo>
                    <a:pt x="119" y="14"/>
                  </a:lnTo>
                  <a:lnTo>
                    <a:pt x="126" y="18"/>
                  </a:lnTo>
                  <a:lnTo>
                    <a:pt x="130" y="23"/>
                  </a:lnTo>
                  <a:lnTo>
                    <a:pt x="136" y="29"/>
                  </a:lnTo>
                  <a:lnTo>
                    <a:pt x="140"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86" name="Google Shape;6286;p59"/>
            <p:cNvSpPr/>
            <p:nvPr/>
          </p:nvSpPr>
          <p:spPr>
            <a:xfrm>
              <a:off x="2797176" y="2060576"/>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4"/>
                  </a:lnTo>
                  <a:lnTo>
                    <a:pt x="140" y="120"/>
                  </a:lnTo>
                  <a:lnTo>
                    <a:pt x="136" y="127"/>
                  </a:lnTo>
                  <a:lnTo>
                    <a:pt x="130" y="132"/>
                  </a:lnTo>
                  <a:lnTo>
                    <a:pt x="126" y="137"/>
                  </a:lnTo>
                  <a:lnTo>
                    <a:pt x="119" y="142"/>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5"/>
                  </a:lnTo>
                  <a:lnTo>
                    <a:pt x="60" y="2"/>
                  </a:lnTo>
                  <a:lnTo>
                    <a:pt x="68" y="1"/>
                  </a:lnTo>
                  <a:lnTo>
                    <a:pt x="76" y="0"/>
                  </a:lnTo>
                  <a:lnTo>
                    <a:pt x="76" y="0"/>
                  </a:lnTo>
                  <a:lnTo>
                    <a:pt x="84" y="1"/>
                  </a:lnTo>
                  <a:lnTo>
                    <a:pt x="91" y="2"/>
                  </a:lnTo>
                  <a:lnTo>
                    <a:pt x="99" y="5"/>
                  </a:lnTo>
                  <a:lnTo>
                    <a:pt x="106" y="7"/>
                  </a:lnTo>
                  <a:lnTo>
                    <a:pt x="113" y="10"/>
                  </a:lnTo>
                  <a:lnTo>
                    <a:pt x="119"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87" name="Google Shape;6287;p59"/>
            <p:cNvSpPr/>
            <p:nvPr/>
          </p:nvSpPr>
          <p:spPr>
            <a:xfrm>
              <a:off x="2166938" y="1989138"/>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4" y="151"/>
                  </a:lnTo>
                  <a:lnTo>
                    <a:pt x="47" y="148"/>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6"/>
                  </a:lnTo>
                  <a:lnTo>
                    <a:pt x="54" y="4"/>
                  </a:lnTo>
                  <a:lnTo>
                    <a:pt x="60"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88" name="Google Shape;6288;p59"/>
            <p:cNvSpPr/>
            <p:nvPr/>
          </p:nvSpPr>
          <p:spPr>
            <a:xfrm>
              <a:off x="2166938" y="2060576"/>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4"/>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5"/>
                  </a:lnTo>
                  <a:lnTo>
                    <a:pt x="60" y="2"/>
                  </a:lnTo>
                  <a:lnTo>
                    <a:pt x="68" y="1"/>
                  </a:lnTo>
                  <a:lnTo>
                    <a:pt x="76" y="0"/>
                  </a:lnTo>
                  <a:lnTo>
                    <a:pt x="76" y="0"/>
                  </a:lnTo>
                  <a:lnTo>
                    <a:pt x="84" y="1"/>
                  </a:lnTo>
                  <a:lnTo>
                    <a:pt x="92" y="2"/>
                  </a:lnTo>
                  <a:lnTo>
                    <a:pt x="99" y="5"/>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89" name="Google Shape;6289;p59"/>
            <p:cNvSpPr/>
            <p:nvPr/>
          </p:nvSpPr>
          <p:spPr>
            <a:xfrm>
              <a:off x="2236788" y="1989138"/>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1" y="152"/>
                  </a:lnTo>
                  <a:lnTo>
                    <a:pt x="54" y="151"/>
                  </a:lnTo>
                  <a:lnTo>
                    <a:pt x="47" y="148"/>
                  </a:lnTo>
                  <a:lnTo>
                    <a:pt x="40" y="145"/>
                  </a:lnTo>
                  <a:lnTo>
                    <a:pt x="34"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4" y="14"/>
                  </a:lnTo>
                  <a:lnTo>
                    <a:pt x="40" y="9"/>
                  </a:lnTo>
                  <a:lnTo>
                    <a:pt x="47" y="6"/>
                  </a:lnTo>
                  <a:lnTo>
                    <a:pt x="54" y="4"/>
                  </a:lnTo>
                  <a:lnTo>
                    <a:pt x="61" y="2"/>
                  </a:lnTo>
                  <a:lnTo>
                    <a:pt x="69" y="1"/>
                  </a:lnTo>
                  <a:lnTo>
                    <a:pt x="77" y="0"/>
                  </a:lnTo>
                  <a:lnTo>
                    <a:pt x="77" y="0"/>
                  </a:lnTo>
                  <a:lnTo>
                    <a:pt x="85" y="1"/>
                  </a:lnTo>
                  <a:lnTo>
                    <a:pt x="93" y="2"/>
                  </a:lnTo>
                  <a:lnTo>
                    <a:pt x="100" y="4"/>
                  </a:lnTo>
                  <a:lnTo>
                    <a:pt x="107" y="6"/>
                  </a:lnTo>
                  <a:lnTo>
                    <a:pt x="114" y="9"/>
                  </a:lnTo>
                  <a:lnTo>
                    <a:pt x="120" y="14"/>
                  </a:lnTo>
                  <a:lnTo>
                    <a:pt x="126" y="18"/>
                  </a:lnTo>
                  <a:lnTo>
                    <a:pt x="132" y="23"/>
                  </a:lnTo>
                  <a:lnTo>
                    <a:pt x="137" y="29"/>
                  </a:lnTo>
                  <a:lnTo>
                    <a:pt x="141" y="34"/>
                  </a:lnTo>
                  <a:lnTo>
                    <a:pt x="145" y="40"/>
                  </a:lnTo>
                  <a:lnTo>
                    <a:pt x="148" y="47"/>
                  </a:lnTo>
                  <a:lnTo>
                    <a:pt x="150"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90" name="Google Shape;6290;p59"/>
            <p:cNvSpPr/>
            <p:nvPr/>
          </p:nvSpPr>
          <p:spPr>
            <a:xfrm>
              <a:off x="2236788" y="2060576"/>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4"/>
                  </a:lnTo>
                  <a:lnTo>
                    <a:pt x="141" y="120"/>
                  </a:lnTo>
                  <a:lnTo>
                    <a:pt x="137"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4"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4" y="14"/>
                  </a:lnTo>
                  <a:lnTo>
                    <a:pt x="40" y="10"/>
                  </a:lnTo>
                  <a:lnTo>
                    <a:pt x="47" y="7"/>
                  </a:lnTo>
                  <a:lnTo>
                    <a:pt x="54" y="5"/>
                  </a:lnTo>
                  <a:lnTo>
                    <a:pt x="61"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91" name="Google Shape;6291;p59"/>
            <p:cNvSpPr/>
            <p:nvPr/>
          </p:nvSpPr>
          <p:spPr>
            <a:xfrm>
              <a:off x="2306638" y="1989138"/>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1" y="132"/>
                  </a:lnTo>
                  <a:lnTo>
                    <a:pt x="126" y="136"/>
                  </a:lnTo>
                  <a:lnTo>
                    <a:pt x="119" y="141"/>
                  </a:lnTo>
                  <a:lnTo>
                    <a:pt x="113" y="145"/>
                  </a:lnTo>
                  <a:lnTo>
                    <a:pt x="107" y="148"/>
                  </a:lnTo>
                  <a:lnTo>
                    <a:pt x="100" y="151"/>
                  </a:lnTo>
                  <a:lnTo>
                    <a:pt x="92" y="152"/>
                  </a:lnTo>
                  <a:lnTo>
                    <a:pt x="85" y="153"/>
                  </a:lnTo>
                  <a:lnTo>
                    <a:pt x="77" y="155"/>
                  </a:lnTo>
                  <a:lnTo>
                    <a:pt x="77" y="155"/>
                  </a:lnTo>
                  <a:lnTo>
                    <a:pt x="69" y="153"/>
                  </a:lnTo>
                  <a:lnTo>
                    <a:pt x="61" y="152"/>
                  </a:lnTo>
                  <a:lnTo>
                    <a:pt x="54" y="151"/>
                  </a:lnTo>
                  <a:lnTo>
                    <a:pt x="47" y="148"/>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6"/>
                  </a:lnTo>
                  <a:lnTo>
                    <a:pt x="54" y="4"/>
                  </a:lnTo>
                  <a:lnTo>
                    <a:pt x="61" y="2"/>
                  </a:lnTo>
                  <a:lnTo>
                    <a:pt x="69" y="1"/>
                  </a:lnTo>
                  <a:lnTo>
                    <a:pt x="77" y="0"/>
                  </a:lnTo>
                  <a:lnTo>
                    <a:pt x="77" y="0"/>
                  </a:lnTo>
                  <a:lnTo>
                    <a:pt x="85" y="1"/>
                  </a:lnTo>
                  <a:lnTo>
                    <a:pt x="92" y="2"/>
                  </a:lnTo>
                  <a:lnTo>
                    <a:pt x="100" y="4"/>
                  </a:lnTo>
                  <a:lnTo>
                    <a:pt x="107" y="6"/>
                  </a:lnTo>
                  <a:lnTo>
                    <a:pt x="113" y="9"/>
                  </a:lnTo>
                  <a:lnTo>
                    <a:pt x="119" y="14"/>
                  </a:lnTo>
                  <a:lnTo>
                    <a:pt x="126" y="18"/>
                  </a:lnTo>
                  <a:lnTo>
                    <a:pt x="131"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92" name="Google Shape;6292;p59"/>
            <p:cNvSpPr/>
            <p:nvPr/>
          </p:nvSpPr>
          <p:spPr>
            <a:xfrm>
              <a:off x="2306638" y="2060576"/>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4"/>
                  </a:lnTo>
                  <a:lnTo>
                    <a:pt x="141" y="120"/>
                  </a:lnTo>
                  <a:lnTo>
                    <a:pt x="136" y="127"/>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5"/>
                  </a:lnTo>
                  <a:lnTo>
                    <a:pt x="61" y="2"/>
                  </a:lnTo>
                  <a:lnTo>
                    <a:pt x="69" y="1"/>
                  </a:lnTo>
                  <a:lnTo>
                    <a:pt x="77" y="0"/>
                  </a:lnTo>
                  <a:lnTo>
                    <a:pt x="77" y="0"/>
                  </a:lnTo>
                  <a:lnTo>
                    <a:pt x="85" y="1"/>
                  </a:lnTo>
                  <a:lnTo>
                    <a:pt x="92" y="2"/>
                  </a:lnTo>
                  <a:lnTo>
                    <a:pt x="100" y="5"/>
                  </a:lnTo>
                  <a:lnTo>
                    <a:pt x="107" y="7"/>
                  </a:lnTo>
                  <a:lnTo>
                    <a:pt x="113" y="10"/>
                  </a:lnTo>
                  <a:lnTo>
                    <a:pt x="119" y="14"/>
                  </a:lnTo>
                  <a:lnTo>
                    <a:pt x="126" y="18"/>
                  </a:lnTo>
                  <a:lnTo>
                    <a:pt x="131"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93" name="Google Shape;6293;p59"/>
            <p:cNvSpPr/>
            <p:nvPr/>
          </p:nvSpPr>
          <p:spPr>
            <a:xfrm>
              <a:off x="2378076" y="1989138"/>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8"/>
                  </a:lnTo>
                  <a:lnTo>
                    <a:pt x="35" y="14"/>
                  </a:lnTo>
                  <a:lnTo>
                    <a:pt x="40" y="9"/>
                  </a:lnTo>
                  <a:lnTo>
                    <a:pt x="47" y="6"/>
                  </a:lnTo>
                  <a:lnTo>
                    <a:pt x="54" y="4"/>
                  </a:lnTo>
                  <a:lnTo>
                    <a:pt x="62" y="2"/>
                  </a:lnTo>
                  <a:lnTo>
                    <a:pt x="69" y="1"/>
                  </a:lnTo>
                  <a:lnTo>
                    <a:pt x="77" y="0"/>
                  </a:lnTo>
                  <a:lnTo>
                    <a:pt x="77" y="0"/>
                  </a:lnTo>
                  <a:lnTo>
                    <a:pt x="85" y="1"/>
                  </a:lnTo>
                  <a:lnTo>
                    <a:pt x="93" y="2"/>
                  </a:lnTo>
                  <a:lnTo>
                    <a:pt x="100" y="4"/>
                  </a:lnTo>
                  <a:lnTo>
                    <a:pt x="107" y="6"/>
                  </a:lnTo>
                  <a:lnTo>
                    <a:pt x="114" y="9"/>
                  </a:lnTo>
                  <a:lnTo>
                    <a:pt x="120" y="14"/>
                  </a:lnTo>
                  <a:lnTo>
                    <a:pt x="126" y="18"/>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94" name="Google Shape;6294;p59"/>
            <p:cNvSpPr/>
            <p:nvPr/>
          </p:nvSpPr>
          <p:spPr>
            <a:xfrm>
              <a:off x="2378076" y="2060576"/>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95" name="Google Shape;6295;p59"/>
            <p:cNvSpPr/>
            <p:nvPr/>
          </p:nvSpPr>
          <p:spPr>
            <a:xfrm>
              <a:off x="2446338" y="198913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2" y="152"/>
                  </a:lnTo>
                  <a:lnTo>
                    <a:pt x="54" y="151"/>
                  </a:lnTo>
                  <a:lnTo>
                    <a:pt x="47" y="148"/>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6"/>
                  </a:lnTo>
                  <a:lnTo>
                    <a:pt x="54" y="4"/>
                  </a:lnTo>
                  <a:lnTo>
                    <a:pt x="62"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1" y="34"/>
                  </a:lnTo>
                  <a:lnTo>
                    <a:pt x="144"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96" name="Google Shape;6296;p59"/>
            <p:cNvSpPr/>
            <p:nvPr/>
          </p:nvSpPr>
          <p:spPr>
            <a:xfrm>
              <a:off x="2446338" y="2060576"/>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4"/>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5"/>
                  </a:lnTo>
                  <a:lnTo>
                    <a:pt x="62" y="2"/>
                  </a:lnTo>
                  <a:lnTo>
                    <a:pt x="68" y="1"/>
                  </a:lnTo>
                  <a:lnTo>
                    <a:pt x="76" y="0"/>
                  </a:lnTo>
                  <a:lnTo>
                    <a:pt x="76" y="0"/>
                  </a:lnTo>
                  <a:lnTo>
                    <a:pt x="84" y="1"/>
                  </a:lnTo>
                  <a:lnTo>
                    <a:pt x="92" y="2"/>
                  </a:lnTo>
                  <a:lnTo>
                    <a:pt x="99" y="5"/>
                  </a:lnTo>
                  <a:lnTo>
                    <a:pt x="106" y="7"/>
                  </a:lnTo>
                  <a:lnTo>
                    <a:pt x="113" y="10"/>
                  </a:lnTo>
                  <a:lnTo>
                    <a:pt x="120" y="14"/>
                  </a:lnTo>
                  <a:lnTo>
                    <a:pt x="126" y="18"/>
                  </a:lnTo>
                  <a:lnTo>
                    <a:pt x="131" y="23"/>
                  </a:lnTo>
                  <a:lnTo>
                    <a:pt x="136" y="29"/>
                  </a:lnTo>
                  <a:lnTo>
                    <a:pt x="141"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97" name="Google Shape;6297;p59"/>
            <p:cNvSpPr/>
            <p:nvPr/>
          </p:nvSpPr>
          <p:spPr>
            <a:xfrm>
              <a:off x="1955801" y="1989138"/>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5"/>
                  </a:lnTo>
                  <a:lnTo>
                    <a:pt x="77" y="155"/>
                  </a:lnTo>
                  <a:lnTo>
                    <a:pt x="69" y="153"/>
                  </a:lnTo>
                  <a:lnTo>
                    <a:pt x="61" y="152"/>
                  </a:lnTo>
                  <a:lnTo>
                    <a:pt x="54" y="151"/>
                  </a:lnTo>
                  <a:lnTo>
                    <a:pt x="46" y="148"/>
                  </a:lnTo>
                  <a:lnTo>
                    <a:pt x="41" y="145"/>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4"/>
                  </a:lnTo>
                  <a:lnTo>
                    <a:pt x="6" y="47"/>
                  </a:lnTo>
                  <a:lnTo>
                    <a:pt x="10" y="40"/>
                  </a:lnTo>
                  <a:lnTo>
                    <a:pt x="13" y="34"/>
                  </a:lnTo>
                  <a:lnTo>
                    <a:pt x="18" y="29"/>
                  </a:lnTo>
                  <a:lnTo>
                    <a:pt x="22" y="23"/>
                  </a:lnTo>
                  <a:lnTo>
                    <a:pt x="28" y="18"/>
                  </a:lnTo>
                  <a:lnTo>
                    <a:pt x="34" y="14"/>
                  </a:lnTo>
                  <a:lnTo>
                    <a:pt x="41" y="9"/>
                  </a:lnTo>
                  <a:lnTo>
                    <a:pt x="46" y="6"/>
                  </a:lnTo>
                  <a:lnTo>
                    <a:pt x="54" y="4"/>
                  </a:lnTo>
                  <a:lnTo>
                    <a:pt x="61" y="2"/>
                  </a:lnTo>
                  <a:lnTo>
                    <a:pt x="69" y="1"/>
                  </a:lnTo>
                  <a:lnTo>
                    <a:pt x="77" y="0"/>
                  </a:lnTo>
                  <a:lnTo>
                    <a:pt x="77" y="0"/>
                  </a:lnTo>
                  <a:lnTo>
                    <a:pt x="85" y="1"/>
                  </a:lnTo>
                  <a:lnTo>
                    <a:pt x="92" y="2"/>
                  </a:lnTo>
                  <a:lnTo>
                    <a:pt x="100" y="4"/>
                  </a:lnTo>
                  <a:lnTo>
                    <a:pt x="107" y="6"/>
                  </a:lnTo>
                  <a:lnTo>
                    <a:pt x="114" y="9"/>
                  </a:lnTo>
                  <a:lnTo>
                    <a:pt x="120" y="14"/>
                  </a:lnTo>
                  <a:lnTo>
                    <a:pt x="127" y="18"/>
                  </a:lnTo>
                  <a:lnTo>
                    <a:pt x="131" y="23"/>
                  </a:lnTo>
                  <a:lnTo>
                    <a:pt x="137" y="29"/>
                  </a:lnTo>
                  <a:lnTo>
                    <a:pt x="141" y="34"/>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98" name="Google Shape;6298;p59"/>
            <p:cNvSpPr/>
            <p:nvPr/>
          </p:nvSpPr>
          <p:spPr>
            <a:xfrm>
              <a:off x="1955801" y="2060576"/>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4"/>
                  </a:lnTo>
                  <a:lnTo>
                    <a:pt x="141"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6" y="149"/>
                  </a:lnTo>
                  <a:lnTo>
                    <a:pt x="41" y="145"/>
                  </a:lnTo>
                  <a:lnTo>
                    <a:pt x="34" y="142"/>
                  </a:lnTo>
                  <a:lnTo>
                    <a:pt x="28" y="137"/>
                  </a:lnTo>
                  <a:lnTo>
                    <a:pt x="22" y="132"/>
                  </a:lnTo>
                  <a:lnTo>
                    <a:pt x="18" y="127"/>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6" y="7"/>
                  </a:lnTo>
                  <a:lnTo>
                    <a:pt x="54" y="5"/>
                  </a:lnTo>
                  <a:lnTo>
                    <a:pt x="61" y="2"/>
                  </a:lnTo>
                  <a:lnTo>
                    <a:pt x="69" y="1"/>
                  </a:lnTo>
                  <a:lnTo>
                    <a:pt x="77" y="0"/>
                  </a:lnTo>
                  <a:lnTo>
                    <a:pt x="77" y="0"/>
                  </a:lnTo>
                  <a:lnTo>
                    <a:pt x="85" y="1"/>
                  </a:lnTo>
                  <a:lnTo>
                    <a:pt x="92" y="2"/>
                  </a:lnTo>
                  <a:lnTo>
                    <a:pt x="100" y="5"/>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299" name="Google Shape;6299;p59"/>
            <p:cNvSpPr/>
            <p:nvPr/>
          </p:nvSpPr>
          <p:spPr>
            <a:xfrm>
              <a:off x="2025651" y="1989138"/>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4" y="34"/>
                  </a:lnTo>
                  <a:lnTo>
                    <a:pt x="18" y="29"/>
                  </a:lnTo>
                  <a:lnTo>
                    <a:pt x="23" y="23"/>
                  </a:lnTo>
                  <a:lnTo>
                    <a:pt x="29" y="18"/>
                  </a:lnTo>
                  <a:lnTo>
                    <a:pt x="34" y="14"/>
                  </a:lnTo>
                  <a:lnTo>
                    <a:pt x="41" y="9"/>
                  </a:lnTo>
                  <a:lnTo>
                    <a:pt x="48" y="6"/>
                  </a:lnTo>
                  <a:lnTo>
                    <a:pt x="55" y="4"/>
                  </a:lnTo>
                  <a:lnTo>
                    <a:pt x="62" y="2"/>
                  </a:lnTo>
                  <a:lnTo>
                    <a:pt x="70" y="1"/>
                  </a:lnTo>
                  <a:lnTo>
                    <a:pt x="78" y="0"/>
                  </a:lnTo>
                  <a:lnTo>
                    <a:pt x="78" y="0"/>
                  </a:lnTo>
                  <a:lnTo>
                    <a:pt x="86" y="1"/>
                  </a:lnTo>
                  <a:lnTo>
                    <a:pt x="93" y="2"/>
                  </a:lnTo>
                  <a:lnTo>
                    <a:pt x="101" y="4"/>
                  </a:lnTo>
                  <a:lnTo>
                    <a:pt x="108" y="6"/>
                  </a:lnTo>
                  <a:lnTo>
                    <a:pt x="115" y="9"/>
                  </a:lnTo>
                  <a:lnTo>
                    <a:pt x="120" y="14"/>
                  </a:lnTo>
                  <a:lnTo>
                    <a:pt x="127" y="18"/>
                  </a:lnTo>
                  <a:lnTo>
                    <a:pt x="132" y="23"/>
                  </a:lnTo>
                  <a:lnTo>
                    <a:pt x="137" y="29"/>
                  </a:lnTo>
                  <a:lnTo>
                    <a:pt x="142" y="34"/>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00" name="Google Shape;6300;p59"/>
            <p:cNvSpPr/>
            <p:nvPr/>
          </p:nvSpPr>
          <p:spPr>
            <a:xfrm>
              <a:off x="2025651" y="2060576"/>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4"/>
                  </a:lnTo>
                  <a:lnTo>
                    <a:pt x="142" y="120"/>
                  </a:lnTo>
                  <a:lnTo>
                    <a:pt x="137" y="127"/>
                  </a:lnTo>
                  <a:lnTo>
                    <a:pt x="132" y="132"/>
                  </a:lnTo>
                  <a:lnTo>
                    <a:pt x="127"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1" y="145"/>
                  </a:lnTo>
                  <a:lnTo>
                    <a:pt x="34" y="142"/>
                  </a:lnTo>
                  <a:lnTo>
                    <a:pt x="29" y="137"/>
                  </a:lnTo>
                  <a:lnTo>
                    <a:pt x="23" y="132"/>
                  </a:lnTo>
                  <a:lnTo>
                    <a:pt x="18" y="127"/>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8"/>
                  </a:lnTo>
                  <a:lnTo>
                    <a:pt x="10" y="41"/>
                  </a:lnTo>
                  <a:lnTo>
                    <a:pt x="14" y="34"/>
                  </a:lnTo>
                  <a:lnTo>
                    <a:pt x="18" y="29"/>
                  </a:lnTo>
                  <a:lnTo>
                    <a:pt x="23" y="23"/>
                  </a:lnTo>
                  <a:lnTo>
                    <a:pt x="29" y="18"/>
                  </a:lnTo>
                  <a:lnTo>
                    <a:pt x="34" y="14"/>
                  </a:lnTo>
                  <a:lnTo>
                    <a:pt x="41" y="10"/>
                  </a:lnTo>
                  <a:lnTo>
                    <a:pt x="48" y="7"/>
                  </a:lnTo>
                  <a:lnTo>
                    <a:pt x="55" y="5"/>
                  </a:lnTo>
                  <a:lnTo>
                    <a:pt x="62" y="2"/>
                  </a:lnTo>
                  <a:lnTo>
                    <a:pt x="70" y="1"/>
                  </a:lnTo>
                  <a:lnTo>
                    <a:pt x="78" y="0"/>
                  </a:lnTo>
                  <a:lnTo>
                    <a:pt x="78" y="0"/>
                  </a:lnTo>
                  <a:lnTo>
                    <a:pt x="86" y="1"/>
                  </a:lnTo>
                  <a:lnTo>
                    <a:pt x="93" y="2"/>
                  </a:lnTo>
                  <a:lnTo>
                    <a:pt x="101" y="5"/>
                  </a:lnTo>
                  <a:lnTo>
                    <a:pt x="108" y="7"/>
                  </a:lnTo>
                  <a:lnTo>
                    <a:pt x="115" y="10"/>
                  </a:lnTo>
                  <a:lnTo>
                    <a:pt x="120" y="14"/>
                  </a:lnTo>
                  <a:lnTo>
                    <a:pt x="127" y="18"/>
                  </a:lnTo>
                  <a:lnTo>
                    <a:pt x="132" y="23"/>
                  </a:lnTo>
                  <a:lnTo>
                    <a:pt x="137" y="29"/>
                  </a:lnTo>
                  <a:lnTo>
                    <a:pt x="142"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01" name="Google Shape;6301;p59"/>
            <p:cNvSpPr/>
            <p:nvPr/>
          </p:nvSpPr>
          <p:spPr>
            <a:xfrm>
              <a:off x="2095501" y="1989138"/>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6" y="126"/>
                  </a:lnTo>
                  <a:lnTo>
                    <a:pt x="132" y="132"/>
                  </a:lnTo>
                  <a:lnTo>
                    <a:pt x="126" y="136"/>
                  </a:lnTo>
                  <a:lnTo>
                    <a:pt x="120" y="141"/>
                  </a:lnTo>
                  <a:lnTo>
                    <a:pt x="114"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1"/>
                  </a:lnTo>
                  <a:lnTo>
                    <a:pt x="78" y="0"/>
                  </a:lnTo>
                  <a:lnTo>
                    <a:pt x="78" y="0"/>
                  </a:lnTo>
                  <a:lnTo>
                    <a:pt x="85" y="1"/>
                  </a:lnTo>
                  <a:lnTo>
                    <a:pt x="93" y="2"/>
                  </a:lnTo>
                  <a:lnTo>
                    <a:pt x="101" y="4"/>
                  </a:lnTo>
                  <a:lnTo>
                    <a:pt x="108" y="6"/>
                  </a:lnTo>
                  <a:lnTo>
                    <a:pt x="114" y="9"/>
                  </a:lnTo>
                  <a:lnTo>
                    <a:pt x="120" y="14"/>
                  </a:lnTo>
                  <a:lnTo>
                    <a:pt x="126" y="18"/>
                  </a:lnTo>
                  <a:lnTo>
                    <a:pt x="132" y="23"/>
                  </a:lnTo>
                  <a:lnTo>
                    <a:pt x="136" y="29"/>
                  </a:lnTo>
                  <a:lnTo>
                    <a:pt x="141" y="34"/>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02" name="Google Shape;6302;p59"/>
            <p:cNvSpPr/>
            <p:nvPr/>
          </p:nvSpPr>
          <p:spPr>
            <a:xfrm>
              <a:off x="2095501" y="2060576"/>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4"/>
                  </a:lnTo>
                  <a:lnTo>
                    <a:pt x="141" y="120"/>
                  </a:lnTo>
                  <a:lnTo>
                    <a:pt x="136" y="127"/>
                  </a:lnTo>
                  <a:lnTo>
                    <a:pt x="132" y="132"/>
                  </a:lnTo>
                  <a:lnTo>
                    <a:pt x="126" y="137"/>
                  </a:lnTo>
                  <a:lnTo>
                    <a:pt x="120" y="142"/>
                  </a:lnTo>
                  <a:lnTo>
                    <a:pt x="114"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2"/>
                  </a:lnTo>
                  <a:lnTo>
                    <a:pt x="29" y="137"/>
                  </a:lnTo>
                  <a:lnTo>
                    <a:pt x="23" y="132"/>
                  </a:lnTo>
                  <a:lnTo>
                    <a:pt x="18" y="127"/>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0" y="10"/>
                  </a:lnTo>
                  <a:lnTo>
                    <a:pt x="47" y="7"/>
                  </a:lnTo>
                  <a:lnTo>
                    <a:pt x="55" y="5"/>
                  </a:lnTo>
                  <a:lnTo>
                    <a:pt x="62" y="2"/>
                  </a:lnTo>
                  <a:lnTo>
                    <a:pt x="70" y="1"/>
                  </a:lnTo>
                  <a:lnTo>
                    <a:pt x="78" y="0"/>
                  </a:lnTo>
                  <a:lnTo>
                    <a:pt x="78" y="0"/>
                  </a:lnTo>
                  <a:lnTo>
                    <a:pt x="85" y="1"/>
                  </a:lnTo>
                  <a:lnTo>
                    <a:pt x="93" y="2"/>
                  </a:lnTo>
                  <a:lnTo>
                    <a:pt x="101" y="5"/>
                  </a:lnTo>
                  <a:lnTo>
                    <a:pt x="108" y="7"/>
                  </a:lnTo>
                  <a:lnTo>
                    <a:pt x="114" y="10"/>
                  </a:lnTo>
                  <a:lnTo>
                    <a:pt x="120" y="14"/>
                  </a:lnTo>
                  <a:lnTo>
                    <a:pt x="126" y="18"/>
                  </a:lnTo>
                  <a:lnTo>
                    <a:pt x="132" y="23"/>
                  </a:lnTo>
                  <a:lnTo>
                    <a:pt x="136" y="29"/>
                  </a:lnTo>
                  <a:lnTo>
                    <a:pt x="141"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03" name="Google Shape;6303;p59"/>
            <p:cNvSpPr/>
            <p:nvPr/>
          </p:nvSpPr>
          <p:spPr>
            <a:xfrm>
              <a:off x="1885951" y="198913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4" y="145"/>
                  </a:lnTo>
                  <a:lnTo>
                    <a:pt x="107" y="148"/>
                  </a:lnTo>
                  <a:lnTo>
                    <a:pt x="99" y="151"/>
                  </a:lnTo>
                  <a:lnTo>
                    <a:pt x="93" y="152"/>
                  </a:lnTo>
                  <a:lnTo>
                    <a:pt x="85" y="153"/>
                  </a:lnTo>
                  <a:lnTo>
                    <a:pt x="77" y="155"/>
                  </a:lnTo>
                  <a:lnTo>
                    <a:pt x="77" y="155"/>
                  </a:lnTo>
                  <a:lnTo>
                    <a:pt x="70" y="153"/>
                  </a:lnTo>
                  <a:lnTo>
                    <a:pt x="62" y="152"/>
                  </a:lnTo>
                  <a:lnTo>
                    <a:pt x="54" y="151"/>
                  </a:lnTo>
                  <a:lnTo>
                    <a:pt x="47" y="148"/>
                  </a:lnTo>
                  <a:lnTo>
                    <a:pt x="40" y="145"/>
                  </a:lnTo>
                  <a:lnTo>
                    <a:pt x="34" y="141"/>
                  </a:lnTo>
                  <a:lnTo>
                    <a:pt x="28" y="136"/>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4"/>
                  </a:lnTo>
                  <a:lnTo>
                    <a:pt x="18" y="29"/>
                  </a:lnTo>
                  <a:lnTo>
                    <a:pt x="23" y="23"/>
                  </a:lnTo>
                  <a:lnTo>
                    <a:pt x="28" y="18"/>
                  </a:lnTo>
                  <a:lnTo>
                    <a:pt x="34" y="14"/>
                  </a:lnTo>
                  <a:lnTo>
                    <a:pt x="40" y="9"/>
                  </a:lnTo>
                  <a:lnTo>
                    <a:pt x="47" y="6"/>
                  </a:lnTo>
                  <a:lnTo>
                    <a:pt x="54" y="4"/>
                  </a:lnTo>
                  <a:lnTo>
                    <a:pt x="62" y="2"/>
                  </a:lnTo>
                  <a:lnTo>
                    <a:pt x="70" y="1"/>
                  </a:lnTo>
                  <a:lnTo>
                    <a:pt x="77" y="0"/>
                  </a:lnTo>
                  <a:lnTo>
                    <a:pt x="77" y="0"/>
                  </a:lnTo>
                  <a:lnTo>
                    <a:pt x="85" y="1"/>
                  </a:lnTo>
                  <a:lnTo>
                    <a:pt x="93" y="2"/>
                  </a:lnTo>
                  <a:lnTo>
                    <a:pt x="99" y="4"/>
                  </a:lnTo>
                  <a:lnTo>
                    <a:pt x="107" y="6"/>
                  </a:lnTo>
                  <a:lnTo>
                    <a:pt x="114" y="9"/>
                  </a:lnTo>
                  <a:lnTo>
                    <a:pt x="120" y="14"/>
                  </a:lnTo>
                  <a:lnTo>
                    <a:pt x="126" y="18"/>
                  </a:lnTo>
                  <a:lnTo>
                    <a:pt x="131" y="23"/>
                  </a:lnTo>
                  <a:lnTo>
                    <a:pt x="136" y="29"/>
                  </a:lnTo>
                  <a:lnTo>
                    <a:pt x="141" y="34"/>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04" name="Google Shape;6304;p59"/>
            <p:cNvSpPr/>
            <p:nvPr/>
          </p:nvSpPr>
          <p:spPr>
            <a:xfrm>
              <a:off x="1885951" y="2060576"/>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5" y="114"/>
                  </a:lnTo>
                  <a:lnTo>
                    <a:pt x="141" y="120"/>
                  </a:lnTo>
                  <a:lnTo>
                    <a:pt x="136" y="127"/>
                  </a:lnTo>
                  <a:lnTo>
                    <a:pt x="131" y="132"/>
                  </a:lnTo>
                  <a:lnTo>
                    <a:pt x="126" y="137"/>
                  </a:lnTo>
                  <a:lnTo>
                    <a:pt x="120" y="142"/>
                  </a:lnTo>
                  <a:lnTo>
                    <a:pt x="114" y="145"/>
                  </a:lnTo>
                  <a:lnTo>
                    <a:pt x="107" y="149"/>
                  </a:lnTo>
                  <a:lnTo>
                    <a:pt x="99" y="151"/>
                  </a:lnTo>
                  <a:lnTo>
                    <a:pt x="93" y="153"/>
                  </a:lnTo>
                  <a:lnTo>
                    <a:pt x="85" y="155"/>
                  </a:lnTo>
                  <a:lnTo>
                    <a:pt x="77" y="155"/>
                  </a:lnTo>
                  <a:lnTo>
                    <a:pt x="77" y="155"/>
                  </a:lnTo>
                  <a:lnTo>
                    <a:pt x="70" y="155"/>
                  </a:lnTo>
                  <a:lnTo>
                    <a:pt x="62" y="153"/>
                  </a:lnTo>
                  <a:lnTo>
                    <a:pt x="54" y="151"/>
                  </a:lnTo>
                  <a:lnTo>
                    <a:pt x="47" y="149"/>
                  </a:lnTo>
                  <a:lnTo>
                    <a:pt x="40" y="145"/>
                  </a:lnTo>
                  <a:lnTo>
                    <a:pt x="34" y="142"/>
                  </a:lnTo>
                  <a:lnTo>
                    <a:pt x="28" y="137"/>
                  </a:lnTo>
                  <a:lnTo>
                    <a:pt x="23" y="132"/>
                  </a:lnTo>
                  <a:lnTo>
                    <a:pt x="18"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8" y="29"/>
                  </a:lnTo>
                  <a:lnTo>
                    <a:pt x="23" y="23"/>
                  </a:lnTo>
                  <a:lnTo>
                    <a:pt x="28" y="18"/>
                  </a:lnTo>
                  <a:lnTo>
                    <a:pt x="34" y="14"/>
                  </a:lnTo>
                  <a:lnTo>
                    <a:pt x="40" y="10"/>
                  </a:lnTo>
                  <a:lnTo>
                    <a:pt x="47" y="7"/>
                  </a:lnTo>
                  <a:lnTo>
                    <a:pt x="54" y="5"/>
                  </a:lnTo>
                  <a:lnTo>
                    <a:pt x="62" y="2"/>
                  </a:lnTo>
                  <a:lnTo>
                    <a:pt x="70" y="1"/>
                  </a:lnTo>
                  <a:lnTo>
                    <a:pt x="77" y="0"/>
                  </a:lnTo>
                  <a:lnTo>
                    <a:pt x="77" y="0"/>
                  </a:lnTo>
                  <a:lnTo>
                    <a:pt x="85" y="1"/>
                  </a:lnTo>
                  <a:lnTo>
                    <a:pt x="93" y="2"/>
                  </a:lnTo>
                  <a:lnTo>
                    <a:pt x="99" y="5"/>
                  </a:lnTo>
                  <a:lnTo>
                    <a:pt x="107" y="7"/>
                  </a:lnTo>
                  <a:lnTo>
                    <a:pt x="114"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05" name="Google Shape;6305;p59"/>
            <p:cNvSpPr/>
            <p:nvPr/>
          </p:nvSpPr>
          <p:spPr>
            <a:xfrm>
              <a:off x="1816101" y="1989138"/>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8" y="136"/>
                  </a:lnTo>
                  <a:lnTo>
                    <a:pt x="22"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3" y="34"/>
                  </a:lnTo>
                  <a:lnTo>
                    <a:pt x="18" y="29"/>
                  </a:lnTo>
                  <a:lnTo>
                    <a:pt x="22" y="23"/>
                  </a:lnTo>
                  <a:lnTo>
                    <a:pt x="28" y="18"/>
                  </a:lnTo>
                  <a:lnTo>
                    <a:pt x="34" y="14"/>
                  </a:lnTo>
                  <a:lnTo>
                    <a:pt x="40" y="9"/>
                  </a:lnTo>
                  <a:lnTo>
                    <a:pt x="47" y="6"/>
                  </a:lnTo>
                  <a:lnTo>
                    <a:pt x="54" y="4"/>
                  </a:lnTo>
                  <a:lnTo>
                    <a:pt x="62" y="2"/>
                  </a:lnTo>
                  <a:lnTo>
                    <a:pt x="69" y="1"/>
                  </a:lnTo>
                  <a:lnTo>
                    <a:pt x="77" y="0"/>
                  </a:lnTo>
                  <a:lnTo>
                    <a:pt x="77" y="0"/>
                  </a:lnTo>
                  <a:lnTo>
                    <a:pt x="85" y="1"/>
                  </a:lnTo>
                  <a:lnTo>
                    <a:pt x="93" y="2"/>
                  </a:lnTo>
                  <a:lnTo>
                    <a:pt x="100" y="4"/>
                  </a:lnTo>
                  <a:lnTo>
                    <a:pt x="107" y="6"/>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06" name="Google Shape;6306;p59"/>
            <p:cNvSpPr/>
            <p:nvPr/>
          </p:nvSpPr>
          <p:spPr>
            <a:xfrm>
              <a:off x="1816101" y="2060576"/>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4"/>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2"/>
                  </a:lnTo>
                  <a:lnTo>
                    <a:pt x="28" y="137"/>
                  </a:lnTo>
                  <a:lnTo>
                    <a:pt x="22" y="132"/>
                  </a:lnTo>
                  <a:lnTo>
                    <a:pt x="18" y="127"/>
                  </a:lnTo>
                  <a:lnTo>
                    <a:pt x="13" y="120"/>
                  </a:lnTo>
                  <a:lnTo>
                    <a:pt x="10" y="114"/>
                  </a:lnTo>
                  <a:lnTo>
                    <a:pt x="6" y="108"/>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2" y="23"/>
                  </a:lnTo>
                  <a:lnTo>
                    <a:pt x="28" y="18"/>
                  </a:lnTo>
                  <a:lnTo>
                    <a:pt x="34"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07" name="Google Shape;6307;p59"/>
            <p:cNvSpPr/>
            <p:nvPr/>
          </p:nvSpPr>
          <p:spPr>
            <a:xfrm>
              <a:off x="2516188" y="18510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4"/>
                  </a:lnTo>
                  <a:lnTo>
                    <a:pt x="77" y="154"/>
                  </a:lnTo>
                  <a:lnTo>
                    <a:pt x="69" y="154"/>
                  </a:lnTo>
                  <a:lnTo>
                    <a:pt x="61" y="153"/>
                  </a:lnTo>
                  <a:lnTo>
                    <a:pt x="54" y="150"/>
                  </a:lnTo>
                  <a:lnTo>
                    <a:pt x="46"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2" y="23"/>
                  </a:lnTo>
                  <a:lnTo>
                    <a:pt x="28" y="18"/>
                  </a:lnTo>
                  <a:lnTo>
                    <a:pt x="34" y="13"/>
                  </a:lnTo>
                  <a:lnTo>
                    <a:pt x="40" y="10"/>
                  </a:lnTo>
                  <a:lnTo>
                    <a:pt x="46" y="6"/>
                  </a:lnTo>
                  <a:lnTo>
                    <a:pt x="54"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3"/>
                  </a:lnTo>
                  <a:lnTo>
                    <a:pt x="136" y="28"/>
                  </a:lnTo>
                  <a:lnTo>
                    <a:pt x="140"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08" name="Google Shape;6308;p59"/>
            <p:cNvSpPr/>
            <p:nvPr/>
          </p:nvSpPr>
          <p:spPr>
            <a:xfrm>
              <a:off x="2516188" y="1922463"/>
              <a:ext cx="49213" cy="49213"/>
            </a:xfrm>
            <a:custGeom>
              <a:avLst/>
              <a:gdLst/>
              <a:ahLst/>
              <a:cxnLst/>
              <a:rect l="l" t="t" r="r" b="b"/>
              <a:pathLst>
                <a:path w="154" h="155" extrusionOk="0">
                  <a:moveTo>
                    <a:pt x="154" y="77"/>
                  </a:moveTo>
                  <a:lnTo>
                    <a:pt x="154" y="77"/>
                  </a:lnTo>
                  <a:lnTo>
                    <a:pt x="153" y="85"/>
                  </a:lnTo>
                  <a:lnTo>
                    <a:pt x="152" y="93"/>
                  </a:lnTo>
                  <a:lnTo>
                    <a:pt x="151" y="101"/>
                  </a:lnTo>
                  <a:lnTo>
                    <a:pt x="148" y="108"/>
                  </a:lnTo>
                  <a:lnTo>
                    <a:pt x="145" y="115"/>
                  </a:lnTo>
                  <a:lnTo>
                    <a:pt x="140" y="121"/>
                  </a:lnTo>
                  <a:lnTo>
                    <a:pt x="136" y="126"/>
                  </a:lnTo>
                  <a:lnTo>
                    <a:pt x="131" y="132"/>
                  </a:lnTo>
                  <a:lnTo>
                    <a:pt x="125" y="137"/>
                  </a:lnTo>
                  <a:lnTo>
                    <a:pt x="120" y="141"/>
                  </a:lnTo>
                  <a:lnTo>
                    <a:pt x="114" y="146"/>
                  </a:lnTo>
                  <a:lnTo>
                    <a:pt x="107" y="149"/>
                  </a:lnTo>
                  <a:lnTo>
                    <a:pt x="100" y="151"/>
                  </a:lnTo>
                  <a:lnTo>
                    <a:pt x="92" y="153"/>
                  </a:lnTo>
                  <a:lnTo>
                    <a:pt x="84" y="154"/>
                  </a:lnTo>
                  <a:lnTo>
                    <a:pt x="77" y="155"/>
                  </a:lnTo>
                  <a:lnTo>
                    <a:pt x="77" y="155"/>
                  </a:lnTo>
                  <a:lnTo>
                    <a:pt x="69" y="154"/>
                  </a:lnTo>
                  <a:lnTo>
                    <a:pt x="61" y="153"/>
                  </a:lnTo>
                  <a:lnTo>
                    <a:pt x="54" y="151"/>
                  </a:lnTo>
                  <a:lnTo>
                    <a:pt x="46" y="149"/>
                  </a:lnTo>
                  <a:lnTo>
                    <a:pt x="40" y="146"/>
                  </a:lnTo>
                  <a:lnTo>
                    <a:pt x="34" y="141"/>
                  </a:lnTo>
                  <a:lnTo>
                    <a:pt x="28" y="137"/>
                  </a:lnTo>
                  <a:lnTo>
                    <a:pt x="22" y="132"/>
                  </a:lnTo>
                  <a:lnTo>
                    <a:pt x="18" y="126"/>
                  </a:lnTo>
                  <a:lnTo>
                    <a:pt x="13" y="121"/>
                  </a:lnTo>
                  <a:lnTo>
                    <a:pt x="9" y="115"/>
                  </a:lnTo>
                  <a:lnTo>
                    <a:pt x="6" y="108"/>
                  </a:lnTo>
                  <a:lnTo>
                    <a:pt x="3" y="101"/>
                  </a:lnTo>
                  <a:lnTo>
                    <a:pt x="2" y="93"/>
                  </a:lnTo>
                  <a:lnTo>
                    <a:pt x="1" y="85"/>
                  </a:lnTo>
                  <a:lnTo>
                    <a:pt x="0" y="77"/>
                  </a:lnTo>
                  <a:lnTo>
                    <a:pt x="0" y="77"/>
                  </a:lnTo>
                  <a:lnTo>
                    <a:pt x="1" y="70"/>
                  </a:lnTo>
                  <a:lnTo>
                    <a:pt x="2" y="62"/>
                  </a:lnTo>
                  <a:lnTo>
                    <a:pt x="3" y="55"/>
                  </a:lnTo>
                  <a:lnTo>
                    <a:pt x="6" y="47"/>
                  </a:lnTo>
                  <a:lnTo>
                    <a:pt x="9" y="40"/>
                  </a:lnTo>
                  <a:lnTo>
                    <a:pt x="13" y="35"/>
                  </a:lnTo>
                  <a:lnTo>
                    <a:pt x="18" y="29"/>
                  </a:lnTo>
                  <a:lnTo>
                    <a:pt x="22" y="23"/>
                  </a:lnTo>
                  <a:lnTo>
                    <a:pt x="28" y="19"/>
                  </a:lnTo>
                  <a:lnTo>
                    <a:pt x="34" y="14"/>
                  </a:lnTo>
                  <a:lnTo>
                    <a:pt x="40" y="10"/>
                  </a:lnTo>
                  <a:lnTo>
                    <a:pt x="46" y="7"/>
                  </a:lnTo>
                  <a:lnTo>
                    <a:pt x="54" y="4"/>
                  </a:lnTo>
                  <a:lnTo>
                    <a:pt x="61" y="3"/>
                  </a:lnTo>
                  <a:lnTo>
                    <a:pt x="69" y="2"/>
                  </a:lnTo>
                  <a:lnTo>
                    <a:pt x="77" y="0"/>
                  </a:lnTo>
                  <a:lnTo>
                    <a:pt x="77" y="0"/>
                  </a:lnTo>
                  <a:lnTo>
                    <a:pt x="84" y="2"/>
                  </a:lnTo>
                  <a:lnTo>
                    <a:pt x="92" y="3"/>
                  </a:lnTo>
                  <a:lnTo>
                    <a:pt x="100" y="4"/>
                  </a:lnTo>
                  <a:lnTo>
                    <a:pt x="107" y="7"/>
                  </a:lnTo>
                  <a:lnTo>
                    <a:pt x="114" y="10"/>
                  </a:lnTo>
                  <a:lnTo>
                    <a:pt x="120" y="14"/>
                  </a:lnTo>
                  <a:lnTo>
                    <a:pt x="125" y="19"/>
                  </a:lnTo>
                  <a:lnTo>
                    <a:pt x="131" y="23"/>
                  </a:lnTo>
                  <a:lnTo>
                    <a:pt x="136" y="29"/>
                  </a:lnTo>
                  <a:lnTo>
                    <a:pt x="140" y="35"/>
                  </a:lnTo>
                  <a:lnTo>
                    <a:pt x="145" y="40"/>
                  </a:lnTo>
                  <a:lnTo>
                    <a:pt x="148" y="47"/>
                  </a:lnTo>
                  <a:lnTo>
                    <a:pt x="151" y="55"/>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09" name="Google Shape;6309;p59"/>
            <p:cNvSpPr/>
            <p:nvPr/>
          </p:nvSpPr>
          <p:spPr>
            <a:xfrm>
              <a:off x="2586038" y="1851026"/>
              <a:ext cx="49213" cy="49213"/>
            </a:xfrm>
            <a:custGeom>
              <a:avLst/>
              <a:gdLst/>
              <a:ahLst/>
              <a:cxnLst/>
              <a:rect l="l" t="t" r="r" b="b"/>
              <a:pathLst>
                <a:path w="155" h="154" extrusionOk="0">
                  <a:moveTo>
                    <a:pt x="155" y="77"/>
                  </a:moveTo>
                  <a:lnTo>
                    <a:pt x="155" y="77"/>
                  </a:lnTo>
                  <a:lnTo>
                    <a:pt x="155" y="85"/>
                  </a:lnTo>
                  <a:lnTo>
                    <a:pt x="152" y="93"/>
                  </a:lnTo>
                  <a:lnTo>
                    <a:pt x="151" y="100"/>
                  </a:lnTo>
                  <a:lnTo>
                    <a:pt x="149" y="107"/>
                  </a:lnTo>
                  <a:lnTo>
                    <a:pt x="145"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3"/>
                  </a:lnTo>
                  <a:lnTo>
                    <a:pt x="136" y="28"/>
                  </a:lnTo>
                  <a:lnTo>
                    <a:pt x="141" y="35"/>
                  </a:lnTo>
                  <a:lnTo>
                    <a:pt x="145" y="40"/>
                  </a:lnTo>
                  <a:lnTo>
                    <a:pt x="149" y="47"/>
                  </a:lnTo>
                  <a:lnTo>
                    <a:pt x="151" y="54"/>
                  </a:lnTo>
                  <a:lnTo>
                    <a:pt x="152"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10" name="Google Shape;6310;p59"/>
            <p:cNvSpPr/>
            <p:nvPr/>
          </p:nvSpPr>
          <p:spPr>
            <a:xfrm>
              <a:off x="2586038" y="1922463"/>
              <a:ext cx="49213" cy="49213"/>
            </a:xfrm>
            <a:custGeom>
              <a:avLst/>
              <a:gdLst/>
              <a:ahLst/>
              <a:cxnLst/>
              <a:rect l="l" t="t" r="r" b="b"/>
              <a:pathLst>
                <a:path w="155" h="155" extrusionOk="0">
                  <a:moveTo>
                    <a:pt x="155" y="77"/>
                  </a:moveTo>
                  <a:lnTo>
                    <a:pt x="155" y="77"/>
                  </a:lnTo>
                  <a:lnTo>
                    <a:pt x="155" y="85"/>
                  </a:lnTo>
                  <a:lnTo>
                    <a:pt x="152" y="93"/>
                  </a:lnTo>
                  <a:lnTo>
                    <a:pt x="151" y="101"/>
                  </a:lnTo>
                  <a:lnTo>
                    <a:pt x="149" y="108"/>
                  </a:lnTo>
                  <a:lnTo>
                    <a:pt x="145" y="115"/>
                  </a:lnTo>
                  <a:lnTo>
                    <a:pt x="141" y="121"/>
                  </a:lnTo>
                  <a:lnTo>
                    <a:pt x="136" y="126"/>
                  </a:lnTo>
                  <a:lnTo>
                    <a:pt x="132" y="132"/>
                  </a:lnTo>
                  <a:lnTo>
                    <a:pt x="126" y="137"/>
                  </a:lnTo>
                  <a:lnTo>
                    <a:pt x="120" y="141"/>
                  </a:lnTo>
                  <a:lnTo>
                    <a:pt x="115"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4" y="101"/>
                  </a:lnTo>
                  <a:lnTo>
                    <a:pt x="2" y="93"/>
                  </a:lnTo>
                  <a:lnTo>
                    <a:pt x="1" y="85"/>
                  </a:lnTo>
                  <a:lnTo>
                    <a:pt x="0" y="77"/>
                  </a:lnTo>
                  <a:lnTo>
                    <a:pt x="0" y="77"/>
                  </a:lnTo>
                  <a:lnTo>
                    <a:pt x="1" y="70"/>
                  </a:lnTo>
                  <a:lnTo>
                    <a:pt x="2" y="62"/>
                  </a:lnTo>
                  <a:lnTo>
                    <a:pt x="4" y="55"/>
                  </a:lnTo>
                  <a:lnTo>
                    <a:pt x="7" y="47"/>
                  </a:lnTo>
                  <a:lnTo>
                    <a:pt x="9" y="40"/>
                  </a:lnTo>
                  <a:lnTo>
                    <a:pt x="14" y="35"/>
                  </a:lnTo>
                  <a:lnTo>
                    <a:pt x="18" y="29"/>
                  </a:lnTo>
                  <a:lnTo>
                    <a:pt x="23" y="23"/>
                  </a:lnTo>
                  <a:lnTo>
                    <a:pt x="29" y="19"/>
                  </a:lnTo>
                  <a:lnTo>
                    <a:pt x="34" y="14"/>
                  </a:lnTo>
                  <a:lnTo>
                    <a:pt x="40" y="10"/>
                  </a:lnTo>
                  <a:lnTo>
                    <a:pt x="47" y="7"/>
                  </a:lnTo>
                  <a:lnTo>
                    <a:pt x="55" y="4"/>
                  </a:lnTo>
                  <a:lnTo>
                    <a:pt x="62" y="3"/>
                  </a:lnTo>
                  <a:lnTo>
                    <a:pt x="70" y="2"/>
                  </a:lnTo>
                  <a:lnTo>
                    <a:pt x="78" y="0"/>
                  </a:lnTo>
                  <a:lnTo>
                    <a:pt x="78" y="0"/>
                  </a:lnTo>
                  <a:lnTo>
                    <a:pt x="85" y="2"/>
                  </a:lnTo>
                  <a:lnTo>
                    <a:pt x="93" y="3"/>
                  </a:lnTo>
                  <a:lnTo>
                    <a:pt x="101" y="4"/>
                  </a:lnTo>
                  <a:lnTo>
                    <a:pt x="108" y="7"/>
                  </a:lnTo>
                  <a:lnTo>
                    <a:pt x="115" y="10"/>
                  </a:lnTo>
                  <a:lnTo>
                    <a:pt x="120" y="14"/>
                  </a:lnTo>
                  <a:lnTo>
                    <a:pt x="126" y="19"/>
                  </a:lnTo>
                  <a:lnTo>
                    <a:pt x="132" y="23"/>
                  </a:lnTo>
                  <a:lnTo>
                    <a:pt x="136" y="29"/>
                  </a:lnTo>
                  <a:lnTo>
                    <a:pt x="141" y="35"/>
                  </a:lnTo>
                  <a:lnTo>
                    <a:pt x="145" y="40"/>
                  </a:lnTo>
                  <a:lnTo>
                    <a:pt x="149" y="47"/>
                  </a:lnTo>
                  <a:lnTo>
                    <a:pt x="151" y="55"/>
                  </a:lnTo>
                  <a:lnTo>
                    <a:pt x="152"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11" name="Google Shape;6311;p59"/>
            <p:cNvSpPr/>
            <p:nvPr/>
          </p:nvSpPr>
          <p:spPr>
            <a:xfrm>
              <a:off x="2655888" y="1851026"/>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12" name="Google Shape;6312;p59"/>
            <p:cNvSpPr/>
            <p:nvPr/>
          </p:nvSpPr>
          <p:spPr>
            <a:xfrm>
              <a:off x="2655888" y="1922463"/>
              <a:ext cx="49213" cy="49213"/>
            </a:xfrm>
            <a:custGeom>
              <a:avLst/>
              <a:gdLst/>
              <a:ahLst/>
              <a:cxnLst/>
              <a:rect l="l" t="t" r="r" b="b"/>
              <a:pathLst>
                <a:path w="154" h="155" extrusionOk="0">
                  <a:moveTo>
                    <a:pt x="154" y="77"/>
                  </a:moveTo>
                  <a:lnTo>
                    <a:pt x="154" y="77"/>
                  </a:lnTo>
                  <a:lnTo>
                    <a:pt x="153" y="85"/>
                  </a:lnTo>
                  <a:lnTo>
                    <a:pt x="152" y="93"/>
                  </a:lnTo>
                  <a:lnTo>
                    <a:pt x="151" y="101"/>
                  </a:lnTo>
                  <a:lnTo>
                    <a:pt x="148" y="108"/>
                  </a:lnTo>
                  <a:lnTo>
                    <a:pt x="145" y="115"/>
                  </a:lnTo>
                  <a:lnTo>
                    <a:pt x="141" y="121"/>
                  </a:lnTo>
                  <a:lnTo>
                    <a:pt x="136" y="126"/>
                  </a:lnTo>
                  <a:lnTo>
                    <a:pt x="132" y="132"/>
                  </a:lnTo>
                  <a:lnTo>
                    <a:pt x="126" y="137"/>
                  </a:lnTo>
                  <a:lnTo>
                    <a:pt x="120" y="141"/>
                  </a:lnTo>
                  <a:lnTo>
                    <a:pt x="113" y="146"/>
                  </a:lnTo>
                  <a:lnTo>
                    <a:pt x="108" y="149"/>
                  </a:lnTo>
                  <a:lnTo>
                    <a:pt x="100" y="151"/>
                  </a:lnTo>
                  <a:lnTo>
                    <a:pt x="93" y="153"/>
                  </a:lnTo>
                  <a:lnTo>
                    <a:pt x="85" y="154"/>
                  </a:lnTo>
                  <a:lnTo>
                    <a:pt x="77" y="155"/>
                  </a:lnTo>
                  <a:lnTo>
                    <a:pt x="77" y="155"/>
                  </a:lnTo>
                  <a:lnTo>
                    <a:pt x="69" y="154"/>
                  </a:lnTo>
                  <a:lnTo>
                    <a:pt x="62" y="153"/>
                  </a:lnTo>
                  <a:lnTo>
                    <a:pt x="54" y="151"/>
                  </a:lnTo>
                  <a:lnTo>
                    <a:pt x="47" y="149"/>
                  </a:lnTo>
                  <a:lnTo>
                    <a:pt x="40" y="146"/>
                  </a:lnTo>
                  <a:lnTo>
                    <a:pt x="34" y="141"/>
                  </a:lnTo>
                  <a:lnTo>
                    <a:pt x="29" y="137"/>
                  </a:lnTo>
                  <a:lnTo>
                    <a:pt x="23" y="132"/>
                  </a:lnTo>
                  <a:lnTo>
                    <a:pt x="17" y="126"/>
                  </a:lnTo>
                  <a:lnTo>
                    <a:pt x="14"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4" y="35"/>
                  </a:lnTo>
                  <a:lnTo>
                    <a:pt x="17" y="29"/>
                  </a:lnTo>
                  <a:lnTo>
                    <a:pt x="23" y="23"/>
                  </a:lnTo>
                  <a:lnTo>
                    <a:pt x="29" y="19"/>
                  </a:lnTo>
                  <a:lnTo>
                    <a:pt x="34" y="14"/>
                  </a:lnTo>
                  <a:lnTo>
                    <a:pt x="40" y="10"/>
                  </a:lnTo>
                  <a:lnTo>
                    <a:pt x="47" y="7"/>
                  </a:lnTo>
                  <a:lnTo>
                    <a:pt x="54" y="4"/>
                  </a:lnTo>
                  <a:lnTo>
                    <a:pt x="62" y="3"/>
                  </a:lnTo>
                  <a:lnTo>
                    <a:pt x="69" y="2"/>
                  </a:lnTo>
                  <a:lnTo>
                    <a:pt x="77" y="0"/>
                  </a:lnTo>
                  <a:lnTo>
                    <a:pt x="77" y="0"/>
                  </a:lnTo>
                  <a:lnTo>
                    <a:pt x="85" y="2"/>
                  </a:lnTo>
                  <a:lnTo>
                    <a:pt x="93" y="3"/>
                  </a:lnTo>
                  <a:lnTo>
                    <a:pt x="100" y="4"/>
                  </a:lnTo>
                  <a:lnTo>
                    <a:pt x="108" y="7"/>
                  </a:lnTo>
                  <a:lnTo>
                    <a:pt x="113" y="10"/>
                  </a:lnTo>
                  <a:lnTo>
                    <a:pt x="120" y="14"/>
                  </a:lnTo>
                  <a:lnTo>
                    <a:pt x="126" y="19"/>
                  </a:lnTo>
                  <a:lnTo>
                    <a:pt x="132" y="23"/>
                  </a:lnTo>
                  <a:lnTo>
                    <a:pt x="136" y="29"/>
                  </a:lnTo>
                  <a:lnTo>
                    <a:pt x="141" y="35"/>
                  </a:lnTo>
                  <a:lnTo>
                    <a:pt x="145" y="40"/>
                  </a:lnTo>
                  <a:lnTo>
                    <a:pt x="148" y="47"/>
                  </a:lnTo>
                  <a:lnTo>
                    <a:pt x="151" y="55"/>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13" name="Google Shape;6313;p59"/>
            <p:cNvSpPr/>
            <p:nvPr/>
          </p:nvSpPr>
          <p:spPr>
            <a:xfrm>
              <a:off x="2727326" y="1851026"/>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14" name="Google Shape;6314;p59"/>
            <p:cNvSpPr/>
            <p:nvPr/>
          </p:nvSpPr>
          <p:spPr>
            <a:xfrm>
              <a:off x="2727326" y="1922463"/>
              <a:ext cx="47625" cy="49213"/>
            </a:xfrm>
            <a:custGeom>
              <a:avLst/>
              <a:gdLst/>
              <a:ahLst/>
              <a:cxnLst/>
              <a:rect l="l" t="t" r="r" b="b"/>
              <a:pathLst>
                <a:path w="154" h="155" extrusionOk="0">
                  <a:moveTo>
                    <a:pt x="154" y="77"/>
                  </a:moveTo>
                  <a:lnTo>
                    <a:pt x="154" y="77"/>
                  </a:lnTo>
                  <a:lnTo>
                    <a:pt x="154" y="85"/>
                  </a:lnTo>
                  <a:lnTo>
                    <a:pt x="153" y="93"/>
                  </a:lnTo>
                  <a:lnTo>
                    <a:pt x="151" y="101"/>
                  </a:lnTo>
                  <a:lnTo>
                    <a:pt x="149" y="108"/>
                  </a:lnTo>
                  <a:lnTo>
                    <a:pt x="145" y="115"/>
                  </a:lnTo>
                  <a:lnTo>
                    <a:pt x="142" y="121"/>
                  </a:lnTo>
                  <a:lnTo>
                    <a:pt x="137" y="126"/>
                  </a:lnTo>
                  <a:lnTo>
                    <a:pt x="132" y="132"/>
                  </a:lnTo>
                  <a:lnTo>
                    <a:pt x="127" y="137"/>
                  </a:lnTo>
                  <a:lnTo>
                    <a:pt x="120" y="141"/>
                  </a:lnTo>
                  <a:lnTo>
                    <a:pt x="114" y="146"/>
                  </a:lnTo>
                  <a:lnTo>
                    <a:pt x="108" y="149"/>
                  </a:lnTo>
                  <a:lnTo>
                    <a:pt x="101" y="151"/>
                  </a:lnTo>
                  <a:lnTo>
                    <a:pt x="93" y="153"/>
                  </a:lnTo>
                  <a:lnTo>
                    <a:pt x="86" y="154"/>
                  </a:lnTo>
                  <a:lnTo>
                    <a:pt x="78" y="155"/>
                  </a:lnTo>
                  <a:lnTo>
                    <a:pt x="78" y="155"/>
                  </a:lnTo>
                  <a:lnTo>
                    <a:pt x="70" y="154"/>
                  </a:lnTo>
                  <a:lnTo>
                    <a:pt x="62" y="153"/>
                  </a:lnTo>
                  <a:lnTo>
                    <a:pt x="55" y="151"/>
                  </a:lnTo>
                  <a:lnTo>
                    <a:pt x="48" y="149"/>
                  </a:lnTo>
                  <a:lnTo>
                    <a:pt x="41" y="146"/>
                  </a:lnTo>
                  <a:lnTo>
                    <a:pt x="34" y="141"/>
                  </a:lnTo>
                  <a:lnTo>
                    <a:pt x="29" y="137"/>
                  </a:lnTo>
                  <a:lnTo>
                    <a:pt x="23" y="132"/>
                  </a:lnTo>
                  <a:lnTo>
                    <a:pt x="18" y="126"/>
                  </a:lnTo>
                  <a:lnTo>
                    <a:pt x="14" y="121"/>
                  </a:lnTo>
                  <a:lnTo>
                    <a:pt x="10" y="115"/>
                  </a:lnTo>
                  <a:lnTo>
                    <a:pt x="7" y="108"/>
                  </a:lnTo>
                  <a:lnTo>
                    <a:pt x="3" y="101"/>
                  </a:lnTo>
                  <a:lnTo>
                    <a:pt x="2" y="93"/>
                  </a:lnTo>
                  <a:lnTo>
                    <a:pt x="1" y="85"/>
                  </a:lnTo>
                  <a:lnTo>
                    <a:pt x="0" y="77"/>
                  </a:lnTo>
                  <a:lnTo>
                    <a:pt x="0" y="77"/>
                  </a:lnTo>
                  <a:lnTo>
                    <a:pt x="1" y="70"/>
                  </a:lnTo>
                  <a:lnTo>
                    <a:pt x="2" y="62"/>
                  </a:lnTo>
                  <a:lnTo>
                    <a:pt x="3" y="55"/>
                  </a:lnTo>
                  <a:lnTo>
                    <a:pt x="7" y="47"/>
                  </a:lnTo>
                  <a:lnTo>
                    <a:pt x="10" y="40"/>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4" y="10"/>
                  </a:lnTo>
                  <a:lnTo>
                    <a:pt x="120" y="14"/>
                  </a:lnTo>
                  <a:lnTo>
                    <a:pt x="127" y="19"/>
                  </a:lnTo>
                  <a:lnTo>
                    <a:pt x="132" y="23"/>
                  </a:lnTo>
                  <a:lnTo>
                    <a:pt x="137" y="29"/>
                  </a:lnTo>
                  <a:lnTo>
                    <a:pt x="142" y="35"/>
                  </a:lnTo>
                  <a:lnTo>
                    <a:pt x="145" y="40"/>
                  </a:lnTo>
                  <a:lnTo>
                    <a:pt x="149" y="47"/>
                  </a:lnTo>
                  <a:lnTo>
                    <a:pt x="151" y="55"/>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15" name="Google Shape;6315;p59"/>
            <p:cNvSpPr/>
            <p:nvPr/>
          </p:nvSpPr>
          <p:spPr>
            <a:xfrm>
              <a:off x="2797176" y="1851026"/>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16" name="Google Shape;6316;p59"/>
            <p:cNvSpPr/>
            <p:nvPr/>
          </p:nvSpPr>
          <p:spPr>
            <a:xfrm>
              <a:off x="2797176" y="1922463"/>
              <a:ext cx="47625" cy="49213"/>
            </a:xfrm>
            <a:custGeom>
              <a:avLst/>
              <a:gdLst/>
              <a:ahLst/>
              <a:cxnLst/>
              <a:rect l="l" t="t" r="r" b="b"/>
              <a:pathLst>
                <a:path w="153" h="155" extrusionOk="0">
                  <a:moveTo>
                    <a:pt x="153" y="77"/>
                  </a:moveTo>
                  <a:lnTo>
                    <a:pt x="153" y="77"/>
                  </a:lnTo>
                  <a:lnTo>
                    <a:pt x="153" y="85"/>
                  </a:lnTo>
                  <a:lnTo>
                    <a:pt x="152" y="93"/>
                  </a:lnTo>
                  <a:lnTo>
                    <a:pt x="150" y="101"/>
                  </a:lnTo>
                  <a:lnTo>
                    <a:pt x="147" y="108"/>
                  </a:lnTo>
                  <a:lnTo>
                    <a:pt x="144" y="115"/>
                  </a:lnTo>
                  <a:lnTo>
                    <a:pt x="140" y="121"/>
                  </a:lnTo>
                  <a:lnTo>
                    <a:pt x="136" y="126"/>
                  </a:lnTo>
                  <a:lnTo>
                    <a:pt x="130" y="132"/>
                  </a:lnTo>
                  <a:lnTo>
                    <a:pt x="126" y="137"/>
                  </a:lnTo>
                  <a:lnTo>
                    <a:pt x="119" y="141"/>
                  </a:lnTo>
                  <a:lnTo>
                    <a:pt x="113" y="146"/>
                  </a:lnTo>
                  <a:lnTo>
                    <a:pt x="106" y="149"/>
                  </a:lnTo>
                  <a:lnTo>
                    <a:pt x="99" y="151"/>
                  </a:lnTo>
                  <a:lnTo>
                    <a:pt x="91" y="153"/>
                  </a:lnTo>
                  <a:lnTo>
                    <a:pt x="84" y="154"/>
                  </a:lnTo>
                  <a:lnTo>
                    <a:pt x="76" y="155"/>
                  </a:lnTo>
                  <a:lnTo>
                    <a:pt x="76" y="155"/>
                  </a:lnTo>
                  <a:lnTo>
                    <a:pt x="68" y="154"/>
                  </a:lnTo>
                  <a:lnTo>
                    <a:pt x="60" y="153"/>
                  </a:lnTo>
                  <a:lnTo>
                    <a:pt x="53" y="151"/>
                  </a:lnTo>
                  <a:lnTo>
                    <a:pt x="47" y="149"/>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5"/>
                  </a:lnTo>
                  <a:lnTo>
                    <a:pt x="5" y="47"/>
                  </a:lnTo>
                  <a:lnTo>
                    <a:pt x="9" y="40"/>
                  </a:lnTo>
                  <a:lnTo>
                    <a:pt x="12" y="35"/>
                  </a:lnTo>
                  <a:lnTo>
                    <a:pt x="17" y="29"/>
                  </a:lnTo>
                  <a:lnTo>
                    <a:pt x="21" y="23"/>
                  </a:lnTo>
                  <a:lnTo>
                    <a:pt x="27" y="19"/>
                  </a:lnTo>
                  <a:lnTo>
                    <a:pt x="33" y="14"/>
                  </a:lnTo>
                  <a:lnTo>
                    <a:pt x="40" y="10"/>
                  </a:lnTo>
                  <a:lnTo>
                    <a:pt x="47" y="7"/>
                  </a:lnTo>
                  <a:lnTo>
                    <a:pt x="53" y="4"/>
                  </a:lnTo>
                  <a:lnTo>
                    <a:pt x="60" y="3"/>
                  </a:lnTo>
                  <a:lnTo>
                    <a:pt x="68" y="2"/>
                  </a:lnTo>
                  <a:lnTo>
                    <a:pt x="76" y="0"/>
                  </a:lnTo>
                  <a:lnTo>
                    <a:pt x="76" y="0"/>
                  </a:lnTo>
                  <a:lnTo>
                    <a:pt x="84" y="2"/>
                  </a:lnTo>
                  <a:lnTo>
                    <a:pt x="91" y="3"/>
                  </a:lnTo>
                  <a:lnTo>
                    <a:pt x="99" y="4"/>
                  </a:lnTo>
                  <a:lnTo>
                    <a:pt x="106" y="7"/>
                  </a:lnTo>
                  <a:lnTo>
                    <a:pt x="113" y="10"/>
                  </a:lnTo>
                  <a:lnTo>
                    <a:pt x="119" y="14"/>
                  </a:lnTo>
                  <a:lnTo>
                    <a:pt x="126" y="19"/>
                  </a:lnTo>
                  <a:lnTo>
                    <a:pt x="130" y="23"/>
                  </a:lnTo>
                  <a:lnTo>
                    <a:pt x="136" y="29"/>
                  </a:lnTo>
                  <a:lnTo>
                    <a:pt x="140" y="35"/>
                  </a:lnTo>
                  <a:lnTo>
                    <a:pt x="144" y="40"/>
                  </a:lnTo>
                  <a:lnTo>
                    <a:pt x="147"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17" name="Google Shape;6317;p59"/>
            <p:cNvSpPr/>
            <p:nvPr/>
          </p:nvSpPr>
          <p:spPr>
            <a:xfrm>
              <a:off x="2166938" y="1851026"/>
              <a:ext cx="49213"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18" name="Google Shape;6318;p59"/>
            <p:cNvSpPr/>
            <p:nvPr/>
          </p:nvSpPr>
          <p:spPr>
            <a:xfrm>
              <a:off x="2166938" y="1922463"/>
              <a:ext cx="49213" cy="49213"/>
            </a:xfrm>
            <a:custGeom>
              <a:avLst/>
              <a:gdLst/>
              <a:ahLst/>
              <a:cxnLst/>
              <a:rect l="l" t="t" r="r" b="b"/>
              <a:pathLst>
                <a:path w="153" h="155" extrusionOk="0">
                  <a:moveTo>
                    <a:pt x="153" y="77"/>
                  </a:moveTo>
                  <a:lnTo>
                    <a:pt x="153" y="77"/>
                  </a:lnTo>
                  <a:lnTo>
                    <a:pt x="153" y="85"/>
                  </a:lnTo>
                  <a:lnTo>
                    <a:pt x="152" y="93"/>
                  </a:lnTo>
                  <a:lnTo>
                    <a:pt x="150" y="101"/>
                  </a:lnTo>
                  <a:lnTo>
                    <a:pt x="147" y="108"/>
                  </a:lnTo>
                  <a:lnTo>
                    <a:pt x="144" y="115"/>
                  </a:lnTo>
                  <a:lnTo>
                    <a:pt x="141"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0" y="153"/>
                  </a:lnTo>
                  <a:lnTo>
                    <a:pt x="54" y="151"/>
                  </a:lnTo>
                  <a:lnTo>
                    <a:pt x="47" y="149"/>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5"/>
                  </a:lnTo>
                  <a:lnTo>
                    <a:pt x="5" y="47"/>
                  </a:lnTo>
                  <a:lnTo>
                    <a:pt x="9" y="40"/>
                  </a:lnTo>
                  <a:lnTo>
                    <a:pt x="12" y="35"/>
                  </a:lnTo>
                  <a:lnTo>
                    <a:pt x="17" y="29"/>
                  </a:lnTo>
                  <a:lnTo>
                    <a:pt x="21" y="23"/>
                  </a:lnTo>
                  <a:lnTo>
                    <a:pt x="27" y="19"/>
                  </a:lnTo>
                  <a:lnTo>
                    <a:pt x="33" y="14"/>
                  </a:lnTo>
                  <a:lnTo>
                    <a:pt x="40" y="10"/>
                  </a:lnTo>
                  <a:lnTo>
                    <a:pt x="47" y="7"/>
                  </a:lnTo>
                  <a:lnTo>
                    <a:pt x="54" y="4"/>
                  </a:lnTo>
                  <a:lnTo>
                    <a:pt x="60" y="3"/>
                  </a:lnTo>
                  <a:lnTo>
                    <a:pt x="68" y="2"/>
                  </a:lnTo>
                  <a:lnTo>
                    <a:pt x="76" y="0"/>
                  </a:lnTo>
                  <a:lnTo>
                    <a:pt x="76" y="0"/>
                  </a:lnTo>
                  <a:lnTo>
                    <a:pt x="84" y="2"/>
                  </a:lnTo>
                  <a:lnTo>
                    <a:pt x="92" y="3"/>
                  </a:lnTo>
                  <a:lnTo>
                    <a:pt x="99" y="4"/>
                  </a:lnTo>
                  <a:lnTo>
                    <a:pt x="106" y="7"/>
                  </a:lnTo>
                  <a:lnTo>
                    <a:pt x="113" y="10"/>
                  </a:lnTo>
                  <a:lnTo>
                    <a:pt x="120" y="14"/>
                  </a:lnTo>
                  <a:lnTo>
                    <a:pt x="126" y="19"/>
                  </a:lnTo>
                  <a:lnTo>
                    <a:pt x="131" y="23"/>
                  </a:lnTo>
                  <a:lnTo>
                    <a:pt x="136" y="29"/>
                  </a:lnTo>
                  <a:lnTo>
                    <a:pt x="141" y="35"/>
                  </a:lnTo>
                  <a:lnTo>
                    <a:pt x="144" y="40"/>
                  </a:lnTo>
                  <a:lnTo>
                    <a:pt x="147"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19" name="Google Shape;6319;p59"/>
            <p:cNvSpPr/>
            <p:nvPr/>
          </p:nvSpPr>
          <p:spPr>
            <a:xfrm>
              <a:off x="2236788" y="1851026"/>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20" name="Google Shape;6320;p59"/>
            <p:cNvSpPr/>
            <p:nvPr/>
          </p:nvSpPr>
          <p:spPr>
            <a:xfrm>
              <a:off x="2236788" y="1922463"/>
              <a:ext cx="49213" cy="49213"/>
            </a:xfrm>
            <a:custGeom>
              <a:avLst/>
              <a:gdLst/>
              <a:ahLst/>
              <a:cxnLst/>
              <a:rect l="l" t="t" r="r" b="b"/>
              <a:pathLst>
                <a:path w="154" h="155" extrusionOk="0">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0" y="141"/>
                  </a:lnTo>
                  <a:lnTo>
                    <a:pt x="114" y="146"/>
                  </a:lnTo>
                  <a:lnTo>
                    <a:pt x="107" y="149"/>
                  </a:lnTo>
                  <a:lnTo>
                    <a:pt x="100" y="151"/>
                  </a:lnTo>
                  <a:lnTo>
                    <a:pt x="93" y="153"/>
                  </a:lnTo>
                  <a:lnTo>
                    <a:pt x="85" y="154"/>
                  </a:lnTo>
                  <a:lnTo>
                    <a:pt x="77" y="155"/>
                  </a:lnTo>
                  <a:lnTo>
                    <a:pt x="77" y="155"/>
                  </a:lnTo>
                  <a:lnTo>
                    <a:pt x="69" y="154"/>
                  </a:lnTo>
                  <a:lnTo>
                    <a:pt x="61" y="153"/>
                  </a:lnTo>
                  <a:lnTo>
                    <a:pt x="54" y="151"/>
                  </a:lnTo>
                  <a:lnTo>
                    <a:pt x="47" y="149"/>
                  </a:lnTo>
                  <a:lnTo>
                    <a:pt x="40" y="146"/>
                  </a:lnTo>
                  <a:lnTo>
                    <a:pt x="34"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5"/>
                  </a:lnTo>
                  <a:lnTo>
                    <a:pt x="6" y="47"/>
                  </a:lnTo>
                  <a:lnTo>
                    <a:pt x="9" y="40"/>
                  </a:lnTo>
                  <a:lnTo>
                    <a:pt x="13" y="35"/>
                  </a:lnTo>
                  <a:lnTo>
                    <a:pt x="17" y="29"/>
                  </a:lnTo>
                  <a:lnTo>
                    <a:pt x="22" y="23"/>
                  </a:lnTo>
                  <a:lnTo>
                    <a:pt x="28" y="19"/>
                  </a:lnTo>
                  <a:lnTo>
                    <a:pt x="34" y="14"/>
                  </a:lnTo>
                  <a:lnTo>
                    <a:pt x="40" y="10"/>
                  </a:lnTo>
                  <a:lnTo>
                    <a:pt x="47" y="7"/>
                  </a:lnTo>
                  <a:lnTo>
                    <a:pt x="54" y="4"/>
                  </a:lnTo>
                  <a:lnTo>
                    <a:pt x="61"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7" y="29"/>
                  </a:lnTo>
                  <a:lnTo>
                    <a:pt x="141" y="35"/>
                  </a:lnTo>
                  <a:lnTo>
                    <a:pt x="145" y="40"/>
                  </a:lnTo>
                  <a:lnTo>
                    <a:pt x="148" y="47"/>
                  </a:lnTo>
                  <a:lnTo>
                    <a:pt x="150" y="55"/>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21" name="Google Shape;6321;p59"/>
            <p:cNvSpPr/>
            <p:nvPr/>
          </p:nvSpPr>
          <p:spPr>
            <a:xfrm>
              <a:off x="2306638" y="1851026"/>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22" name="Google Shape;6322;p59"/>
            <p:cNvSpPr/>
            <p:nvPr/>
          </p:nvSpPr>
          <p:spPr>
            <a:xfrm>
              <a:off x="2306638" y="1922463"/>
              <a:ext cx="49213" cy="49213"/>
            </a:xfrm>
            <a:custGeom>
              <a:avLst/>
              <a:gdLst/>
              <a:ahLst/>
              <a:cxnLst/>
              <a:rect l="l" t="t" r="r" b="b"/>
              <a:pathLst>
                <a:path w="154" h="155" extrusionOk="0">
                  <a:moveTo>
                    <a:pt x="154" y="77"/>
                  </a:moveTo>
                  <a:lnTo>
                    <a:pt x="154" y="77"/>
                  </a:lnTo>
                  <a:lnTo>
                    <a:pt x="154" y="85"/>
                  </a:lnTo>
                  <a:lnTo>
                    <a:pt x="152" y="93"/>
                  </a:lnTo>
                  <a:lnTo>
                    <a:pt x="150" y="101"/>
                  </a:lnTo>
                  <a:lnTo>
                    <a:pt x="148" y="108"/>
                  </a:lnTo>
                  <a:lnTo>
                    <a:pt x="144" y="115"/>
                  </a:lnTo>
                  <a:lnTo>
                    <a:pt x="141" y="121"/>
                  </a:lnTo>
                  <a:lnTo>
                    <a:pt x="136" y="126"/>
                  </a:lnTo>
                  <a:lnTo>
                    <a:pt x="131" y="132"/>
                  </a:lnTo>
                  <a:lnTo>
                    <a:pt x="126" y="137"/>
                  </a:lnTo>
                  <a:lnTo>
                    <a:pt x="119" y="141"/>
                  </a:lnTo>
                  <a:lnTo>
                    <a:pt x="113" y="146"/>
                  </a:lnTo>
                  <a:lnTo>
                    <a:pt x="107" y="149"/>
                  </a:lnTo>
                  <a:lnTo>
                    <a:pt x="100" y="151"/>
                  </a:lnTo>
                  <a:lnTo>
                    <a:pt x="92" y="153"/>
                  </a:lnTo>
                  <a:lnTo>
                    <a:pt x="85" y="154"/>
                  </a:lnTo>
                  <a:lnTo>
                    <a:pt x="77" y="155"/>
                  </a:lnTo>
                  <a:lnTo>
                    <a:pt x="77" y="155"/>
                  </a:lnTo>
                  <a:lnTo>
                    <a:pt x="69" y="154"/>
                  </a:lnTo>
                  <a:lnTo>
                    <a:pt x="61" y="153"/>
                  </a:lnTo>
                  <a:lnTo>
                    <a:pt x="54" y="151"/>
                  </a:lnTo>
                  <a:lnTo>
                    <a:pt x="47" y="149"/>
                  </a:lnTo>
                  <a:lnTo>
                    <a:pt x="40" y="146"/>
                  </a:lnTo>
                  <a:lnTo>
                    <a:pt x="33"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5"/>
                  </a:lnTo>
                  <a:lnTo>
                    <a:pt x="6" y="47"/>
                  </a:lnTo>
                  <a:lnTo>
                    <a:pt x="9" y="40"/>
                  </a:lnTo>
                  <a:lnTo>
                    <a:pt x="13" y="35"/>
                  </a:lnTo>
                  <a:lnTo>
                    <a:pt x="17" y="29"/>
                  </a:lnTo>
                  <a:lnTo>
                    <a:pt x="22" y="23"/>
                  </a:lnTo>
                  <a:lnTo>
                    <a:pt x="28" y="19"/>
                  </a:lnTo>
                  <a:lnTo>
                    <a:pt x="33" y="14"/>
                  </a:lnTo>
                  <a:lnTo>
                    <a:pt x="40" y="10"/>
                  </a:lnTo>
                  <a:lnTo>
                    <a:pt x="47" y="7"/>
                  </a:lnTo>
                  <a:lnTo>
                    <a:pt x="54" y="4"/>
                  </a:lnTo>
                  <a:lnTo>
                    <a:pt x="61" y="3"/>
                  </a:lnTo>
                  <a:lnTo>
                    <a:pt x="69" y="2"/>
                  </a:lnTo>
                  <a:lnTo>
                    <a:pt x="77" y="0"/>
                  </a:lnTo>
                  <a:lnTo>
                    <a:pt x="77" y="0"/>
                  </a:lnTo>
                  <a:lnTo>
                    <a:pt x="85" y="2"/>
                  </a:lnTo>
                  <a:lnTo>
                    <a:pt x="92" y="3"/>
                  </a:lnTo>
                  <a:lnTo>
                    <a:pt x="100" y="4"/>
                  </a:lnTo>
                  <a:lnTo>
                    <a:pt x="107" y="7"/>
                  </a:lnTo>
                  <a:lnTo>
                    <a:pt x="113" y="10"/>
                  </a:lnTo>
                  <a:lnTo>
                    <a:pt x="119" y="14"/>
                  </a:lnTo>
                  <a:lnTo>
                    <a:pt x="126" y="19"/>
                  </a:lnTo>
                  <a:lnTo>
                    <a:pt x="131" y="23"/>
                  </a:lnTo>
                  <a:lnTo>
                    <a:pt x="136" y="29"/>
                  </a:lnTo>
                  <a:lnTo>
                    <a:pt x="141" y="35"/>
                  </a:lnTo>
                  <a:lnTo>
                    <a:pt x="144" y="40"/>
                  </a:lnTo>
                  <a:lnTo>
                    <a:pt x="148" y="47"/>
                  </a:lnTo>
                  <a:lnTo>
                    <a:pt x="150" y="55"/>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23" name="Google Shape;6323;p59"/>
            <p:cNvSpPr/>
            <p:nvPr/>
          </p:nvSpPr>
          <p:spPr>
            <a:xfrm>
              <a:off x="2378076" y="1851026"/>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24" name="Google Shape;6324;p59"/>
            <p:cNvSpPr/>
            <p:nvPr/>
          </p:nvSpPr>
          <p:spPr>
            <a:xfrm>
              <a:off x="2378076" y="1922463"/>
              <a:ext cx="47625" cy="49213"/>
            </a:xfrm>
            <a:custGeom>
              <a:avLst/>
              <a:gdLst/>
              <a:ahLst/>
              <a:cxnLst/>
              <a:rect l="l" t="t" r="r" b="b"/>
              <a:pathLst>
                <a:path w="154" h="155" extrusionOk="0">
                  <a:moveTo>
                    <a:pt x="154" y="77"/>
                  </a:moveTo>
                  <a:lnTo>
                    <a:pt x="154" y="77"/>
                  </a:lnTo>
                  <a:lnTo>
                    <a:pt x="154" y="85"/>
                  </a:lnTo>
                  <a:lnTo>
                    <a:pt x="152" y="93"/>
                  </a:lnTo>
                  <a:lnTo>
                    <a:pt x="150" y="101"/>
                  </a:lnTo>
                  <a:lnTo>
                    <a:pt x="148" y="108"/>
                  </a:lnTo>
                  <a:lnTo>
                    <a:pt x="144" y="115"/>
                  </a:lnTo>
                  <a:lnTo>
                    <a:pt x="141" y="121"/>
                  </a:lnTo>
                  <a:lnTo>
                    <a:pt x="136" y="126"/>
                  </a:lnTo>
                  <a:lnTo>
                    <a:pt x="132" y="132"/>
                  </a:lnTo>
                  <a:lnTo>
                    <a:pt x="126" y="137"/>
                  </a:lnTo>
                  <a:lnTo>
                    <a:pt x="120" y="141"/>
                  </a:lnTo>
                  <a:lnTo>
                    <a:pt x="114"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8" y="137"/>
                  </a:lnTo>
                  <a:lnTo>
                    <a:pt x="23"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5"/>
                  </a:lnTo>
                  <a:lnTo>
                    <a:pt x="6" y="47"/>
                  </a:lnTo>
                  <a:lnTo>
                    <a:pt x="9" y="40"/>
                  </a:lnTo>
                  <a:lnTo>
                    <a:pt x="13" y="35"/>
                  </a:lnTo>
                  <a:lnTo>
                    <a:pt x="17"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6" y="29"/>
                  </a:lnTo>
                  <a:lnTo>
                    <a:pt x="141" y="35"/>
                  </a:lnTo>
                  <a:lnTo>
                    <a:pt x="144" y="40"/>
                  </a:lnTo>
                  <a:lnTo>
                    <a:pt x="148" y="47"/>
                  </a:lnTo>
                  <a:lnTo>
                    <a:pt x="150" y="55"/>
                  </a:lnTo>
                  <a:lnTo>
                    <a:pt x="152"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25" name="Google Shape;6325;p59"/>
            <p:cNvSpPr/>
            <p:nvPr/>
          </p:nvSpPr>
          <p:spPr>
            <a:xfrm>
              <a:off x="2446338" y="1851026"/>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26" name="Google Shape;6326;p59"/>
            <p:cNvSpPr/>
            <p:nvPr/>
          </p:nvSpPr>
          <p:spPr>
            <a:xfrm>
              <a:off x="2446338" y="1922463"/>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4" y="115"/>
                  </a:lnTo>
                  <a:lnTo>
                    <a:pt x="141"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2" y="153"/>
                  </a:lnTo>
                  <a:lnTo>
                    <a:pt x="54" y="151"/>
                  </a:lnTo>
                  <a:lnTo>
                    <a:pt x="47" y="149"/>
                  </a:lnTo>
                  <a:lnTo>
                    <a:pt x="40" y="146"/>
                  </a:lnTo>
                  <a:lnTo>
                    <a:pt x="34" y="141"/>
                  </a:lnTo>
                  <a:lnTo>
                    <a:pt x="27" y="137"/>
                  </a:lnTo>
                  <a:lnTo>
                    <a:pt x="23" y="132"/>
                  </a:lnTo>
                  <a:lnTo>
                    <a:pt x="17" y="126"/>
                  </a:lnTo>
                  <a:lnTo>
                    <a:pt x="12"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2" y="35"/>
                  </a:lnTo>
                  <a:lnTo>
                    <a:pt x="17" y="29"/>
                  </a:lnTo>
                  <a:lnTo>
                    <a:pt x="23" y="23"/>
                  </a:lnTo>
                  <a:lnTo>
                    <a:pt x="27" y="19"/>
                  </a:lnTo>
                  <a:lnTo>
                    <a:pt x="34" y="14"/>
                  </a:lnTo>
                  <a:lnTo>
                    <a:pt x="40" y="10"/>
                  </a:lnTo>
                  <a:lnTo>
                    <a:pt x="47" y="7"/>
                  </a:lnTo>
                  <a:lnTo>
                    <a:pt x="54" y="4"/>
                  </a:lnTo>
                  <a:lnTo>
                    <a:pt x="62" y="3"/>
                  </a:lnTo>
                  <a:lnTo>
                    <a:pt x="68" y="2"/>
                  </a:lnTo>
                  <a:lnTo>
                    <a:pt x="76" y="0"/>
                  </a:lnTo>
                  <a:lnTo>
                    <a:pt x="76" y="0"/>
                  </a:lnTo>
                  <a:lnTo>
                    <a:pt x="84" y="2"/>
                  </a:lnTo>
                  <a:lnTo>
                    <a:pt x="92" y="3"/>
                  </a:lnTo>
                  <a:lnTo>
                    <a:pt x="99" y="4"/>
                  </a:lnTo>
                  <a:lnTo>
                    <a:pt x="106" y="7"/>
                  </a:lnTo>
                  <a:lnTo>
                    <a:pt x="113" y="10"/>
                  </a:lnTo>
                  <a:lnTo>
                    <a:pt x="120" y="14"/>
                  </a:lnTo>
                  <a:lnTo>
                    <a:pt x="126" y="19"/>
                  </a:lnTo>
                  <a:lnTo>
                    <a:pt x="131" y="23"/>
                  </a:lnTo>
                  <a:lnTo>
                    <a:pt x="136" y="29"/>
                  </a:lnTo>
                  <a:lnTo>
                    <a:pt x="141" y="35"/>
                  </a:lnTo>
                  <a:lnTo>
                    <a:pt x="144" y="40"/>
                  </a:lnTo>
                  <a:lnTo>
                    <a:pt x="147" y="47"/>
                  </a:lnTo>
                  <a:lnTo>
                    <a:pt x="151" y="55"/>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27" name="Google Shape;6327;p59"/>
            <p:cNvSpPr/>
            <p:nvPr/>
          </p:nvSpPr>
          <p:spPr>
            <a:xfrm>
              <a:off x="1955801" y="1851026"/>
              <a:ext cx="49213"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6" y="148"/>
                  </a:lnTo>
                  <a:lnTo>
                    <a:pt x="41" y="145"/>
                  </a:lnTo>
                  <a:lnTo>
                    <a:pt x="34" y="141"/>
                  </a:lnTo>
                  <a:lnTo>
                    <a:pt x="28" y="137"/>
                  </a:lnTo>
                  <a:lnTo>
                    <a:pt x="22" y="132"/>
                  </a:lnTo>
                  <a:lnTo>
                    <a:pt x="18" y="126"/>
                  </a:lnTo>
                  <a:lnTo>
                    <a:pt x="13" y="121"/>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8"/>
                  </a:lnTo>
                  <a:lnTo>
                    <a:pt x="34" y="13"/>
                  </a:lnTo>
                  <a:lnTo>
                    <a:pt x="41" y="10"/>
                  </a:lnTo>
                  <a:lnTo>
                    <a:pt x="46"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28" name="Google Shape;6328;p59"/>
            <p:cNvSpPr/>
            <p:nvPr/>
          </p:nvSpPr>
          <p:spPr>
            <a:xfrm>
              <a:off x="1955801" y="1922463"/>
              <a:ext cx="49213" cy="49213"/>
            </a:xfrm>
            <a:custGeom>
              <a:avLst/>
              <a:gdLst/>
              <a:ahLst/>
              <a:cxnLst/>
              <a:rect l="l" t="t" r="r" b="b"/>
              <a:pathLst>
                <a:path w="154" h="155" extrusionOk="0">
                  <a:moveTo>
                    <a:pt x="154" y="77"/>
                  </a:moveTo>
                  <a:lnTo>
                    <a:pt x="154" y="77"/>
                  </a:lnTo>
                  <a:lnTo>
                    <a:pt x="154" y="85"/>
                  </a:lnTo>
                  <a:lnTo>
                    <a:pt x="153" y="93"/>
                  </a:lnTo>
                  <a:lnTo>
                    <a:pt x="151" y="101"/>
                  </a:lnTo>
                  <a:lnTo>
                    <a:pt x="148" y="108"/>
                  </a:lnTo>
                  <a:lnTo>
                    <a:pt x="145" y="115"/>
                  </a:lnTo>
                  <a:lnTo>
                    <a:pt x="141" y="121"/>
                  </a:lnTo>
                  <a:lnTo>
                    <a:pt x="137" y="126"/>
                  </a:lnTo>
                  <a:lnTo>
                    <a:pt x="131" y="132"/>
                  </a:lnTo>
                  <a:lnTo>
                    <a:pt x="127" y="137"/>
                  </a:lnTo>
                  <a:lnTo>
                    <a:pt x="120" y="141"/>
                  </a:lnTo>
                  <a:lnTo>
                    <a:pt x="114" y="146"/>
                  </a:lnTo>
                  <a:lnTo>
                    <a:pt x="107" y="149"/>
                  </a:lnTo>
                  <a:lnTo>
                    <a:pt x="100" y="151"/>
                  </a:lnTo>
                  <a:lnTo>
                    <a:pt x="92" y="153"/>
                  </a:lnTo>
                  <a:lnTo>
                    <a:pt x="85" y="154"/>
                  </a:lnTo>
                  <a:lnTo>
                    <a:pt x="77" y="155"/>
                  </a:lnTo>
                  <a:lnTo>
                    <a:pt x="77" y="155"/>
                  </a:lnTo>
                  <a:lnTo>
                    <a:pt x="69" y="154"/>
                  </a:lnTo>
                  <a:lnTo>
                    <a:pt x="61" y="153"/>
                  </a:lnTo>
                  <a:lnTo>
                    <a:pt x="54" y="151"/>
                  </a:lnTo>
                  <a:lnTo>
                    <a:pt x="46" y="149"/>
                  </a:lnTo>
                  <a:lnTo>
                    <a:pt x="41" y="146"/>
                  </a:lnTo>
                  <a:lnTo>
                    <a:pt x="34" y="141"/>
                  </a:lnTo>
                  <a:lnTo>
                    <a:pt x="28" y="137"/>
                  </a:lnTo>
                  <a:lnTo>
                    <a:pt x="22" y="132"/>
                  </a:lnTo>
                  <a:lnTo>
                    <a:pt x="18" y="126"/>
                  </a:lnTo>
                  <a:lnTo>
                    <a:pt x="13" y="121"/>
                  </a:lnTo>
                  <a:lnTo>
                    <a:pt x="10" y="115"/>
                  </a:lnTo>
                  <a:lnTo>
                    <a:pt x="6" y="108"/>
                  </a:lnTo>
                  <a:lnTo>
                    <a:pt x="3" y="101"/>
                  </a:lnTo>
                  <a:lnTo>
                    <a:pt x="2" y="93"/>
                  </a:lnTo>
                  <a:lnTo>
                    <a:pt x="1" y="85"/>
                  </a:lnTo>
                  <a:lnTo>
                    <a:pt x="0" y="77"/>
                  </a:lnTo>
                  <a:lnTo>
                    <a:pt x="0" y="77"/>
                  </a:lnTo>
                  <a:lnTo>
                    <a:pt x="1" y="70"/>
                  </a:lnTo>
                  <a:lnTo>
                    <a:pt x="2" y="62"/>
                  </a:lnTo>
                  <a:lnTo>
                    <a:pt x="3" y="55"/>
                  </a:lnTo>
                  <a:lnTo>
                    <a:pt x="6" y="47"/>
                  </a:lnTo>
                  <a:lnTo>
                    <a:pt x="10" y="40"/>
                  </a:lnTo>
                  <a:lnTo>
                    <a:pt x="13" y="35"/>
                  </a:lnTo>
                  <a:lnTo>
                    <a:pt x="18" y="29"/>
                  </a:lnTo>
                  <a:lnTo>
                    <a:pt x="22" y="23"/>
                  </a:lnTo>
                  <a:lnTo>
                    <a:pt x="28" y="19"/>
                  </a:lnTo>
                  <a:lnTo>
                    <a:pt x="34" y="14"/>
                  </a:lnTo>
                  <a:lnTo>
                    <a:pt x="41" y="10"/>
                  </a:lnTo>
                  <a:lnTo>
                    <a:pt x="46" y="7"/>
                  </a:lnTo>
                  <a:lnTo>
                    <a:pt x="54" y="4"/>
                  </a:lnTo>
                  <a:lnTo>
                    <a:pt x="61" y="3"/>
                  </a:lnTo>
                  <a:lnTo>
                    <a:pt x="69" y="2"/>
                  </a:lnTo>
                  <a:lnTo>
                    <a:pt x="77" y="0"/>
                  </a:lnTo>
                  <a:lnTo>
                    <a:pt x="77" y="0"/>
                  </a:lnTo>
                  <a:lnTo>
                    <a:pt x="85" y="2"/>
                  </a:lnTo>
                  <a:lnTo>
                    <a:pt x="92" y="3"/>
                  </a:lnTo>
                  <a:lnTo>
                    <a:pt x="100" y="4"/>
                  </a:lnTo>
                  <a:lnTo>
                    <a:pt x="107" y="7"/>
                  </a:lnTo>
                  <a:lnTo>
                    <a:pt x="114" y="10"/>
                  </a:lnTo>
                  <a:lnTo>
                    <a:pt x="120" y="14"/>
                  </a:lnTo>
                  <a:lnTo>
                    <a:pt x="127" y="19"/>
                  </a:lnTo>
                  <a:lnTo>
                    <a:pt x="131" y="23"/>
                  </a:lnTo>
                  <a:lnTo>
                    <a:pt x="137" y="29"/>
                  </a:lnTo>
                  <a:lnTo>
                    <a:pt x="141" y="35"/>
                  </a:lnTo>
                  <a:lnTo>
                    <a:pt x="145" y="40"/>
                  </a:lnTo>
                  <a:lnTo>
                    <a:pt x="148" y="47"/>
                  </a:lnTo>
                  <a:lnTo>
                    <a:pt x="151" y="55"/>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29" name="Google Shape;6329;p59"/>
            <p:cNvSpPr/>
            <p:nvPr/>
          </p:nvSpPr>
          <p:spPr>
            <a:xfrm>
              <a:off x="2025651" y="1851026"/>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30" name="Google Shape;6330;p59"/>
            <p:cNvSpPr/>
            <p:nvPr/>
          </p:nvSpPr>
          <p:spPr>
            <a:xfrm>
              <a:off x="2025651" y="1922463"/>
              <a:ext cx="49213" cy="49213"/>
            </a:xfrm>
            <a:custGeom>
              <a:avLst/>
              <a:gdLst/>
              <a:ahLst/>
              <a:cxnLst/>
              <a:rect l="l" t="t" r="r" b="b"/>
              <a:pathLst>
                <a:path w="155" h="155" extrusionOk="0">
                  <a:moveTo>
                    <a:pt x="155" y="77"/>
                  </a:moveTo>
                  <a:lnTo>
                    <a:pt x="155" y="77"/>
                  </a:lnTo>
                  <a:lnTo>
                    <a:pt x="155" y="85"/>
                  </a:lnTo>
                  <a:lnTo>
                    <a:pt x="153" y="93"/>
                  </a:lnTo>
                  <a:lnTo>
                    <a:pt x="151" y="101"/>
                  </a:lnTo>
                  <a:lnTo>
                    <a:pt x="149" y="108"/>
                  </a:lnTo>
                  <a:lnTo>
                    <a:pt x="145" y="115"/>
                  </a:lnTo>
                  <a:lnTo>
                    <a:pt x="142" y="121"/>
                  </a:lnTo>
                  <a:lnTo>
                    <a:pt x="137" y="126"/>
                  </a:lnTo>
                  <a:lnTo>
                    <a:pt x="132" y="132"/>
                  </a:lnTo>
                  <a:lnTo>
                    <a:pt x="127" y="137"/>
                  </a:lnTo>
                  <a:lnTo>
                    <a:pt x="120" y="141"/>
                  </a:lnTo>
                  <a:lnTo>
                    <a:pt x="115" y="146"/>
                  </a:lnTo>
                  <a:lnTo>
                    <a:pt x="108" y="149"/>
                  </a:lnTo>
                  <a:lnTo>
                    <a:pt x="101" y="151"/>
                  </a:lnTo>
                  <a:lnTo>
                    <a:pt x="93" y="153"/>
                  </a:lnTo>
                  <a:lnTo>
                    <a:pt x="86" y="154"/>
                  </a:lnTo>
                  <a:lnTo>
                    <a:pt x="78" y="155"/>
                  </a:lnTo>
                  <a:lnTo>
                    <a:pt x="78" y="155"/>
                  </a:lnTo>
                  <a:lnTo>
                    <a:pt x="70" y="154"/>
                  </a:lnTo>
                  <a:lnTo>
                    <a:pt x="62" y="153"/>
                  </a:lnTo>
                  <a:lnTo>
                    <a:pt x="55" y="151"/>
                  </a:lnTo>
                  <a:lnTo>
                    <a:pt x="48" y="149"/>
                  </a:lnTo>
                  <a:lnTo>
                    <a:pt x="41" y="146"/>
                  </a:lnTo>
                  <a:lnTo>
                    <a:pt x="34" y="141"/>
                  </a:lnTo>
                  <a:lnTo>
                    <a:pt x="29" y="137"/>
                  </a:lnTo>
                  <a:lnTo>
                    <a:pt x="23" y="132"/>
                  </a:lnTo>
                  <a:lnTo>
                    <a:pt x="18" y="126"/>
                  </a:lnTo>
                  <a:lnTo>
                    <a:pt x="14" y="121"/>
                  </a:lnTo>
                  <a:lnTo>
                    <a:pt x="10" y="115"/>
                  </a:lnTo>
                  <a:lnTo>
                    <a:pt x="7" y="108"/>
                  </a:lnTo>
                  <a:lnTo>
                    <a:pt x="4" y="101"/>
                  </a:lnTo>
                  <a:lnTo>
                    <a:pt x="2" y="93"/>
                  </a:lnTo>
                  <a:lnTo>
                    <a:pt x="1" y="85"/>
                  </a:lnTo>
                  <a:lnTo>
                    <a:pt x="0" y="77"/>
                  </a:lnTo>
                  <a:lnTo>
                    <a:pt x="0" y="77"/>
                  </a:lnTo>
                  <a:lnTo>
                    <a:pt x="1" y="70"/>
                  </a:lnTo>
                  <a:lnTo>
                    <a:pt x="2" y="62"/>
                  </a:lnTo>
                  <a:lnTo>
                    <a:pt x="4" y="55"/>
                  </a:lnTo>
                  <a:lnTo>
                    <a:pt x="7" y="47"/>
                  </a:lnTo>
                  <a:lnTo>
                    <a:pt x="10" y="40"/>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7" y="19"/>
                  </a:lnTo>
                  <a:lnTo>
                    <a:pt x="132" y="23"/>
                  </a:lnTo>
                  <a:lnTo>
                    <a:pt x="137" y="29"/>
                  </a:lnTo>
                  <a:lnTo>
                    <a:pt x="142" y="35"/>
                  </a:lnTo>
                  <a:lnTo>
                    <a:pt x="145" y="40"/>
                  </a:lnTo>
                  <a:lnTo>
                    <a:pt x="149" y="47"/>
                  </a:lnTo>
                  <a:lnTo>
                    <a:pt x="151" y="55"/>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31" name="Google Shape;6331;p59"/>
            <p:cNvSpPr/>
            <p:nvPr/>
          </p:nvSpPr>
          <p:spPr>
            <a:xfrm>
              <a:off x="2095501" y="1851026"/>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32" name="Google Shape;6332;p59"/>
            <p:cNvSpPr/>
            <p:nvPr/>
          </p:nvSpPr>
          <p:spPr>
            <a:xfrm>
              <a:off x="2095501" y="1922463"/>
              <a:ext cx="49213" cy="49213"/>
            </a:xfrm>
            <a:custGeom>
              <a:avLst/>
              <a:gdLst/>
              <a:ahLst/>
              <a:cxnLst/>
              <a:rect l="l" t="t" r="r" b="b"/>
              <a:pathLst>
                <a:path w="155" h="155" extrusionOk="0">
                  <a:moveTo>
                    <a:pt x="155" y="77"/>
                  </a:moveTo>
                  <a:lnTo>
                    <a:pt x="155" y="77"/>
                  </a:lnTo>
                  <a:lnTo>
                    <a:pt x="155" y="85"/>
                  </a:lnTo>
                  <a:lnTo>
                    <a:pt x="153" y="93"/>
                  </a:lnTo>
                  <a:lnTo>
                    <a:pt x="151" y="101"/>
                  </a:lnTo>
                  <a:lnTo>
                    <a:pt x="149" y="108"/>
                  </a:lnTo>
                  <a:lnTo>
                    <a:pt x="145" y="115"/>
                  </a:lnTo>
                  <a:lnTo>
                    <a:pt x="141" y="121"/>
                  </a:lnTo>
                  <a:lnTo>
                    <a:pt x="136" y="126"/>
                  </a:lnTo>
                  <a:lnTo>
                    <a:pt x="132" y="132"/>
                  </a:lnTo>
                  <a:lnTo>
                    <a:pt x="126" y="137"/>
                  </a:lnTo>
                  <a:lnTo>
                    <a:pt x="120" y="141"/>
                  </a:lnTo>
                  <a:lnTo>
                    <a:pt x="114"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5"/>
                  </a:lnTo>
                  <a:lnTo>
                    <a:pt x="7" y="47"/>
                  </a:lnTo>
                  <a:lnTo>
                    <a:pt x="9" y="40"/>
                  </a:lnTo>
                  <a:lnTo>
                    <a:pt x="14" y="35"/>
                  </a:lnTo>
                  <a:lnTo>
                    <a:pt x="18" y="29"/>
                  </a:lnTo>
                  <a:lnTo>
                    <a:pt x="23" y="23"/>
                  </a:lnTo>
                  <a:lnTo>
                    <a:pt x="29" y="19"/>
                  </a:lnTo>
                  <a:lnTo>
                    <a:pt x="34" y="14"/>
                  </a:lnTo>
                  <a:lnTo>
                    <a:pt x="40" y="10"/>
                  </a:lnTo>
                  <a:lnTo>
                    <a:pt x="47" y="7"/>
                  </a:lnTo>
                  <a:lnTo>
                    <a:pt x="55" y="4"/>
                  </a:lnTo>
                  <a:lnTo>
                    <a:pt x="62" y="3"/>
                  </a:lnTo>
                  <a:lnTo>
                    <a:pt x="70" y="2"/>
                  </a:lnTo>
                  <a:lnTo>
                    <a:pt x="78" y="0"/>
                  </a:lnTo>
                  <a:lnTo>
                    <a:pt x="78" y="0"/>
                  </a:lnTo>
                  <a:lnTo>
                    <a:pt x="85" y="2"/>
                  </a:lnTo>
                  <a:lnTo>
                    <a:pt x="93" y="3"/>
                  </a:lnTo>
                  <a:lnTo>
                    <a:pt x="101" y="4"/>
                  </a:lnTo>
                  <a:lnTo>
                    <a:pt x="108" y="7"/>
                  </a:lnTo>
                  <a:lnTo>
                    <a:pt x="114" y="10"/>
                  </a:lnTo>
                  <a:lnTo>
                    <a:pt x="120" y="14"/>
                  </a:lnTo>
                  <a:lnTo>
                    <a:pt x="126" y="19"/>
                  </a:lnTo>
                  <a:lnTo>
                    <a:pt x="132" y="23"/>
                  </a:lnTo>
                  <a:lnTo>
                    <a:pt x="136" y="29"/>
                  </a:lnTo>
                  <a:lnTo>
                    <a:pt x="141" y="35"/>
                  </a:lnTo>
                  <a:lnTo>
                    <a:pt x="145" y="40"/>
                  </a:lnTo>
                  <a:lnTo>
                    <a:pt x="149" y="47"/>
                  </a:lnTo>
                  <a:lnTo>
                    <a:pt x="151" y="55"/>
                  </a:lnTo>
                  <a:lnTo>
                    <a:pt x="153" y="62"/>
                  </a:lnTo>
                  <a:lnTo>
                    <a:pt x="155"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33" name="Google Shape;6333;p59"/>
            <p:cNvSpPr/>
            <p:nvPr/>
          </p:nvSpPr>
          <p:spPr>
            <a:xfrm>
              <a:off x="1816101" y="1851026"/>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6"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3" y="93"/>
                  </a:lnTo>
                  <a:lnTo>
                    <a:pt x="1" y="85"/>
                  </a:lnTo>
                  <a:lnTo>
                    <a:pt x="0" y="77"/>
                  </a:lnTo>
                  <a:lnTo>
                    <a:pt x="0" y="77"/>
                  </a:lnTo>
                  <a:lnTo>
                    <a:pt x="1" y="69"/>
                  </a:lnTo>
                  <a:lnTo>
                    <a:pt x="3"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0" y="13"/>
                  </a:lnTo>
                  <a:lnTo>
                    <a:pt x="126" y="18"/>
                  </a:lnTo>
                  <a:lnTo>
                    <a:pt x="132" y="23"/>
                  </a:lnTo>
                  <a:lnTo>
                    <a:pt x="136" y="28"/>
                  </a:lnTo>
                  <a:lnTo>
                    <a:pt x="141" y="35"/>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34" name="Google Shape;6334;p59"/>
            <p:cNvSpPr/>
            <p:nvPr/>
          </p:nvSpPr>
          <p:spPr>
            <a:xfrm>
              <a:off x="1816101" y="1922463"/>
              <a:ext cx="49213" cy="49213"/>
            </a:xfrm>
            <a:custGeom>
              <a:avLst/>
              <a:gdLst/>
              <a:ahLst/>
              <a:cxnLst/>
              <a:rect l="l" t="t" r="r" b="b"/>
              <a:pathLst>
                <a:path w="155" h="155" extrusionOk="0">
                  <a:moveTo>
                    <a:pt x="155" y="77"/>
                  </a:moveTo>
                  <a:lnTo>
                    <a:pt x="155" y="77"/>
                  </a:lnTo>
                  <a:lnTo>
                    <a:pt x="154" y="85"/>
                  </a:lnTo>
                  <a:lnTo>
                    <a:pt x="152" y="93"/>
                  </a:lnTo>
                  <a:lnTo>
                    <a:pt x="151" y="101"/>
                  </a:lnTo>
                  <a:lnTo>
                    <a:pt x="148" y="108"/>
                  </a:lnTo>
                  <a:lnTo>
                    <a:pt x="146" y="115"/>
                  </a:lnTo>
                  <a:lnTo>
                    <a:pt x="141" y="121"/>
                  </a:lnTo>
                  <a:lnTo>
                    <a:pt x="136" y="126"/>
                  </a:lnTo>
                  <a:lnTo>
                    <a:pt x="132" y="132"/>
                  </a:lnTo>
                  <a:lnTo>
                    <a:pt x="126" y="137"/>
                  </a:lnTo>
                  <a:lnTo>
                    <a:pt x="120" y="141"/>
                  </a:lnTo>
                  <a:lnTo>
                    <a:pt x="114" y="146"/>
                  </a:lnTo>
                  <a:lnTo>
                    <a:pt x="108" y="149"/>
                  </a:lnTo>
                  <a:lnTo>
                    <a:pt x="100" y="151"/>
                  </a:lnTo>
                  <a:lnTo>
                    <a:pt x="93" y="153"/>
                  </a:lnTo>
                  <a:lnTo>
                    <a:pt x="85" y="154"/>
                  </a:lnTo>
                  <a:lnTo>
                    <a:pt x="77" y="155"/>
                  </a:lnTo>
                  <a:lnTo>
                    <a:pt x="77" y="155"/>
                  </a:lnTo>
                  <a:lnTo>
                    <a:pt x="70" y="154"/>
                  </a:lnTo>
                  <a:lnTo>
                    <a:pt x="62" y="153"/>
                  </a:lnTo>
                  <a:lnTo>
                    <a:pt x="54" y="151"/>
                  </a:lnTo>
                  <a:lnTo>
                    <a:pt x="47" y="149"/>
                  </a:lnTo>
                  <a:lnTo>
                    <a:pt x="40" y="146"/>
                  </a:lnTo>
                  <a:lnTo>
                    <a:pt x="35" y="141"/>
                  </a:lnTo>
                  <a:lnTo>
                    <a:pt x="29" y="137"/>
                  </a:lnTo>
                  <a:lnTo>
                    <a:pt x="23" y="132"/>
                  </a:lnTo>
                  <a:lnTo>
                    <a:pt x="17" y="126"/>
                  </a:lnTo>
                  <a:lnTo>
                    <a:pt x="14" y="121"/>
                  </a:lnTo>
                  <a:lnTo>
                    <a:pt x="9" y="115"/>
                  </a:lnTo>
                  <a:lnTo>
                    <a:pt x="6" y="108"/>
                  </a:lnTo>
                  <a:lnTo>
                    <a:pt x="4" y="101"/>
                  </a:lnTo>
                  <a:lnTo>
                    <a:pt x="3" y="93"/>
                  </a:lnTo>
                  <a:lnTo>
                    <a:pt x="1" y="85"/>
                  </a:lnTo>
                  <a:lnTo>
                    <a:pt x="0" y="77"/>
                  </a:lnTo>
                  <a:lnTo>
                    <a:pt x="0" y="77"/>
                  </a:lnTo>
                  <a:lnTo>
                    <a:pt x="1" y="70"/>
                  </a:lnTo>
                  <a:lnTo>
                    <a:pt x="3" y="62"/>
                  </a:lnTo>
                  <a:lnTo>
                    <a:pt x="4" y="55"/>
                  </a:lnTo>
                  <a:lnTo>
                    <a:pt x="6" y="47"/>
                  </a:lnTo>
                  <a:lnTo>
                    <a:pt x="9" y="40"/>
                  </a:lnTo>
                  <a:lnTo>
                    <a:pt x="14" y="35"/>
                  </a:lnTo>
                  <a:lnTo>
                    <a:pt x="17" y="29"/>
                  </a:lnTo>
                  <a:lnTo>
                    <a:pt x="23" y="23"/>
                  </a:lnTo>
                  <a:lnTo>
                    <a:pt x="29" y="19"/>
                  </a:lnTo>
                  <a:lnTo>
                    <a:pt x="35" y="14"/>
                  </a:lnTo>
                  <a:lnTo>
                    <a:pt x="40" y="10"/>
                  </a:lnTo>
                  <a:lnTo>
                    <a:pt x="47" y="7"/>
                  </a:lnTo>
                  <a:lnTo>
                    <a:pt x="54" y="4"/>
                  </a:lnTo>
                  <a:lnTo>
                    <a:pt x="62" y="3"/>
                  </a:lnTo>
                  <a:lnTo>
                    <a:pt x="70" y="2"/>
                  </a:lnTo>
                  <a:lnTo>
                    <a:pt x="77" y="0"/>
                  </a:lnTo>
                  <a:lnTo>
                    <a:pt x="77" y="0"/>
                  </a:lnTo>
                  <a:lnTo>
                    <a:pt x="85" y="2"/>
                  </a:lnTo>
                  <a:lnTo>
                    <a:pt x="93" y="3"/>
                  </a:lnTo>
                  <a:lnTo>
                    <a:pt x="100" y="4"/>
                  </a:lnTo>
                  <a:lnTo>
                    <a:pt x="108" y="7"/>
                  </a:lnTo>
                  <a:lnTo>
                    <a:pt x="114" y="10"/>
                  </a:lnTo>
                  <a:lnTo>
                    <a:pt x="120" y="14"/>
                  </a:lnTo>
                  <a:lnTo>
                    <a:pt x="126" y="19"/>
                  </a:lnTo>
                  <a:lnTo>
                    <a:pt x="132" y="23"/>
                  </a:lnTo>
                  <a:lnTo>
                    <a:pt x="136" y="29"/>
                  </a:lnTo>
                  <a:lnTo>
                    <a:pt x="141" y="35"/>
                  </a:lnTo>
                  <a:lnTo>
                    <a:pt x="146" y="40"/>
                  </a:lnTo>
                  <a:lnTo>
                    <a:pt x="148" y="47"/>
                  </a:lnTo>
                  <a:lnTo>
                    <a:pt x="151" y="55"/>
                  </a:lnTo>
                  <a:lnTo>
                    <a:pt x="152" y="62"/>
                  </a:lnTo>
                  <a:lnTo>
                    <a:pt x="154" y="70"/>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35" name="Google Shape;6335;p59"/>
            <p:cNvSpPr/>
            <p:nvPr/>
          </p:nvSpPr>
          <p:spPr>
            <a:xfrm>
              <a:off x="1885951" y="1851026"/>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4" y="145"/>
                  </a:lnTo>
                  <a:lnTo>
                    <a:pt x="107" y="148"/>
                  </a:lnTo>
                  <a:lnTo>
                    <a:pt x="99" y="150"/>
                  </a:lnTo>
                  <a:lnTo>
                    <a:pt x="93" y="153"/>
                  </a:lnTo>
                  <a:lnTo>
                    <a:pt x="85" y="154"/>
                  </a:lnTo>
                  <a:lnTo>
                    <a:pt x="77" y="154"/>
                  </a:lnTo>
                  <a:lnTo>
                    <a:pt x="77"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8" y="28"/>
                  </a:lnTo>
                  <a:lnTo>
                    <a:pt x="23" y="23"/>
                  </a:lnTo>
                  <a:lnTo>
                    <a:pt x="28"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36" name="Google Shape;6336;p59"/>
            <p:cNvSpPr/>
            <p:nvPr/>
          </p:nvSpPr>
          <p:spPr>
            <a:xfrm>
              <a:off x="1885951" y="1922463"/>
              <a:ext cx="49213" cy="49213"/>
            </a:xfrm>
            <a:custGeom>
              <a:avLst/>
              <a:gdLst/>
              <a:ahLst/>
              <a:cxnLst/>
              <a:rect l="l" t="t" r="r" b="b"/>
              <a:pathLst>
                <a:path w="154" h="155" extrusionOk="0">
                  <a:moveTo>
                    <a:pt x="154" y="77"/>
                  </a:moveTo>
                  <a:lnTo>
                    <a:pt x="154" y="77"/>
                  </a:lnTo>
                  <a:lnTo>
                    <a:pt x="153" y="85"/>
                  </a:lnTo>
                  <a:lnTo>
                    <a:pt x="152" y="93"/>
                  </a:lnTo>
                  <a:lnTo>
                    <a:pt x="151" y="101"/>
                  </a:lnTo>
                  <a:lnTo>
                    <a:pt x="147" y="108"/>
                  </a:lnTo>
                  <a:lnTo>
                    <a:pt x="145" y="115"/>
                  </a:lnTo>
                  <a:lnTo>
                    <a:pt x="141" y="121"/>
                  </a:lnTo>
                  <a:lnTo>
                    <a:pt x="136" y="126"/>
                  </a:lnTo>
                  <a:lnTo>
                    <a:pt x="131" y="132"/>
                  </a:lnTo>
                  <a:lnTo>
                    <a:pt x="126" y="137"/>
                  </a:lnTo>
                  <a:lnTo>
                    <a:pt x="120" y="141"/>
                  </a:lnTo>
                  <a:lnTo>
                    <a:pt x="114" y="146"/>
                  </a:lnTo>
                  <a:lnTo>
                    <a:pt x="107" y="149"/>
                  </a:lnTo>
                  <a:lnTo>
                    <a:pt x="99" y="151"/>
                  </a:lnTo>
                  <a:lnTo>
                    <a:pt x="93" y="153"/>
                  </a:lnTo>
                  <a:lnTo>
                    <a:pt x="85" y="154"/>
                  </a:lnTo>
                  <a:lnTo>
                    <a:pt x="77" y="155"/>
                  </a:lnTo>
                  <a:lnTo>
                    <a:pt x="77" y="155"/>
                  </a:lnTo>
                  <a:lnTo>
                    <a:pt x="70" y="154"/>
                  </a:lnTo>
                  <a:lnTo>
                    <a:pt x="62" y="153"/>
                  </a:lnTo>
                  <a:lnTo>
                    <a:pt x="54" y="151"/>
                  </a:lnTo>
                  <a:lnTo>
                    <a:pt x="47" y="149"/>
                  </a:lnTo>
                  <a:lnTo>
                    <a:pt x="40" y="146"/>
                  </a:lnTo>
                  <a:lnTo>
                    <a:pt x="34" y="141"/>
                  </a:lnTo>
                  <a:lnTo>
                    <a:pt x="28" y="137"/>
                  </a:lnTo>
                  <a:lnTo>
                    <a:pt x="23" y="132"/>
                  </a:lnTo>
                  <a:lnTo>
                    <a:pt x="18" y="126"/>
                  </a:lnTo>
                  <a:lnTo>
                    <a:pt x="14"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4" y="35"/>
                  </a:lnTo>
                  <a:lnTo>
                    <a:pt x="18" y="29"/>
                  </a:lnTo>
                  <a:lnTo>
                    <a:pt x="23" y="23"/>
                  </a:lnTo>
                  <a:lnTo>
                    <a:pt x="28" y="19"/>
                  </a:lnTo>
                  <a:lnTo>
                    <a:pt x="34" y="14"/>
                  </a:lnTo>
                  <a:lnTo>
                    <a:pt x="40" y="10"/>
                  </a:lnTo>
                  <a:lnTo>
                    <a:pt x="47" y="7"/>
                  </a:lnTo>
                  <a:lnTo>
                    <a:pt x="54" y="4"/>
                  </a:lnTo>
                  <a:lnTo>
                    <a:pt x="62" y="3"/>
                  </a:lnTo>
                  <a:lnTo>
                    <a:pt x="70" y="2"/>
                  </a:lnTo>
                  <a:lnTo>
                    <a:pt x="77" y="0"/>
                  </a:lnTo>
                  <a:lnTo>
                    <a:pt x="77" y="0"/>
                  </a:lnTo>
                  <a:lnTo>
                    <a:pt x="85" y="2"/>
                  </a:lnTo>
                  <a:lnTo>
                    <a:pt x="93" y="3"/>
                  </a:lnTo>
                  <a:lnTo>
                    <a:pt x="99" y="4"/>
                  </a:lnTo>
                  <a:lnTo>
                    <a:pt x="107" y="7"/>
                  </a:lnTo>
                  <a:lnTo>
                    <a:pt x="114" y="10"/>
                  </a:lnTo>
                  <a:lnTo>
                    <a:pt x="120" y="14"/>
                  </a:lnTo>
                  <a:lnTo>
                    <a:pt x="126" y="19"/>
                  </a:lnTo>
                  <a:lnTo>
                    <a:pt x="131" y="23"/>
                  </a:lnTo>
                  <a:lnTo>
                    <a:pt x="136" y="29"/>
                  </a:lnTo>
                  <a:lnTo>
                    <a:pt x="141" y="35"/>
                  </a:lnTo>
                  <a:lnTo>
                    <a:pt x="145" y="40"/>
                  </a:lnTo>
                  <a:lnTo>
                    <a:pt x="147" y="47"/>
                  </a:lnTo>
                  <a:lnTo>
                    <a:pt x="151" y="55"/>
                  </a:lnTo>
                  <a:lnTo>
                    <a:pt x="152" y="62"/>
                  </a:lnTo>
                  <a:lnTo>
                    <a:pt x="153"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37" name="Google Shape;6337;p59"/>
            <p:cNvSpPr/>
            <p:nvPr/>
          </p:nvSpPr>
          <p:spPr>
            <a:xfrm>
              <a:off x="2516188" y="1708151"/>
              <a:ext cx="49213" cy="47625"/>
            </a:xfrm>
            <a:custGeom>
              <a:avLst/>
              <a:gdLst/>
              <a:ahLst/>
              <a:cxnLst/>
              <a:rect l="l" t="t" r="r" b="b"/>
              <a:pathLst>
                <a:path w="154" h="153" extrusionOk="0">
                  <a:moveTo>
                    <a:pt x="154" y="77"/>
                  </a:moveTo>
                  <a:lnTo>
                    <a:pt x="154" y="77"/>
                  </a:lnTo>
                  <a:lnTo>
                    <a:pt x="153" y="85"/>
                  </a:lnTo>
                  <a:lnTo>
                    <a:pt x="152" y="93"/>
                  </a:lnTo>
                  <a:lnTo>
                    <a:pt x="151" y="100"/>
                  </a:lnTo>
                  <a:lnTo>
                    <a:pt x="148" y="107"/>
                  </a:lnTo>
                  <a:lnTo>
                    <a:pt x="145" y="113"/>
                  </a:lnTo>
                  <a:lnTo>
                    <a:pt x="140" y="120"/>
                  </a:lnTo>
                  <a:lnTo>
                    <a:pt x="136" y="126"/>
                  </a:lnTo>
                  <a:lnTo>
                    <a:pt x="131" y="132"/>
                  </a:lnTo>
                  <a:lnTo>
                    <a:pt x="125" y="136"/>
                  </a:lnTo>
                  <a:lnTo>
                    <a:pt x="120" y="141"/>
                  </a:lnTo>
                  <a:lnTo>
                    <a:pt x="114" y="144"/>
                  </a:lnTo>
                  <a:lnTo>
                    <a:pt x="107" y="148"/>
                  </a:lnTo>
                  <a:lnTo>
                    <a:pt x="100" y="150"/>
                  </a:lnTo>
                  <a:lnTo>
                    <a:pt x="92" y="152"/>
                  </a:lnTo>
                  <a:lnTo>
                    <a:pt x="84" y="153"/>
                  </a:lnTo>
                  <a:lnTo>
                    <a:pt x="77" y="153"/>
                  </a:lnTo>
                  <a:lnTo>
                    <a:pt x="77" y="153"/>
                  </a:lnTo>
                  <a:lnTo>
                    <a:pt x="69" y="153"/>
                  </a:lnTo>
                  <a:lnTo>
                    <a:pt x="61" y="152"/>
                  </a:lnTo>
                  <a:lnTo>
                    <a:pt x="54" y="150"/>
                  </a:lnTo>
                  <a:lnTo>
                    <a:pt x="46" y="148"/>
                  </a:lnTo>
                  <a:lnTo>
                    <a:pt x="40" y="144"/>
                  </a:lnTo>
                  <a:lnTo>
                    <a:pt x="34" y="141"/>
                  </a:lnTo>
                  <a:lnTo>
                    <a:pt x="28" y="136"/>
                  </a:lnTo>
                  <a:lnTo>
                    <a:pt x="22" y="132"/>
                  </a:lnTo>
                  <a:lnTo>
                    <a:pt x="18" y="126"/>
                  </a:lnTo>
                  <a:lnTo>
                    <a:pt x="13" y="120"/>
                  </a:lnTo>
                  <a:lnTo>
                    <a:pt x="9" y="113"/>
                  </a:lnTo>
                  <a:lnTo>
                    <a:pt x="6" y="107"/>
                  </a:lnTo>
                  <a:lnTo>
                    <a:pt x="3" y="100"/>
                  </a:lnTo>
                  <a:lnTo>
                    <a:pt x="2" y="93"/>
                  </a:lnTo>
                  <a:lnTo>
                    <a:pt x="1" y="85"/>
                  </a:lnTo>
                  <a:lnTo>
                    <a:pt x="0" y="77"/>
                  </a:lnTo>
                  <a:lnTo>
                    <a:pt x="0" y="77"/>
                  </a:lnTo>
                  <a:lnTo>
                    <a:pt x="1" y="69"/>
                  </a:lnTo>
                  <a:lnTo>
                    <a:pt x="2" y="62"/>
                  </a:lnTo>
                  <a:lnTo>
                    <a:pt x="3" y="54"/>
                  </a:lnTo>
                  <a:lnTo>
                    <a:pt x="6" y="47"/>
                  </a:lnTo>
                  <a:lnTo>
                    <a:pt x="9" y="40"/>
                  </a:lnTo>
                  <a:lnTo>
                    <a:pt x="13" y="34"/>
                  </a:lnTo>
                  <a:lnTo>
                    <a:pt x="18" y="28"/>
                  </a:lnTo>
                  <a:lnTo>
                    <a:pt x="22" y="23"/>
                  </a:lnTo>
                  <a:lnTo>
                    <a:pt x="28" y="17"/>
                  </a:lnTo>
                  <a:lnTo>
                    <a:pt x="34" y="13"/>
                  </a:lnTo>
                  <a:lnTo>
                    <a:pt x="40" y="9"/>
                  </a:lnTo>
                  <a:lnTo>
                    <a:pt x="46" y="6"/>
                  </a:lnTo>
                  <a:lnTo>
                    <a:pt x="54" y="4"/>
                  </a:lnTo>
                  <a:lnTo>
                    <a:pt x="61" y="1"/>
                  </a:lnTo>
                  <a:lnTo>
                    <a:pt x="69" y="0"/>
                  </a:lnTo>
                  <a:lnTo>
                    <a:pt x="77" y="0"/>
                  </a:lnTo>
                  <a:lnTo>
                    <a:pt x="77" y="0"/>
                  </a:lnTo>
                  <a:lnTo>
                    <a:pt x="84" y="0"/>
                  </a:lnTo>
                  <a:lnTo>
                    <a:pt x="92" y="1"/>
                  </a:lnTo>
                  <a:lnTo>
                    <a:pt x="100" y="4"/>
                  </a:lnTo>
                  <a:lnTo>
                    <a:pt x="107" y="6"/>
                  </a:lnTo>
                  <a:lnTo>
                    <a:pt x="114" y="9"/>
                  </a:lnTo>
                  <a:lnTo>
                    <a:pt x="120" y="13"/>
                  </a:lnTo>
                  <a:lnTo>
                    <a:pt x="125" y="17"/>
                  </a:lnTo>
                  <a:lnTo>
                    <a:pt x="131" y="23"/>
                  </a:lnTo>
                  <a:lnTo>
                    <a:pt x="136" y="28"/>
                  </a:lnTo>
                  <a:lnTo>
                    <a:pt x="140"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38" name="Google Shape;6338;p59"/>
            <p:cNvSpPr/>
            <p:nvPr/>
          </p:nvSpPr>
          <p:spPr>
            <a:xfrm>
              <a:off x="2516188" y="1778001"/>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0" y="120"/>
                  </a:lnTo>
                  <a:lnTo>
                    <a:pt x="136" y="126"/>
                  </a:lnTo>
                  <a:lnTo>
                    <a:pt x="131" y="132"/>
                  </a:lnTo>
                  <a:lnTo>
                    <a:pt x="125" y="136"/>
                  </a:lnTo>
                  <a:lnTo>
                    <a:pt x="120" y="141"/>
                  </a:lnTo>
                  <a:lnTo>
                    <a:pt x="114" y="145"/>
                  </a:lnTo>
                  <a:lnTo>
                    <a:pt x="107" y="149"/>
                  </a:lnTo>
                  <a:lnTo>
                    <a:pt x="100" y="151"/>
                  </a:lnTo>
                  <a:lnTo>
                    <a:pt x="92" y="152"/>
                  </a:lnTo>
                  <a:lnTo>
                    <a:pt x="84" y="153"/>
                  </a:lnTo>
                  <a:lnTo>
                    <a:pt x="77" y="155"/>
                  </a:lnTo>
                  <a:lnTo>
                    <a:pt x="77" y="155"/>
                  </a:lnTo>
                  <a:lnTo>
                    <a:pt x="69" y="153"/>
                  </a:lnTo>
                  <a:lnTo>
                    <a:pt x="61" y="152"/>
                  </a:lnTo>
                  <a:lnTo>
                    <a:pt x="54" y="151"/>
                  </a:lnTo>
                  <a:lnTo>
                    <a:pt x="46" y="149"/>
                  </a:lnTo>
                  <a:lnTo>
                    <a:pt x="40" y="145"/>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0"/>
                  </a:lnTo>
                  <a:lnTo>
                    <a:pt x="13" y="34"/>
                  </a:lnTo>
                  <a:lnTo>
                    <a:pt x="18" y="29"/>
                  </a:lnTo>
                  <a:lnTo>
                    <a:pt x="22" y="23"/>
                  </a:lnTo>
                  <a:lnTo>
                    <a:pt x="28" y="18"/>
                  </a:lnTo>
                  <a:lnTo>
                    <a:pt x="34" y="14"/>
                  </a:lnTo>
                  <a:lnTo>
                    <a:pt x="40" y="9"/>
                  </a:lnTo>
                  <a:lnTo>
                    <a:pt x="46" y="7"/>
                  </a:lnTo>
                  <a:lnTo>
                    <a:pt x="54" y="4"/>
                  </a:lnTo>
                  <a:lnTo>
                    <a:pt x="61" y="2"/>
                  </a:lnTo>
                  <a:lnTo>
                    <a:pt x="69" y="1"/>
                  </a:lnTo>
                  <a:lnTo>
                    <a:pt x="77" y="0"/>
                  </a:lnTo>
                  <a:lnTo>
                    <a:pt x="77" y="0"/>
                  </a:lnTo>
                  <a:lnTo>
                    <a:pt x="84" y="1"/>
                  </a:lnTo>
                  <a:lnTo>
                    <a:pt x="92" y="2"/>
                  </a:lnTo>
                  <a:lnTo>
                    <a:pt x="100" y="4"/>
                  </a:lnTo>
                  <a:lnTo>
                    <a:pt x="107" y="7"/>
                  </a:lnTo>
                  <a:lnTo>
                    <a:pt x="114" y="9"/>
                  </a:lnTo>
                  <a:lnTo>
                    <a:pt x="120" y="14"/>
                  </a:lnTo>
                  <a:lnTo>
                    <a:pt x="125" y="18"/>
                  </a:lnTo>
                  <a:lnTo>
                    <a:pt x="131" y="23"/>
                  </a:lnTo>
                  <a:lnTo>
                    <a:pt x="136" y="29"/>
                  </a:lnTo>
                  <a:lnTo>
                    <a:pt x="140" y="34"/>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39" name="Google Shape;6339;p59"/>
            <p:cNvSpPr/>
            <p:nvPr/>
          </p:nvSpPr>
          <p:spPr>
            <a:xfrm>
              <a:off x="2586038" y="1708151"/>
              <a:ext cx="49213" cy="47625"/>
            </a:xfrm>
            <a:custGeom>
              <a:avLst/>
              <a:gdLst/>
              <a:ahLst/>
              <a:cxnLst/>
              <a:rect l="l" t="t" r="r" b="b"/>
              <a:pathLst>
                <a:path w="155" h="153" extrusionOk="0">
                  <a:moveTo>
                    <a:pt x="155" y="77"/>
                  </a:moveTo>
                  <a:lnTo>
                    <a:pt x="155" y="77"/>
                  </a:lnTo>
                  <a:lnTo>
                    <a:pt x="155" y="85"/>
                  </a:lnTo>
                  <a:lnTo>
                    <a:pt x="152" y="93"/>
                  </a:lnTo>
                  <a:lnTo>
                    <a:pt x="151" y="100"/>
                  </a:lnTo>
                  <a:lnTo>
                    <a:pt x="149" y="107"/>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4"/>
                  </a:lnTo>
                  <a:lnTo>
                    <a:pt x="145" y="40"/>
                  </a:lnTo>
                  <a:lnTo>
                    <a:pt x="149" y="47"/>
                  </a:lnTo>
                  <a:lnTo>
                    <a:pt x="151" y="54"/>
                  </a:lnTo>
                  <a:lnTo>
                    <a:pt x="152"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40" name="Google Shape;6340;p59"/>
            <p:cNvSpPr/>
            <p:nvPr/>
          </p:nvSpPr>
          <p:spPr>
            <a:xfrm>
              <a:off x="2586038" y="1778001"/>
              <a:ext cx="49213" cy="49213"/>
            </a:xfrm>
            <a:custGeom>
              <a:avLst/>
              <a:gdLst/>
              <a:ahLst/>
              <a:cxnLst/>
              <a:rect l="l" t="t" r="r" b="b"/>
              <a:pathLst>
                <a:path w="155" h="155" extrusionOk="0">
                  <a:moveTo>
                    <a:pt x="155" y="78"/>
                  </a:moveTo>
                  <a:lnTo>
                    <a:pt x="155" y="78"/>
                  </a:lnTo>
                  <a:lnTo>
                    <a:pt x="155" y="85"/>
                  </a:lnTo>
                  <a:lnTo>
                    <a:pt x="152" y="93"/>
                  </a:lnTo>
                  <a:lnTo>
                    <a:pt x="151" y="101"/>
                  </a:lnTo>
                  <a:lnTo>
                    <a:pt x="149" y="108"/>
                  </a:lnTo>
                  <a:lnTo>
                    <a:pt x="145" y="115"/>
                  </a:lnTo>
                  <a:lnTo>
                    <a:pt x="141" y="120"/>
                  </a:lnTo>
                  <a:lnTo>
                    <a:pt x="136" y="126"/>
                  </a:lnTo>
                  <a:lnTo>
                    <a:pt x="132" y="132"/>
                  </a:lnTo>
                  <a:lnTo>
                    <a:pt x="126" y="136"/>
                  </a:lnTo>
                  <a:lnTo>
                    <a:pt x="120" y="141"/>
                  </a:lnTo>
                  <a:lnTo>
                    <a:pt x="115"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0"/>
                  </a:lnTo>
                  <a:lnTo>
                    <a:pt x="14" y="34"/>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1" y="4"/>
                  </a:lnTo>
                  <a:lnTo>
                    <a:pt x="108" y="7"/>
                  </a:lnTo>
                  <a:lnTo>
                    <a:pt x="115" y="9"/>
                  </a:lnTo>
                  <a:lnTo>
                    <a:pt x="120" y="14"/>
                  </a:lnTo>
                  <a:lnTo>
                    <a:pt x="126" y="18"/>
                  </a:lnTo>
                  <a:lnTo>
                    <a:pt x="132" y="23"/>
                  </a:lnTo>
                  <a:lnTo>
                    <a:pt x="136" y="29"/>
                  </a:lnTo>
                  <a:lnTo>
                    <a:pt x="141" y="34"/>
                  </a:lnTo>
                  <a:lnTo>
                    <a:pt x="145" y="40"/>
                  </a:lnTo>
                  <a:lnTo>
                    <a:pt x="149" y="47"/>
                  </a:lnTo>
                  <a:lnTo>
                    <a:pt x="151" y="55"/>
                  </a:lnTo>
                  <a:lnTo>
                    <a:pt x="152"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41" name="Google Shape;6341;p59"/>
            <p:cNvSpPr/>
            <p:nvPr/>
          </p:nvSpPr>
          <p:spPr>
            <a:xfrm>
              <a:off x="2655888" y="1708151"/>
              <a:ext cx="49213" cy="47625"/>
            </a:xfrm>
            <a:custGeom>
              <a:avLst/>
              <a:gdLst/>
              <a:ahLst/>
              <a:cxnLst/>
              <a:rect l="l" t="t" r="r" b="b"/>
              <a:pathLst>
                <a:path w="154" h="153" extrusionOk="0">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42" name="Google Shape;6342;p59"/>
            <p:cNvSpPr/>
            <p:nvPr/>
          </p:nvSpPr>
          <p:spPr>
            <a:xfrm>
              <a:off x="2655888" y="1778001"/>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5"/>
                  </a:lnTo>
                  <a:lnTo>
                    <a:pt x="108" y="149"/>
                  </a:lnTo>
                  <a:lnTo>
                    <a:pt x="100" y="151"/>
                  </a:lnTo>
                  <a:lnTo>
                    <a:pt x="93" y="152"/>
                  </a:lnTo>
                  <a:lnTo>
                    <a:pt x="85" y="153"/>
                  </a:lnTo>
                  <a:lnTo>
                    <a:pt x="77" y="155"/>
                  </a:lnTo>
                  <a:lnTo>
                    <a:pt x="77" y="155"/>
                  </a:lnTo>
                  <a:lnTo>
                    <a:pt x="69" y="153"/>
                  </a:lnTo>
                  <a:lnTo>
                    <a:pt x="62" y="152"/>
                  </a:lnTo>
                  <a:lnTo>
                    <a:pt x="54" y="151"/>
                  </a:lnTo>
                  <a:lnTo>
                    <a:pt x="47" y="149"/>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7" y="29"/>
                  </a:lnTo>
                  <a:lnTo>
                    <a:pt x="23" y="23"/>
                  </a:lnTo>
                  <a:lnTo>
                    <a:pt x="29" y="18"/>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8"/>
                  </a:lnTo>
                  <a:lnTo>
                    <a:pt x="132" y="23"/>
                  </a:lnTo>
                  <a:lnTo>
                    <a:pt x="136" y="29"/>
                  </a:lnTo>
                  <a:lnTo>
                    <a:pt x="141" y="34"/>
                  </a:lnTo>
                  <a:lnTo>
                    <a:pt x="145"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43" name="Google Shape;6343;p59"/>
            <p:cNvSpPr/>
            <p:nvPr/>
          </p:nvSpPr>
          <p:spPr>
            <a:xfrm>
              <a:off x="2727326" y="1708151"/>
              <a:ext cx="47625" cy="47625"/>
            </a:xfrm>
            <a:custGeom>
              <a:avLst/>
              <a:gdLst/>
              <a:ahLst/>
              <a:cxnLst/>
              <a:rect l="l" t="t" r="r" b="b"/>
              <a:pathLst>
                <a:path w="154" h="153" extrusionOk="0">
                  <a:moveTo>
                    <a:pt x="154" y="77"/>
                  </a:moveTo>
                  <a:lnTo>
                    <a:pt x="154" y="77"/>
                  </a:lnTo>
                  <a:lnTo>
                    <a:pt x="154" y="85"/>
                  </a:lnTo>
                  <a:lnTo>
                    <a:pt x="153" y="93"/>
                  </a:lnTo>
                  <a:lnTo>
                    <a:pt x="151" y="100"/>
                  </a:lnTo>
                  <a:lnTo>
                    <a:pt x="149" y="107"/>
                  </a:lnTo>
                  <a:lnTo>
                    <a:pt x="145" y="113"/>
                  </a:lnTo>
                  <a:lnTo>
                    <a:pt x="142" y="120"/>
                  </a:lnTo>
                  <a:lnTo>
                    <a:pt x="137" y="126"/>
                  </a:lnTo>
                  <a:lnTo>
                    <a:pt x="132" y="132"/>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4" y="9"/>
                  </a:lnTo>
                  <a:lnTo>
                    <a:pt x="120" y="13"/>
                  </a:lnTo>
                  <a:lnTo>
                    <a:pt x="127" y="17"/>
                  </a:lnTo>
                  <a:lnTo>
                    <a:pt x="132" y="23"/>
                  </a:lnTo>
                  <a:lnTo>
                    <a:pt x="137" y="28"/>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44" name="Google Shape;6344;p59"/>
            <p:cNvSpPr/>
            <p:nvPr/>
          </p:nvSpPr>
          <p:spPr>
            <a:xfrm>
              <a:off x="2727326" y="1778001"/>
              <a:ext cx="47625"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2" y="120"/>
                  </a:lnTo>
                  <a:lnTo>
                    <a:pt x="137" y="126"/>
                  </a:lnTo>
                  <a:lnTo>
                    <a:pt x="132" y="132"/>
                  </a:lnTo>
                  <a:lnTo>
                    <a:pt x="127" y="136"/>
                  </a:lnTo>
                  <a:lnTo>
                    <a:pt x="120" y="141"/>
                  </a:lnTo>
                  <a:lnTo>
                    <a:pt x="114" y="145"/>
                  </a:lnTo>
                  <a:lnTo>
                    <a:pt x="108" y="149"/>
                  </a:lnTo>
                  <a:lnTo>
                    <a:pt x="101" y="151"/>
                  </a:lnTo>
                  <a:lnTo>
                    <a:pt x="93" y="152"/>
                  </a:lnTo>
                  <a:lnTo>
                    <a:pt x="86" y="153"/>
                  </a:lnTo>
                  <a:lnTo>
                    <a:pt x="78" y="155"/>
                  </a:lnTo>
                  <a:lnTo>
                    <a:pt x="78" y="155"/>
                  </a:lnTo>
                  <a:lnTo>
                    <a:pt x="70" y="153"/>
                  </a:lnTo>
                  <a:lnTo>
                    <a:pt x="62" y="152"/>
                  </a:lnTo>
                  <a:lnTo>
                    <a:pt x="55" y="151"/>
                  </a:lnTo>
                  <a:lnTo>
                    <a:pt x="48" y="149"/>
                  </a:lnTo>
                  <a:lnTo>
                    <a:pt x="41" y="145"/>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4"/>
                  </a:lnTo>
                  <a:lnTo>
                    <a:pt x="18" y="29"/>
                  </a:lnTo>
                  <a:lnTo>
                    <a:pt x="23" y="23"/>
                  </a:lnTo>
                  <a:lnTo>
                    <a:pt x="29" y="18"/>
                  </a:lnTo>
                  <a:lnTo>
                    <a:pt x="34" y="14"/>
                  </a:lnTo>
                  <a:lnTo>
                    <a:pt x="41" y="9"/>
                  </a:lnTo>
                  <a:lnTo>
                    <a:pt x="48" y="7"/>
                  </a:lnTo>
                  <a:lnTo>
                    <a:pt x="55" y="4"/>
                  </a:lnTo>
                  <a:lnTo>
                    <a:pt x="62" y="2"/>
                  </a:lnTo>
                  <a:lnTo>
                    <a:pt x="70" y="1"/>
                  </a:lnTo>
                  <a:lnTo>
                    <a:pt x="78" y="0"/>
                  </a:lnTo>
                  <a:lnTo>
                    <a:pt x="78" y="0"/>
                  </a:lnTo>
                  <a:lnTo>
                    <a:pt x="86" y="1"/>
                  </a:lnTo>
                  <a:lnTo>
                    <a:pt x="93" y="2"/>
                  </a:lnTo>
                  <a:lnTo>
                    <a:pt x="101" y="4"/>
                  </a:lnTo>
                  <a:lnTo>
                    <a:pt x="108" y="7"/>
                  </a:lnTo>
                  <a:lnTo>
                    <a:pt x="114" y="9"/>
                  </a:lnTo>
                  <a:lnTo>
                    <a:pt x="120" y="14"/>
                  </a:lnTo>
                  <a:lnTo>
                    <a:pt x="127" y="18"/>
                  </a:lnTo>
                  <a:lnTo>
                    <a:pt x="132" y="23"/>
                  </a:lnTo>
                  <a:lnTo>
                    <a:pt x="137" y="29"/>
                  </a:lnTo>
                  <a:lnTo>
                    <a:pt x="142" y="34"/>
                  </a:lnTo>
                  <a:lnTo>
                    <a:pt x="145" y="40"/>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45" name="Google Shape;6345;p59"/>
            <p:cNvSpPr/>
            <p:nvPr/>
          </p:nvSpPr>
          <p:spPr>
            <a:xfrm>
              <a:off x="2797176" y="1708151"/>
              <a:ext cx="47625" cy="47625"/>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8"/>
                  </a:lnTo>
                  <a:lnTo>
                    <a:pt x="140"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46" name="Google Shape;6346;p59"/>
            <p:cNvSpPr/>
            <p:nvPr/>
          </p:nvSpPr>
          <p:spPr>
            <a:xfrm>
              <a:off x="2797176" y="1778001"/>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0" y="120"/>
                  </a:lnTo>
                  <a:lnTo>
                    <a:pt x="136" y="126"/>
                  </a:lnTo>
                  <a:lnTo>
                    <a:pt x="130" y="132"/>
                  </a:lnTo>
                  <a:lnTo>
                    <a:pt x="126" y="136"/>
                  </a:lnTo>
                  <a:lnTo>
                    <a:pt x="119" y="141"/>
                  </a:lnTo>
                  <a:lnTo>
                    <a:pt x="113" y="145"/>
                  </a:lnTo>
                  <a:lnTo>
                    <a:pt x="106" y="149"/>
                  </a:lnTo>
                  <a:lnTo>
                    <a:pt x="99" y="151"/>
                  </a:lnTo>
                  <a:lnTo>
                    <a:pt x="91" y="152"/>
                  </a:lnTo>
                  <a:lnTo>
                    <a:pt x="84" y="153"/>
                  </a:lnTo>
                  <a:lnTo>
                    <a:pt x="76" y="155"/>
                  </a:lnTo>
                  <a:lnTo>
                    <a:pt x="76" y="155"/>
                  </a:lnTo>
                  <a:lnTo>
                    <a:pt x="68" y="153"/>
                  </a:lnTo>
                  <a:lnTo>
                    <a:pt x="60" y="152"/>
                  </a:lnTo>
                  <a:lnTo>
                    <a:pt x="53"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6" y="18"/>
                  </a:lnTo>
                  <a:lnTo>
                    <a:pt x="130" y="23"/>
                  </a:lnTo>
                  <a:lnTo>
                    <a:pt x="136" y="29"/>
                  </a:lnTo>
                  <a:lnTo>
                    <a:pt x="140"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47" name="Google Shape;6347;p59"/>
            <p:cNvSpPr/>
            <p:nvPr/>
          </p:nvSpPr>
          <p:spPr>
            <a:xfrm>
              <a:off x="2166938" y="1708151"/>
              <a:ext cx="49213" cy="47625"/>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4"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48" name="Google Shape;6348;p59"/>
            <p:cNvSpPr/>
            <p:nvPr/>
          </p:nvSpPr>
          <p:spPr>
            <a:xfrm>
              <a:off x="2166938" y="1778001"/>
              <a:ext cx="49213"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0" y="152"/>
                  </a:lnTo>
                  <a:lnTo>
                    <a:pt x="54"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7"/>
                  </a:lnTo>
                  <a:lnTo>
                    <a:pt x="54" y="4"/>
                  </a:lnTo>
                  <a:lnTo>
                    <a:pt x="60"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49" name="Google Shape;6349;p59"/>
            <p:cNvSpPr/>
            <p:nvPr/>
          </p:nvSpPr>
          <p:spPr>
            <a:xfrm>
              <a:off x="2236788" y="1708151"/>
              <a:ext cx="49213" cy="47625"/>
            </a:xfrm>
            <a:custGeom>
              <a:avLst/>
              <a:gdLst/>
              <a:ahLst/>
              <a:cxnLst/>
              <a:rect l="l" t="t" r="r" b="b"/>
              <a:pathLst>
                <a:path w="154" h="153" extrusionOk="0">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4"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50" name="Google Shape;6350;p59"/>
            <p:cNvSpPr/>
            <p:nvPr/>
          </p:nvSpPr>
          <p:spPr>
            <a:xfrm>
              <a:off x="2236788" y="1778001"/>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1" y="152"/>
                  </a:lnTo>
                  <a:lnTo>
                    <a:pt x="54" y="151"/>
                  </a:lnTo>
                  <a:lnTo>
                    <a:pt x="47" y="149"/>
                  </a:lnTo>
                  <a:lnTo>
                    <a:pt x="40" y="145"/>
                  </a:lnTo>
                  <a:lnTo>
                    <a:pt x="34"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4" y="14"/>
                  </a:lnTo>
                  <a:lnTo>
                    <a:pt x="40" y="9"/>
                  </a:lnTo>
                  <a:lnTo>
                    <a:pt x="47" y="7"/>
                  </a:lnTo>
                  <a:lnTo>
                    <a:pt x="54" y="4"/>
                  </a:lnTo>
                  <a:lnTo>
                    <a:pt x="61"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7" y="29"/>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51" name="Google Shape;6351;p59"/>
            <p:cNvSpPr/>
            <p:nvPr/>
          </p:nvSpPr>
          <p:spPr>
            <a:xfrm>
              <a:off x="2306638" y="1708151"/>
              <a:ext cx="49213" cy="47625"/>
            </a:xfrm>
            <a:custGeom>
              <a:avLst/>
              <a:gdLst/>
              <a:ahLst/>
              <a:cxnLst/>
              <a:rect l="l" t="t" r="r" b="b"/>
              <a:pathLst>
                <a:path w="154" h="153" extrusionOk="0">
                  <a:moveTo>
                    <a:pt x="154" y="77"/>
                  </a:moveTo>
                  <a:lnTo>
                    <a:pt x="154" y="77"/>
                  </a:lnTo>
                  <a:lnTo>
                    <a:pt x="154"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52" name="Google Shape;6352;p59"/>
            <p:cNvSpPr/>
            <p:nvPr/>
          </p:nvSpPr>
          <p:spPr>
            <a:xfrm>
              <a:off x="2306638" y="1778001"/>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1" y="132"/>
                  </a:lnTo>
                  <a:lnTo>
                    <a:pt x="126" y="136"/>
                  </a:lnTo>
                  <a:lnTo>
                    <a:pt x="119" y="141"/>
                  </a:lnTo>
                  <a:lnTo>
                    <a:pt x="113" y="145"/>
                  </a:lnTo>
                  <a:lnTo>
                    <a:pt x="107"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19" y="14"/>
                  </a:lnTo>
                  <a:lnTo>
                    <a:pt x="126" y="18"/>
                  </a:lnTo>
                  <a:lnTo>
                    <a:pt x="131" y="23"/>
                  </a:lnTo>
                  <a:lnTo>
                    <a:pt x="136" y="29"/>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53" name="Google Shape;6353;p59"/>
            <p:cNvSpPr/>
            <p:nvPr/>
          </p:nvSpPr>
          <p:spPr>
            <a:xfrm>
              <a:off x="2378076" y="1708151"/>
              <a:ext cx="47625" cy="47625"/>
            </a:xfrm>
            <a:custGeom>
              <a:avLst/>
              <a:gdLst/>
              <a:ahLst/>
              <a:cxnLst/>
              <a:rect l="l" t="t" r="r" b="b"/>
              <a:pathLst>
                <a:path w="154" h="153"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54" name="Google Shape;6354;p59"/>
            <p:cNvSpPr/>
            <p:nvPr/>
          </p:nvSpPr>
          <p:spPr>
            <a:xfrm>
              <a:off x="2378076" y="1778001"/>
              <a:ext cx="47625"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55" name="Google Shape;6355;p59"/>
            <p:cNvSpPr/>
            <p:nvPr/>
          </p:nvSpPr>
          <p:spPr>
            <a:xfrm>
              <a:off x="2446338" y="1708151"/>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56" name="Google Shape;6356;p59"/>
            <p:cNvSpPr/>
            <p:nvPr/>
          </p:nvSpPr>
          <p:spPr>
            <a:xfrm>
              <a:off x="2516188" y="1639888"/>
              <a:ext cx="49213" cy="49213"/>
            </a:xfrm>
            <a:custGeom>
              <a:avLst/>
              <a:gdLst/>
              <a:ahLst/>
              <a:cxnLst/>
              <a:rect l="l" t="t" r="r" b="b"/>
              <a:pathLst>
                <a:path w="154" h="154" extrusionOk="0">
                  <a:moveTo>
                    <a:pt x="154" y="77"/>
                  </a:moveTo>
                  <a:lnTo>
                    <a:pt x="154" y="77"/>
                  </a:lnTo>
                  <a:lnTo>
                    <a:pt x="153"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4"/>
                  </a:lnTo>
                  <a:lnTo>
                    <a:pt x="77" y="154"/>
                  </a:lnTo>
                  <a:lnTo>
                    <a:pt x="69" y="154"/>
                  </a:lnTo>
                  <a:lnTo>
                    <a:pt x="61" y="153"/>
                  </a:lnTo>
                  <a:lnTo>
                    <a:pt x="54" y="150"/>
                  </a:lnTo>
                  <a:lnTo>
                    <a:pt x="46"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1"/>
                  </a:lnTo>
                  <a:lnTo>
                    <a:pt x="13" y="35"/>
                  </a:lnTo>
                  <a:lnTo>
                    <a:pt x="18" y="28"/>
                  </a:lnTo>
                  <a:lnTo>
                    <a:pt x="22" y="23"/>
                  </a:lnTo>
                  <a:lnTo>
                    <a:pt x="28" y="18"/>
                  </a:lnTo>
                  <a:lnTo>
                    <a:pt x="34" y="13"/>
                  </a:lnTo>
                  <a:lnTo>
                    <a:pt x="40" y="10"/>
                  </a:lnTo>
                  <a:lnTo>
                    <a:pt x="46" y="6"/>
                  </a:lnTo>
                  <a:lnTo>
                    <a:pt x="54"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3"/>
                  </a:lnTo>
                  <a:lnTo>
                    <a:pt x="136" y="28"/>
                  </a:lnTo>
                  <a:lnTo>
                    <a:pt x="140" y="35"/>
                  </a:lnTo>
                  <a:lnTo>
                    <a:pt x="145" y="41"/>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57" name="Google Shape;6357;p59"/>
            <p:cNvSpPr/>
            <p:nvPr/>
          </p:nvSpPr>
          <p:spPr>
            <a:xfrm>
              <a:off x="2236788" y="1639888"/>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1"/>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58" name="Google Shape;6358;p59"/>
            <p:cNvSpPr/>
            <p:nvPr/>
          </p:nvSpPr>
          <p:spPr>
            <a:xfrm>
              <a:off x="2306638" y="1639888"/>
              <a:ext cx="49213"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3"/>
                  </a:lnTo>
                  <a:lnTo>
                    <a:pt x="136" y="28"/>
                  </a:lnTo>
                  <a:lnTo>
                    <a:pt x="141" y="35"/>
                  </a:lnTo>
                  <a:lnTo>
                    <a:pt x="144" y="41"/>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59" name="Google Shape;6359;p59"/>
            <p:cNvSpPr/>
            <p:nvPr/>
          </p:nvSpPr>
          <p:spPr>
            <a:xfrm>
              <a:off x="2378076" y="1639888"/>
              <a:ext cx="47625" cy="49213"/>
            </a:xfrm>
            <a:custGeom>
              <a:avLst/>
              <a:gdLst/>
              <a:ahLst/>
              <a:cxnLst/>
              <a:rect l="l" t="t" r="r" b="b"/>
              <a:pathLst>
                <a:path w="154" h="154"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1"/>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60" name="Google Shape;6360;p59"/>
            <p:cNvSpPr/>
            <p:nvPr/>
          </p:nvSpPr>
          <p:spPr>
            <a:xfrm>
              <a:off x="2446338" y="1639888"/>
              <a:ext cx="49213" cy="49213"/>
            </a:xfrm>
            <a:custGeom>
              <a:avLst/>
              <a:gdLst/>
              <a:ahLst/>
              <a:cxnLst/>
              <a:rect l="l" t="t" r="r" b="b"/>
              <a:pathLst>
                <a:path w="154" h="154" extrusionOk="0">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1"/>
                  </a:lnTo>
                  <a:lnTo>
                    <a:pt x="12" y="35"/>
                  </a:lnTo>
                  <a:lnTo>
                    <a:pt x="17" y="28"/>
                  </a:lnTo>
                  <a:lnTo>
                    <a:pt x="23" y="23"/>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1"/>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61" name="Google Shape;6361;p59"/>
            <p:cNvSpPr/>
            <p:nvPr/>
          </p:nvSpPr>
          <p:spPr>
            <a:xfrm>
              <a:off x="2446338" y="1778001"/>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2" y="152"/>
                  </a:lnTo>
                  <a:lnTo>
                    <a:pt x="54" y="151"/>
                  </a:lnTo>
                  <a:lnTo>
                    <a:pt x="47" y="149"/>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62" name="Google Shape;6362;p59"/>
            <p:cNvSpPr/>
            <p:nvPr/>
          </p:nvSpPr>
          <p:spPr>
            <a:xfrm>
              <a:off x="3071813" y="2546351"/>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2" y="146"/>
                  </a:lnTo>
                  <a:lnTo>
                    <a:pt x="35" y="141"/>
                  </a:lnTo>
                  <a:lnTo>
                    <a:pt x="29" y="137"/>
                  </a:lnTo>
                  <a:lnTo>
                    <a:pt x="23" y="132"/>
                  </a:lnTo>
                  <a:lnTo>
                    <a:pt x="19" y="126"/>
                  </a:lnTo>
                  <a:lnTo>
                    <a:pt x="14" y="120"/>
                  </a:lnTo>
                  <a:lnTo>
                    <a:pt x="11" y="115"/>
                  </a:lnTo>
                  <a:lnTo>
                    <a:pt x="7" y="108"/>
                  </a:lnTo>
                  <a:lnTo>
                    <a:pt x="4" y="101"/>
                  </a:lnTo>
                  <a:lnTo>
                    <a:pt x="3" y="93"/>
                  </a:lnTo>
                  <a:lnTo>
                    <a:pt x="1" y="85"/>
                  </a:lnTo>
                  <a:lnTo>
                    <a:pt x="0" y="78"/>
                  </a:lnTo>
                  <a:lnTo>
                    <a:pt x="0" y="78"/>
                  </a:lnTo>
                  <a:lnTo>
                    <a:pt x="1" y="70"/>
                  </a:lnTo>
                  <a:lnTo>
                    <a:pt x="3" y="62"/>
                  </a:lnTo>
                  <a:lnTo>
                    <a:pt x="4" y="54"/>
                  </a:lnTo>
                  <a:lnTo>
                    <a:pt x="7" y="47"/>
                  </a:lnTo>
                  <a:lnTo>
                    <a:pt x="11" y="40"/>
                  </a:lnTo>
                  <a:lnTo>
                    <a:pt x="14" y="35"/>
                  </a:lnTo>
                  <a:lnTo>
                    <a:pt x="19" y="29"/>
                  </a:lnTo>
                  <a:lnTo>
                    <a:pt x="23" y="23"/>
                  </a:lnTo>
                  <a:lnTo>
                    <a:pt x="29" y="19"/>
                  </a:lnTo>
                  <a:lnTo>
                    <a:pt x="35" y="14"/>
                  </a:lnTo>
                  <a:lnTo>
                    <a:pt x="42" y="9"/>
                  </a:lnTo>
                  <a:lnTo>
                    <a:pt x="48" y="7"/>
                  </a:lnTo>
                  <a:lnTo>
                    <a:pt x="55" y="4"/>
                  </a:lnTo>
                  <a:lnTo>
                    <a:pt x="62" y="3"/>
                  </a:lnTo>
                  <a:lnTo>
                    <a:pt x="70" y="1"/>
                  </a:lnTo>
                  <a:lnTo>
                    <a:pt x="78" y="0"/>
                  </a:lnTo>
                  <a:lnTo>
                    <a:pt x="78" y="0"/>
                  </a:lnTo>
                  <a:lnTo>
                    <a:pt x="86" y="1"/>
                  </a:lnTo>
                  <a:lnTo>
                    <a:pt x="93" y="3"/>
                  </a:lnTo>
                  <a:lnTo>
                    <a:pt x="101" y="4"/>
                  </a:lnTo>
                  <a:lnTo>
                    <a:pt x="108" y="7"/>
                  </a:lnTo>
                  <a:lnTo>
                    <a:pt x="115" y="9"/>
                  </a:lnTo>
                  <a:lnTo>
                    <a:pt x="120" y="14"/>
                  </a:lnTo>
                  <a:lnTo>
                    <a:pt x="126" y="19"/>
                  </a:lnTo>
                  <a:lnTo>
                    <a:pt x="132" y="23"/>
                  </a:lnTo>
                  <a:lnTo>
                    <a:pt x="138" y="29"/>
                  </a:lnTo>
                  <a:lnTo>
                    <a:pt x="142" y="35"/>
                  </a:lnTo>
                  <a:lnTo>
                    <a:pt x="146" y="40"/>
                  </a:lnTo>
                  <a:lnTo>
                    <a:pt x="149" y="47"/>
                  </a:lnTo>
                  <a:lnTo>
                    <a:pt x="151" y="54"/>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63" name="Google Shape;6363;p59"/>
            <p:cNvSpPr/>
            <p:nvPr/>
          </p:nvSpPr>
          <p:spPr>
            <a:xfrm>
              <a:off x="3141663" y="2546351"/>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0" y="132"/>
                  </a:lnTo>
                  <a:lnTo>
                    <a:pt x="126" y="137"/>
                  </a:lnTo>
                  <a:lnTo>
                    <a:pt x="119" y="141"/>
                  </a:lnTo>
                  <a:lnTo>
                    <a:pt x="113" y="146"/>
                  </a:lnTo>
                  <a:lnTo>
                    <a:pt x="106"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7"/>
                  </a:lnTo>
                  <a:lnTo>
                    <a:pt x="54" y="4"/>
                  </a:lnTo>
                  <a:lnTo>
                    <a:pt x="61" y="3"/>
                  </a:lnTo>
                  <a:lnTo>
                    <a:pt x="69" y="1"/>
                  </a:lnTo>
                  <a:lnTo>
                    <a:pt x="77" y="0"/>
                  </a:lnTo>
                  <a:lnTo>
                    <a:pt x="77" y="0"/>
                  </a:lnTo>
                  <a:lnTo>
                    <a:pt x="85" y="1"/>
                  </a:lnTo>
                  <a:lnTo>
                    <a:pt x="92" y="3"/>
                  </a:lnTo>
                  <a:lnTo>
                    <a:pt x="100" y="4"/>
                  </a:lnTo>
                  <a:lnTo>
                    <a:pt x="106" y="7"/>
                  </a:lnTo>
                  <a:lnTo>
                    <a:pt x="113" y="9"/>
                  </a:lnTo>
                  <a:lnTo>
                    <a:pt x="119" y="14"/>
                  </a:lnTo>
                  <a:lnTo>
                    <a:pt x="126" y="19"/>
                  </a:lnTo>
                  <a:lnTo>
                    <a:pt x="130" y="23"/>
                  </a:lnTo>
                  <a:lnTo>
                    <a:pt x="136" y="29"/>
                  </a:lnTo>
                  <a:lnTo>
                    <a:pt x="141" y="35"/>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64" name="Google Shape;6364;p59"/>
            <p:cNvSpPr/>
            <p:nvPr/>
          </p:nvSpPr>
          <p:spPr>
            <a:xfrm>
              <a:off x="2862263" y="2546351"/>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1"/>
                  </a:lnTo>
                  <a:lnTo>
                    <a:pt x="113" y="146"/>
                  </a:lnTo>
                  <a:lnTo>
                    <a:pt x="106"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7"/>
                  </a:lnTo>
                  <a:lnTo>
                    <a:pt x="54" y="4"/>
                  </a:lnTo>
                  <a:lnTo>
                    <a:pt x="61" y="3"/>
                  </a:lnTo>
                  <a:lnTo>
                    <a:pt x="69" y="1"/>
                  </a:lnTo>
                  <a:lnTo>
                    <a:pt x="77" y="0"/>
                  </a:lnTo>
                  <a:lnTo>
                    <a:pt x="77" y="0"/>
                  </a:lnTo>
                  <a:lnTo>
                    <a:pt x="85" y="1"/>
                  </a:lnTo>
                  <a:lnTo>
                    <a:pt x="93" y="3"/>
                  </a:lnTo>
                  <a:lnTo>
                    <a:pt x="100" y="4"/>
                  </a:lnTo>
                  <a:lnTo>
                    <a:pt x="106" y="7"/>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65" name="Google Shape;6365;p59"/>
            <p:cNvSpPr/>
            <p:nvPr/>
          </p:nvSpPr>
          <p:spPr>
            <a:xfrm>
              <a:off x="2933701" y="2546351"/>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4" y="115"/>
                  </a:lnTo>
                  <a:lnTo>
                    <a:pt x="141" y="120"/>
                  </a:lnTo>
                  <a:lnTo>
                    <a:pt x="136" y="126"/>
                  </a:lnTo>
                  <a:lnTo>
                    <a:pt x="132" y="132"/>
                  </a:lnTo>
                  <a:lnTo>
                    <a:pt x="126" y="137"/>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7"/>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4" y="40"/>
                  </a:lnTo>
                  <a:lnTo>
                    <a:pt x="148"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66" name="Google Shape;6366;p59"/>
            <p:cNvSpPr/>
            <p:nvPr/>
          </p:nvSpPr>
          <p:spPr>
            <a:xfrm>
              <a:off x="3001963" y="2546351"/>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5" y="137"/>
                  </a:lnTo>
                  <a:lnTo>
                    <a:pt x="120" y="141"/>
                  </a:lnTo>
                  <a:lnTo>
                    <a:pt x="114" y="146"/>
                  </a:lnTo>
                  <a:lnTo>
                    <a:pt x="107" y="148"/>
                  </a:lnTo>
                  <a:lnTo>
                    <a:pt x="99" y="151"/>
                  </a:lnTo>
                  <a:lnTo>
                    <a:pt x="92" y="153"/>
                  </a:lnTo>
                  <a:lnTo>
                    <a:pt x="84" y="154"/>
                  </a:lnTo>
                  <a:lnTo>
                    <a:pt x="76" y="155"/>
                  </a:lnTo>
                  <a:lnTo>
                    <a:pt x="76" y="155"/>
                  </a:lnTo>
                  <a:lnTo>
                    <a:pt x="69" y="154"/>
                  </a:lnTo>
                  <a:lnTo>
                    <a:pt x="61" y="153"/>
                  </a:lnTo>
                  <a:lnTo>
                    <a:pt x="53" y="151"/>
                  </a:lnTo>
                  <a:lnTo>
                    <a:pt x="46" y="148"/>
                  </a:lnTo>
                  <a:lnTo>
                    <a:pt x="40" y="146"/>
                  </a:lnTo>
                  <a:lnTo>
                    <a:pt x="34" y="141"/>
                  </a:lnTo>
                  <a:lnTo>
                    <a:pt x="28" y="137"/>
                  </a:lnTo>
                  <a:lnTo>
                    <a:pt x="22"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3" y="35"/>
                  </a:lnTo>
                  <a:lnTo>
                    <a:pt x="17" y="29"/>
                  </a:lnTo>
                  <a:lnTo>
                    <a:pt x="22" y="23"/>
                  </a:lnTo>
                  <a:lnTo>
                    <a:pt x="28" y="19"/>
                  </a:lnTo>
                  <a:lnTo>
                    <a:pt x="34" y="14"/>
                  </a:lnTo>
                  <a:lnTo>
                    <a:pt x="40" y="9"/>
                  </a:lnTo>
                  <a:lnTo>
                    <a:pt x="46" y="7"/>
                  </a:lnTo>
                  <a:lnTo>
                    <a:pt x="53" y="4"/>
                  </a:lnTo>
                  <a:lnTo>
                    <a:pt x="61" y="3"/>
                  </a:lnTo>
                  <a:lnTo>
                    <a:pt x="69" y="1"/>
                  </a:lnTo>
                  <a:lnTo>
                    <a:pt x="76" y="0"/>
                  </a:lnTo>
                  <a:lnTo>
                    <a:pt x="76" y="0"/>
                  </a:lnTo>
                  <a:lnTo>
                    <a:pt x="84" y="1"/>
                  </a:lnTo>
                  <a:lnTo>
                    <a:pt x="92" y="3"/>
                  </a:lnTo>
                  <a:lnTo>
                    <a:pt x="99" y="4"/>
                  </a:lnTo>
                  <a:lnTo>
                    <a:pt x="107" y="7"/>
                  </a:lnTo>
                  <a:lnTo>
                    <a:pt x="114" y="9"/>
                  </a:lnTo>
                  <a:lnTo>
                    <a:pt x="120" y="14"/>
                  </a:lnTo>
                  <a:lnTo>
                    <a:pt x="125" y="19"/>
                  </a:lnTo>
                  <a:lnTo>
                    <a:pt x="131" y="23"/>
                  </a:lnTo>
                  <a:lnTo>
                    <a:pt x="136" y="29"/>
                  </a:lnTo>
                  <a:lnTo>
                    <a:pt x="140" y="35"/>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67" name="Google Shape;6367;p59"/>
            <p:cNvSpPr/>
            <p:nvPr/>
          </p:nvSpPr>
          <p:spPr>
            <a:xfrm>
              <a:off x="3071813" y="2617788"/>
              <a:ext cx="49213" cy="49213"/>
            </a:xfrm>
            <a:custGeom>
              <a:avLst/>
              <a:gdLst/>
              <a:ahLst/>
              <a:cxnLst/>
              <a:rect l="l" t="t" r="r" b="b"/>
              <a:pathLst>
                <a:path w="155" h="154" extrusionOk="0">
                  <a:moveTo>
                    <a:pt x="155" y="76"/>
                  </a:moveTo>
                  <a:lnTo>
                    <a:pt x="155" y="76"/>
                  </a:lnTo>
                  <a:lnTo>
                    <a:pt x="155" y="84"/>
                  </a:lnTo>
                  <a:lnTo>
                    <a:pt x="154" y="92"/>
                  </a:lnTo>
                  <a:lnTo>
                    <a:pt x="151" y="99"/>
                  </a:lnTo>
                  <a:lnTo>
                    <a:pt x="149" y="106"/>
                  </a:lnTo>
                  <a:lnTo>
                    <a:pt x="146" y="113"/>
                  </a:lnTo>
                  <a:lnTo>
                    <a:pt x="142" y="120"/>
                  </a:lnTo>
                  <a:lnTo>
                    <a:pt x="138" y="125"/>
                  </a:lnTo>
                  <a:lnTo>
                    <a:pt x="132" y="131"/>
                  </a:lnTo>
                  <a:lnTo>
                    <a:pt x="126" y="136"/>
                  </a:lnTo>
                  <a:lnTo>
                    <a:pt x="120" y="140"/>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2" y="144"/>
                  </a:lnTo>
                  <a:lnTo>
                    <a:pt x="35" y="140"/>
                  </a:lnTo>
                  <a:lnTo>
                    <a:pt x="29" y="136"/>
                  </a:lnTo>
                  <a:lnTo>
                    <a:pt x="23" y="131"/>
                  </a:lnTo>
                  <a:lnTo>
                    <a:pt x="19" y="125"/>
                  </a:lnTo>
                  <a:lnTo>
                    <a:pt x="14" y="120"/>
                  </a:lnTo>
                  <a:lnTo>
                    <a:pt x="11" y="113"/>
                  </a:lnTo>
                  <a:lnTo>
                    <a:pt x="7" y="106"/>
                  </a:lnTo>
                  <a:lnTo>
                    <a:pt x="4" y="99"/>
                  </a:lnTo>
                  <a:lnTo>
                    <a:pt x="3" y="92"/>
                  </a:lnTo>
                  <a:lnTo>
                    <a:pt x="1" y="84"/>
                  </a:lnTo>
                  <a:lnTo>
                    <a:pt x="0" y="76"/>
                  </a:lnTo>
                  <a:lnTo>
                    <a:pt x="0" y="76"/>
                  </a:lnTo>
                  <a:lnTo>
                    <a:pt x="1" y="68"/>
                  </a:lnTo>
                  <a:lnTo>
                    <a:pt x="3" y="61"/>
                  </a:lnTo>
                  <a:lnTo>
                    <a:pt x="4" y="53"/>
                  </a:lnTo>
                  <a:lnTo>
                    <a:pt x="7" y="47"/>
                  </a:lnTo>
                  <a:lnTo>
                    <a:pt x="11" y="40"/>
                  </a:lnTo>
                  <a:lnTo>
                    <a:pt x="14" y="34"/>
                  </a:lnTo>
                  <a:lnTo>
                    <a:pt x="19" y="27"/>
                  </a:lnTo>
                  <a:lnTo>
                    <a:pt x="23" y="23"/>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3"/>
                  </a:lnTo>
                  <a:lnTo>
                    <a:pt x="138" y="27"/>
                  </a:lnTo>
                  <a:lnTo>
                    <a:pt x="142" y="34"/>
                  </a:lnTo>
                  <a:lnTo>
                    <a:pt x="146" y="40"/>
                  </a:lnTo>
                  <a:lnTo>
                    <a:pt x="149" y="47"/>
                  </a:lnTo>
                  <a:lnTo>
                    <a:pt x="151" y="53"/>
                  </a:lnTo>
                  <a:lnTo>
                    <a:pt x="154" y="61"/>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68" name="Google Shape;6368;p59"/>
            <p:cNvSpPr/>
            <p:nvPr/>
          </p:nvSpPr>
          <p:spPr>
            <a:xfrm>
              <a:off x="2933701" y="2617788"/>
              <a:ext cx="47625" cy="49213"/>
            </a:xfrm>
            <a:custGeom>
              <a:avLst/>
              <a:gdLst/>
              <a:ahLst/>
              <a:cxnLst/>
              <a:rect l="l" t="t" r="r" b="b"/>
              <a:pathLst>
                <a:path w="154" h="154" extrusionOk="0">
                  <a:moveTo>
                    <a:pt x="154" y="76"/>
                  </a:moveTo>
                  <a:lnTo>
                    <a:pt x="154" y="76"/>
                  </a:lnTo>
                  <a:lnTo>
                    <a:pt x="153" y="84"/>
                  </a:lnTo>
                  <a:lnTo>
                    <a:pt x="152" y="92"/>
                  </a:lnTo>
                  <a:lnTo>
                    <a:pt x="151" y="99"/>
                  </a:lnTo>
                  <a:lnTo>
                    <a:pt x="148" y="106"/>
                  </a:lnTo>
                  <a:lnTo>
                    <a:pt x="144" y="113"/>
                  </a:lnTo>
                  <a:lnTo>
                    <a:pt x="141" y="120"/>
                  </a:lnTo>
                  <a:lnTo>
                    <a:pt x="136" y="125"/>
                  </a:lnTo>
                  <a:lnTo>
                    <a:pt x="132" y="131"/>
                  </a:lnTo>
                  <a:lnTo>
                    <a:pt x="126" y="136"/>
                  </a:lnTo>
                  <a:lnTo>
                    <a:pt x="120" y="140"/>
                  </a:lnTo>
                  <a:lnTo>
                    <a:pt x="113" y="144"/>
                  </a:lnTo>
                  <a:lnTo>
                    <a:pt x="108"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9" y="136"/>
                  </a:lnTo>
                  <a:lnTo>
                    <a:pt x="23" y="131"/>
                  </a:lnTo>
                  <a:lnTo>
                    <a:pt x="17" y="125"/>
                  </a:lnTo>
                  <a:lnTo>
                    <a:pt x="14"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4" y="34"/>
                  </a:lnTo>
                  <a:lnTo>
                    <a:pt x="17" y="27"/>
                  </a:lnTo>
                  <a:lnTo>
                    <a:pt x="23" y="23"/>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3"/>
                  </a:lnTo>
                  <a:lnTo>
                    <a:pt x="136" y="27"/>
                  </a:lnTo>
                  <a:lnTo>
                    <a:pt x="141" y="34"/>
                  </a:lnTo>
                  <a:lnTo>
                    <a:pt x="144" y="40"/>
                  </a:lnTo>
                  <a:lnTo>
                    <a:pt x="148"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69" name="Google Shape;6369;p59"/>
            <p:cNvSpPr/>
            <p:nvPr/>
          </p:nvSpPr>
          <p:spPr>
            <a:xfrm>
              <a:off x="3001963" y="2617788"/>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5" y="113"/>
                  </a:lnTo>
                  <a:lnTo>
                    <a:pt x="140" y="120"/>
                  </a:lnTo>
                  <a:lnTo>
                    <a:pt x="136" y="125"/>
                  </a:lnTo>
                  <a:lnTo>
                    <a:pt x="131" y="131"/>
                  </a:lnTo>
                  <a:lnTo>
                    <a:pt x="125" y="136"/>
                  </a:lnTo>
                  <a:lnTo>
                    <a:pt x="120" y="140"/>
                  </a:lnTo>
                  <a:lnTo>
                    <a:pt x="114" y="144"/>
                  </a:lnTo>
                  <a:lnTo>
                    <a:pt x="107" y="147"/>
                  </a:lnTo>
                  <a:lnTo>
                    <a:pt x="99" y="151"/>
                  </a:lnTo>
                  <a:lnTo>
                    <a:pt x="92" y="152"/>
                  </a:lnTo>
                  <a:lnTo>
                    <a:pt x="84" y="153"/>
                  </a:lnTo>
                  <a:lnTo>
                    <a:pt x="76" y="154"/>
                  </a:lnTo>
                  <a:lnTo>
                    <a:pt x="76" y="154"/>
                  </a:lnTo>
                  <a:lnTo>
                    <a:pt x="69" y="153"/>
                  </a:lnTo>
                  <a:lnTo>
                    <a:pt x="61" y="152"/>
                  </a:lnTo>
                  <a:lnTo>
                    <a:pt x="53" y="151"/>
                  </a:lnTo>
                  <a:lnTo>
                    <a:pt x="46" y="147"/>
                  </a:lnTo>
                  <a:lnTo>
                    <a:pt x="40" y="144"/>
                  </a:lnTo>
                  <a:lnTo>
                    <a:pt x="34" y="140"/>
                  </a:lnTo>
                  <a:lnTo>
                    <a:pt x="28" y="136"/>
                  </a:lnTo>
                  <a:lnTo>
                    <a:pt x="22" y="131"/>
                  </a:lnTo>
                  <a:lnTo>
                    <a:pt x="17" y="125"/>
                  </a:lnTo>
                  <a:lnTo>
                    <a:pt x="13"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3" y="34"/>
                  </a:lnTo>
                  <a:lnTo>
                    <a:pt x="17" y="27"/>
                  </a:lnTo>
                  <a:lnTo>
                    <a:pt x="22" y="23"/>
                  </a:lnTo>
                  <a:lnTo>
                    <a:pt x="28" y="17"/>
                  </a:lnTo>
                  <a:lnTo>
                    <a:pt x="34" y="12"/>
                  </a:lnTo>
                  <a:lnTo>
                    <a:pt x="40" y="9"/>
                  </a:lnTo>
                  <a:lnTo>
                    <a:pt x="46" y="5"/>
                  </a:lnTo>
                  <a:lnTo>
                    <a:pt x="53" y="3"/>
                  </a:lnTo>
                  <a:lnTo>
                    <a:pt x="61" y="1"/>
                  </a:lnTo>
                  <a:lnTo>
                    <a:pt x="69" y="0"/>
                  </a:lnTo>
                  <a:lnTo>
                    <a:pt x="76" y="0"/>
                  </a:lnTo>
                  <a:lnTo>
                    <a:pt x="76" y="0"/>
                  </a:lnTo>
                  <a:lnTo>
                    <a:pt x="84" y="0"/>
                  </a:lnTo>
                  <a:lnTo>
                    <a:pt x="92" y="1"/>
                  </a:lnTo>
                  <a:lnTo>
                    <a:pt x="99" y="3"/>
                  </a:lnTo>
                  <a:lnTo>
                    <a:pt x="107" y="5"/>
                  </a:lnTo>
                  <a:lnTo>
                    <a:pt x="114" y="9"/>
                  </a:lnTo>
                  <a:lnTo>
                    <a:pt x="120" y="12"/>
                  </a:lnTo>
                  <a:lnTo>
                    <a:pt x="125" y="17"/>
                  </a:lnTo>
                  <a:lnTo>
                    <a:pt x="131" y="23"/>
                  </a:lnTo>
                  <a:lnTo>
                    <a:pt x="136" y="27"/>
                  </a:lnTo>
                  <a:lnTo>
                    <a:pt x="140" y="34"/>
                  </a:lnTo>
                  <a:lnTo>
                    <a:pt x="145" y="40"/>
                  </a:lnTo>
                  <a:lnTo>
                    <a:pt x="147" y="47"/>
                  </a:lnTo>
                  <a:lnTo>
                    <a:pt x="151" y="53"/>
                  </a:lnTo>
                  <a:lnTo>
                    <a:pt x="152" y="61"/>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70" name="Google Shape;6370;p59"/>
            <p:cNvSpPr/>
            <p:nvPr/>
          </p:nvSpPr>
          <p:spPr>
            <a:xfrm>
              <a:off x="3071813" y="2406651"/>
              <a:ext cx="49213" cy="49213"/>
            </a:xfrm>
            <a:custGeom>
              <a:avLst/>
              <a:gdLst/>
              <a:ahLst/>
              <a:cxnLst/>
              <a:rect l="l" t="t" r="r" b="b"/>
              <a:pathLst>
                <a:path w="155" h="154" extrusionOk="0">
                  <a:moveTo>
                    <a:pt x="155" y="77"/>
                  </a:moveTo>
                  <a:lnTo>
                    <a:pt x="155" y="77"/>
                  </a:lnTo>
                  <a:lnTo>
                    <a:pt x="155" y="84"/>
                  </a:lnTo>
                  <a:lnTo>
                    <a:pt x="154" y="92"/>
                  </a:lnTo>
                  <a:lnTo>
                    <a:pt x="151" y="100"/>
                  </a:lnTo>
                  <a:lnTo>
                    <a:pt x="149" y="107"/>
                  </a:lnTo>
                  <a:lnTo>
                    <a:pt x="146" y="114"/>
                  </a:lnTo>
                  <a:lnTo>
                    <a:pt x="142" y="120"/>
                  </a:lnTo>
                  <a:lnTo>
                    <a:pt x="138" y="126"/>
                  </a:lnTo>
                  <a:lnTo>
                    <a:pt x="132" y="131"/>
                  </a:lnTo>
                  <a:lnTo>
                    <a:pt x="126"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2" y="145"/>
                  </a:lnTo>
                  <a:lnTo>
                    <a:pt x="35" y="140"/>
                  </a:lnTo>
                  <a:lnTo>
                    <a:pt x="29" y="136"/>
                  </a:lnTo>
                  <a:lnTo>
                    <a:pt x="23" y="131"/>
                  </a:lnTo>
                  <a:lnTo>
                    <a:pt x="19" y="126"/>
                  </a:lnTo>
                  <a:lnTo>
                    <a:pt x="14" y="120"/>
                  </a:lnTo>
                  <a:lnTo>
                    <a:pt x="11" y="114"/>
                  </a:lnTo>
                  <a:lnTo>
                    <a:pt x="7" y="107"/>
                  </a:lnTo>
                  <a:lnTo>
                    <a:pt x="4" y="100"/>
                  </a:lnTo>
                  <a:lnTo>
                    <a:pt x="3" y="92"/>
                  </a:lnTo>
                  <a:lnTo>
                    <a:pt x="1" y="84"/>
                  </a:lnTo>
                  <a:lnTo>
                    <a:pt x="0" y="77"/>
                  </a:lnTo>
                  <a:lnTo>
                    <a:pt x="0" y="77"/>
                  </a:lnTo>
                  <a:lnTo>
                    <a:pt x="1" y="69"/>
                  </a:lnTo>
                  <a:lnTo>
                    <a:pt x="3" y="61"/>
                  </a:lnTo>
                  <a:lnTo>
                    <a:pt x="4" y="55"/>
                  </a:lnTo>
                  <a:lnTo>
                    <a:pt x="7" y="47"/>
                  </a:lnTo>
                  <a:lnTo>
                    <a:pt x="11" y="40"/>
                  </a:lnTo>
                  <a:lnTo>
                    <a:pt x="14" y="34"/>
                  </a:lnTo>
                  <a:lnTo>
                    <a:pt x="19" y="28"/>
                  </a:lnTo>
                  <a:lnTo>
                    <a:pt x="23" y="23"/>
                  </a:lnTo>
                  <a:lnTo>
                    <a:pt x="29" y="18"/>
                  </a:lnTo>
                  <a:lnTo>
                    <a:pt x="35" y="13"/>
                  </a:lnTo>
                  <a:lnTo>
                    <a:pt x="42" y="9"/>
                  </a:lnTo>
                  <a:lnTo>
                    <a:pt x="48" y="5"/>
                  </a:lnTo>
                  <a:lnTo>
                    <a:pt x="55" y="3"/>
                  </a:lnTo>
                  <a:lnTo>
                    <a:pt x="62" y="2"/>
                  </a:lnTo>
                  <a:lnTo>
                    <a:pt x="70" y="1"/>
                  </a:lnTo>
                  <a:lnTo>
                    <a:pt x="78" y="0"/>
                  </a:lnTo>
                  <a:lnTo>
                    <a:pt x="78" y="0"/>
                  </a:lnTo>
                  <a:lnTo>
                    <a:pt x="86" y="1"/>
                  </a:lnTo>
                  <a:lnTo>
                    <a:pt x="93" y="2"/>
                  </a:lnTo>
                  <a:lnTo>
                    <a:pt x="101" y="3"/>
                  </a:lnTo>
                  <a:lnTo>
                    <a:pt x="108" y="5"/>
                  </a:lnTo>
                  <a:lnTo>
                    <a:pt x="115" y="9"/>
                  </a:lnTo>
                  <a:lnTo>
                    <a:pt x="120" y="13"/>
                  </a:lnTo>
                  <a:lnTo>
                    <a:pt x="126" y="18"/>
                  </a:lnTo>
                  <a:lnTo>
                    <a:pt x="132" y="23"/>
                  </a:lnTo>
                  <a:lnTo>
                    <a:pt x="138" y="28"/>
                  </a:lnTo>
                  <a:lnTo>
                    <a:pt x="142" y="34"/>
                  </a:lnTo>
                  <a:lnTo>
                    <a:pt x="146" y="40"/>
                  </a:lnTo>
                  <a:lnTo>
                    <a:pt x="149" y="47"/>
                  </a:lnTo>
                  <a:lnTo>
                    <a:pt x="151" y="55"/>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71" name="Google Shape;6371;p59"/>
            <p:cNvSpPr/>
            <p:nvPr/>
          </p:nvSpPr>
          <p:spPr>
            <a:xfrm>
              <a:off x="3071813" y="2478088"/>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2"/>
                  </a:lnTo>
                  <a:lnTo>
                    <a:pt x="1" y="84"/>
                  </a:lnTo>
                  <a:lnTo>
                    <a:pt x="0" y="76"/>
                  </a:lnTo>
                  <a:lnTo>
                    <a:pt x="0" y="76"/>
                  </a:lnTo>
                  <a:lnTo>
                    <a:pt x="1" y="68"/>
                  </a:lnTo>
                  <a:lnTo>
                    <a:pt x="3" y="60"/>
                  </a:lnTo>
                  <a:lnTo>
                    <a:pt x="4" y="54"/>
                  </a:lnTo>
                  <a:lnTo>
                    <a:pt x="7" y="47"/>
                  </a:lnTo>
                  <a:lnTo>
                    <a:pt x="11" y="40"/>
                  </a:lnTo>
                  <a:lnTo>
                    <a:pt x="14" y="33"/>
                  </a:lnTo>
                  <a:lnTo>
                    <a:pt x="19" y="27"/>
                  </a:lnTo>
                  <a:lnTo>
                    <a:pt x="23" y="22"/>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2"/>
                  </a:lnTo>
                  <a:lnTo>
                    <a:pt x="138" y="27"/>
                  </a:lnTo>
                  <a:lnTo>
                    <a:pt x="142" y="33"/>
                  </a:lnTo>
                  <a:lnTo>
                    <a:pt x="146" y="40"/>
                  </a:lnTo>
                  <a:lnTo>
                    <a:pt x="149" y="47"/>
                  </a:lnTo>
                  <a:lnTo>
                    <a:pt x="151" y="54"/>
                  </a:lnTo>
                  <a:lnTo>
                    <a:pt x="154"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72" name="Google Shape;6372;p59"/>
            <p:cNvSpPr/>
            <p:nvPr/>
          </p:nvSpPr>
          <p:spPr>
            <a:xfrm>
              <a:off x="3141663" y="2406651"/>
              <a:ext cx="49213"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6"/>
                  </a:lnTo>
                  <a:lnTo>
                    <a:pt x="130" y="131"/>
                  </a:lnTo>
                  <a:lnTo>
                    <a:pt x="126" y="136"/>
                  </a:lnTo>
                  <a:lnTo>
                    <a:pt x="119" y="140"/>
                  </a:lnTo>
                  <a:lnTo>
                    <a:pt x="113" y="145"/>
                  </a:lnTo>
                  <a:lnTo>
                    <a:pt x="106"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7" y="136"/>
                  </a:lnTo>
                  <a:lnTo>
                    <a:pt x="22" y="131"/>
                  </a:lnTo>
                  <a:lnTo>
                    <a:pt x="17" y="126"/>
                  </a:lnTo>
                  <a:lnTo>
                    <a:pt x="13"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3" y="34"/>
                  </a:lnTo>
                  <a:lnTo>
                    <a:pt x="17" y="28"/>
                  </a:lnTo>
                  <a:lnTo>
                    <a:pt x="22" y="23"/>
                  </a:lnTo>
                  <a:lnTo>
                    <a:pt x="27" y="18"/>
                  </a:lnTo>
                  <a:lnTo>
                    <a:pt x="33" y="13"/>
                  </a:lnTo>
                  <a:lnTo>
                    <a:pt x="40" y="9"/>
                  </a:lnTo>
                  <a:lnTo>
                    <a:pt x="47" y="5"/>
                  </a:lnTo>
                  <a:lnTo>
                    <a:pt x="54" y="3"/>
                  </a:lnTo>
                  <a:lnTo>
                    <a:pt x="61" y="2"/>
                  </a:lnTo>
                  <a:lnTo>
                    <a:pt x="69" y="1"/>
                  </a:lnTo>
                  <a:lnTo>
                    <a:pt x="77" y="0"/>
                  </a:lnTo>
                  <a:lnTo>
                    <a:pt x="77" y="0"/>
                  </a:lnTo>
                  <a:lnTo>
                    <a:pt x="85" y="1"/>
                  </a:lnTo>
                  <a:lnTo>
                    <a:pt x="92" y="2"/>
                  </a:lnTo>
                  <a:lnTo>
                    <a:pt x="100" y="3"/>
                  </a:lnTo>
                  <a:lnTo>
                    <a:pt x="106" y="5"/>
                  </a:lnTo>
                  <a:lnTo>
                    <a:pt x="113" y="9"/>
                  </a:lnTo>
                  <a:lnTo>
                    <a:pt x="119" y="13"/>
                  </a:lnTo>
                  <a:lnTo>
                    <a:pt x="126" y="18"/>
                  </a:lnTo>
                  <a:lnTo>
                    <a:pt x="130" y="23"/>
                  </a:lnTo>
                  <a:lnTo>
                    <a:pt x="136" y="28"/>
                  </a:lnTo>
                  <a:lnTo>
                    <a:pt x="141" y="34"/>
                  </a:lnTo>
                  <a:lnTo>
                    <a:pt x="144" y="40"/>
                  </a:lnTo>
                  <a:lnTo>
                    <a:pt x="148"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73" name="Google Shape;6373;p59"/>
            <p:cNvSpPr/>
            <p:nvPr/>
          </p:nvSpPr>
          <p:spPr>
            <a:xfrm>
              <a:off x="3141663" y="2478088"/>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1"/>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2"/>
                  </a:lnTo>
                  <a:lnTo>
                    <a:pt x="126" y="17"/>
                  </a:lnTo>
                  <a:lnTo>
                    <a:pt x="130"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74" name="Google Shape;6374;p59"/>
            <p:cNvSpPr/>
            <p:nvPr/>
          </p:nvSpPr>
          <p:spPr>
            <a:xfrm>
              <a:off x="3211513" y="2406651"/>
              <a:ext cx="49213" cy="49213"/>
            </a:xfrm>
            <a:custGeom>
              <a:avLst/>
              <a:gdLst/>
              <a:ahLst/>
              <a:cxnLst/>
              <a:rect l="l" t="t" r="r" b="b"/>
              <a:pathLst>
                <a:path w="154" h="154" extrusionOk="0">
                  <a:moveTo>
                    <a:pt x="154" y="77"/>
                  </a:moveTo>
                  <a:lnTo>
                    <a:pt x="154" y="77"/>
                  </a:lnTo>
                  <a:lnTo>
                    <a:pt x="153" y="84"/>
                  </a:lnTo>
                  <a:lnTo>
                    <a:pt x="152" y="92"/>
                  </a:lnTo>
                  <a:lnTo>
                    <a:pt x="151" y="100"/>
                  </a:lnTo>
                  <a:lnTo>
                    <a:pt x="149" y="107"/>
                  </a:lnTo>
                  <a:lnTo>
                    <a:pt x="145" y="114"/>
                  </a:lnTo>
                  <a:lnTo>
                    <a:pt x="141" y="120"/>
                  </a:lnTo>
                  <a:lnTo>
                    <a:pt x="136" y="126"/>
                  </a:lnTo>
                  <a:lnTo>
                    <a:pt x="131" y="131"/>
                  </a:lnTo>
                  <a:lnTo>
                    <a:pt x="126" y="136"/>
                  </a:lnTo>
                  <a:lnTo>
                    <a:pt x="120" y="140"/>
                  </a:lnTo>
                  <a:lnTo>
                    <a:pt x="114" y="145"/>
                  </a:lnTo>
                  <a:lnTo>
                    <a:pt x="107" y="147"/>
                  </a:lnTo>
                  <a:lnTo>
                    <a:pt x="100" y="151"/>
                  </a:lnTo>
                  <a:lnTo>
                    <a:pt x="92" y="152"/>
                  </a:lnTo>
                  <a:lnTo>
                    <a:pt x="84" y="153"/>
                  </a:lnTo>
                  <a:lnTo>
                    <a:pt x="78" y="154"/>
                  </a:lnTo>
                  <a:lnTo>
                    <a:pt x="78" y="154"/>
                  </a:lnTo>
                  <a:lnTo>
                    <a:pt x="70" y="153"/>
                  </a:lnTo>
                  <a:lnTo>
                    <a:pt x="62" y="152"/>
                  </a:lnTo>
                  <a:lnTo>
                    <a:pt x="55" y="151"/>
                  </a:lnTo>
                  <a:lnTo>
                    <a:pt x="47" y="147"/>
                  </a:lnTo>
                  <a:lnTo>
                    <a:pt x="40" y="145"/>
                  </a:lnTo>
                  <a:lnTo>
                    <a:pt x="34" y="140"/>
                  </a:lnTo>
                  <a:lnTo>
                    <a:pt x="28" y="136"/>
                  </a:lnTo>
                  <a:lnTo>
                    <a:pt x="23" y="131"/>
                  </a:lnTo>
                  <a:lnTo>
                    <a:pt x="18" y="126"/>
                  </a:lnTo>
                  <a:lnTo>
                    <a:pt x="13"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3" y="34"/>
                  </a:lnTo>
                  <a:lnTo>
                    <a:pt x="18" y="28"/>
                  </a:lnTo>
                  <a:lnTo>
                    <a:pt x="23" y="23"/>
                  </a:lnTo>
                  <a:lnTo>
                    <a:pt x="28" y="18"/>
                  </a:lnTo>
                  <a:lnTo>
                    <a:pt x="34" y="13"/>
                  </a:lnTo>
                  <a:lnTo>
                    <a:pt x="40" y="9"/>
                  </a:lnTo>
                  <a:lnTo>
                    <a:pt x="47" y="5"/>
                  </a:lnTo>
                  <a:lnTo>
                    <a:pt x="55" y="3"/>
                  </a:lnTo>
                  <a:lnTo>
                    <a:pt x="62" y="2"/>
                  </a:lnTo>
                  <a:lnTo>
                    <a:pt x="70" y="1"/>
                  </a:lnTo>
                  <a:lnTo>
                    <a:pt x="78" y="0"/>
                  </a:lnTo>
                  <a:lnTo>
                    <a:pt x="78" y="0"/>
                  </a:lnTo>
                  <a:lnTo>
                    <a:pt x="84" y="1"/>
                  </a:lnTo>
                  <a:lnTo>
                    <a:pt x="92" y="2"/>
                  </a:lnTo>
                  <a:lnTo>
                    <a:pt x="100" y="3"/>
                  </a:lnTo>
                  <a:lnTo>
                    <a:pt x="107" y="5"/>
                  </a:lnTo>
                  <a:lnTo>
                    <a:pt x="114" y="9"/>
                  </a:lnTo>
                  <a:lnTo>
                    <a:pt x="120" y="13"/>
                  </a:lnTo>
                  <a:lnTo>
                    <a:pt x="126" y="18"/>
                  </a:lnTo>
                  <a:lnTo>
                    <a:pt x="131" y="23"/>
                  </a:lnTo>
                  <a:lnTo>
                    <a:pt x="136" y="28"/>
                  </a:lnTo>
                  <a:lnTo>
                    <a:pt x="141" y="34"/>
                  </a:lnTo>
                  <a:lnTo>
                    <a:pt x="145" y="40"/>
                  </a:lnTo>
                  <a:lnTo>
                    <a:pt x="149"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75" name="Google Shape;6375;p59"/>
            <p:cNvSpPr/>
            <p:nvPr/>
          </p:nvSpPr>
          <p:spPr>
            <a:xfrm>
              <a:off x="3211513" y="2478088"/>
              <a:ext cx="49213" cy="47625"/>
            </a:xfrm>
            <a:custGeom>
              <a:avLst/>
              <a:gdLst/>
              <a:ahLst/>
              <a:cxnLst/>
              <a:rect l="l" t="t" r="r" b="b"/>
              <a:pathLst>
                <a:path w="154" h="153" extrusionOk="0">
                  <a:moveTo>
                    <a:pt x="154" y="76"/>
                  </a:moveTo>
                  <a:lnTo>
                    <a:pt x="154" y="76"/>
                  </a:lnTo>
                  <a:lnTo>
                    <a:pt x="153" y="84"/>
                  </a:lnTo>
                  <a:lnTo>
                    <a:pt x="152" y="92"/>
                  </a:lnTo>
                  <a:lnTo>
                    <a:pt x="151" y="99"/>
                  </a:lnTo>
                  <a:lnTo>
                    <a:pt x="149" y="106"/>
                  </a:lnTo>
                  <a:lnTo>
                    <a:pt x="145" y="113"/>
                  </a:lnTo>
                  <a:lnTo>
                    <a:pt x="141" y="120"/>
                  </a:lnTo>
                  <a:lnTo>
                    <a:pt x="136" y="126"/>
                  </a:lnTo>
                  <a:lnTo>
                    <a:pt x="131" y="131"/>
                  </a:lnTo>
                  <a:lnTo>
                    <a:pt x="126" y="136"/>
                  </a:lnTo>
                  <a:lnTo>
                    <a:pt x="120" y="141"/>
                  </a:lnTo>
                  <a:lnTo>
                    <a:pt x="114" y="144"/>
                  </a:lnTo>
                  <a:lnTo>
                    <a:pt x="107" y="147"/>
                  </a:lnTo>
                  <a:lnTo>
                    <a:pt x="100" y="150"/>
                  </a:lnTo>
                  <a:lnTo>
                    <a:pt x="92" y="152"/>
                  </a:lnTo>
                  <a:lnTo>
                    <a:pt x="84" y="153"/>
                  </a:lnTo>
                  <a:lnTo>
                    <a:pt x="78" y="153"/>
                  </a:lnTo>
                  <a:lnTo>
                    <a:pt x="78" y="153"/>
                  </a:lnTo>
                  <a:lnTo>
                    <a:pt x="70" y="153"/>
                  </a:lnTo>
                  <a:lnTo>
                    <a:pt x="62" y="152"/>
                  </a:lnTo>
                  <a:lnTo>
                    <a:pt x="55" y="150"/>
                  </a:lnTo>
                  <a:lnTo>
                    <a:pt x="47" y="147"/>
                  </a:lnTo>
                  <a:lnTo>
                    <a:pt x="40" y="144"/>
                  </a:lnTo>
                  <a:lnTo>
                    <a:pt x="34" y="141"/>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3" y="33"/>
                  </a:lnTo>
                  <a:lnTo>
                    <a:pt x="18" y="27"/>
                  </a:lnTo>
                  <a:lnTo>
                    <a:pt x="23" y="22"/>
                  </a:lnTo>
                  <a:lnTo>
                    <a:pt x="28" y="17"/>
                  </a:lnTo>
                  <a:lnTo>
                    <a:pt x="34" y="12"/>
                  </a:lnTo>
                  <a:lnTo>
                    <a:pt x="40" y="9"/>
                  </a:lnTo>
                  <a:lnTo>
                    <a:pt x="47" y="6"/>
                  </a:lnTo>
                  <a:lnTo>
                    <a:pt x="55" y="3"/>
                  </a:lnTo>
                  <a:lnTo>
                    <a:pt x="62" y="1"/>
                  </a:lnTo>
                  <a:lnTo>
                    <a:pt x="70" y="0"/>
                  </a:lnTo>
                  <a:lnTo>
                    <a:pt x="78" y="0"/>
                  </a:lnTo>
                  <a:lnTo>
                    <a:pt x="78" y="0"/>
                  </a:lnTo>
                  <a:lnTo>
                    <a:pt x="84" y="0"/>
                  </a:lnTo>
                  <a:lnTo>
                    <a:pt x="92" y="1"/>
                  </a:lnTo>
                  <a:lnTo>
                    <a:pt x="100" y="3"/>
                  </a:lnTo>
                  <a:lnTo>
                    <a:pt x="107" y="6"/>
                  </a:lnTo>
                  <a:lnTo>
                    <a:pt x="114" y="9"/>
                  </a:lnTo>
                  <a:lnTo>
                    <a:pt x="120" y="12"/>
                  </a:lnTo>
                  <a:lnTo>
                    <a:pt x="126" y="17"/>
                  </a:lnTo>
                  <a:lnTo>
                    <a:pt x="131" y="22"/>
                  </a:lnTo>
                  <a:lnTo>
                    <a:pt x="136" y="27"/>
                  </a:lnTo>
                  <a:lnTo>
                    <a:pt x="141" y="33"/>
                  </a:lnTo>
                  <a:lnTo>
                    <a:pt x="145" y="40"/>
                  </a:lnTo>
                  <a:lnTo>
                    <a:pt x="149"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76" name="Google Shape;6376;p59"/>
            <p:cNvSpPr/>
            <p:nvPr/>
          </p:nvSpPr>
          <p:spPr>
            <a:xfrm>
              <a:off x="3282951" y="2406651"/>
              <a:ext cx="47625"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6"/>
                  </a:lnTo>
                  <a:lnTo>
                    <a:pt x="132" y="131"/>
                  </a:lnTo>
                  <a:lnTo>
                    <a:pt x="126" y="136"/>
                  </a:lnTo>
                  <a:lnTo>
                    <a:pt x="120" y="140"/>
                  </a:lnTo>
                  <a:lnTo>
                    <a:pt x="113" y="145"/>
                  </a:lnTo>
                  <a:lnTo>
                    <a:pt x="106" y="147"/>
                  </a:lnTo>
                  <a:lnTo>
                    <a:pt x="99" y="151"/>
                  </a:lnTo>
                  <a:lnTo>
                    <a:pt x="91" y="152"/>
                  </a:lnTo>
                  <a:lnTo>
                    <a:pt x="85" y="153"/>
                  </a:lnTo>
                  <a:lnTo>
                    <a:pt x="77" y="154"/>
                  </a:lnTo>
                  <a:lnTo>
                    <a:pt x="77" y="154"/>
                  </a:lnTo>
                  <a:lnTo>
                    <a:pt x="69" y="153"/>
                  </a:lnTo>
                  <a:lnTo>
                    <a:pt x="61" y="152"/>
                  </a:lnTo>
                  <a:lnTo>
                    <a:pt x="54" y="151"/>
                  </a:lnTo>
                  <a:lnTo>
                    <a:pt x="47" y="147"/>
                  </a:lnTo>
                  <a:lnTo>
                    <a:pt x="40" y="145"/>
                  </a:lnTo>
                  <a:lnTo>
                    <a:pt x="33" y="140"/>
                  </a:lnTo>
                  <a:lnTo>
                    <a:pt x="27" y="136"/>
                  </a:lnTo>
                  <a:lnTo>
                    <a:pt x="22" y="131"/>
                  </a:lnTo>
                  <a:lnTo>
                    <a:pt x="17" y="126"/>
                  </a:lnTo>
                  <a:lnTo>
                    <a:pt x="12"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2" y="34"/>
                  </a:lnTo>
                  <a:lnTo>
                    <a:pt x="17" y="28"/>
                  </a:lnTo>
                  <a:lnTo>
                    <a:pt x="22" y="23"/>
                  </a:lnTo>
                  <a:lnTo>
                    <a:pt x="27" y="18"/>
                  </a:lnTo>
                  <a:lnTo>
                    <a:pt x="33" y="13"/>
                  </a:lnTo>
                  <a:lnTo>
                    <a:pt x="40" y="9"/>
                  </a:lnTo>
                  <a:lnTo>
                    <a:pt x="47" y="5"/>
                  </a:lnTo>
                  <a:lnTo>
                    <a:pt x="54" y="3"/>
                  </a:lnTo>
                  <a:lnTo>
                    <a:pt x="61" y="2"/>
                  </a:lnTo>
                  <a:lnTo>
                    <a:pt x="69" y="1"/>
                  </a:lnTo>
                  <a:lnTo>
                    <a:pt x="77" y="0"/>
                  </a:lnTo>
                  <a:lnTo>
                    <a:pt x="77" y="0"/>
                  </a:lnTo>
                  <a:lnTo>
                    <a:pt x="85" y="1"/>
                  </a:lnTo>
                  <a:lnTo>
                    <a:pt x="91" y="2"/>
                  </a:lnTo>
                  <a:lnTo>
                    <a:pt x="99" y="3"/>
                  </a:lnTo>
                  <a:lnTo>
                    <a:pt x="106" y="5"/>
                  </a:lnTo>
                  <a:lnTo>
                    <a:pt x="113" y="9"/>
                  </a:lnTo>
                  <a:lnTo>
                    <a:pt x="120" y="13"/>
                  </a:lnTo>
                  <a:lnTo>
                    <a:pt x="126" y="18"/>
                  </a:lnTo>
                  <a:lnTo>
                    <a:pt x="132" y="23"/>
                  </a:lnTo>
                  <a:lnTo>
                    <a:pt x="136" y="28"/>
                  </a:lnTo>
                  <a:lnTo>
                    <a:pt x="141" y="34"/>
                  </a:lnTo>
                  <a:lnTo>
                    <a:pt x="144" y="40"/>
                  </a:lnTo>
                  <a:lnTo>
                    <a:pt x="148"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77" name="Google Shape;6377;p59"/>
            <p:cNvSpPr/>
            <p:nvPr/>
          </p:nvSpPr>
          <p:spPr>
            <a:xfrm>
              <a:off x="3351213" y="2406651"/>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1" y="145"/>
                  </a:lnTo>
                  <a:lnTo>
                    <a:pt x="34" y="140"/>
                  </a:lnTo>
                  <a:lnTo>
                    <a:pt x="28" y="136"/>
                  </a:lnTo>
                  <a:lnTo>
                    <a:pt x="22" y="131"/>
                  </a:lnTo>
                  <a:lnTo>
                    <a:pt x="18" y="126"/>
                  </a:lnTo>
                  <a:lnTo>
                    <a:pt x="13" y="120"/>
                  </a:lnTo>
                  <a:lnTo>
                    <a:pt x="10" y="114"/>
                  </a:lnTo>
                  <a:lnTo>
                    <a:pt x="6" y="107"/>
                  </a:lnTo>
                  <a:lnTo>
                    <a:pt x="4" y="100"/>
                  </a:lnTo>
                  <a:lnTo>
                    <a:pt x="2" y="92"/>
                  </a:lnTo>
                  <a:lnTo>
                    <a:pt x="0" y="84"/>
                  </a:lnTo>
                  <a:lnTo>
                    <a:pt x="0" y="77"/>
                  </a:lnTo>
                  <a:lnTo>
                    <a:pt x="0" y="77"/>
                  </a:lnTo>
                  <a:lnTo>
                    <a:pt x="0" y="69"/>
                  </a:lnTo>
                  <a:lnTo>
                    <a:pt x="2" y="61"/>
                  </a:lnTo>
                  <a:lnTo>
                    <a:pt x="4" y="55"/>
                  </a:lnTo>
                  <a:lnTo>
                    <a:pt x="6" y="47"/>
                  </a:lnTo>
                  <a:lnTo>
                    <a:pt x="10" y="40"/>
                  </a:lnTo>
                  <a:lnTo>
                    <a:pt x="13" y="34"/>
                  </a:lnTo>
                  <a:lnTo>
                    <a:pt x="18" y="28"/>
                  </a:lnTo>
                  <a:lnTo>
                    <a:pt x="22" y="23"/>
                  </a:lnTo>
                  <a:lnTo>
                    <a:pt x="28" y="18"/>
                  </a:lnTo>
                  <a:lnTo>
                    <a:pt x="34" y="13"/>
                  </a:lnTo>
                  <a:lnTo>
                    <a:pt x="41" y="9"/>
                  </a:lnTo>
                  <a:lnTo>
                    <a:pt x="47" y="5"/>
                  </a:lnTo>
                  <a:lnTo>
                    <a:pt x="54" y="3"/>
                  </a:lnTo>
                  <a:lnTo>
                    <a:pt x="61" y="2"/>
                  </a:lnTo>
                  <a:lnTo>
                    <a:pt x="69" y="1"/>
                  </a:lnTo>
                  <a:lnTo>
                    <a:pt x="77" y="0"/>
                  </a:lnTo>
                  <a:lnTo>
                    <a:pt x="77" y="0"/>
                  </a:lnTo>
                  <a:lnTo>
                    <a:pt x="85" y="1"/>
                  </a:lnTo>
                  <a:lnTo>
                    <a:pt x="93"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78" name="Google Shape;6378;p59"/>
            <p:cNvSpPr/>
            <p:nvPr/>
          </p:nvSpPr>
          <p:spPr>
            <a:xfrm>
              <a:off x="2862263" y="2406651"/>
              <a:ext cx="49213"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6"/>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7" y="136"/>
                  </a:lnTo>
                  <a:lnTo>
                    <a:pt x="22" y="131"/>
                  </a:lnTo>
                  <a:lnTo>
                    <a:pt x="17" y="126"/>
                  </a:lnTo>
                  <a:lnTo>
                    <a:pt x="13"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3" y="34"/>
                  </a:lnTo>
                  <a:lnTo>
                    <a:pt x="17" y="28"/>
                  </a:lnTo>
                  <a:lnTo>
                    <a:pt x="22" y="23"/>
                  </a:lnTo>
                  <a:lnTo>
                    <a:pt x="27" y="18"/>
                  </a:lnTo>
                  <a:lnTo>
                    <a:pt x="33" y="13"/>
                  </a:lnTo>
                  <a:lnTo>
                    <a:pt x="40" y="9"/>
                  </a:lnTo>
                  <a:lnTo>
                    <a:pt x="47" y="5"/>
                  </a:lnTo>
                  <a:lnTo>
                    <a:pt x="54" y="3"/>
                  </a:lnTo>
                  <a:lnTo>
                    <a:pt x="61" y="2"/>
                  </a:lnTo>
                  <a:lnTo>
                    <a:pt x="69" y="1"/>
                  </a:lnTo>
                  <a:lnTo>
                    <a:pt x="77" y="0"/>
                  </a:lnTo>
                  <a:lnTo>
                    <a:pt x="77" y="0"/>
                  </a:lnTo>
                  <a:lnTo>
                    <a:pt x="85" y="1"/>
                  </a:lnTo>
                  <a:lnTo>
                    <a:pt x="93" y="2"/>
                  </a:lnTo>
                  <a:lnTo>
                    <a:pt x="100" y="3"/>
                  </a:lnTo>
                  <a:lnTo>
                    <a:pt x="106" y="5"/>
                  </a:lnTo>
                  <a:lnTo>
                    <a:pt x="113" y="9"/>
                  </a:lnTo>
                  <a:lnTo>
                    <a:pt x="120" y="13"/>
                  </a:lnTo>
                  <a:lnTo>
                    <a:pt x="126" y="18"/>
                  </a:lnTo>
                  <a:lnTo>
                    <a:pt x="132" y="23"/>
                  </a:lnTo>
                  <a:lnTo>
                    <a:pt x="136" y="28"/>
                  </a:lnTo>
                  <a:lnTo>
                    <a:pt x="141" y="34"/>
                  </a:lnTo>
                  <a:lnTo>
                    <a:pt x="144" y="40"/>
                  </a:lnTo>
                  <a:lnTo>
                    <a:pt x="148"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79" name="Google Shape;6379;p59"/>
            <p:cNvSpPr/>
            <p:nvPr/>
          </p:nvSpPr>
          <p:spPr>
            <a:xfrm>
              <a:off x="2862263" y="2478088"/>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80" name="Google Shape;6380;p59"/>
            <p:cNvSpPr/>
            <p:nvPr/>
          </p:nvSpPr>
          <p:spPr>
            <a:xfrm>
              <a:off x="2933701" y="2406651"/>
              <a:ext cx="47625" cy="49213"/>
            </a:xfrm>
            <a:custGeom>
              <a:avLst/>
              <a:gdLst/>
              <a:ahLst/>
              <a:cxnLst/>
              <a:rect l="l" t="t" r="r" b="b"/>
              <a:pathLst>
                <a:path w="154" h="154" extrusionOk="0">
                  <a:moveTo>
                    <a:pt x="154" y="77"/>
                  </a:moveTo>
                  <a:lnTo>
                    <a:pt x="154" y="77"/>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6"/>
                  </a:lnTo>
                  <a:lnTo>
                    <a:pt x="14"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4" y="34"/>
                  </a:lnTo>
                  <a:lnTo>
                    <a:pt x="17" y="28"/>
                  </a:lnTo>
                  <a:lnTo>
                    <a:pt x="23" y="23"/>
                  </a:lnTo>
                  <a:lnTo>
                    <a:pt x="29" y="18"/>
                  </a:lnTo>
                  <a:lnTo>
                    <a:pt x="34" y="13"/>
                  </a:lnTo>
                  <a:lnTo>
                    <a:pt x="40" y="9"/>
                  </a:lnTo>
                  <a:lnTo>
                    <a:pt x="47" y="5"/>
                  </a:lnTo>
                  <a:lnTo>
                    <a:pt x="54" y="3"/>
                  </a:lnTo>
                  <a:lnTo>
                    <a:pt x="62" y="2"/>
                  </a:lnTo>
                  <a:lnTo>
                    <a:pt x="69" y="1"/>
                  </a:lnTo>
                  <a:lnTo>
                    <a:pt x="77" y="0"/>
                  </a:lnTo>
                  <a:lnTo>
                    <a:pt x="77" y="0"/>
                  </a:lnTo>
                  <a:lnTo>
                    <a:pt x="85" y="1"/>
                  </a:lnTo>
                  <a:lnTo>
                    <a:pt x="93" y="2"/>
                  </a:lnTo>
                  <a:lnTo>
                    <a:pt x="100" y="3"/>
                  </a:lnTo>
                  <a:lnTo>
                    <a:pt x="108" y="5"/>
                  </a:lnTo>
                  <a:lnTo>
                    <a:pt x="113" y="9"/>
                  </a:lnTo>
                  <a:lnTo>
                    <a:pt x="120" y="13"/>
                  </a:lnTo>
                  <a:lnTo>
                    <a:pt x="126" y="18"/>
                  </a:lnTo>
                  <a:lnTo>
                    <a:pt x="132" y="23"/>
                  </a:lnTo>
                  <a:lnTo>
                    <a:pt x="136" y="28"/>
                  </a:lnTo>
                  <a:lnTo>
                    <a:pt x="141" y="34"/>
                  </a:lnTo>
                  <a:lnTo>
                    <a:pt x="144" y="40"/>
                  </a:lnTo>
                  <a:lnTo>
                    <a:pt x="148"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81" name="Google Shape;6381;p59"/>
            <p:cNvSpPr/>
            <p:nvPr/>
          </p:nvSpPr>
          <p:spPr>
            <a:xfrm>
              <a:off x="2933701" y="2478088"/>
              <a:ext cx="47625" cy="47625"/>
            </a:xfrm>
            <a:custGeom>
              <a:avLst/>
              <a:gdLst/>
              <a:ahLst/>
              <a:cxnLst/>
              <a:rect l="l" t="t" r="r" b="b"/>
              <a:pathLst>
                <a:path w="154" h="153" extrusionOk="0">
                  <a:moveTo>
                    <a:pt x="154" y="76"/>
                  </a:moveTo>
                  <a:lnTo>
                    <a:pt x="154" y="76"/>
                  </a:lnTo>
                  <a:lnTo>
                    <a:pt x="153" y="84"/>
                  </a:lnTo>
                  <a:lnTo>
                    <a:pt x="152" y="92"/>
                  </a:lnTo>
                  <a:lnTo>
                    <a:pt x="151" y="99"/>
                  </a:lnTo>
                  <a:lnTo>
                    <a:pt x="148" y="106"/>
                  </a:lnTo>
                  <a:lnTo>
                    <a:pt x="144"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4" y="40"/>
                  </a:lnTo>
                  <a:lnTo>
                    <a:pt x="148"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82" name="Google Shape;6382;p59"/>
            <p:cNvSpPr/>
            <p:nvPr/>
          </p:nvSpPr>
          <p:spPr>
            <a:xfrm>
              <a:off x="3001963" y="2406651"/>
              <a:ext cx="49213" cy="49213"/>
            </a:xfrm>
            <a:custGeom>
              <a:avLst/>
              <a:gdLst/>
              <a:ahLst/>
              <a:cxnLst/>
              <a:rect l="l" t="t" r="r" b="b"/>
              <a:pathLst>
                <a:path w="154" h="154" extrusionOk="0">
                  <a:moveTo>
                    <a:pt x="154" y="77"/>
                  </a:moveTo>
                  <a:lnTo>
                    <a:pt x="154" y="77"/>
                  </a:lnTo>
                  <a:lnTo>
                    <a:pt x="153" y="84"/>
                  </a:lnTo>
                  <a:lnTo>
                    <a:pt x="152" y="92"/>
                  </a:lnTo>
                  <a:lnTo>
                    <a:pt x="151" y="100"/>
                  </a:lnTo>
                  <a:lnTo>
                    <a:pt x="147" y="107"/>
                  </a:lnTo>
                  <a:lnTo>
                    <a:pt x="145" y="114"/>
                  </a:lnTo>
                  <a:lnTo>
                    <a:pt x="140" y="120"/>
                  </a:lnTo>
                  <a:lnTo>
                    <a:pt x="136" y="126"/>
                  </a:lnTo>
                  <a:lnTo>
                    <a:pt x="131" y="131"/>
                  </a:lnTo>
                  <a:lnTo>
                    <a:pt x="125" y="136"/>
                  </a:lnTo>
                  <a:lnTo>
                    <a:pt x="120" y="140"/>
                  </a:lnTo>
                  <a:lnTo>
                    <a:pt x="114" y="145"/>
                  </a:lnTo>
                  <a:lnTo>
                    <a:pt x="107" y="147"/>
                  </a:lnTo>
                  <a:lnTo>
                    <a:pt x="99" y="151"/>
                  </a:lnTo>
                  <a:lnTo>
                    <a:pt x="92" y="152"/>
                  </a:lnTo>
                  <a:lnTo>
                    <a:pt x="84" y="153"/>
                  </a:lnTo>
                  <a:lnTo>
                    <a:pt x="76" y="154"/>
                  </a:lnTo>
                  <a:lnTo>
                    <a:pt x="76" y="154"/>
                  </a:lnTo>
                  <a:lnTo>
                    <a:pt x="69" y="153"/>
                  </a:lnTo>
                  <a:lnTo>
                    <a:pt x="61" y="152"/>
                  </a:lnTo>
                  <a:lnTo>
                    <a:pt x="53" y="151"/>
                  </a:lnTo>
                  <a:lnTo>
                    <a:pt x="46" y="147"/>
                  </a:lnTo>
                  <a:lnTo>
                    <a:pt x="40" y="145"/>
                  </a:lnTo>
                  <a:lnTo>
                    <a:pt x="34" y="140"/>
                  </a:lnTo>
                  <a:lnTo>
                    <a:pt x="28" y="136"/>
                  </a:lnTo>
                  <a:lnTo>
                    <a:pt x="22" y="131"/>
                  </a:lnTo>
                  <a:lnTo>
                    <a:pt x="17" y="126"/>
                  </a:lnTo>
                  <a:lnTo>
                    <a:pt x="13" y="120"/>
                  </a:lnTo>
                  <a:lnTo>
                    <a:pt x="9" y="114"/>
                  </a:lnTo>
                  <a:lnTo>
                    <a:pt x="5" y="107"/>
                  </a:lnTo>
                  <a:lnTo>
                    <a:pt x="3" y="100"/>
                  </a:lnTo>
                  <a:lnTo>
                    <a:pt x="1" y="92"/>
                  </a:lnTo>
                  <a:lnTo>
                    <a:pt x="0" y="84"/>
                  </a:lnTo>
                  <a:lnTo>
                    <a:pt x="0" y="77"/>
                  </a:lnTo>
                  <a:lnTo>
                    <a:pt x="0" y="77"/>
                  </a:lnTo>
                  <a:lnTo>
                    <a:pt x="0" y="69"/>
                  </a:lnTo>
                  <a:lnTo>
                    <a:pt x="1" y="61"/>
                  </a:lnTo>
                  <a:lnTo>
                    <a:pt x="3" y="55"/>
                  </a:lnTo>
                  <a:lnTo>
                    <a:pt x="5" y="47"/>
                  </a:lnTo>
                  <a:lnTo>
                    <a:pt x="9" y="40"/>
                  </a:lnTo>
                  <a:lnTo>
                    <a:pt x="13" y="34"/>
                  </a:lnTo>
                  <a:lnTo>
                    <a:pt x="17" y="28"/>
                  </a:lnTo>
                  <a:lnTo>
                    <a:pt x="22" y="23"/>
                  </a:lnTo>
                  <a:lnTo>
                    <a:pt x="28" y="18"/>
                  </a:lnTo>
                  <a:lnTo>
                    <a:pt x="34" y="13"/>
                  </a:lnTo>
                  <a:lnTo>
                    <a:pt x="40" y="9"/>
                  </a:lnTo>
                  <a:lnTo>
                    <a:pt x="46" y="5"/>
                  </a:lnTo>
                  <a:lnTo>
                    <a:pt x="53" y="3"/>
                  </a:lnTo>
                  <a:lnTo>
                    <a:pt x="61" y="2"/>
                  </a:lnTo>
                  <a:lnTo>
                    <a:pt x="69" y="1"/>
                  </a:lnTo>
                  <a:lnTo>
                    <a:pt x="76" y="0"/>
                  </a:lnTo>
                  <a:lnTo>
                    <a:pt x="76" y="0"/>
                  </a:lnTo>
                  <a:lnTo>
                    <a:pt x="84" y="1"/>
                  </a:lnTo>
                  <a:lnTo>
                    <a:pt x="92" y="2"/>
                  </a:lnTo>
                  <a:lnTo>
                    <a:pt x="99" y="3"/>
                  </a:lnTo>
                  <a:lnTo>
                    <a:pt x="107" y="5"/>
                  </a:lnTo>
                  <a:lnTo>
                    <a:pt x="114" y="9"/>
                  </a:lnTo>
                  <a:lnTo>
                    <a:pt x="120" y="13"/>
                  </a:lnTo>
                  <a:lnTo>
                    <a:pt x="125" y="18"/>
                  </a:lnTo>
                  <a:lnTo>
                    <a:pt x="131" y="23"/>
                  </a:lnTo>
                  <a:lnTo>
                    <a:pt x="136" y="28"/>
                  </a:lnTo>
                  <a:lnTo>
                    <a:pt x="140" y="34"/>
                  </a:lnTo>
                  <a:lnTo>
                    <a:pt x="145" y="40"/>
                  </a:lnTo>
                  <a:lnTo>
                    <a:pt x="147"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83" name="Google Shape;6383;p59"/>
            <p:cNvSpPr/>
            <p:nvPr/>
          </p:nvSpPr>
          <p:spPr>
            <a:xfrm>
              <a:off x="3001963" y="2478088"/>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5" y="113"/>
                  </a:lnTo>
                  <a:lnTo>
                    <a:pt x="140" y="120"/>
                  </a:lnTo>
                  <a:lnTo>
                    <a:pt x="136" y="126"/>
                  </a:lnTo>
                  <a:lnTo>
                    <a:pt x="131" y="131"/>
                  </a:lnTo>
                  <a:lnTo>
                    <a:pt x="125" y="136"/>
                  </a:lnTo>
                  <a:lnTo>
                    <a:pt x="120" y="141"/>
                  </a:lnTo>
                  <a:lnTo>
                    <a:pt x="114" y="144"/>
                  </a:lnTo>
                  <a:lnTo>
                    <a:pt x="107" y="147"/>
                  </a:lnTo>
                  <a:lnTo>
                    <a:pt x="99" y="150"/>
                  </a:lnTo>
                  <a:lnTo>
                    <a:pt x="92" y="152"/>
                  </a:lnTo>
                  <a:lnTo>
                    <a:pt x="84" y="153"/>
                  </a:lnTo>
                  <a:lnTo>
                    <a:pt x="76" y="153"/>
                  </a:lnTo>
                  <a:lnTo>
                    <a:pt x="76" y="153"/>
                  </a:lnTo>
                  <a:lnTo>
                    <a:pt x="69" y="153"/>
                  </a:lnTo>
                  <a:lnTo>
                    <a:pt x="61" y="152"/>
                  </a:lnTo>
                  <a:lnTo>
                    <a:pt x="53" y="150"/>
                  </a:lnTo>
                  <a:lnTo>
                    <a:pt x="46" y="147"/>
                  </a:lnTo>
                  <a:lnTo>
                    <a:pt x="40" y="144"/>
                  </a:lnTo>
                  <a:lnTo>
                    <a:pt x="34" y="141"/>
                  </a:lnTo>
                  <a:lnTo>
                    <a:pt x="28" y="136"/>
                  </a:lnTo>
                  <a:lnTo>
                    <a:pt x="22" y="131"/>
                  </a:lnTo>
                  <a:lnTo>
                    <a:pt x="17" y="126"/>
                  </a:lnTo>
                  <a:lnTo>
                    <a:pt x="13"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3" y="33"/>
                  </a:lnTo>
                  <a:lnTo>
                    <a:pt x="17" y="27"/>
                  </a:lnTo>
                  <a:lnTo>
                    <a:pt x="22" y="22"/>
                  </a:lnTo>
                  <a:lnTo>
                    <a:pt x="28" y="17"/>
                  </a:lnTo>
                  <a:lnTo>
                    <a:pt x="34" y="12"/>
                  </a:lnTo>
                  <a:lnTo>
                    <a:pt x="40" y="9"/>
                  </a:lnTo>
                  <a:lnTo>
                    <a:pt x="46" y="6"/>
                  </a:lnTo>
                  <a:lnTo>
                    <a:pt x="53" y="3"/>
                  </a:lnTo>
                  <a:lnTo>
                    <a:pt x="61" y="1"/>
                  </a:lnTo>
                  <a:lnTo>
                    <a:pt x="69" y="0"/>
                  </a:lnTo>
                  <a:lnTo>
                    <a:pt x="76" y="0"/>
                  </a:lnTo>
                  <a:lnTo>
                    <a:pt x="76" y="0"/>
                  </a:lnTo>
                  <a:lnTo>
                    <a:pt x="84" y="0"/>
                  </a:lnTo>
                  <a:lnTo>
                    <a:pt x="92" y="1"/>
                  </a:lnTo>
                  <a:lnTo>
                    <a:pt x="99" y="3"/>
                  </a:lnTo>
                  <a:lnTo>
                    <a:pt x="107" y="6"/>
                  </a:lnTo>
                  <a:lnTo>
                    <a:pt x="114" y="9"/>
                  </a:lnTo>
                  <a:lnTo>
                    <a:pt x="120" y="12"/>
                  </a:lnTo>
                  <a:lnTo>
                    <a:pt x="125" y="17"/>
                  </a:lnTo>
                  <a:lnTo>
                    <a:pt x="131" y="22"/>
                  </a:lnTo>
                  <a:lnTo>
                    <a:pt x="136" y="27"/>
                  </a:lnTo>
                  <a:lnTo>
                    <a:pt x="140" y="33"/>
                  </a:lnTo>
                  <a:lnTo>
                    <a:pt x="145" y="40"/>
                  </a:lnTo>
                  <a:lnTo>
                    <a:pt x="147" y="47"/>
                  </a:lnTo>
                  <a:lnTo>
                    <a:pt x="151" y="54"/>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84" name="Google Shape;6384;p59"/>
            <p:cNvSpPr/>
            <p:nvPr/>
          </p:nvSpPr>
          <p:spPr>
            <a:xfrm>
              <a:off x="3071813" y="2268538"/>
              <a:ext cx="49213" cy="49213"/>
            </a:xfrm>
            <a:custGeom>
              <a:avLst/>
              <a:gdLst/>
              <a:ahLst/>
              <a:cxnLst/>
              <a:rect l="l" t="t" r="r" b="b"/>
              <a:pathLst>
                <a:path w="155" h="153" extrusionOk="0">
                  <a:moveTo>
                    <a:pt x="155" y="77"/>
                  </a:moveTo>
                  <a:lnTo>
                    <a:pt x="155" y="77"/>
                  </a:lnTo>
                  <a:lnTo>
                    <a:pt x="155" y="85"/>
                  </a:lnTo>
                  <a:lnTo>
                    <a:pt x="154" y="93"/>
                  </a:lnTo>
                  <a:lnTo>
                    <a:pt x="151" y="100"/>
                  </a:lnTo>
                  <a:lnTo>
                    <a:pt x="149" y="106"/>
                  </a:lnTo>
                  <a:lnTo>
                    <a:pt x="146" y="113"/>
                  </a:lnTo>
                  <a:lnTo>
                    <a:pt x="142" y="120"/>
                  </a:lnTo>
                  <a:lnTo>
                    <a:pt x="138"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2" y="144"/>
                  </a:lnTo>
                  <a:lnTo>
                    <a:pt x="35" y="141"/>
                  </a:lnTo>
                  <a:lnTo>
                    <a:pt x="29" y="136"/>
                  </a:lnTo>
                  <a:lnTo>
                    <a:pt x="23" y="132"/>
                  </a:lnTo>
                  <a:lnTo>
                    <a:pt x="19" y="126"/>
                  </a:lnTo>
                  <a:lnTo>
                    <a:pt x="14" y="120"/>
                  </a:lnTo>
                  <a:lnTo>
                    <a:pt x="11" y="113"/>
                  </a:lnTo>
                  <a:lnTo>
                    <a:pt x="7" y="106"/>
                  </a:lnTo>
                  <a:lnTo>
                    <a:pt x="4" y="100"/>
                  </a:lnTo>
                  <a:lnTo>
                    <a:pt x="3" y="93"/>
                  </a:lnTo>
                  <a:lnTo>
                    <a:pt x="1" y="85"/>
                  </a:lnTo>
                  <a:lnTo>
                    <a:pt x="0" y="77"/>
                  </a:lnTo>
                  <a:lnTo>
                    <a:pt x="0" y="77"/>
                  </a:lnTo>
                  <a:lnTo>
                    <a:pt x="1" y="69"/>
                  </a:lnTo>
                  <a:lnTo>
                    <a:pt x="3" y="62"/>
                  </a:lnTo>
                  <a:lnTo>
                    <a:pt x="4" y="54"/>
                  </a:lnTo>
                  <a:lnTo>
                    <a:pt x="7" y="47"/>
                  </a:lnTo>
                  <a:lnTo>
                    <a:pt x="11" y="40"/>
                  </a:lnTo>
                  <a:lnTo>
                    <a:pt x="14" y="34"/>
                  </a:lnTo>
                  <a:lnTo>
                    <a:pt x="19" y="27"/>
                  </a:lnTo>
                  <a:lnTo>
                    <a:pt x="23" y="23"/>
                  </a:lnTo>
                  <a:lnTo>
                    <a:pt x="29" y="17"/>
                  </a:lnTo>
                  <a:lnTo>
                    <a:pt x="35" y="13"/>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3"/>
                  </a:lnTo>
                  <a:lnTo>
                    <a:pt x="126"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85" name="Google Shape;6385;p59"/>
            <p:cNvSpPr/>
            <p:nvPr/>
          </p:nvSpPr>
          <p:spPr>
            <a:xfrm>
              <a:off x="3071813" y="2339976"/>
              <a:ext cx="49213" cy="47625"/>
            </a:xfrm>
            <a:custGeom>
              <a:avLst/>
              <a:gdLst/>
              <a:ahLst/>
              <a:cxnLst/>
              <a:rect l="l" t="t" r="r" b="b"/>
              <a:pathLst>
                <a:path w="155" h="154" extrusionOk="0">
                  <a:moveTo>
                    <a:pt x="155" y="78"/>
                  </a:moveTo>
                  <a:lnTo>
                    <a:pt x="155" y="78"/>
                  </a:lnTo>
                  <a:lnTo>
                    <a:pt x="155" y="86"/>
                  </a:lnTo>
                  <a:lnTo>
                    <a:pt x="154" y="93"/>
                  </a:lnTo>
                  <a:lnTo>
                    <a:pt x="151" y="101"/>
                  </a:lnTo>
                  <a:lnTo>
                    <a:pt x="149" y="108"/>
                  </a:lnTo>
                  <a:lnTo>
                    <a:pt x="146" y="114"/>
                  </a:lnTo>
                  <a:lnTo>
                    <a:pt x="142" y="120"/>
                  </a:lnTo>
                  <a:lnTo>
                    <a:pt x="138" y="126"/>
                  </a:lnTo>
                  <a:lnTo>
                    <a:pt x="132" y="132"/>
                  </a:lnTo>
                  <a:lnTo>
                    <a:pt x="126" y="136"/>
                  </a:lnTo>
                  <a:lnTo>
                    <a:pt x="120" y="141"/>
                  </a:lnTo>
                  <a:lnTo>
                    <a:pt x="115" y="145"/>
                  </a:lnTo>
                  <a:lnTo>
                    <a:pt x="108" y="149"/>
                  </a:lnTo>
                  <a:lnTo>
                    <a:pt x="101" y="151"/>
                  </a:lnTo>
                  <a:lnTo>
                    <a:pt x="93" y="152"/>
                  </a:lnTo>
                  <a:lnTo>
                    <a:pt x="86" y="154"/>
                  </a:lnTo>
                  <a:lnTo>
                    <a:pt x="78" y="154"/>
                  </a:lnTo>
                  <a:lnTo>
                    <a:pt x="78" y="154"/>
                  </a:lnTo>
                  <a:lnTo>
                    <a:pt x="70" y="154"/>
                  </a:lnTo>
                  <a:lnTo>
                    <a:pt x="62" y="152"/>
                  </a:lnTo>
                  <a:lnTo>
                    <a:pt x="55" y="151"/>
                  </a:lnTo>
                  <a:lnTo>
                    <a:pt x="48" y="149"/>
                  </a:lnTo>
                  <a:lnTo>
                    <a:pt x="42" y="145"/>
                  </a:lnTo>
                  <a:lnTo>
                    <a:pt x="35" y="141"/>
                  </a:lnTo>
                  <a:lnTo>
                    <a:pt x="29" y="136"/>
                  </a:lnTo>
                  <a:lnTo>
                    <a:pt x="23" y="132"/>
                  </a:lnTo>
                  <a:lnTo>
                    <a:pt x="19" y="126"/>
                  </a:lnTo>
                  <a:lnTo>
                    <a:pt x="14" y="120"/>
                  </a:lnTo>
                  <a:lnTo>
                    <a:pt x="11" y="114"/>
                  </a:lnTo>
                  <a:lnTo>
                    <a:pt x="7" y="108"/>
                  </a:lnTo>
                  <a:lnTo>
                    <a:pt x="4" y="101"/>
                  </a:lnTo>
                  <a:lnTo>
                    <a:pt x="3" y="93"/>
                  </a:lnTo>
                  <a:lnTo>
                    <a:pt x="1" y="86"/>
                  </a:lnTo>
                  <a:lnTo>
                    <a:pt x="0" y="78"/>
                  </a:lnTo>
                  <a:lnTo>
                    <a:pt x="0" y="78"/>
                  </a:lnTo>
                  <a:lnTo>
                    <a:pt x="1" y="70"/>
                  </a:lnTo>
                  <a:lnTo>
                    <a:pt x="3" y="62"/>
                  </a:lnTo>
                  <a:lnTo>
                    <a:pt x="4" y="55"/>
                  </a:lnTo>
                  <a:lnTo>
                    <a:pt x="7" y="47"/>
                  </a:lnTo>
                  <a:lnTo>
                    <a:pt x="11" y="41"/>
                  </a:lnTo>
                  <a:lnTo>
                    <a:pt x="14" y="34"/>
                  </a:lnTo>
                  <a:lnTo>
                    <a:pt x="19" y="29"/>
                  </a:lnTo>
                  <a:lnTo>
                    <a:pt x="23" y="23"/>
                  </a:lnTo>
                  <a:lnTo>
                    <a:pt x="29" y="18"/>
                  </a:lnTo>
                  <a:lnTo>
                    <a:pt x="35" y="14"/>
                  </a:lnTo>
                  <a:lnTo>
                    <a:pt x="42"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6"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86" name="Google Shape;6386;p59"/>
            <p:cNvSpPr/>
            <p:nvPr/>
          </p:nvSpPr>
          <p:spPr>
            <a:xfrm>
              <a:off x="3141663" y="2268538"/>
              <a:ext cx="49213"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0" y="132"/>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6" y="17"/>
                  </a:lnTo>
                  <a:lnTo>
                    <a:pt x="130"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87" name="Google Shape;6387;p59"/>
            <p:cNvSpPr/>
            <p:nvPr/>
          </p:nvSpPr>
          <p:spPr>
            <a:xfrm>
              <a:off x="3141663" y="2339976"/>
              <a:ext cx="49213" cy="47625"/>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6"/>
                  </a:lnTo>
                  <a:lnTo>
                    <a:pt x="130" y="132"/>
                  </a:lnTo>
                  <a:lnTo>
                    <a:pt x="126" y="136"/>
                  </a:lnTo>
                  <a:lnTo>
                    <a:pt x="119" y="141"/>
                  </a:lnTo>
                  <a:lnTo>
                    <a:pt x="113" y="145"/>
                  </a:lnTo>
                  <a:lnTo>
                    <a:pt x="106" y="149"/>
                  </a:lnTo>
                  <a:lnTo>
                    <a:pt x="100" y="151"/>
                  </a:lnTo>
                  <a:lnTo>
                    <a:pt x="92"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2" y="2"/>
                  </a:lnTo>
                  <a:lnTo>
                    <a:pt x="100" y="3"/>
                  </a:lnTo>
                  <a:lnTo>
                    <a:pt x="106" y="7"/>
                  </a:lnTo>
                  <a:lnTo>
                    <a:pt x="113" y="9"/>
                  </a:lnTo>
                  <a:lnTo>
                    <a:pt x="119" y="14"/>
                  </a:lnTo>
                  <a:lnTo>
                    <a:pt x="126" y="18"/>
                  </a:lnTo>
                  <a:lnTo>
                    <a:pt x="130"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88" name="Google Shape;6388;p59"/>
            <p:cNvSpPr/>
            <p:nvPr/>
          </p:nvSpPr>
          <p:spPr>
            <a:xfrm>
              <a:off x="3211513" y="2268538"/>
              <a:ext cx="49213" cy="49213"/>
            </a:xfrm>
            <a:custGeom>
              <a:avLst/>
              <a:gdLst/>
              <a:ahLst/>
              <a:cxnLst/>
              <a:rect l="l" t="t" r="r" b="b"/>
              <a:pathLst>
                <a:path w="154" h="153" extrusionOk="0">
                  <a:moveTo>
                    <a:pt x="154" y="77"/>
                  </a:moveTo>
                  <a:lnTo>
                    <a:pt x="154" y="77"/>
                  </a:lnTo>
                  <a:lnTo>
                    <a:pt x="153" y="85"/>
                  </a:lnTo>
                  <a:lnTo>
                    <a:pt x="152" y="93"/>
                  </a:lnTo>
                  <a:lnTo>
                    <a:pt x="151" y="100"/>
                  </a:lnTo>
                  <a:lnTo>
                    <a:pt x="149" y="106"/>
                  </a:lnTo>
                  <a:lnTo>
                    <a:pt x="145" y="113"/>
                  </a:lnTo>
                  <a:lnTo>
                    <a:pt x="141" y="120"/>
                  </a:lnTo>
                  <a:lnTo>
                    <a:pt x="136" y="126"/>
                  </a:lnTo>
                  <a:lnTo>
                    <a:pt x="131" y="132"/>
                  </a:lnTo>
                  <a:lnTo>
                    <a:pt x="126" y="136"/>
                  </a:lnTo>
                  <a:lnTo>
                    <a:pt x="120" y="141"/>
                  </a:lnTo>
                  <a:lnTo>
                    <a:pt x="114" y="144"/>
                  </a:lnTo>
                  <a:lnTo>
                    <a:pt x="107" y="148"/>
                  </a:lnTo>
                  <a:lnTo>
                    <a:pt x="100" y="150"/>
                  </a:lnTo>
                  <a:lnTo>
                    <a:pt x="92" y="152"/>
                  </a:lnTo>
                  <a:lnTo>
                    <a:pt x="84"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7"/>
                  </a:lnTo>
                  <a:lnTo>
                    <a:pt x="23" y="23"/>
                  </a:lnTo>
                  <a:lnTo>
                    <a:pt x="28" y="17"/>
                  </a:lnTo>
                  <a:lnTo>
                    <a:pt x="34" y="13"/>
                  </a:lnTo>
                  <a:lnTo>
                    <a:pt x="40" y="9"/>
                  </a:lnTo>
                  <a:lnTo>
                    <a:pt x="47" y="6"/>
                  </a:lnTo>
                  <a:lnTo>
                    <a:pt x="55" y="3"/>
                  </a:lnTo>
                  <a:lnTo>
                    <a:pt x="62" y="1"/>
                  </a:lnTo>
                  <a:lnTo>
                    <a:pt x="70" y="0"/>
                  </a:lnTo>
                  <a:lnTo>
                    <a:pt x="78" y="0"/>
                  </a:lnTo>
                  <a:lnTo>
                    <a:pt x="78" y="0"/>
                  </a:lnTo>
                  <a:lnTo>
                    <a:pt x="84" y="0"/>
                  </a:lnTo>
                  <a:lnTo>
                    <a:pt x="92" y="1"/>
                  </a:lnTo>
                  <a:lnTo>
                    <a:pt x="100" y="3"/>
                  </a:lnTo>
                  <a:lnTo>
                    <a:pt x="107" y="6"/>
                  </a:lnTo>
                  <a:lnTo>
                    <a:pt x="114" y="9"/>
                  </a:lnTo>
                  <a:lnTo>
                    <a:pt x="120" y="13"/>
                  </a:lnTo>
                  <a:lnTo>
                    <a:pt x="126" y="17"/>
                  </a:lnTo>
                  <a:lnTo>
                    <a:pt x="131" y="23"/>
                  </a:lnTo>
                  <a:lnTo>
                    <a:pt x="136" y="27"/>
                  </a:lnTo>
                  <a:lnTo>
                    <a:pt x="141" y="34"/>
                  </a:lnTo>
                  <a:lnTo>
                    <a:pt x="145" y="40"/>
                  </a:lnTo>
                  <a:lnTo>
                    <a:pt x="149"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89" name="Google Shape;6389;p59"/>
            <p:cNvSpPr/>
            <p:nvPr/>
          </p:nvSpPr>
          <p:spPr>
            <a:xfrm>
              <a:off x="3211513" y="2339976"/>
              <a:ext cx="49213" cy="47625"/>
            </a:xfrm>
            <a:custGeom>
              <a:avLst/>
              <a:gdLst/>
              <a:ahLst/>
              <a:cxnLst/>
              <a:rect l="l" t="t" r="r" b="b"/>
              <a:pathLst>
                <a:path w="154" h="154" extrusionOk="0">
                  <a:moveTo>
                    <a:pt x="154" y="78"/>
                  </a:moveTo>
                  <a:lnTo>
                    <a:pt x="154" y="78"/>
                  </a:lnTo>
                  <a:lnTo>
                    <a:pt x="153" y="86"/>
                  </a:lnTo>
                  <a:lnTo>
                    <a:pt x="152" y="93"/>
                  </a:lnTo>
                  <a:lnTo>
                    <a:pt x="151" y="101"/>
                  </a:lnTo>
                  <a:lnTo>
                    <a:pt x="149" y="108"/>
                  </a:lnTo>
                  <a:lnTo>
                    <a:pt x="145" y="114"/>
                  </a:lnTo>
                  <a:lnTo>
                    <a:pt x="141" y="120"/>
                  </a:lnTo>
                  <a:lnTo>
                    <a:pt x="136" y="126"/>
                  </a:lnTo>
                  <a:lnTo>
                    <a:pt x="131" y="132"/>
                  </a:lnTo>
                  <a:lnTo>
                    <a:pt x="126" y="136"/>
                  </a:lnTo>
                  <a:lnTo>
                    <a:pt x="120" y="141"/>
                  </a:lnTo>
                  <a:lnTo>
                    <a:pt x="114" y="145"/>
                  </a:lnTo>
                  <a:lnTo>
                    <a:pt x="107" y="149"/>
                  </a:lnTo>
                  <a:lnTo>
                    <a:pt x="100" y="151"/>
                  </a:lnTo>
                  <a:lnTo>
                    <a:pt x="92" y="152"/>
                  </a:lnTo>
                  <a:lnTo>
                    <a:pt x="84" y="154"/>
                  </a:lnTo>
                  <a:lnTo>
                    <a:pt x="78" y="154"/>
                  </a:lnTo>
                  <a:lnTo>
                    <a:pt x="78" y="154"/>
                  </a:lnTo>
                  <a:lnTo>
                    <a:pt x="70" y="154"/>
                  </a:lnTo>
                  <a:lnTo>
                    <a:pt x="62" y="152"/>
                  </a:lnTo>
                  <a:lnTo>
                    <a:pt x="55" y="151"/>
                  </a:lnTo>
                  <a:lnTo>
                    <a:pt x="47" y="149"/>
                  </a:lnTo>
                  <a:lnTo>
                    <a:pt x="40" y="145"/>
                  </a:lnTo>
                  <a:lnTo>
                    <a:pt x="34" y="141"/>
                  </a:lnTo>
                  <a:lnTo>
                    <a:pt x="28" y="136"/>
                  </a:lnTo>
                  <a:lnTo>
                    <a:pt x="23" y="132"/>
                  </a:lnTo>
                  <a:lnTo>
                    <a:pt x="18" y="126"/>
                  </a:lnTo>
                  <a:lnTo>
                    <a:pt x="13"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3" y="34"/>
                  </a:lnTo>
                  <a:lnTo>
                    <a:pt x="18" y="29"/>
                  </a:lnTo>
                  <a:lnTo>
                    <a:pt x="23" y="23"/>
                  </a:lnTo>
                  <a:lnTo>
                    <a:pt x="28" y="18"/>
                  </a:lnTo>
                  <a:lnTo>
                    <a:pt x="34" y="14"/>
                  </a:lnTo>
                  <a:lnTo>
                    <a:pt x="40" y="9"/>
                  </a:lnTo>
                  <a:lnTo>
                    <a:pt x="47" y="7"/>
                  </a:lnTo>
                  <a:lnTo>
                    <a:pt x="55" y="3"/>
                  </a:lnTo>
                  <a:lnTo>
                    <a:pt x="62" y="2"/>
                  </a:lnTo>
                  <a:lnTo>
                    <a:pt x="70" y="1"/>
                  </a:lnTo>
                  <a:lnTo>
                    <a:pt x="78" y="0"/>
                  </a:lnTo>
                  <a:lnTo>
                    <a:pt x="78" y="0"/>
                  </a:lnTo>
                  <a:lnTo>
                    <a:pt x="84" y="1"/>
                  </a:lnTo>
                  <a:lnTo>
                    <a:pt x="92" y="2"/>
                  </a:lnTo>
                  <a:lnTo>
                    <a:pt x="100" y="3"/>
                  </a:lnTo>
                  <a:lnTo>
                    <a:pt x="107" y="7"/>
                  </a:lnTo>
                  <a:lnTo>
                    <a:pt x="114" y="9"/>
                  </a:lnTo>
                  <a:lnTo>
                    <a:pt x="120" y="14"/>
                  </a:lnTo>
                  <a:lnTo>
                    <a:pt x="126" y="18"/>
                  </a:lnTo>
                  <a:lnTo>
                    <a:pt x="131" y="23"/>
                  </a:lnTo>
                  <a:lnTo>
                    <a:pt x="136" y="29"/>
                  </a:lnTo>
                  <a:lnTo>
                    <a:pt x="141" y="34"/>
                  </a:lnTo>
                  <a:lnTo>
                    <a:pt x="145" y="41"/>
                  </a:lnTo>
                  <a:lnTo>
                    <a:pt x="149"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90" name="Google Shape;6390;p59"/>
            <p:cNvSpPr/>
            <p:nvPr/>
          </p:nvSpPr>
          <p:spPr>
            <a:xfrm>
              <a:off x="3282951" y="2268538"/>
              <a:ext cx="47625"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99" y="150"/>
                  </a:lnTo>
                  <a:lnTo>
                    <a:pt x="91"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91" name="Google Shape;6391;p59"/>
            <p:cNvSpPr/>
            <p:nvPr/>
          </p:nvSpPr>
          <p:spPr>
            <a:xfrm>
              <a:off x="3282951" y="2339976"/>
              <a:ext cx="47625" cy="47625"/>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6"/>
                  </a:lnTo>
                  <a:lnTo>
                    <a:pt x="132" y="132"/>
                  </a:lnTo>
                  <a:lnTo>
                    <a:pt x="126" y="136"/>
                  </a:lnTo>
                  <a:lnTo>
                    <a:pt x="120" y="141"/>
                  </a:lnTo>
                  <a:lnTo>
                    <a:pt x="113" y="145"/>
                  </a:lnTo>
                  <a:lnTo>
                    <a:pt x="106" y="149"/>
                  </a:lnTo>
                  <a:lnTo>
                    <a:pt x="99" y="151"/>
                  </a:lnTo>
                  <a:lnTo>
                    <a:pt x="91"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92" name="Google Shape;6392;p59"/>
            <p:cNvSpPr/>
            <p:nvPr/>
          </p:nvSpPr>
          <p:spPr>
            <a:xfrm>
              <a:off x="3351213" y="2268538"/>
              <a:ext cx="49213"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3" y="34"/>
                  </a:lnTo>
                  <a:lnTo>
                    <a:pt x="18" y="27"/>
                  </a:lnTo>
                  <a:lnTo>
                    <a:pt x="22" y="23"/>
                  </a:lnTo>
                  <a:lnTo>
                    <a:pt x="28" y="17"/>
                  </a:lnTo>
                  <a:lnTo>
                    <a:pt x="34" y="13"/>
                  </a:lnTo>
                  <a:lnTo>
                    <a:pt x="41"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93" name="Google Shape;6393;p59"/>
            <p:cNvSpPr/>
            <p:nvPr/>
          </p:nvSpPr>
          <p:spPr>
            <a:xfrm>
              <a:off x="3351213" y="2339976"/>
              <a:ext cx="49213" cy="47625"/>
            </a:xfrm>
            <a:custGeom>
              <a:avLst/>
              <a:gdLst/>
              <a:ahLst/>
              <a:cxnLst/>
              <a:rect l="l" t="t" r="r" b="b"/>
              <a:pathLst>
                <a:path w="154" h="154" extrusionOk="0">
                  <a:moveTo>
                    <a:pt x="154" y="78"/>
                  </a:moveTo>
                  <a:lnTo>
                    <a:pt x="154" y="78"/>
                  </a:lnTo>
                  <a:lnTo>
                    <a:pt x="154" y="86"/>
                  </a:lnTo>
                  <a:lnTo>
                    <a:pt x="153" y="93"/>
                  </a:lnTo>
                  <a:lnTo>
                    <a:pt x="150" y="101"/>
                  </a:lnTo>
                  <a:lnTo>
                    <a:pt x="148" y="108"/>
                  </a:lnTo>
                  <a:lnTo>
                    <a:pt x="145" y="114"/>
                  </a:lnTo>
                  <a:lnTo>
                    <a:pt x="141" y="120"/>
                  </a:lnTo>
                  <a:lnTo>
                    <a:pt x="137" y="126"/>
                  </a:lnTo>
                  <a:lnTo>
                    <a:pt x="132" y="132"/>
                  </a:lnTo>
                  <a:lnTo>
                    <a:pt x="126" y="136"/>
                  </a:lnTo>
                  <a:lnTo>
                    <a:pt x="121"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1" y="145"/>
                  </a:lnTo>
                  <a:lnTo>
                    <a:pt x="34" y="141"/>
                  </a:lnTo>
                  <a:lnTo>
                    <a:pt x="28" y="136"/>
                  </a:lnTo>
                  <a:lnTo>
                    <a:pt x="22" y="132"/>
                  </a:lnTo>
                  <a:lnTo>
                    <a:pt x="18" y="126"/>
                  </a:lnTo>
                  <a:lnTo>
                    <a:pt x="13" y="120"/>
                  </a:lnTo>
                  <a:lnTo>
                    <a:pt x="10" y="114"/>
                  </a:lnTo>
                  <a:lnTo>
                    <a:pt x="6" y="108"/>
                  </a:lnTo>
                  <a:lnTo>
                    <a:pt x="4" y="101"/>
                  </a:lnTo>
                  <a:lnTo>
                    <a:pt x="2" y="93"/>
                  </a:lnTo>
                  <a:lnTo>
                    <a:pt x="0" y="86"/>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94" name="Google Shape;6394;p59"/>
            <p:cNvSpPr/>
            <p:nvPr/>
          </p:nvSpPr>
          <p:spPr>
            <a:xfrm>
              <a:off x="2862263" y="2268538"/>
              <a:ext cx="49213" cy="49213"/>
            </a:xfrm>
            <a:custGeom>
              <a:avLst/>
              <a:gdLst/>
              <a:ahLst/>
              <a:cxnLst/>
              <a:rect l="l" t="t" r="r" b="b"/>
              <a:pathLst>
                <a:path w="153" h="153" extrusionOk="0">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95" name="Google Shape;6395;p59"/>
            <p:cNvSpPr/>
            <p:nvPr/>
          </p:nvSpPr>
          <p:spPr>
            <a:xfrm>
              <a:off x="2862263" y="2339976"/>
              <a:ext cx="49213" cy="47625"/>
            </a:xfrm>
            <a:custGeom>
              <a:avLst/>
              <a:gdLst/>
              <a:ahLst/>
              <a:cxnLst/>
              <a:rect l="l" t="t" r="r" b="b"/>
              <a:pathLst>
                <a:path w="153" h="154" extrusionOk="0">
                  <a:moveTo>
                    <a:pt x="153" y="78"/>
                  </a:moveTo>
                  <a:lnTo>
                    <a:pt x="153" y="78"/>
                  </a:lnTo>
                  <a:lnTo>
                    <a:pt x="153" y="86"/>
                  </a:lnTo>
                  <a:lnTo>
                    <a:pt x="152" y="93"/>
                  </a:lnTo>
                  <a:lnTo>
                    <a:pt x="150" y="101"/>
                  </a:lnTo>
                  <a:lnTo>
                    <a:pt x="148" y="108"/>
                  </a:lnTo>
                  <a:lnTo>
                    <a:pt x="144" y="114"/>
                  </a:lnTo>
                  <a:lnTo>
                    <a:pt x="141" y="120"/>
                  </a:lnTo>
                  <a:lnTo>
                    <a:pt x="136" y="126"/>
                  </a:lnTo>
                  <a:lnTo>
                    <a:pt x="132" y="132"/>
                  </a:lnTo>
                  <a:lnTo>
                    <a:pt x="126" y="136"/>
                  </a:lnTo>
                  <a:lnTo>
                    <a:pt x="120" y="141"/>
                  </a:lnTo>
                  <a:lnTo>
                    <a:pt x="113" y="145"/>
                  </a:lnTo>
                  <a:lnTo>
                    <a:pt x="106" y="149"/>
                  </a:lnTo>
                  <a:lnTo>
                    <a:pt x="100" y="151"/>
                  </a:lnTo>
                  <a:lnTo>
                    <a:pt x="93"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96" name="Google Shape;6396;p59"/>
            <p:cNvSpPr/>
            <p:nvPr/>
          </p:nvSpPr>
          <p:spPr>
            <a:xfrm>
              <a:off x="2933701" y="2268538"/>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4"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7"/>
                  </a:lnTo>
                  <a:lnTo>
                    <a:pt x="141" y="34"/>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97" name="Google Shape;6397;p59"/>
            <p:cNvSpPr/>
            <p:nvPr/>
          </p:nvSpPr>
          <p:spPr>
            <a:xfrm>
              <a:off x="2933701" y="2339976"/>
              <a:ext cx="47625" cy="47625"/>
            </a:xfrm>
            <a:custGeom>
              <a:avLst/>
              <a:gdLst/>
              <a:ahLst/>
              <a:cxnLst/>
              <a:rect l="l" t="t" r="r" b="b"/>
              <a:pathLst>
                <a:path w="154" h="154" extrusionOk="0">
                  <a:moveTo>
                    <a:pt x="154" y="78"/>
                  </a:moveTo>
                  <a:lnTo>
                    <a:pt x="154" y="78"/>
                  </a:lnTo>
                  <a:lnTo>
                    <a:pt x="153" y="86"/>
                  </a:lnTo>
                  <a:lnTo>
                    <a:pt x="152" y="93"/>
                  </a:lnTo>
                  <a:lnTo>
                    <a:pt x="151" y="101"/>
                  </a:lnTo>
                  <a:lnTo>
                    <a:pt x="148" y="108"/>
                  </a:lnTo>
                  <a:lnTo>
                    <a:pt x="144" y="114"/>
                  </a:lnTo>
                  <a:lnTo>
                    <a:pt x="141" y="120"/>
                  </a:lnTo>
                  <a:lnTo>
                    <a:pt x="136" y="126"/>
                  </a:lnTo>
                  <a:lnTo>
                    <a:pt x="132" y="132"/>
                  </a:lnTo>
                  <a:lnTo>
                    <a:pt x="126" y="136"/>
                  </a:lnTo>
                  <a:lnTo>
                    <a:pt x="120" y="141"/>
                  </a:lnTo>
                  <a:lnTo>
                    <a:pt x="113" y="145"/>
                  </a:lnTo>
                  <a:lnTo>
                    <a:pt x="108" y="149"/>
                  </a:lnTo>
                  <a:lnTo>
                    <a:pt x="100" y="151"/>
                  </a:lnTo>
                  <a:lnTo>
                    <a:pt x="93" y="152"/>
                  </a:lnTo>
                  <a:lnTo>
                    <a:pt x="85" y="154"/>
                  </a:lnTo>
                  <a:lnTo>
                    <a:pt x="77" y="154"/>
                  </a:lnTo>
                  <a:lnTo>
                    <a:pt x="77" y="154"/>
                  </a:lnTo>
                  <a:lnTo>
                    <a:pt x="69" y="154"/>
                  </a:lnTo>
                  <a:lnTo>
                    <a:pt x="62" y="152"/>
                  </a:lnTo>
                  <a:lnTo>
                    <a:pt x="54" y="151"/>
                  </a:lnTo>
                  <a:lnTo>
                    <a:pt x="47" y="149"/>
                  </a:lnTo>
                  <a:lnTo>
                    <a:pt x="40" y="145"/>
                  </a:lnTo>
                  <a:lnTo>
                    <a:pt x="34" y="141"/>
                  </a:lnTo>
                  <a:lnTo>
                    <a:pt x="29" y="136"/>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98" name="Google Shape;6398;p59"/>
            <p:cNvSpPr/>
            <p:nvPr/>
          </p:nvSpPr>
          <p:spPr>
            <a:xfrm>
              <a:off x="3001963" y="2268538"/>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0" y="120"/>
                  </a:lnTo>
                  <a:lnTo>
                    <a:pt x="136" y="126"/>
                  </a:lnTo>
                  <a:lnTo>
                    <a:pt x="131" y="132"/>
                  </a:lnTo>
                  <a:lnTo>
                    <a:pt x="125" y="136"/>
                  </a:lnTo>
                  <a:lnTo>
                    <a:pt x="120" y="141"/>
                  </a:lnTo>
                  <a:lnTo>
                    <a:pt x="114" y="144"/>
                  </a:lnTo>
                  <a:lnTo>
                    <a:pt x="107" y="148"/>
                  </a:lnTo>
                  <a:lnTo>
                    <a:pt x="99" y="150"/>
                  </a:lnTo>
                  <a:lnTo>
                    <a:pt x="92" y="152"/>
                  </a:lnTo>
                  <a:lnTo>
                    <a:pt x="84" y="153"/>
                  </a:lnTo>
                  <a:lnTo>
                    <a:pt x="76" y="153"/>
                  </a:lnTo>
                  <a:lnTo>
                    <a:pt x="76" y="153"/>
                  </a:lnTo>
                  <a:lnTo>
                    <a:pt x="69" y="153"/>
                  </a:lnTo>
                  <a:lnTo>
                    <a:pt x="61" y="152"/>
                  </a:lnTo>
                  <a:lnTo>
                    <a:pt x="53" y="150"/>
                  </a:lnTo>
                  <a:lnTo>
                    <a:pt x="46" y="148"/>
                  </a:lnTo>
                  <a:lnTo>
                    <a:pt x="40" y="144"/>
                  </a:lnTo>
                  <a:lnTo>
                    <a:pt x="34" y="141"/>
                  </a:lnTo>
                  <a:lnTo>
                    <a:pt x="28" y="136"/>
                  </a:lnTo>
                  <a:lnTo>
                    <a:pt x="22" y="132"/>
                  </a:lnTo>
                  <a:lnTo>
                    <a:pt x="17" y="126"/>
                  </a:lnTo>
                  <a:lnTo>
                    <a:pt x="13"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3" y="34"/>
                  </a:lnTo>
                  <a:lnTo>
                    <a:pt x="17" y="27"/>
                  </a:lnTo>
                  <a:lnTo>
                    <a:pt x="22" y="23"/>
                  </a:lnTo>
                  <a:lnTo>
                    <a:pt x="28" y="17"/>
                  </a:lnTo>
                  <a:lnTo>
                    <a:pt x="34" y="13"/>
                  </a:lnTo>
                  <a:lnTo>
                    <a:pt x="40" y="9"/>
                  </a:lnTo>
                  <a:lnTo>
                    <a:pt x="46" y="6"/>
                  </a:lnTo>
                  <a:lnTo>
                    <a:pt x="53" y="3"/>
                  </a:lnTo>
                  <a:lnTo>
                    <a:pt x="61" y="1"/>
                  </a:lnTo>
                  <a:lnTo>
                    <a:pt x="69" y="0"/>
                  </a:lnTo>
                  <a:lnTo>
                    <a:pt x="76" y="0"/>
                  </a:lnTo>
                  <a:lnTo>
                    <a:pt x="76" y="0"/>
                  </a:lnTo>
                  <a:lnTo>
                    <a:pt x="84" y="0"/>
                  </a:lnTo>
                  <a:lnTo>
                    <a:pt x="92" y="1"/>
                  </a:lnTo>
                  <a:lnTo>
                    <a:pt x="99" y="3"/>
                  </a:lnTo>
                  <a:lnTo>
                    <a:pt x="107" y="6"/>
                  </a:lnTo>
                  <a:lnTo>
                    <a:pt x="114" y="9"/>
                  </a:lnTo>
                  <a:lnTo>
                    <a:pt x="120" y="13"/>
                  </a:lnTo>
                  <a:lnTo>
                    <a:pt x="125"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399" name="Google Shape;6399;p59"/>
            <p:cNvSpPr/>
            <p:nvPr/>
          </p:nvSpPr>
          <p:spPr>
            <a:xfrm>
              <a:off x="3001963" y="2339976"/>
              <a:ext cx="49213" cy="47625"/>
            </a:xfrm>
            <a:custGeom>
              <a:avLst/>
              <a:gdLst/>
              <a:ahLst/>
              <a:cxnLst/>
              <a:rect l="l" t="t" r="r" b="b"/>
              <a:pathLst>
                <a:path w="154" h="154" extrusionOk="0">
                  <a:moveTo>
                    <a:pt x="154" y="78"/>
                  </a:moveTo>
                  <a:lnTo>
                    <a:pt x="154" y="78"/>
                  </a:lnTo>
                  <a:lnTo>
                    <a:pt x="153" y="86"/>
                  </a:lnTo>
                  <a:lnTo>
                    <a:pt x="152" y="93"/>
                  </a:lnTo>
                  <a:lnTo>
                    <a:pt x="151" y="101"/>
                  </a:lnTo>
                  <a:lnTo>
                    <a:pt x="147" y="108"/>
                  </a:lnTo>
                  <a:lnTo>
                    <a:pt x="145" y="114"/>
                  </a:lnTo>
                  <a:lnTo>
                    <a:pt x="140" y="120"/>
                  </a:lnTo>
                  <a:lnTo>
                    <a:pt x="136" y="126"/>
                  </a:lnTo>
                  <a:lnTo>
                    <a:pt x="131" y="132"/>
                  </a:lnTo>
                  <a:lnTo>
                    <a:pt x="125" y="136"/>
                  </a:lnTo>
                  <a:lnTo>
                    <a:pt x="120" y="141"/>
                  </a:lnTo>
                  <a:lnTo>
                    <a:pt x="114" y="145"/>
                  </a:lnTo>
                  <a:lnTo>
                    <a:pt x="107" y="149"/>
                  </a:lnTo>
                  <a:lnTo>
                    <a:pt x="99" y="151"/>
                  </a:lnTo>
                  <a:lnTo>
                    <a:pt x="92" y="152"/>
                  </a:lnTo>
                  <a:lnTo>
                    <a:pt x="84" y="154"/>
                  </a:lnTo>
                  <a:lnTo>
                    <a:pt x="76" y="154"/>
                  </a:lnTo>
                  <a:lnTo>
                    <a:pt x="76" y="154"/>
                  </a:lnTo>
                  <a:lnTo>
                    <a:pt x="69" y="154"/>
                  </a:lnTo>
                  <a:lnTo>
                    <a:pt x="61" y="152"/>
                  </a:lnTo>
                  <a:lnTo>
                    <a:pt x="53" y="151"/>
                  </a:lnTo>
                  <a:lnTo>
                    <a:pt x="46" y="149"/>
                  </a:lnTo>
                  <a:lnTo>
                    <a:pt x="40" y="145"/>
                  </a:lnTo>
                  <a:lnTo>
                    <a:pt x="34" y="141"/>
                  </a:lnTo>
                  <a:lnTo>
                    <a:pt x="28" y="136"/>
                  </a:lnTo>
                  <a:lnTo>
                    <a:pt x="22" y="132"/>
                  </a:lnTo>
                  <a:lnTo>
                    <a:pt x="17" y="126"/>
                  </a:lnTo>
                  <a:lnTo>
                    <a:pt x="13"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3" y="34"/>
                  </a:lnTo>
                  <a:lnTo>
                    <a:pt x="17" y="29"/>
                  </a:lnTo>
                  <a:lnTo>
                    <a:pt x="22" y="23"/>
                  </a:lnTo>
                  <a:lnTo>
                    <a:pt x="28" y="18"/>
                  </a:lnTo>
                  <a:lnTo>
                    <a:pt x="34" y="14"/>
                  </a:lnTo>
                  <a:lnTo>
                    <a:pt x="40" y="9"/>
                  </a:lnTo>
                  <a:lnTo>
                    <a:pt x="46" y="7"/>
                  </a:lnTo>
                  <a:lnTo>
                    <a:pt x="53" y="3"/>
                  </a:lnTo>
                  <a:lnTo>
                    <a:pt x="61" y="2"/>
                  </a:lnTo>
                  <a:lnTo>
                    <a:pt x="69" y="1"/>
                  </a:lnTo>
                  <a:lnTo>
                    <a:pt x="76" y="0"/>
                  </a:lnTo>
                  <a:lnTo>
                    <a:pt x="76" y="0"/>
                  </a:lnTo>
                  <a:lnTo>
                    <a:pt x="84" y="1"/>
                  </a:lnTo>
                  <a:lnTo>
                    <a:pt x="92" y="2"/>
                  </a:lnTo>
                  <a:lnTo>
                    <a:pt x="99" y="3"/>
                  </a:lnTo>
                  <a:lnTo>
                    <a:pt x="107" y="7"/>
                  </a:lnTo>
                  <a:lnTo>
                    <a:pt x="114" y="9"/>
                  </a:lnTo>
                  <a:lnTo>
                    <a:pt x="120" y="14"/>
                  </a:lnTo>
                  <a:lnTo>
                    <a:pt x="125" y="18"/>
                  </a:lnTo>
                  <a:lnTo>
                    <a:pt x="131" y="23"/>
                  </a:lnTo>
                  <a:lnTo>
                    <a:pt x="136" y="29"/>
                  </a:lnTo>
                  <a:lnTo>
                    <a:pt x="140"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00" name="Google Shape;6400;p59"/>
            <p:cNvSpPr/>
            <p:nvPr/>
          </p:nvSpPr>
          <p:spPr>
            <a:xfrm>
              <a:off x="3211513" y="2124076"/>
              <a:ext cx="49213" cy="49213"/>
            </a:xfrm>
            <a:custGeom>
              <a:avLst/>
              <a:gdLst/>
              <a:ahLst/>
              <a:cxnLst/>
              <a:rect l="l" t="t" r="r" b="b"/>
              <a:pathLst>
                <a:path w="154" h="154" extrusionOk="0">
                  <a:moveTo>
                    <a:pt x="154" y="76"/>
                  </a:moveTo>
                  <a:lnTo>
                    <a:pt x="154" y="76"/>
                  </a:lnTo>
                  <a:lnTo>
                    <a:pt x="153" y="84"/>
                  </a:lnTo>
                  <a:lnTo>
                    <a:pt x="152" y="92"/>
                  </a:lnTo>
                  <a:lnTo>
                    <a:pt x="151" y="99"/>
                  </a:lnTo>
                  <a:lnTo>
                    <a:pt x="149" y="106"/>
                  </a:lnTo>
                  <a:lnTo>
                    <a:pt x="145" y="113"/>
                  </a:lnTo>
                  <a:lnTo>
                    <a:pt x="141" y="120"/>
                  </a:lnTo>
                  <a:lnTo>
                    <a:pt x="136" y="126"/>
                  </a:lnTo>
                  <a:lnTo>
                    <a:pt x="131" y="131"/>
                  </a:lnTo>
                  <a:lnTo>
                    <a:pt x="126" y="136"/>
                  </a:lnTo>
                  <a:lnTo>
                    <a:pt x="120" y="140"/>
                  </a:lnTo>
                  <a:lnTo>
                    <a:pt x="114" y="144"/>
                  </a:lnTo>
                  <a:lnTo>
                    <a:pt x="107" y="147"/>
                  </a:lnTo>
                  <a:lnTo>
                    <a:pt x="100" y="150"/>
                  </a:lnTo>
                  <a:lnTo>
                    <a:pt x="92" y="152"/>
                  </a:lnTo>
                  <a:lnTo>
                    <a:pt x="84" y="153"/>
                  </a:lnTo>
                  <a:lnTo>
                    <a:pt x="78" y="154"/>
                  </a:lnTo>
                  <a:lnTo>
                    <a:pt x="78" y="154"/>
                  </a:lnTo>
                  <a:lnTo>
                    <a:pt x="70" y="153"/>
                  </a:lnTo>
                  <a:lnTo>
                    <a:pt x="62" y="152"/>
                  </a:lnTo>
                  <a:lnTo>
                    <a:pt x="55" y="150"/>
                  </a:lnTo>
                  <a:lnTo>
                    <a:pt x="47" y="147"/>
                  </a:lnTo>
                  <a:lnTo>
                    <a:pt x="40" y="144"/>
                  </a:lnTo>
                  <a:lnTo>
                    <a:pt x="34" y="140"/>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4"/>
                  </a:lnTo>
                  <a:lnTo>
                    <a:pt x="18" y="27"/>
                  </a:lnTo>
                  <a:lnTo>
                    <a:pt x="23" y="23"/>
                  </a:lnTo>
                  <a:lnTo>
                    <a:pt x="28" y="17"/>
                  </a:lnTo>
                  <a:lnTo>
                    <a:pt x="34" y="12"/>
                  </a:lnTo>
                  <a:lnTo>
                    <a:pt x="40" y="9"/>
                  </a:lnTo>
                  <a:lnTo>
                    <a:pt x="47" y="5"/>
                  </a:lnTo>
                  <a:lnTo>
                    <a:pt x="55" y="3"/>
                  </a:lnTo>
                  <a:lnTo>
                    <a:pt x="62" y="1"/>
                  </a:lnTo>
                  <a:lnTo>
                    <a:pt x="70" y="0"/>
                  </a:lnTo>
                  <a:lnTo>
                    <a:pt x="78" y="0"/>
                  </a:lnTo>
                  <a:lnTo>
                    <a:pt x="78" y="0"/>
                  </a:lnTo>
                  <a:lnTo>
                    <a:pt x="84" y="0"/>
                  </a:lnTo>
                  <a:lnTo>
                    <a:pt x="92" y="1"/>
                  </a:lnTo>
                  <a:lnTo>
                    <a:pt x="100" y="3"/>
                  </a:lnTo>
                  <a:lnTo>
                    <a:pt x="107" y="5"/>
                  </a:lnTo>
                  <a:lnTo>
                    <a:pt x="114" y="9"/>
                  </a:lnTo>
                  <a:lnTo>
                    <a:pt x="120" y="12"/>
                  </a:lnTo>
                  <a:lnTo>
                    <a:pt x="126" y="17"/>
                  </a:lnTo>
                  <a:lnTo>
                    <a:pt x="131" y="23"/>
                  </a:lnTo>
                  <a:lnTo>
                    <a:pt x="136" y="27"/>
                  </a:lnTo>
                  <a:lnTo>
                    <a:pt x="141" y="34"/>
                  </a:lnTo>
                  <a:lnTo>
                    <a:pt x="145" y="40"/>
                  </a:lnTo>
                  <a:lnTo>
                    <a:pt x="149"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01" name="Google Shape;6401;p59"/>
            <p:cNvSpPr/>
            <p:nvPr/>
          </p:nvSpPr>
          <p:spPr>
            <a:xfrm>
              <a:off x="3211513" y="2195513"/>
              <a:ext cx="49213" cy="49213"/>
            </a:xfrm>
            <a:custGeom>
              <a:avLst/>
              <a:gdLst/>
              <a:ahLst/>
              <a:cxnLst/>
              <a:rect l="l" t="t" r="r" b="b"/>
              <a:pathLst>
                <a:path w="154" h="154" extrusionOk="0">
                  <a:moveTo>
                    <a:pt x="154" y="78"/>
                  </a:moveTo>
                  <a:lnTo>
                    <a:pt x="154" y="78"/>
                  </a:lnTo>
                  <a:lnTo>
                    <a:pt x="153" y="86"/>
                  </a:lnTo>
                  <a:lnTo>
                    <a:pt x="152" y="92"/>
                  </a:lnTo>
                  <a:lnTo>
                    <a:pt x="151" y="100"/>
                  </a:lnTo>
                  <a:lnTo>
                    <a:pt x="149" y="107"/>
                  </a:lnTo>
                  <a:lnTo>
                    <a:pt x="145" y="114"/>
                  </a:lnTo>
                  <a:lnTo>
                    <a:pt x="141" y="120"/>
                  </a:lnTo>
                  <a:lnTo>
                    <a:pt x="136" y="126"/>
                  </a:lnTo>
                  <a:lnTo>
                    <a:pt x="131" y="131"/>
                  </a:lnTo>
                  <a:lnTo>
                    <a:pt x="126" y="137"/>
                  </a:lnTo>
                  <a:lnTo>
                    <a:pt x="120" y="140"/>
                  </a:lnTo>
                  <a:lnTo>
                    <a:pt x="114" y="145"/>
                  </a:lnTo>
                  <a:lnTo>
                    <a:pt x="107" y="148"/>
                  </a:lnTo>
                  <a:lnTo>
                    <a:pt x="100" y="151"/>
                  </a:lnTo>
                  <a:lnTo>
                    <a:pt x="92" y="152"/>
                  </a:lnTo>
                  <a:lnTo>
                    <a:pt x="84" y="153"/>
                  </a:lnTo>
                  <a:lnTo>
                    <a:pt x="78" y="154"/>
                  </a:lnTo>
                  <a:lnTo>
                    <a:pt x="78" y="154"/>
                  </a:lnTo>
                  <a:lnTo>
                    <a:pt x="70" y="153"/>
                  </a:lnTo>
                  <a:lnTo>
                    <a:pt x="62" y="152"/>
                  </a:lnTo>
                  <a:lnTo>
                    <a:pt x="55" y="151"/>
                  </a:lnTo>
                  <a:lnTo>
                    <a:pt x="47" y="148"/>
                  </a:lnTo>
                  <a:lnTo>
                    <a:pt x="40" y="145"/>
                  </a:lnTo>
                  <a:lnTo>
                    <a:pt x="34" y="140"/>
                  </a:lnTo>
                  <a:lnTo>
                    <a:pt x="28" y="137"/>
                  </a:lnTo>
                  <a:lnTo>
                    <a:pt x="23" y="131"/>
                  </a:lnTo>
                  <a:lnTo>
                    <a:pt x="18" y="126"/>
                  </a:lnTo>
                  <a:lnTo>
                    <a:pt x="13" y="120"/>
                  </a:lnTo>
                  <a:lnTo>
                    <a:pt x="9" y="114"/>
                  </a:lnTo>
                  <a:lnTo>
                    <a:pt x="7" y="107"/>
                  </a:lnTo>
                  <a:lnTo>
                    <a:pt x="3" y="100"/>
                  </a:lnTo>
                  <a:lnTo>
                    <a:pt x="2" y="92"/>
                  </a:lnTo>
                  <a:lnTo>
                    <a:pt x="1" y="86"/>
                  </a:lnTo>
                  <a:lnTo>
                    <a:pt x="0" y="78"/>
                  </a:lnTo>
                  <a:lnTo>
                    <a:pt x="0" y="78"/>
                  </a:lnTo>
                  <a:lnTo>
                    <a:pt x="1" y="70"/>
                  </a:lnTo>
                  <a:lnTo>
                    <a:pt x="2" y="62"/>
                  </a:lnTo>
                  <a:lnTo>
                    <a:pt x="3" y="55"/>
                  </a:lnTo>
                  <a:lnTo>
                    <a:pt x="7" y="47"/>
                  </a:lnTo>
                  <a:lnTo>
                    <a:pt x="9" y="41"/>
                  </a:lnTo>
                  <a:lnTo>
                    <a:pt x="13" y="34"/>
                  </a:lnTo>
                  <a:lnTo>
                    <a:pt x="18" y="28"/>
                  </a:lnTo>
                  <a:lnTo>
                    <a:pt x="23" y="23"/>
                  </a:lnTo>
                  <a:lnTo>
                    <a:pt x="28" y="18"/>
                  </a:lnTo>
                  <a:lnTo>
                    <a:pt x="34" y="13"/>
                  </a:lnTo>
                  <a:lnTo>
                    <a:pt x="40" y="9"/>
                  </a:lnTo>
                  <a:lnTo>
                    <a:pt x="47" y="7"/>
                  </a:lnTo>
                  <a:lnTo>
                    <a:pt x="55" y="3"/>
                  </a:lnTo>
                  <a:lnTo>
                    <a:pt x="62" y="2"/>
                  </a:lnTo>
                  <a:lnTo>
                    <a:pt x="70" y="1"/>
                  </a:lnTo>
                  <a:lnTo>
                    <a:pt x="78" y="0"/>
                  </a:lnTo>
                  <a:lnTo>
                    <a:pt x="78" y="0"/>
                  </a:lnTo>
                  <a:lnTo>
                    <a:pt x="84" y="1"/>
                  </a:lnTo>
                  <a:lnTo>
                    <a:pt x="92" y="2"/>
                  </a:lnTo>
                  <a:lnTo>
                    <a:pt x="100" y="3"/>
                  </a:lnTo>
                  <a:lnTo>
                    <a:pt x="107" y="7"/>
                  </a:lnTo>
                  <a:lnTo>
                    <a:pt x="114" y="9"/>
                  </a:lnTo>
                  <a:lnTo>
                    <a:pt x="120" y="13"/>
                  </a:lnTo>
                  <a:lnTo>
                    <a:pt x="126" y="18"/>
                  </a:lnTo>
                  <a:lnTo>
                    <a:pt x="131" y="23"/>
                  </a:lnTo>
                  <a:lnTo>
                    <a:pt x="136" y="28"/>
                  </a:lnTo>
                  <a:lnTo>
                    <a:pt x="141" y="34"/>
                  </a:lnTo>
                  <a:lnTo>
                    <a:pt x="145" y="41"/>
                  </a:lnTo>
                  <a:lnTo>
                    <a:pt x="149"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02" name="Google Shape;6402;p59"/>
            <p:cNvSpPr/>
            <p:nvPr/>
          </p:nvSpPr>
          <p:spPr>
            <a:xfrm>
              <a:off x="3282950" y="2124075"/>
              <a:ext cx="47625" cy="49213"/>
            </a:xfrm>
            <a:custGeom>
              <a:avLst/>
              <a:gdLst/>
              <a:ahLst/>
              <a:cxnLst/>
              <a:rect l="l" t="t" r="r" b="b"/>
              <a:pathLst>
                <a:path w="153" h="154"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99" y="150"/>
                  </a:lnTo>
                  <a:lnTo>
                    <a:pt x="91" y="152"/>
                  </a:lnTo>
                  <a:lnTo>
                    <a:pt x="85" y="153"/>
                  </a:lnTo>
                  <a:lnTo>
                    <a:pt x="77" y="154"/>
                  </a:lnTo>
                  <a:lnTo>
                    <a:pt x="77" y="154"/>
                  </a:lnTo>
                  <a:lnTo>
                    <a:pt x="69" y="153"/>
                  </a:lnTo>
                  <a:lnTo>
                    <a:pt x="61"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2" y="23"/>
                  </a:lnTo>
                  <a:lnTo>
                    <a:pt x="27" y="17"/>
                  </a:lnTo>
                  <a:lnTo>
                    <a:pt x="33" y="12"/>
                  </a:lnTo>
                  <a:lnTo>
                    <a:pt x="40" y="9"/>
                  </a:lnTo>
                  <a:lnTo>
                    <a:pt x="47" y="5"/>
                  </a:lnTo>
                  <a:lnTo>
                    <a:pt x="54" y="3"/>
                  </a:lnTo>
                  <a:lnTo>
                    <a:pt x="61" y="1"/>
                  </a:lnTo>
                  <a:lnTo>
                    <a:pt x="69" y="0"/>
                  </a:lnTo>
                  <a:lnTo>
                    <a:pt x="77" y="0"/>
                  </a:lnTo>
                  <a:lnTo>
                    <a:pt x="77" y="0"/>
                  </a:lnTo>
                  <a:lnTo>
                    <a:pt x="85" y="0"/>
                  </a:lnTo>
                  <a:lnTo>
                    <a:pt x="91" y="1"/>
                  </a:lnTo>
                  <a:lnTo>
                    <a:pt x="99" y="3"/>
                  </a:lnTo>
                  <a:lnTo>
                    <a:pt x="106" y="5"/>
                  </a:lnTo>
                  <a:lnTo>
                    <a:pt x="113" y="9"/>
                  </a:lnTo>
                  <a:lnTo>
                    <a:pt x="120" y="12"/>
                  </a:lnTo>
                  <a:lnTo>
                    <a:pt x="126" y="17"/>
                  </a:lnTo>
                  <a:lnTo>
                    <a:pt x="132" y="23"/>
                  </a:lnTo>
                  <a:lnTo>
                    <a:pt x="136" y="27"/>
                  </a:lnTo>
                  <a:lnTo>
                    <a:pt x="141" y="34"/>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03" name="Google Shape;6403;p59"/>
            <p:cNvSpPr/>
            <p:nvPr/>
          </p:nvSpPr>
          <p:spPr>
            <a:xfrm>
              <a:off x="3282950" y="2195513"/>
              <a:ext cx="47625" cy="49213"/>
            </a:xfrm>
            <a:custGeom>
              <a:avLst/>
              <a:gdLst/>
              <a:ahLst/>
              <a:cxnLst/>
              <a:rect l="l" t="t" r="r" b="b"/>
              <a:pathLst>
                <a:path w="153" h="154" extrusionOk="0">
                  <a:moveTo>
                    <a:pt x="153" y="78"/>
                  </a:moveTo>
                  <a:lnTo>
                    <a:pt x="153" y="78"/>
                  </a:lnTo>
                  <a:lnTo>
                    <a:pt x="153" y="86"/>
                  </a:lnTo>
                  <a:lnTo>
                    <a:pt x="152" y="92"/>
                  </a:lnTo>
                  <a:lnTo>
                    <a:pt x="150" y="100"/>
                  </a:lnTo>
                  <a:lnTo>
                    <a:pt x="148" y="107"/>
                  </a:lnTo>
                  <a:lnTo>
                    <a:pt x="144" y="114"/>
                  </a:lnTo>
                  <a:lnTo>
                    <a:pt x="141" y="120"/>
                  </a:lnTo>
                  <a:lnTo>
                    <a:pt x="136" y="126"/>
                  </a:lnTo>
                  <a:lnTo>
                    <a:pt x="132" y="131"/>
                  </a:lnTo>
                  <a:lnTo>
                    <a:pt x="126" y="137"/>
                  </a:lnTo>
                  <a:lnTo>
                    <a:pt x="120" y="140"/>
                  </a:lnTo>
                  <a:lnTo>
                    <a:pt x="113" y="145"/>
                  </a:lnTo>
                  <a:lnTo>
                    <a:pt x="106" y="148"/>
                  </a:lnTo>
                  <a:lnTo>
                    <a:pt x="99" y="151"/>
                  </a:lnTo>
                  <a:lnTo>
                    <a:pt x="91" y="152"/>
                  </a:lnTo>
                  <a:lnTo>
                    <a:pt x="85" y="153"/>
                  </a:lnTo>
                  <a:lnTo>
                    <a:pt x="77" y="154"/>
                  </a:lnTo>
                  <a:lnTo>
                    <a:pt x="77" y="154"/>
                  </a:lnTo>
                  <a:lnTo>
                    <a:pt x="69" y="153"/>
                  </a:lnTo>
                  <a:lnTo>
                    <a:pt x="61" y="152"/>
                  </a:lnTo>
                  <a:lnTo>
                    <a:pt x="54" y="151"/>
                  </a:lnTo>
                  <a:lnTo>
                    <a:pt x="47" y="148"/>
                  </a:lnTo>
                  <a:lnTo>
                    <a:pt x="40" y="145"/>
                  </a:lnTo>
                  <a:lnTo>
                    <a:pt x="33" y="140"/>
                  </a:lnTo>
                  <a:lnTo>
                    <a:pt x="27" y="137"/>
                  </a:lnTo>
                  <a:lnTo>
                    <a:pt x="22"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3"/>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3"/>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04" name="Google Shape;6404;p59"/>
            <p:cNvSpPr/>
            <p:nvPr/>
          </p:nvSpPr>
          <p:spPr>
            <a:xfrm>
              <a:off x="3351213" y="2124075"/>
              <a:ext cx="49213"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4"/>
                  </a:lnTo>
                  <a:lnTo>
                    <a:pt x="77" y="154"/>
                  </a:lnTo>
                  <a:lnTo>
                    <a:pt x="69" y="153"/>
                  </a:lnTo>
                  <a:lnTo>
                    <a:pt x="61" y="152"/>
                  </a:lnTo>
                  <a:lnTo>
                    <a:pt x="54" y="150"/>
                  </a:lnTo>
                  <a:lnTo>
                    <a:pt x="47" y="147"/>
                  </a:lnTo>
                  <a:lnTo>
                    <a:pt x="41" y="144"/>
                  </a:lnTo>
                  <a:lnTo>
                    <a:pt x="34" y="140"/>
                  </a:lnTo>
                  <a:lnTo>
                    <a:pt x="28" y="136"/>
                  </a:lnTo>
                  <a:lnTo>
                    <a:pt x="22" y="131"/>
                  </a:lnTo>
                  <a:lnTo>
                    <a:pt x="18" y="126"/>
                  </a:lnTo>
                  <a:lnTo>
                    <a:pt x="13" y="120"/>
                  </a:lnTo>
                  <a:lnTo>
                    <a:pt x="10" y="113"/>
                  </a:lnTo>
                  <a:lnTo>
                    <a:pt x="6" y="106"/>
                  </a:lnTo>
                  <a:lnTo>
                    <a:pt x="4" y="99"/>
                  </a:lnTo>
                  <a:lnTo>
                    <a:pt x="2" y="92"/>
                  </a:lnTo>
                  <a:lnTo>
                    <a:pt x="0" y="84"/>
                  </a:lnTo>
                  <a:lnTo>
                    <a:pt x="0" y="76"/>
                  </a:lnTo>
                  <a:lnTo>
                    <a:pt x="0" y="76"/>
                  </a:lnTo>
                  <a:lnTo>
                    <a:pt x="0" y="68"/>
                  </a:lnTo>
                  <a:lnTo>
                    <a:pt x="2" y="62"/>
                  </a:lnTo>
                  <a:lnTo>
                    <a:pt x="4" y="54"/>
                  </a:lnTo>
                  <a:lnTo>
                    <a:pt x="6" y="47"/>
                  </a:lnTo>
                  <a:lnTo>
                    <a:pt x="10" y="40"/>
                  </a:lnTo>
                  <a:lnTo>
                    <a:pt x="13" y="34"/>
                  </a:lnTo>
                  <a:lnTo>
                    <a:pt x="18" y="27"/>
                  </a:lnTo>
                  <a:lnTo>
                    <a:pt x="22" y="23"/>
                  </a:lnTo>
                  <a:lnTo>
                    <a:pt x="28" y="17"/>
                  </a:lnTo>
                  <a:lnTo>
                    <a:pt x="34" y="12"/>
                  </a:lnTo>
                  <a:lnTo>
                    <a:pt x="41"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05" name="Google Shape;6405;p59"/>
            <p:cNvSpPr/>
            <p:nvPr/>
          </p:nvSpPr>
          <p:spPr>
            <a:xfrm>
              <a:off x="3351213" y="2195513"/>
              <a:ext cx="49213" cy="49213"/>
            </a:xfrm>
            <a:custGeom>
              <a:avLst/>
              <a:gdLst/>
              <a:ahLst/>
              <a:cxnLst/>
              <a:rect l="l" t="t" r="r" b="b"/>
              <a:pathLst>
                <a:path w="154" h="154" extrusionOk="0">
                  <a:moveTo>
                    <a:pt x="154" y="78"/>
                  </a:moveTo>
                  <a:lnTo>
                    <a:pt x="154" y="78"/>
                  </a:lnTo>
                  <a:lnTo>
                    <a:pt x="154" y="86"/>
                  </a:lnTo>
                  <a:lnTo>
                    <a:pt x="153" y="92"/>
                  </a:lnTo>
                  <a:lnTo>
                    <a:pt x="150" y="100"/>
                  </a:lnTo>
                  <a:lnTo>
                    <a:pt x="148" y="107"/>
                  </a:lnTo>
                  <a:lnTo>
                    <a:pt x="145" y="114"/>
                  </a:lnTo>
                  <a:lnTo>
                    <a:pt x="141" y="120"/>
                  </a:lnTo>
                  <a:lnTo>
                    <a:pt x="137" y="126"/>
                  </a:lnTo>
                  <a:lnTo>
                    <a:pt x="132" y="131"/>
                  </a:lnTo>
                  <a:lnTo>
                    <a:pt x="126" y="137"/>
                  </a:lnTo>
                  <a:lnTo>
                    <a:pt x="121" y="140"/>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1" y="145"/>
                  </a:lnTo>
                  <a:lnTo>
                    <a:pt x="34" y="140"/>
                  </a:lnTo>
                  <a:lnTo>
                    <a:pt x="28" y="137"/>
                  </a:lnTo>
                  <a:lnTo>
                    <a:pt x="22" y="131"/>
                  </a:lnTo>
                  <a:lnTo>
                    <a:pt x="18" y="126"/>
                  </a:lnTo>
                  <a:lnTo>
                    <a:pt x="13" y="120"/>
                  </a:lnTo>
                  <a:lnTo>
                    <a:pt x="10" y="114"/>
                  </a:lnTo>
                  <a:lnTo>
                    <a:pt x="6" y="107"/>
                  </a:lnTo>
                  <a:lnTo>
                    <a:pt x="4" y="100"/>
                  </a:lnTo>
                  <a:lnTo>
                    <a:pt x="2" y="92"/>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3"/>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06" name="Google Shape;6406;p59"/>
            <p:cNvSpPr/>
            <p:nvPr/>
          </p:nvSpPr>
          <p:spPr>
            <a:xfrm>
              <a:off x="3421063" y="2406650"/>
              <a:ext cx="47625"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0" y="120"/>
                  </a:lnTo>
                  <a:lnTo>
                    <a:pt x="136" y="126"/>
                  </a:lnTo>
                  <a:lnTo>
                    <a:pt x="131" y="131"/>
                  </a:lnTo>
                  <a:lnTo>
                    <a:pt x="126" y="136"/>
                  </a:lnTo>
                  <a:lnTo>
                    <a:pt x="120" y="140"/>
                  </a:lnTo>
                  <a:lnTo>
                    <a:pt x="114" y="145"/>
                  </a:lnTo>
                  <a:lnTo>
                    <a:pt x="107" y="147"/>
                  </a:lnTo>
                  <a:lnTo>
                    <a:pt x="100" y="151"/>
                  </a:lnTo>
                  <a:lnTo>
                    <a:pt x="92" y="152"/>
                  </a:lnTo>
                  <a:lnTo>
                    <a:pt x="84" y="153"/>
                  </a:lnTo>
                  <a:lnTo>
                    <a:pt x="77" y="154"/>
                  </a:lnTo>
                  <a:lnTo>
                    <a:pt x="77" y="154"/>
                  </a:lnTo>
                  <a:lnTo>
                    <a:pt x="69" y="153"/>
                  </a:lnTo>
                  <a:lnTo>
                    <a:pt x="61" y="152"/>
                  </a:lnTo>
                  <a:lnTo>
                    <a:pt x="55" y="151"/>
                  </a:lnTo>
                  <a:lnTo>
                    <a:pt x="47" y="147"/>
                  </a:lnTo>
                  <a:lnTo>
                    <a:pt x="40" y="145"/>
                  </a:lnTo>
                  <a:lnTo>
                    <a:pt x="34" y="140"/>
                  </a:lnTo>
                  <a:lnTo>
                    <a:pt x="28" y="136"/>
                  </a:lnTo>
                  <a:lnTo>
                    <a:pt x="23" y="131"/>
                  </a:lnTo>
                  <a:lnTo>
                    <a:pt x="18" y="126"/>
                  </a:lnTo>
                  <a:lnTo>
                    <a:pt x="13"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3" y="34"/>
                  </a:lnTo>
                  <a:lnTo>
                    <a:pt x="18" y="28"/>
                  </a:lnTo>
                  <a:lnTo>
                    <a:pt x="23" y="23"/>
                  </a:lnTo>
                  <a:lnTo>
                    <a:pt x="28" y="18"/>
                  </a:lnTo>
                  <a:lnTo>
                    <a:pt x="34" y="13"/>
                  </a:lnTo>
                  <a:lnTo>
                    <a:pt x="40" y="9"/>
                  </a:lnTo>
                  <a:lnTo>
                    <a:pt x="47" y="5"/>
                  </a:lnTo>
                  <a:lnTo>
                    <a:pt x="55" y="3"/>
                  </a:lnTo>
                  <a:lnTo>
                    <a:pt x="61" y="2"/>
                  </a:lnTo>
                  <a:lnTo>
                    <a:pt x="69" y="1"/>
                  </a:lnTo>
                  <a:lnTo>
                    <a:pt x="77" y="0"/>
                  </a:lnTo>
                  <a:lnTo>
                    <a:pt x="77" y="0"/>
                  </a:lnTo>
                  <a:lnTo>
                    <a:pt x="84" y="1"/>
                  </a:lnTo>
                  <a:lnTo>
                    <a:pt x="92" y="2"/>
                  </a:lnTo>
                  <a:lnTo>
                    <a:pt x="100" y="3"/>
                  </a:lnTo>
                  <a:lnTo>
                    <a:pt x="107" y="5"/>
                  </a:lnTo>
                  <a:lnTo>
                    <a:pt x="114" y="9"/>
                  </a:lnTo>
                  <a:lnTo>
                    <a:pt x="120" y="13"/>
                  </a:lnTo>
                  <a:lnTo>
                    <a:pt x="126" y="18"/>
                  </a:lnTo>
                  <a:lnTo>
                    <a:pt x="131" y="23"/>
                  </a:lnTo>
                  <a:lnTo>
                    <a:pt x="136" y="28"/>
                  </a:lnTo>
                  <a:lnTo>
                    <a:pt x="140" y="34"/>
                  </a:lnTo>
                  <a:lnTo>
                    <a:pt x="145" y="40"/>
                  </a:lnTo>
                  <a:lnTo>
                    <a:pt x="148" y="47"/>
                  </a:lnTo>
                  <a:lnTo>
                    <a:pt x="151" y="55"/>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07" name="Google Shape;6407;p59"/>
            <p:cNvSpPr/>
            <p:nvPr/>
          </p:nvSpPr>
          <p:spPr>
            <a:xfrm>
              <a:off x="3490913" y="2406650"/>
              <a:ext cx="49213"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2" y="34"/>
                  </a:lnTo>
                  <a:lnTo>
                    <a:pt x="17" y="28"/>
                  </a:lnTo>
                  <a:lnTo>
                    <a:pt x="22" y="23"/>
                  </a:lnTo>
                  <a:lnTo>
                    <a:pt x="27" y="18"/>
                  </a:lnTo>
                  <a:lnTo>
                    <a:pt x="33" y="13"/>
                  </a:lnTo>
                  <a:lnTo>
                    <a:pt x="40" y="9"/>
                  </a:lnTo>
                  <a:lnTo>
                    <a:pt x="47" y="5"/>
                  </a:lnTo>
                  <a:lnTo>
                    <a:pt x="54" y="3"/>
                  </a:lnTo>
                  <a:lnTo>
                    <a:pt x="60"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1" y="34"/>
                  </a:lnTo>
                  <a:lnTo>
                    <a:pt x="144" y="40"/>
                  </a:lnTo>
                  <a:lnTo>
                    <a:pt x="147" y="47"/>
                  </a:lnTo>
                  <a:lnTo>
                    <a:pt x="150" y="55"/>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08" name="Google Shape;6408;p59"/>
            <p:cNvSpPr/>
            <p:nvPr/>
          </p:nvSpPr>
          <p:spPr>
            <a:xfrm>
              <a:off x="3421063" y="2268538"/>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0" y="120"/>
                  </a:lnTo>
                  <a:lnTo>
                    <a:pt x="136" y="126"/>
                  </a:lnTo>
                  <a:lnTo>
                    <a:pt x="131" y="132"/>
                  </a:lnTo>
                  <a:lnTo>
                    <a:pt x="126" y="136"/>
                  </a:lnTo>
                  <a:lnTo>
                    <a:pt x="120" y="141"/>
                  </a:lnTo>
                  <a:lnTo>
                    <a:pt x="114" y="144"/>
                  </a:lnTo>
                  <a:lnTo>
                    <a:pt x="107" y="148"/>
                  </a:lnTo>
                  <a:lnTo>
                    <a:pt x="100" y="150"/>
                  </a:lnTo>
                  <a:lnTo>
                    <a:pt x="92" y="152"/>
                  </a:lnTo>
                  <a:lnTo>
                    <a:pt x="84" y="153"/>
                  </a:lnTo>
                  <a:lnTo>
                    <a:pt x="77" y="153"/>
                  </a:lnTo>
                  <a:lnTo>
                    <a:pt x="77" y="153"/>
                  </a:lnTo>
                  <a:lnTo>
                    <a:pt x="69" y="153"/>
                  </a:lnTo>
                  <a:lnTo>
                    <a:pt x="61" y="152"/>
                  </a:lnTo>
                  <a:lnTo>
                    <a:pt x="55" y="150"/>
                  </a:lnTo>
                  <a:lnTo>
                    <a:pt x="47" y="148"/>
                  </a:lnTo>
                  <a:lnTo>
                    <a:pt x="40"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7"/>
                  </a:lnTo>
                  <a:lnTo>
                    <a:pt x="23" y="23"/>
                  </a:lnTo>
                  <a:lnTo>
                    <a:pt x="28" y="17"/>
                  </a:lnTo>
                  <a:lnTo>
                    <a:pt x="34" y="13"/>
                  </a:lnTo>
                  <a:lnTo>
                    <a:pt x="40" y="9"/>
                  </a:lnTo>
                  <a:lnTo>
                    <a:pt x="47" y="6"/>
                  </a:lnTo>
                  <a:lnTo>
                    <a:pt x="55" y="3"/>
                  </a:lnTo>
                  <a:lnTo>
                    <a:pt x="61" y="1"/>
                  </a:lnTo>
                  <a:lnTo>
                    <a:pt x="69" y="0"/>
                  </a:lnTo>
                  <a:lnTo>
                    <a:pt x="77" y="0"/>
                  </a:lnTo>
                  <a:lnTo>
                    <a:pt x="77" y="0"/>
                  </a:lnTo>
                  <a:lnTo>
                    <a:pt x="84" y="0"/>
                  </a:lnTo>
                  <a:lnTo>
                    <a:pt x="92" y="1"/>
                  </a:lnTo>
                  <a:lnTo>
                    <a:pt x="100" y="3"/>
                  </a:lnTo>
                  <a:lnTo>
                    <a:pt x="107" y="6"/>
                  </a:lnTo>
                  <a:lnTo>
                    <a:pt x="114" y="9"/>
                  </a:lnTo>
                  <a:lnTo>
                    <a:pt x="120" y="13"/>
                  </a:lnTo>
                  <a:lnTo>
                    <a:pt x="126" y="17"/>
                  </a:lnTo>
                  <a:lnTo>
                    <a:pt x="131" y="23"/>
                  </a:lnTo>
                  <a:lnTo>
                    <a:pt x="136" y="27"/>
                  </a:lnTo>
                  <a:lnTo>
                    <a:pt x="140"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09" name="Google Shape;6409;p59"/>
            <p:cNvSpPr/>
            <p:nvPr/>
          </p:nvSpPr>
          <p:spPr>
            <a:xfrm>
              <a:off x="3421063" y="2339975"/>
              <a:ext cx="47625" cy="47625"/>
            </a:xfrm>
            <a:custGeom>
              <a:avLst/>
              <a:gdLst/>
              <a:ahLst/>
              <a:cxnLst/>
              <a:rect l="l" t="t" r="r" b="b"/>
              <a:pathLst>
                <a:path w="154" h="154" extrusionOk="0">
                  <a:moveTo>
                    <a:pt x="154" y="78"/>
                  </a:moveTo>
                  <a:lnTo>
                    <a:pt x="154" y="78"/>
                  </a:lnTo>
                  <a:lnTo>
                    <a:pt x="153" y="86"/>
                  </a:lnTo>
                  <a:lnTo>
                    <a:pt x="152" y="93"/>
                  </a:lnTo>
                  <a:lnTo>
                    <a:pt x="151" y="101"/>
                  </a:lnTo>
                  <a:lnTo>
                    <a:pt x="148" y="108"/>
                  </a:lnTo>
                  <a:lnTo>
                    <a:pt x="145" y="114"/>
                  </a:lnTo>
                  <a:lnTo>
                    <a:pt x="140" y="120"/>
                  </a:lnTo>
                  <a:lnTo>
                    <a:pt x="136" y="126"/>
                  </a:lnTo>
                  <a:lnTo>
                    <a:pt x="131" y="132"/>
                  </a:lnTo>
                  <a:lnTo>
                    <a:pt x="126" y="136"/>
                  </a:lnTo>
                  <a:lnTo>
                    <a:pt x="120" y="141"/>
                  </a:lnTo>
                  <a:lnTo>
                    <a:pt x="114" y="145"/>
                  </a:lnTo>
                  <a:lnTo>
                    <a:pt x="107" y="149"/>
                  </a:lnTo>
                  <a:lnTo>
                    <a:pt x="100" y="151"/>
                  </a:lnTo>
                  <a:lnTo>
                    <a:pt x="92" y="152"/>
                  </a:lnTo>
                  <a:lnTo>
                    <a:pt x="84" y="154"/>
                  </a:lnTo>
                  <a:lnTo>
                    <a:pt x="77" y="154"/>
                  </a:lnTo>
                  <a:lnTo>
                    <a:pt x="77" y="154"/>
                  </a:lnTo>
                  <a:lnTo>
                    <a:pt x="69" y="154"/>
                  </a:lnTo>
                  <a:lnTo>
                    <a:pt x="61" y="152"/>
                  </a:lnTo>
                  <a:lnTo>
                    <a:pt x="55" y="151"/>
                  </a:lnTo>
                  <a:lnTo>
                    <a:pt x="47" y="149"/>
                  </a:lnTo>
                  <a:lnTo>
                    <a:pt x="40" y="145"/>
                  </a:lnTo>
                  <a:lnTo>
                    <a:pt x="34" y="141"/>
                  </a:lnTo>
                  <a:lnTo>
                    <a:pt x="28" y="136"/>
                  </a:lnTo>
                  <a:lnTo>
                    <a:pt x="23" y="132"/>
                  </a:lnTo>
                  <a:lnTo>
                    <a:pt x="18" y="126"/>
                  </a:lnTo>
                  <a:lnTo>
                    <a:pt x="13"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3" y="34"/>
                  </a:lnTo>
                  <a:lnTo>
                    <a:pt x="18" y="29"/>
                  </a:lnTo>
                  <a:lnTo>
                    <a:pt x="23" y="23"/>
                  </a:lnTo>
                  <a:lnTo>
                    <a:pt x="28" y="18"/>
                  </a:lnTo>
                  <a:lnTo>
                    <a:pt x="34" y="14"/>
                  </a:lnTo>
                  <a:lnTo>
                    <a:pt x="40" y="9"/>
                  </a:lnTo>
                  <a:lnTo>
                    <a:pt x="47" y="7"/>
                  </a:lnTo>
                  <a:lnTo>
                    <a:pt x="55" y="3"/>
                  </a:lnTo>
                  <a:lnTo>
                    <a:pt x="61" y="2"/>
                  </a:lnTo>
                  <a:lnTo>
                    <a:pt x="69" y="1"/>
                  </a:lnTo>
                  <a:lnTo>
                    <a:pt x="77" y="0"/>
                  </a:lnTo>
                  <a:lnTo>
                    <a:pt x="77" y="0"/>
                  </a:lnTo>
                  <a:lnTo>
                    <a:pt x="84" y="1"/>
                  </a:lnTo>
                  <a:lnTo>
                    <a:pt x="92" y="2"/>
                  </a:lnTo>
                  <a:lnTo>
                    <a:pt x="100" y="3"/>
                  </a:lnTo>
                  <a:lnTo>
                    <a:pt x="107" y="7"/>
                  </a:lnTo>
                  <a:lnTo>
                    <a:pt x="114" y="9"/>
                  </a:lnTo>
                  <a:lnTo>
                    <a:pt x="120" y="14"/>
                  </a:lnTo>
                  <a:lnTo>
                    <a:pt x="126" y="18"/>
                  </a:lnTo>
                  <a:lnTo>
                    <a:pt x="131" y="23"/>
                  </a:lnTo>
                  <a:lnTo>
                    <a:pt x="136" y="29"/>
                  </a:lnTo>
                  <a:lnTo>
                    <a:pt x="140"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10" name="Google Shape;6410;p59"/>
            <p:cNvSpPr/>
            <p:nvPr/>
          </p:nvSpPr>
          <p:spPr>
            <a:xfrm>
              <a:off x="3421063" y="2124075"/>
              <a:ext cx="47625" cy="49213"/>
            </a:xfrm>
            <a:custGeom>
              <a:avLst/>
              <a:gdLst/>
              <a:ahLst/>
              <a:cxnLst/>
              <a:rect l="l" t="t" r="r" b="b"/>
              <a:pathLst>
                <a:path w="154" h="154" extrusionOk="0">
                  <a:moveTo>
                    <a:pt x="154" y="76"/>
                  </a:moveTo>
                  <a:lnTo>
                    <a:pt x="154" y="76"/>
                  </a:lnTo>
                  <a:lnTo>
                    <a:pt x="153" y="84"/>
                  </a:lnTo>
                  <a:lnTo>
                    <a:pt x="152" y="92"/>
                  </a:lnTo>
                  <a:lnTo>
                    <a:pt x="151" y="99"/>
                  </a:lnTo>
                  <a:lnTo>
                    <a:pt x="148" y="106"/>
                  </a:lnTo>
                  <a:lnTo>
                    <a:pt x="145" y="113"/>
                  </a:lnTo>
                  <a:lnTo>
                    <a:pt x="140" y="120"/>
                  </a:lnTo>
                  <a:lnTo>
                    <a:pt x="136" y="126"/>
                  </a:lnTo>
                  <a:lnTo>
                    <a:pt x="131" y="131"/>
                  </a:lnTo>
                  <a:lnTo>
                    <a:pt x="126" y="136"/>
                  </a:lnTo>
                  <a:lnTo>
                    <a:pt x="120" y="140"/>
                  </a:lnTo>
                  <a:lnTo>
                    <a:pt x="114" y="144"/>
                  </a:lnTo>
                  <a:lnTo>
                    <a:pt x="107" y="147"/>
                  </a:lnTo>
                  <a:lnTo>
                    <a:pt x="100" y="150"/>
                  </a:lnTo>
                  <a:lnTo>
                    <a:pt x="92" y="152"/>
                  </a:lnTo>
                  <a:lnTo>
                    <a:pt x="84" y="153"/>
                  </a:lnTo>
                  <a:lnTo>
                    <a:pt x="77" y="154"/>
                  </a:lnTo>
                  <a:lnTo>
                    <a:pt x="77" y="154"/>
                  </a:lnTo>
                  <a:lnTo>
                    <a:pt x="69" y="153"/>
                  </a:lnTo>
                  <a:lnTo>
                    <a:pt x="61" y="152"/>
                  </a:lnTo>
                  <a:lnTo>
                    <a:pt x="55" y="150"/>
                  </a:lnTo>
                  <a:lnTo>
                    <a:pt x="47" y="147"/>
                  </a:lnTo>
                  <a:lnTo>
                    <a:pt x="40" y="144"/>
                  </a:lnTo>
                  <a:lnTo>
                    <a:pt x="34" y="140"/>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4"/>
                  </a:lnTo>
                  <a:lnTo>
                    <a:pt x="18" y="27"/>
                  </a:lnTo>
                  <a:lnTo>
                    <a:pt x="23" y="23"/>
                  </a:lnTo>
                  <a:lnTo>
                    <a:pt x="28" y="17"/>
                  </a:lnTo>
                  <a:lnTo>
                    <a:pt x="34" y="12"/>
                  </a:lnTo>
                  <a:lnTo>
                    <a:pt x="40" y="9"/>
                  </a:lnTo>
                  <a:lnTo>
                    <a:pt x="47" y="5"/>
                  </a:lnTo>
                  <a:lnTo>
                    <a:pt x="55" y="3"/>
                  </a:lnTo>
                  <a:lnTo>
                    <a:pt x="61" y="1"/>
                  </a:lnTo>
                  <a:lnTo>
                    <a:pt x="69" y="0"/>
                  </a:lnTo>
                  <a:lnTo>
                    <a:pt x="77" y="0"/>
                  </a:lnTo>
                  <a:lnTo>
                    <a:pt x="77" y="0"/>
                  </a:lnTo>
                  <a:lnTo>
                    <a:pt x="84" y="0"/>
                  </a:lnTo>
                  <a:lnTo>
                    <a:pt x="92" y="1"/>
                  </a:lnTo>
                  <a:lnTo>
                    <a:pt x="100" y="3"/>
                  </a:lnTo>
                  <a:lnTo>
                    <a:pt x="107" y="5"/>
                  </a:lnTo>
                  <a:lnTo>
                    <a:pt x="114" y="9"/>
                  </a:lnTo>
                  <a:lnTo>
                    <a:pt x="120" y="12"/>
                  </a:lnTo>
                  <a:lnTo>
                    <a:pt x="126" y="17"/>
                  </a:lnTo>
                  <a:lnTo>
                    <a:pt x="131" y="23"/>
                  </a:lnTo>
                  <a:lnTo>
                    <a:pt x="136" y="27"/>
                  </a:lnTo>
                  <a:lnTo>
                    <a:pt x="140" y="34"/>
                  </a:lnTo>
                  <a:lnTo>
                    <a:pt x="145"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11" name="Google Shape;6411;p59"/>
            <p:cNvSpPr/>
            <p:nvPr/>
          </p:nvSpPr>
          <p:spPr>
            <a:xfrm>
              <a:off x="3421063" y="2195513"/>
              <a:ext cx="47625" cy="49213"/>
            </a:xfrm>
            <a:custGeom>
              <a:avLst/>
              <a:gdLst/>
              <a:ahLst/>
              <a:cxnLst/>
              <a:rect l="l" t="t" r="r" b="b"/>
              <a:pathLst>
                <a:path w="154" h="154" extrusionOk="0">
                  <a:moveTo>
                    <a:pt x="154" y="78"/>
                  </a:moveTo>
                  <a:lnTo>
                    <a:pt x="154" y="78"/>
                  </a:lnTo>
                  <a:lnTo>
                    <a:pt x="153" y="86"/>
                  </a:lnTo>
                  <a:lnTo>
                    <a:pt x="152" y="92"/>
                  </a:lnTo>
                  <a:lnTo>
                    <a:pt x="151" y="100"/>
                  </a:lnTo>
                  <a:lnTo>
                    <a:pt x="148" y="107"/>
                  </a:lnTo>
                  <a:lnTo>
                    <a:pt x="145" y="114"/>
                  </a:lnTo>
                  <a:lnTo>
                    <a:pt x="140" y="120"/>
                  </a:lnTo>
                  <a:lnTo>
                    <a:pt x="136" y="126"/>
                  </a:lnTo>
                  <a:lnTo>
                    <a:pt x="131" y="131"/>
                  </a:lnTo>
                  <a:lnTo>
                    <a:pt x="126" y="137"/>
                  </a:lnTo>
                  <a:lnTo>
                    <a:pt x="120" y="140"/>
                  </a:lnTo>
                  <a:lnTo>
                    <a:pt x="114" y="145"/>
                  </a:lnTo>
                  <a:lnTo>
                    <a:pt x="107" y="148"/>
                  </a:lnTo>
                  <a:lnTo>
                    <a:pt x="100" y="151"/>
                  </a:lnTo>
                  <a:lnTo>
                    <a:pt x="92" y="152"/>
                  </a:lnTo>
                  <a:lnTo>
                    <a:pt x="84" y="153"/>
                  </a:lnTo>
                  <a:lnTo>
                    <a:pt x="77" y="154"/>
                  </a:lnTo>
                  <a:lnTo>
                    <a:pt x="77" y="154"/>
                  </a:lnTo>
                  <a:lnTo>
                    <a:pt x="69" y="153"/>
                  </a:lnTo>
                  <a:lnTo>
                    <a:pt x="61" y="152"/>
                  </a:lnTo>
                  <a:lnTo>
                    <a:pt x="55" y="151"/>
                  </a:lnTo>
                  <a:lnTo>
                    <a:pt x="47" y="148"/>
                  </a:lnTo>
                  <a:lnTo>
                    <a:pt x="40" y="145"/>
                  </a:lnTo>
                  <a:lnTo>
                    <a:pt x="34" y="140"/>
                  </a:lnTo>
                  <a:lnTo>
                    <a:pt x="28" y="137"/>
                  </a:lnTo>
                  <a:lnTo>
                    <a:pt x="23" y="131"/>
                  </a:lnTo>
                  <a:lnTo>
                    <a:pt x="18" y="126"/>
                  </a:lnTo>
                  <a:lnTo>
                    <a:pt x="13" y="120"/>
                  </a:lnTo>
                  <a:lnTo>
                    <a:pt x="9" y="114"/>
                  </a:lnTo>
                  <a:lnTo>
                    <a:pt x="7" y="107"/>
                  </a:lnTo>
                  <a:lnTo>
                    <a:pt x="3" y="100"/>
                  </a:lnTo>
                  <a:lnTo>
                    <a:pt x="2" y="92"/>
                  </a:lnTo>
                  <a:lnTo>
                    <a:pt x="1" y="86"/>
                  </a:lnTo>
                  <a:lnTo>
                    <a:pt x="0" y="78"/>
                  </a:lnTo>
                  <a:lnTo>
                    <a:pt x="0" y="78"/>
                  </a:lnTo>
                  <a:lnTo>
                    <a:pt x="1" y="70"/>
                  </a:lnTo>
                  <a:lnTo>
                    <a:pt x="2" y="62"/>
                  </a:lnTo>
                  <a:lnTo>
                    <a:pt x="3" y="55"/>
                  </a:lnTo>
                  <a:lnTo>
                    <a:pt x="7" y="47"/>
                  </a:lnTo>
                  <a:lnTo>
                    <a:pt x="9" y="41"/>
                  </a:lnTo>
                  <a:lnTo>
                    <a:pt x="13" y="34"/>
                  </a:lnTo>
                  <a:lnTo>
                    <a:pt x="18" y="28"/>
                  </a:lnTo>
                  <a:lnTo>
                    <a:pt x="23" y="23"/>
                  </a:lnTo>
                  <a:lnTo>
                    <a:pt x="28" y="18"/>
                  </a:lnTo>
                  <a:lnTo>
                    <a:pt x="34" y="13"/>
                  </a:lnTo>
                  <a:lnTo>
                    <a:pt x="40" y="9"/>
                  </a:lnTo>
                  <a:lnTo>
                    <a:pt x="47" y="7"/>
                  </a:lnTo>
                  <a:lnTo>
                    <a:pt x="55" y="3"/>
                  </a:lnTo>
                  <a:lnTo>
                    <a:pt x="61" y="2"/>
                  </a:lnTo>
                  <a:lnTo>
                    <a:pt x="69" y="1"/>
                  </a:lnTo>
                  <a:lnTo>
                    <a:pt x="77" y="0"/>
                  </a:lnTo>
                  <a:lnTo>
                    <a:pt x="77" y="0"/>
                  </a:lnTo>
                  <a:lnTo>
                    <a:pt x="84" y="1"/>
                  </a:lnTo>
                  <a:lnTo>
                    <a:pt x="92" y="2"/>
                  </a:lnTo>
                  <a:lnTo>
                    <a:pt x="100" y="3"/>
                  </a:lnTo>
                  <a:lnTo>
                    <a:pt x="107" y="7"/>
                  </a:lnTo>
                  <a:lnTo>
                    <a:pt x="114" y="9"/>
                  </a:lnTo>
                  <a:lnTo>
                    <a:pt x="120" y="13"/>
                  </a:lnTo>
                  <a:lnTo>
                    <a:pt x="126" y="18"/>
                  </a:lnTo>
                  <a:lnTo>
                    <a:pt x="131" y="23"/>
                  </a:lnTo>
                  <a:lnTo>
                    <a:pt x="136" y="28"/>
                  </a:lnTo>
                  <a:lnTo>
                    <a:pt x="140" y="34"/>
                  </a:lnTo>
                  <a:lnTo>
                    <a:pt x="145"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12" name="Google Shape;6412;p59"/>
            <p:cNvSpPr/>
            <p:nvPr/>
          </p:nvSpPr>
          <p:spPr>
            <a:xfrm>
              <a:off x="3490913" y="2124075"/>
              <a:ext cx="49213" cy="49213"/>
            </a:xfrm>
            <a:custGeom>
              <a:avLst/>
              <a:gdLst/>
              <a:ahLst/>
              <a:cxnLst/>
              <a:rect l="l" t="t" r="r" b="b"/>
              <a:pathLst>
                <a:path w="153" h="154"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4"/>
                  </a:lnTo>
                  <a:lnTo>
                    <a:pt x="76" y="154"/>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2" y="23"/>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13" name="Google Shape;6413;p59"/>
            <p:cNvSpPr/>
            <p:nvPr/>
          </p:nvSpPr>
          <p:spPr>
            <a:xfrm>
              <a:off x="3490913" y="2195513"/>
              <a:ext cx="49213" cy="49213"/>
            </a:xfrm>
            <a:custGeom>
              <a:avLst/>
              <a:gdLst/>
              <a:ahLst/>
              <a:cxnLst/>
              <a:rect l="l" t="t" r="r" b="b"/>
              <a:pathLst>
                <a:path w="153" h="154" extrusionOk="0">
                  <a:moveTo>
                    <a:pt x="153" y="78"/>
                  </a:moveTo>
                  <a:lnTo>
                    <a:pt x="153" y="78"/>
                  </a:lnTo>
                  <a:lnTo>
                    <a:pt x="153" y="86"/>
                  </a:lnTo>
                  <a:lnTo>
                    <a:pt x="152" y="92"/>
                  </a:lnTo>
                  <a:lnTo>
                    <a:pt x="150"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0"/>
                  </a:lnTo>
                  <a:lnTo>
                    <a:pt x="27" y="137"/>
                  </a:lnTo>
                  <a:lnTo>
                    <a:pt x="22"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3"/>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14" name="Google Shape;6414;p59"/>
            <p:cNvSpPr/>
            <p:nvPr/>
          </p:nvSpPr>
          <p:spPr>
            <a:xfrm>
              <a:off x="3560763" y="2124075"/>
              <a:ext cx="49213"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4"/>
                  </a:lnTo>
                  <a:lnTo>
                    <a:pt x="77" y="154"/>
                  </a:lnTo>
                  <a:lnTo>
                    <a:pt x="69" y="153"/>
                  </a:lnTo>
                  <a:lnTo>
                    <a:pt x="61" y="152"/>
                  </a:lnTo>
                  <a:lnTo>
                    <a:pt x="54" y="150"/>
                  </a:lnTo>
                  <a:lnTo>
                    <a:pt x="47" y="147"/>
                  </a:lnTo>
                  <a:lnTo>
                    <a:pt x="40" y="144"/>
                  </a:lnTo>
                  <a:lnTo>
                    <a:pt x="34" y="140"/>
                  </a:lnTo>
                  <a:lnTo>
                    <a:pt x="28" y="136"/>
                  </a:lnTo>
                  <a:lnTo>
                    <a:pt x="22" y="131"/>
                  </a:lnTo>
                  <a:lnTo>
                    <a:pt x="18" y="126"/>
                  </a:lnTo>
                  <a:lnTo>
                    <a:pt x="13" y="120"/>
                  </a:lnTo>
                  <a:lnTo>
                    <a:pt x="10" y="113"/>
                  </a:lnTo>
                  <a:lnTo>
                    <a:pt x="6" y="106"/>
                  </a:lnTo>
                  <a:lnTo>
                    <a:pt x="4" y="99"/>
                  </a:lnTo>
                  <a:lnTo>
                    <a:pt x="2" y="92"/>
                  </a:lnTo>
                  <a:lnTo>
                    <a:pt x="0" y="84"/>
                  </a:lnTo>
                  <a:lnTo>
                    <a:pt x="0" y="76"/>
                  </a:lnTo>
                  <a:lnTo>
                    <a:pt x="0" y="76"/>
                  </a:lnTo>
                  <a:lnTo>
                    <a:pt x="0" y="68"/>
                  </a:lnTo>
                  <a:lnTo>
                    <a:pt x="2" y="62"/>
                  </a:lnTo>
                  <a:lnTo>
                    <a:pt x="4" y="54"/>
                  </a:lnTo>
                  <a:lnTo>
                    <a:pt x="6" y="47"/>
                  </a:lnTo>
                  <a:lnTo>
                    <a:pt x="10" y="40"/>
                  </a:lnTo>
                  <a:lnTo>
                    <a:pt x="13" y="34"/>
                  </a:lnTo>
                  <a:lnTo>
                    <a:pt x="18" y="27"/>
                  </a:lnTo>
                  <a:lnTo>
                    <a:pt x="22" y="23"/>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15" name="Google Shape;6415;p59"/>
            <p:cNvSpPr/>
            <p:nvPr/>
          </p:nvSpPr>
          <p:spPr>
            <a:xfrm>
              <a:off x="3560763" y="2195513"/>
              <a:ext cx="49213" cy="49213"/>
            </a:xfrm>
            <a:custGeom>
              <a:avLst/>
              <a:gdLst/>
              <a:ahLst/>
              <a:cxnLst/>
              <a:rect l="l" t="t" r="r" b="b"/>
              <a:pathLst>
                <a:path w="154" h="154" extrusionOk="0">
                  <a:moveTo>
                    <a:pt x="154" y="78"/>
                  </a:moveTo>
                  <a:lnTo>
                    <a:pt x="154" y="78"/>
                  </a:lnTo>
                  <a:lnTo>
                    <a:pt x="154" y="86"/>
                  </a:lnTo>
                  <a:lnTo>
                    <a:pt x="153" y="92"/>
                  </a:lnTo>
                  <a:lnTo>
                    <a:pt x="150" y="100"/>
                  </a:lnTo>
                  <a:lnTo>
                    <a:pt x="148" y="107"/>
                  </a:lnTo>
                  <a:lnTo>
                    <a:pt x="145" y="114"/>
                  </a:lnTo>
                  <a:lnTo>
                    <a:pt x="141" y="120"/>
                  </a:lnTo>
                  <a:lnTo>
                    <a:pt x="137" y="126"/>
                  </a:lnTo>
                  <a:lnTo>
                    <a:pt x="132" y="131"/>
                  </a:lnTo>
                  <a:lnTo>
                    <a:pt x="126" y="137"/>
                  </a:lnTo>
                  <a:lnTo>
                    <a:pt x="121" y="140"/>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4" y="140"/>
                  </a:lnTo>
                  <a:lnTo>
                    <a:pt x="28" y="137"/>
                  </a:lnTo>
                  <a:lnTo>
                    <a:pt x="22" y="131"/>
                  </a:lnTo>
                  <a:lnTo>
                    <a:pt x="18" y="126"/>
                  </a:lnTo>
                  <a:lnTo>
                    <a:pt x="13" y="120"/>
                  </a:lnTo>
                  <a:lnTo>
                    <a:pt x="10" y="114"/>
                  </a:lnTo>
                  <a:lnTo>
                    <a:pt x="6" y="107"/>
                  </a:lnTo>
                  <a:lnTo>
                    <a:pt x="4" y="100"/>
                  </a:lnTo>
                  <a:lnTo>
                    <a:pt x="2" y="92"/>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3"/>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16" name="Google Shape;6416;p59"/>
            <p:cNvSpPr/>
            <p:nvPr/>
          </p:nvSpPr>
          <p:spPr>
            <a:xfrm>
              <a:off x="3702050" y="2268538"/>
              <a:ext cx="49213"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2" y="120"/>
                  </a:lnTo>
                  <a:lnTo>
                    <a:pt x="137" y="126"/>
                  </a:lnTo>
                  <a:lnTo>
                    <a:pt x="131" y="132"/>
                  </a:lnTo>
                  <a:lnTo>
                    <a:pt x="127"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8"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7" y="17"/>
                  </a:lnTo>
                  <a:lnTo>
                    <a:pt x="131" y="23"/>
                  </a:lnTo>
                  <a:lnTo>
                    <a:pt x="137" y="27"/>
                  </a:lnTo>
                  <a:lnTo>
                    <a:pt x="142"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17" name="Google Shape;6417;p59"/>
            <p:cNvSpPr/>
            <p:nvPr/>
          </p:nvSpPr>
          <p:spPr>
            <a:xfrm>
              <a:off x="3702050" y="2339975"/>
              <a:ext cx="49213" cy="47625"/>
            </a:xfrm>
            <a:custGeom>
              <a:avLst/>
              <a:gdLst/>
              <a:ahLst/>
              <a:cxnLst/>
              <a:rect l="l" t="t" r="r" b="b"/>
              <a:pathLst>
                <a:path w="154" h="154" extrusionOk="0">
                  <a:moveTo>
                    <a:pt x="154" y="78"/>
                  </a:moveTo>
                  <a:lnTo>
                    <a:pt x="154" y="78"/>
                  </a:lnTo>
                  <a:lnTo>
                    <a:pt x="154" y="86"/>
                  </a:lnTo>
                  <a:lnTo>
                    <a:pt x="153" y="93"/>
                  </a:lnTo>
                  <a:lnTo>
                    <a:pt x="151" y="101"/>
                  </a:lnTo>
                  <a:lnTo>
                    <a:pt x="149" y="108"/>
                  </a:lnTo>
                  <a:lnTo>
                    <a:pt x="145" y="114"/>
                  </a:lnTo>
                  <a:lnTo>
                    <a:pt x="142" y="120"/>
                  </a:lnTo>
                  <a:lnTo>
                    <a:pt x="137" y="126"/>
                  </a:lnTo>
                  <a:lnTo>
                    <a:pt x="131" y="132"/>
                  </a:lnTo>
                  <a:lnTo>
                    <a:pt x="127" y="136"/>
                  </a:lnTo>
                  <a:lnTo>
                    <a:pt x="120" y="141"/>
                  </a:lnTo>
                  <a:lnTo>
                    <a:pt x="114" y="145"/>
                  </a:lnTo>
                  <a:lnTo>
                    <a:pt x="107" y="149"/>
                  </a:lnTo>
                  <a:lnTo>
                    <a:pt x="101" y="151"/>
                  </a:lnTo>
                  <a:lnTo>
                    <a:pt x="93" y="152"/>
                  </a:lnTo>
                  <a:lnTo>
                    <a:pt x="86" y="154"/>
                  </a:lnTo>
                  <a:lnTo>
                    <a:pt x="78" y="154"/>
                  </a:lnTo>
                  <a:lnTo>
                    <a:pt x="78" y="154"/>
                  </a:lnTo>
                  <a:lnTo>
                    <a:pt x="70" y="154"/>
                  </a:lnTo>
                  <a:lnTo>
                    <a:pt x="62" y="152"/>
                  </a:lnTo>
                  <a:lnTo>
                    <a:pt x="55" y="151"/>
                  </a:lnTo>
                  <a:lnTo>
                    <a:pt x="47" y="149"/>
                  </a:lnTo>
                  <a:lnTo>
                    <a:pt x="41" y="145"/>
                  </a:lnTo>
                  <a:lnTo>
                    <a:pt x="34" y="141"/>
                  </a:lnTo>
                  <a:lnTo>
                    <a:pt x="28" y="136"/>
                  </a:lnTo>
                  <a:lnTo>
                    <a:pt x="23" y="132"/>
                  </a:lnTo>
                  <a:lnTo>
                    <a:pt x="18" y="126"/>
                  </a:lnTo>
                  <a:lnTo>
                    <a:pt x="14" y="120"/>
                  </a:lnTo>
                  <a:lnTo>
                    <a:pt x="10" y="114"/>
                  </a:lnTo>
                  <a:lnTo>
                    <a:pt x="7" y="108"/>
                  </a:lnTo>
                  <a:lnTo>
                    <a:pt x="3" y="101"/>
                  </a:lnTo>
                  <a:lnTo>
                    <a:pt x="2" y="93"/>
                  </a:lnTo>
                  <a:lnTo>
                    <a:pt x="1" y="86"/>
                  </a:lnTo>
                  <a:lnTo>
                    <a:pt x="0" y="78"/>
                  </a:lnTo>
                  <a:lnTo>
                    <a:pt x="0" y="78"/>
                  </a:lnTo>
                  <a:lnTo>
                    <a:pt x="1" y="70"/>
                  </a:lnTo>
                  <a:lnTo>
                    <a:pt x="2" y="62"/>
                  </a:lnTo>
                  <a:lnTo>
                    <a:pt x="3" y="55"/>
                  </a:lnTo>
                  <a:lnTo>
                    <a:pt x="7" y="47"/>
                  </a:lnTo>
                  <a:lnTo>
                    <a:pt x="10" y="41"/>
                  </a:lnTo>
                  <a:lnTo>
                    <a:pt x="14" y="34"/>
                  </a:lnTo>
                  <a:lnTo>
                    <a:pt x="18" y="29"/>
                  </a:lnTo>
                  <a:lnTo>
                    <a:pt x="23" y="23"/>
                  </a:lnTo>
                  <a:lnTo>
                    <a:pt x="28"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7" y="18"/>
                  </a:lnTo>
                  <a:lnTo>
                    <a:pt x="131" y="23"/>
                  </a:lnTo>
                  <a:lnTo>
                    <a:pt x="137" y="29"/>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18" name="Google Shape;6418;p59"/>
            <p:cNvSpPr/>
            <p:nvPr/>
          </p:nvSpPr>
          <p:spPr>
            <a:xfrm>
              <a:off x="3771900" y="2339975"/>
              <a:ext cx="49213" cy="47625"/>
            </a:xfrm>
            <a:custGeom>
              <a:avLst/>
              <a:gdLst/>
              <a:ahLst/>
              <a:cxnLst/>
              <a:rect l="l" t="t" r="r" b="b"/>
              <a:pathLst>
                <a:path w="155" h="154" extrusionOk="0">
                  <a:moveTo>
                    <a:pt x="155" y="78"/>
                  </a:moveTo>
                  <a:lnTo>
                    <a:pt x="155" y="78"/>
                  </a:lnTo>
                  <a:lnTo>
                    <a:pt x="155" y="86"/>
                  </a:lnTo>
                  <a:lnTo>
                    <a:pt x="154" y="93"/>
                  </a:lnTo>
                  <a:lnTo>
                    <a:pt x="151" y="101"/>
                  </a:lnTo>
                  <a:lnTo>
                    <a:pt x="149" y="108"/>
                  </a:lnTo>
                  <a:lnTo>
                    <a:pt x="146" y="114"/>
                  </a:lnTo>
                  <a:lnTo>
                    <a:pt x="142" y="120"/>
                  </a:lnTo>
                  <a:lnTo>
                    <a:pt x="138" y="126"/>
                  </a:lnTo>
                  <a:lnTo>
                    <a:pt x="132" y="132"/>
                  </a:lnTo>
                  <a:lnTo>
                    <a:pt x="127" y="136"/>
                  </a:lnTo>
                  <a:lnTo>
                    <a:pt x="121" y="141"/>
                  </a:lnTo>
                  <a:lnTo>
                    <a:pt x="115" y="145"/>
                  </a:lnTo>
                  <a:lnTo>
                    <a:pt x="108" y="149"/>
                  </a:lnTo>
                  <a:lnTo>
                    <a:pt x="101" y="151"/>
                  </a:lnTo>
                  <a:lnTo>
                    <a:pt x="93" y="152"/>
                  </a:lnTo>
                  <a:lnTo>
                    <a:pt x="86" y="154"/>
                  </a:lnTo>
                  <a:lnTo>
                    <a:pt x="78" y="154"/>
                  </a:lnTo>
                  <a:lnTo>
                    <a:pt x="78" y="154"/>
                  </a:lnTo>
                  <a:lnTo>
                    <a:pt x="70" y="154"/>
                  </a:lnTo>
                  <a:lnTo>
                    <a:pt x="62" y="152"/>
                  </a:lnTo>
                  <a:lnTo>
                    <a:pt x="55" y="151"/>
                  </a:lnTo>
                  <a:lnTo>
                    <a:pt x="48" y="149"/>
                  </a:lnTo>
                  <a:lnTo>
                    <a:pt x="42" y="145"/>
                  </a:lnTo>
                  <a:lnTo>
                    <a:pt x="35" y="141"/>
                  </a:lnTo>
                  <a:lnTo>
                    <a:pt x="29" y="136"/>
                  </a:lnTo>
                  <a:lnTo>
                    <a:pt x="23" y="132"/>
                  </a:lnTo>
                  <a:lnTo>
                    <a:pt x="19" y="126"/>
                  </a:lnTo>
                  <a:lnTo>
                    <a:pt x="14" y="120"/>
                  </a:lnTo>
                  <a:lnTo>
                    <a:pt x="11" y="114"/>
                  </a:lnTo>
                  <a:lnTo>
                    <a:pt x="7" y="108"/>
                  </a:lnTo>
                  <a:lnTo>
                    <a:pt x="4" y="101"/>
                  </a:lnTo>
                  <a:lnTo>
                    <a:pt x="3" y="93"/>
                  </a:lnTo>
                  <a:lnTo>
                    <a:pt x="2" y="86"/>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9"/>
                  </a:lnTo>
                  <a:lnTo>
                    <a:pt x="48" y="7"/>
                  </a:lnTo>
                  <a:lnTo>
                    <a:pt x="55" y="3"/>
                  </a:lnTo>
                  <a:lnTo>
                    <a:pt x="62" y="2"/>
                  </a:lnTo>
                  <a:lnTo>
                    <a:pt x="70" y="1"/>
                  </a:lnTo>
                  <a:lnTo>
                    <a:pt x="78" y="0"/>
                  </a:lnTo>
                  <a:lnTo>
                    <a:pt x="78" y="0"/>
                  </a:lnTo>
                  <a:lnTo>
                    <a:pt x="86" y="1"/>
                  </a:lnTo>
                  <a:lnTo>
                    <a:pt x="93" y="2"/>
                  </a:lnTo>
                  <a:lnTo>
                    <a:pt x="101" y="3"/>
                  </a:lnTo>
                  <a:lnTo>
                    <a:pt x="108" y="7"/>
                  </a:lnTo>
                  <a:lnTo>
                    <a:pt x="115" y="9"/>
                  </a:lnTo>
                  <a:lnTo>
                    <a:pt x="121" y="14"/>
                  </a:lnTo>
                  <a:lnTo>
                    <a:pt x="127"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19" name="Google Shape;6419;p59"/>
            <p:cNvSpPr/>
            <p:nvPr/>
          </p:nvSpPr>
          <p:spPr>
            <a:xfrm>
              <a:off x="3632200" y="2124075"/>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6" y="154"/>
                  </a:lnTo>
                  <a:lnTo>
                    <a:pt x="76" y="154"/>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5"/>
                  </a:lnTo>
                  <a:lnTo>
                    <a:pt x="54" y="3"/>
                  </a:lnTo>
                  <a:lnTo>
                    <a:pt x="62" y="1"/>
                  </a:lnTo>
                  <a:lnTo>
                    <a:pt x="68" y="0"/>
                  </a:lnTo>
                  <a:lnTo>
                    <a:pt x="76" y="0"/>
                  </a:lnTo>
                  <a:lnTo>
                    <a:pt x="76" y="0"/>
                  </a:lnTo>
                  <a:lnTo>
                    <a:pt x="85" y="0"/>
                  </a:lnTo>
                  <a:lnTo>
                    <a:pt x="93" y="1"/>
                  </a:lnTo>
                  <a:lnTo>
                    <a:pt x="99" y="3"/>
                  </a:lnTo>
                  <a:lnTo>
                    <a:pt x="106" y="5"/>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20" name="Google Shape;6420;p59"/>
            <p:cNvSpPr/>
            <p:nvPr/>
          </p:nvSpPr>
          <p:spPr>
            <a:xfrm>
              <a:off x="3632200" y="2195513"/>
              <a:ext cx="49213" cy="49213"/>
            </a:xfrm>
            <a:custGeom>
              <a:avLst/>
              <a:gdLst/>
              <a:ahLst/>
              <a:cxnLst/>
              <a:rect l="l" t="t" r="r" b="b"/>
              <a:pathLst>
                <a:path w="154" h="154" extrusionOk="0">
                  <a:moveTo>
                    <a:pt x="154" y="78"/>
                  </a:moveTo>
                  <a:lnTo>
                    <a:pt x="154" y="78"/>
                  </a:lnTo>
                  <a:lnTo>
                    <a:pt x="153" y="86"/>
                  </a:lnTo>
                  <a:lnTo>
                    <a:pt x="152" y="92"/>
                  </a:lnTo>
                  <a:lnTo>
                    <a:pt x="151"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3" y="152"/>
                  </a:lnTo>
                  <a:lnTo>
                    <a:pt x="85" y="153"/>
                  </a:lnTo>
                  <a:lnTo>
                    <a:pt x="76" y="154"/>
                  </a:lnTo>
                  <a:lnTo>
                    <a:pt x="76" y="154"/>
                  </a:lnTo>
                  <a:lnTo>
                    <a:pt x="68" y="153"/>
                  </a:lnTo>
                  <a:lnTo>
                    <a:pt x="62" y="152"/>
                  </a:lnTo>
                  <a:lnTo>
                    <a:pt x="54" y="151"/>
                  </a:lnTo>
                  <a:lnTo>
                    <a:pt x="47" y="148"/>
                  </a:lnTo>
                  <a:lnTo>
                    <a:pt x="40" y="145"/>
                  </a:lnTo>
                  <a:lnTo>
                    <a:pt x="34" y="140"/>
                  </a:lnTo>
                  <a:lnTo>
                    <a:pt x="27" y="137"/>
                  </a:lnTo>
                  <a:lnTo>
                    <a:pt x="23"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3"/>
                  </a:lnTo>
                  <a:lnTo>
                    <a:pt x="40" y="9"/>
                  </a:lnTo>
                  <a:lnTo>
                    <a:pt x="47" y="7"/>
                  </a:lnTo>
                  <a:lnTo>
                    <a:pt x="54" y="3"/>
                  </a:lnTo>
                  <a:lnTo>
                    <a:pt x="62" y="2"/>
                  </a:lnTo>
                  <a:lnTo>
                    <a:pt x="68" y="1"/>
                  </a:lnTo>
                  <a:lnTo>
                    <a:pt x="76" y="0"/>
                  </a:lnTo>
                  <a:lnTo>
                    <a:pt x="76" y="0"/>
                  </a:lnTo>
                  <a:lnTo>
                    <a:pt x="85" y="1"/>
                  </a:lnTo>
                  <a:lnTo>
                    <a:pt x="93" y="2"/>
                  </a:lnTo>
                  <a:lnTo>
                    <a:pt x="99" y="3"/>
                  </a:lnTo>
                  <a:lnTo>
                    <a:pt x="106" y="7"/>
                  </a:lnTo>
                  <a:lnTo>
                    <a:pt x="113" y="9"/>
                  </a:lnTo>
                  <a:lnTo>
                    <a:pt x="120" y="13"/>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21" name="Google Shape;6421;p59"/>
            <p:cNvSpPr/>
            <p:nvPr/>
          </p:nvSpPr>
          <p:spPr>
            <a:xfrm>
              <a:off x="3702050" y="2124075"/>
              <a:ext cx="49213"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2" y="120"/>
                  </a:lnTo>
                  <a:lnTo>
                    <a:pt x="137" y="126"/>
                  </a:lnTo>
                  <a:lnTo>
                    <a:pt x="131" y="131"/>
                  </a:lnTo>
                  <a:lnTo>
                    <a:pt x="127" y="136"/>
                  </a:lnTo>
                  <a:lnTo>
                    <a:pt x="120" y="140"/>
                  </a:lnTo>
                  <a:lnTo>
                    <a:pt x="114" y="144"/>
                  </a:lnTo>
                  <a:lnTo>
                    <a:pt x="107" y="147"/>
                  </a:lnTo>
                  <a:lnTo>
                    <a:pt x="101" y="150"/>
                  </a:lnTo>
                  <a:lnTo>
                    <a:pt x="93" y="152"/>
                  </a:lnTo>
                  <a:lnTo>
                    <a:pt x="86" y="153"/>
                  </a:lnTo>
                  <a:lnTo>
                    <a:pt x="78" y="154"/>
                  </a:lnTo>
                  <a:lnTo>
                    <a:pt x="78" y="154"/>
                  </a:lnTo>
                  <a:lnTo>
                    <a:pt x="70" y="153"/>
                  </a:lnTo>
                  <a:lnTo>
                    <a:pt x="62" y="152"/>
                  </a:lnTo>
                  <a:lnTo>
                    <a:pt x="55" y="150"/>
                  </a:lnTo>
                  <a:lnTo>
                    <a:pt x="47" y="147"/>
                  </a:lnTo>
                  <a:lnTo>
                    <a:pt x="41" y="144"/>
                  </a:lnTo>
                  <a:lnTo>
                    <a:pt x="34" y="140"/>
                  </a:lnTo>
                  <a:lnTo>
                    <a:pt x="28"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7" y="17"/>
                  </a:lnTo>
                  <a:lnTo>
                    <a:pt x="131" y="23"/>
                  </a:lnTo>
                  <a:lnTo>
                    <a:pt x="137" y="27"/>
                  </a:lnTo>
                  <a:lnTo>
                    <a:pt x="142"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22" name="Google Shape;6422;p59"/>
            <p:cNvSpPr/>
            <p:nvPr/>
          </p:nvSpPr>
          <p:spPr>
            <a:xfrm>
              <a:off x="3702050" y="2195513"/>
              <a:ext cx="49213" cy="49213"/>
            </a:xfrm>
            <a:custGeom>
              <a:avLst/>
              <a:gdLst/>
              <a:ahLst/>
              <a:cxnLst/>
              <a:rect l="l" t="t" r="r" b="b"/>
              <a:pathLst>
                <a:path w="154" h="154" extrusionOk="0">
                  <a:moveTo>
                    <a:pt x="154" y="78"/>
                  </a:moveTo>
                  <a:lnTo>
                    <a:pt x="154" y="78"/>
                  </a:lnTo>
                  <a:lnTo>
                    <a:pt x="154" y="86"/>
                  </a:lnTo>
                  <a:lnTo>
                    <a:pt x="153" y="92"/>
                  </a:lnTo>
                  <a:lnTo>
                    <a:pt x="151" y="100"/>
                  </a:lnTo>
                  <a:lnTo>
                    <a:pt x="149" y="107"/>
                  </a:lnTo>
                  <a:lnTo>
                    <a:pt x="145" y="114"/>
                  </a:lnTo>
                  <a:lnTo>
                    <a:pt x="142" y="120"/>
                  </a:lnTo>
                  <a:lnTo>
                    <a:pt x="137" y="126"/>
                  </a:lnTo>
                  <a:lnTo>
                    <a:pt x="131" y="131"/>
                  </a:lnTo>
                  <a:lnTo>
                    <a:pt x="127" y="137"/>
                  </a:lnTo>
                  <a:lnTo>
                    <a:pt x="120" y="140"/>
                  </a:lnTo>
                  <a:lnTo>
                    <a:pt x="114" y="145"/>
                  </a:lnTo>
                  <a:lnTo>
                    <a:pt x="107" y="148"/>
                  </a:lnTo>
                  <a:lnTo>
                    <a:pt x="101" y="151"/>
                  </a:lnTo>
                  <a:lnTo>
                    <a:pt x="93" y="152"/>
                  </a:lnTo>
                  <a:lnTo>
                    <a:pt x="86" y="153"/>
                  </a:lnTo>
                  <a:lnTo>
                    <a:pt x="78" y="154"/>
                  </a:lnTo>
                  <a:lnTo>
                    <a:pt x="78" y="154"/>
                  </a:lnTo>
                  <a:lnTo>
                    <a:pt x="70" y="153"/>
                  </a:lnTo>
                  <a:lnTo>
                    <a:pt x="62" y="152"/>
                  </a:lnTo>
                  <a:lnTo>
                    <a:pt x="55" y="151"/>
                  </a:lnTo>
                  <a:lnTo>
                    <a:pt x="47" y="148"/>
                  </a:lnTo>
                  <a:lnTo>
                    <a:pt x="41" y="145"/>
                  </a:lnTo>
                  <a:lnTo>
                    <a:pt x="34" y="140"/>
                  </a:lnTo>
                  <a:lnTo>
                    <a:pt x="28" y="137"/>
                  </a:lnTo>
                  <a:lnTo>
                    <a:pt x="23" y="131"/>
                  </a:lnTo>
                  <a:lnTo>
                    <a:pt x="18" y="126"/>
                  </a:lnTo>
                  <a:lnTo>
                    <a:pt x="14" y="120"/>
                  </a:lnTo>
                  <a:lnTo>
                    <a:pt x="10" y="114"/>
                  </a:lnTo>
                  <a:lnTo>
                    <a:pt x="7" y="107"/>
                  </a:lnTo>
                  <a:lnTo>
                    <a:pt x="3" y="100"/>
                  </a:lnTo>
                  <a:lnTo>
                    <a:pt x="2" y="92"/>
                  </a:lnTo>
                  <a:lnTo>
                    <a:pt x="1" y="86"/>
                  </a:lnTo>
                  <a:lnTo>
                    <a:pt x="0" y="78"/>
                  </a:lnTo>
                  <a:lnTo>
                    <a:pt x="0" y="78"/>
                  </a:lnTo>
                  <a:lnTo>
                    <a:pt x="1" y="70"/>
                  </a:lnTo>
                  <a:lnTo>
                    <a:pt x="2" y="62"/>
                  </a:lnTo>
                  <a:lnTo>
                    <a:pt x="3" y="55"/>
                  </a:lnTo>
                  <a:lnTo>
                    <a:pt x="7" y="47"/>
                  </a:lnTo>
                  <a:lnTo>
                    <a:pt x="10" y="41"/>
                  </a:lnTo>
                  <a:lnTo>
                    <a:pt x="14" y="34"/>
                  </a:lnTo>
                  <a:lnTo>
                    <a:pt x="18" y="28"/>
                  </a:lnTo>
                  <a:lnTo>
                    <a:pt x="23" y="23"/>
                  </a:lnTo>
                  <a:lnTo>
                    <a:pt x="28" y="18"/>
                  </a:lnTo>
                  <a:lnTo>
                    <a:pt x="34" y="13"/>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3"/>
                  </a:lnTo>
                  <a:lnTo>
                    <a:pt x="127" y="18"/>
                  </a:lnTo>
                  <a:lnTo>
                    <a:pt x="131" y="23"/>
                  </a:lnTo>
                  <a:lnTo>
                    <a:pt x="137" y="28"/>
                  </a:lnTo>
                  <a:lnTo>
                    <a:pt x="142"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23" name="Google Shape;6423;p59"/>
            <p:cNvSpPr/>
            <p:nvPr/>
          </p:nvSpPr>
          <p:spPr>
            <a:xfrm>
              <a:off x="3771900" y="2124075"/>
              <a:ext cx="49213" cy="49213"/>
            </a:xfrm>
            <a:custGeom>
              <a:avLst/>
              <a:gdLst/>
              <a:ahLst/>
              <a:cxnLst/>
              <a:rect l="l" t="t" r="r" b="b"/>
              <a:pathLst>
                <a:path w="155" h="154"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0"/>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2" y="144"/>
                  </a:lnTo>
                  <a:lnTo>
                    <a:pt x="35" y="140"/>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2"/>
                  </a:lnTo>
                  <a:lnTo>
                    <a:pt x="4" y="54"/>
                  </a:lnTo>
                  <a:lnTo>
                    <a:pt x="7" y="47"/>
                  </a:lnTo>
                  <a:lnTo>
                    <a:pt x="11" y="40"/>
                  </a:lnTo>
                  <a:lnTo>
                    <a:pt x="14" y="34"/>
                  </a:lnTo>
                  <a:lnTo>
                    <a:pt x="19" y="27"/>
                  </a:lnTo>
                  <a:lnTo>
                    <a:pt x="23" y="23"/>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3"/>
                  </a:lnTo>
                  <a:lnTo>
                    <a:pt x="138" y="27"/>
                  </a:lnTo>
                  <a:lnTo>
                    <a:pt x="142" y="34"/>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24" name="Google Shape;6424;p59"/>
            <p:cNvSpPr/>
            <p:nvPr/>
          </p:nvSpPr>
          <p:spPr>
            <a:xfrm>
              <a:off x="3421063" y="2057400"/>
              <a:ext cx="47625" cy="49213"/>
            </a:xfrm>
            <a:custGeom>
              <a:avLst/>
              <a:gdLst/>
              <a:ahLst/>
              <a:cxnLst/>
              <a:rect l="l" t="t" r="r" b="b"/>
              <a:pathLst>
                <a:path w="154" h="153" extrusionOk="0">
                  <a:moveTo>
                    <a:pt x="154" y="77"/>
                  </a:moveTo>
                  <a:lnTo>
                    <a:pt x="154" y="77"/>
                  </a:lnTo>
                  <a:lnTo>
                    <a:pt x="153" y="85"/>
                  </a:lnTo>
                  <a:lnTo>
                    <a:pt x="152" y="93"/>
                  </a:lnTo>
                  <a:lnTo>
                    <a:pt x="151" y="100"/>
                  </a:lnTo>
                  <a:lnTo>
                    <a:pt x="148" y="106"/>
                  </a:lnTo>
                  <a:lnTo>
                    <a:pt x="145" y="113"/>
                  </a:lnTo>
                  <a:lnTo>
                    <a:pt x="140" y="120"/>
                  </a:lnTo>
                  <a:lnTo>
                    <a:pt x="136" y="126"/>
                  </a:lnTo>
                  <a:lnTo>
                    <a:pt x="131" y="132"/>
                  </a:lnTo>
                  <a:lnTo>
                    <a:pt x="126" y="136"/>
                  </a:lnTo>
                  <a:lnTo>
                    <a:pt x="120" y="141"/>
                  </a:lnTo>
                  <a:lnTo>
                    <a:pt x="114" y="144"/>
                  </a:lnTo>
                  <a:lnTo>
                    <a:pt x="107" y="148"/>
                  </a:lnTo>
                  <a:lnTo>
                    <a:pt x="100" y="150"/>
                  </a:lnTo>
                  <a:lnTo>
                    <a:pt x="92" y="152"/>
                  </a:lnTo>
                  <a:lnTo>
                    <a:pt x="84" y="153"/>
                  </a:lnTo>
                  <a:lnTo>
                    <a:pt x="77" y="153"/>
                  </a:lnTo>
                  <a:lnTo>
                    <a:pt x="77" y="153"/>
                  </a:lnTo>
                  <a:lnTo>
                    <a:pt x="69" y="153"/>
                  </a:lnTo>
                  <a:lnTo>
                    <a:pt x="61" y="152"/>
                  </a:lnTo>
                  <a:lnTo>
                    <a:pt x="55" y="150"/>
                  </a:lnTo>
                  <a:lnTo>
                    <a:pt x="47" y="148"/>
                  </a:lnTo>
                  <a:lnTo>
                    <a:pt x="40"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0" y="9"/>
                  </a:lnTo>
                  <a:lnTo>
                    <a:pt x="47" y="6"/>
                  </a:lnTo>
                  <a:lnTo>
                    <a:pt x="55" y="3"/>
                  </a:lnTo>
                  <a:lnTo>
                    <a:pt x="61" y="1"/>
                  </a:lnTo>
                  <a:lnTo>
                    <a:pt x="69" y="0"/>
                  </a:lnTo>
                  <a:lnTo>
                    <a:pt x="77" y="0"/>
                  </a:lnTo>
                  <a:lnTo>
                    <a:pt x="77" y="0"/>
                  </a:lnTo>
                  <a:lnTo>
                    <a:pt x="84" y="0"/>
                  </a:lnTo>
                  <a:lnTo>
                    <a:pt x="92" y="1"/>
                  </a:lnTo>
                  <a:lnTo>
                    <a:pt x="100" y="3"/>
                  </a:lnTo>
                  <a:lnTo>
                    <a:pt x="107" y="6"/>
                  </a:lnTo>
                  <a:lnTo>
                    <a:pt x="114" y="9"/>
                  </a:lnTo>
                  <a:lnTo>
                    <a:pt x="120" y="13"/>
                  </a:lnTo>
                  <a:lnTo>
                    <a:pt x="126" y="17"/>
                  </a:lnTo>
                  <a:lnTo>
                    <a:pt x="131" y="23"/>
                  </a:lnTo>
                  <a:lnTo>
                    <a:pt x="136" y="28"/>
                  </a:lnTo>
                  <a:lnTo>
                    <a:pt x="140"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25" name="Google Shape;6425;p59"/>
            <p:cNvSpPr/>
            <p:nvPr/>
          </p:nvSpPr>
          <p:spPr>
            <a:xfrm>
              <a:off x="3490913" y="2057400"/>
              <a:ext cx="49213"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26" name="Google Shape;6426;p59"/>
            <p:cNvSpPr/>
            <p:nvPr/>
          </p:nvSpPr>
          <p:spPr>
            <a:xfrm>
              <a:off x="3560763" y="2057400"/>
              <a:ext cx="49213"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2" y="23"/>
                  </a:lnTo>
                  <a:lnTo>
                    <a:pt x="28" y="17"/>
                  </a:lnTo>
                  <a:lnTo>
                    <a:pt x="34"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27" name="Google Shape;6427;p59"/>
            <p:cNvSpPr/>
            <p:nvPr/>
          </p:nvSpPr>
          <p:spPr>
            <a:xfrm>
              <a:off x="3632200" y="2057400"/>
              <a:ext cx="49213" cy="49213"/>
            </a:xfrm>
            <a:custGeom>
              <a:avLst/>
              <a:gdLst/>
              <a:ahLst/>
              <a:cxnLst/>
              <a:rect l="l" t="t" r="r" b="b"/>
              <a:pathLst>
                <a:path w="154" h="153" extrusionOk="0">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3"/>
                  </a:lnTo>
                  <a:lnTo>
                    <a:pt x="62" y="1"/>
                  </a:lnTo>
                  <a:lnTo>
                    <a:pt x="68" y="0"/>
                  </a:lnTo>
                  <a:lnTo>
                    <a:pt x="76" y="0"/>
                  </a:lnTo>
                  <a:lnTo>
                    <a:pt x="76" y="0"/>
                  </a:lnTo>
                  <a:lnTo>
                    <a:pt x="85" y="0"/>
                  </a:lnTo>
                  <a:lnTo>
                    <a:pt x="93" y="1"/>
                  </a:lnTo>
                  <a:lnTo>
                    <a:pt x="99" y="3"/>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28" name="Google Shape;6428;p59"/>
            <p:cNvSpPr/>
            <p:nvPr/>
          </p:nvSpPr>
          <p:spPr>
            <a:xfrm>
              <a:off x="3421063" y="1987550"/>
              <a:ext cx="47625" cy="49213"/>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0" y="120"/>
                  </a:lnTo>
                  <a:lnTo>
                    <a:pt x="136" y="125"/>
                  </a:lnTo>
                  <a:lnTo>
                    <a:pt x="131" y="130"/>
                  </a:lnTo>
                  <a:lnTo>
                    <a:pt x="126" y="136"/>
                  </a:lnTo>
                  <a:lnTo>
                    <a:pt x="120" y="140"/>
                  </a:lnTo>
                  <a:lnTo>
                    <a:pt x="114" y="144"/>
                  </a:lnTo>
                  <a:lnTo>
                    <a:pt x="107" y="147"/>
                  </a:lnTo>
                  <a:lnTo>
                    <a:pt x="100" y="149"/>
                  </a:lnTo>
                  <a:lnTo>
                    <a:pt x="92" y="152"/>
                  </a:lnTo>
                  <a:lnTo>
                    <a:pt x="84" y="153"/>
                  </a:lnTo>
                  <a:lnTo>
                    <a:pt x="77" y="153"/>
                  </a:lnTo>
                  <a:lnTo>
                    <a:pt x="77" y="153"/>
                  </a:lnTo>
                  <a:lnTo>
                    <a:pt x="69" y="153"/>
                  </a:lnTo>
                  <a:lnTo>
                    <a:pt x="61" y="152"/>
                  </a:lnTo>
                  <a:lnTo>
                    <a:pt x="55" y="149"/>
                  </a:lnTo>
                  <a:lnTo>
                    <a:pt x="47" y="147"/>
                  </a:lnTo>
                  <a:lnTo>
                    <a:pt x="40" y="144"/>
                  </a:lnTo>
                  <a:lnTo>
                    <a:pt x="34" y="140"/>
                  </a:lnTo>
                  <a:lnTo>
                    <a:pt x="28" y="136"/>
                  </a:lnTo>
                  <a:lnTo>
                    <a:pt x="23" y="130"/>
                  </a:lnTo>
                  <a:lnTo>
                    <a:pt x="18" y="125"/>
                  </a:lnTo>
                  <a:lnTo>
                    <a:pt x="13"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3" y="33"/>
                  </a:lnTo>
                  <a:lnTo>
                    <a:pt x="18" y="27"/>
                  </a:lnTo>
                  <a:lnTo>
                    <a:pt x="23" y="21"/>
                  </a:lnTo>
                  <a:lnTo>
                    <a:pt x="28" y="17"/>
                  </a:lnTo>
                  <a:lnTo>
                    <a:pt x="34" y="12"/>
                  </a:lnTo>
                  <a:lnTo>
                    <a:pt x="40" y="9"/>
                  </a:lnTo>
                  <a:lnTo>
                    <a:pt x="47" y="5"/>
                  </a:lnTo>
                  <a:lnTo>
                    <a:pt x="55" y="3"/>
                  </a:lnTo>
                  <a:lnTo>
                    <a:pt x="61" y="1"/>
                  </a:lnTo>
                  <a:lnTo>
                    <a:pt x="69" y="0"/>
                  </a:lnTo>
                  <a:lnTo>
                    <a:pt x="77" y="0"/>
                  </a:lnTo>
                  <a:lnTo>
                    <a:pt x="77" y="0"/>
                  </a:lnTo>
                  <a:lnTo>
                    <a:pt x="84" y="0"/>
                  </a:lnTo>
                  <a:lnTo>
                    <a:pt x="92" y="1"/>
                  </a:lnTo>
                  <a:lnTo>
                    <a:pt x="100" y="3"/>
                  </a:lnTo>
                  <a:lnTo>
                    <a:pt x="107" y="5"/>
                  </a:lnTo>
                  <a:lnTo>
                    <a:pt x="114" y="9"/>
                  </a:lnTo>
                  <a:lnTo>
                    <a:pt x="120" y="12"/>
                  </a:lnTo>
                  <a:lnTo>
                    <a:pt x="126" y="17"/>
                  </a:lnTo>
                  <a:lnTo>
                    <a:pt x="131" y="21"/>
                  </a:lnTo>
                  <a:lnTo>
                    <a:pt x="136" y="27"/>
                  </a:lnTo>
                  <a:lnTo>
                    <a:pt x="140" y="33"/>
                  </a:lnTo>
                  <a:lnTo>
                    <a:pt x="145" y="40"/>
                  </a:lnTo>
                  <a:lnTo>
                    <a:pt x="148"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29" name="Google Shape;6429;p59"/>
            <p:cNvSpPr/>
            <p:nvPr/>
          </p:nvSpPr>
          <p:spPr>
            <a:xfrm>
              <a:off x="3490913" y="1987550"/>
              <a:ext cx="49213"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2" y="152"/>
                  </a:lnTo>
                  <a:lnTo>
                    <a:pt x="84" y="153"/>
                  </a:lnTo>
                  <a:lnTo>
                    <a:pt x="76" y="153"/>
                  </a:lnTo>
                  <a:lnTo>
                    <a:pt x="76" y="153"/>
                  </a:lnTo>
                  <a:lnTo>
                    <a:pt x="68" y="153"/>
                  </a:lnTo>
                  <a:lnTo>
                    <a:pt x="60" y="152"/>
                  </a:lnTo>
                  <a:lnTo>
                    <a:pt x="54" y="149"/>
                  </a:lnTo>
                  <a:lnTo>
                    <a:pt x="47" y="147"/>
                  </a:lnTo>
                  <a:lnTo>
                    <a:pt x="40" y="144"/>
                  </a:lnTo>
                  <a:lnTo>
                    <a:pt x="33" y="140"/>
                  </a:lnTo>
                  <a:lnTo>
                    <a:pt x="27" y="136"/>
                  </a:lnTo>
                  <a:lnTo>
                    <a:pt x="22" y="130"/>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30" name="Google Shape;6430;p59"/>
            <p:cNvSpPr/>
            <p:nvPr/>
          </p:nvSpPr>
          <p:spPr>
            <a:xfrm>
              <a:off x="3560763" y="1987550"/>
              <a:ext cx="49213" cy="49213"/>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5"/>
                  </a:lnTo>
                  <a:lnTo>
                    <a:pt x="132" y="130"/>
                  </a:lnTo>
                  <a:lnTo>
                    <a:pt x="126" y="136"/>
                  </a:lnTo>
                  <a:lnTo>
                    <a:pt x="121"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4" y="140"/>
                  </a:lnTo>
                  <a:lnTo>
                    <a:pt x="28" y="136"/>
                  </a:lnTo>
                  <a:lnTo>
                    <a:pt x="22" y="130"/>
                  </a:lnTo>
                  <a:lnTo>
                    <a:pt x="18" y="125"/>
                  </a:lnTo>
                  <a:lnTo>
                    <a:pt x="13" y="120"/>
                  </a:lnTo>
                  <a:lnTo>
                    <a:pt x="10" y="113"/>
                  </a:lnTo>
                  <a:lnTo>
                    <a:pt x="6" y="106"/>
                  </a:lnTo>
                  <a:lnTo>
                    <a:pt x="4" y="99"/>
                  </a:lnTo>
                  <a:lnTo>
                    <a:pt x="2" y="92"/>
                  </a:lnTo>
                  <a:lnTo>
                    <a:pt x="0" y="84"/>
                  </a:lnTo>
                  <a:lnTo>
                    <a:pt x="0" y="76"/>
                  </a:lnTo>
                  <a:lnTo>
                    <a:pt x="0" y="76"/>
                  </a:lnTo>
                  <a:lnTo>
                    <a:pt x="0" y="68"/>
                  </a:lnTo>
                  <a:lnTo>
                    <a:pt x="2" y="60"/>
                  </a:lnTo>
                  <a:lnTo>
                    <a:pt x="4" y="53"/>
                  </a:lnTo>
                  <a:lnTo>
                    <a:pt x="6" y="46"/>
                  </a:lnTo>
                  <a:lnTo>
                    <a:pt x="10" y="40"/>
                  </a:lnTo>
                  <a:lnTo>
                    <a:pt x="13" y="33"/>
                  </a:lnTo>
                  <a:lnTo>
                    <a:pt x="18"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31" name="Google Shape;6431;p59"/>
            <p:cNvSpPr/>
            <p:nvPr/>
          </p:nvSpPr>
          <p:spPr>
            <a:xfrm>
              <a:off x="3632200" y="1987550"/>
              <a:ext cx="49213" cy="49213"/>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3" y="152"/>
                  </a:lnTo>
                  <a:lnTo>
                    <a:pt x="85" y="153"/>
                  </a:lnTo>
                  <a:lnTo>
                    <a:pt x="76" y="153"/>
                  </a:lnTo>
                  <a:lnTo>
                    <a:pt x="76" y="153"/>
                  </a:lnTo>
                  <a:lnTo>
                    <a:pt x="68" y="153"/>
                  </a:lnTo>
                  <a:lnTo>
                    <a:pt x="62" y="152"/>
                  </a:lnTo>
                  <a:lnTo>
                    <a:pt x="54" y="149"/>
                  </a:lnTo>
                  <a:lnTo>
                    <a:pt x="47" y="147"/>
                  </a:lnTo>
                  <a:lnTo>
                    <a:pt x="40" y="144"/>
                  </a:lnTo>
                  <a:lnTo>
                    <a:pt x="34" y="140"/>
                  </a:lnTo>
                  <a:lnTo>
                    <a:pt x="27" y="136"/>
                  </a:lnTo>
                  <a:lnTo>
                    <a:pt x="23" y="130"/>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32" name="Google Shape;6432;p59"/>
            <p:cNvSpPr/>
            <p:nvPr/>
          </p:nvSpPr>
          <p:spPr>
            <a:xfrm>
              <a:off x="3421063" y="1920875"/>
              <a:ext cx="47625" cy="49213"/>
            </a:xfrm>
            <a:custGeom>
              <a:avLst/>
              <a:gdLst/>
              <a:ahLst/>
              <a:cxnLst/>
              <a:rect l="l" t="t" r="r" b="b"/>
              <a:pathLst>
                <a:path w="154" h="153" extrusionOk="0">
                  <a:moveTo>
                    <a:pt x="154" y="77"/>
                  </a:moveTo>
                  <a:lnTo>
                    <a:pt x="154" y="77"/>
                  </a:lnTo>
                  <a:lnTo>
                    <a:pt x="153" y="85"/>
                  </a:lnTo>
                  <a:lnTo>
                    <a:pt x="152" y="93"/>
                  </a:lnTo>
                  <a:lnTo>
                    <a:pt x="151" y="100"/>
                  </a:lnTo>
                  <a:lnTo>
                    <a:pt x="148" y="107"/>
                  </a:lnTo>
                  <a:lnTo>
                    <a:pt x="145" y="113"/>
                  </a:lnTo>
                  <a:lnTo>
                    <a:pt x="140" y="120"/>
                  </a:lnTo>
                  <a:lnTo>
                    <a:pt x="136" y="126"/>
                  </a:lnTo>
                  <a:lnTo>
                    <a:pt x="131" y="132"/>
                  </a:lnTo>
                  <a:lnTo>
                    <a:pt x="126" y="136"/>
                  </a:lnTo>
                  <a:lnTo>
                    <a:pt x="120" y="141"/>
                  </a:lnTo>
                  <a:lnTo>
                    <a:pt x="114" y="144"/>
                  </a:lnTo>
                  <a:lnTo>
                    <a:pt x="107" y="148"/>
                  </a:lnTo>
                  <a:lnTo>
                    <a:pt x="100" y="150"/>
                  </a:lnTo>
                  <a:lnTo>
                    <a:pt x="92" y="152"/>
                  </a:lnTo>
                  <a:lnTo>
                    <a:pt x="84" y="153"/>
                  </a:lnTo>
                  <a:lnTo>
                    <a:pt x="77" y="153"/>
                  </a:lnTo>
                  <a:lnTo>
                    <a:pt x="77" y="153"/>
                  </a:lnTo>
                  <a:lnTo>
                    <a:pt x="69" y="153"/>
                  </a:lnTo>
                  <a:lnTo>
                    <a:pt x="61" y="152"/>
                  </a:lnTo>
                  <a:lnTo>
                    <a:pt x="55" y="150"/>
                  </a:lnTo>
                  <a:lnTo>
                    <a:pt x="47" y="148"/>
                  </a:lnTo>
                  <a:lnTo>
                    <a:pt x="40"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3"/>
                  </a:lnTo>
                  <a:lnTo>
                    <a:pt x="126" y="17"/>
                  </a:lnTo>
                  <a:lnTo>
                    <a:pt x="131" y="23"/>
                  </a:lnTo>
                  <a:lnTo>
                    <a:pt x="136" y="28"/>
                  </a:lnTo>
                  <a:lnTo>
                    <a:pt x="140" y="34"/>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33" name="Google Shape;6433;p59"/>
            <p:cNvSpPr/>
            <p:nvPr/>
          </p:nvSpPr>
          <p:spPr>
            <a:xfrm>
              <a:off x="3490913" y="1920875"/>
              <a:ext cx="49213" cy="49213"/>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34" name="Google Shape;6434;p59"/>
            <p:cNvSpPr/>
            <p:nvPr/>
          </p:nvSpPr>
          <p:spPr>
            <a:xfrm>
              <a:off x="3771900" y="2195513"/>
              <a:ext cx="49213" cy="49213"/>
            </a:xfrm>
            <a:custGeom>
              <a:avLst/>
              <a:gdLst/>
              <a:ahLst/>
              <a:cxnLst/>
              <a:rect l="l" t="t" r="r" b="b"/>
              <a:pathLst>
                <a:path w="155" h="154" extrusionOk="0">
                  <a:moveTo>
                    <a:pt x="155" y="78"/>
                  </a:moveTo>
                  <a:lnTo>
                    <a:pt x="155" y="78"/>
                  </a:lnTo>
                  <a:lnTo>
                    <a:pt x="155" y="86"/>
                  </a:lnTo>
                  <a:lnTo>
                    <a:pt x="154" y="92"/>
                  </a:lnTo>
                  <a:lnTo>
                    <a:pt x="151" y="100"/>
                  </a:lnTo>
                  <a:lnTo>
                    <a:pt x="149" y="107"/>
                  </a:lnTo>
                  <a:lnTo>
                    <a:pt x="146" y="114"/>
                  </a:lnTo>
                  <a:lnTo>
                    <a:pt x="142" y="120"/>
                  </a:lnTo>
                  <a:lnTo>
                    <a:pt x="138" y="126"/>
                  </a:lnTo>
                  <a:lnTo>
                    <a:pt x="132" y="131"/>
                  </a:lnTo>
                  <a:lnTo>
                    <a:pt x="127" y="137"/>
                  </a:lnTo>
                  <a:lnTo>
                    <a:pt x="121" y="140"/>
                  </a:lnTo>
                  <a:lnTo>
                    <a:pt x="115" y="145"/>
                  </a:lnTo>
                  <a:lnTo>
                    <a:pt x="108" y="148"/>
                  </a:lnTo>
                  <a:lnTo>
                    <a:pt x="101" y="151"/>
                  </a:lnTo>
                  <a:lnTo>
                    <a:pt x="93" y="152"/>
                  </a:lnTo>
                  <a:lnTo>
                    <a:pt x="86" y="153"/>
                  </a:lnTo>
                  <a:lnTo>
                    <a:pt x="78" y="154"/>
                  </a:lnTo>
                  <a:lnTo>
                    <a:pt x="78" y="154"/>
                  </a:lnTo>
                  <a:lnTo>
                    <a:pt x="70" y="153"/>
                  </a:lnTo>
                  <a:lnTo>
                    <a:pt x="62" y="152"/>
                  </a:lnTo>
                  <a:lnTo>
                    <a:pt x="55" y="151"/>
                  </a:lnTo>
                  <a:lnTo>
                    <a:pt x="48" y="148"/>
                  </a:lnTo>
                  <a:lnTo>
                    <a:pt x="42" y="145"/>
                  </a:lnTo>
                  <a:lnTo>
                    <a:pt x="35" y="140"/>
                  </a:lnTo>
                  <a:lnTo>
                    <a:pt x="29" y="137"/>
                  </a:lnTo>
                  <a:lnTo>
                    <a:pt x="23" y="131"/>
                  </a:lnTo>
                  <a:lnTo>
                    <a:pt x="19" y="126"/>
                  </a:lnTo>
                  <a:lnTo>
                    <a:pt x="14" y="120"/>
                  </a:lnTo>
                  <a:lnTo>
                    <a:pt x="11" y="114"/>
                  </a:lnTo>
                  <a:lnTo>
                    <a:pt x="7" y="107"/>
                  </a:lnTo>
                  <a:lnTo>
                    <a:pt x="4" y="100"/>
                  </a:lnTo>
                  <a:lnTo>
                    <a:pt x="3" y="92"/>
                  </a:lnTo>
                  <a:lnTo>
                    <a:pt x="2" y="86"/>
                  </a:lnTo>
                  <a:lnTo>
                    <a:pt x="0" y="78"/>
                  </a:lnTo>
                  <a:lnTo>
                    <a:pt x="0" y="78"/>
                  </a:lnTo>
                  <a:lnTo>
                    <a:pt x="2" y="70"/>
                  </a:lnTo>
                  <a:lnTo>
                    <a:pt x="3" y="62"/>
                  </a:lnTo>
                  <a:lnTo>
                    <a:pt x="4" y="55"/>
                  </a:lnTo>
                  <a:lnTo>
                    <a:pt x="7" y="47"/>
                  </a:lnTo>
                  <a:lnTo>
                    <a:pt x="11" y="41"/>
                  </a:lnTo>
                  <a:lnTo>
                    <a:pt x="14" y="34"/>
                  </a:lnTo>
                  <a:lnTo>
                    <a:pt x="19" y="28"/>
                  </a:lnTo>
                  <a:lnTo>
                    <a:pt x="23" y="23"/>
                  </a:lnTo>
                  <a:lnTo>
                    <a:pt x="29" y="18"/>
                  </a:lnTo>
                  <a:lnTo>
                    <a:pt x="35" y="13"/>
                  </a:lnTo>
                  <a:lnTo>
                    <a:pt x="42" y="9"/>
                  </a:lnTo>
                  <a:lnTo>
                    <a:pt x="48" y="7"/>
                  </a:lnTo>
                  <a:lnTo>
                    <a:pt x="55" y="3"/>
                  </a:lnTo>
                  <a:lnTo>
                    <a:pt x="62" y="2"/>
                  </a:lnTo>
                  <a:lnTo>
                    <a:pt x="70" y="1"/>
                  </a:lnTo>
                  <a:lnTo>
                    <a:pt x="78" y="0"/>
                  </a:lnTo>
                  <a:lnTo>
                    <a:pt x="78" y="0"/>
                  </a:lnTo>
                  <a:lnTo>
                    <a:pt x="86" y="1"/>
                  </a:lnTo>
                  <a:lnTo>
                    <a:pt x="93" y="2"/>
                  </a:lnTo>
                  <a:lnTo>
                    <a:pt x="101" y="3"/>
                  </a:lnTo>
                  <a:lnTo>
                    <a:pt x="108" y="7"/>
                  </a:lnTo>
                  <a:lnTo>
                    <a:pt x="115" y="9"/>
                  </a:lnTo>
                  <a:lnTo>
                    <a:pt x="121" y="13"/>
                  </a:lnTo>
                  <a:lnTo>
                    <a:pt x="127" y="18"/>
                  </a:lnTo>
                  <a:lnTo>
                    <a:pt x="132" y="23"/>
                  </a:lnTo>
                  <a:lnTo>
                    <a:pt x="138" y="28"/>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35" name="Google Shape;6435;p59"/>
            <p:cNvSpPr/>
            <p:nvPr/>
          </p:nvSpPr>
          <p:spPr>
            <a:xfrm>
              <a:off x="2862263" y="2124075"/>
              <a:ext cx="49213" cy="49213"/>
            </a:xfrm>
            <a:custGeom>
              <a:avLst/>
              <a:gdLst/>
              <a:ahLst/>
              <a:cxnLst/>
              <a:rect l="l" t="t" r="r" b="b"/>
              <a:pathLst>
                <a:path w="153" h="154" extrusionOk="0">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4"/>
                  </a:lnTo>
                  <a:lnTo>
                    <a:pt x="77" y="154"/>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4"/>
                  </a:lnTo>
                  <a:lnTo>
                    <a:pt x="17" y="27"/>
                  </a:lnTo>
                  <a:lnTo>
                    <a:pt x="22" y="23"/>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3"/>
                  </a:lnTo>
                  <a:lnTo>
                    <a:pt x="136" y="27"/>
                  </a:lnTo>
                  <a:lnTo>
                    <a:pt x="141" y="34"/>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36" name="Google Shape;6436;p59"/>
            <p:cNvSpPr/>
            <p:nvPr/>
          </p:nvSpPr>
          <p:spPr>
            <a:xfrm>
              <a:off x="2862263" y="2195513"/>
              <a:ext cx="49213" cy="49213"/>
            </a:xfrm>
            <a:custGeom>
              <a:avLst/>
              <a:gdLst/>
              <a:ahLst/>
              <a:cxnLst/>
              <a:rect l="l" t="t" r="r" b="b"/>
              <a:pathLst>
                <a:path w="153" h="154" extrusionOk="0">
                  <a:moveTo>
                    <a:pt x="153" y="78"/>
                  </a:moveTo>
                  <a:lnTo>
                    <a:pt x="153" y="78"/>
                  </a:lnTo>
                  <a:lnTo>
                    <a:pt x="153" y="86"/>
                  </a:lnTo>
                  <a:lnTo>
                    <a:pt x="152" y="92"/>
                  </a:lnTo>
                  <a:lnTo>
                    <a:pt x="150"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0"/>
                  </a:lnTo>
                  <a:lnTo>
                    <a:pt x="27" y="137"/>
                  </a:lnTo>
                  <a:lnTo>
                    <a:pt x="22" y="131"/>
                  </a:lnTo>
                  <a:lnTo>
                    <a:pt x="17" y="126"/>
                  </a:lnTo>
                  <a:lnTo>
                    <a:pt x="13"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3" y="34"/>
                  </a:lnTo>
                  <a:lnTo>
                    <a:pt x="17" y="28"/>
                  </a:lnTo>
                  <a:lnTo>
                    <a:pt x="22" y="23"/>
                  </a:lnTo>
                  <a:lnTo>
                    <a:pt x="27" y="18"/>
                  </a:lnTo>
                  <a:lnTo>
                    <a:pt x="33" y="13"/>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37" name="Google Shape;6437;p59"/>
            <p:cNvSpPr/>
            <p:nvPr/>
          </p:nvSpPr>
          <p:spPr>
            <a:xfrm>
              <a:off x="2933700" y="2124075"/>
              <a:ext cx="47625" cy="49213"/>
            </a:xfrm>
            <a:custGeom>
              <a:avLst/>
              <a:gdLst/>
              <a:ahLst/>
              <a:cxnLst/>
              <a:rect l="l" t="t" r="r" b="b"/>
              <a:pathLst>
                <a:path w="154" h="154" extrusionOk="0">
                  <a:moveTo>
                    <a:pt x="154" y="76"/>
                  </a:moveTo>
                  <a:lnTo>
                    <a:pt x="154" y="76"/>
                  </a:lnTo>
                  <a:lnTo>
                    <a:pt x="153" y="84"/>
                  </a:lnTo>
                  <a:lnTo>
                    <a:pt x="152" y="92"/>
                  </a:lnTo>
                  <a:lnTo>
                    <a:pt x="151" y="99"/>
                  </a:lnTo>
                  <a:lnTo>
                    <a:pt x="148" y="106"/>
                  </a:lnTo>
                  <a:lnTo>
                    <a:pt x="144" y="113"/>
                  </a:lnTo>
                  <a:lnTo>
                    <a:pt x="141" y="120"/>
                  </a:lnTo>
                  <a:lnTo>
                    <a:pt x="136" y="126"/>
                  </a:lnTo>
                  <a:lnTo>
                    <a:pt x="132" y="131"/>
                  </a:lnTo>
                  <a:lnTo>
                    <a:pt x="126" y="136"/>
                  </a:lnTo>
                  <a:lnTo>
                    <a:pt x="120" y="140"/>
                  </a:lnTo>
                  <a:lnTo>
                    <a:pt x="113" y="144"/>
                  </a:lnTo>
                  <a:lnTo>
                    <a:pt x="108" y="147"/>
                  </a:lnTo>
                  <a:lnTo>
                    <a:pt x="100" y="150"/>
                  </a:lnTo>
                  <a:lnTo>
                    <a:pt x="93" y="152"/>
                  </a:lnTo>
                  <a:lnTo>
                    <a:pt x="85" y="153"/>
                  </a:lnTo>
                  <a:lnTo>
                    <a:pt x="77" y="154"/>
                  </a:lnTo>
                  <a:lnTo>
                    <a:pt x="77" y="154"/>
                  </a:lnTo>
                  <a:lnTo>
                    <a:pt x="69"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7" y="27"/>
                  </a:lnTo>
                  <a:lnTo>
                    <a:pt x="23" y="23"/>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3"/>
                  </a:lnTo>
                  <a:lnTo>
                    <a:pt x="136" y="27"/>
                  </a:lnTo>
                  <a:lnTo>
                    <a:pt x="141" y="34"/>
                  </a:lnTo>
                  <a:lnTo>
                    <a:pt x="144" y="40"/>
                  </a:lnTo>
                  <a:lnTo>
                    <a:pt x="148"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38" name="Google Shape;6438;p59"/>
            <p:cNvSpPr/>
            <p:nvPr/>
          </p:nvSpPr>
          <p:spPr>
            <a:xfrm>
              <a:off x="2933700" y="2195513"/>
              <a:ext cx="47625" cy="49213"/>
            </a:xfrm>
            <a:custGeom>
              <a:avLst/>
              <a:gdLst/>
              <a:ahLst/>
              <a:cxnLst/>
              <a:rect l="l" t="t" r="r" b="b"/>
              <a:pathLst>
                <a:path w="154" h="154" extrusionOk="0">
                  <a:moveTo>
                    <a:pt x="154" y="78"/>
                  </a:moveTo>
                  <a:lnTo>
                    <a:pt x="154" y="78"/>
                  </a:lnTo>
                  <a:lnTo>
                    <a:pt x="153" y="86"/>
                  </a:lnTo>
                  <a:lnTo>
                    <a:pt x="152" y="92"/>
                  </a:lnTo>
                  <a:lnTo>
                    <a:pt x="151" y="100"/>
                  </a:lnTo>
                  <a:lnTo>
                    <a:pt x="148" y="107"/>
                  </a:lnTo>
                  <a:lnTo>
                    <a:pt x="144" y="114"/>
                  </a:lnTo>
                  <a:lnTo>
                    <a:pt x="141" y="120"/>
                  </a:lnTo>
                  <a:lnTo>
                    <a:pt x="136" y="126"/>
                  </a:lnTo>
                  <a:lnTo>
                    <a:pt x="132" y="131"/>
                  </a:lnTo>
                  <a:lnTo>
                    <a:pt x="126" y="137"/>
                  </a:lnTo>
                  <a:lnTo>
                    <a:pt x="120" y="140"/>
                  </a:lnTo>
                  <a:lnTo>
                    <a:pt x="113"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3"/>
                  </a:lnTo>
                  <a:lnTo>
                    <a:pt x="126" y="18"/>
                  </a:lnTo>
                  <a:lnTo>
                    <a:pt x="132" y="23"/>
                  </a:lnTo>
                  <a:lnTo>
                    <a:pt x="136" y="28"/>
                  </a:lnTo>
                  <a:lnTo>
                    <a:pt x="141" y="34"/>
                  </a:lnTo>
                  <a:lnTo>
                    <a:pt x="144" y="41"/>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39" name="Google Shape;6439;p59"/>
            <p:cNvSpPr/>
            <p:nvPr/>
          </p:nvSpPr>
          <p:spPr>
            <a:xfrm>
              <a:off x="3001963" y="2124075"/>
              <a:ext cx="49213" cy="49213"/>
            </a:xfrm>
            <a:custGeom>
              <a:avLst/>
              <a:gdLst/>
              <a:ahLst/>
              <a:cxnLst/>
              <a:rect l="l" t="t" r="r" b="b"/>
              <a:pathLst>
                <a:path w="154" h="154" extrusionOk="0">
                  <a:moveTo>
                    <a:pt x="154" y="76"/>
                  </a:moveTo>
                  <a:lnTo>
                    <a:pt x="154" y="76"/>
                  </a:lnTo>
                  <a:lnTo>
                    <a:pt x="153" y="84"/>
                  </a:lnTo>
                  <a:lnTo>
                    <a:pt x="152" y="92"/>
                  </a:lnTo>
                  <a:lnTo>
                    <a:pt x="151" y="99"/>
                  </a:lnTo>
                  <a:lnTo>
                    <a:pt x="147" y="106"/>
                  </a:lnTo>
                  <a:lnTo>
                    <a:pt x="145" y="113"/>
                  </a:lnTo>
                  <a:lnTo>
                    <a:pt x="140" y="120"/>
                  </a:lnTo>
                  <a:lnTo>
                    <a:pt x="136" y="126"/>
                  </a:lnTo>
                  <a:lnTo>
                    <a:pt x="131" y="131"/>
                  </a:lnTo>
                  <a:lnTo>
                    <a:pt x="125" y="136"/>
                  </a:lnTo>
                  <a:lnTo>
                    <a:pt x="120" y="140"/>
                  </a:lnTo>
                  <a:lnTo>
                    <a:pt x="114" y="144"/>
                  </a:lnTo>
                  <a:lnTo>
                    <a:pt x="107" y="147"/>
                  </a:lnTo>
                  <a:lnTo>
                    <a:pt x="99" y="150"/>
                  </a:lnTo>
                  <a:lnTo>
                    <a:pt x="92" y="152"/>
                  </a:lnTo>
                  <a:lnTo>
                    <a:pt x="84" y="153"/>
                  </a:lnTo>
                  <a:lnTo>
                    <a:pt x="76" y="154"/>
                  </a:lnTo>
                  <a:lnTo>
                    <a:pt x="76" y="154"/>
                  </a:lnTo>
                  <a:lnTo>
                    <a:pt x="69" y="153"/>
                  </a:lnTo>
                  <a:lnTo>
                    <a:pt x="61" y="152"/>
                  </a:lnTo>
                  <a:lnTo>
                    <a:pt x="53" y="150"/>
                  </a:lnTo>
                  <a:lnTo>
                    <a:pt x="46" y="147"/>
                  </a:lnTo>
                  <a:lnTo>
                    <a:pt x="40" y="144"/>
                  </a:lnTo>
                  <a:lnTo>
                    <a:pt x="34" y="140"/>
                  </a:lnTo>
                  <a:lnTo>
                    <a:pt x="28" y="136"/>
                  </a:lnTo>
                  <a:lnTo>
                    <a:pt x="22" y="131"/>
                  </a:lnTo>
                  <a:lnTo>
                    <a:pt x="17"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4"/>
                  </a:lnTo>
                  <a:lnTo>
                    <a:pt x="17" y="27"/>
                  </a:lnTo>
                  <a:lnTo>
                    <a:pt x="22" y="23"/>
                  </a:lnTo>
                  <a:lnTo>
                    <a:pt x="28" y="17"/>
                  </a:lnTo>
                  <a:lnTo>
                    <a:pt x="34" y="12"/>
                  </a:lnTo>
                  <a:lnTo>
                    <a:pt x="40" y="9"/>
                  </a:lnTo>
                  <a:lnTo>
                    <a:pt x="46" y="5"/>
                  </a:lnTo>
                  <a:lnTo>
                    <a:pt x="53" y="3"/>
                  </a:lnTo>
                  <a:lnTo>
                    <a:pt x="61" y="1"/>
                  </a:lnTo>
                  <a:lnTo>
                    <a:pt x="69" y="0"/>
                  </a:lnTo>
                  <a:lnTo>
                    <a:pt x="76" y="0"/>
                  </a:lnTo>
                  <a:lnTo>
                    <a:pt x="76" y="0"/>
                  </a:lnTo>
                  <a:lnTo>
                    <a:pt x="84" y="0"/>
                  </a:lnTo>
                  <a:lnTo>
                    <a:pt x="92" y="1"/>
                  </a:lnTo>
                  <a:lnTo>
                    <a:pt x="99" y="3"/>
                  </a:lnTo>
                  <a:lnTo>
                    <a:pt x="107" y="5"/>
                  </a:lnTo>
                  <a:lnTo>
                    <a:pt x="114" y="9"/>
                  </a:lnTo>
                  <a:lnTo>
                    <a:pt x="120" y="12"/>
                  </a:lnTo>
                  <a:lnTo>
                    <a:pt x="125" y="17"/>
                  </a:lnTo>
                  <a:lnTo>
                    <a:pt x="131" y="23"/>
                  </a:lnTo>
                  <a:lnTo>
                    <a:pt x="136" y="27"/>
                  </a:lnTo>
                  <a:lnTo>
                    <a:pt x="140" y="34"/>
                  </a:lnTo>
                  <a:lnTo>
                    <a:pt x="145"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40" name="Google Shape;6440;p59"/>
            <p:cNvSpPr/>
            <p:nvPr/>
          </p:nvSpPr>
          <p:spPr>
            <a:xfrm>
              <a:off x="3001963" y="2195513"/>
              <a:ext cx="49213" cy="49213"/>
            </a:xfrm>
            <a:custGeom>
              <a:avLst/>
              <a:gdLst/>
              <a:ahLst/>
              <a:cxnLst/>
              <a:rect l="l" t="t" r="r" b="b"/>
              <a:pathLst>
                <a:path w="154" h="154" extrusionOk="0">
                  <a:moveTo>
                    <a:pt x="154" y="78"/>
                  </a:moveTo>
                  <a:lnTo>
                    <a:pt x="154" y="78"/>
                  </a:lnTo>
                  <a:lnTo>
                    <a:pt x="153" y="86"/>
                  </a:lnTo>
                  <a:lnTo>
                    <a:pt x="152" y="92"/>
                  </a:lnTo>
                  <a:lnTo>
                    <a:pt x="151" y="100"/>
                  </a:lnTo>
                  <a:lnTo>
                    <a:pt x="147" y="107"/>
                  </a:lnTo>
                  <a:lnTo>
                    <a:pt x="145" y="114"/>
                  </a:lnTo>
                  <a:lnTo>
                    <a:pt x="140" y="120"/>
                  </a:lnTo>
                  <a:lnTo>
                    <a:pt x="136" y="126"/>
                  </a:lnTo>
                  <a:lnTo>
                    <a:pt x="131" y="131"/>
                  </a:lnTo>
                  <a:lnTo>
                    <a:pt x="125" y="137"/>
                  </a:lnTo>
                  <a:lnTo>
                    <a:pt x="120" y="140"/>
                  </a:lnTo>
                  <a:lnTo>
                    <a:pt x="114" y="145"/>
                  </a:lnTo>
                  <a:lnTo>
                    <a:pt x="107" y="148"/>
                  </a:lnTo>
                  <a:lnTo>
                    <a:pt x="99" y="151"/>
                  </a:lnTo>
                  <a:lnTo>
                    <a:pt x="92" y="152"/>
                  </a:lnTo>
                  <a:lnTo>
                    <a:pt x="84" y="153"/>
                  </a:lnTo>
                  <a:lnTo>
                    <a:pt x="76" y="154"/>
                  </a:lnTo>
                  <a:lnTo>
                    <a:pt x="76" y="154"/>
                  </a:lnTo>
                  <a:lnTo>
                    <a:pt x="69" y="153"/>
                  </a:lnTo>
                  <a:lnTo>
                    <a:pt x="61" y="152"/>
                  </a:lnTo>
                  <a:lnTo>
                    <a:pt x="53" y="151"/>
                  </a:lnTo>
                  <a:lnTo>
                    <a:pt x="46" y="148"/>
                  </a:lnTo>
                  <a:lnTo>
                    <a:pt x="40" y="145"/>
                  </a:lnTo>
                  <a:lnTo>
                    <a:pt x="34" y="140"/>
                  </a:lnTo>
                  <a:lnTo>
                    <a:pt x="28" y="137"/>
                  </a:lnTo>
                  <a:lnTo>
                    <a:pt x="22" y="131"/>
                  </a:lnTo>
                  <a:lnTo>
                    <a:pt x="17" y="126"/>
                  </a:lnTo>
                  <a:lnTo>
                    <a:pt x="13" y="120"/>
                  </a:lnTo>
                  <a:lnTo>
                    <a:pt x="9" y="114"/>
                  </a:lnTo>
                  <a:lnTo>
                    <a:pt x="5" y="107"/>
                  </a:lnTo>
                  <a:lnTo>
                    <a:pt x="3" y="100"/>
                  </a:lnTo>
                  <a:lnTo>
                    <a:pt x="1" y="92"/>
                  </a:lnTo>
                  <a:lnTo>
                    <a:pt x="0" y="86"/>
                  </a:lnTo>
                  <a:lnTo>
                    <a:pt x="0" y="78"/>
                  </a:lnTo>
                  <a:lnTo>
                    <a:pt x="0" y="78"/>
                  </a:lnTo>
                  <a:lnTo>
                    <a:pt x="0" y="70"/>
                  </a:lnTo>
                  <a:lnTo>
                    <a:pt x="1" y="62"/>
                  </a:lnTo>
                  <a:lnTo>
                    <a:pt x="3" y="55"/>
                  </a:lnTo>
                  <a:lnTo>
                    <a:pt x="5" y="47"/>
                  </a:lnTo>
                  <a:lnTo>
                    <a:pt x="9" y="41"/>
                  </a:lnTo>
                  <a:lnTo>
                    <a:pt x="13" y="34"/>
                  </a:lnTo>
                  <a:lnTo>
                    <a:pt x="17" y="28"/>
                  </a:lnTo>
                  <a:lnTo>
                    <a:pt x="22" y="23"/>
                  </a:lnTo>
                  <a:lnTo>
                    <a:pt x="28" y="18"/>
                  </a:lnTo>
                  <a:lnTo>
                    <a:pt x="34" y="13"/>
                  </a:lnTo>
                  <a:lnTo>
                    <a:pt x="40" y="9"/>
                  </a:lnTo>
                  <a:lnTo>
                    <a:pt x="46" y="7"/>
                  </a:lnTo>
                  <a:lnTo>
                    <a:pt x="53" y="3"/>
                  </a:lnTo>
                  <a:lnTo>
                    <a:pt x="61" y="2"/>
                  </a:lnTo>
                  <a:lnTo>
                    <a:pt x="69" y="1"/>
                  </a:lnTo>
                  <a:lnTo>
                    <a:pt x="76" y="0"/>
                  </a:lnTo>
                  <a:lnTo>
                    <a:pt x="76" y="0"/>
                  </a:lnTo>
                  <a:lnTo>
                    <a:pt x="84" y="1"/>
                  </a:lnTo>
                  <a:lnTo>
                    <a:pt x="92" y="2"/>
                  </a:lnTo>
                  <a:lnTo>
                    <a:pt x="99" y="3"/>
                  </a:lnTo>
                  <a:lnTo>
                    <a:pt x="107" y="7"/>
                  </a:lnTo>
                  <a:lnTo>
                    <a:pt x="114" y="9"/>
                  </a:lnTo>
                  <a:lnTo>
                    <a:pt x="120" y="13"/>
                  </a:lnTo>
                  <a:lnTo>
                    <a:pt x="125" y="18"/>
                  </a:lnTo>
                  <a:lnTo>
                    <a:pt x="131" y="23"/>
                  </a:lnTo>
                  <a:lnTo>
                    <a:pt x="136" y="28"/>
                  </a:lnTo>
                  <a:lnTo>
                    <a:pt x="140"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41" name="Google Shape;6441;p59"/>
            <p:cNvSpPr/>
            <p:nvPr/>
          </p:nvSpPr>
          <p:spPr>
            <a:xfrm>
              <a:off x="3351213" y="1989138"/>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5"/>
                  </a:lnTo>
                  <a:lnTo>
                    <a:pt x="77" y="155"/>
                  </a:lnTo>
                  <a:lnTo>
                    <a:pt x="69" y="153"/>
                  </a:lnTo>
                  <a:lnTo>
                    <a:pt x="61" y="152"/>
                  </a:lnTo>
                  <a:lnTo>
                    <a:pt x="54" y="151"/>
                  </a:lnTo>
                  <a:lnTo>
                    <a:pt x="47" y="148"/>
                  </a:lnTo>
                  <a:lnTo>
                    <a:pt x="41" y="145"/>
                  </a:lnTo>
                  <a:lnTo>
                    <a:pt x="34" y="141"/>
                  </a:lnTo>
                  <a:lnTo>
                    <a:pt x="28" y="136"/>
                  </a:lnTo>
                  <a:lnTo>
                    <a:pt x="22"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3" y="34"/>
                  </a:lnTo>
                  <a:lnTo>
                    <a:pt x="18" y="29"/>
                  </a:lnTo>
                  <a:lnTo>
                    <a:pt x="22" y="23"/>
                  </a:lnTo>
                  <a:lnTo>
                    <a:pt x="28" y="18"/>
                  </a:lnTo>
                  <a:lnTo>
                    <a:pt x="34" y="14"/>
                  </a:lnTo>
                  <a:lnTo>
                    <a:pt x="41" y="9"/>
                  </a:lnTo>
                  <a:lnTo>
                    <a:pt x="47" y="6"/>
                  </a:lnTo>
                  <a:lnTo>
                    <a:pt x="54" y="4"/>
                  </a:lnTo>
                  <a:lnTo>
                    <a:pt x="61" y="2"/>
                  </a:lnTo>
                  <a:lnTo>
                    <a:pt x="69" y="1"/>
                  </a:lnTo>
                  <a:lnTo>
                    <a:pt x="77" y="0"/>
                  </a:lnTo>
                  <a:lnTo>
                    <a:pt x="77" y="0"/>
                  </a:lnTo>
                  <a:lnTo>
                    <a:pt x="85" y="1"/>
                  </a:lnTo>
                  <a:lnTo>
                    <a:pt x="93" y="2"/>
                  </a:lnTo>
                  <a:lnTo>
                    <a:pt x="100" y="4"/>
                  </a:lnTo>
                  <a:lnTo>
                    <a:pt x="107" y="6"/>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42" name="Google Shape;6442;p59"/>
            <p:cNvSpPr/>
            <p:nvPr/>
          </p:nvSpPr>
          <p:spPr>
            <a:xfrm>
              <a:off x="3351213" y="2060575"/>
              <a:ext cx="49213" cy="49213"/>
            </a:xfrm>
            <a:custGeom>
              <a:avLst/>
              <a:gdLst/>
              <a:ahLst/>
              <a:cxnLst/>
              <a:rect l="l" t="t" r="r" b="b"/>
              <a:pathLst>
                <a:path w="154" h="155" extrusionOk="0">
                  <a:moveTo>
                    <a:pt x="154" y="78"/>
                  </a:moveTo>
                  <a:lnTo>
                    <a:pt x="154" y="78"/>
                  </a:lnTo>
                  <a:lnTo>
                    <a:pt x="154" y="86"/>
                  </a:lnTo>
                  <a:lnTo>
                    <a:pt x="153" y="93"/>
                  </a:lnTo>
                  <a:lnTo>
                    <a:pt x="150" y="101"/>
                  </a:lnTo>
                  <a:lnTo>
                    <a:pt x="148" y="108"/>
                  </a:lnTo>
                  <a:lnTo>
                    <a:pt x="145" y="114"/>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2"/>
                  </a:lnTo>
                  <a:lnTo>
                    <a:pt x="28" y="137"/>
                  </a:lnTo>
                  <a:lnTo>
                    <a:pt x="22" y="132"/>
                  </a:lnTo>
                  <a:lnTo>
                    <a:pt x="18" y="127"/>
                  </a:lnTo>
                  <a:lnTo>
                    <a:pt x="13" y="120"/>
                  </a:lnTo>
                  <a:lnTo>
                    <a:pt x="10" y="114"/>
                  </a:lnTo>
                  <a:lnTo>
                    <a:pt x="6" y="108"/>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2" y="23"/>
                  </a:lnTo>
                  <a:lnTo>
                    <a:pt x="28" y="18"/>
                  </a:lnTo>
                  <a:lnTo>
                    <a:pt x="34" y="14"/>
                  </a:lnTo>
                  <a:lnTo>
                    <a:pt x="41" y="10"/>
                  </a:lnTo>
                  <a:lnTo>
                    <a:pt x="47" y="7"/>
                  </a:lnTo>
                  <a:lnTo>
                    <a:pt x="54" y="5"/>
                  </a:lnTo>
                  <a:lnTo>
                    <a:pt x="61" y="2"/>
                  </a:lnTo>
                  <a:lnTo>
                    <a:pt x="69" y="1"/>
                  </a:lnTo>
                  <a:lnTo>
                    <a:pt x="77" y="0"/>
                  </a:lnTo>
                  <a:lnTo>
                    <a:pt x="77" y="0"/>
                  </a:lnTo>
                  <a:lnTo>
                    <a:pt x="85" y="1"/>
                  </a:lnTo>
                  <a:lnTo>
                    <a:pt x="93" y="2"/>
                  </a:lnTo>
                  <a:lnTo>
                    <a:pt x="100" y="5"/>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43" name="Google Shape;6443;p59"/>
            <p:cNvSpPr/>
            <p:nvPr/>
          </p:nvSpPr>
          <p:spPr>
            <a:xfrm>
              <a:off x="3560763" y="1785938"/>
              <a:ext cx="49213" cy="47625"/>
            </a:xfrm>
            <a:custGeom>
              <a:avLst/>
              <a:gdLst/>
              <a:ahLst/>
              <a:cxnLst/>
              <a:rect l="l" t="t" r="r" b="b"/>
              <a:pathLst>
                <a:path w="153" h="153" extrusionOk="0">
                  <a:moveTo>
                    <a:pt x="153" y="77"/>
                  </a:moveTo>
                  <a:lnTo>
                    <a:pt x="153" y="77"/>
                  </a:lnTo>
                  <a:lnTo>
                    <a:pt x="153" y="85"/>
                  </a:lnTo>
                  <a:lnTo>
                    <a:pt x="152" y="93"/>
                  </a:lnTo>
                  <a:lnTo>
                    <a:pt x="149" y="100"/>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3"/>
                  </a:lnTo>
                  <a:lnTo>
                    <a:pt x="125" y="17"/>
                  </a:lnTo>
                  <a:lnTo>
                    <a:pt x="131" y="23"/>
                  </a:lnTo>
                  <a:lnTo>
                    <a:pt x="136" y="27"/>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44" name="Google Shape;6444;p59"/>
            <p:cNvSpPr/>
            <p:nvPr/>
          </p:nvSpPr>
          <p:spPr>
            <a:xfrm>
              <a:off x="3632200" y="1785938"/>
              <a:ext cx="47625" cy="47625"/>
            </a:xfrm>
            <a:custGeom>
              <a:avLst/>
              <a:gdLst/>
              <a:ahLst/>
              <a:cxnLst/>
              <a:rect l="l" t="t" r="r" b="b"/>
              <a:pathLst>
                <a:path w="154" h="153" extrusionOk="0">
                  <a:moveTo>
                    <a:pt x="154" y="77"/>
                  </a:moveTo>
                  <a:lnTo>
                    <a:pt x="154" y="77"/>
                  </a:lnTo>
                  <a:lnTo>
                    <a:pt x="153" y="85"/>
                  </a:lnTo>
                  <a:lnTo>
                    <a:pt x="152" y="93"/>
                  </a:lnTo>
                  <a:lnTo>
                    <a:pt x="151" y="100"/>
                  </a:lnTo>
                  <a:lnTo>
                    <a:pt x="147" y="106"/>
                  </a:lnTo>
                  <a:lnTo>
                    <a:pt x="145" y="113"/>
                  </a:lnTo>
                  <a:lnTo>
                    <a:pt x="140" y="120"/>
                  </a:lnTo>
                  <a:lnTo>
                    <a:pt x="136" y="126"/>
                  </a:lnTo>
                  <a:lnTo>
                    <a:pt x="131" y="132"/>
                  </a:lnTo>
                  <a:lnTo>
                    <a:pt x="125" y="136"/>
                  </a:lnTo>
                  <a:lnTo>
                    <a:pt x="120" y="141"/>
                  </a:lnTo>
                  <a:lnTo>
                    <a:pt x="114" y="144"/>
                  </a:lnTo>
                  <a:lnTo>
                    <a:pt x="107" y="148"/>
                  </a:lnTo>
                  <a:lnTo>
                    <a:pt x="99" y="150"/>
                  </a:lnTo>
                  <a:lnTo>
                    <a:pt x="92" y="152"/>
                  </a:lnTo>
                  <a:lnTo>
                    <a:pt x="84" y="153"/>
                  </a:lnTo>
                  <a:lnTo>
                    <a:pt x="76" y="153"/>
                  </a:lnTo>
                  <a:lnTo>
                    <a:pt x="76" y="153"/>
                  </a:lnTo>
                  <a:lnTo>
                    <a:pt x="69" y="153"/>
                  </a:lnTo>
                  <a:lnTo>
                    <a:pt x="61" y="152"/>
                  </a:lnTo>
                  <a:lnTo>
                    <a:pt x="53" y="150"/>
                  </a:lnTo>
                  <a:lnTo>
                    <a:pt x="46" y="148"/>
                  </a:lnTo>
                  <a:lnTo>
                    <a:pt x="40" y="144"/>
                  </a:lnTo>
                  <a:lnTo>
                    <a:pt x="34" y="141"/>
                  </a:lnTo>
                  <a:lnTo>
                    <a:pt x="28" y="136"/>
                  </a:lnTo>
                  <a:lnTo>
                    <a:pt x="22" y="132"/>
                  </a:lnTo>
                  <a:lnTo>
                    <a:pt x="18" y="126"/>
                  </a:lnTo>
                  <a:lnTo>
                    <a:pt x="13" y="120"/>
                  </a:lnTo>
                  <a:lnTo>
                    <a:pt x="9" y="113"/>
                  </a:lnTo>
                  <a:lnTo>
                    <a:pt x="5" y="106"/>
                  </a:lnTo>
                  <a:lnTo>
                    <a:pt x="3" y="100"/>
                  </a:lnTo>
                  <a:lnTo>
                    <a:pt x="2" y="93"/>
                  </a:lnTo>
                  <a:lnTo>
                    <a:pt x="0" y="85"/>
                  </a:lnTo>
                  <a:lnTo>
                    <a:pt x="0" y="77"/>
                  </a:lnTo>
                  <a:lnTo>
                    <a:pt x="0" y="77"/>
                  </a:lnTo>
                  <a:lnTo>
                    <a:pt x="0" y="69"/>
                  </a:lnTo>
                  <a:lnTo>
                    <a:pt x="2" y="62"/>
                  </a:lnTo>
                  <a:lnTo>
                    <a:pt x="3" y="54"/>
                  </a:lnTo>
                  <a:lnTo>
                    <a:pt x="5" y="47"/>
                  </a:lnTo>
                  <a:lnTo>
                    <a:pt x="9" y="40"/>
                  </a:lnTo>
                  <a:lnTo>
                    <a:pt x="13" y="34"/>
                  </a:lnTo>
                  <a:lnTo>
                    <a:pt x="18" y="27"/>
                  </a:lnTo>
                  <a:lnTo>
                    <a:pt x="22" y="23"/>
                  </a:lnTo>
                  <a:lnTo>
                    <a:pt x="28" y="17"/>
                  </a:lnTo>
                  <a:lnTo>
                    <a:pt x="34" y="13"/>
                  </a:lnTo>
                  <a:lnTo>
                    <a:pt x="40" y="9"/>
                  </a:lnTo>
                  <a:lnTo>
                    <a:pt x="46" y="6"/>
                  </a:lnTo>
                  <a:lnTo>
                    <a:pt x="53" y="3"/>
                  </a:lnTo>
                  <a:lnTo>
                    <a:pt x="61" y="1"/>
                  </a:lnTo>
                  <a:lnTo>
                    <a:pt x="69" y="0"/>
                  </a:lnTo>
                  <a:lnTo>
                    <a:pt x="76" y="0"/>
                  </a:lnTo>
                  <a:lnTo>
                    <a:pt x="76" y="0"/>
                  </a:lnTo>
                  <a:lnTo>
                    <a:pt x="84" y="0"/>
                  </a:lnTo>
                  <a:lnTo>
                    <a:pt x="92" y="1"/>
                  </a:lnTo>
                  <a:lnTo>
                    <a:pt x="99" y="3"/>
                  </a:lnTo>
                  <a:lnTo>
                    <a:pt x="107" y="6"/>
                  </a:lnTo>
                  <a:lnTo>
                    <a:pt x="114" y="9"/>
                  </a:lnTo>
                  <a:lnTo>
                    <a:pt x="120" y="13"/>
                  </a:lnTo>
                  <a:lnTo>
                    <a:pt x="125"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45" name="Google Shape;6445;p59"/>
            <p:cNvSpPr/>
            <p:nvPr/>
          </p:nvSpPr>
          <p:spPr>
            <a:xfrm>
              <a:off x="3632200" y="1852613"/>
              <a:ext cx="47625" cy="47625"/>
            </a:xfrm>
            <a:custGeom>
              <a:avLst/>
              <a:gdLst/>
              <a:ahLst/>
              <a:cxnLst/>
              <a:rect l="l" t="t" r="r" b="b"/>
              <a:pathLst>
                <a:path w="154" h="153" extrusionOk="0">
                  <a:moveTo>
                    <a:pt x="154" y="76"/>
                  </a:moveTo>
                  <a:lnTo>
                    <a:pt x="154" y="76"/>
                  </a:lnTo>
                  <a:lnTo>
                    <a:pt x="153" y="84"/>
                  </a:lnTo>
                  <a:lnTo>
                    <a:pt x="152" y="91"/>
                  </a:lnTo>
                  <a:lnTo>
                    <a:pt x="151" y="99"/>
                  </a:lnTo>
                  <a:lnTo>
                    <a:pt x="147" y="106"/>
                  </a:lnTo>
                  <a:lnTo>
                    <a:pt x="145" y="113"/>
                  </a:lnTo>
                  <a:lnTo>
                    <a:pt x="140" y="120"/>
                  </a:lnTo>
                  <a:lnTo>
                    <a:pt x="136" y="125"/>
                  </a:lnTo>
                  <a:lnTo>
                    <a:pt x="131" y="131"/>
                  </a:lnTo>
                  <a:lnTo>
                    <a:pt x="125" y="136"/>
                  </a:lnTo>
                  <a:lnTo>
                    <a:pt x="120" y="140"/>
                  </a:lnTo>
                  <a:lnTo>
                    <a:pt x="114" y="144"/>
                  </a:lnTo>
                  <a:lnTo>
                    <a:pt x="107" y="147"/>
                  </a:lnTo>
                  <a:lnTo>
                    <a:pt x="99" y="149"/>
                  </a:lnTo>
                  <a:lnTo>
                    <a:pt x="92" y="152"/>
                  </a:lnTo>
                  <a:lnTo>
                    <a:pt x="84" y="153"/>
                  </a:lnTo>
                  <a:lnTo>
                    <a:pt x="76" y="153"/>
                  </a:lnTo>
                  <a:lnTo>
                    <a:pt x="76" y="153"/>
                  </a:lnTo>
                  <a:lnTo>
                    <a:pt x="69" y="153"/>
                  </a:lnTo>
                  <a:lnTo>
                    <a:pt x="61" y="152"/>
                  </a:lnTo>
                  <a:lnTo>
                    <a:pt x="53" y="149"/>
                  </a:lnTo>
                  <a:lnTo>
                    <a:pt x="46" y="147"/>
                  </a:lnTo>
                  <a:lnTo>
                    <a:pt x="40" y="144"/>
                  </a:lnTo>
                  <a:lnTo>
                    <a:pt x="34" y="140"/>
                  </a:lnTo>
                  <a:lnTo>
                    <a:pt x="28" y="136"/>
                  </a:lnTo>
                  <a:lnTo>
                    <a:pt x="22" y="131"/>
                  </a:lnTo>
                  <a:lnTo>
                    <a:pt x="18" y="125"/>
                  </a:lnTo>
                  <a:lnTo>
                    <a:pt x="13" y="120"/>
                  </a:lnTo>
                  <a:lnTo>
                    <a:pt x="9" y="113"/>
                  </a:lnTo>
                  <a:lnTo>
                    <a:pt x="5" y="106"/>
                  </a:lnTo>
                  <a:lnTo>
                    <a:pt x="3" y="99"/>
                  </a:lnTo>
                  <a:lnTo>
                    <a:pt x="2" y="91"/>
                  </a:lnTo>
                  <a:lnTo>
                    <a:pt x="0" y="84"/>
                  </a:lnTo>
                  <a:lnTo>
                    <a:pt x="0" y="76"/>
                  </a:lnTo>
                  <a:lnTo>
                    <a:pt x="0" y="76"/>
                  </a:lnTo>
                  <a:lnTo>
                    <a:pt x="0" y="68"/>
                  </a:lnTo>
                  <a:lnTo>
                    <a:pt x="2" y="60"/>
                  </a:lnTo>
                  <a:lnTo>
                    <a:pt x="3" y="53"/>
                  </a:lnTo>
                  <a:lnTo>
                    <a:pt x="5" y="46"/>
                  </a:lnTo>
                  <a:lnTo>
                    <a:pt x="9" y="40"/>
                  </a:lnTo>
                  <a:lnTo>
                    <a:pt x="13" y="33"/>
                  </a:lnTo>
                  <a:lnTo>
                    <a:pt x="18" y="27"/>
                  </a:lnTo>
                  <a:lnTo>
                    <a:pt x="22" y="21"/>
                  </a:lnTo>
                  <a:lnTo>
                    <a:pt x="28" y="17"/>
                  </a:lnTo>
                  <a:lnTo>
                    <a:pt x="34" y="12"/>
                  </a:lnTo>
                  <a:lnTo>
                    <a:pt x="40" y="9"/>
                  </a:lnTo>
                  <a:lnTo>
                    <a:pt x="46" y="5"/>
                  </a:lnTo>
                  <a:lnTo>
                    <a:pt x="53" y="3"/>
                  </a:lnTo>
                  <a:lnTo>
                    <a:pt x="61" y="1"/>
                  </a:lnTo>
                  <a:lnTo>
                    <a:pt x="69" y="0"/>
                  </a:lnTo>
                  <a:lnTo>
                    <a:pt x="76" y="0"/>
                  </a:lnTo>
                  <a:lnTo>
                    <a:pt x="76" y="0"/>
                  </a:lnTo>
                  <a:lnTo>
                    <a:pt x="84" y="0"/>
                  </a:lnTo>
                  <a:lnTo>
                    <a:pt x="92" y="1"/>
                  </a:lnTo>
                  <a:lnTo>
                    <a:pt x="99" y="3"/>
                  </a:lnTo>
                  <a:lnTo>
                    <a:pt x="107" y="5"/>
                  </a:lnTo>
                  <a:lnTo>
                    <a:pt x="114" y="9"/>
                  </a:lnTo>
                  <a:lnTo>
                    <a:pt x="120" y="12"/>
                  </a:lnTo>
                  <a:lnTo>
                    <a:pt x="125" y="17"/>
                  </a:lnTo>
                  <a:lnTo>
                    <a:pt x="131" y="21"/>
                  </a:lnTo>
                  <a:lnTo>
                    <a:pt x="136" y="27"/>
                  </a:lnTo>
                  <a:lnTo>
                    <a:pt x="140" y="33"/>
                  </a:lnTo>
                  <a:lnTo>
                    <a:pt x="145" y="40"/>
                  </a:lnTo>
                  <a:lnTo>
                    <a:pt x="147" y="46"/>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46" name="Google Shape;6446;p59"/>
            <p:cNvSpPr/>
            <p:nvPr/>
          </p:nvSpPr>
          <p:spPr>
            <a:xfrm>
              <a:off x="3700463" y="1785938"/>
              <a:ext cx="49213" cy="47625"/>
            </a:xfrm>
            <a:custGeom>
              <a:avLst/>
              <a:gdLst/>
              <a:ahLst/>
              <a:cxnLst/>
              <a:rect l="l" t="t" r="r" b="b"/>
              <a:pathLst>
                <a:path w="155" h="153" extrusionOk="0">
                  <a:moveTo>
                    <a:pt x="155" y="77"/>
                  </a:moveTo>
                  <a:lnTo>
                    <a:pt x="155" y="77"/>
                  </a:lnTo>
                  <a:lnTo>
                    <a:pt x="155" y="85"/>
                  </a:lnTo>
                  <a:lnTo>
                    <a:pt x="153" y="93"/>
                  </a:lnTo>
                  <a:lnTo>
                    <a:pt x="151" y="100"/>
                  </a:lnTo>
                  <a:lnTo>
                    <a:pt x="149" y="106"/>
                  </a:lnTo>
                  <a:lnTo>
                    <a:pt x="145" y="113"/>
                  </a:lnTo>
                  <a:lnTo>
                    <a:pt x="141" y="120"/>
                  </a:lnTo>
                  <a:lnTo>
                    <a:pt x="137"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4" y="100"/>
                  </a:lnTo>
                  <a:lnTo>
                    <a:pt x="2" y="93"/>
                  </a:lnTo>
                  <a:lnTo>
                    <a:pt x="1" y="85"/>
                  </a:lnTo>
                  <a:lnTo>
                    <a:pt x="0" y="77"/>
                  </a:lnTo>
                  <a:lnTo>
                    <a:pt x="0" y="77"/>
                  </a:lnTo>
                  <a:lnTo>
                    <a:pt x="1" y="69"/>
                  </a:lnTo>
                  <a:lnTo>
                    <a:pt x="2" y="62"/>
                  </a:lnTo>
                  <a:lnTo>
                    <a:pt x="4" y="54"/>
                  </a:lnTo>
                  <a:lnTo>
                    <a:pt x="7" y="47"/>
                  </a:lnTo>
                  <a:lnTo>
                    <a:pt x="9" y="40"/>
                  </a:lnTo>
                  <a:lnTo>
                    <a:pt x="14" y="34"/>
                  </a:lnTo>
                  <a:lnTo>
                    <a:pt x="18" y="27"/>
                  </a:lnTo>
                  <a:lnTo>
                    <a:pt x="23" y="23"/>
                  </a:lnTo>
                  <a:lnTo>
                    <a:pt x="29" y="17"/>
                  </a:lnTo>
                  <a:lnTo>
                    <a:pt x="34" y="13"/>
                  </a:lnTo>
                  <a:lnTo>
                    <a:pt x="41"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3"/>
                  </a:lnTo>
                  <a:lnTo>
                    <a:pt x="126" y="17"/>
                  </a:lnTo>
                  <a:lnTo>
                    <a:pt x="132" y="23"/>
                  </a:lnTo>
                  <a:lnTo>
                    <a:pt x="137" y="27"/>
                  </a:lnTo>
                  <a:lnTo>
                    <a:pt x="141"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47" name="Google Shape;6447;p59"/>
            <p:cNvSpPr/>
            <p:nvPr/>
          </p:nvSpPr>
          <p:spPr>
            <a:xfrm>
              <a:off x="3700463" y="1714500"/>
              <a:ext cx="49213" cy="49213"/>
            </a:xfrm>
            <a:custGeom>
              <a:avLst/>
              <a:gdLst/>
              <a:ahLst/>
              <a:cxnLst/>
              <a:rect l="l" t="t" r="r" b="b"/>
              <a:pathLst>
                <a:path w="155" h="154" extrusionOk="0">
                  <a:moveTo>
                    <a:pt x="155" y="78"/>
                  </a:moveTo>
                  <a:lnTo>
                    <a:pt x="155" y="78"/>
                  </a:lnTo>
                  <a:lnTo>
                    <a:pt x="155" y="86"/>
                  </a:lnTo>
                  <a:lnTo>
                    <a:pt x="153" y="93"/>
                  </a:lnTo>
                  <a:lnTo>
                    <a:pt x="151" y="101"/>
                  </a:lnTo>
                  <a:lnTo>
                    <a:pt x="149" y="107"/>
                  </a:lnTo>
                  <a:lnTo>
                    <a:pt x="145" y="114"/>
                  </a:lnTo>
                  <a:lnTo>
                    <a:pt x="141" y="120"/>
                  </a:lnTo>
                  <a:lnTo>
                    <a:pt x="137" y="127"/>
                  </a:lnTo>
                  <a:lnTo>
                    <a:pt x="132" y="131"/>
                  </a:lnTo>
                  <a:lnTo>
                    <a:pt x="126" y="137"/>
                  </a:lnTo>
                  <a:lnTo>
                    <a:pt x="120"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8"/>
                  </a:lnTo>
                  <a:lnTo>
                    <a:pt x="9" y="41"/>
                  </a:lnTo>
                  <a:lnTo>
                    <a:pt x="14" y="34"/>
                  </a:lnTo>
                  <a:lnTo>
                    <a:pt x="18" y="29"/>
                  </a:lnTo>
                  <a:lnTo>
                    <a:pt x="23" y="23"/>
                  </a:lnTo>
                  <a:lnTo>
                    <a:pt x="29" y="18"/>
                  </a:lnTo>
                  <a:lnTo>
                    <a:pt x="34" y="14"/>
                  </a:lnTo>
                  <a:lnTo>
                    <a:pt x="41" y="10"/>
                  </a:lnTo>
                  <a:lnTo>
                    <a:pt x="47" y="7"/>
                  </a:lnTo>
                  <a:lnTo>
                    <a:pt x="55" y="4"/>
                  </a:lnTo>
                  <a:lnTo>
                    <a:pt x="62" y="2"/>
                  </a:lnTo>
                  <a:lnTo>
                    <a:pt x="70" y="1"/>
                  </a:lnTo>
                  <a:lnTo>
                    <a:pt x="78" y="0"/>
                  </a:lnTo>
                  <a:lnTo>
                    <a:pt x="78" y="0"/>
                  </a:lnTo>
                  <a:lnTo>
                    <a:pt x="85" y="1"/>
                  </a:lnTo>
                  <a:lnTo>
                    <a:pt x="93" y="2"/>
                  </a:lnTo>
                  <a:lnTo>
                    <a:pt x="101" y="4"/>
                  </a:lnTo>
                  <a:lnTo>
                    <a:pt x="108" y="7"/>
                  </a:lnTo>
                  <a:lnTo>
                    <a:pt x="115" y="10"/>
                  </a:lnTo>
                  <a:lnTo>
                    <a:pt x="120" y="14"/>
                  </a:lnTo>
                  <a:lnTo>
                    <a:pt x="126" y="18"/>
                  </a:lnTo>
                  <a:lnTo>
                    <a:pt x="132" y="23"/>
                  </a:lnTo>
                  <a:lnTo>
                    <a:pt x="137" y="29"/>
                  </a:lnTo>
                  <a:lnTo>
                    <a:pt x="141" y="34"/>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48" name="Google Shape;6448;p59"/>
            <p:cNvSpPr/>
            <p:nvPr/>
          </p:nvSpPr>
          <p:spPr>
            <a:xfrm>
              <a:off x="3773488" y="1714500"/>
              <a:ext cx="47625"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0" y="120"/>
                  </a:lnTo>
                  <a:lnTo>
                    <a:pt x="136" y="127"/>
                  </a:lnTo>
                  <a:lnTo>
                    <a:pt x="130" y="131"/>
                  </a:lnTo>
                  <a:lnTo>
                    <a:pt x="126"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1" y="2"/>
                  </a:lnTo>
                  <a:lnTo>
                    <a:pt x="99" y="4"/>
                  </a:lnTo>
                  <a:lnTo>
                    <a:pt x="106" y="7"/>
                  </a:lnTo>
                  <a:lnTo>
                    <a:pt x="113" y="10"/>
                  </a:lnTo>
                  <a:lnTo>
                    <a:pt x="119"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49" name="Google Shape;6449;p59"/>
            <p:cNvSpPr/>
            <p:nvPr/>
          </p:nvSpPr>
          <p:spPr>
            <a:xfrm>
              <a:off x="3700463" y="1646238"/>
              <a:ext cx="49213" cy="49213"/>
            </a:xfrm>
            <a:custGeom>
              <a:avLst/>
              <a:gdLst/>
              <a:ahLst/>
              <a:cxnLst/>
              <a:rect l="l" t="t" r="r" b="b"/>
              <a:pathLst>
                <a:path w="155" h="154" extrusionOk="0">
                  <a:moveTo>
                    <a:pt x="155" y="78"/>
                  </a:moveTo>
                  <a:lnTo>
                    <a:pt x="155" y="78"/>
                  </a:lnTo>
                  <a:lnTo>
                    <a:pt x="155" y="86"/>
                  </a:lnTo>
                  <a:lnTo>
                    <a:pt x="153" y="93"/>
                  </a:lnTo>
                  <a:lnTo>
                    <a:pt x="151" y="101"/>
                  </a:lnTo>
                  <a:lnTo>
                    <a:pt x="149" y="107"/>
                  </a:lnTo>
                  <a:lnTo>
                    <a:pt x="145" y="114"/>
                  </a:lnTo>
                  <a:lnTo>
                    <a:pt x="141" y="120"/>
                  </a:lnTo>
                  <a:lnTo>
                    <a:pt x="137" y="126"/>
                  </a:lnTo>
                  <a:lnTo>
                    <a:pt x="132" y="132"/>
                  </a:lnTo>
                  <a:lnTo>
                    <a:pt x="126" y="137"/>
                  </a:lnTo>
                  <a:lnTo>
                    <a:pt x="120" y="141"/>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1"/>
                  </a:lnTo>
                  <a:lnTo>
                    <a:pt x="29" y="137"/>
                  </a:lnTo>
                  <a:lnTo>
                    <a:pt x="23" y="132"/>
                  </a:lnTo>
                  <a:lnTo>
                    <a:pt x="18" y="126"/>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7"/>
                  </a:lnTo>
                  <a:lnTo>
                    <a:pt x="9" y="41"/>
                  </a:lnTo>
                  <a:lnTo>
                    <a:pt x="14" y="34"/>
                  </a:lnTo>
                  <a:lnTo>
                    <a:pt x="18" y="29"/>
                  </a:lnTo>
                  <a:lnTo>
                    <a:pt x="23" y="23"/>
                  </a:lnTo>
                  <a:lnTo>
                    <a:pt x="29" y="18"/>
                  </a:lnTo>
                  <a:lnTo>
                    <a:pt x="34" y="14"/>
                  </a:lnTo>
                  <a:lnTo>
                    <a:pt x="41"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4"/>
                  </a:lnTo>
                  <a:lnTo>
                    <a:pt x="126" y="18"/>
                  </a:lnTo>
                  <a:lnTo>
                    <a:pt x="132" y="23"/>
                  </a:lnTo>
                  <a:lnTo>
                    <a:pt x="137" y="29"/>
                  </a:lnTo>
                  <a:lnTo>
                    <a:pt x="141" y="34"/>
                  </a:lnTo>
                  <a:lnTo>
                    <a:pt x="145" y="41"/>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50" name="Google Shape;6450;p59"/>
            <p:cNvSpPr/>
            <p:nvPr/>
          </p:nvSpPr>
          <p:spPr>
            <a:xfrm>
              <a:off x="3773488" y="1646238"/>
              <a:ext cx="47625"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0" y="120"/>
                  </a:lnTo>
                  <a:lnTo>
                    <a:pt x="136" y="126"/>
                  </a:lnTo>
                  <a:lnTo>
                    <a:pt x="130" y="132"/>
                  </a:lnTo>
                  <a:lnTo>
                    <a:pt x="126" y="137"/>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6"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51" name="Google Shape;6451;p59"/>
            <p:cNvSpPr/>
            <p:nvPr/>
          </p:nvSpPr>
          <p:spPr>
            <a:xfrm>
              <a:off x="3632200" y="1646238"/>
              <a:ext cx="47625" cy="49213"/>
            </a:xfrm>
            <a:custGeom>
              <a:avLst/>
              <a:gdLst/>
              <a:ahLst/>
              <a:cxnLst/>
              <a:rect l="l" t="t" r="r" b="b"/>
              <a:pathLst>
                <a:path w="154" h="154" extrusionOk="0">
                  <a:moveTo>
                    <a:pt x="154" y="78"/>
                  </a:moveTo>
                  <a:lnTo>
                    <a:pt x="154" y="78"/>
                  </a:lnTo>
                  <a:lnTo>
                    <a:pt x="153" y="86"/>
                  </a:lnTo>
                  <a:lnTo>
                    <a:pt x="152" y="93"/>
                  </a:lnTo>
                  <a:lnTo>
                    <a:pt x="151" y="101"/>
                  </a:lnTo>
                  <a:lnTo>
                    <a:pt x="147" y="107"/>
                  </a:lnTo>
                  <a:lnTo>
                    <a:pt x="145" y="114"/>
                  </a:lnTo>
                  <a:lnTo>
                    <a:pt x="140" y="120"/>
                  </a:lnTo>
                  <a:lnTo>
                    <a:pt x="136" y="126"/>
                  </a:lnTo>
                  <a:lnTo>
                    <a:pt x="131" y="132"/>
                  </a:lnTo>
                  <a:lnTo>
                    <a:pt x="125" y="137"/>
                  </a:lnTo>
                  <a:lnTo>
                    <a:pt x="120" y="141"/>
                  </a:lnTo>
                  <a:lnTo>
                    <a:pt x="114" y="145"/>
                  </a:lnTo>
                  <a:lnTo>
                    <a:pt x="107" y="149"/>
                  </a:lnTo>
                  <a:lnTo>
                    <a:pt x="99" y="151"/>
                  </a:lnTo>
                  <a:lnTo>
                    <a:pt x="92" y="153"/>
                  </a:lnTo>
                  <a:lnTo>
                    <a:pt x="84" y="154"/>
                  </a:lnTo>
                  <a:lnTo>
                    <a:pt x="76" y="154"/>
                  </a:lnTo>
                  <a:lnTo>
                    <a:pt x="76" y="154"/>
                  </a:lnTo>
                  <a:lnTo>
                    <a:pt x="69" y="154"/>
                  </a:lnTo>
                  <a:lnTo>
                    <a:pt x="61" y="153"/>
                  </a:lnTo>
                  <a:lnTo>
                    <a:pt x="53" y="151"/>
                  </a:lnTo>
                  <a:lnTo>
                    <a:pt x="46" y="149"/>
                  </a:lnTo>
                  <a:lnTo>
                    <a:pt x="40" y="145"/>
                  </a:lnTo>
                  <a:lnTo>
                    <a:pt x="34" y="141"/>
                  </a:lnTo>
                  <a:lnTo>
                    <a:pt x="28" y="137"/>
                  </a:lnTo>
                  <a:lnTo>
                    <a:pt x="22" y="132"/>
                  </a:lnTo>
                  <a:lnTo>
                    <a:pt x="18" y="126"/>
                  </a:lnTo>
                  <a:lnTo>
                    <a:pt x="13" y="120"/>
                  </a:lnTo>
                  <a:lnTo>
                    <a:pt x="9" y="114"/>
                  </a:lnTo>
                  <a:lnTo>
                    <a:pt x="5" y="107"/>
                  </a:lnTo>
                  <a:lnTo>
                    <a:pt x="3" y="101"/>
                  </a:lnTo>
                  <a:lnTo>
                    <a:pt x="2" y="93"/>
                  </a:lnTo>
                  <a:lnTo>
                    <a:pt x="0" y="86"/>
                  </a:lnTo>
                  <a:lnTo>
                    <a:pt x="0" y="78"/>
                  </a:lnTo>
                  <a:lnTo>
                    <a:pt x="0" y="78"/>
                  </a:lnTo>
                  <a:lnTo>
                    <a:pt x="0" y="70"/>
                  </a:lnTo>
                  <a:lnTo>
                    <a:pt x="2" y="62"/>
                  </a:lnTo>
                  <a:lnTo>
                    <a:pt x="3" y="55"/>
                  </a:lnTo>
                  <a:lnTo>
                    <a:pt x="5" y="47"/>
                  </a:lnTo>
                  <a:lnTo>
                    <a:pt x="9" y="41"/>
                  </a:lnTo>
                  <a:lnTo>
                    <a:pt x="13" y="34"/>
                  </a:lnTo>
                  <a:lnTo>
                    <a:pt x="18" y="29"/>
                  </a:lnTo>
                  <a:lnTo>
                    <a:pt x="22" y="23"/>
                  </a:lnTo>
                  <a:lnTo>
                    <a:pt x="28" y="18"/>
                  </a:lnTo>
                  <a:lnTo>
                    <a:pt x="34" y="14"/>
                  </a:lnTo>
                  <a:lnTo>
                    <a:pt x="40" y="9"/>
                  </a:lnTo>
                  <a:lnTo>
                    <a:pt x="46" y="7"/>
                  </a:lnTo>
                  <a:lnTo>
                    <a:pt x="53" y="3"/>
                  </a:lnTo>
                  <a:lnTo>
                    <a:pt x="61" y="2"/>
                  </a:lnTo>
                  <a:lnTo>
                    <a:pt x="69" y="1"/>
                  </a:lnTo>
                  <a:lnTo>
                    <a:pt x="76" y="0"/>
                  </a:lnTo>
                  <a:lnTo>
                    <a:pt x="76" y="0"/>
                  </a:lnTo>
                  <a:lnTo>
                    <a:pt x="84" y="1"/>
                  </a:lnTo>
                  <a:lnTo>
                    <a:pt x="92" y="2"/>
                  </a:lnTo>
                  <a:lnTo>
                    <a:pt x="99" y="3"/>
                  </a:lnTo>
                  <a:lnTo>
                    <a:pt x="107" y="7"/>
                  </a:lnTo>
                  <a:lnTo>
                    <a:pt x="114" y="9"/>
                  </a:lnTo>
                  <a:lnTo>
                    <a:pt x="120" y="14"/>
                  </a:lnTo>
                  <a:lnTo>
                    <a:pt x="125" y="18"/>
                  </a:lnTo>
                  <a:lnTo>
                    <a:pt x="131" y="23"/>
                  </a:lnTo>
                  <a:lnTo>
                    <a:pt x="136" y="29"/>
                  </a:lnTo>
                  <a:lnTo>
                    <a:pt x="140" y="34"/>
                  </a:lnTo>
                  <a:lnTo>
                    <a:pt x="145" y="41"/>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52" name="Google Shape;6452;p59"/>
            <p:cNvSpPr/>
            <p:nvPr/>
          </p:nvSpPr>
          <p:spPr>
            <a:xfrm>
              <a:off x="3635375" y="1573213"/>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0" y="132"/>
                  </a:lnTo>
                  <a:lnTo>
                    <a:pt x="126" y="137"/>
                  </a:lnTo>
                  <a:lnTo>
                    <a:pt x="120" y="142"/>
                  </a:lnTo>
                  <a:lnTo>
                    <a:pt x="113" y="145"/>
                  </a:lnTo>
                  <a:lnTo>
                    <a:pt x="106" y="149"/>
                  </a:lnTo>
                  <a:lnTo>
                    <a:pt x="99" y="151"/>
                  </a:lnTo>
                  <a:lnTo>
                    <a:pt x="93" y="153"/>
                  </a:lnTo>
                  <a:lnTo>
                    <a:pt x="85" y="155"/>
                  </a:lnTo>
                  <a:lnTo>
                    <a:pt x="77" y="155"/>
                  </a:lnTo>
                  <a:lnTo>
                    <a:pt x="77" y="155"/>
                  </a:lnTo>
                  <a:lnTo>
                    <a:pt x="68" y="155"/>
                  </a:lnTo>
                  <a:lnTo>
                    <a:pt x="60" y="153"/>
                  </a:lnTo>
                  <a:lnTo>
                    <a:pt x="54" y="151"/>
                  </a:lnTo>
                  <a:lnTo>
                    <a:pt x="47" y="149"/>
                  </a:lnTo>
                  <a:lnTo>
                    <a:pt x="40" y="145"/>
                  </a:lnTo>
                  <a:lnTo>
                    <a:pt x="33" y="142"/>
                  </a:lnTo>
                  <a:lnTo>
                    <a:pt x="27" y="137"/>
                  </a:lnTo>
                  <a:lnTo>
                    <a:pt x="22"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2" y="23"/>
                  </a:lnTo>
                  <a:lnTo>
                    <a:pt x="27" y="18"/>
                  </a:lnTo>
                  <a:lnTo>
                    <a:pt x="33" y="14"/>
                  </a:lnTo>
                  <a:lnTo>
                    <a:pt x="40" y="10"/>
                  </a:lnTo>
                  <a:lnTo>
                    <a:pt x="47" y="7"/>
                  </a:lnTo>
                  <a:lnTo>
                    <a:pt x="54" y="4"/>
                  </a:lnTo>
                  <a:lnTo>
                    <a:pt x="60" y="2"/>
                  </a:lnTo>
                  <a:lnTo>
                    <a:pt x="68" y="1"/>
                  </a:lnTo>
                  <a:lnTo>
                    <a:pt x="77" y="0"/>
                  </a:lnTo>
                  <a:lnTo>
                    <a:pt x="77" y="0"/>
                  </a:lnTo>
                  <a:lnTo>
                    <a:pt x="85" y="1"/>
                  </a:lnTo>
                  <a:lnTo>
                    <a:pt x="93" y="2"/>
                  </a:lnTo>
                  <a:lnTo>
                    <a:pt x="99" y="4"/>
                  </a:lnTo>
                  <a:lnTo>
                    <a:pt x="106" y="7"/>
                  </a:lnTo>
                  <a:lnTo>
                    <a:pt x="113" y="10"/>
                  </a:lnTo>
                  <a:lnTo>
                    <a:pt x="120" y="14"/>
                  </a:lnTo>
                  <a:lnTo>
                    <a:pt x="126" y="18"/>
                  </a:lnTo>
                  <a:lnTo>
                    <a:pt x="130"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53" name="Google Shape;6453;p59"/>
            <p:cNvSpPr/>
            <p:nvPr/>
          </p:nvSpPr>
          <p:spPr>
            <a:xfrm>
              <a:off x="3494088" y="1573213"/>
              <a:ext cx="49213" cy="49213"/>
            </a:xfrm>
            <a:custGeom>
              <a:avLst/>
              <a:gdLst/>
              <a:ahLst/>
              <a:cxnLst/>
              <a:rect l="l" t="t" r="r" b="b"/>
              <a:pathLst>
                <a:path w="155" h="155" extrusionOk="0">
                  <a:moveTo>
                    <a:pt x="155" y="78"/>
                  </a:moveTo>
                  <a:lnTo>
                    <a:pt x="155" y="78"/>
                  </a:lnTo>
                  <a:lnTo>
                    <a:pt x="153" y="86"/>
                  </a:lnTo>
                  <a:lnTo>
                    <a:pt x="152" y="93"/>
                  </a:lnTo>
                  <a:lnTo>
                    <a:pt x="151" y="101"/>
                  </a:lnTo>
                  <a:lnTo>
                    <a:pt x="148" y="108"/>
                  </a:lnTo>
                  <a:lnTo>
                    <a:pt x="145" y="115"/>
                  </a:lnTo>
                  <a:lnTo>
                    <a:pt x="141" y="120"/>
                  </a:lnTo>
                  <a:lnTo>
                    <a:pt x="136" y="127"/>
                  </a:lnTo>
                  <a:lnTo>
                    <a:pt x="132" y="132"/>
                  </a:lnTo>
                  <a:lnTo>
                    <a:pt x="126" y="137"/>
                  </a:lnTo>
                  <a:lnTo>
                    <a:pt x="120" y="142"/>
                  </a:lnTo>
                  <a:lnTo>
                    <a:pt x="113"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4"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4"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3" y="10"/>
                  </a:lnTo>
                  <a:lnTo>
                    <a:pt x="120" y="14"/>
                  </a:lnTo>
                  <a:lnTo>
                    <a:pt x="126" y="18"/>
                  </a:lnTo>
                  <a:lnTo>
                    <a:pt x="132" y="23"/>
                  </a:lnTo>
                  <a:lnTo>
                    <a:pt x="136" y="29"/>
                  </a:lnTo>
                  <a:lnTo>
                    <a:pt x="141" y="34"/>
                  </a:lnTo>
                  <a:lnTo>
                    <a:pt x="145" y="41"/>
                  </a:lnTo>
                  <a:lnTo>
                    <a:pt x="148" y="48"/>
                  </a:lnTo>
                  <a:lnTo>
                    <a:pt x="151" y="55"/>
                  </a:lnTo>
                  <a:lnTo>
                    <a:pt x="152" y="62"/>
                  </a:lnTo>
                  <a:lnTo>
                    <a:pt x="153"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54" name="Google Shape;6454;p59"/>
            <p:cNvSpPr/>
            <p:nvPr/>
          </p:nvSpPr>
          <p:spPr>
            <a:xfrm>
              <a:off x="3565525" y="1573213"/>
              <a:ext cx="49213"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1" y="132"/>
                  </a:lnTo>
                  <a:lnTo>
                    <a:pt x="126" y="137"/>
                  </a:lnTo>
                  <a:lnTo>
                    <a:pt x="119" y="142"/>
                  </a:lnTo>
                  <a:lnTo>
                    <a:pt x="114"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4" y="10"/>
                  </a:lnTo>
                  <a:lnTo>
                    <a:pt x="119" y="14"/>
                  </a:lnTo>
                  <a:lnTo>
                    <a:pt x="126" y="18"/>
                  </a:lnTo>
                  <a:lnTo>
                    <a:pt x="131"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55" name="Google Shape;6455;p59"/>
            <p:cNvSpPr/>
            <p:nvPr/>
          </p:nvSpPr>
          <p:spPr>
            <a:xfrm>
              <a:off x="2862263" y="1989138"/>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6" y="148"/>
                  </a:lnTo>
                  <a:lnTo>
                    <a:pt x="100" y="151"/>
                  </a:lnTo>
                  <a:lnTo>
                    <a:pt x="93" y="152"/>
                  </a:lnTo>
                  <a:lnTo>
                    <a:pt x="85" y="153"/>
                  </a:lnTo>
                  <a:lnTo>
                    <a:pt x="77" y="155"/>
                  </a:lnTo>
                  <a:lnTo>
                    <a:pt x="77" y="155"/>
                  </a:lnTo>
                  <a:lnTo>
                    <a:pt x="69" y="153"/>
                  </a:lnTo>
                  <a:lnTo>
                    <a:pt x="61" y="152"/>
                  </a:lnTo>
                  <a:lnTo>
                    <a:pt x="54" y="151"/>
                  </a:lnTo>
                  <a:lnTo>
                    <a:pt x="47" y="148"/>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3" y="34"/>
                  </a:lnTo>
                  <a:lnTo>
                    <a:pt x="17" y="29"/>
                  </a:lnTo>
                  <a:lnTo>
                    <a:pt x="22" y="23"/>
                  </a:lnTo>
                  <a:lnTo>
                    <a:pt x="27" y="18"/>
                  </a:lnTo>
                  <a:lnTo>
                    <a:pt x="33" y="14"/>
                  </a:lnTo>
                  <a:lnTo>
                    <a:pt x="40" y="9"/>
                  </a:lnTo>
                  <a:lnTo>
                    <a:pt x="47" y="6"/>
                  </a:lnTo>
                  <a:lnTo>
                    <a:pt x="54" y="4"/>
                  </a:lnTo>
                  <a:lnTo>
                    <a:pt x="61" y="2"/>
                  </a:lnTo>
                  <a:lnTo>
                    <a:pt x="69" y="1"/>
                  </a:lnTo>
                  <a:lnTo>
                    <a:pt x="77" y="0"/>
                  </a:lnTo>
                  <a:lnTo>
                    <a:pt x="77" y="0"/>
                  </a:lnTo>
                  <a:lnTo>
                    <a:pt x="85" y="1"/>
                  </a:lnTo>
                  <a:lnTo>
                    <a:pt x="93" y="2"/>
                  </a:lnTo>
                  <a:lnTo>
                    <a:pt x="100" y="4"/>
                  </a:lnTo>
                  <a:lnTo>
                    <a:pt x="106" y="6"/>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56" name="Google Shape;6456;p59"/>
            <p:cNvSpPr/>
            <p:nvPr/>
          </p:nvSpPr>
          <p:spPr>
            <a:xfrm>
              <a:off x="2862263" y="2060575"/>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4"/>
                  </a:lnTo>
                  <a:lnTo>
                    <a:pt x="141" y="120"/>
                  </a:lnTo>
                  <a:lnTo>
                    <a:pt x="136" y="127"/>
                  </a:lnTo>
                  <a:lnTo>
                    <a:pt x="132" y="132"/>
                  </a:lnTo>
                  <a:lnTo>
                    <a:pt x="126" y="137"/>
                  </a:lnTo>
                  <a:lnTo>
                    <a:pt x="120" y="142"/>
                  </a:lnTo>
                  <a:lnTo>
                    <a:pt x="113" y="145"/>
                  </a:lnTo>
                  <a:lnTo>
                    <a:pt x="106"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7" y="137"/>
                  </a:lnTo>
                  <a:lnTo>
                    <a:pt x="22" y="132"/>
                  </a:lnTo>
                  <a:lnTo>
                    <a:pt x="17" y="127"/>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3" y="34"/>
                  </a:lnTo>
                  <a:lnTo>
                    <a:pt x="17" y="29"/>
                  </a:lnTo>
                  <a:lnTo>
                    <a:pt x="22" y="23"/>
                  </a:lnTo>
                  <a:lnTo>
                    <a:pt x="27" y="18"/>
                  </a:lnTo>
                  <a:lnTo>
                    <a:pt x="33" y="14"/>
                  </a:lnTo>
                  <a:lnTo>
                    <a:pt x="40" y="10"/>
                  </a:lnTo>
                  <a:lnTo>
                    <a:pt x="47" y="7"/>
                  </a:lnTo>
                  <a:lnTo>
                    <a:pt x="54" y="5"/>
                  </a:lnTo>
                  <a:lnTo>
                    <a:pt x="61" y="2"/>
                  </a:lnTo>
                  <a:lnTo>
                    <a:pt x="69" y="1"/>
                  </a:lnTo>
                  <a:lnTo>
                    <a:pt x="77" y="0"/>
                  </a:lnTo>
                  <a:lnTo>
                    <a:pt x="77" y="0"/>
                  </a:lnTo>
                  <a:lnTo>
                    <a:pt x="85" y="1"/>
                  </a:lnTo>
                  <a:lnTo>
                    <a:pt x="93" y="2"/>
                  </a:lnTo>
                  <a:lnTo>
                    <a:pt x="100" y="5"/>
                  </a:lnTo>
                  <a:lnTo>
                    <a:pt x="106"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57" name="Google Shape;6457;p59"/>
            <p:cNvSpPr/>
            <p:nvPr/>
          </p:nvSpPr>
          <p:spPr>
            <a:xfrm>
              <a:off x="2933700" y="2060575"/>
              <a:ext cx="47625" cy="49213"/>
            </a:xfrm>
            <a:custGeom>
              <a:avLst/>
              <a:gdLst/>
              <a:ahLst/>
              <a:cxnLst/>
              <a:rect l="l" t="t" r="r" b="b"/>
              <a:pathLst>
                <a:path w="154" h="155" extrusionOk="0">
                  <a:moveTo>
                    <a:pt x="154" y="78"/>
                  </a:moveTo>
                  <a:lnTo>
                    <a:pt x="154" y="78"/>
                  </a:lnTo>
                  <a:lnTo>
                    <a:pt x="153" y="86"/>
                  </a:lnTo>
                  <a:lnTo>
                    <a:pt x="152" y="93"/>
                  </a:lnTo>
                  <a:lnTo>
                    <a:pt x="151" y="101"/>
                  </a:lnTo>
                  <a:lnTo>
                    <a:pt x="148" y="108"/>
                  </a:lnTo>
                  <a:lnTo>
                    <a:pt x="144" y="114"/>
                  </a:lnTo>
                  <a:lnTo>
                    <a:pt x="141" y="120"/>
                  </a:lnTo>
                  <a:lnTo>
                    <a:pt x="136" y="127"/>
                  </a:lnTo>
                  <a:lnTo>
                    <a:pt x="132" y="132"/>
                  </a:lnTo>
                  <a:lnTo>
                    <a:pt x="126" y="137"/>
                  </a:lnTo>
                  <a:lnTo>
                    <a:pt x="120" y="142"/>
                  </a:lnTo>
                  <a:lnTo>
                    <a:pt x="113"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2"/>
                  </a:lnTo>
                  <a:lnTo>
                    <a:pt x="29" y="137"/>
                  </a:lnTo>
                  <a:lnTo>
                    <a:pt x="23" y="132"/>
                  </a:lnTo>
                  <a:lnTo>
                    <a:pt x="17"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9" y="18"/>
                  </a:lnTo>
                  <a:lnTo>
                    <a:pt x="34" y="14"/>
                  </a:lnTo>
                  <a:lnTo>
                    <a:pt x="40" y="10"/>
                  </a:lnTo>
                  <a:lnTo>
                    <a:pt x="47" y="7"/>
                  </a:lnTo>
                  <a:lnTo>
                    <a:pt x="54" y="5"/>
                  </a:lnTo>
                  <a:lnTo>
                    <a:pt x="62" y="2"/>
                  </a:lnTo>
                  <a:lnTo>
                    <a:pt x="69" y="1"/>
                  </a:lnTo>
                  <a:lnTo>
                    <a:pt x="77" y="0"/>
                  </a:lnTo>
                  <a:lnTo>
                    <a:pt x="77" y="0"/>
                  </a:lnTo>
                  <a:lnTo>
                    <a:pt x="85" y="1"/>
                  </a:lnTo>
                  <a:lnTo>
                    <a:pt x="93" y="2"/>
                  </a:lnTo>
                  <a:lnTo>
                    <a:pt x="100" y="5"/>
                  </a:lnTo>
                  <a:lnTo>
                    <a:pt x="108" y="7"/>
                  </a:lnTo>
                  <a:lnTo>
                    <a:pt x="113" y="10"/>
                  </a:lnTo>
                  <a:lnTo>
                    <a:pt x="120" y="14"/>
                  </a:lnTo>
                  <a:lnTo>
                    <a:pt x="126" y="18"/>
                  </a:lnTo>
                  <a:lnTo>
                    <a:pt x="132" y="23"/>
                  </a:lnTo>
                  <a:lnTo>
                    <a:pt x="136" y="29"/>
                  </a:lnTo>
                  <a:lnTo>
                    <a:pt x="141" y="34"/>
                  </a:lnTo>
                  <a:lnTo>
                    <a:pt x="144"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58" name="Google Shape;6458;p59"/>
            <p:cNvSpPr/>
            <p:nvPr/>
          </p:nvSpPr>
          <p:spPr>
            <a:xfrm>
              <a:off x="2862263" y="1851025"/>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59" name="Google Shape;6459;p59"/>
            <p:cNvSpPr/>
            <p:nvPr/>
          </p:nvSpPr>
          <p:spPr>
            <a:xfrm>
              <a:off x="2862263" y="1922463"/>
              <a:ext cx="49213" cy="49213"/>
            </a:xfrm>
            <a:custGeom>
              <a:avLst/>
              <a:gdLst/>
              <a:ahLst/>
              <a:cxnLst/>
              <a:rect l="l" t="t" r="r" b="b"/>
              <a:pathLst>
                <a:path w="153" h="155" extrusionOk="0">
                  <a:moveTo>
                    <a:pt x="153" y="77"/>
                  </a:moveTo>
                  <a:lnTo>
                    <a:pt x="153" y="77"/>
                  </a:lnTo>
                  <a:lnTo>
                    <a:pt x="153" y="85"/>
                  </a:lnTo>
                  <a:lnTo>
                    <a:pt x="152" y="93"/>
                  </a:lnTo>
                  <a:lnTo>
                    <a:pt x="150" y="101"/>
                  </a:lnTo>
                  <a:lnTo>
                    <a:pt x="148" y="108"/>
                  </a:lnTo>
                  <a:lnTo>
                    <a:pt x="144" y="115"/>
                  </a:lnTo>
                  <a:lnTo>
                    <a:pt x="141" y="121"/>
                  </a:lnTo>
                  <a:lnTo>
                    <a:pt x="136" y="126"/>
                  </a:lnTo>
                  <a:lnTo>
                    <a:pt x="132" y="132"/>
                  </a:lnTo>
                  <a:lnTo>
                    <a:pt x="126" y="137"/>
                  </a:lnTo>
                  <a:lnTo>
                    <a:pt x="120" y="141"/>
                  </a:lnTo>
                  <a:lnTo>
                    <a:pt x="113" y="146"/>
                  </a:lnTo>
                  <a:lnTo>
                    <a:pt x="106" y="149"/>
                  </a:lnTo>
                  <a:lnTo>
                    <a:pt x="100" y="151"/>
                  </a:lnTo>
                  <a:lnTo>
                    <a:pt x="93" y="153"/>
                  </a:lnTo>
                  <a:lnTo>
                    <a:pt x="85" y="154"/>
                  </a:lnTo>
                  <a:lnTo>
                    <a:pt x="77" y="155"/>
                  </a:lnTo>
                  <a:lnTo>
                    <a:pt x="77" y="155"/>
                  </a:lnTo>
                  <a:lnTo>
                    <a:pt x="69" y="154"/>
                  </a:lnTo>
                  <a:lnTo>
                    <a:pt x="61" y="153"/>
                  </a:lnTo>
                  <a:lnTo>
                    <a:pt x="54" y="151"/>
                  </a:lnTo>
                  <a:lnTo>
                    <a:pt x="47" y="149"/>
                  </a:lnTo>
                  <a:lnTo>
                    <a:pt x="40" y="146"/>
                  </a:lnTo>
                  <a:lnTo>
                    <a:pt x="33" y="141"/>
                  </a:lnTo>
                  <a:lnTo>
                    <a:pt x="27" y="137"/>
                  </a:lnTo>
                  <a:lnTo>
                    <a:pt x="22" y="132"/>
                  </a:lnTo>
                  <a:lnTo>
                    <a:pt x="17" y="126"/>
                  </a:lnTo>
                  <a:lnTo>
                    <a:pt x="13"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3" y="35"/>
                  </a:lnTo>
                  <a:lnTo>
                    <a:pt x="17" y="29"/>
                  </a:lnTo>
                  <a:lnTo>
                    <a:pt x="22" y="23"/>
                  </a:lnTo>
                  <a:lnTo>
                    <a:pt x="27" y="19"/>
                  </a:lnTo>
                  <a:lnTo>
                    <a:pt x="33" y="14"/>
                  </a:lnTo>
                  <a:lnTo>
                    <a:pt x="40" y="10"/>
                  </a:lnTo>
                  <a:lnTo>
                    <a:pt x="47" y="7"/>
                  </a:lnTo>
                  <a:lnTo>
                    <a:pt x="54" y="4"/>
                  </a:lnTo>
                  <a:lnTo>
                    <a:pt x="61" y="3"/>
                  </a:lnTo>
                  <a:lnTo>
                    <a:pt x="69" y="2"/>
                  </a:lnTo>
                  <a:lnTo>
                    <a:pt x="77" y="0"/>
                  </a:lnTo>
                  <a:lnTo>
                    <a:pt x="77" y="0"/>
                  </a:lnTo>
                  <a:lnTo>
                    <a:pt x="85" y="2"/>
                  </a:lnTo>
                  <a:lnTo>
                    <a:pt x="93" y="3"/>
                  </a:lnTo>
                  <a:lnTo>
                    <a:pt x="100" y="4"/>
                  </a:lnTo>
                  <a:lnTo>
                    <a:pt x="106" y="7"/>
                  </a:lnTo>
                  <a:lnTo>
                    <a:pt x="113" y="10"/>
                  </a:lnTo>
                  <a:lnTo>
                    <a:pt x="120" y="14"/>
                  </a:lnTo>
                  <a:lnTo>
                    <a:pt x="126" y="19"/>
                  </a:lnTo>
                  <a:lnTo>
                    <a:pt x="132" y="23"/>
                  </a:lnTo>
                  <a:lnTo>
                    <a:pt x="136" y="29"/>
                  </a:lnTo>
                  <a:lnTo>
                    <a:pt x="141" y="35"/>
                  </a:lnTo>
                  <a:lnTo>
                    <a:pt x="144" y="40"/>
                  </a:lnTo>
                  <a:lnTo>
                    <a:pt x="148" y="47"/>
                  </a:lnTo>
                  <a:lnTo>
                    <a:pt x="150"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60" name="Google Shape;6460;p59"/>
            <p:cNvSpPr/>
            <p:nvPr/>
          </p:nvSpPr>
          <p:spPr>
            <a:xfrm>
              <a:off x="2933700" y="1851025"/>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61" name="Google Shape;6461;p59"/>
            <p:cNvSpPr/>
            <p:nvPr/>
          </p:nvSpPr>
          <p:spPr>
            <a:xfrm>
              <a:off x="3071813" y="1708150"/>
              <a:ext cx="49213" cy="47625"/>
            </a:xfrm>
            <a:custGeom>
              <a:avLst/>
              <a:gdLst/>
              <a:ahLst/>
              <a:cxnLst/>
              <a:rect l="l" t="t" r="r" b="b"/>
              <a:pathLst>
                <a:path w="155" h="153" extrusionOk="0">
                  <a:moveTo>
                    <a:pt x="155" y="77"/>
                  </a:moveTo>
                  <a:lnTo>
                    <a:pt x="155" y="77"/>
                  </a:lnTo>
                  <a:lnTo>
                    <a:pt x="155" y="85"/>
                  </a:lnTo>
                  <a:lnTo>
                    <a:pt x="154" y="93"/>
                  </a:lnTo>
                  <a:lnTo>
                    <a:pt x="151" y="100"/>
                  </a:lnTo>
                  <a:lnTo>
                    <a:pt x="149" y="107"/>
                  </a:lnTo>
                  <a:lnTo>
                    <a:pt x="146" y="113"/>
                  </a:lnTo>
                  <a:lnTo>
                    <a:pt x="142" y="120"/>
                  </a:lnTo>
                  <a:lnTo>
                    <a:pt x="138"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2" y="144"/>
                  </a:lnTo>
                  <a:lnTo>
                    <a:pt x="35" y="141"/>
                  </a:lnTo>
                  <a:lnTo>
                    <a:pt x="29" y="136"/>
                  </a:lnTo>
                  <a:lnTo>
                    <a:pt x="23" y="132"/>
                  </a:lnTo>
                  <a:lnTo>
                    <a:pt x="19" y="126"/>
                  </a:lnTo>
                  <a:lnTo>
                    <a:pt x="14" y="120"/>
                  </a:lnTo>
                  <a:lnTo>
                    <a:pt x="11" y="113"/>
                  </a:lnTo>
                  <a:lnTo>
                    <a:pt x="7" y="107"/>
                  </a:lnTo>
                  <a:lnTo>
                    <a:pt x="4" y="100"/>
                  </a:lnTo>
                  <a:lnTo>
                    <a:pt x="3" y="93"/>
                  </a:lnTo>
                  <a:lnTo>
                    <a:pt x="1" y="85"/>
                  </a:lnTo>
                  <a:lnTo>
                    <a:pt x="0" y="77"/>
                  </a:lnTo>
                  <a:lnTo>
                    <a:pt x="0" y="77"/>
                  </a:lnTo>
                  <a:lnTo>
                    <a:pt x="1" y="69"/>
                  </a:lnTo>
                  <a:lnTo>
                    <a:pt x="3" y="62"/>
                  </a:lnTo>
                  <a:lnTo>
                    <a:pt x="4" y="54"/>
                  </a:lnTo>
                  <a:lnTo>
                    <a:pt x="7" y="47"/>
                  </a:lnTo>
                  <a:lnTo>
                    <a:pt x="11" y="40"/>
                  </a:lnTo>
                  <a:lnTo>
                    <a:pt x="14" y="34"/>
                  </a:lnTo>
                  <a:lnTo>
                    <a:pt x="19" y="28"/>
                  </a:lnTo>
                  <a:lnTo>
                    <a:pt x="23" y="23"/>
                  </a:lnTo>
                  <a:lnTo>
                    <a:pt x="29" y="17"/>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3"/>
                  </a:lnTo>
                  <a:lnTo>
                    <a:pt x="138" y="28"/>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62" name="Google Shape;6462;p59"/>
            <p:cNvSpPr/>
            <p:nvPr/>
          </p:nvSpPr>
          <p:spPr>
            <a:xfrm>
              <a:off x="3071813" y="1778000"/>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2" y="120"/>
                  </a:lnTo>
                  <a:lnTo>
                    <a:pt x="138" y="126"/>
                  </a:lnTo>
                  <a:lnTo>
                    <a:pt x="132" y="132"/>
                  </a:lnTo>
                  <a:lnTo>
                    <a:pt x="126"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8" y="149"/>
                  </a:lnTo>
                  <a:lnTo>
                    <a:pt x="42" y="145"/>
                  </a:lnTo>
                  <a:lnTo>
                    <a:pt x="35" y="141"/>
                  </a:lnTo>
                  <a:lnTo>
                    <a:pt x="29" y="136"/>
                  </a:lnTo>
                  <a:lnTo>
                    <a:pt x="23" y="132"/>
                  </a:lnTo>
                  <a:lnTo>
                    <a:pt x="19" y="126"/>
                  </a:lnTo>
                  <a:lnTo>
                    <a:pt x="14" y="120"/>
                  </a:lnTo>
                  <a:lnTo>
                    <a:pt x="11" y="115"/>
                  </a:lnTo>
                  <a:lnTo>
                    <a:pt x="7" y="108"/>
                  </a:lnTo>
                  <a:lnTo>
                    <a:pt x="4" y="101"/>
                  </a:lnTo>
                  <a:lnTo>
                    <a:pt x="3" y="93"/>
                  </a:lnTo>
                  <a:lnTo>
                    <a:pt x="1" y="85"/>
                  </a:lnTo>
                  <a:lnTo>
                    <a:pt x="0" y="78"/>
                  </a:lnTo>
                  <a:lnTo>
                    <a:pt x="0" y="78"/>
                  </a:lnTo>
                  <a:lnTo>
                    <a:pt x="1" y="70"/>
                  </a:lnTo>
                  <a:lnTo>
                    <a:pt x="3" y="62"/>
                  </a:lnTo>
                  <a:lnTo>
                    <a:pt x="4" y="55"/>
                  </a:lnTo>
                  <a:lnTo>
                    <a:pt x="7" y="47"/>
                  </a:lnTo>
                  <a:lnTo>
                    <a:pt x="11" y="40"/>
                  </a:lnTo>
                  <a:lnTo>
                    <a:pt x="14" y="34"/>
                  </a:lnTo>
                  <a:lnTo>
                    <a:pt x="19" y="29"/>
                  </a:lnTo>
                  <a:lnTo>
                    <a:pt x="23" y="23"/>
                  </a:lnTo>
                  <a:lnTo>
                    <a:pt x="29" y="18"/>
                  </a:lnTo>
                  <a:lnTo>
                    <a:pt x="35" y="14"/>
                  </a:lnTo>
                  <a:lnTo>
                    <a:pt x="42" y="9"/>
                  </a:lnTo>
                  <a:lnTo>
                    <a:pt x="48"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6" y="18"/>
                  </a:lnTo>
                  <a:lnTo>
                    <a:pt x="132" y="23"/>
                  </a:lnTo>
                  <a:lnTo>
                    <a:pt x="138" y="29"/>
                  </a:lnTo>
                  <a:lnTo>
                    <a:pt x="142" y="34"/>
                  </a:lnTo>
                  <a:lnTo>
                    <a:pt x="146" y="40"/>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63" name="Google Shape;6463;p59"/>
            <p:cNvSpPr/>
            <p:nvPr/>
          </p:nvSpPr>
          <p:spPr>
            <a:xfrm>
              <a:off x="3141663" y="1708150"/>
              <a:ext cx="49213"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0" y="132"/>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0"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64" name="Google Shape;6464;p59"/>
            <p:cNvSpPr/>
            <p:nvPr/>
          </p:nvSpPr>
          <p:spPr>
            <a:xfrm>
              <a:off x="3141663" y="1778000"/>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0" y="132"/>
                  </a:lnTo>
                  <a:lnTo>
                    <a:pt x="126" y="136"/>
                  </a:lnTo>
                  <a:lnTo>
                    <a:pt x="119" y="141"/>
                  </a:lnTo>
                  <a:lnTo>
                    <a:pt x="113" y="145"/>
                  </a:lnTo>
                  <a:lnTo>
                    <a:pt x="106"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2" y="2"/>
                  </a:lnTo>
                  <a:lnTo>
                    <a:pt x="100" y="4"/>
                  </a:lnTo>
                  <a:lnTo>
                    <a:pt x="106" y="7"/>
                  </a:lnTo>
                  <a:lnTo>
                    <a:pt x="113" y="9"/>
                  </a:lnTo>
                  <a:lnTo>
                    <a:pt x="119" y="14"/>
                  </a:lnTo>
                  <a:lnTo>
                    <a:pt x="126" y="18"/>
                  </a:lnTo>
                  <a:lnTo>
                    <a:pt x="130"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65" name="Google Shape;6465;p59"/>
            <p:cNvSpPr/>
            <p:nvPr/>
          </p:nvSpPr>
          <p:spPr>
            <a:xfrm>
              <a:off x="3211513" y="1708150"/>
              <a:ext cx="49213" cy="47625"/>
            </a:xfrm>
            <a:custGeom>
              <a:avLst/>
              <a:gdLst/>
              <a:ahLst/>
              <a:cxnLst/>
              <a:rect l="l" t="t" r="r" b="b"/>
              <a:pathLst>
                <a:path w="154" h="153" extrusionOk="0">
                  <a:moveTo>
                    <a:pt x="154" y="77"/>
                  </a:moveTo>
                  <a:lnTo>
                    <a:pt x="154" y="77"/>
                  </a:lnTo>
                  <a:lnTo>
                    <a:pt x="153" y="85"/>
                  </a:lnTo>
                  <a:lnTo>
                    <a:pt x="152" y="93"/>
                  </a:lnTo>
                  <a:lnTo>
                    <a:pt x="151" y="100"/>
                  </a:lnTo>
                  <a:lnTo>
                    <a:pt x="149" y="107"/>
                  </a:lnTo>
                  <a:lnTo>
                    <a:pt x="145" y="113"/>
                  </a:lnTo>
                  <a:lnTo>
                    <a:pt x="141" y="120"/>
                  </a:lnTo>
                  <a:lnTo>
                    <a:pt x="136" y="126"/>
                  </a:lnTo>
                  <a:lnTo>
                    <a:pt x="131" y="132"/>
                  </a:lnTo>
                  <a:lnTo>
                    <a:pt x="126" y="136"/>
                  </a:lnTo>
                  <a:lnTo>
                    <a:pt x="120" y="141"/>
                  </a:lnTo>
                  <a:lnTo>
                    <a:pt x="114" y="144"/>
                  </a:lnTo>
                  <a:lnTo>
                    <a:pt x="107" y="148"/>
                  </a:lnTo>
                  <a:lnTo>
                    <a:pt x="100" y="150"/>
                  </a:lnTo>
                  <a:lnTo>
                    <a:pt x="92" y="152"/>
                  </a:lnTo>
                  <a:lnTo>
                    <a:pt x="84"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0" y="9"/>
                  </a:lnTo>
                  <a:lnTo>
                    <a:pt x="47" y="6"/>
                  </a:lnTo>
                  <a:lnTo>
                    <a:pt x="55" y="4"/>
                  </a:lnTo>
                  <a:lnTo>
                    <a:pt x="62" y="1"/>
                  </a:lnTo>
                  <a:lnTo>
                    <a:pt x="70" y="0"/>
                  </a:lnTo>
                  <a:lnTo>
                    <a:pt x="78" y="0"/>
                  </a:lnTo>
                  <a:lnTo>
                    <a:pt x="78" y="0"/>
                  </a:lnTo>
                  <a:lnTo>
                    <a:pt x="84" y="0"/>
                  </a:lnTo>
                  <a:lnTo>
                    <a:pt x="92" y="1"/>
                  </a:lnTo>
                  <a:lnTo>
                    <a:pt x="100" y="4"/>
                  </a:lnTo>
                  <a:lnTo>
                    <a:pt x="107" y="6"/>
                  </a:lnTo>
                  <a:lnTo>
                    <a:pt x="114" y="9"/>
                  </a:lnTo>
                  <a:lnTo>
                    <a:pt x="120" y="13"/>
                  </a:lnTo>
                  <a:lnTo>
                    <a:pt x="126" y="17"/>
                  </a:lnTo>
                  <a:lnTo>
                    <a:pt x="131" y="23"/>
                  </a:lnTo>
                  <a:lnTo>
                    <a:pt x="136" y="28"/>
                  </a:lnTo>
                  <a:lnTo>
                    <a:pt x="141" y="34"/>
                  </a:lnTo>
                  <a:lnTo>
                    <a:pt x="145" y="40"/>
                  </a:lnTo>
                  <a:lnTo>
                    <a:pt x="149"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66" name="Google Shape;6466;p59"/>
            <p:cNvSpPr/>
            <p:nvPr/>
          </p:nvSpPr>
          <p:spPr>
            <a:xfrm>
              <a:off x="3351213" y="1708150"/>
              <a:ext cx="49213" cy="47625"/>
            </a:xfrm>
            <a:custGeom>
              <a:avLst/>
              <a:gdLst/>
              <a:ahLst/>
              <a:cxnLst/>
              <a:rect l="l" t="t" r="r" b="b"/>
              <a:pathLst>
                <a:path w="154" h="153" extrusionOk="0">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2" y="23"/>
                  </a:lnTo>
                  <a:lnTo>
                    <a:pt x="28" y="17"/>
                  </a:lnTo>
                  <a:lnTo>
                    <a:pt x="34" y="13"/>
                  </a:lnTo>
                  <a:lnTo>
                    <a:pt x="41"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67" name="Google Shape;6467;p59"/>
            <p:cNvSpPr/>
            <p:nvPr/>
          </p:nvSpPr>
          <p:spPr>
            <a:xfrm>
              <a:off x="2862263" y="1708150"/>
              <a:ext cx="49213" cy="47625"/>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68" name="Google Shape;6468;p59"/>
            <p:cNvSpPr/>
            <p:nvPr/>
          </p:nvSpPr>
          <p:spPr>
            <a:xfrm>
              <a:off x="2862263" y="1778000"/>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6" y="149"/>
                  </a:lnTo>
                  <a:lnTo>
                    <a:pt x="100" y="151"/>
                  </a:lnTo>
                  <a:lnTo>
                    <a:pt x="93"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69" name="Google Shape;6469;p59"/>
            <p:cNvSpPr/>
            <p:nvPr/>
          </p:nvSpPr>
          <p:spPr>
            <a:xfrm>
              <a:off x="2933700" y="1708150"/>
              <a:ext cx="47625" cy="47625"/>
            </a:xfrm>
            <a:custGeom>
              <a:avLst/>
              <a:gdLst/>
              <a:ahLst/>
              <a:cxnLst/>
              <a:rect l="l" t="t" r="r" b="b"/>
              <a:pathLst>
                <a:path w="154" h="153" extrusionOk="0">
                  <a:moveTo>
                    <a:pt x="154" y="77"/>
                  </a:moveTo>
                  <a:lnTo>
                    <a:pt x="154" y="77"/>
                  </a:lnTo>
                  <a:lnTo>
                    <a:pt x="153"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4"/>
                  </a:lnTo>
                  <a:lnTo>
                    <a:pt x="144"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70" name="Google Shape;6470;p59"/>
            <p:cNvSpPr/>
            <p:nvPr/>
          </p:nvSpPr>
          <p:spPr>
            <a:xfrm>
              <a:off x="2933700" y="1778000"/>
              <a:ext cx="47625" cy="49213"/>
            </a:xfrm>
            <a:custGeom>
              <a:avLst/>
              <a:gdLst/>
              <a:ahLst/>
              <a:cxnLst/>
              <a:rect l="l" t="t" r="r" b="b"/>
              <a:pathLst>
                <a:path w="154" h="155" extrusionOk="0">
                  <a:moveTo>
                    <a:pt x="154" y="78"/>
                  </a:moveTo>
                  <a:lnTo>
                    <a:pt x="154" y="78"/>
                  </a:lnTo>
                  <a:lnTo>
                    <a:pt x="153"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8" y="149"/>
                  </a:lnTo>
                  <a:lnTo>
                    <a:pt x="100" y="151"/>
                  </a:lnTo>
                  <a:lnTo>
                    <a:pt x="93" y="152"/>
                  </a:lnTo>
                  <a:lnTo>
                    <a:pt x="85" y="153"/>
                  </a:lnTo>
                  <a:lnTo>
                    <a:pt x="77" y="155"/>
                  </a:lnTo>
                  <a:lnTo>
                    <a:pt x="77" y="155"/>
                  </a:lnTo>
                  <a:lnTo>
                    <a:pt x="69" y="153"/>
                  </a:lnTo>
                  <a:lnTo>
                    <a:pt x="62" y="152"/>
                  </a:lnTo>
                  <a:lnTo>
                    <a:pt x="54" y="151"/>
                  </a:lnTo>
                  <a:lnTo>
                    <a:pt x="47" y="149"/>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7" y="29"/>
                  </a:lnTo>
                  <a:lnTo>
                    <a:pt x="23" y="23"/>
                  </a:lnTo>
                  <a:lnTo>
                    <a:pt x="29" y="18"/>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8"/>
                  </a:lnTo>
                  <a:lnTo>
                    <a:pt x="132" y="23"/>
                  </a:lnTo>
                  <a:lnTo>
                    <a:pt x="136" y="29"/>
                  </a:lnTo>
                  <a:lnTo>
                    <a:pt x="141" y="34"/>
                  </a:lnTo>
                  <a:lnTo>
                    <a:pt x="144" y="40"/>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71" name="Google Shape;6471;p59"/>
            <p:cNvSpPr/>
            <p:nvPr/>
          </p:nvSpPr>
          <p:spPr>
            <a:xfrm>
              <a:off x="3001963" y="1708150"/>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5" y="113"/>
                  </a:lnTo>
                  <a:lnTo>
                    <a:pt x="140" y="120"/>
                  </a:lnTo>
                  <a:lnTo>
                    <a:pt x="136" y="126"/>
                  </a:lnTo>
                  <a:lnTo>
                    <a:pt x="131" y="132"/>
                  </a:lnTo>
                  <a:lnTo>
                    <a:pt x="125" y="136"/>
                  </a:lnTo>
                  <a:lnTo>
                    <a:pt x="120" y="141"/>
                  </a:lnTo>
                  <a:lnTo>
                    <a:pt x="114" y="144"/>
                  </a:lnTo>
                  <a:lnTo>
                    <a:pt x="107" y="148"/>
                  </a:lnTo>
                  <a:lnTo>
                    <a:pt x="99" y="150"/>
                  </a:lnTo>
                  <a:lnTo>
                    <a:pt x="92" y="152"/>
                  </a:lnTo>
                  <a:lnTo>
                    <a:pt x="84" y="153"/>
                  </a:lnTo>
                  <a:lnTo>
                    <a:pt x="76" y="153"/>
                  </a:lnTo>
                  <a:lnTo>
                    <a:pt x="76" y="153"/>
                  </a:lnTo>
                  <a:lnTo>
                    <a:pt x="69" y="153"/>
                  </a:lnTo>
                  <a:lnTo>
                    <a:pt x="61" y="152"/>
                  </a:lnTo>
                  <a:lnTo>
                    <a:pt x="53" y="150"/>
                  </a:lnTo>
                  <a:lnTo>
                    <a:pt x="46" y="148"/>
                  </a:lnTo>
                  <a:lnTo>
                    <a:pt x="40" y="144"/>
                  </a:lnTo>
                  <a:lnTo>
                    <a:pt x="34" y="141"/>
                  </a:lnTo>
                  <a:lnTo>
                    <a:pt x="28" y="136"/>
                  </a:lnTo>
                  <a:lnTo>
                    <a:pt x="22" y="132"/>
                  </a:lnTo>
                  <a:lnTo>
                    <a:pt x="17" y="126"/>
                  </a:lnTo>
                  <a:lnTo>
                    <a:pt x="13"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3" y="34"/>
                  </a:lnTo>
                  <a:lnTo>
                    <a:pt x="17" y="28"/>
                  </a:lnTo>
                  <a:lnTo>
                    <a:pt x="22" y="23"/>
                  </a:lnTo>
                  <a:lnTo>
                    <a:pt x="28" y="17"/>
                  </a:lnTo>
                  <a:lnTo>
                    <a:pt x="34" y="13"/>
                  </a:lnTo>
                  <a:lnTo>
                    <a:pt x="40" y="9"/>
                  </a:lnTo>
                  <a:lnTo>
                    <a:pt x="46" y="6"/>
                  </a:lnTo>
                  <a:lnTo>
                    <a:pt x="53" y="4"/>
                  </a:lnTo>
                  <a:lnTo>
                    <a:pt x="61" y="1"/>
                  </a:lnTo>
                  <a:lnTo>
                    <a:pt x="69" y="0"/>
                  </a:lnTo>
                  <a:lnTo>
                    <a:pt x="76" y="0"/>
                  </a:lnTo>
                  <a:lnTo>
                    <a:pt x="76" y="0"/>
                  </a:lnTo>
                  <a:lnTo>
                    <a:pt x="84" y="0"/>
                  </a:lnTo>
                  <a:lnTo>
                    <a:pt x="92" y="1"/>
                  </a:lnTo>
                  <a:lnTo>
                    <a:pt x="99" y="4"/>
                  </a:lnTo>
                  <a:lnTo>
                    <a:pt x="107" y="6"/>
                  </a:lnTo>
                  <a:lnTo>
                    <a:pt x="114" y="9"/>
                  </a:lnTo>
                  <a:lnTo>
                    <a:pt x="120" y="13"/>
                  </a:lnTo>
                  <a:lnTo>
                    <a:pt x="125" y="17"/>
                  </a:lnTo>
                  <a:lnTo>
                    <a:pt x="131" y="23"/>
                  </a:lnTo>
                  <a:lnTo>
                    <a:pt x="136" y="28"/>
                  </a:lnTo>
                  <a:lnTo>
                    <a:pt x="140"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72" name="Google Shape;6472;p59"/>
            <p:cNvSpPr/>
            <p:nvPr/>
          </p:nvSpPr>
          <p:spPr>
            <a:xfrm>
              <a:off x="2727325" y="1639888"/>
              <a:ext cx="47625" cy="49213"/>
            </a:xfrm>
            <a:custGeom>
              <a:avLst/>
              <a:gdLst/>
              <a:ahLst/>
              <a:cxnLst/>
              <a:rect l="l" t="t" r="r" b="b"/>
              <a:pathLst>
                <a:path w="154" h="154" extrusionOk="0">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1"/>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1"/>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73" name="Google Shape;6473;p59"/>
            <p:cNvSpPr/>
            <p:nvPr/>
          </p:nvSpPr>
          <p:spPr>
            <a:xfrm>
              <a:off x="2797175" y="1639888"/>
              <a:ext cx="47625" cy="49213"/>
            </a:xfrm>
            <a:custGeom>
              <a:avLst/>
              <a:gdLst/>
              <a:ahLst/>
              <a:cxnLst/>
              <a:rect l="l" t="t" r="r" b="b"/>
              <a:pathLst>
                <a:path w="153" h="154" extrusionOk="0">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1"/>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74" name="Google Shape;6474;p59"/>
            <p:cNvSpPr/>
            <p:nvPr/>
          </p:nvSpPr>
          <p:spPr>
            <a:xfrm>
              <a:off x="3211513" y="1639888"/>
              <a:ext cx="49213" cy="49213"/>
            </a:xfrm>
            <a:custGeom>
              <a:avLst/>
              <a:gdLst/>
              <a:ahLst/>
              <a:cxnLst/>
              <a:rect l="l" t="t" r="r" b="b"/>
              <a:pathLst>
                <a:path w="154" h="154" extrusionOk="0">
                  <a:moveTo>
                    <a:pt x="154" y="77"/>
                  </a:moveTo>
                  <a:lnTo>
                    <a:pt x="154" y="77"/>
                  </a:lnTo>
                  <a:lnTo>
                    <a:pt x="153" y="85"/>
                  </a:lnTo>
                  <a:lnTo>
                    <a:pt x="152" y="93"/>
                  </a:lnTo>
                  <a:lnTo>
                    <a:pt x="151" y="100"/>
                  </a:lnTo>
                  <a:lnTo>
                    <a:pt x="149" y="107"/>
                  </a:lnTo>
                  <a:lnTo>
                    <a:pt x="145" y="114"/>
                  </a:lnTo>
                  <a:lnTo>
                    <a:pt x="141" y="121"/>
                  </a:lnTo>
                  <a:lnTo>
                    <a:pt x="136" y="126"/>
                  </a:lnTo>
                  <a:lnTo>
                    <a:pt x="131" y="132"/>
                  </a:lnTo>
                  <a:lnTo>
                    <a:pt x="126" y="137"/>
                  </a:lnTo>
                  <a:lnTo>
                    <a:pt x="120" y="141"/>
                  </a:lnTo>
                  <a:lnTo>
                    <a:pt x="114" y="145"/>
                  </a:lnTo>
                  <a:lnTo>
                    <a:pt x="107" y="148"/>
                  </a:lnTo>
                  <a:lnTo>
                    <a:pt x="100" y="150"/>
                  </a:lnTo>
                  <a:lnTo>
                    <a:pt x="92" y="153"/>
                  </a:lnTo>
                  <a:lnTo>
                    <a:pt x="84" y="154"/>
                  </a:lnTo>
                  <a:lnTo>
                    <a:pt x="78" y="154"/>
                  </a:lnTo>
                  <a:lnTo>
                    <a:pt x="78" y="154"/>
                  </a:lnTo>
                  <a:lnTo>
                    <a:pt x="70" y="154"/>
                  </a:lnTo>
                  <a:lnTo>
                    <a:pt x="62" y="153"/>
                  </a:lnTo>
                  <a:lnTo>
                    <a:pt x="55" y="150"/>
                  </a:lnTo>
                  <a:lnTo>
                    <a:pt x="47" y="148"/>
                  </a:lnTo>
                  <a:lnTo>
                    <a:pt x="40" y="145"/>
                  </a:lnTo>
                  <a:lnTo>
                    <a:pt x="34" y="141"/>
                  </a:lnTo>
                  <a:lnTo>
                    <a:pt x="28" y="137"/>
                  </a:lnTo>
                  <a:lnTo>
                    <a:pt x="23" y="132"/>
                  </a:lnTo>
                  <a:lnTo>
                    <a:pt x="18" y="126"/>
                  </a:lnTo>
                  <a:lnTo>
                    <a:pt x="13"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1"/>
                  </a:lnTo>
                  <a:lnTo>
                    <a:pt x="13" y="35"/>
                  </a:lnTo>
                  <a:lnTo>
                    <a:pt x="18" y="28"/>
                  </a:lnTo>
                  <a:lnTo>
                    <a:pt x="23" y="23"/>
                  </a:lnTo>
                  <a:lnTo>
                    <a:pt x="28" y="18"/>
                  </a:lnTo>
                  <a:lnTo>
                    <a:pt x="34" y="13"/>
                  </a:lnTo>
                  <a:lnTo>
                    <a:pt x="40" y="10"/>
                  </a:lnTo>
                  <a:lnTo>
                    <a:pt x="47" y="6"/>
                  </a:lnTo>
                  <a:lnTo>
                    <a:pt x="55" y="4"/>
                  </a:lnTo>
                  <a:lnTo>
                    <a:pt x="62" y="2"/>
                  </a:lnTo>
                  <a:lnTo>
                    <a:pt x="70" y="0"/>
                  </a:lnTo>
                  <a:lnTo>
                    <a:pt x="78" y="0"/>
                  </a:lnTo>
                  <a:lnTo>
                    <a:pt x="78" y="0"/>
                  </a:lnTo>
                  <a:lnTo>
                    <a:pt x="84" y="0"/>
                  </a:lnTo>
                  <a:lnTo>
                    <a:pt x="92" y="2"/>
                  </a:lnTo>
                  <a:lnTo>
                    <a:pt x="100" y="4"/>
                  </a:lnTo>
                  <a:lnTo>
                    <a:pt x="107" y="6"/>
                  </a:lnTo>
                  <a:lnTo>
                    <a:pt x="114" y="10"/>
                  </a:lnTo>
                  <a:lnTo>
                    <a:pt x="120" y="13"/>
                  </a:lnTo>
                  <a:lnTo>
                    <a:pt x="126" y="18"/>
                  </a:lnTo>
                  <a:lnTo>
                    <a:pt x="131" y="23"/>
                  </a:lnTo>
                  <a:lnTo>
                    <a:pt x="136" y="28"/>
                  </a:lnTo>
                  <a:lnTo>
                    <a:pt x="141" y="35"/>
                  </a:lnTo>
                  <a:lnTo>
                    <a:pt x="145" y="41"/>
                  </a:lnTo>
                  <a:lnTo>
                    <a:pt x="149"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75" name="Google Shape;6475;p59"/>
            <p:cNvSpPr/>
            <p:nvPr/>
          </p:nvSpPr>
          <p:spPr>
            <a:xfrm>
              <a:off x="2933700" y="1639888"/>
              <a:ext cx="47625" cy="49213"/>
            </a:xfrm>
            <a:custGeom>
              <a:avLst/>
              <a:gdLst/>
              <a:ahLst/>
              <a:cxnLst/>
              <a:rect l="l" t="t" r="r" b="b"/>
              <a:pathLst>
                <a:path w="154" h="154" extrusionOk="0">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1"/>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4" y="41"/>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76" name="Google Shape;6476;p59"/>
            <p:cNvSpPr/>
            <p:nvPr/>
          </p:nvSpPr>
          <p:spPr>
            <a:xfrm>
              <a:off x="2797175" y="1568450"/>
              <a:ext cx="47625"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5"/>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1" y="23"/>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3"/>
                  </a:lnTo>
                  <a:lnTo>
                    <a:pt x="136" y="27"/>
                  </a:lnTo>
                  <a:lnTo>
                    <a:pt x="140" y="34"/>
                  </a:lnTo>
                  <a:lnTo>
                    <a:pt x="144" y="40"/>
                  </a:lnTo>
                  <a:lnTo>
                    <a:pt x="147"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77" name="Google Shape;6477;p59"/>
            <p:cNvSpPr/>
            <p:nvPr/>
          </p:nvSpPr>
          <p:spPr>
            <a:xfrm>
              <a:off x="2862263" y="1568450"/>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5"/>
                  </a:lnTo>
                  <a:lnTo>
                    <a:pt x="13"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3" y="34"/>
                  </a:lnTo>
                  <a:lnTo>
                    <a:pt x="17" y="27"/>
                  </a:lnTo>
                  <a:lnTo>
                    <a:pt x="22" y="23"/>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3"/>
                  </a:lnTo>
                  <a:lnTo>
                    <a:pt x="136" y="27"/>
                  </a:lnTo>
                  <a:lnTo>
                    <a:pt x="141" y="34"/>
                  </a:lnTo>
                  <a:lnTo>
                    <a:pt x="144" y="40"/>
                  </a:lnTo>
                  <a:lnTo>
                    <a:pt x="148" y="47"/>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78" name="Google Shape;6478;p59"/>
            <p:cNvSpPr/>
            <p:nvPr/>
          </p:nvSpPr>
          <p:spPr>
            <a:xfrm>
              <a:off x="3001963" y="1778000"/>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0" y="120"/>
                  </a:lnTo>
                  <a:lnTo>
                    <a:pt x="136" y="126"/>
                  </a:lnTo>
                  <a:lnTo>
                    <a:pt x="131" y="132"/>
                  </a:lnTo>
                  <a:lnTo>
                    <a:pt x="125" y="136"/>
                  </a:lnTo>
                  <a:lnTo>
                    <a:pt x="120" y="141"/>
                  </a:lnTo>
                  <a:lnTo>
                    <a:pt x="114" y="145"/>
                  </a:lnTo>
                  <a:lnTo>
                    <a:pt x="107" y="149"/>
                  </a:lnTo>
                  <a:lnTo>
                    <a:pt x="99" y="151"/>
                  </a:lnTo>
                  <a:lnTo>
                    <a:pt x="92" y="152"/>
                  </a:lnTo>
                  <a:lnTo>
                    <a:pt x="84" y="153"/>
                  </a:lnTo>
                  <a:lnTo>
                    <a:pt x="76" y="155"/>
                  </a:lnTo>
                  <a:lnTo>
                    <a:pt x="76" y="155"/>
                  </a:lnTo>
                  <a:lnTo>
                    <a:pt x="69" y="153"/>
                  </a:lnTo>
                  <a:lnTo>
                    <a:pt x="61" y="152"/>
                  </a:lnTo>
                  <a:lnTo>
                    <a:pt x="53" y="151"/>
                  </a:lnTo>
                  <a:lnTo>
                    <a:pt x="46" y="149"/>
                  </a:lnTo>
                  <a:lnTo>
                    <a:pt x="40" y="145"/>
                  </a:lnTo>
                  <a:lnTo>
                    <a:pt x="34" y="141"/>
                  </a:lnTo>
                  <a:lnTo>
                    <a:pt x="28" y="136"/>
                  </a:lnTo>
                  <a:lnTo>
                    <a:pt x="22"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4"/>
                  </a:lnTo>
                  <a:lnTo>
                    <a:pt x="17" y="29"/>
                  </a:lnTo>
                  <a:lnTo>
                    <a:pt x="22" y="23"/>
                  </a:lnTo>
                  <a:lnTo>
                    <a:pt x="28" y="18"/>
                  </a:lnTo>
                  <a:lnTo>
                    <a:pt x="34" y="14"/>
                  </a:lnTo>
                  <a:lnTo>
                    <a:pt x="40" y="9"/>
                  </a:lnTo>
                  <a:lnTo>
                    <a:pt x="46" y="7"/>
                  </a:lnTo>
                  <a:lnTo>
                    <a:pt x="53" y="4"/>
                  </a:lnTo>
                  <a:lnTo>
                    <a:pt x="61" y="2"/>
                  </a:lnTo>
                  <a:lnTo>
                    <a:pt x="69" y="1"/>
                  </a:lnTo>
                  <a:lnTo>
                    <a:pt x="76" y="0"/>
                  </a:lnTo>
                  <a:lnTo>
                    <a:pt x="76" y="0"/>
                  </a:lnTo>
                  <a:lnTo>
                    <a:pt x="84" y="1"/>
                  </a:lnTo>
                  <a:lnTo>
                    <a:pt x="92" y="2"/>
                  </a:lnTo>
                  <a:lnTo>
                    <a:pt x="99" y="4"/>
                  </a:lnTo>
                  <a:lnTo>
                    <a:pt x="107" y="7"/>
                  </a:lnTo>
                  <a:lnTo>
                    <a:pt x="114" y="9"/>
                  </a:lnTo>
                  <a:lnTo>
                    <a:pt x="120" y="14"/>
                  </a:lnTo>
                  <a:lnTo>
                    <a:pt x="125" y="18"/>
                  </a:lnTo>
                  <a:lnTo>
                    <a:pt x="131" y="23"/>
                  </a:lnTo>
                  <a:lnTo>
                    <a:pt x="136" y="29"/>
                  </a:lnTo>
                  <a:lnTo>
                    <a:pt x="140" y="34"/>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79" name="Google Shape;6479;p59"/>
            <p:cNvSpPr/>
            <p:nvPr/>
          </p:nvSpPr>
          <p:spPr>
            <a:xfrm>
              <a:off x="1955800" y="1708150"/>
              <a:ext cx="49213" cy="47625"/>
            </a:xfrm>
            <a:custGeom>
              <a:avLst/>
              <a:gdLst/>
              <a:ahLst/>
              <a:cxnLst/>
              <a:rect l="l" t="t" r="r" b="b"/>
              <a:pathLst>
                <a:path w="154" h="153" extrusionOk="0">
                  <a:moveTo>
                    <a:pt x="154" y="77"/>
                  </a:moveTo>
                  <a:lnTo>
                    <a:pt x="154" y="77"/>
                  </a:lnTo>
                  <a:lnTo>
                    <a:pt x="154" y="85"/>
                  </a:lnTo>
                  <a:lnTo>
                    <a:pt x="153" y="93"/>
                  </a:lnTo>
                  <a:lnTo>
                    <a:pt x="151" y="100"/>
                  </a:lnTo>
                  <a:lnTo>
                    <a:pt x="148" y="107"/>
                  </a:lnTo>
                  <a:lnTo>
                    <a:pt x="145" y="113"/>
                  </a:lnTo>
                  <a:lnTo>
                    <a:pt x="141"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6" y="148"/>
                  </a:lnTo>
                  <a:lnTo>
                    <a:pt x="41" y="144"/>
                  </a:lnTo>
                  <a:lnTo>
                    <a:pt x="34" y="141"/>
                  </a:lnTo>
                  <a:lnTo>
                    <a:pt x="28" y="136"/>
                  </a:lnTo>
                  <a:lnTo>
                    <a:pt x="22" y="132"/>
                  </a:lnTo>
                  <a:lnTo>
                    <a:pt x="18" y="126"/>
                  </a:lnTo>
                  <a:lnTo>
                    <a:pt x="13" y="120"/>
                  </a:lnTo>
                  <a:lnTo>
                    <a:pt x="10" y="113"/>
                  </a:lnTo>
                  <a:lnTo>
                    <a:pt x="6" y="107"/>
                  </a:lnTo>
                  <a:lnTo>
                    <a:pt x="3" y="100"/>
                  </a:lnTo>
                  <a:lnTo>
                    <a:pt x="2" y="93"/>
                  </a:lnTo>
                  <a:lnTo>
                    <a:pt x="1" y="85"/>
                  </a:lnTo>
                  <a:lnTo>
                    <a:pt x="0" y="77"/>
                  </a:lnTo>
                  <a:lnTo>
                    <a:pt x="0" y="77"/>
                  </a:lnTo>
                  <a:lnTo>
                    <a:pt x="1" y="69"/>
                  </a:lnTo>
                  <a:lnTo>
                    <a:pt x="2" y="62"/>
                  </a:lnTo>
                  <a:lnTo>
                    <a:pt x="3" y="54"/>
                  </a:lnTo>
                  <a:lnTo>
                    <a:pt x="6" y="47"/>
                  </a:lnTo>
                  <a:lnTo>
                    <a:pt x="10" y="40"/>
                  </a:lnTo>
                  <a:lnTo>
                    <a:pt x="13" y="34"/>
                  </a:lnTo>
                  <a:lnTo>
                    <a:pt x="18" y="28"/>
                  </a:lnTo>
                  <a:lnTo>
                    <a:pt x="22" y="23"/>
                  </a:lnTo>
                  <a:lnTo>
                    <a:pt x="28" y="17"/>
                  </a:lnTo>
                  <a:lnTo>
                    <a:pt x="34" y="13"/>
                  </a:lnTo>
                  <a:lnTo>
                    <a:pt x="41" y="9"/>
                  </a:lnTo>
                  <a:lnTo>
                    <a:pt x="46"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3"/>
                  </a:lnTo>
                  <a:lnTo>
                    <a:pt x="137" y="28"/>
                  </a:lnTo>
                  <a:lnTo>
                    <a:pt x="141"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80" name="Google Shape;6480;p59"/>
            <p:cNvSpPr/>
            <p:nvPr/>
          </p:nvSpPr>
          <p:spPr>
            <a:xfrm>
              <a:off x="1955800" y="1778000"/>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1" y="120"/>
                  </a:lnTo>
                  <a:lnTo>
                    <a:pt x="137" y="126"/>
                  </a:lnTo>
                  <a:lnTo>
                    <a:pt x="131" y="132"/>
                  </a:lnTo>
                  <a:lnTo>
                    <a:pt x="127" y="136"/>
                  </a:lnTo>
                  <a:lnTo>
                    <a:pt x="120" y="141"/>
                  </a:lnTo>
                  <a:lnTo>
                    <a:pt x="114" y="145"/>
                  </a:lnTo>
                  <a:lnTo>
                    <a:pt x="107" y="149"/>
                  </a:lnTo>
                  <a:lnTo>
                    <a:pt x="100" y="151"/>
                  </a:lnTo>
                  <a:lnTo>
                    <a:pt x="92" y="152"/>
                  </a:lnTo>
                  <a:lnTo>
                    <a:pt x="85" y="153"/>
                  </a:lnTo>
                  <a:lnTo>
                    <a:pt x="77" y="155"/>
                  </a:lnTo>
                  <a:lnTo>
                    <a:pt x="77" y="155"/>
                  </a:lnTo>
                  <a:lnTo>
                    <a:pt x="69" y="153"/>
                  </a:lnTo>
                  <a:lnTo>
                    <a:pt x="61" y="152"/>
                  </a:lnTo>
                  <a:lnTo>
                    <a:pt x="54" y="151"/>
                  </a:lnTo>
                  <a:lnTo>
                    <a:pt x="46" y="149"/>
                  </a:lnTo>
                  <a:lnTo>
                    <a:pt x="41" y="145"/>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0"/>
                  </a:lnTo>
                  <a:lnTo>
                    <a:pt x="13" y="34"/>
                  </a:lnTo>
                  <a:lnTo>
                    <a:pt x="18" y="29"/>
                  </a:lnTo>
                  <a:lnTo>
                    <a:pt x="22" y="23"/>
                  </a:lnTo>
                  <a:lnTo>
                    <a:pt x="28" y="18"/>
                  </a:lnTo>
                  <a:lnTo>
                    <a:pt x="34" y="14"/>
                  </a:lnTo>
                  <a:lnTo>
                    <a:pt x="41" y="9"/>
                  </a:lnTo>
                  <a:lnTo>
                    <a:pt x="46" y="7"/>
                  </a:lnTo>
                  <a:lnTo>
                    <a:pt x="54" y="4"/>
                  </a:lnTo>
                  <a:lnTo>
                    <a:pt x="61" y="2"/>
                  </a:lnTo>
                  <a:lnTo>
                    <a:pt x="69" y="1"/>
                  </a:lnTo>
                  <a:lnTo>
                    <a:pt x="77" y="0"/>
                  </a:lnTo>
                  <a:lnTo>
                    <a:pt x="77" y="0"/>
                  </a:lnTo>
                  <a:lnTo>
                    <a:pt x="85" y="1"/>
                  </a:lnTo>
                  <a:lnTo>
                    <a:pt x="92" y="2"/>
                  </a:lnTo>
                  <a:lnTo>
                    <a:pt x="100" y="4"/>
                  </a:lnTo>
                  <a:lnTo>
                    <a:pt x="107" y="7"/>
                  </a:lnTo>
                  <a:lnTo>
                    <a:pt x="114" y="9"/>
                  </a:lnTo>
                  <a:lnTo>
                    <a:pt x="120" y="14"/>
                  </a:lnTo>
                  <a:lnTo>
                    <a:pt x="127" y="18"/>
                  </a:lnTo>
                  <a:lnTo>
                    <a:pt x="131" y="23"/>
                  </a:lnTo>
                  <a:lnTo>
                    <a:pt x="137" y="29"/>
                  </a:lnTo>
                  <a:lnTo>
                    <a:pt x="141" y="34"/>
                  </a:lnTo>
                  <a:lnTo>
                    <a:pt x="145" y="40"/>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81" name="Google Shape;6481;p59"/>
            <p:cNvSpPr/>
            <p:nvPr/>
          </p:nvSpPr>
          <p:spPr>
            <a:xfrm>
              <a:off x="2025650" y="1708150"/>
              <a:ext cx="49213" cy="47625"/>
            </a:xfrm>
            <a:custGeom>
              <a:avLst/>
              <a:gdLst/>
              <a:ahLst/>
              <a:cxnLst/>
              <a:rect l="l" t="t" r="r" b="b"/>
              <a:pathLst>
                <a:path w="155" h="153" extrusionOk="0">
                  <a:moveTo>
                    <a:pt x="155" y="77"/>
                  </a:moveTo>
                  <a:lnTo>
                    <a:pt x="155" y="77"/>
                  </a:lnTo>
                  <a:lnTo>
                    <a:pt x="155" y="85"/>
                  </a:lnTo>
                  <a:lnTo>
                    <a:pt x="153" y="93"/>
                  </a:lnTo>
                  <a:lnTo>
                    <a:pt x="151" y="100"/>
                  </a:lnTo>
                  <a:lnTo>
                    <a:pt x="149" y="107"/>
                  </a:lnTo>
                  <a:lnTo>
                    <a:pt x="145" y="113"/>
                  </a:lnTo>
                  <a:lnTo>
                    <a:pt x="142" y="120"/>
                  </a:lnTo>
                  <a:lnTo>
                    <a:pt x="137" y="126"/>
                  </a:lnTo>
                  <a:lnTo>
                    <a:pt x="132" y="132"/>
                  </a:lnTo>
                  <a:lnTo>
                    <a:pt x="127"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4" y="34"/>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3"/>
                  </a:lnTo>
                  <a:lnTo>
                    <a:pt x="137" y="28"/>
                  </a:lnTo>
                  <a:lnTo>
                    <a:pt x="142"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82" name="Google Shape;6482;p59"/>
            <p:cNvSpPr/>
            <p:nvPr/>
          </p:nvSpPr>
          <p:spPr>
            <a:xfrm>
              <a:off x="2025650" y="1778000"/>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8" y="149"/>
                  </a:lnTo>
                  <a:lnTo>
                    <a:pt x="41" y="145"/>
                  </a:lnTo>
                  <a:lnTo>
                    <a:pt x="34"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0"/>
                  </a:lnTo>
                  <a:lnTo>
                    <a:pt x="14" y="34"/>
                  </a:lnTo>
                  <a:lnTo>
                    <a:pt x="18" y="29"/>
                  </a:lnTo>
                  <a:lnTo>
                    <a:pt x="23" y="23"/>
                  </a:lnTo>
                  <a:lnTo>
                    <a:pt x="29" y="18"/>
                  </a:lnTo>
                  <a:lnTo>
                    <a:pt x="34" y="14"/>
                  </a:lnTo>
                  <a:lnTo>
                    <a:pt x="41" y="9"/>
                  </a:lnTo>
                  <a:lnTo>
                    <a:pt x="48"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7" y="18"/>
                  </a:lnTo>
                  <a:lnTo>
                    <a:pt x="132" y="23"/>
                  </a:lnTo>
                  <a:lnTo>
                    <a:pt x="137" y="29"/>
                  </a:lnTo>
                  <a:lnTo>
                    <a:pt x="142"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83" name="Google Shape;6483;p59"/>
            <p:cNvSpPr/>
            <p:nvPr/>
          </p:nvSpPr>
          <p:spPr>
            <a:xfrm>
              <a:off x="2095500" y="1708150"/>
              <a:ext cx="49213" cy="47625"/>
            </a:xfrm>
            <a:custGeom>
              <a:avLst/>
              <a:gdLst/>
              <a:ahLst/>
              <a:cxnLst/>
              <a:rect l="l" t="t" r="r" b="b"/>
              <a:pathLst>
                <a:path w="155" h="153" extrusionOk="0">
                  <a:moveTo>
                    <a:pt x="155" y="77"/>
                  </a:moveTo>
                  <a:lnTo>
                    <a:pt x="155" y="77"/>
                  </a:lnTo>
                  <a:lnTo>
                    <a:pt x="155" y="85"/>
                  </a:lnTo>
                  <a:lnTo>
                    <a:pt x="153" y="93"/>
                  </a:lnTo>
                  <a:lnTo>
                    <a:pt x="151" y="100"/>
                  </a:lnTo>
                  <a:lnTo>
                    <a:pt x="149" y="107"/>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6" y="28"/>
                  </a:lnTo>
                  <a:lnTo>
                    <a:pt x="141"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84" name="Google Shape;6484;p59"/>
            <p:cNvSpPr/>
            <p:nvPr/>
          </p:nvSpPr>
          <p:spPr>
            <a:xfrm>
              <a:off x="2095500" y="1778000"/>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6" y="126"/>
                  </a:lnTo>
                  <a:lnTo>
                    <a:pt x="132" y="132"/>
                  </a:lnTo>
                  <a:lnTo>
                    <a:pt x="126" y="136"/>
                  </a:lnTo>
                  <a:lnTo>
                    <a:pt x="120" y="141"/>
                  </a:lnTo>
                  <a:lnTo>
                    <a:pt x="114"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4"/>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1" y="4"/>
                  </a:lnTo>
                  <a:lnTo>
                    <a:pt x="108" y="7"/>
                  </a:lnTo>
                  <a:lnTo>
                    <a:pt x="114" y="9"/>
                  </a:lnTo>
                  <a:lnTo>
                    <a:pt x="120" y="14"/>
                  </a:lnTo>
                  <a:lnTo>
                    <a:pt x="126" y="18"/>
                  </a:lnTo>
                  <a:lnTo>
                    <a:pt x="132" y="23"/>
                  </a:lnTo>
                  <a:lnTo>
                    <a:pt x="136" y="29"/>
                  </a:lnTo>
                  <a:lnTo>
                    <a:pt x="141"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85" name="Google Shape;6485;p59"/>
            <p:cNvSpPr/>
            <p:nvPr/>
          </p:nvSpPr>
          <p:spPr>
            <a:xfrm>
              <a:off x="1816100" y="1708150"/>
              <a:ext cx="49213" cy="47625"/>
            </a:xfrm>
            <a:custGeom>
              <a:avLst/>
              <a:gdLst/>
              <a:ahLst/>
              <a:cxnLst/>
              <a:rect l="l" t="t" r="r" b="b"/>
              <a:pathLst>
                <a:path w="155" h="153" extrusionOk="0">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7"/>
                  </a:lnTo>
                  <a:lnTo>
                    <a:pt x="4" y="100"/>
                  </a:lnTo>
                  <a:lnTo>
                    <a:pt x="3" y="93"/>
                  </a:lnTo>
                  <a:lnTo>
                    <a:pt x="1" y="85"/>
                  </a:lnTo>
                  <a:lnTo>
                    <a:pt x="0" y="77"/>
                  </a:lnTo>
                  <a:lnTo>
                    <a:pt x="0" y="77"/>
                  </a:lnTo>
                  <a:lnTo>
                    <a:pt x="1" y="69"/>
                  </a:lnTo>
                  <a:lnTo>
                    <a:pt x="3" y="62"/>
                  </a:lnTo>
                  <a:lnTo>
                    <a:pt x="4" y="54"/>
                  </a:lnTo>
                  <a:lnTo>
                    <a:pt x="6" y="47"/>
                  </a:lnTo>
                  <a:lnTo>
                    <a:pt x="9" y="40"/>
                  </a:lnTo>
                  <a:lnTo>
                    <a:pt x="14" y="34"/>
                  </a:lnTo>
                  <a:lnTo>
                    <a:pt x="17"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4"/>
                  </a:lnTo>
                  <a:lnTo>
                    <a:pt x="146"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86" name="Google Shape;6486;p59"/>
            <p:cNvSpPr/>
            <p:nvPr/>
          </p:nvSpPr>
          <p:spPr>
            <a:xfrm>
              <a:off x="1816100" y="1778000"/>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5"/>
                  </a:lnTo>
                  <a:lnTo>
                    <a:pt x="77" y="155"/>
                  </a:lnTo>
                  <a:lnTo>
                    <a:pt x="70"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3" y="93"/>
                  </a:lnTo>
                  <a:lnTo>
                    <a:pt x="1" y="85"/>
                  </a:lnTo>
                  <a:lnTo>
                    <a:pt x="0" y="78"/>
                  </a:lnTo>
                  <a:lnTo>
                    <a:pt x="0" y="78"/>
                  </a:lnTo>
                  <a:lnTo>
                    <a:pt x="1" y="70"/>
                  </a:lnTo>
                  <a:lnTo>
                    <a:pt x="3" y="62"/>
                  </a:lnTo>
                  <a:lnTo>
                    <a:pt x="4" y="55"/>
                  </a:lnTo>
                  <a:lnTo>
                    <a:pt x="6" y="47"/>
                  </a:lnTo>
                  <a:lnTo>
                    <a:pt x="9" y="40"/>
                  </a:lnTo>
                  <a:lnTo>
                    <a:pt x="14" y="34"/>
                  </a:lnTo>
                  <a:lnTo>
                    <a:pt x="17" y="29"/>
                  </a:lnTo>
                  <a:lnTo>
                    <a:pt x="23" y="23"/>
                  </a:lnTo>
                  <a:lnTo>
                    <a:pt x="29" y="18"/>
                  </a:lnTo>
                  <a:lnTo>
                    <a:pt x="35" y="14"/>
                  </a:lnTo>
                  <a:lnTo>
                    <a:pt x="40" y="9"/>
                  </a:lnTo>
                  <a:lnTo>
                    <a:pt x="47" y="7"/>
                  </a:lnTo>
                  <a:lnTo>
                    <a:pt x="54" y="4"/>
                  </a:lnTo>
                  <a:lnTo>
                    <a:pt x="62" y="2"/>
                  </a:lnTo>
                  <a:lnTo>
                    <a:pt x="70" y="1"/>
                  </a:lnTo>
                  <a:lnTo>
                    <a:pt x="77" y="0"/>
                  </a:lnTo>
                  <a:lnTo>
                    <a:pt x="77" y="0"/>
                  </a:lnTo>
                  <a:lnTo>
                    <a:pt x="85" y="1"/>
                  </a:lnTo>
                  <a:lnTo>
                    <a:pt x="93" y="2"/>
                  </a:lnTo>
                  <a:lnTo>
                    <a:pt x="100" y="4"/>
                  </a:lnTo>
                  <a:lnTo>
                    <a:pt x="108" y="7"/>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87" name="Google Shape;6487;p59"/>
            <p:cNvSpPr/>
            <p:nvPr/>
          </p:nvSpPr>
          <p:spPr>
            <a:xfrm>
              <a:off x="1885950" y="1708150"/>
              <a:ext cx="49213" cy="47625"/>
            </a:xfrm>
            <a:custGeom>
              <a:avLst/>
              <a:gdLst/>
              <a:ahLst/>
              <a:cxnLst/>
              <a:rect l="l" t="t" r="r" b="b"/>
              <a:pathLst>
                <a:path w="154" h="153" extrusionOk="0">
                  <a:moveTo>
                    <a:pt x="154" y="77"/>
                  </a:moveTo>
                  <a:lnTo>
                    <a:pt x="154" y="77"/>
                  </a:lnTo>
                  <a:lnTo>
                    <a:pt x="153" y="85"/>
                  </a:lnTo>
                  <a:lnTo>
                    <a:pt x="152" y="93"/>
                  </a:lnTo>
                  <a:lnTo>
                    <a:pt x="151" y="100"/>
                  </a:lnTo>
                  <a:lnTo>
                    <a:pt x="147" y="107"/>
                  </a:lnTo>
                  <a:lnTo>
                    <a:pt x="145" y="113"/>
                  </a:lnTo>
                  <a:lnTo>
                    <a:pt x="141" y="120"/>
                  </a:lnTo>
                  <a:lnTo>
                    <a:pt x="136" y="126"/>
                  </a:lnTo>
                  <a:lnTo>
                    <a:pt x="131" y="132"/>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8" y="28"/>
                  </a:lnTo>
                  <a:lnTo>
                    <a:pt x="23" y="23"/>
                  </a:lnTo>
                  <a:lnTo>
                    <a:pt x="28"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1" y="23"/>
                  </a:lnTo>
                  <a:lnTo>
                    <a:pt x="136" y="28"/>
                  </a:lnTo>
                  <a:lnTo>
                    <a:pt x="141" y="34"/>
                  </a:lnTo>
                  <a:lnTo>
                    <a:pt x="145" y="40"/>
                  </a:lnTo>
                  <a:lnTo>
                    <a:pt x="147"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88" name="Google Shape;6488;p59"/>
            <p:cNvSpPr/>
            <p:nvPr/>
          </p:nvSpPr>
          <p:spPr>
            <a:xfrm>
              <a:off x="1885950" y="1778000"/>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4" y="145"/>
                  </a:lnTo>
                  <a:lnTo>
                    <a:pt x="107" y="149"/>
                  </a:lnTo>
                  <a:lnTo>
                    <a:pt x="99" y="151"/>
                  </a:lnTo>
                  <a:lnTo>
                    <a:pt x="93" y="152"/>
                  </a:lnTo>
                  <a:lnTo>
                    <a:pt x="85" y="153"/>
                  </a:lnTo>
                  <a:lnTo>
                    <a:pt x="77" y="155"/>
                  </a:lnTo>
                  <a:lnTo>
                    <a:pt x="77" y="155"/>
                  </a:lnTo>
                  <a:lnTo>
                    <a:pt x="70" y="153"/>
                  </a:lnTo>
                  <a:lnTo>
                    <a:pt x="62" y="152"/>
                  </a:lnTo>
                  <a:lnTo>
                    <a:pt x="54" y="151"/>
                  </a:lnTo>
                  <a:lnTo>
                    <a:pt x="47" y="149"/>
                  </a:lnTo>
                  <a:lnTo>
                    <a:pt x="40" y="145"/>
                  </a:lnTo>
                  <a:lnTo>
                    <a:pt x="34" y="141"/>
                  </a:lnTo>
                  <a:lnTo>
                    <a:pt x="28" y="136"/>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8" y="29"/>
                  </a:lnTo>
                  <a:lnTo>
                    <a:pt x="23" y="23"/>
                  </a:lnTo>
                  <a:lnTo>
                    <a:pt x="28" y="18"/>
                  </a:lnTo>
                  <a:lnTo>
                    <a:pt x="34" y="14"/>
                  </a:lnTo>
                  <a:lnTo>
                    <a:pt x="40" y="9"/>
                  </a:lnTo>
                  <a:lnTo>
                    <a:pt x="47" y="7"/>
                  </a:lnTo>
                  <a:lnTo>
                    <a:pt x="54" y="4"/>
                  </a:lnTo>
                  <a:lnTo>
                    <a:pt x="62" y="2"/>
                  </a:lnTo>
                  <a:lnTo>
                    <a:pt x="70" y="1"/>
                  </a:lnTo>
                  <a:lnTo>
                    <a:pt x="77" y="0"/>
                  </a:lnTo>
                  <a:lnTo>
                    <a:pt x="77" y="0"/>
                  </a:lnTo>
                  <a:lnTo>
                    <a:pt x="85" y="1"/>
                  </a:lnTo>
                  <a:lnTo>
                    <a:pt x="93" y="2"/>
                  </a:lnTo>
                  <a:lnTo>
                    <a:pt x="99" y="4"/>
                  </a:lnTo>
                  <a:lnTo>
                    <a:pt x="107" y="7"/>
                  </a:lnTo>
                  <a:lnTo>
                    <a:pt x="114" y="9"/>
                  </a:lnTo>
                  <a:lnTo>
                    <a:pt x="120" y="14"/>
                  </a:lnTo>
                  <a:lnTo>
                    <a:pt x="126" y="18"/>
                  </a:lnTo>
                  <a:lnTo>
                    <a:pt x="131" y="23"/>
                  </a:lnTo>
                  <a:lnTo>
                    <a:pt x="136" y="29"/>
                  </a:lnTo>
                  <a:lnTo>
                    <a:pt x="141" y="34"/>
                  </a:lnTo>
                  <a:lnTo>
                    <a:pt x="145"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89" name="Google Shape;6489;p59"/>
            <p:cNvSpPr/>
            <p:nvPr/>
          </p:nvSpPr>
          <p:spPr>
            <a:xfrm>
              <a:off x="1744663" y="1851025"/>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1" y="132"/>
                  </a:lnTo>
                  <a:lnTo>
                    <a:pt x="125"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6"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90" name="Google Shape;6490;p59"/>
            <p:cNvSpPr/>
            <p:nvPr/>
          </p:nvSpPr>
          <p:spPr>
            <a:xfrm>
              <a:off x="1744663" y="1922463"/>
              <a:ext cx="47625" cy="49213"/>
            </a:xfrm>
            <a:custGeom>
              <a:avLst/>
              <a:gdLst/>
              <a:ahLst/>
              <a:cxnLst/>
              <a:rect l="l" t="t" r="r" b="b"/>
              <a:pathLst>
                <a:path w="153" h="155" extrusionOk="0">
                  <a:moveTo>
                    <a:pt x="153" y="77"/>
                  </a:moveTo>
                  <a:lnTo>
                    <a:pt x="153" y="77"/>
                  </a:lnTo>
                  <a:lnTo>
                    <a:pt x="153" y="85"/>
                  </a:lnTo>
                  <a:lnTo>
                    <a:pt x="152" y="93"/>
                  </a:lnTo>
                  <a:lnTo>
                    <a:pt x="149" y="101"/>
                  </a:lnTo>
                  <a:lnTo>
                    <a:pt x="147" y="108"/>
                  </a:lnTo>
                  <a:lnTo>
                    <a:pt x="144" y="115"/>
                  </a:lnTo>
                  <a:lnTo>
                    <a:pt x="140" y="121"/>
                  </a:lnTo>
                  <a:lnTo>
                    <a:pt x="136" y="126"/>
                  </a:lnTo>
                  <a:lnTo>
                    <a:pt x="131" y="132"/>
                  </a:lnTo>
                  <a:lnTo>
                    <a:pt x="125" y="137"/>
                  </a:lnTo>
                  <a:lnTo>
                    <a:pt x="120" y="141"/>
                  </a:lnTo>
                  <a:lnTo>
                    <a:pt x="113" y="146"/>
                  </a:lnTo>
                  <a:lnTo>
                    <a:pt x="106" y="149"/>
                  </a:lnTo>
                  <a:lnTo>
                    <a:pt x="99" y="151"/>
                  </a:lnTo>
                  <a:lnTo>
                    <a:pt x="92" y="153"/>
                  </a:lnTo>
                  <a:lnTo>
                    <a:pt x="84" y="154"/>
                  </a:lnTo>
                  <a:lnTo>
                    <a:pt x="76" y="155"/>
                  </a:lnTo>
                  <a:lnTo>
                    <a:pt x="76" y="155"/>
                  </a:lnTo>
                  <a:lnTo>
                    <a:pt x="68" y="154"/>
                  </a:lnTo>
                  <a:lnTo>
                    <a:pt x="60" y="153"/>
                  </a:lnTo>
                  <a:lnTo>
                    <a:pt x="53" y="151"/>
                  </a:lnTo>
                  <a:lnTo>
                    <a:pt x="46" y="149"/>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5"/>
                  </a:lnTo>
                  <a:lnTo>
                    <a:pt x="5" y="47"/>
                  </a:lnTo>
                  <a:lnTo>
                    <a:pt x="9" y="40"/>
                  </a:lnTo>
                  <a:lnTo>
                    <a:pt x="12" y="35"/>
                  </a:lnTo>
                  <a:lnTo>
                    <a:pt x="17" y="29"/>
                  </a:lnTo>
                  <a:lnTo>
                    <a:pt x="21" y="23"/>
                  </a:lnTo>
                  <a:lnTo>
                    <a:pt x="27" y="19"/>
                  </a:lnTo>
                  <a:lnTo>
                    <a:pt x="33" y="14"/>
                  </a:lnTo>
                  <a:lnTo>
                    <a:pt x="40" y="10"/>
                  </a:lnTo>
                  <a:lnTo>
                    <a:pt x="46" y="7"/>
                  </a:lnTo>
                  <a:lnTo>
                    <a:pt x="53" y="4"/>
                  </a:lnTo>
                  <a:lnTo>
                    <a:pt x="60" y="3"/>
                  </a:lnTo>
                  <a:lnTo>
                    <a:pt x="68" y="2"/>
                  </a:lnTo>
                  <a:lnTo>
                    <a:pt x="76" y="0"/>
                  </a:lnTo>
                  <a:lnTo>
                    <a:pt x="76" y="0"/>
                  </a:lnTo>
                  <a:lnTo>
                    <a:pt x="84" y="2"/>
                  </a:lnTo>
                  <a:lnTo>
                    <a:pt x="92" y="3"/>
                  </a:lnTo>
                  <a:lnTo>
                    <a:pt x="99" y="4"/>
                  </a:lnTo>
                  <a:lnTo>
                    <a:pt x="106" y="7"/>
                  </a:lnTo>
                  <a:lnTo>
                    <a:pt x="113" y="10"/>
                  </a:lnTo>
                  <a:lnTo>
                    <a:pt x="120" y="14"/>
                  </a:lnTo>
                  <a:lnTo>
                    <a:pt x="125" y="19"/>
                  </a:lnTo>
                  <a:lnTo>
                    <a:pt x="131" y="23"/>
                  </a:lnTo>
                  <a:lnTo>
                    <a:pt x="136" y="29"/>
                  </a:lnTo>
                  <a:lnTo>
                    <a:pt x="140" y="35"/>
                  </a:lnTo>
                  <a:lnTo>
                    <a:pt x="144" y="40"/>
                  </a:lnTo>
                  <a:lnTo>
                    <a:pt x="147" y="47"/>
                  </a:lnTo>
                  <a:lnTo>
                    <a:pt x="149" y="55"/>
                  </a:lnTo>
                  <a:lnTo>
                    <a:pt x="152" y="62"/>
                  </a:lnTo>
                  <a:lnTo>
                    <a:pt x="153" y="70"/>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91" name="Google Shape;6491;p59"/>
            <p:cNvSpPr/>
            <p:nvPr/>
          </p:nvSpPr>
          <p:spPr>
            <a:xfrm>
              <a:off x="1604963" y="1851025"/>
              <a:ext cx="49213" cy="49213"/>
            </a:xfrm>
            <a:custGeom>
              <a:avLst/>
              <a:gdLst/>
              <a:ahLst/>
              <a:cxnLst/>
              <a:rect l="l" t="t" r="r" b="b"/>
              <a:pathLst>
                <a:path w="155" h="154" extrusionOk="0">
                  <a:moveTo>
                    <a:pt x="155" y="77"/>
                  </a:moveTo>
                  <a:lnTo>
                    <a:pt x="155" y="77"/>
                  </a:lnTo>
                  <a:lnTo>
                    <a:pt x="155" y="85"/>
                  </a:lnTo>
                  <a:lnTo>
                    <a:pt x="153" y="93"/>
                  </a:lnTo>
                  <a:lnTo>
                    <a:pt x="151" y="100"/>
                  </a:lnTo>
                  <a:lnTo>
                    <a:pt x="149" y="107"/>
                  </a:lnTo>
                  <a:lnTo>
                    <a:pt x="145" y="114"/>
                  </a:lnTo>
                  <a:lnTo>
                    <a:pt x="141" y="121"/>
                  </a:lnTo>
                  <a:lnTo>
                    <a:pt x="137" y="126"/>
                  </a:lnTo>
                  <a:lnTo>
                    <a:pt x="132" y="132"/>
                  </a:lnTo>
                  <a:lnTo>
                    <a:pt x="126"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6" y="18"/>
                  </a:lnTo>
                  <a:lnTo>
                    <a:pt x="132" y="23"/>
                  </a:lnTo>
                  <a:lnTo>
                    <a:pt x="137"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92" name="Google Shape;6492;p59"/>
            <p:cNvSpPr/>
            <p:nvPr/>
          </p:nvSpPr>
          <p:spPr>
            <a:xfrm>
              <a:off x="1674813" y="1851025"/>
              <a:ext cx="47625" cy="49213"/>
            </a:xfrm>
            <a:custGeom>
              <a:avLst/>
              <a:gdLst/>
              <a:ahLst/>
              <a:cxnLst/>
              <a:rect l="l" t="t" r="r" b="b"/>
              <a:pathLst>
                <a:path w="154" h="154" extrusionOk="0">
                  <a:moveTo>
                    <a:pt x="154" y="77"/>
                  </a:moveTo>
                  <a:lnTo>
                    <a:pt x="154" y="77"/>
                  </a:lnTo>
                  <a:lnTo>
                    <a:pt x="154" y="85"/>
                  </a:lnTo>
                  <a:lnTo>
                    <a:pt x="153" y="93"/>
                  </a:lnTo>
                  <a:lnTo>
                    <a:pt x="151" y="100"/>
                  </a:lnTo>
                  <a:lnTo>
                    <a:pt x="148" y="107"/>
                  </a:lnTo>
                  <a:lnTo>
                    <a:pt x="145" y="114"/>
                  </a:lnTo>
                  <a:lnTo>
                    <a:pt x="142"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5" y="150"/>
                  </a:lnTo>
                  <a:lnTo>
                    <a:pt x="48" y="148"/>
                  </a:lnTo>
                  <a:lnTo>
                    <a:pt x="41" y="145"/>
                  </a:lnTo>
                  <a:lnTo>
                    <a:pt x="34" y="141"/>
                  </a:lnTo>
                  <a:lnTo>
                    <a:pt x="28" y="137"/>
                  </a:lnTo>
                  <a:lnTo>
                    <a:pt x="23" y="132"/>
                  </a:lnTo>
                  <a:lnTo>
                    <a:pt x="18" y="126"/>
                  </a:lnTo>
                  <a:lnTo>
                    <a:pt x="13"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3" y="35"/>
                  </a:lnTo>
                  <a:lnTo>
                    <a:pt x="18" y="28"/>
                  </a:lnTo>
                  <a:lnTo>
                    <a:pt x="23" y="23"/>
                  </a:lnTo>
                  <a:lnTo>
                    <a:pt x="28" y="18"/>
                  </a:lnTo>
                  <a:lnTo>
                    <a:pt x="34" y="13"/>
                  </a:lnTo>
                  <a:lnTo>
                    <a:pt x="41" y="10"/>
                  </a:lnTo>
                  <a:lnTo>
                    <a:pt x="48" y="6"/>
                  </a:lnTo>
                  <a:lnTo>
                    <a:pt x="55"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2"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93" name="Google Shape;6493;p59"/>
            <p:cNvSpPr/>
            <p:nvPr/>
          </p:nvSpPr>
          <p:spPr>
            <a:xfrm>
              <a:off x="1674813" y="1922463"/>
              <a:ext cx="47625" cy="49213"/>
            </a:xfrm>
            <a:custGeom>
              <a:avLst/>
              <a:gdLst/>
              <a:ahLst/>
              <a:cxnLst/>
              <a:rect l="l" t="t" r="r" b="b"/>
              <a:pathLst>
                <a:path w="154" h="155" extrusionOk="0">
                  <a:moveTo>
                    <a:pt x="154" y="77"/>
                  </a:moveTo>
                  <a:lnTo>
                    <a:pt x="154" y="77"/>
                  </a:lnTo>
                  <a:lnTo>
                    <a:pt x="154" y="85"/>
                  </a:lnTo>
                  <a:lnTo>
                    <a:pt x="153" y="93"/>
                  </a:lnTo>
                  <a:lnTo>
                    <a:pt x="151" y="101"/>
                  </a:lnTo>
                  <a:lnTo>
                    <a:pt x="148" y="108"/>
                  </a:lnTo>
                  <a:lnTo>
                    <a:pt x="145" y="115"/>
                  </a:lnTo>
                  <a:lnTo>
                    <a:pt x="142" y="121"/>
                  </a:lnTo>
                  <a:lnTo>
                    <a:pt x="137" y="126"/>
                  </a:lnTo>
                  <a:lnTo>
                    <a:pt x="131" y="132"/>
                  </a:lnTo>
                  <a:lnTo>
                    <a:pt x="127" y="137"/>
                  </a:lnTo>
                  <a:lnTo>
                    <a:pt x="120" y="141"/>
                  </a:lnTo>
                  <a:lnTo>
                    <a:pt x="114" y="146"/>
                  </a:lnTo>
                  <a:lnTo>
                    <a:pt x="107" y="149"/>
                  </a:lnTo>
                  <a:lnTo>
                    <a:pt x="100" y="151"/>
                  </a:lnTo>
                  <a:lnTo>
                    <a:pt x="92" y="153"/>
                  </a:lnTo>
                  <a:lnTo>
                    <a:pt x="85" y="154"/>
                  </a:lnTo>
                  <a:lnTo>
                    <a:pt x="77" y="155"/>
                  </a:lnTo>
                  <a:lnTo>
                    <a:pt x="77" y="155"/>
                  </a:lnTo>
                  <a:lnTo>
                    <a:pt x="69" y="154"/>
                  </a:lnTo>
                  <a:lnTo>
                    <a:pt x="61" y="153"/>
                  </a:lnTo>
                  <a:lnTo>
                    <a:pt x="55" y="151"/>
                  </a:lnTo>
                  <a:lnTo>
                    <a:pt x="48" y="149"/>
                  </a:lnTo>
                  <a:lnTo>
                    <a:pt x="41" y="146"/>
                  </a:lnTo>
                  <a:lnTo>
                    <a:pt x="34" y="141"/>
                  </a:lnTo>
                  <a:lnTo>
                    <a:pt x="28" y="137"/>
                  </a:lnTo>
                  <a:lnTo>
                    <a:pt x="23" y="132"/>
                  </a:lnTo>
                  <a:lnTo>
                    <a:pt x="18" y="126"/>
                  </a:lnTo>
                  <a:lnTo>
                    <a:pt x="13" y="121"/>
                  </a:lnTo>
                  <a:lnTo>
                    <a:pt x="10" y="115"/>
                  </a:lnTo>
                  <a:lnTo>
                    <a:pt x="7" y="108"/>
                  </a:lnTo>
                  <a:lnTo>
                    <a:pt x="4" y="101"/>
                  </a:lnTo>
                  <a:lnTo>
                    <a:pt x="2" y="93"/>
                  </a:lnTo>
                  <a:lnTo>
                    <a:pt x="1" y="85"/>
                  </a:lnTo>
                  <a:lnTo>
                    <a:pt x="0" y="77"/>
                  </a:lnTo>
                  <a:lnTo>
                    <a:pt x="0" y="77"/>
                  </a:lnTo>
                  <a:lnTo>
                    <a:pt x="1" y="70"/>
                  </a:lnTo>
                  <a:lnTo>
                    <a:pt x="2" y="62"/>
                  </a:lnTo>
                  <a:lnTo>
                    <a:pt x="4" y="55"/>
                  </a:lnTo>
                  <a:lnTo>
                    <a:pt x="7" y="47"/>
                  </a:lnTo>
                  <a:lnTo>
                    <a:pt x="10" y="40"/>
                  </a:lnTo>
                  <a:lnTo>
                    <a:pt x="13" y="35"/>
                  </a:lnTo>
                  <a:lnTo>
                    <a:pt x="18" y="29"/>
                  </a:lnTo>
                  <a:lnTo>
                    <a:pt x="23" y="23"/>
                  </a:lnTo>
                  <a:lnTo>
                    <a:pt x="28" y="19"/>
                  </a:lnTo>
                  <a:lnTo>
                    <a:pt x="34" y="14"/>
                  </a:lnTo>
                  <a:lnTo>
                    <a:pt x="41" y="10"/>
                  </a:lnTo>
                  <a:lnTo>
                    <a:pt x="48" y="7"/>
                  </a:lnTo>
                  <a:lnTo>
                    <a:pt x="55" y="4"/>
                  </a:lnTo>
                  <a:lnTo>
                    <a:pt x="61" y="3"/>
                  </a:lnTo>
                  <a:lnTo>
                    <a:pt x="69" y="2"/>
                  </a:lnTo>
                  <a:lnTo>
                    <a:pt x="77" y="0"/>
                  </a:lnTo>
                  <a:lnTo>
                    <a:pt x="77" y="0"/>
                  </a:lnTo>
                  <a:lnTo>
                    <a:pt x="85" y="2"/>
                  </a:lnTo>
                  <a:lnTo>
                    <a:pt x="92" y="3"/>
                  </a:lnTo>
                  <a:lnTo>
                    <a:pt x="100" y="4"/>
                  </a:lnTo>
                  <a:lnTo>
                    <a:pt x="107" y="7"/>
                  </a:lnTo>
                  <a:lnTo>
                    <a:pt x="114" y="10"/>
                  </a:lnTo>
                  <a:lnTo>
                    <a:pt x="120" y="14"/>
                  </a:lnTo>
                  <a:lnTo>
                    <a:pt x="127" y="19"/>
                  </a:lnTo>
                  <a:lnTo>
                    <a:pt x="131" y="23"/>
                  </a:lnTo>
                  <a:lnTo>
                    <a:pt x="137" y="29"/>
                  </a:lnTo>
                  <a:lnTo>
                    <a:pt x="142" y="35"/>
                  </a:lnTo>
                  <a:lnTo>
                    <a:pt x="145" y="40"/>
                  </a:lnTo>
                  <a:lnTo>
                    <a:pt x="148" y="47"/>
                  </a:lnTo>
                  <a:lnTo>
                    <a:pt x="151" y="55"/>
                  </a:lnTo>
                  <a:lnTo>
                    <a:pt x="153" y="62"/>
                  </a:lnTo>
                  <a:lnTo>
                    <a:pt x="154" y="70"/>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94" name="Google Shape;6494;p59"/>
            <p:cNvSpPr/>
            <p:nvPr/>
          </p:nvSpPr>
          <p:spPr>
            <a:xfrm>
              <a:off x="1744663" y="1708150"/>
              <a:ext cx="47625" cy="47625"/>
            </a:xfrm>
            <a:custGeom>
              <a:avLst/>
              <a:gdLst/>
              <a:ahLst/>
              <a:cxnLst/>
              <a:rect l="l" t="t" r="r" b="b"/>
              <a:pathLst>
                <a:path w="153" h="153" extrusionOk="0">
                  <a:moveTo>
                    <a:pt x="153" y="77"/>
                  </a:moveTo>
                  <a:lnTo>
                    <a:pt x="153" y="77"/>
                  </a:lnTo>
                  <a:lnTo>
                    <a:pt x="153" y="85"/>
                  </a:lnTo>
                  <a:lnTo>
                    <a:pt x="152" y="93"/>
                  </a:lnTo>
                  <a:lnTo>
                    <a:pt x="149" y="100"/>
                  </a:lnTo>
                  <a:lnTo>
                    <a:pt x="147" y="107"/>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4"/>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95" name="Google Shape;6495;p59"/>
            <p:cNvSpPr/>
            <p:nvPr/>
          </p:nvSpPr>
          <p:spPr>
            <a:xfrm>
              <a:off x="1744663" y="1778000"/>
              <a:ext cx="47625"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1" y="132"/>
                  </a:lnTo>
                  <a:lnTo>
                    <a:pt x="125" y="136"/>
                  </a:lnTo>
                  <a:lnTo>
                    <a:pt x="120" y="141"/>
                  </a:lnTo>
                  <a:lnTo>
                    <a:pt x="113" y="145"/>
                  </a:lnTo>
                  <a:lnTo>
                    <a:pt x="106" y="149"/>
                  </a:lnTo>
                  <a:lnTo>
                    <a:pt x="99" y="151"/>
                  </a:lnTo>
                  <a:lnTo>
                    <a:pt x="92" y="152"/>
                  </a:lnTo>
                  <a:lnTo>
                    <a:pt x="84" y="153"/>
                  </a:lnTo>
                  <a:lnTo>
                    <a:pt x="76" y="155"/>
                  </a:lnTo>
                  <a:lnTo>
                    <a:pt x="76" y="155"/>
                  </a:lnTo>
                  <a:lnTo>
                    <a:pt x="68" y="153"/>
                  </a:lnTo>
                  <a:lnTo>
                    <a:pt x="60" y="152"/>
                  </a:lnTo>
                  <a:lnTo>
                    <a:pt x="53" y="151"/>
                  </a:lnTo>
                  <a:lnTo>
                    <a:pt x="46"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2" y="2"/>
                  </a:lnTo>
                  <a:lnTo>
                    <a:pt x="99" y="4"/>
                  </a:lnTo>
                  <a:lnTo>
                    <a:pt x="106" y="7"/>
                  </a:lnTo>
                  <a:lnTo>
                    <a:pt x="113" y="9"/>
                  </a:lnTo>
                  <a:lnTo>
                    <a:pt x="120" y="14"/>
                  </a:lnTo>
                  <a:lnTo>
                    <a:pt x="125" y="18"/>
                  </a:lnTo>
                  <a:lnTo>
                    <a:pt x="131" y="23"/>
                  </a:lnTo>
                  <a:lnTo>
                    <a:pt x="136" y="29"/>
                  </a:lnTo>
                  <a:lnTo>
                    <a:pt x="140" y="34"/>
                  </a:lnTo>
                  <a:lnTo>
                    <a:pt x="144" y="40"/>
                  </a:lnTo>
                  <a:lnTo>
                    <a:pt x="147" y="47"/>
                  </a:lnTo>
                  <a:lnTo>
                    <a:pt x="149"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96" name="Google Shape;6496;p59"/>
            <p:cNvSpPr/>
            <p:nvPr/>
          </p:nvSpPr>
          <p:spPr>
            <a:xfrm>
              <a:off x="1604963" y="1708150"/>
              <a:ext cx="49213" cy="47625"/>
            </a:xfrm>
            <a:custGeom>
              <a:avLst/>
              <a:gdLst/>
              <a:ahLst/>
              <a:cxnLst/>
              <a:rect l="l" t="t" r="r" b="b"/>
              <a:pathLst>
                <a:path w="155" h="153" extrusionOk="0">
                  <a:moveTo>
                    <a:pt x="155" y="77"/>
                  </a:moveTo>
                  <a:lnTo>
                    <a:pt x="155" y="77"/>
                  </a:lnTo>
                  <a:lnTo>
                    <a:pt x="155" y="85"/>
                  </a:lnTo>
                  <a:lnTo>
                    <a:pt x="153" y="93"/>
                  </a:lnTo>
                  <a:lnTo>
                    <a:pt x="151" y="100"/>
                  </a:lnTo>
                  <a:lnTo>
                    <a:pt x="149" y="107"/>
                  </a:lnTo>
                  <a:lnTo>
                    <a:pt x="145" y="113"/>
                  </a:lnTo>
                  <a:lnTo>
                    <a:pt x="141" y="120"/>
                  </a:lnTo>
                  <a:lnTo>
                    <a:pt x="137"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3"/>
                  </a:lnTo>
                  <a:lnTo>
                    <a:pt x="137" y="28"/>
                  </a:lnTo>
                  <a:lnTo>
                    <a:pt x="141" y="34"/>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97" name="Google Shape;6497;p59"/>
            <p:cNvSpPr/>
            <p:nvPr/>
          </p:nvSpPr>
          <p:spPr>
            <a:xfrm>
              <a:off x="1604963" y="1778000"/>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7" y="126"/>
                  </a:lnTo>
                  <a:lnTo>
                    <a:pt x="132" y="132"/>
                  </a:lnTo>
                  <a:lnTo>
                    <a:pt x="126"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7" y="149"/>
                  </a:lnTo>
                  <a:lnTo>
                    <a:pt x="41"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0"/>
                  </a:lnTo>
                  <a:lnTo>
                    <a:pt x="14" y="34"/>
                  </a:lnTo>
                  <a:lnTo>
                    <a:pt x="18" y="29"/>
                  </a:lnTo>
                  <a:lnTo>
                    <a:pt x="23" y="23"/>
                  </a:lnTo>
                  <a:lnTo>
                    <a:pt x="29" y="18"/>
                  </a:lnTo>
                  <a:lnTo>
                    <a:pt x="34" y="14"/>
                  </a:lnTo>
                  <a:lnTo>
                    <a:pt x="41" y="9"/>
                  </a:lnTo>
                  <a:lnTo>
                    <a:pt x="47"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6" y="18"/>
                  </a:lnTo>
                  <a:lnTo>
                    <a:pt x="132" y="23"/>
                  </a:lnTo>
                  <a:lnTo>
                    <a:pt x="137" y="29"/>
                  </a:lnTo>
                  <a:lnTo>
                    <a:pt x="141"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98" name="Google Shape;6498;p59"/>
            <p:cNvSpPr/>
            <p:nvPr/>
          </p:nvSpPr>
          <p:spPr>
            <a:xfrm>
              <a:off x="1674813" y="1708150"/>
              <a:ext cx="47625" cy="47625"/>
            </a:xfrm>
            <a:custGeom>
              <a:avLst/>
              <a:gdLst/>
              <a:ahLst/>
              <a:cxnLst/>
              <a:rect l="l" t="t" r="r" b="b"/>
              <a:pathLst>
                <a:path w="154" h="153" extrusionOk="0">
                  <a:moveTo>
                    <a:pt x="154" y="77"/>
                  </a:moveTo>
                  <a:lnTo>
                    <a:pt x="154" y="77"/>
                  </a:lnTo>
                  <a:lnTo>
                    <a:pt x="154" y="85"/>
                  </a:lnTo>
                  <a:lnTo>
                    <a:pt x="153" y="93"/>
                  </a:lnTo>
                  <a:lnTo>
                    <a:pt x="151" y="100"/>
                  </a:lnTo>
                  <a:lnTo>
                    <a:pt x="148" y="107"/>
                  </a:lnTo>
                  <a:lnTo>
                    <a:pt x="145" y="113"/>
                  </a:lnTo>
                  <a:lnTo>
                    <a:pt x="142"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2"/>
                  </a:lnTo>
                  <a:lnTo>
                    <a:pt x="18" y="126"/>
                  </a:lnTo>
                  <a:lnTo>
                    <a:pt x="13"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3" y="34"/>
                  </a:lnTo>
                  <a:lnTo>
                    <a:pt x="18" y="28"/>
                  </a:lnTo>
                  <a:lnTo>
                    <a:pt x="23" y="23"/>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3"/>
                  </a:lnTo>
                  <a:lnTo>
                    <a:pt x="137" y="28"/>
                  </a:lnTo>
                  <a:lnTo>
                    <a:pt x="142"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499" name="Google Shape;6499;p59"/>
            <p:cNvSpPr/>
            <p:nvPr/>
          </p:nvSpPr>
          <p:spPr>
            <a:xfrm>
              <a:off x="1674813" y="1778000"/>
              <a:ext cx="47625"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2" y="120"/>
                  </a:lnTo>
                  <a:lnTo>
                    <a:pt x="137" y="126"/>
                  </a:lnTo>
                  <a:lnTo>
                    <a:pt x="131" y="132"/>
                  </a:lnTo>
                  <a:lnTo>
                    <a:pt x="127" y="136"/>
                  </a:lnTo>
                  <a:lnTo>
                    <a:pt x="120" y="141"/>
                  </a:lnTo>
                  <a:lnTo>
                    <a:pt x="114" y="145"/>
                  </a:lnTo>
                  <a:lnTo>
                    <a:pt x="107" y="149"/>
                  </a:lnTo>
                  <a:lnTo>
                    <a:pt x="100" y="151"/>
                  </a:lnTo>
                  <a:lnTo>
                    <a:pt x="92" y="152"/>
                  </a:lnTo>
                  <a:lnTo>
                    <a:pt x="85" y="153"/>
                  </a:lnTo>
                  <a:lnTo>
                    <a:pt x="77" y="155"/>
                  </a:lnTo>
                  <a:lnTo>
                    <a:pt x="77" y="155"/>
                  </a:lnTo>
                  <a:lnTo>
                    <a:pt x="69" y="153"/>
                  </a:lnTo>
                  <a:lnTo>
                    <a:pt x="61" y="152"/>
                  </a:lnTo>
                  <a:lnTo>
                    <a:pt x="55" y="151"/>
                  </a:lnTo>
                  <a:lnTo>
                    <a:pt x="48" y="149"/>
                  </a:lnTo>
                  <a:lnTo>
                    <a:pt x="41" y="145"/>
                  </a:lnTo>
                  <a:lnTo>
                    <a:pt x="34" y="141"/>
                  </a:lnTo>
                  <a:lnTo>
                    <a:pt x="28" y="136"/>
                  </a:lnTo>
                  <a:lnTo>
                    <a:pt x="23" y="132"/>
                  </a:lnTo>
                  <a:lnTo>
                    <a:pt x="18" y="126"/>
                  </a:lnTo>
                  <a:lnTo>
                    <a:pt x="13"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0"/>
                  </a:lnTo>
                  <a:lnTo>
                    <a:pt x="13" y="34"/>
                  </a:lnTo>
                  <a:lnTo>
                    <a:pt x="18" y="29"/>
                  </a:lnTo>
                  <a:lnTo>
                    <a:pt x="23" y="23"/>
                  </a:lnTo>
                  <a:lnTo>
                    <a:pt x="28" y="18"/>
                  </a:lnTo>
                  <a:lnTo>
                    <a:pt x="34" y="14"/>
                  </a:lnTo>
                  <a:lnTo>
                    <a:pt x="41" y="9"/>
                  </a:lnTo>
                  <a:lnTo>
                    <a:pt x="48" y="7"/>
                  </a:lnTo>
                  <a:lnTo>
                    <a:pt x="55" y="4"/>
                  </a:lnTo>
                  <a:lnTo>
                    <a:pt x="61" y="2"/>
                  </a:lnTo>
                  <a:lnTo>
                    <a:pt x="69" y="1"/>
                  </a:lnTo>
                  <a:lnTo>
                    <a:pt x="77" y="0"/>
                  </a:lnTo>
                  <a:lnTo>
                    <a:pt x="77" y="0"/>
                  </a:lnTo>
                  <a:lnTo>
                    <a:pt x="85" y="1"/>
                  </a:lnTo>
                  <a:lnTo>
                    <a:pt x="92" y="2"/>
                  </a:lnTo>
                  <a:lnTo>
                    <a:pt x="100" y="4"/>
                  </a:lnTo>
                  <a:lnTo>
                    <a:pt x="107" y="7"/>
                  </a:lnTo>
                  <a:lnTo>
                    <a:pt x="114" y="9"/>
                  </a:lnTo>
                  <a:lnTo>
                    <a:pt x="120" y="14"/>
                  </a:lnTo>
                  <a:lnTo>
                    <a:pt x="127" y="18"/>
                  </a:lnTo>
                  <a:lnTo>
                    <a:pt x="131" y="23"/>
                  </a:lnTo>
                  <a:lnTo>
                    <a:pt x="137" y="29"/>
                  </a:lnTo>
                  <a:lnTo>
                    <a:pt x="142" y="34"/>
                  </a:lnTo>
                  <a:lnTo>
                    <a:pt x="145" y="40"/>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00" name="Google Shape;6500;p59"/>
            <p:cNvSpPr/>
            <p:nvPr/>
          </p:nvSpPr>
          <p:spPr>
            <a:xfrm>
              <a:off x="1531938" y="1851025"/>
              <a:ext cx="49213" cy="49213"/>
            </a:xfrm>
            <a:custGeom>
              <a:avLst/>
              <a:gdLst/>
              <a:ahLst/>
              <a:cxnLst/>
              <a:rect l="l" t="t" r="r" b="b"/>
              <a:pathLst>
                <a:path w="155" h="154" extrusionOk="0">
                  <a:moveTo>
                    <a:pt x="155" y="77"/>
                  </a:moveTo>
                  <a:lnTo>
                    <a:pt x="155" y="77"/>
                  </a:lnTo>
                  <a:lnTo>
                    <a:pt x="154"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01" name="Google Shape;6501;p59"/>
            <p:cNvSpPr/>
            <p:nvPr/>
          </p:nvSpPr>
          <p:spPr>
            <a:xfrm>
              <a:off x="1392238" y="1851025"/>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99" y="4"/>
                  </a:lnTo>
                  <a:lnTo>
                    <a:pt x="106" y="6"/>
                  </a:lnTo>
                  <a:lnTo>
                    <a:pt x="113" y="10"/>
                  </a:lnTo>
                  <a:lnTo>
                    <a:pt x="120" y="13"/>
                  </a:lnTo>
                  <a:lnTo>
                    <a:pt x="126" y="18"/>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02" name="Google Shape;6502;p59"/>
            <p:cNvSpPr/>
            <p:nvPr/>
          </p:nvSpPr>
          <p:spPr>
            <a:xfrm>
              <a:off x="1462088" y="1851025"/>
              <a:ext cx="49213" cy="49213"/>
            </a:xfrm>
            <a:custGeom>
              <a:avLst/>
              <a:gdLst/>
              <a:ahLst/>
              <a:cxnLst/>
              <a:rect l="l" t="t" r="r" b="b"/>
              <a:pathLst>
                <a:path w="154" h="154" extrusionOk="0">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1" y="145"/>
                  </a:lnTo>
                  <a:lnTo>
                    <a:pt x="34" y="141"/>
                  </a:lnTo>
                  <a:lnTo>
                    <a:pt x="28" y="137"/>
                  </a:lnTo>
                  <a:lnTo>
                    <a:pt x="23"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8"/>
                  </a:lnTo>
                  <a:lnTo>
                    <a:pt x="34" y="13"/>
                  </a:lnTo>
                  <a:lnTo>
                    <a:pt x="41"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03" name="Google Shape;6503;p59"/>
            <p:cNvSpPr/>
            <p:nvPr/>
          </p:nvSpPr>
          <p:spPr>
            <a:xfrm>
              <a:off x="1531938" y="1708150"/>
              <a:ext cx="49213" cy="47625"/>
            </a:xfrm>
            <a:custGeom>
              <a:avLst/>
              <a:gdLst/>
              <a:ahLst/>
              <a:cxnLst/>
              <a:rect l="l" t="t" r="r" b="b"/>
              <a:pathLst>
                <a:path w="155" h="153" extrusionOk="0">
                  <a:moveTo>
                    <a:pt x="155" y="77"/>
                  </a:moveTo>
                  <a:lnTo>
                    <a:pt x="155" y="77"/>
                  </a:lnTo>
                  <a:lnTo>
                    <a:pt x="154"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4"/>
                  </a:lnTo>
                  <a:lnTo>
                    <a:pt x="144" y="40"/>
                  </a:lnTo>
                  <a:lnTo>
                    <a:pt x="148" y="47"/>
                  </a:lnTo>
                  <a:lnTo>
                    <a:pt x="151" y="54"/>
                  </a:lnTo>
                  <a:lnTo>
                    <a:pt x="152"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04" name="Google Shape;6504;p59"/>
            <p:cNvSpPr/>
            <p:nvPr/>
          </p:nvSpPr>
          <p:spPr>
            <a:xfrm>
              <a:off x="1531938" y="1778000"/>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05" name="Google Shape;6505;p59"/>
            <p:cNvSpPr/>
            <p:nvPr/>
          </p:nvSpPr>
          <p:spPr>
            <a:xfrm>
              <a:off x="1392238" y="1778000"/>
              <a:ext cx="49213" cy="49213"/>
            </a:xfrm>
            <a:custGeom>
              <a:avLst/>
              <a:gdLst/>
              <a:ahLst/>
              <a:cxnLst/>
              <a:rect l="l" t="t" r="r" b="b"/>
              <a:pathLst>
                <a:path w="153" h="155" extrusionOk="0">
                  <a:moveTo>
                    <a:pt x="153" y="78"/>
                  </a:moveTo>
                  <a:lnTo>
                    <a:pt x="153" y="78"/>
                  </a:lnTo>
                  <a:lnTo>
                    <a:pt x="153" y="85"/>
                  </a:lnTo>
                  <a:lnTo>
                    <a:pt x="152" y="93"/>
                  </a:lnTo>
                  <a:lnTo>
                    <a:pt x="150" y="101"/>
                  </a:lnTo>
                  <a:lnTo>
                    <a:pt x="148" y="108"/>
                  </a:lnTo>
                  <a:lnTo>
                    <a:pt x="144" y="115"/>
                  </a:lnTo>
                  <a:lnTo>
                    <a:pt x="141" y="120"/>
                  </a:lnTo>
                  <a:lnTo>
                    <a:pt x="136" y="126"/>
                  </a:lnTo>
                  <a:lnTo>
                    <a:pt x="131" y="132"/>
                  </a:lnTo>
                  <a:lnTo>
                    <a:pt x="126" y="136"/>
                  </a:lnTo>
                  <a:lnTo>
                    <a:pt x="120" y="141"/>
                  </a:lnTo>
                  <a:lnTo>
                    <a:pt x="113" y="145"/>
                  </a:lnTo>
                  <a:lnTo>
                    <a:pt x="106" y="149"/>
                  </a:lnTo>
                  <a:lnTo>
                    <a:pt x="99" y="151"/>
                  </a:lnTo>
                  <a:lnTo>
                    <a:pt x="93"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3" y="2"/>
                  </a:lnTo>
                  <a:lnTo>
                    <a:pt x="99" y="4"/>
                  </a:lnTo>
                  <a:lnTo>
                    <a:pt x="106" y="7"/>
                  </a:lnTo>
                  <a:lnTo>
                    <a:pt x="113" y="9"/>
                  </a:lnTo>
                  <a:lnTo>
                    <a:pt x="120" y="14"/>
                  </a:lnTo>
                  <a:lnTo>
                    <a:pt x="126" y="18"/>
                  </a:lnTo>
                  <a:lnTo>
                    <a:pt x="131" y="23"/>
                  </a:lnTo>
                  <a:lnTo>
                    <a:pt x="136" y="29"/>
                  </a:lnTo>
                  <a:lnTo>
                    <a:pt x="141" y="34"/>
                  </a:lnTo>
                  <a:lnTo>
                    <a:pt x="144" y="40"/>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06" name="Google Shape;6506;p59"/>
            <p:cNvSpPr/>
            <p:nvPr/>
          </p:nvSpPr>
          <p:spPr>
            <a:xfrm>
              <a:off x="1462088" y="1708150"/>
              <a:ext cx="49213" cy="47625"/>
            </a:xfrm>
            <a:custGeom>
              <a:avLst/>
              <a:gdLst/>
              <a:ahLst/>
              <a:cxnLst/>
              <a:rect l="l" t="t" r="r" b="b"/>
              <a:pathLst>
                <a:path w="154" h="153" extrusionOk="0">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1" y="144"/>
                  </a:lnTo>
                  <a:lnTo>
                    <a:pt x="34" y="141"/>
                  </a:lnTo>
                  <a:lnTo>
                    <a:pt x="28" y="136"/>
                  </a:lnTo>
                  <a:lnTo>
                    <a:pt x="23"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3" y="23"/>
                  </a:lnTo>
                  <a:lnTo>
                    <a:pt x="28" y="17"/>
                  </a:lnTo>
                  <a:lnTo>
                    <a:pt x="34" y="13"/>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07" name="Google Shape;6507;p59"/>
            <p:cNvSpPr/>
            <p:nvPr/>
          </p:nvSpPr>
          <p:spPr>
            <a:xfrm>
              <a:off x="1955800" y="1636713"/>
              <a:ext cx="49213"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1" y="120"/>
                  </a:lnTo>
                  <a:lnTo>
                    <a:pt x="137" y="126"/>
                  </a:lnTo>
                  <a:lnTo>
                    <a:pt x="131" y="132"/>
                  </a:lnTo>
                  <a:lnTo>
                    <a:pt x="127" y="136"/>
                  </a:lnTo>
                  <a:lnTo>
                    <a:pt x="120" y="141"/>
                  </a:lnTo>
                  <a:lnTo>
                    <a:pt x="114" y="145"/>
                  </a:lnTo>
                  <a:lnTo>
                    <a:pt x="107" y="149"/>
                  </a:lnTo>
                  <a:lnTo>
                    <a:pt x="100" y="151"/>
                  </a:lnTo>
                  <a:lnTo>
                    <a:pt x="92" y="152"/>
                  </a:lnTo>
                  <a:lnTo>
                    <a:pt x="85" y="155"/>
                  </a:lnTo>
                  <a:lnTo>
                    <a:pt x="77" y="155"/>
                  </a:lnTo>
                  <a:lnTo>
                    <a:pt x="77" y="155"/>
                  </a:lnTo>
                  <a:lnTo>
                    <a:pt x="69" y="155"/>
                  </a:lnTo>
                  <a:lnTo>
                    <a:pt x="61" y="152"/>
                  </a:lnTo>
                  <a:lnTo>
                    <a:pt x="54" y="151"/>
                  </a:lnTo>
                  <a:lnTo>
                    <a:pt x="46" y="149"/>
                  </a:lnTo>
                  <a:lnTo>
                    <a:pt x="41" y="145"/>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4"/>
                  </a:lnTo>
                  <a:lnTo>
                    <a:pt x="6" y="47"/>
                  </a:lnTo>
                  <a:lnTo>
                    <a:pt x="10" y="40"/>
                  </a:lnTo>
                  <a:lnTo>
                    <a:pt x="13" y="35"/>
                  </a:lnTo>
                  <a:lnTo>
                    <a:pt x="18" y="29"/>
                  </a:lnTo>
                  <a:lnTo>
                    <a:pt x="22" y="23"/>
                  </a:lnTo>
                  <a:lnTo>
                    <a:pt x="28" y="18"/>
                  </a:lnTo>
                  <a:lnTo>
                    <a:pt x="34" y="14"/>
                  </a:lnTo>
                  <a:lnTo>
                    <a:pt x="41" y="9"/>
                  </a:lnTo>
                  <a:lnTo>
                    <a:pt x="46" y="6"/>
                  </a:lnTo>
                  <a:lnTo>
                    <a:pt x="54" y="4"/>
                  </a:lnTo>
                  <a:lnTo>
                    <a:pt x="61" y="2"/>
                  </a:lnTo>
                  <a:lnTo>
                    <a:pt x="69" y="1"/>
                  </a:lnTo>
                  <a:lnTo>
                    <a:pt x="77" y="0"/>
                  </a:lnTo>
                  <a:lnTo>
                    <a:pt x="77" y="0"/>
                  </a:lnTo>
                  <a:lnTo>
                    <a:pt x="85" y="1"/>
                  </a:lnTo>
                  <a:lnTo>
                    <a:pt x="92" y="2"/>
                  </a:lnTo>
                  <a:lnTo>
                    <a:pt x="100" y="4"/>
                  </a:lnTo>
                  <a:lnTo>
                    <a:pt x="107" y="6"/>
                  </a:lnTo>
                  <a:lnTo>
                    <a:pt x="114" y="9"/>
                  </a:lnTo>
                  <a:lnTo>
                    <a:pt x="120" y="14"/>
                  </a:lnTo>
                  <a:lnTo>
                    <a:pt x="127" y="18"/>
                  </a:lnTo>
                  <a:lnTo>
                    <a:pt x="131" y="23"/>
                  </a:lnTo>
                  <a:lnTo>
                    <a:pt x="137" y="29"/>
                  </a:lnTo>
                  <a:lnTo>
                    <a:pt x="141" y="35"/>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08" name="Google Shape;6508;p59"/>
            <p:cNvSpPr/>
            <p:nvPr/>
          </p:nvSpPr>
          <p:spPr>
            <a:xfrm>
              <a:off x="2025650" y="163671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5" y="145"/>
                  </a:lnTo>
                  <a:lnTo>
                    <a:pt x="108" y="149"/>
                  </a:lnTo>
                  <a:lnTo>
                    <a:pt x="101" y="151"/>
                  </a:lnTo>
                  <a:lnTo>
                    <a:pt x="93" y="152"/>
                  </a:lnTo>
                  <a:lnTo>
                    <a:pt x="86" y="155"/>
                  </a:lnTo>
                  <a:lnTo>
                    <a:pt x="78" y="155"/>
                  </a:lnTo>
                  <a:lnTo>
                    <a:pt x="78" y="155"/>
                  </a:lnTo>
                  <a:lnTo>
                    <a:pt x="70" y="155"/>
                  </a:lnTo>
                  <a:lnTo>
                    <a:pt x="62" y="152"/>
                  </a:lnTo>
                  <a:lnTo>
                    <a:pt x="55" y="151"/>
                  </a:lnTo>
                  <a:lnTo>
                    <a:pt x="48" y="149"/>
                  </a:lnTo>
                  <a:lnTo>
                    <a:pt x="41" y="145"/>
                  </a:lnTo>
                  <a:lnTo>
                    <a:pt x="34"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4" y="35"/>
                  </a:lnTo>
                  <a:lnTo>
                    <a:pt x="18" y="29"/>
                  </a:lnTo>
                  <a:lnTo>
                    <a:pt x="23" y="23"/>
                  </a:lnTo>
                  <a:lnTo>
                    <a:pt x="29" y="18"/>
                  </a:lnTo>
                  <a:lnTo>
                    <a:pt x="34" y="14"/>
                  </a:lnTo>
                  <a:lnTo>
                    <a:pt x="41" y="9"/>
                  </a:lnTo>
                  <a:lnTo>
                    <a:pt x="48" y="6"/>
                  </a:lnTo>
                  <a:lnTo>
                    <a:pt x="55" y="4"/>
                  </a:lnTo>
                  <a:lnTo>
                    <a:pt x="62" y="2"/>
                  </a:lnTo>
                  <a:lnTo>
                    <a:pt x="70" y="1"/>
                  </a:lnTo>
                  <a:lnTo>
                    <a:pt x="78" y="0"/>
                  </a:lnTo>
                  <a:lnTo>
                    <a:pt x="78" y="0"/>
                  </a:lnTo>
                  <a:lnTo>
                    <a:pt x="86" y="1"/>
                  </a:lnTo>
                  <a:lnTo>
                    <a:pt x="93" y="2"/>
                  </a:lnTo>
                  <a:lnTo>
                    <a:pt x="101" y="4"/>
                  </a:lnTo>
                  <a:lnTo>
                    <a:pt x="108" y="6"/>
                  </a:lnTo>
                  <a:lnTo>
                    <a:pt x="115" y="9"/>
                  </a:lnTo>
                  <a:lnTo>
                    <a:pt x="120" y="14"/>
                  </a:lnTo>
                  <a:lnTo>
                    <a:pt x="127" y="18"/>
                  </a:lnTo>
                  <a:lnTo>
                    <a:pt x="132" y="23"/>
                  </a:lnTo>
                  <a:lnTo>
                    <a:pt x="137" y="29"/>
                  </a:lnTo>
                  <a:lnTo>
                    <a:pt x="142" y="35"/>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09" name="Google Shape;6509;p59"/>
            <p:cNvSpPr/>
            <p:nvPr/>
          </p:nvSpPr>
          <p:spPr>
            <a:xfrm>
              <a:off x="2095500" y="163671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6" y="126"/>
                  </a:lnTo>
                  <a:lnTo>
                    <a:pt x="132" y="132"/>
                  </a:lnTo>
                  <a:lnTo>
                    <a:pt x="126" y="136"/>
                  </a:lnTo>
                  <a:lnTo>
                    <a:pt x="120" y="141"/>
                  </a:lnTo>
                  <a:lnTo>
                    <a:pt x="114" y="145"/>
                  </a:lnTo>
                  <a:lnTo>
                    <a:pt x="108" y="149"/>
                  </a:lnTo>
                  <a:lnTo>
                    <a:pt x="101" y="151"/>
                  </a:lnTo>
                  <a:lnTo>
                    <a:pt x="93" y="152"/>
                  </a:lnTo>
                  <a:lnTo>
                    <a:pt x="85" y="155"/>
                  </a:lnTo>
                  <a:lnTo>
                    <a:pt x="78" y="155"/>
                  </a:lnTo>
                  <a:lnTo>
                    <a:pt x="78" y="155"/>
                  </a:lnTo>
                  <a:lnTo>
                    <a:pt x="70" y="155"/>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5"/>
                  </a:lnTo>
                  <a:lnTo>
                    <a:pt x="18" y="29"/>
                  </a:lnTo>
                  <a:lnTo>
                    <a:pt x="23" y="23"/>
                  </a:lnTo>
                  <a:lnTo>
                    <a:pt x="29" y="18"/>
                  </a:lnTo>
                  <a:lnTo>
                    <a:pt x="34" y="14"/>
                  </a:lnTo>
                  <a:lnTo>
                    <a:pt x="40" y="9"/>
                  </a:lnTo>
                  <a:lnTo>
                    <a:pt x="47" y="6"/>
                  </a:lnTo>
                  <a:lnTo>
                    <a:pt x="55" y="4"/>
                  </a:lnTo>
                  <a:lnTo>
                    <a:pt x="62" y="2"/>
                  </a:lnTo>
                  <a:lnTo>
                    <a:pt x="70" y="1"/>
                  </a:lnTo>
                  <a:lnTo>
                    <a:pt x="78" y="0"/>
                  </a:lnTo>
                  <a:lnTo>
                    <a:pt x="78" y="0"/>
                  </a:lnTo>
                  <a:lnTo>
                    <a:pt x="85" y="1"/>
                  </a:lnTo>
                  <a:lnTo>
                    <a:pt x="93" y="2"/>
                  </a:lnTo>
                  <a:lnTo>
                    <a:pt x="101" y="4"/>
                  </a:lnTo>
                  <a:lnTo>
                    <a:pt x="108" y="6"/>
                  </a:lnTo>
                  <a:lnTo>
                    <a:pt x="114" y="9"/>
                  </a:lnTo>
                  <a:lnTo>
                    <a:pt x="120" y="14"/>
                  </a:lnTo>
                  <a:lnTo>
                    <a:pt x="126" y="18"/>
                  </a:lnTo>
                  <a:lnTo>
                    <a:pt x="132" y="23"/>
                  </a:lnTo>
                  <a:lnTo>
                    <a:pt x="136" y="29"/>
                  </a:lnTo>
                  <a:lnTo>
                    <a:pt x="141" y="35"/>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10" name="Google Shape;6510;p59"/>
            <p:cNvSpPr/>
            <p:nvPr/>
          </p:nvSpPr>
          <p:spPr>
            <a:xfrm>
              <a:off x="1816100" y="1636713"/>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5"/>
                  </a:lnTo>
                  <a:lnTo>
                    <a:pt x="77" y="155"/>
                  </a:lnTo>
                  <a:lnTo>
                    <a:pt x="77" y="155"/>
                  </a:lnTo>
                  <a:lnTo>
                    <a:pt x="70" y="155"/>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3" y="93"/>
                  </a:lnTo>
                  <a:lnTo>
                    <a:pt x="1" y="85"/>
                  </a:lnTo>
                  <a:lnTo>
                    <a:pt x="0" y="78"/>
                  </a:lnTo>
                  <a:lnTo>
                    <a:pt x="0" y="78"/>
                  </a:lnTo>
                  <a:lnTo>
                    <a:pt x="1" y="70"/>
                  </a:lnTo>
                  <a:lnTo>
                    <a:pt x="3" y="62"/>
                  </a:lnTo>
                  <a:lnTo>
                    <a:pt x="4" y="54"/>
                  </a:lnTo>
                  <a:lnTo>
                    <a:pt x="6" y="47"/>
                  </a:lnTo>
                  <a:lnTo>
                    <a:pt x="9" y="40"/>
                  </a:lnTo>
                  <a:lnTo>
                    <a:pt x="14" y="35"/>
                  </a:lnTo>
                  <a:lnTo>
                    <a:pt x="17" y="29"/>
                  </a:lnTo>
                  <a:lnTo>
                    <a:pt x="23" y="23"/>
                  </a:lnTo>
                  <a:lnTo>
                    <a:pt x="29" y="18"/>
                  </a:lnTo>
                  <a:lnTo>
                    <a:pt x="35" y="14"/>
                  </a:lnTo>
                  <a:lnTo>
                    <a:pt x="40" y="9"/>
                  </a:lnTo>
                  <a:lnTo>
                    <a:pt x="47" y="6"/>
                  </a:lnTo>
                  <a:lnTo>
                    <a:pt x="54" y="4"/>
                  </a:lnTo>
                  <a:lnTo>
                    <a:pt x="62" y="2"/>
                  </a:lnTo>
                  <a:lnTo>
                    <a:pt x="70" y="1"/>
                  </a:lnTo>
                  <a:lnTo>
                    <a:pt x="77" y="0"/>
                  </a:lnTo>
                  <a:lnTo>
                    <a:pt x="77" y="0"/>
                  </a:lnTo>
                  <a:lnTo>
                    <a:pt x="85" y="1"/>
                  </a:lnTo>
                  <a:lnTo>
                    <a:pt x="93" y="2"/>
                  </a:lnTo>
                  <a:lnTo>
                    <a:pt x="100" y="4"/>
                  </a:lnTo>
                  <a:lnTo>
                    <a:pt x="108" y="6"/>
                  </a:lnTo>
                  <a:lnTo>
                    <a:pt x="114" y="9"/>
                  </a:lnTo>
                  <a:lnTo>
                    <a:pt x="120" y="14"/>
                  </a:lnTo>
                  <a:lnTo>
                    <a:pt x="126" y="18"/>
                  </a:lnTo>
                  <a:lnTo>
                    <a:pt x="132" y="23"/>
                  </a:lnTo>
                  <a:lnTo>
                    <a:pt x="136" y="29"/>
                  </a:lnTo>
                  <a:lnTo>
                    <a:pt x="141" y="35"/>
                  </a:lnTo>
                  <a:lnTo>
                    <a:pt x="146"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11" name="Google Shape;6511;p59"/>
            <p:cNvSpPr/>
            <p:nvPr/>
          </p:nvSpPr>
          <p:spPr>
            <a:xfrm>
              <a:off x="1885950" y="1636713"/>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4" y="145"/>
                  </a:lnTo>
                  <a:lnTo>
                    <a:pt x="107" y="149"/>
                  </a:lnTo>
                  <a:lnTo>
                    <a:pt x="99" y="151"/>
                  </a:lnTo>
                  <a:lnTo>
                    <a:pt x="93" y="152"/>
                  </a:lnTo>
                  <a:lnTo>
                    <a:pt x="85" y="155"/>
                  </a:lnTo>
                  <a:lnTo>
                    <a:pt x="77" y="155"/>
                  </a:lnTo>
                  <a:lnTo>
                    <a:pt x="77" y="155"/>
                  </a:lnTo>
                  <a:lnTo>
                    <a:pt x="70" y="155"/>
                  </a:lnTo>
                  <a:lnTo>
                    <a:pt x="62" y="152"/>
                  </a:lnTo>
                  <a:lnTo>
                    <a:pt x="54" y="151"/>
                  </a:lnTo>
                  <a:lnTo>
                    <a:pt x="47" y="149"/>
                  </a:lnTo>
                  <a:lnTo>
                    <a:pt x="40" y="145"/>
                  </a:lnTo>
                  <a:lnTo>
                    <a:pt x="34" y="141"/>
                  </a:lnTo>
                  <a:lnTo>
                    <a:pt x="28" y="136"/>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8" y="29"/>
                  </a:lnTo>
                  <a:lnTo>
                    <a:pt x="23" y="23"/>
                  </a:lnTo>
                  <a:lnTo>
                    <a:pt x="28" y="18"/>
                  </a:lnTo>
                  <a:lnTo>
                    <a:pt x="34" y="14"/>
                  </a:lnTo>
                  <a:lnTo>
                    <a:pt x="40" y="9"/>
                  </a:lnTo>
                  <a:lnTo>
                    <a:pt x="47" y="6"/>
                  </a:lnTo>
                  <a:lnTo>
                    <a:pt x="54" y="4"/>
                  </a:lnTo>
                  <a:lnTo>
                    <a:pt x="62" y="2"/>
                  </a:lnTo>
                  <a:lnTo>
                    <a:pt x="70" y="1"/>
                  </a:lnTo>
                  <a:lnTo>
                    <a:pt x="77" y="0"/>
                  </a:lnTo>
                  <a:lnTo>
                    <a:pt x="77" y="0"/>
                  </a:lnTo>
                  <a:lnTo>
                    <a:pt x="85" y="1"/>
                  </a:lnTo>
                  <a:lnTo>
                    <a:pt x="93" y="2"/>
                  </a:lnTo>
                  <a:lnTo>
                    <a:pt x="99" y="4"/>
                  </a:lnTo>
                  <a:lnTo>
                    <a:pt x="107" y="6"/>
                  </a:lnTo>
                  <a:lnTo>
                    <a:pt x="114" y="9"/>
                  </a:lnTo>
                  <a:lnTo>
                    <a:pt x="120" y="14"/>
                  </a:lnTo>
                  <a:lnTo>
                    <a:pt x="126" y="18"/>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12" name="Google Shape;6512;p59"/>
            <p:cNvSpPr/>
            <p:nvPr/>
          </p:nvSpPr>
          <p:spPr>
            <a:xfrm>
              <a:off x="1744663" y="1636713"/>
              <a:ext cx="47625" cy="49213"/>
            </a:xfrm>
            <a:custGeom>
              <a:avLst/>
              <a:gdLst/>
              <a:ahLst/>
              <a:cxnLst/>
              <a:rect l="l" t="t" r="r" b="b"/>
              <a:pathLst>
                <a:path w="153" h="155" extrusionOk="0">
                  <a:moveTo>
                    <a:pt x="153" y="78"/>
                  </a:moveTo>
                  <a:lnTo>
                    <a:pt x="153" y="78"/>
                  </a:lnTo>
                  <a:lnTo>
                    <a:pt x="153" y="85"/>
                  </a:lnTo>
                  <a:lnTo>
                    <a:pt x="152" y="93"/>
                  </a:lnTo>
                  <a:lnTo>
                    <a:pt x="149" y="101"/>
                  </a:lnTo>
                  <a:lnTo>
                    <a:pt x="147" y="108"/>
                  </a:lnTo>
                  <a:lnTo>
                    <a:pt x="144" y="115"/>
                  </a:lnTo>
                  <a:lnTo>
                    <a:pt x="140" y="120"/>
                  </a:lnTo>
                  <a:lnTo>
                    <a:pt x="136" y="126"/>
                  </a:lnTo>
                  <a:lnTo>
                    <a:pt x="131" y="132"/>
                  </a:lnTo>
                  <a:lnTo>
                    <a:pt x="125" y="136"/>
                  </a:lnTo>
                  <a:lnTo>
                    <a:pt x="120" y="141"/>
                  </a:lnTo>
                  <a:lnTo>
                    <a:pt x="113" y="145"/>
                  </a:lnTo>
                  <a:lnTo>
                    <a:pt x="106" y="149"/>
                  </a:lnTo>
                  <a:lnTo>
                    <a:pt x="99" y="151"/>
                  </a:lnTo>
                  <a:lnTo>
                    <a:pt x="92" y="152"/>
                  </a:lnTo>
                  <a:lnTo>
                    <a:pt x="84" y="155"/>
                  </a:lnTo>
                  <a:lnTo>
                    <a:pt x="76" y="155"/>
                  </a:lnTo>
                  <a:lnTo>
                    <a:pt x="76" y="155"/>
                  </a:lnTo>
                  <a:lnTo>
                    <a:pt x="68" y="155"/>
                  </a:lnTo>
                  <a:lnTo>
                    <a:pt x="60" y="152"/>
                  </a:lnTo>
                  <a:lnTo>
                    <a:pt x="53" y="151"/>
                  </a:lnTo>
                  <a:lnTo>
                    <a:pt x="46"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1" y="23"/>
                  </a:lnTo>
                  <a:lnTo>
                    <a:pt x="27" y="18"/>
                  </a:lnTo>
                  <a:lnTo>
                    <a:pt x="33" y="14"/>
                  </a:lnTo>
                  <a:lnTo>
                    <a:pt x="40" y="9"/>
                  </a:lnTo>
                  <a:lnTo>
                    <a:pt x="46" y="6"/>
                  </a:lnTo>
                  <a:lnTo>
                    <a:pt x="53" y="4"/>
                  </a:lnTo>
                  <a:lnTo>
                    <a:pt x="60" y="2"/>
                  </a:lnTo>
                  <a:lnTo>
                    <a:pt x="68" y="1"/>
                  </a:lnTo>
                  <a:lnTo>
                    <a:pt x="76" y="0"/>
                  </a:lnTo>
                  <a:lnTo>
                    <a:pt x="76" y="0"/>
                  </a:lnTo>
                  <a:lnTo>
                    <a:pt x="84" y="1"/>
                  </a:lnTo>
                  <a:lnTo>
                    <a:pt x="92" y="2"/>
                  </a:lnTo>
                  <a:lnTo>
                    <a:pt x="99" y="4"/>
                  </a:lnTo>
                  <a:lnTo>
                    <a:pt x="106" y="6"/>
                  </a:lnTo>
                  <a:lnTo>
                    <a:pt x="113" y="9"/>
                  </a:lnTo>
                  <a:lnTo>
                    <a:pt x="120" y="14"/>
                  </a:lnTo>
                  <a:lnTo>
                    <a:pt x="125" y="18"/>
                  </a:lnTo>
                  <a:lnTo>
                    <a:pt x="131" y="23"/>
                  </a:lnTo>
                  <a:lnTo>
                    <a:pt x="136" y="29"/>
                  </a:lnTo>
                  <a:lnTo>
                    <a:pt x="140" y="35"/>
                  </a:lnTo>
                  <a:lnTo>
                    <a:pt x="144" y="40"/>
                  </a:lnTo>
                  <a:lnTo>
                    <a:pt x="147" y="47"/>
                  </a:lnTo>
                  <a:lnTo>
                    <a:pt x="149"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13" name="Google Shape;6513;p59"/>
            <p:cNvSpPr/>
            <p:nvPr/>
          </p:nvSpPr>
          <p:spPr>
            <a:xfrm>
              <a:off x="1604963" y="163671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0"/>
                  </a:lnTo>
                  <a:lnTo>
                    <a:pt x="137" y="126"/>
                  </a:lnTo>
                  <a:lnTo>
                    <a:pt x="132" y="132"/>
                  </a:lnTo>
                  <a:lnTo>
                    <a:pt x="126" y="136"/>
                  </a:lnTo>
                  <a:lnTo>
                    <a:pt x="120" y="141"/>
                  </a:lnTo>
                  <a:lnTo>
                    <a:pt x="115" y="145"/>
                  </a:lnTo>
                  <a:lnTo>
                    <a:pt x="108" y="149"/>
                  </a:lnTo>
                  <a:lnTo>
                    <a:pt x="101" y="151"/>
                  </a:lnTo>
                  <a:lnTo>
                    <a:pt x="93" y="152"/>
                  </a:lnTo>
                  <a:lnTo>
                    <a:pt x="86" y="155"/>
                  </a:lnTo>
                  <a:lnTo>
                    <a:pt x="78" y="155"/>
                  </a:lnTo>
                  <a:lnTo>
                    <a:pt x="78" y="155"/>
                  </a:lnTo>
                  <a:lnTo>
                    <a:pt x="70" y="155"/>
                  </a:lnTo>
                  <a:lnTo>
                    <a:pt x="62" y="152"/>
                  </a:lnTo>
                  <a:lnTo>
                    <a:pt x="55" y="151"/>
                  </a:lnTo>
                  <a:lnTo>
                    <a:pt x="47" y="149"/>
                  </a:lnTo>
                  <a:lnTo>
                    <a:pt x="41"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4"/>
                  </a:lnTo>
                  <a:lnTo>
                    <a:pt x="7" y="47"/>
                  </a:lnTo>
                  <a:lnTo>
                    <a:pt x="9" y="40"/>
                  </a:lnTo>
                  <a:lnTo>
                    <a:pt x="14" y="35"/>
                  </a:lnTo>
                  <a:lnTo>
                    <a:pt x="18" y="29"/>
                  </a:lnTo>
                  <a:lnTo>
                    <a:pt x="23" y="23"/>
                  </a:lnTo>
                  <a:lnTo>
                    <a:pt x="29" y="18"/>
                  </a:lnTo>
                  <a:lnTo>
                    <a:pt x="34" y="14"/>
                  </a:lnTo>
                  <a:lnTo>
                    <a:pt x="41" y="9"/>
                  </a:lnTo>
                  <a:lnTo>
                    <a:pt x="47" y="6"/>
                  </a:lnTo>
                  <a:lnTo>
                    <a:pt x="55" y="4"/>
                  </a:lnTo>
                  <a:lnTo>
                    <a:pt x="62" y="2"/>
                  </a:lnTo>
                  <a:lnTo>
                    <a:pt x="70" y="1"/>
                  </a:lnTo>
                  <a:lnTo>
                    <a:pt x="78" y="0"/>
                  </a:lnTo>
                  <a:lnTo>
                    <a:pt x="78" y="0"/>
                  </a:lnTo>
                  <a:lnTo>
                    <a:pt x="86" y="1"/>
                  </a:lnTo>
                  <a:lnTo>
                    <a:pt x="93" y="2"/>
                  </a:lnTo>
                  <a:lnTo>
                    <a:pt x="101" y="4"/>
                  </a:lnTo>
                  <a:lnTo>
                    <a:pt x="108" y="6"/>
                  </a:lnTo>
                  <a:lnTo>
                    <a:pt x="115" y="9"/>
                  </a:lnTo>
                  <a:lnTo>
                    <a:pt x="120" y="14"/>
                  </a:lnTo>
                  <a:lnTo>
                    <a:pt x="126" y="18"/>
                  </a:lnTo>
                  <a:lnTo>
                    <a:pt x="132" y="23"/>
                  </a:lnTo>
                  <a:lnTo>
                    <a:pt x="137" y="29"/>
                  </a:lnTo>
                  <a:lnTo>
                    <a:pt x="141" y="35"/>
                  </a:lnTo>
                  <a:lnTo>
                    <a:pt x="145" y="40"/>
                  </a:lnTo>
                  <a:lnTo>
                    <a:pt x="149" y="47"/>
                  </a:lnTo>
                  <a:lnTo>
                    <a:pt x="151" y="54"/>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14" name="Google Shape;6514;p59"/>
            <p:cNvSpPr/>
            <p:nvPr/>
          </p:nvSpPr>
          <p:spPr>
            <a:xfrm>
              <a:off x="1674813" y="1636713"/>
              <a:ext cx="47625" cy="49213"/>
            </a:xfrm>
            <a:custGeom>
              <a:avLst/>
              <a:gdLst/>
              <a:ahLst/>
              <a:cxnLst/>
              <a:rect l="l" t="t" r="r" b="b"/>
              <a:pathLst>
                <a:path w="154" h="155" extrusionOk="0">
                  <a:moveTo>
                    <a:pt x="154" y="78"/>
                  </a:moveTo>
                  <a:lnTo>
                    <a:pt x="154" y="78"/>
                  </a:lnTo>
                  <a:lnTo>
                    <a:pt x="154" y="85"/>
                  </a:lnTo>
                  <a:lnTo>
                    <a:pt x="153" y="93"/>
                  </a:lnTo>
                  <a:lnTo>
                    <a:pt x="151" y="101"/>
                  </a:lnTo>
                  <a:lnTo>
                    <a:pt x="148" y="108"/>
                  </a:lnTo>
                  <a:lnTo>
                    <a:pt x="145" y="115"/>
                  </a:lnTo>
                  <a:lnTo>
                    <a:pt x="142" y="120"/>
                  </a:lnTo>
                  <a:lnTo>
                    <a:pt x="137" y="126"/>
                  </a:lnTo>
                  <a:lnTo>
                    <a:pt x="131" y="132"/>
                  </a:lnTo>
                  <a:lnTo>
                    <a:pt x="127" y="136"/>
                  </a:lnTo>
                  <a:lnTo>
                    <a:pt x="120" y="141"/>
                  </a:lnTo>
                  <a:lnTo>
                    <a:pt x="114" y="145"/>
                  </a:lnTo>
                  <a:lnTo>
                    <a:pt x="107" y="149"/>
                  </a:lnTo>
                  <a:lnTo>
                    <a:pt x="100" y="151"/>
                  </a:lnTo>
                  <a:lnTo>
                    <a:pt x="92" y="152"/>
                  </a:lnTo>
                  <a:lnTo>
                    <a:pt x="85" y="155"/>
                  </a:lnTo>
                  <a:lnTo>
                    <a:pt x="77" y="155"/>
                  </a:lnTo>
                  <a:lnTo>
                    <a:pt x="77" y="155"/>
                  </a:lnTo>
                  <a:lnTo>
                    <a:pt x="69" y="155"/>
                  </a:lnTo>
                  <a:lnTo>
                    <a:pt x="61" y="152"/>
                  </a:lnTo>
                  <a:lnTo>
                    <a:pt x="55" y="151"/>
                  </a:lnTo>
                  <a:lnTo>
                    <a:pt x="48" y="149"/>
                  </a:lnTo>
                  <a:lnTo>
                    <a:pt x="41" y="145"/>
                  </a:lnTo>
                  <a:lnTo>
                    <a:pt x="34" y="141"/>
                  </a:lnTo>
                  <a:lnTo>
                    <a:pt x="28" y="136"/>
                  </a:lnTo>
                  <a:lnTo>
                    <a:pt x="23" y="132"/>
                  </a:lnTo>
                  <a:lnTo>
                    <a:pt x="18" y="126"/>
                  </a:lnTo>
                  <a:lnTo>
                    <a:pt x="13"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3" y="35"/>
                  </a:lnTo>
                  <a:lnTo>
                    <a:pt x="18" y="29"/>
                  </a:lnTo>
                  <a:lnTo>
                    <a:pt x="23" y="23"/>
                  </a:lnTo>
                  <a:lnTo>
                    <a:pt x="28" y="18"/>
                  </a:lnTo>
                  <a:lnTo>
                    <a:pt x="34" y="14"/>
                  </a:lnTo>
                  <a:lnTo>
                    <a:pt x="41" y="9"/>
                  </a:lnTo>
                  <a:lnTo>
                    <a:pt x="48" y="6"/>
                  </a:lnTo>
                  <a:lnTo>
                    <a:pt x="55" y="4"/>
                  </a:lnTo>
                  <a:lnTo>
                    <a:pt x="61" y="2"/>
                  </a:lnTo>
                  <a:lnTo>
                    <a:pt x="69" y="1"/>
                  </a:lnTo>
                  <a:lnTo>
                    <a:pt x="77" y="0"/>
                  </a:lnTo>
                  <a:lnTo>
                    <a:pt x="77" y="0"/>
                  </a:lnTo>
                  <a:lnTo>
                    <a:pt x="85" y="1"/>
                  </a:lnTo>
                  <a:lnTo>
                    <a:pt x="92" y="2"/>
                  </a:lnTo>
                  <a:lnTo>
                    <a:pt x="100" y="4"/>
                  </a:lnTo>
                  <a:lnTo>
                    <a:pt x="107" y="6"/>
                  </a:lnTo>
                  <a:lnTo>
                    <a:pt x="114" y="9"/>
                  </a:lnTo>
                  <a:lnTo>
                    <a:pt x="120" y="14"/>
                  </a:lnTo>
                  <a:lnTo>
                    <a:pt x="127" y="18"/>
                  </a:lnTo>
                  <a:lnTo>
                    <a:pt x="131" y="23"/>
                  </a:lnTo>
                  <a:lnTo>
                    <a:pt x="137" y="29"/>
                  </a:lnTo>
                  <a:lnTo>
                    <a:pt x="142" y="35"/>
                  </a:lnTo>
                  <a:lnTo>
                    <a:pt x="145" y="40"/>
                  </a:lnTo>
                  <a:lnTo>
                    <a:pt x="148" y="47"/>
                  </a:lnTo>
                  <a:lnTo>
                    <a:pt x="151"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15" name="Google Shape;6515;p59"/>
            <p:cNvSpPr/>
            <p:nvPr/>
          </p:nvSpPr>
          <p:spPr>
            <a:xfrm>
              <a:off x="1531938" y="1636713"/>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5"/>
                  </a:lnTo>
                  <a:lnTo>
                    <a:pt x="77" y="155"/>
                  </a:lnTo>
                  <a:lnTo>
                    <a:pt x="77" y="155"/>
                  </a:lnTo>
                  <a:lnTo>
                    <a:pt x="69" y="155"/>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4" y="35"/>
                  </a:lnTo>
                  <a:lnTo>
                    <a:pt x="17" y="29"/>
                  </a:lnTo>
                  <a:lnTo>
                    <a:pt x="23" y="23"/>
                  </a:lnTo>
                  <a:lnTo>
                    <a:pt x="29" y="18"/>
                  </a:lnTo>
                  <a:lnTo>
                    <a:pt x="35" y="14"/>
                  </a:lnTo>
                  <a:lnTo>
                    <a:pt x="40" y="9"/>
                  </a:lnTo>
                  <a:lnTo>
                    <a:pt x="47" y="6"/>
                  </a:lnTo>
                  <a:lnTo>
                    <a:pt x="54" y="4"/>
                  </a:lnTo>
                  <a:lnTo>
                    <a:pt x="62" y="2"/>
                  </a:lnTo>
                  <a:lnTo>
                    <a:pt x="69" y="1"/>
                  </a:lnTo>
                  <a:lnTo>
                    <a:pt x="77" y="0"/>
                  </a:lnTo>
                  <a:lnTo>
                    <a:pt x="77" y="0"/>
                  </a:lnTo>
                  <a:lnTo>
                    <a:pt x="85" y="1"/>
                  </a:lnTo>
                  <a:lnTo>
                    <a:pt x="93" y="2"/>
                  </a:lnTo>
                  <a:lnTo>
                    <a:pt x="100" y="4"/>
                  </a:lnTo>
                  <a:lnTo>
                    <a:pt x="107" y="6"/>
                  </a:lnTo>
                  <a:lnTo>
                    <a:pt x="113" y="9"/>
                  </a:lnTo>
                  <a:lnTo>
                    <a:pt x="120" y="14"/>
                  </a:lnTo>
                  <a:lnTo>
                    <a:pt x="126" y="18"/>
                  </a:lnTo>
                  <a:lnTo>
                    <a:pt x="132" y="23"/>
                  </a:lnTo>
                  <a:lnTo>
                    <a:pt x="136" y="29"/>
                  </a:lnTo>
                  <a:lnTo>
                    <a:pt x="141" y="35"/>
                  </a:lnTo>
                  <a:lnTo>
                    <a:pt x="144" y="40"/>
                  </a:lnTo>
                  <a:lnTo>
                    <a:pt x="148" y="47"/>
                  </a:lnTo>
                  <a:lnTo>
                    <a:pt x="151" y="54"/>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16" name="Google Shape;6516;p59"/>
            <p:cNvSpPr/>
            <p:nvPr/>
          </p:nvSpPr>
          <p:spPr>
            <a:xfrm>
              <a:off x="1462088" y="1778000"/>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1" y="145"/>
                  </a:lnTo>
                  <a:lnTo>
                    <a:pt x="34" y="141"/>
                  </a:lnTo>
                  <a:lnTo>
                    <a:pt x="28" y="136"/>
                  </a:lnTo>
                  <a:lnTo>
                    <a:pt x="23"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3" y="34"/>
                  </a:lnTo>
                  <a:lnTo>
                    <a:pt x="18" y="29"/>
                  </a:lnTo>
                  <a:lnTo>
                    <a:pt x="23" y="23"/>
                  </a:lnTo>
                  <a:lnTo>
                    <a:pt x="28" y="18"/>
                  </a:lnTo>
                  <a:lnTo>
                    <a:pt x="34" y="14"/>
                  </a:lnTo>
                  <a:lnTo>
                    <a:pt x="41"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0"/>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17" name="Google Shape;6517;p59"/>
            <p:cNvSpPr/>
            <p:nvPr/>
          </p:nvSpPr>
          <p:spPr>
            <a:xfrm>
              <a:off x="1323975" y="1851025"/>
              <a:ext cx="49213" cy="49213"/>
            </a:xfrm>
            <a:custGeom>
              <a:avLst/>
              <a:gdLst/>
              <a:ahLst/>
              <a:cxnLst/>
              <a:rect l="l" t="t" r="r" b="b"/>
              <a:pathLst>
                <a:path w="155" h="154" extrusionOk="0">
                  <a:moveTo>
                    <a:pt x="155" y="77"/>
                  </a:moveTo>
                  <a:lnTo>
                    <a:pt x="155" y="77"/>
                  </a:lnTo>
                  <a:lnTo>
                    <a:pt x="154" y="85"/>
                  </a:lnTo>
                  <a:lnTo>
                    <a:pt x="153" y="93"/>
                  </a:lnTo>
                  <a:lnTo>
                    <a:pt x="151"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18" name="Google Shape;6518;p59"/>
            <p:cNvSpPr/>
            <p:nvPr/>
          </p:nvSpPr>
          <p:spPr>
            <a:xfrm>
              <a:off x="1184275" y="1851025"/>
              <a:ext cx="49213" cy="49213"/>
            </a:xfrm>
            <a:custGeom>
              <a:avLst/>
              <a:gdLst/>
              <a:ahLst/>
              <a:cxnLst/>
              <a:rect l="l" t="t" r="r" b="b"/>
              <a:pathLst>
                <a:path w="153" h="154" extrusionOk="0">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19" name="Google Shape;6519;p59"/>
            <p:cNvSpPr/>
            <p:nvPr/>
          </p:nvSpPr>
          <p:spPr>
            <a:xfrm>
              <a:off x="1254125" y="1851025"/>
              <a:ext cx="47625" cy="49213"/>
            </a:xfrm>
            <a:custGeom>
              <a:avLst/>
              <a:gdLst/>
              <a:ahLst/>
              <a:cxnLst/>
              <a:rect l="l" t="t" r="r" b="b"/>
              <a:pathLst>
                <a:path w="153" h="154" extrusionOk="0">
                  <a:moveTo>
                    <a:pt x="153" y="77"/>
                  </a:moveTo>
                  <a:lnTo>
                    <a:pt x="153" y="77"/>
                  </a:lnTo>
                  <a:lnTo>
                    <a:pt x="153" y="85"/>
                  </a:lnTo>
                  <a:lnTo>
                    <a:pt x="152" y="93"/>
                  </a:lnTo>
                  <a:lnTo>
                    <a:pt x="149" y="100"/>
                  </a:lnTo>
                  <a:lnTo>
                    <a:pt x="147" y="107"/>
                  </a:lnTo>
                  <a:lnTo>
                    <a:pt x="144" y="114"/>
                  </a:lnTo>
                  <a:lnTo>
                    <a:pt x="140" y="121"/>
                  </a:lnTo>
                  <a:lnTo>
                    <a:pt x="136" y="126"/>
                  </a:lnTo>
                  <a:lnTo>
                    <a:pt x="131" y="132"/>
                  </a:lnTo>
                  <a:lnTo>
                    <a:pt x="125"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20" name="Google Shape;6520;p59"/>
            <p:cNvSpPr/>
            <p:nvPr/>
          </p:nvSpPr>
          <p:spPr>
            <a:xfrm>
              <a:off x="1323975" y="1778000"/>
              <a:ext cx="49213" cy="49213"/>
            </a:xfrm>
            <a:custGeom>
              <a:avLst/>
              <a:gdLst/>
              <a:ahLst/>
              <a:cxnLst/>
              <a:rect l="l" t="t" r="r" b="b"/>
              <a:pathLst>
                <a:path w="155" h="155" extrusionOk="0">
                  <a:moveTo>
                    <a:pt x="155" y="78"/>
                  </a:moveTo>
                  <a:lnTo>
                    <a:pt x="155" y="78"/>
                  </a:lnTo>
                  <a:lnTo>
                    <a:pt x="154" y="85"/>
                  </a:lnTo>
                  <a:lnTo>
                    <a:pt x="153" y="93"/>
                  </a:lnTo>
                  <a:lnTo>
                    <a:pt x="151" y="101"/>
                  </a:lnTo>
                  <a:lnTo>
                    <a:pt x="148" y="108"/>
                  </a:lnTo>
                  <a:lnTo>
                    <a:pt x="144" y="115"/>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4"/>
                  </a:lnTo>
                  <a:lnTo>
                    <a:pt x="144" y="40"/>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21" name="Google Shape;6521;p59"/>
            <p:cNvSpPr/>
            <p:nvPr/>
          </p:nvSpPr>
          <p:spPr>
            <a:xfrm>
              <a:off x="1392238" y="1920875"/>
              <a:ext cx="49213" cy="47625"/>
            </a:xfrm>
            <a:custGeom>
              <a:avLst/>
              <a:gdLst/>
              <a:ahLst/>
              <a:cxnLst/>
              <a:rect l="l" t="t" r="r" b="b"/>
              <a:pathLst>
                <a:path w="153" h="153" extrusionOk="0">
                  <a:moveTo>
                    <a:pt x="153" y="76"/>
                  </a:moveTo>
                  <a:lnTo>
                    <a:pt x="153" y="76"/>
                  </a:lnTo>
                  <a:lnTo>
                    <a:pt x="153" y="84"/>
                  </a:lnTo>
                  <a:lnTo>
                    <a:pt x="152" y="91"/>
                  </a:lnTo>
                  <a:lnTo>
                    <a:pt x="150" y="99"/>
                  </a:lnTo>
                  <a:lnTo>
                    <a:pt x="148"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2"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22" name="Google Shape;6522;p59"/>
            <p:cNvSpPr/>
            <p:nvPr/>
          </p:nvSpPr>
          <p:spPr>
            <a:xfrm>
              <a:off x="1462088" y="1920875"/>
              <a:ext cx="49213"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4" y="140"/>
                  </a:lnTo>
                  <a:lnTo>
                    <a:pt x="28" y="136"/>
                  </a:lnTo>
                  <a:lnTo>
                    <a:pt x="23" y="131"/>
                  </a:lnTo>
                  <a:lnTo>
                    <a:pt x="18" y="126"/>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3" y="33"/>
                  </a:lnTo>
                  <a:lnTo>
                    <a:pt x="18" y="27"/>
                  </a:lnTo>
                  <a:lnTo>
                    <a:pt x="23" y="21"/>
                  </a:lnTo>
                  <a:lnTo>
                    <a:pt x="28" y="17"/>
                  </a:lnTo>
                  <a:lnTo>
                    <a:pt x="34"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23" name="Google Shape;6523;p59"/>
            <p:cNvSpPr/>
            <p:nvPr/>
          </p:nvSpPr>
          <p:spPr>
            <a:xfrm>
              <a:off x="1184275" y="1993900"/>
              <a:ext cx="49213" cy="49213"/>
            </a:xfrm>
            <a:custGeom>
              <a:avLst/>
              <a:gdLst/>
              <a:ahLst/>
              <a:cxnLst/>
              <a:rect l="l" t="t" r="r" b="b"/>
              <a:pathLst>
                <a:path w="153" h="154" extrusionOk="0">
                  <a:moveTo>
                    <a:pt x="153" y="76"/>
                  </a:moveTo>
                  <a:lnTo>
                    <a:pt x="153" y="76"/>
                  </a:lnTo>
                  <a:lnTo>
                    <a:pt x="153" y="84"/>
                  </a:lnTo>
                  <a:lnTo>
                    <a:pt x="152" y="93"/>
                  </a:lnTo>
                  <a:lnTo>
                    <a:pt x="150" y="101"/>
                  </a:lnTo>
                  <a:lnTo>
                    <a:pt x="148" y="107"/>
                  </a:lnTo>
                  <a:lnTo>
                    <a:pt x="144" y="114"/>
                  </a:lnTo>
                  <a:lnTo>
                    <a:pt x="141" y="120"/>
                  </a:lnTo>
                  <a:lnTo>
                    <a:pt x="136" y="126"/>
                  </a:lnTo>
                  <a:lnTo>
                    <a:pt x="132" y="131"/>
                  </a:lnTo>
                  <a:lnTo>
                    <a:pt x="126" y="136"/>
                  </a:lnTo>
                  <a:lnTo>
                    <a:pt x="120" y="141"/>
                  </a:lnTo>
                  <a:lnTo>
                    <a:pt x="113" y="145"/>
                  </a:lnTo>
                  <a:lnTo>
                    <a:pt x="106" y="149"/>
                  </a:lnTo>
                  <a:lnTo>
                    <a:pt x="100" y="151"/>
                  </a:lnTo>
                  <a:lnTo>
                    <a:pt x="93" y="152"/>
                  </a:lnTo>
                  <a:lnTo>
                    <a:pt x="85" y="153"/>
                  </a:lnTo>
                  <a:lnTo>
                    <a:pt x="77" y="154"/>
                  </a:lnTo>
                  <a:lnTo>
                    <a:pt x="77" y="154"/>
                  </a:lnTo>
                  <a:lnTo>
                    <a:pt x="69" y="153"/>
                  </a:lnTo>
                  <a:lnTo>
                    <a:pt x="61" y="152"/>
                  </a:lnTo>
                  <a:lnTo>
                    <a:pt x="54" y="151"/>
                  </a:lnTo>
                  <a:lnTo>
                    <a:pt x="47" y="149"/>
                  </a:lnTo>
                  <a:lnTo>
                    <a:pt x="40" y="145"/>
                  </a:lnTo>
                  <a:lnTo>
                    <a:pt x="33" y="141"/>
                  </a:lnTo>
                  <a:lnTo>
                    <a:pt x="27" y="136"/>
                  </a:lnTo>
                  <a:lnTo>
                    <a:pt x="22" y="131"/>
                  </a:lnTo>
                  <a:lnTo>
                    <a:pt x="17" y="126"/>
                  </a:lnTo>
                  <a:lnTo>
                    <a:pt x="13" y="120"/>
                  </a:lnTo>
                  <a:lnTo>
                    <a:pt x="9" y="114"/>
                  </a:lnTo>
                  <a:lnTo>
                    <a:pt x="6" y="107"/>
                  </a:lnTo>
                  <a:lnTo>
                    <a:pt x="3" y="101"/>
                  </a:lnTo>
                  <a:lnTo>
                    <a:pt x="1" y="93"/>
                  </a:lnTo>
                  <a:lnTo>
                    <a:pt x="0" y="84"/>
                  </a:lnTo>
                  <a:lnTo>
                    <a:pt x="0" y="76"/>
                  </a:lnTo>
                  <a:lnTo>
                    <a:pt x="0" y="76"/>
                  </a:lnTo>
                  <a:lnTo>
                    <a:pt x="0" y="70"/>
                  </a:lnTo>
                  <a:lnTo>
                    <a:pt x="1" y="62"/>
                  </a:lnTo>
                  <a:lnTo>
                    <a:pt x="3" y="55"/>
                  </a:lnTo>
                  <a:lnTo>
                    <a:pt x="6" y="47"/>
                  </a:lnTo>
                  <a:lnTo>
                    <a:pt x="9" y="40"/>
                  </a:lnTo>
                  <a:lnTo>
                    <a:pt x="13" y="34"/>
                  </a:lnTo>
                  <a:lnTo>
                    <a:pt x="17" y="28"/>
                  </a:lnTo>
                  <a:lnTo>
                    <a:pt x="22" y="23"/>
                  </a:lnTo>
                  <a:lnTo>
                    <a:pt x="27" y="18"/>
                  </a:lnTo>
                  <a:lnTo>
                    <a:pt x="33" y="14"/>
                  </a:lnTo>
                  <a:lnTo>
                    <a:pt x="40" y="9"/>
                  </a:lnTo>
                  <a:lnTo>
                    <a:pt x="47" y="6"/>
                  </a:lnTo>
                  <a:lnTo>
                    <a:pt x="54" y="3"/>
                  </a:lnTo>
                  <a:lnTo>
                    <a:pt x="61" y="2"/>
                  </a:lnTo>
                  <a:lnTo>
                    <a:pt x="69" y="1"/>
                  </a:lnTo>
                  <a:lnTo>
                    <a:pt x="77" y="0"/>
                  </a:lnTo>
                  <a:lnTo>
                    <a:pt x="77" y="0"/>
                  </a:lnTo>
                  <a:lnTo>
                    <a:pt x="85" y="1"/>
                  </a:lnTo>
                  <a:lnTo>
                    <a:pt x="93" y="2"/>
                  </a:lnTo>
                  <a:lnTo>
                    <a:pt x="100" y="3"/>
                  </a:lnTo>
                  <a:lnTo>
                    <a:pt x="106" y="6"/>
                  </a:lnTo>
                  <a:lnTo>
                    <a:pt x="113" y="9"/>
                  </a:lnTo>
                  <a:lnTo>
                    <a:pt x="120" y="14"/>
                  </a:lnTo>
                  <a:lnTo>
                    <a:pt x="126" y="18"/>
                  </a:lnTo>
                  <a:lnTo>
                    <a:pt x="132" y="23"/>
                  </a:lnTo>
                  <a:lnTo>
                    <a:pt x="136" y="28"/>
                  </a:lnTo>
                  <a:lnTo>
                    <a:pt x="141" y="34"/>
                  </a:lnTo>
                  <a:lnTo>
                    <a:pt x="144" y="40"/>
                  </a:lnTo>
                  <a:lnTo>
                    <a:pt x="148" y="47"/>
                  </a:lnTo>
                  <a:lnTo>
                    <a:pt x="150" y="55"/>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24" name="Google Shape;6524;p59"/>
            <p:cNvSpPr/>
            <p:nvPr/>
          </p:nvSpPr>
          <p:spPr>
            <a:xfrm>
              <a:off x="1254125" y="1993900"/>
              <a:ext cx="47625" cy="49213"/>
            </a:xfrm>
            <a:custGeom>
              <a:avLst/>
              <a:gdLst/>
              <a:ahLst/>
              <a:cxnLst/>
              <a:rect l="l" t="t" r="r" b="b"/>
              <a:pathLst>
                <a:path w="153" h="154" extrusionOk="0">
                  <a:moveTo>
                    <a:pt x="153" y="76"/>
                  </a:moveTo>
                  <a:lnTo>
                    <a:pt x="153" y="76"/>
                  </a:lnTo>
                  <a:lnTo>
                    <a:pt x="153" y="84"/>
                  </a:lnTo>
                  <a:lnTo>
                    <a:pt x="152" y="93"/>
                  </a:lnTo>
                  <a:lnTo>
                    <a:pt x="149" y="101"/>
                  </a:lnTo>
                  <a:lnTo>
                    <a:pt x="147" y="107"/>
                  </a:lnTo>
                  <a:lnTo>
                    <a:pt x="144" y="114"/>
                  </a:lnTo>
                  <a:lnTo>
                    <a:pt x="140" y="120"/>
                  </a:lnTo>
                  <a:lnTo>
                    <a:pt x="136" y="126"/>
                  </a:lnTo>
                  <a:lnTo>
                    <a:pt x="131" y="131"/>
                  </a:lnTo>
                  <a:lnTo>
                    <a:pt x="125" y="136"/>
                  </a:lnTo>
                  <a:lnTo>
                    <a:pt x="120" y="141"/>
                  </a:lnTo>
                  <a:lnTo>
                    <a:pt x="113" y="145"/>
                  </a:lnTo>
                  <a:lnTo>
                    <a:pt x="106" y="149"/>
                  </a:lnTo>
                  <a:lnTo>
                    <a:pt x="99" y="151"/>
                  </a:lnTo>
                  <a:lnTo>
                    <a:pt x="92" y="152"/>
                  </a:lnTo>
                  <a:lnTo>
                    <a:pt x="84" y="153"/>
                  </a:lnTo>
                  <a:lnTo>
                    <a:pt x="76" y="154"/>
                  </a:lnTo>
                  <a:lnTo>
                    <a:pt x="76" y="154"/>
                  </a:lnTo>
                  <a:lnTo>
                    <a:pt x="68" y="153"/>
                  </a:lnTo>
                  <a:lnTo>
                    <a:pt x="60" y="152"/>
                  </a:lnTo>
                  <a:lnTo>
                    <a:pt x="53" y="151"/>
                  </a:lnTo>
                  <a:lnTo>
                    <a:pt x="47" y="149"/>
                  </a:lnTo>
                  <a:lnTo>
                    <a:pt x="40" y="145"/>
                  </a:lnTo>
                  <a:lnTo>
                    <a:pt x="33" y="141"/>
                  </a:lnTo>
                  <a:lnTo>
                    <a:pt x="27" y="136"/>
                  </a:lnTo>
                  <a:lnTo>
                    <a:pt x="21" y="131"/>
                  </a:lnTo>
                  <a:lnTo>
                    <a:pt x="17" y="126"/>
                  </a:lnTo>
                  <a:lnTo>
                    <a:pt x="12" y="120"/>
                  </a:lnTo>
                  <a:lnTo>
                    <a:pt x="9" y="114"/>
                  </a:lnTo>
                  <a:lnTo>
                    <a:pt x="5" y="107"/>
                  </a:lnTo>
                  <a:lnTo>
                    <a:pt x="3" y="101"/>
                  </a:lnTo>
                  <a:lnTo>
                    <a:pt x="1" y="93"/>
                  </a:lnTo>
                  <a:lnTo>
                    <a:pt x="0" y="84"/>
                  </a:lnTo>
                  <a:lnTo>
                    <a:pt x="0" y="76"/>
                  </a:lnTo>
                  <a:lnTo>
                    <a:pt x="0" y="76"/>
                  </a:lnTo>
                  <a:lnTo>
                    <a:pt x="0" y="70"/>
                  </a:lnTo>
                  <a:lnTo>
                    <a:pt x="1" y="62"/>
                  </a:lnTo>
                  <a:lnTo>
                    <a:pt x="3" y="55"/>
                  </a:lnTo>
                  <a:lnTo>
                    <a:pt x="5" y="47"/>
                  </a:lnTo>
                  <a:lnTo>
                    <a:pt x="9" y="40"/>
                  </a:lnTo>
                  <a:lnTo>
                    <a:pt x="12" y="34"/>
                  </a:lnTo>
                  <a:lnTo>
                    <a:pt x="17" y="28"/>
                  </a:lnTo>
                  <a:lnTo>
                    <a:pt x="21" y="23"/>
                  </a:lnTo>
                  <a:lnTo>
                    <a:pt x="27" y="18"/>
                  </a:lnTo>
                  <a:lnTo>
                    <a:pt x="33" y="14"/>
                  </a:lnTo>
                  <a:lnTo>
                    <a:pt x="40" y="9"/>
                  </a:lnTo>
                  <a:lnTo>
                    <a:pt x="47" y="6"/>
                  </a:lnTo>
                  <a:lnTo>
                    <a:pt x="53" y="3"/>
                  </a:lnTo>
                  <a:lnTo>
                    <a:pt x="60" y="2"/>
                  </a:lnTo>
                  <a:lnTo>
                    <a:pt x="68" y="1"/>
                  </a:lnTo>
                  <a:lnTo>
                    <a:pt x="76" y="0"/>
                  </a:lnTo>
                  <a:lnTo>
                    <a:pt x="76" y="0"/>
                  </a:lnTo>
                  <a:lnTo>
                    <a:pt x="84" y="1"/>
                  </a:lnTo>
                  <a:lnTo>
                    <a:pt x="92" y="2"/>
                  </a:lnTo>
                  <a:lnTo>
                    <a:pt x="99" y="3"/>
                  </a:lnTo>
                  <a:lnTo>
                    <a:pt x="106" y="6"/>
                  </a:lnTo>
                  <a:lnTo>
                    <a:pt x="113" y="9"/>
                  </a:lnTo>
                  <a:lnTo>
                    <a:pt x="120" y="14"/>
                  </a:lnTo>
                  <a:lnTo>
                    <a:pt x="125" y="18"/>
                  </a:lnTo>
                  <a:lnTo>
                    <a:pt x="131" y="23"/>
                  </a:lnTo>
                  <a:lnTo>
                    <a:pt x="136" y="28"/>
                  </a:lnTo>
                  <a:lnTo>
                    <a:pt x="140" y="34"/>
                  </a:lnTo>
                  <a:lnTo>
                    <a:pt x="144" y="40"/>
                  </a:lnTo>
                  <a:lnTo>
                    <a:pt x="147" y="47"/>
                  </a:lnTo>
                  <a:lnTo>
                    <a:pt x="149" y="55"/>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25" name="Google Shape;6525;p59"/>
            <p:cNvSpPr/>
            <p:nvPr/>
          </p:nvSpPr>
          <p:spPr>
            <a:xfrm>
              <a:off x="1323975" y="1920875"/>
              <a:ext cx="49213" cy="47625"/>
            </a:xfrm>
            <a:custGeom>
              <a:avLst/>
              <a:gdLst/>
              <a:ahLst/>
              <a:cxnLst/>
              <a:rect l="l" t="t" r="r" b="b"/>
              <a:pathLst>
                <a:path w="155" h="153" extrusionOk="0">
                  <a:moveTo>
                    <a:pt x="155" y="76"/>
                  </a:moveTo>
                  <a:lnTo>
                    <a:pt x="155" y="76"/>
                  </a:lnTo>
                  <a:lnTo>
                    <a:pt x="154" y="84"/>
                  </a:lnTo>
                  <a:lnTo>
                    <a:pt x="153" y="91"/>
                  </a:lnTo>
                  <a:lnTo>
                    <a:pt x="151"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26" name="Google Shape;6526;p59"/>
            <p:cNvSpPr/>
            <p:nvPr/>
          </p:nvSpPr>
          <p:spPr>
            <a:xfrm>
              <a:off x="1254125" y="1920875"/>
              <a:ext cx="49213"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27" name="Google Shape;6527;p59"/>
            <p:cNvSpPr/>
            <p:nvPr/>
          </p:nvSpPr>
          <p:spPr>
            <a:xfrm>
              <a:off x="1184275" y="1920875"/>
              <a:ext cx="49213" cy="47625"/>
            </a:xfrm>
            <a:custGeom>
              <a:avLst/>
              <a:gdLst/>
              <a:ahLst/>
              <a:cxnLst/>
              <a:rect l="l" t="t" r="r" b="b"/>
              <a:pathLst>
                <a:path w="155" h="153" extrusionOk="0">
                  <a:moveTo>
                    <a:pt x="155" y="76"/>
                  </a:moveTo>
                  <a:lnTo>
                    <a:pt x="155" y="76"/>
                  </a:lnTo>
                  <a:lnTo>
                    <a:pt x="153" y="84"/>
                  </a:lnTo>
                  <a:lnTo>
                    <a:pt x="152" y="91"/>
                  </a:lnTo>
                  <a:lnTo>
                    <a:pt x="151"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1" y="53"/>
                  </a:lnTo>
                  <a:lnTo>
                    <a:pt x="152" y="60"/>
                  </a:lnTo>
                  <a:lnTo>
                    <a:pt x="153"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28" name="Google Shape;6528;p59"/>
            <p:cNvSpPr/>
            <p:nvPr/>
          </p:nvSpPr>
          <p:spPr>
            <a:xfrm>
              <a:off x="1674813" y="2690813"/>
              <a:ext cx="47625" cy="49213"/>
            </a:xfrm>
            <a:custGeom>
              <a:avLst/>
              <a:gdLst/>
              <a:ahLst/>
              <a:cxnLst/>
              <a:rect l="l" t="t" r="r" b="b"/>
              <a:pathLst>
                <a:path w="153" h="154" extrusionOk="0">
                  <a:moveTo>
                    <a:pt x="153" y="77"/>
                  </a:moveTo>
                  <a:lnTo>
                    <a:pt x="153" y="77"/>
                  </a:lnTo>
                  <a:lnTo>
                    <a:pt x="153" y="84"/>
                  </a:lnTo>
                  <a:lnTo>
                    <a:pt x="152" y="92"/>
                  </a:lnTo>
                  <a:lnTo>
                    <a:pt x="150" y="100"/>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2" y="34"/>
                  </a:lnTo>
                  <a:lnTo>
                    <a:pt x="17" y="28"/>
                  </a:lnTo>
                  <a:lnTo>
                    <a:pt x="22" y="22"/>
                  </a:lnTo>
                  <a:lnTo>
                    <a:pt x="27" y="17"/>
                  </a:lnTo>
                  <a:lnTo>
                    <a:pt x="33" y="13"/>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1" y="34"/>
                  </a:lnTo>
                  <a:lnTo>
                    <a:pt x="144" y="40"/>
                  </a:lnTo>
                  <a:lnTo>
                    <a:pt x="147" y="47"/>
                  </a:lnTo>
                  <a:lnTo>
                    <a:pt x="150" y="53"/>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29" name="Google Shape;6529;p59"/>
            <p:cNvSpPr/>
            <p:nvPr/>
          </p:nvSpPr>
          <p:spPr>
            <a:xfrm>
              <a:off x="1674813" y="2762250"/>
              <a:ext cx="47625" cy="47625"/>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2" y="130"/>
                  </a:lnTo>
                  <a:lnTo>
                    <a:pt x="17" y="126"/>
                  </a:lnTo>
                  <a:lnTo>
                    <a:pt x="12"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30" name="Google Shape;6530;p59"/>
            <p:cNvSpPr/>
            <p:nvPr/>
          </p:nvSpPr>
          <p:spPr>
            <a:xfrm>
              <a:off x="1743075" y="2690813"/>
              <a:ext cx="49213" cy="49213"/>
            </a:xfrm>
            <a:custGeom>
              <a:avLst/>
              <a:gdLst/>
              <a:ahLst/>
              <a:cxnLst/>
              <a:rect l="l" t="t" r="r" b="b"/>
              <a:pathLst>
                <a:path w="154" h="154" extrusionOk="0">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3" y="131"/>
                  </a:lnTo>
                  <a:lnTo>
                    <a:pt x="18" y="125"/>
                  </a:lnTo>
                  <a:lnTo>
                    <a:pt x="13"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3" y="34"/>
                  </a:lnTo>
                  <a:lnTo>
                    <a:pt x="18" y="28"/>
                  </a:lnTo>
                  <a:lnTo>
                    <a:pt x="23" y="22"/>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3"/>
                  </a:lnTo>
                  <a:lnTo>
                    <a:pt x="126" y="17"/>
                  </a:lnTo>
                  <a:lnTo>
                    <a:pt x="132" y="22"/>
                  </a:lnTo>
                  <a:lnTo>
                    <a:pt x="137" y="28"/>
                  </a:lnTo>
                  <a:lnTo>
                    <a:pt x="141" y="34"/>
                  </a:lnTo>
                  <a:lnTo>
                    <a:pt x="145" y="40"/>
                  </a:lnTo>
                  <a:lnTo>
                    <a:pt x="148" y="47"/>
                  </a:lnTo>
                  <a:lnTo>
                    <a:pt x="150" y="53"/>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31" name="Google Shape;6531;p59"/>
            <p:cNvSpPr/>
            <p:nvPr/>
          </p:nvSpPr>
          <p:spPr>
            <a:xfrm>
              <a:off x="1743075" y="2762250"/>
              <a:ext cx="49213" cy="47625"/>
            </a:xfrm>
            <a:custGeom>
              <a:avLst/>
              <a:gdLst/>
              <a:ahLst/>
              <a:cxnLst/>
              <a:rect l="l" t="t" r="r" b="b"/>
              <a:pathLst>
                <a:path w="154" h="153" extrusionOk="0">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0"/>
                  </a:lnTo>
                  <a:lnTo>
                    <a:pt x="18" y="126"/>
                  </a:lnTo>
                  <a:lnTo>
                    <a:pt x="13" y="119"/>
                  </a:lnTo>
                  <a:lnTo>
                    <a:pt x="10" y="113"/>
                  </a:lnTo>
                  <a:lnTo>
                    <a:pt x="6" y="106"/>
                  </a:lnTo>
                  <a:lnTo>
                    <a:pt x="4" y="99"/>
                  </a:lnTo>
                  <a:lnTo>
                    <a:pt x="2" y="91"/>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32" name="Google Shape;6532;p59"/>
            <p:cNvSpPr/>
            <p:nvPr/>
          </p:nvSpPr>
          <p:spPr>
            <a:xfrm>
              <a:off x="1674813" y="2546350"/>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2" y="23"/>
                  </a:lnTo>
                  <a:lnTo>
                    <a:pt x="27" y="19"/>
                  </a:lnTo>
                  <a:lnTo>
                    <a:pt x="33" y="14"/>
                  </a:lnTo>
                  <a:lnTo>
                    <a:pt x="40" y="9"/>
                  </a:lnTo>
                  <a:lnTo>
                    <a:pt x="47" y="7"/>
                  </a:lnTo>
                  <a:lnTo>
                    <a:pt x="54"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33" name="Google Shape;6533;p59"/>
            <p:cNvSpPr/>
            <p:nvPr/>
          </p:nvSpPr>
          <p:spPr>
            <a:xfrm>
              <a:off x="1674813" y="2617788"/>
              <a:ext cx="47625" cy="49213"/>
            </a:xfrm>
            <a:custGeom>
              <a:avLst/>
              <a:gdLst/>
              <a:ahLst/>
              <a:cxnLst/>
              <a:rect l="l" t="t" r="r" b="b"/>
              <a:pathLst>
                <a:path w="153" h="155" extrusionOk="0">
                  <a:moveTo>
                    <a:pt x="153" y="78"/>
                  </a:moveTo>
                  <a:lnTo>
                    <a:pt x="153" y="78"/>
                  </a:lnTo>
                  <a:lnTo>
                    <a:pt x="153" y="86"/>
                  </a:lnTo>
                  <a:lnTo>
                    <a:pt x="152" y="94"/>
                  </a:lnTo>
                  <a:lnTo>
                    <a:pt x="150" y="101"/>
                  </a:lnTo>
                  <a:lnTo>
                    <a:pt x="147" y="108"/>
                  </a:lnTo>
                  <a:lnTo>
                    <a:pt x="144" y="115"/>
                  </a:lnTo>
                  <a:lnTo>
                    <a:pt x="141" y="122"/>
                  </a:lnTo>
                  <a:lnTo>
                    <a:pt x="136" y="127"/>
                  </a:lnTo>
                  <a:lnTo>
                    <a:pt x="131" y="133"/>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2" y="133"/>
                  </a:lnTo>
                  <a:lnTo>
                    <a:pt x="17" y="127"/>
                  </a:lnTo>
                  <a:lnTo>
                    <a:pt x="12"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2" y="35"/>
                  </a:lnTo>
                  <a:lnTo>
                    <a:pt x="17" y="29"/>
                  </a:lnTo>
                  <a:lnTo>
                    <a:pt x="22" y="23"/>
                  </a:lnTo>
                  <a:lnTo>
                    <a:pt x="27" y="19"/>
                  </a:lnTo>
                  <a:lnTo>
                    <a:pt x="33" y="14"/>
                  </a:lnTo>
                  <a:lnTo>
                    <a:pt x="40" y="11"/>
                  </a:lnTo>
                  <a:lnTo>
                    <a:pt x="47" y="7"/>
                  </a:lnTo>
                  <a:lnTo>
                    <a:pt x="54" y="5"/>
                  </a:lnTo>
                  <a:lnTo>
                    <a:pt x="60"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34" name="Google Shape;6534;p59"/>
            <p:cNvSpPr/>
            <p:nvPr/>
          </p:nvSpPr>
          <p:spPr>
            <a:xfrm>
              <a:off x="1608138" y="2617788"/>
              <a:ext cx="49213" cy="49213"/>
            </a:xfrm>
            <a:custGeom>
              <a:avLst/>
              <a:gdLst/>
              <a:ahLst/>
              <a:cxnLst/>
              <a:rect l="l" t="t" r="r" b="b"/>
              <a:pathLst>
                <a:path w="155" h="155" extrusionOk="0">
                  <a:moveTo>
                    <a:pt x="155" y="78"/>
                  </a:moveTo>
                  <a:lnTo>
                    <a:pt x="155" y="78"/>
                  </a:lnTo>
                  <a:lnTo>
                    <a:pt x="154" y="86"/>
                  </a:lnTo>
                  <a:lnTo>
                    <a:pt x="153" y="94"/>
                  </a:lnTo>
                  <a:lnTo>
                    <a:pt x="151" y="101"/>
                  </a:lnTo>
                  <a:lnTo>
                    <a:pt x="148" y="108"/>
                  </a:lnTo>
                  <a:lnTo>
                    <a:pt x="145" y="115"/>
                  </a:lnTo>
                  <a:lnTo>
                    <a:pt x="141" y="122"/>
                  </a:lnTo>
                  <a:lnTo>
                    <a:pt x="137" y="127"/>
                  </a:lnTo>
                  <a:lnTo>
                    <a:pt x="132" y="133"/>
                  </a:lnTo>
                  <a:lnTo>
                    <a:pt x="126" y="138"/>
                  </a:lnTo>
                  <a:lnTo>
                    <a:pt x="121"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3"/>
                  </a:lnTo>
                  <a:lnTo>
                    <a:pt x="18" y="127"/>
                  </a:lnTo>
                  <a:lnTo>
                    <a:pt x="14" y="122"/>
                  </a:lnTo>
                  <a:lnTo>
                    <a:pt x="10" y="115"/>
                  </a:lnTo>
                  <a:lnTo>
                    <a:pt x="6" y="108"/>
                  </a:lnTo>
                  <a:lnTo>
                    <a:pt x="4" y="101"/>
                  </a:lnTo>
                  <a:lnTo>
                    <a:pt x="2" y="94"/>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5"/>
                  </a:lnTo>
                  <a:lnTo>
                    <a:pt x="62" y="3"/>
                  </a:lnTo>
                  <a:lnTo>
                    <a:pt x="69" y="1"/>
                  </a:lnTo>
                  <a:lnTo>
                    <a:pt x="77" y="0"/>
                  </a:lnTo>
                  <a:lnTo>
                    <a:pt x="77" y="0"/>
                  </a:lnTo>
                  <a:lnTo>
                    <a:pt x="85" y="1"/>
                  </a:lnTo>
                  <a:lnTo>
                    <a:pt x="93" y="3"/>
                  </a:lnTo>
                  <a:lnTo>
                    <a:pt x="100" y="5"/>
                  </a:lnTo>
                  <a:lnTo>
                    <a:pt x="108" y="7"/>
                  </a:lnTo>
                  <a:lnTo>
                    <a:pt x="114" y="11"/>
                  </a:lnTo>
                  <a:lnTo>
                    <a:pt x="121"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35" name="Google Shape;6535;p59"/>
            <p:cNvSpPr/>
            <p:nvPr/>
          </p:nvSpPr>
          <p:spPr>
            <a:xfrm>
              <a:off x="1743075" y="2546350"/>
              <a:ext cx="49213"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8" y="137"/>
                  </a:lnTo>
                  <a:lnTo>
                    <a:pt x="23"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3" y="35"/>
                  </a:lnTo>
                  <a:lnTo>
                    <a:pt x="18" y="29"/>
                  </a:lnTo>
                  <a:lnTo>
                    <a:pt x="23" y="23"/>
                  </a:lnTo>
                  <a:lnTo>
                    <a:pt x="28" y="19"/>
                  </a:lnTo>
                  <a:lnTo>
                    <a:pt x="34"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1" y="14"/>
                  </a:lnTo>
                  <a:lnTo>
                    <a:pt x="126" y="19"/>
                  </a:lnTo>
                  <a:lnTo>
                    <a:pt x="132" y="23"/>
                  </a:lnTo>
                  <a:lnTo>
                    <a:pt x="137" y="29"/>
                  </a:lnTo>
                  <a:lnTo>
                    <a:pt x="141" y="35"/>
                  </a:lnTo>
                  <a:lnTo>
                    <a:pt x="145" y="40"/>
                  </a:lnTo>
                  <a:lnTo>
                    <a:pt x="148" y="47"/>
                  </a:lnTo>
                  <a:lnTo>
                    <a:pt x="150" y="54"/>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36" name="Google Shape;6536;p59"/>
            <p:cNvSpPr/>
            <p:nvPr/>
          </p:nvSpPr>
          <p:spPr>
            <a:xfrm>
              <a:off x="1743075" y="2617788"/>
              <a:ext cx="49213" cy="49213"/>
            </a:xfrm>
            <a:custGeom>
              <a:avLst/>
              <a:gdLst/>
              <a:ahLst/>
              <a:cxnLst/>
              <a:rect l="l" t="t" r="r" b="b"/>
              <a:pathLst>
                <a:path w="154" h="155" extrusionOk="0">
                  <a:moveTo>
                    <a:pt x="154" y="78"/>
                  </a:moveTo>
                  <a:lnTo>
                    <a:pt x="154" y="78"/>
                  </a:lnTo>
                  <a:lnTo>
                    <a:pt x="154" y="86"/>
                  </a:lnTo>
                  <a:lnTo>
                    <a:pt x="153" y="94"/>
                  </a:lnTo>
                  <a:lnTo>
                    <a:pt x="150" y="101"/>
                  </a:lnTo>
                  <a:lnTo>
                    <a:pt x="148" y="108"/>
                  </a:lnTo>
                  <a:lnTo>
                    <a:pt x="145" y="115"/>
                  </a:lnTo>
                  <a:lnTo>
                    <a:pt x="141" y="122"/>
                  </a:lnTo>
                  <a:lnTo>
                    <a:pt x="137" y="127"/>
                  </a:lnTo>
                  <a:lnTo>
                    <a:pt x="132" y="133"/>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3"/>
                  </a:lnTo>
                  <a:lnTo>
                    <a:pt x="18" y="127"/>
                  </a:lnTo>
                  <a:lnTo>
                    <a:pt x="13" y="122"/>
                  </a:lnTo>
                  <a:lnTo>
                    <a:pt x="10" y="115"/>
                  </a:lnTo>
                  <a:lnTo>
                    <a:pt x="6" y="108"/>
                  </a:lnTo>
                  <a:lnTo>
                    <a:pt x="4" y="101"/>
                  </a:lnTo>
                  <a:lnTo>
                    <a:pt x="2" y="94"/>
                  </a:lnTo>
                  <a:lnTo>
                    <a:pt x="0" y="86"/>
                  </a:lnTo>
                  <a:lnTo>
                    <a:pt x="0" y="78"/>
                  </a:lnTo>
                  <a:lnTo>
                    <a:pt x="0" y="78"/>
                  </a:lnTo>
                  <a:lnTo>
                    <a:pt x="0" y="70"/>
                  </a:lnTo>
                  <a:lnTo>
                    <a:pt x="2" y="62"/>
                  </a:lnTo>
                  <a:lnTo>
                    <a:pt x="4" y="55"/>
                  </a:lnTo>
                  <a:lnTo>
                    <a:pt x="6" y="48"/>
                  </a:lnTo>
                  <a:lnTo>
                    <a:pt x="10" y="42"/>
                  </a:lnTo>
                  <a:lnTo>
                    <a:pt x="13" y="35"/>
                  </a:lnTo>
                  <a:lnTo>
                    <a:pt x="18" y="29"/>
                  </a:lnTo>
                  <a:lnTo>
                    <a:pt x="23" y="23"/>
                  </a:lnTo>
                  <a:lnTo>
                    <a:pt x="28" y="19"/>
                  </a:lnTo>
                  <a:lnTo>
                    <a:pt x="34" y="14"/>
                  </a:lnTo>
                  <a:lnTo>
                    <a:pt x="40" y="11"/>
                  </a:lnTo>
                  <a:lnTo>
                    <a:pt x="47" y="7"/>
                  </a:lnTo>
                  <a:lnTo>
                    <a:pt x="54" y="5"/>
                  </a:lnTo>
                  <a:lnTo>
                    <a:pt x="62" y="3"/>
                  </a:lnTo>
                  <a:lnTo>
                    <a:pt x="69" y="1"/>
                  </a:lnTo>
                  <a:lnTo>
                    <a:pt x="77" y="0"/>
                  </a:lnTo>
                  <a:lnTo>
                    <a:pt x="77" y="0"/>
                  </a:lnTo>
                  <a:lnTo>
                    <a:pt x="85" y="1"/>
                  </a:lnTo>
                  <a:lnTo>
                    <a:pt x="93" y="3"/>
                  </a:lnTo>
                  <a:lnTo>
                    <a:pt x="100" y="5"/>
                  </a:lnTo>
                  <a:lnTo>
                    <a:pt x="107" y="7"/>
                  </a:lnTo>
                  <a:lnTo>
                    <a:pt x="114" y="11"/>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37" name="Google Shape;6537;p59"/>
            <p:cNvSpPr/>
            <p:nvPr/>
          </p:nvSpPr>
          <p:spPr>
            <a:xfrm>
              <a:off x="2166938" y="3390900"/>
              <a:ext cx="49213" cy="49213"/>
            </a:xfrm>
            <a:custGeom>
              <a:avLst/>
              <a:gdLst/>
              <a:ahLst/>
              <a:cxnLst/>
              <a:rect l="l" t="t" r="r" b="b"/>
              <a:pathLst>
                <a:path w="153" h="153" extrusionOk="0">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1"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38" name="Google Shape;6538;p59"/>
            <p:cNvSpPr/>
            <p:nvPr/>
          </p:nvSpPr>
          <p:spPr>
            <a:xfrm>
              <a:off x="2095500" y="3390900"/>
              <a:ext cx="49213" cy="49213"/>
            </a:xfrm>
            <a:custGeom>
              <a:avLst/>
              <a:gdLst/>
              <a:ahLst/>
              <a:cxnLst/>
              <a:rect l="l" t="t" r="r" b="b"/>
              <a:pathLst>
                <a:path w="155" h="153" extrusionOk="0">
                  <a:moveTo>
                    <a:pt x="155" y="76"/>
                  </a:moveTo>
                  <a:lnTo>
                    <a:pt x="155" y="76"/>
                  </a:lnTo>
                  <a:lnTo>
                    <a:pt x="155" y="84"/>
                  </a:lnTo>
                  <a:lnTo>
                    <a:pt x="153" y="91"/>
                  </a:lnTo>
                  <a:lnTo>
                    <a:pt x="151" y="99"/>
                  </a:lnTo>
                  <a:lnTo>
                    <a:pt x="149" y="106"/>
                  </a:lnTo>
                  <a:lnTo>
                    <a:pt x="145" y="113"/>
                  </a:lnTo>
                  <a:lnTo>
                    <a:pt x="141" y="119"/>
                  </a:lnTo>
                  <a:lnTo>
                    <a:pt x="136" y="126"/>
                  </a:lnTo>
                  <a:lnTo>
                    <a:pt x="132" y="130"/>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3"/>
                  </a:lnTo>
                  <a:lnTo>
                    <a:pt x="153" y="60"/>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39" name="Google Shape;6539;p59"/>
            <p:cNvSpPr/>
            <p:nvPr/>
          </p:nvSpPr>
          <p:spPr>
            <a:xfrm>
              <a:off x="2166938" y="3246438"/>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4" y="5"/>
                  </a:lnTo>
                  <a:lnTo>
                    <a:pt x="60"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40" name="Google Shape;6540;p59"/>
            <p:cNvSpPr/>
            <p:nvPr/>
          </p:nvSpPr>
          <p:spPr>
            <a:xfrm>
              <a:off x="2166938" y="3317875"/>
              <a:ext cx="49213"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1"/>
                  </a:lnTo>
                  <a:lnTo>
                    <a:pt x="92" y="153"/>
                  </a:lnTo>
                  <a:lnTo>
                    <a:pt x="84" y="154"/>
                  </a:lnTo>
                  <a:lnTo>
                    <a:pt x="76" y="155"/>
                  </a:lnTo>
                  <a:lnTo>
                    <a:pt x="76" y="155"/>
                  </a:lnTo>
                  <a:lnTo>
                    <a:pt x="68" y="154"/>
                  </a:lnTo>
                  <a:lnTo>
                    <a:pt x="60" y="153"/>
                  </a:lnTo>
                  <a:lnTo>
                    <a:pt x="54" y="151"/>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41" name="Google Shape;6541;p59"/>
            <p:cNvSpPr/>
            <p:nvPr/>
          </p:nvSpPr>
          <p:spPr>
            <a:xfrm>
              <a:off x="1955800" y="3246438"/>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1" y="120"/>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2"/>
                  </a:lnTo>
                  <a:lnTo>
                    <a:pt x="18" y="127"/>
                  </a:lnTo>
                  <a:lnTo>
                    <a:pt x="13" y="120"/>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1"/>
                  </a:lnTo>
                  <a:lnTo>
                    <a:pt x="13" y="35"/>
                  </a:lnTo>
                  <a:lnTo>
                    <a:pt x="18" y="29"/>
                  </a:lnTo>
                  <a:lnTo>
                    <a:pt x="22" y="23"/>
                  </a:lnTo>
                  <a:lnTo>
                    <a:pt x="28" y="19"/>
                  </a:lnTo>
                  <a:lnTo>
                    <a:pt x="34" y="14"/>
                  </a:lnTo>
                  <a:lnTo>
                    <a:pt x="41" y="11"/>
                  </a:lnTo>
                  <a:lnTo>
                    <a:pt x="46" y="7"/>
                  </a:lnTo>
                  <a:lnTo>
                    <a:pt x="54" y="5"/>
                  </a:lnTo>
                  <a:lnTo>
                    <a:pt x="61" y="3"/>
                  </a:lnTo>
                  <a:lnTo>
                    <a:pt x="69" y="1"/>
                  </a:lnTo>
                  <a:lnTo>
                    <a:pt x="77" y="0"/>
                  </a:lnTo>
                  <a:lnTo>
                    <a:pt x="77" y="0"/>
                  </a:lnTo>
                  <a:lnTo>
                    <a:pt x="85" y="1"/>
                  </a:lnTo>
                  <a:lnTo>
                    <a:pt x="92" y="3"/>
                  </a:lnTo>
                  <a:lnTo>
                    <a:pt x="100" y="5"/>
                  </a:lnTo>
                  <a:lnTo>
                    <a:pt x="107" y="7"/>
                  </a:lnTo>
                  <a:lnTo>
                    <a:pt x="114" y="11"/>
                  </a:lnTo>
                  <a:lnTo>
                    <a:pt x="120" y="14"/>
                  </a:lnTo>
                  <a:lnTo>
                    <a:pt x="127" y="19"/>
                  </a:lnTo>
                  <a:lnTo>
                    <a:pt x="131" y="23"/>
                  </a:lnTo>
                  <a:lnTo>
                    <a:pt x="137" y="29"/>
                  </a:lnTo>
                  <a:lnTo>
                    <a:pt x="141" y="35"/>
                  </a:lnTo>
                  <a:lnTo>
                    <a:pt x="145" y="41"/>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42" name="Google Shape;6542;p59"/>
            <p:cNvSpPr/>
            <p:nvPr/>
          </p:nvSpPr>
          <p:spPr>
            <a:xfrm>
              <a:off x="1955800" y="3317875"/>
              <a:ext cx="49213" cy="49213"/>
            </a:xfrm>
            <a:custGeom>
              <a:avLst/>
              <a:gdLst/>
              <a:ahLst/>
              <a:cxnLst/>
              <a:rect l="l" t="t" r="r" b="b"/>
              <a:pathLst>
                <a:path w="154" h="155" extrusionOk="0">
                  <a:moveTo>
                    <a:pt x="154" y="77"/>
                  </a:moveTo>
                  <a:lnTo>
                    <a:pt x="154" y="77"/>
                  </a:lnTo>
                  <a:lnTo>
                    <a:pt x="154" y="85"/>
                  </a:lnTo>
                  <a:lnTo>
                    <a:pt x="153" y="93"/>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1"/>
                  </a:lnTo>
                  <a:lnTo>
                    <a:pt x="92" y="153"/>
                  </a:lnTo>
                  <a:lnTo>
                    <a:pt x="85" y="154"/>
                  </a:lnTo>
                  <a:lnTo>
                    <a:pt x="77" y="155"/>
                  </a:lnTo>
                  <a:lnTo>
                    <a:pt x="77" y="155"/>
                  </a:lnTo>
                  <a:lnTo>
                    <a:pt x="69" y="154"/>
                  </a:lnTo>
                  <a:lnTo>
                    <a:pt x="61" y="153"/>
                  </a:lnTo>
                  <a:lnTo>
                    <a:pt x="54" y="151"/>
                  </a:lnTo>
                  <a:lnTo>
                    <a:pt x="46" y="148"/>
                  </a:lnTo>
                  <a:lnTo>
                    <a:pt x="41" y="145"/>
                  </a:lnTo>
                  <a:lnTo>
                    <a:pt x="34" y="141"/>
                  </a:lnTo>
                  <a:lnTo>
                    <a:pt x="28" y="137"/>
                  </a:lnTo>
                  <a:lnTo>
                    <a:pt x="22" y="132"/>
                  </a:lnTo>
                  <a:lnTo>
                    <a:pt x="18" y="126"/>
                  </a:lnTo>
                  <a:lnTo>
                    <a:pt x="13" y="121"/>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8"/>
                  </a:lnTo>
                  <a:lnTo>
                    <a:pt x="34" y="13"/>
                  </a:lnTo>
                  <a:lnTo>
                    <a:pt x="41" y="10"/>
                  </a:lnTo>
                  <a:lnTo>
                    <a:pt x="46"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43" name="Google Shape;6543;p59"/>
            <p:cNvSpPr/>
            <p:nvPr/>
          </p:nvSpPr>
          <p:spPr>
            <a:xfrm>
              <a:off x="2025650" y="3246438"/>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2" y="120"/>
                  </a:lnTo>
                  <a:lnTo>
                    <a:pt x="137" y="127"/>
                  </a:lnTo>
                  <a:lnTo>
                    <a:pt x="132" y="132"/>
                  </a:lnTo>
                  <a:lnTo>
                    <a:pt x="127"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2"/>
                  </a:lnTo>
                  <a:lnTo>
                    <a:pt x="18" y="127"/>
                  </a:lnTo>
                  <a:lnTo>
                    <a:pt x="14" y="120"/>
                  </a:lnTo>
                  <a:lnTo>
                    <a:pt x="10" y="115"/>
                  </a:lnTo>
                  <a:lnTo>
                    <a:pt x="7" y="108"/>
                  </a:lnTo>
                  <a:lnTo>
                    <a:pt x="4" y="101"/>
                  </a:lnTo>
                  <a:lnTo>
                    <a:pt x="2" y="93"/>
                  </a:lnTo>
                  <a:lnTo>
                    <a:pt x="1" y="86"/>
                  </a:lnTo>
                  <a:lnTo>
                    <a:pt x="0" y="78"/>
                  </a:lnTo>
                  <a:lnTo>
                    <a:pt x="0" y="78"/>
                  </a:lnTo>
                  <a:lnTo>
                    <a:pt x="1" y="70"/>
                  </a:lnTo>
                  <a:lnTo>
                    <a:pt x="2" y="62"/>
                  </a:lnTo>
                  <a:lnTo>
                    <a:pt x="4" y="55"/>
                  </a:lnTo>
                  <a:lnTo>
                    <a:pt x="7" y="48"/>
                  </a:lnTo>
                  <a:lnTo>
                    <a:pt x="10" y="41"/>
                  </a:lnTo>
                  <a:lnTo>
                    <a:pt x="14" y="35"/>
                  </a:lnTo>
                  <a:lnTo>
                    <a:pt x="18" y="29"/>
                  </a:lnTo>
                  <a:lnTo>
                    <a:pt x="23" y="23"/>
                  </a:lnTo>
                  <a:lnTo>
                    <a:pt x="29" y="19"/>
                  </a:lnTo>
                  <a:lnTo>
                    <a:pt x="34" y="14"/>
                  </a:lnTo>
                  <a:lnTo>
                    <a:pt x="41" y="11"/>
                  </a:lnTo>
                  <a:lnTo>
                    <a:pt x="48" y="7"/>
                  </a:lnTo>
                  <a:lnTo>
                    <a:pt x="55" y="5"/>
                  </a:lnTo>
                  <a:lnTo>
                    <a:pt x="62" y="3"/>
                  </a:lnTo>
                  <a:lnTo>
                    <a:pt x="70" y="1"/>
                  </a:lnTo>
                  <a:lnTo>
                    <a:pt x="78" y="0"/>
                  </a:lnTo>
                  <a:lnTo>
                    <a:pt x="78" y="0"/>
                  </a:lnTo>
                  <a:lnTo>
                    <a:pt x="86" y="1"/>
                  </a:lnTo>
                  <a:lnTo>
                    <a:pt x="93" y="3"/>
                  </a:lnTo>
                  <a:lnTo>
                    <a:pt x="101" y="5"/>
                  </a:lnTo>
                  <a:lnTo>
                    <a:pt x="108" y="7"/>
                  </a:lnTo>
                  <a:lnTo>
                    <a:pt x="115" y="11"/>
                  </a:lnTo>
                  <a:lnTo>
                    <a:pt x="120" y="14"/>
                  </a:lnTo>
                  <a:lnTo>
                    <a:pt x="127" y="19"/>
                  </a:lnTo>
                  <a:lnTo>
                    <a:pt x="132" y="23"/>
                  </a:lnTo>
                  <a:lnTo>
                    <a:pt x="137" y="29"/>
                  </a:lnTo>
                  <a:lnTo>
                    <a:pt x="142" y="35"/>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44" name="Google Shape;6544;p59"/>
            <p:cNvSpPr/>
            <p:nvPr/>
          </p:nvSpPr>
          <p:spPr>
            <a:xfrm>
              <a:off x="2025650" y="3317875"/>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5" y="145"/>
                  </a:lnTo>
                  <a:lnTo>
                    <a:pt x="108" y="148"/>
                  </a:lnTo>
                  <a:lnTo>
                    <a:pt x="101" y="151"/>
                  </a:lnTo>
                  <a:lnTo>
                    <a:pt x="93" y="153"/>
                  </a:lnTo>
                  <a:lnTo>
                    <a:pt x="86" y="154"/>
                  </a:lnTo>
                  <a:lnTo>
                    <a:pt x="78" y="155"/>
                  </a:lnTo>
                  <a:lnTo>
                    <a:pt x="78" y="155"/>
                  </a:lnTo>
                  <a:lnTo>
                    <a:pt x="70" y="154"/>
                  </a:lnTo>
                  <a:lnTo>
                    <a:pt x="62" y="153"/>
                  </a:lnTo>
                  <a:lnTo>
                    <a:pt x="55" y="151"/>
                  </a:lnTo>
                  <a:lnTo>
                    <a:pt x="48" y="148"/>
                  </a:lnTo>
                  <a:lnTo>
                    <a:pt x="41" y="145"/>
                  </a:lnTo>
                  <a:lnTo>
                    <a:pt x="34"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45" name="Google Shape;6545;p59"/>
            <p:cNvSpPr/>
            <p:nvPr/>
          </p:nvSpPr>
          <p:spPr>
            <a:xfrm>
              <a:off x="2095500" y="3246438"/>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1" y="120"/>
                  </a:lnTo>
                  <a:lnTo>
                    <a:pt x="136"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5"/>
                  </a:lnTo>
                  <a:lnTo>
                    <a:pt x="18" y="29"/>
                  </a:lnTo>
                  <a:lnTo>
                    <a:pt x="23" y="23"/>
                  </a:lnTo>
                  <a:lnTo>
                    <a:pt x="29" y="19"/>
                  </a:lnTo>
                  <a:lnTo>
                    <a:pt x="34" y="14"/>
                  </a:lnTo>
                  <a:lnTo>
                    <a:pt x="40" y="11"/>
                  </a:lnTo>
                  <a:lnTo>
                    <a:pt x="47" y="7"/>
                  </a:lnTo>
                  <a:lnTo>
                    <a:pt x="55" y="5"/>
                  </a:lnTo>
                  <a:lnTo>
                    <a:pt x="62" y="3"/>
                  </a:lnTo>
                  <a:lnTo>
                    <a:pt x="70" y="1"/>
                  </a:lnTo>
                  <a:lnTo>
                    <a:pt x="78" y="0"/>
                  </a:lnTo>
                  <a:lnTo>
                    <a:pt x="78" y="0"/>
                  </a:lnTo>
                  <a:lnTo>
                    <a:pt x="85" y="1"/>
                  </a:lnTo>
                  <a:lnTo>
                    <a:pt x="93" y="3"/>
                  </a:lnTo>
                  <a:lnTo>
                    <a:pt x="101" y="5"/>
                  </a:lnTo>
                  <a:lnTo>
                    <a:pt x="108" y="7"/>
                  </a:lnTo>
                  <a:lnTo>
                    <a:pt x="114" y="11"/>
                  </a:lnTo>
                  <a:lnTo>
                    <a:pt x="120" y="14"/>
                  </a:lnTo>
                  <a:lnTo>
                    <a:pt x="126" y="19"/>
                  </a:lnTo>
                  <a:lnTo>
                    <a:pt x="132" y="23"/>
                  </a:lnTo>
                  <a:lnTo>
                    <a:pt x="136" y="29"/>
                  </a:lnTo>
                  <a:lnTo>
                    <a:pt x="141" y="35"/>
                  </a:lnTo>
                  <a:lnTo>
                    <a:pt x="145" y="41"/>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46" name="Google Shape;6546;p59"/>
            <p:cNvSpPr/>
            <p:nvPr/>
          </p:nvSpPr>
          <p:spPr>
            <a:xfrm>
              <a:off x="1812925" y="3182938"/>
              <a:ext cx="49213" cy="47625"/>
            </a:xfrm>
            <a:custGeom>
              <a:avLst/>
              <a:gdLst/>
              <a:ahLst/>
              <a:cxnLst/>
              <a:rect l="l" t="t" r="r" b="b"/>
              <a:pathLst>
                <a:path w="155" h="154" extrusionOk="0">
                  <a:moveTo>
                    <a:pt x="155" y="77"/>
                  </a:moveTo>
                  <a:lnTo>
                    <a:pt x="155"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4" y="34"/>
                  </a:lnTo>
                  <a:lnTo>
                    <a:pt x="17" y="28"/>
                  </a:lnTo>
                  <a:lnTo>
                    <a:pt x="23" y="22"/>
                  </a:lnTo>
                  <a:lnTo>
                    <a:pt x="29" y="18"/>
                  </a:lnTo>
                  <a:lnTo>
                    <a:pt x="34" y="13"/>
                  </a:lnTo>
                  <a:lnTo>
                    <a:pt x="40" y="9"/>
                  </a:lnTo>
                  <a:lnTo>
                    <a:pt x="47" y="6"/>
                  </a:lnTo>
                  <a:lnTo>
                    <a:pt x="54" y="3"/>
                  </a:lnTo>
                  <a:lnTo>
                    <a:pt x="62" y="2"/>
                  </a:lnTo>
                  <a:lnTo>
                    <a:pt x="69" y="1"/>
                  </a:lnTo>
                  <a:lnTo>
                    <a:pt x="77" y="0"/>
                  </a:lnTo>
                  <a:lnTo>
                    <a:pt x="77" y="0"/>
                  </a:lnTo>
                  <a:lnTo>
                    <a:pt x="85" y="1"/>
                  </a:lnTo>
                  <a:lnTo>
                    <a:pt x="93" y="2"/>
                  </a:lnTo>
                  <a:lnTo>
                    <a:pt x="100" y="3"/>
                  </a:lnTo>
                  <a:lnTo>
                    <a:pt x="107" y="6"/>
                  </a:lnTo>
                  <a:lnTo>
                    <a:pt x="113" y="9"/>
                  </a:lnTo>
                  <a:lnTo>
                    <a:pt x="120" y="13"/>
                  </a:lnTo>
                  <a:lnTo>
                    <a:pt x="126" y="18"/>
                  </a:lnTo>
                  <a:lnTo>
                    <a:pt x="132" y="22"/>
                  </a:lnTo>
                  <a:lnTo>
                    <a:pt x="136" y="28"/>
                  </a:lnTo>
                  <a:lnTo>
                    <a:pt x="141" y="34"/>
                  </a:lnTo>
                  <a:lnTo>
                    <a:pt x="144" y="40"/>
                  </a:lnTo>
                  <a:lnTo>
                    <a:pt x="148" y="47"/>
                  </a:lnTo>
                  <a:lnTo>
                    <a:pt x="151" y="55"/>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47" name="Google Shape;6547;p59"/>
            <p:cNvSpPr/>
            <p:nvPr/>
          </p:nvSpPr>
          <p:spPr>
            <a:xfrm>
              <a:off x="2095500" y="3182938"/>
              <a:ext cx="49213" cy="47625"/>
            </a:xfrm>
            <a:custGeom>
              <a:avLst/>
              <a:gdLst/>
              <a:ahLst/>
              <a:cxnLst/>
              <a:rect l="l" t="t" r="r" b="b"/>
              <a:pathLst>
                <a:path w="155" h="154" extrusionOk="0">
                  <a:moveTo>
                    <a:pt x="155" y="77"/>
                  </a:moveTo>
                  <a:lnTo>
                    <a:pt x="155" y="77"/>
                  </a:lnTo>
                  <a:lnTo>
                    <a:pt x="155" y="84"/>
                  </a:lnTo>
                  <a:lnTo>
                    <a:pt x="153" y="92"/>
                  </a:lnTo>
                  <a:lnTo>
                    <a:pt x="151" y="100"/>
                  </a:lnTo>
                  <a:lnTo>
                    <a:pt x="149" y="107"/>
                  </a:lnTo>
                  <a:lnTo>
                    <a:pt x="145" y="114"/>
                  </a:lnTo>
                  <a:lnTo>
                    <a:pt x="141" y="120"/>
                  </a:lnTo>
                  <a:lnTo>
                    <a:pt x="136"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4" y="34"/>
                  </a:lnTo>
                  <a:lnTo>
                    <a:pt x="18" y="28"/>
                  </a:lnTo>
                  <a:lnTo>
                    <a:pt x="23" y="22"/>
                  </a:lnTo>
                  <a:lnTo>
                    <a:pt x="29" y="18"/>
                  </a:lnTo>
                  <a:lnTo>
                    <a:pt x="34" y="13"/>
                  </a:lnTo>
                  <a:lnTo>
                    <a:pt x="40" y="9"/>
                  </a:lnTo>
                  <a:lnTo>
                    <a:pt x="47" y="6"/>
                  </a:lnTo>
                  <a:lnTo>
                    <a:pt x="55" y="3"/>
                  </a:lnTo>
                  <a:lnTo>
                    <a:pt x="62" y="2"/>
                  </a:lnTo>
                  <a:lnTo>
                    <a:pt x="70" y="1"/>
                  </a:lnTo>
                  <a:lnTo>
                    <a:pt x="78" y="0"/>
                  </a:lnTo>
                  <a:lnTo>
                    <a:pt x="78" y="0"/>
                  </a:lnTo>
                  <a:lnTo>
                    <a:pt x="85" y="1"/>
                  </a:lnTo>
                  <a:lnTo>
                    <a:pt x="93" y="2"/>
                  </a:lnTo>
                  <a:lnTo>
                    <a:pt x="101" y="3"/>
                  </a:lnTo>
                  <a:lnTo>
                    <a:pt x="108" y="6"/>
                  </a:lnTo>
                  <a:lnTo>
                    <a:pt x="114" y="9"/>
                  </a:lnTo>
                  <a:lnTo>
                    <a:pt x="120" y="13"/>
                  </a:lnTo>
                  <a:lnTo>
                    <a:pt x="126" y="18"/>
                  </a:lnTo>
                  <a:lnTo>
                    <a:pt x="132" y="22"/>
                  </a:lnTo>
                  <a:lnTo>
                    <a:pt x="136" y="28"/>
                  </a:lnTo>
                  <a:lnTo>
                    <a:pt x="141" y="34"/>
                  </a:lnTo>
                  <a:lnTo>
                    <a:pt x="145" y="40"/>
                  </a:lnTo>
                  <a:lnTo>
                    <a:pt x="149" y="47"/>
                  </a:lnTo>
                  <a:lnTo>
                    <a:pt x="151" y="55"/>
                  </a:lnTo>
                  <a:lnTo>
                    <a:pt x="153"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48" name="Google Shape;6548;p59"/>
            <p:cNvSpPr/>
            <p:nvPr/>
          </p:nvSpPr>
          <p:spPr>
            <a:xfrm>
              <a:off x="2166938" y="2968625"/>
              <a:ext cx="49213" cy="49213"/>
            </a:xfrm>
            <a:custGeom>
              <a:avLst/>
              <a:gdLst/>
              <a:ahLst/>
              <a:cxnLst/>
              <a:rect l="l" t="t" r="r" b="b"/>
              <a:pathLst>
                <a:path w="153" h="154" extrusionOk="0">
                  <a:moveTo>
                    <a:pt x="153" y="78"/>
                  </a:moveTo>
                  <a:lnTo>
                    <a:pt x="153" y="78"/>
                  </a:lnTo>
                  <a:lnTo>
                    <a:pt x="153" y="84"/>
                  </a:lnTo>
                  <a:lnTo>
                    <a:pt x="152" y="92"/>
                  </a:lnTo>
                  <a:lnTo>
                    <a:pt x="150" y="100"/>
                  </a:lnTo>
                  <a:lnTo>
                    <a:pt x="147" y="107"/>
                  </a:lnTo>
                  <a:lnTo>
                    <a:pt x="144" y="114"/>
                  </a:lnTo>
                  <a:lnTo>
                    <a:pt x="141" y="120"/>
                  </a:lnTo>
                  <a:lnTo>
                    <a:pt x="136" y="126"/>
                  </a:lnTo>
                  <a:lnTo>
                    <a:pt x="131" y="131"/>
                  </a:lnTo>
                  <a:lnTo>
                    <a:pt x="126" y="137"/>
                  </a:lnTo>
                  <a:lnTo>
                    <a:pt x="120" y="141"/>
                  </a:lnTo>
                  <a:lnTo>
                    <a:pt x="113" y="145"/>
                  </a:lnTo>
                  <a:lnTo>
                    <a:pt x="106" y="149"/>
                  </a:lnTo>
                  <a:lnTo>
                    <a:pt x="99" y="151"/>
                  </a:lnTo>
                  <a:lnTo>
                    <a:pt x="92" y="153"/>
                  </a:lnTo>
                  <a:lnTo>
                    <a:pt x="84" y="154"/>
                  </a:lnTo>
                  <a:lnTo>
                    <a:pt x="76" y="154"/>
                  </a:lnTo>
                  <a:lnTo>
                    <a:pt x="76" y="154"/>
                  </a:lnTo>
                  <a:lnTo>
                    <a:pt x="68" y="154"/>
                  </a:lnTo>
                  <a:lnTo>
                    <a:pt x="60" y="153"/>
                  </a:lnTo>
                  <a:lnTo>
                    <a:pt x="54" y="151"/>
                  </a:lnTo>
                  <a:lnTo>
                    <a:pt x="47" y="149"/>
                  </a:lnTo>
                  <a:lnTo>
                    <a:pt x="40" y="145"/>
                  </a:lnTo>
                  <a:lnTo>
                    <a:pt x="33" y="141"/>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4"/>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1" y="34"/>
                  </a:lnTo>
                  <a:lnTo>
                    <a:pt x="144" y="40"/>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49" name="Google Shape;6549;p59"/>
            <p:cNvSpPr/>
            <p:nvPr/>
          </p:nvSpPr>
          <p:spPr>
            <a:xfrm>
              <a:off x="2166938" y="304006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50" name="Google Shape;6550;p59"/>
            <p:cNvSpPr/>
            <p:nvPr/>
          </p:nvSpPr>
          <p:spPr>
            <a:xfrm>
              <a:off x="2095500" y="2968625"/>
              <a:ext cx="49213" cy="49213"/>
            </a:xfrm>
            <a:custGeom>
              <a:avLst/>
              <a:gdLst/>
              <a:ahLst/>
              <a:cxnLst/>
              <a:rect l="l" t="t" r="r" b="b"/>
              <a:pathLst>
                <a:path w="155" h="154" extrusionOk="0">
                  <a:moveTo>
                    <a:pt x="155" y="78"/>
                  </a:moveTo>
                  <a:lnTo>
                    <a:pt x="155" y="78"/>
                  </a:lnTo>
                  <a:lnTo>
                    <a:pt x="155" y="84"/>
                  </a:lnTo>
                  <a:lnTo>
                    <a:pt x="153" y="92"/>
                  </a:lnTo>
                  <a:lnTo>
                    <a:pt x="151" y="100"/>
                  </a:lnTo>
                  <a:lnTo>
                    <a:pt x="149" y="107"/>
                  </a:lnTo>
                  <a:lnTo>
                    <a:pt x="145" y="114"/>
                  </a:lnTo>
                  <a:lnTo>
                    <a:pt x="141" y="120"/>
                  </a:lnTo>
                  <a:lnTo>
                    <a:pt x="136" y="126"/>
                  </a:lnTo>
                  <a:lnTo>
                    <a:pt x="132" y="131"/>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8"/>
                  </a:lnTo>
                  <a:lnTo>
                    <a:pt x="141" y="34"/>
                  </a:lnTo>
                  <a:lnTo>
                    <a:pt x="145" y="40"/>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51" name="Google Shape;6551;p59"/>
            <p:cNvSpPr/>
            <p:nvPr/>
          </p:nvSpPr>
          <p:spPr>
            <a:xfrm>
              <a:off x="2095500" y="3043238"/>
              <a:ext cx="49213" cy="49213"/>
            </a:xfrm>
            <a:custGeom>
              <a:avLst/>
              <a:gdLst/>
              <a:ahLst/>
              <a:cxnLst/>
              <a:rect l="l" t="t" r="r" b="b"/>
              <a:pathLst>
                <a:path w="155" h="155" extrusionOk="0">
                  <a:moveTo>
                    <a:pt x="155" y="78"/>
                  </a:moveTo>
                  <a:lnTo>
                    <a:pt x="155" y="78"/>
                  </a:lnTo>
                  <a:lnTo>
                    <a:pt x="155" y="86"/>
                  </a:lnTo>
                  <a:lnTo>
                    <a:pt x="153" y="93"/>
                  </a:lnTo>
                  <a:lnTo>
                    <a:pt x="151" y="101"/>
                  </a:lnTo>
                  <a:lnTo>
                    <a:pt x="149" y="108"/>
                  </a:lnTo>
                  <a:lnTo>
                    <a:pt x="145" y="115"/>
                  </a:lnTo>
                  <a:lnTo>
                    <a:pt x="141" y="121"/>
                  </a:lnTo>
                  <a:lnTo>
                    <a:pt x="136"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0" y="11"/>
                  </a:lnTo>
                  <a:lnTo>
                    <a:pt x="47" y="7"/>
                  </a:lnTo>
                  <a:lnTo>
                    <a:pt x="55" y="5"/>
                  </a:lnTo>
                  <a:lnTo>
                    <a:pt x="62" y="3"/>
                  </a:lnTo>
                  <a:lnTo>
                    <a:pt x="70" y="2"/>
                  </a:lnTo>
                  <a:lnTo>
                    <a:pt x="78" y="0"/>
                  </a:lnTo>
                  <a:lnTo>
                    <a:pt x="78" y="0"/>
                  </a:lnTo>
                  <a:lnTo>
                    <a:pt x="85" y="2"/>
                  </a:lnTo>
                  <a:lnTo>
                    <a:pt x="93" y="3"/>
                  </a:lnTo>
                  <a:lnTo>
                    <a:pt x="101" y="5"/>
                  </a:lnTo>
                  <a:lnTo>
                    <a:pt x="108" y="7"/>
                  </a:lnTo>
                  <a:lnTo>
                    <a:pt x="114" y="11"/>
                  </a:lnTo>
                  <a:lnTo>
                    <a:pt x="120" y="14"/>
                  </a:lnTo>
                  <a:lnTo>
                    <a:pt x="126" y="19"/>
                  </a:lnTo>
                  <a:lnTo>
                    <a:pt x="132" y="23"/>
                  </a:lnTo>
                  <a:lnTo>
                    <a:pt x="136" y="29"/>
                  </a:lnTo>
                  <a:lnTo>
                    <a:pt x="141" y="35"/>
                  </a:lnTo>
                  <a:lnTo>
                    <a:pt x="145" y="42"/>
                  </a:lnTo>
                  <a:lnTo>
                    <a:pt x="149" y="48"/>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52" name="Google Shape;6552;p59"/>
            <p:cNvSpPr/>
            <p:nvPr/>
          </p:nvSpPr>
          <p:spPr>
            <a:xfrm>
              <a:off x="2095500" y="3317875"/>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1"/>
                  </a:lnTo>
                  <a:lnTo>
                    <a:pt x="93" y="153"/>
                  </a:lnTo>
                  <a:lnTo>
                    <a:pt x="85" y="154"/>
                  </a:lnTo>
                  <a:lnTo>
                    <a:pt x="78" y="155"/>
                  </a:lnTo>
                  <a:lnTo>
                    <a:pt x="78" y="155"/>
                  </a:lnTo>
                  <a:lnTo>
                    <a:pt x="70" y="154"/>
                  </a:lnTo>
                  <a:lnTo>
                    <a:pt x="62" y="153"/>
                  </a:lnTo>
                  <a:lnTo>
                    <a:pt x="55" y="151"/>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53" name="Google Shape;6553;p59"/>
            <p:cNvSpPr/>
            <p:nvPr/>
          </p:nvSpPr>
          <p:spPr>
            <a:xfrm>
              <a:off x="2444750" y="3317875"/>
              <a:ext cx="49213" cy="49213"/>
            </a:xfrm>
            <a:custGeom>
              <a:avLst/>
              <a:gdLst/>
              <a:ahLst/>
              <a:cxnLst/>
              <a:rect l="l" t="t" r="r" b="b"/>
              <a:pathLst>
                <a:path w="154" h="154" extrusionOk="0">
                  <a:moveTo>
                    <a:pt x="154" y="77"/>
                  </a:moveTo>
                  <a:lnTo>
                    <a:pt x="154" y="77"/>
                  </a:lnTo>
                  <a:lnTo>
                    <a:pt x="153" y="84"/>
                  </a:lnTo>
                  <a:lnTo>
                    <a:pt x="152" y="92"/>
                  </a:lnTo>
                  <a:lnTo>
                    <a:pt x="151" y="100"/>
                  </a:lnTo>
                  <a:lnTo>
                    <a:pt x="148" y="107"/>
                  </a:lnTo>
                  <a:lnTo>
                    <a:pt x="145" y="114"/>
                  </a:lnTo>
                  <a:lnTo>
                    <a:pt x="141" y="120"/>
                  </a:lnTo>
                  <a:lnTo>
                    <a:pt x="136" y="125"/>
                  </a:lnTo>
                  <a:lnTo>
                    <a:pt x="132" y="131"/>
                  </a:lnTo>
                  <a:lnTo>
                    <a:pt x="126" y="137"/>
                  </a:lnTo>
                  <a:lnTo>
                    <a:pt x="120" y="140"/>
                  </a:lnTo>
                  <a:lnTo>
                    <a:pt x="113" y="145"/>
                  </a:lnTo>
                  <a:lnTo>
                    <a:pt x="107" y="148"/>
                  </a:lnTo>
                  <a:lnTo>
                    <a:pt x="99" y="151"/>
                  </a:lnTo>
                  <a:lnTo>
                    <a:pt x="93" y="153"/>
                  </a:lnTo>
                  <a:lnTo>
                    <a:pt x="85" y="154"/>
                  </a:lnTo>
                  <a:lnTo>
                    <a:pt x="77" y="154"/>
                  </a:lnTo>
                  <a:lnTo>
                    <a:pt x="77" y="154"/>
                  </a:lnTo>
                  <a:lnTo>
                    <a:pt x="70" y="154"/>
                  </a:lnTo>
                  <a:lnTo>
                    <a:pt x="62" y="153"/>
                  </a:lnTo>
                  <a:lnTo>
                    <a:pt x="54" y="151"/>
                  </a:lnTo>
                  <a:lnTo>
                    <a:pt x="47" y="148"/>
                  </a:lnTo>
                  <a:lnTo>
                    <a:pt x="40" y="145"/>
                  </a:lnTo>
                  <a:lnTo>
                    <a:pt x="34" y="140"/>
                  </a:lnTo>
                  <a:lnTo>
                    <a:pt x="29" y="137"/>
                  </a:lnTo>
                  <a:lnTo>
                    <a:pt x="23" y="131"/>
                  </a:lnTo>
                  <a:lnTo>
                    <a:pt x="17" y="125"/>
                  </a:lnTo>
                  <a:lnTo>
                    <a:pt x="14"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4" y="34"/>
                  </a:lnTo>
                  <a:lnTo>
                    <a:pt x="17" y="28"/>
                  </a:lnTo>
                  <a:lnTo>
                    <a:pt x="23" y="22"/>
                  </a:lnTo>
                  <a:lnTo>
                    <a:pt x="29" y="18"/>
                  </a:lnTo>
                  <a:lnTo>
                    <a:pt x="34" y="13"/>
                  </a:lnTo>
                  <a:lnTo>
                    <a:pt x="40" y="9"/>
                  </a:lnTo>
                  <a:lnTo>
                    <a:pt x="47" y="6"/>
                  </a:lnTo>
                  <a:lnTo>
                    <a:pt x="54" y="3"/>
                  </a:lnTo>
                  <a:lnTo>
                    <a:pt x="62" y="2"/>
                  </a:lnTo>
                  <a:lnTo>
                    <a:pt x="70" y="1"/>
                  </a:lnTo>
                  <a:lnTo>
                    <a:pt x="77" y="0"/>
                  </a:lnTo>
                  <a:lnTo>
                    <a:pt x="77" y="0"/>
                  </a:lnTo>
                  <a:lnTo>
                    <a:pt x="85" y="1"/>
                  </a:lnTo>
                  <a:lnTo>
                    <a:pt x="93" y="2"/>
                  </a:lnTo>
                  <a:lnTo>
                    <a:pt x="99" y="3"/>
                  </a:lnTo>
                  <a:lnTo>
                    <a:pt x="107" y="6"/>
                  </a:lnTo>
                  <a:lnTo>
                    <a:pt x="113" y="9"/>
                  </a:lnTo>
                  <a:lnTo>
                    <a:pt x="120" y="13"/>
                  </a:lnTo>
                  <a:lnTo>
                    <a:pt x="126" y="18"/>
                  </a:lnTo>
                  <a:lnTo>
                    <a:pt x="132" y="22"/>
                  </a:lnTo>
                  <a:lnTo>
                    <a:pt x="136" y="28"/>
                  </a:lnTo>
                  <a:lnTo>
                    <a:pt x="141" y="34"/>
                  </a:lnTo>
                  <a:lnTo>
                    <a:pt x="145" y="40"/>
                  </a:lnTo>
                  <a:lnTo>
                    <a:pt x="148" y="46"/>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54" name="Google Shape;6554;p59"/>
            <p:cNvSpPr/>
            <p:nvPr/>
          </p:nvSpPr>
          <p:spPr>
            <a:xfrm>
              <a:off x="2505075" y="3317875"/>
              <a:ext cx="49213"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5"/>
                  </a:lnTo>
                  <a:lnTo>
                    <a:pt x="131" y="131"/>
                  </a:lnTo>
                  <a:lnTo>
                    <a:pt x="126" y="137"/>
                  </a:lnTo>
                  <a:lnTo>
                    <a:pt x="119" y="140"/>
                  </a:lnTo>
                  <a:lnTo>
                    <a:pt x="113" y="145"/>
                  </a:lnTo>
                  <a:lnTo>
                    <a:pt x="106"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0"/>
                  </a:lnTo>
                  <a:lnTo>
                    <a:pt x="28" y="137"/>
                  </a:lnTo>
                  <a:lnTo>
                    <a:pt x="22"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2" y="2"/>
                  </a:lnTo>
                  <a:lnTo>
                    <a:pt x="100" y="3"/>
                  </a:lnTo>
                  <a:lnTo>
                    <a:pt x="106" y="6"/>
                  </a:lnTo>
                  <a:lnTo>
                    <a:pt x="113" y="9"/>
                  </a:lnTo>
                  <a:lnTo>
                    <a:pt x="119" y="13"/>
                  </a:lnTo>
                  <a:lnTo>
                    <a:pt x="126" y="18"/>
                  </a:lnTo>
                  <a:lnTo>
                    <a:pt x="131" y="22"/>
                  </a:lnTo>
                  <a:lnTo>
                    <a:pt x="136" y="28"/>
                  </a:lnTo>
                  <a:lnTo>
                    <a:pt x="141" y="34"/>
                  </a:lnTo>
                  <a:lnTo>
                    <a:pt x="144" y="40"/>
                  </a:lnTo>
                  <a:lnTo>
                    <a:pt x="148"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55" name="Google Shape;6555;p59"/>
            <p:cNvSpPr/>
            <p:nvPr/>
          </p:nvSpPr>
          <p:spPr>
            <a:xfrm>
              <a:off x="2505075" y="3246438"/>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0"/>
                  </a:lnTo>
                  <a:lnTo>
                    <a:pt x="136" y="127"/>
                  </a:lnTo>
                  <a:lnTo>
                    <a:pt x="131" y="132"/>
                  </a:lnTo>
                  <a:lnTo>
                    <a:pt x="126" y="138"/>
                  </a:lnTo>
                  <a:lnTo>
                    <a:pt x="119" y="142"/>
                  </a:lnTo>
                  <a:lnTo>
                    <a:pt x="113" y="146"/>
                  </a:lnTo>
                  <a:lnTo>
                    <a:pt x="106"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3" y="35"/>
                  </a:lnTo>
                  <a:lnTo>
                    <a:pt x="17" y="29"/>
                  </a:lnTo>
                  <a:lnTo>
                    <a:pt x="22" y="23"/>
                  </a:lnTo>
                  <a:lnTo>
                    <a:pt x="28" y="19"/>
                  </a:lnTo>
                  <a:lnTo>
                    <a:pt x="33" y="14"/>
                  </a:lnTo>
                  <a:lnTo>
                    <a:pt x="40" y="11"/>
                  </a:lnTo>
                  <a:lnTo>
                    <a:pt x="47" y="7"/>
                  </a:lnTo>
                  <a:lnTo>
                    <a:pt x="54" y="5"/>
                  </a:lnTo>
                  <a:lnTo>
                    <a:pt x="61" y="3"/>
                  </a:lnTo>
                  <a:lnTo>
                    <a:pt x="69" y="1"/>
                  </a:lnTo>
                  <a:lnTo>
                    <a:pt x="77" y="0"/>
                  </a:lnTo>
                  <a:lnTo>
                    <a:pt x="77" y="0"/>
                  </a:lnTo>
                  <a:lnTo>
                    <a:pt x="85" y="1"/>
                  </a:lnTo>
                  <a:lnTo>
                    <a:pt x="92" y="3"/>
                  </a:lnTo>
                  <a:lnTo>
                    <a:pt x="100" y="5"/>
                  </a:lnTo>
                  <a:lnTo>
                    <a:pt x="106" y="7"/>
                  </a:lnTo>
                  <a:lnTo>
                    <a:pt x="113" y="11"/>
                  </a:lnTo>
                  <a:lnTo>
                    <a:pt x="119" y="14"/>
                  </a:lnTo>
                  <a:lnTo>
                    <a:pt x="126" y="19"/>
                  </a:lnTo>
                  <a:lnTo>
                    <a:pt x="131" y="23"/>
                  </a:lnTo>
                  <a:lnTo>
                    <a:pt x="136" y="29"/>
                  </a:lnTo>
                  <a:lnTo>
                    <a:pt x="141" y="35"/>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56" name="Google Shape;6556;p59"/>
            <p:cNvSpPr/>
            <p:nvPr/>
          </p:nvSpPr>
          <p:spPr>
            <a:xfrm>
              <a:off x="2444750" y="3389313"/>
              <a:ext cx="49213" cy="47625"/>
            </a:xfrm>
            <a:custGeom>
              <a:avLst/>
              <a:gdLst/>
              <a:ahLst/>
              <a:cxnLst/>
              <a:rect l="l" t="t" r="r" b="b"/>
              <a:pathLst>
                <a:path w="154" h="153" extrusionOk="0">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3"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4" y="33"/>
                  </a:lnTo>
                  <a:lnTo>
                    <a:pt x="17" y="27"/>
                  </a:lnTo>
                  <a:lnTo>
                    <a:pt x="23" y="21"/>
                  </a:lnTo>
                  <a:lnTo>
                    <a:pt x="29"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3"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57" name="Google Shape;6557;p59"/>
            <p:cNvSpPr/>
            <p:nvPr/>
          </p:nvSpPr>
          <p:spPr>
            <a:xfrm>
              <a:off x="2444750" y="3459163"/>
              <a:ext cx="49213" cy="49213"/>
            </a:xfrm>
            <a:custGeom>
              <a:avLst/>
              <a:gdLst/>
              <a:ahLst/>
              <a:cxnLst/>
              <a:rect l="l" t="t" r="r" b="b"/>
              <a:pathLst>
                <a:path w="154" h="155" extrusionOk="0">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7" y="148"/>
                  </a:lnTo>
                  <a:lnTo>
                    <a:pt x="99" y="151"/>
                  </a:lnTo>
                  <a:lnTo>
                    <a:pt x="93" y="153"/>
                  </a:lnTo>
                  <a:lnTo>
                    <a:pt x="85" y="154"/>
                  </a:lnTo>
                  <a:lnTo>
                    <a:pt x="77" y="155"/>
                  </a:lnTo>
                  <a:lnTo>
                    <a:pt x="77" y="155"/>
                  </a:lnTo>
                  <a:lnTo>
                    <a:pt x="70" y="154"/>
                  </a:lnTo>
                  <a:lnTo>
                    <a:pt x="62" y="153"/>
                  </a:lnTo>
                  <a:lnTo>
                    <a:pt x="54" y="151"/>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58" name="Google Shape;6558;p59"/>
            <p:cNvSpPr/>
            <p:nvPr/>
          </p:nvSpPr>
          <p:spPr>
            <a:xfrm>
              <a:off x="2444750" y="3529013"/>
              <a:ext cx="49213" cy="49213"/>
            </a:xfrm>
            <a:custGeom>
              <a:avLst/>
              <a:gdLst/>
              <a:ahLst/>
              <a:cxnLst/>
              <a:rect l="l" t="t" r="r" b="b"/>
              <a:pathLst>
                <a:path w="154" h="155" extrusionOk="0">
                  <a:moveTo>
                    <a:pt x="154" y="78"/>
                  </a:moveTo>
                  <a:lnTo>
                    <a:pt x="154" y="78"/>
                  </a:lnTo>
                  <a:lnTo>
                    <a:pt x="153" y="85"/>
                  </a:lnTo>
                  <a:lnTo>
                    <a:pt x="152" y="93"/>
                  </a:lnTo>
                  <a:lnTo>
                    <a:pt x="151" y="101"/>
                  </a:lnTo>
                  <a:lnTo>
                    <a:pt x="148" y="108"/>
                  </a:lnTo>
                  <a:lnTo>
                    <a:pt x="145" y="115"/>
                  </a:lnTo>
                  <a:lnTo>
                    <a:pt x="141" y="121"/>
                  </a:lnTo>
                  <a:lnTo>
                    <a:pt x="136" y="126"/>
                  </a:lnTo>
                  <a:lnTo>
                    <a:pt x="132" y="132"/>
                  </a:lnTo>
                  <a:lnTo>
                    <a:pt x="126" y="138"/>
                  </a:lnTo>
                  <a:lnTo>
                    <a:pt x="120" y="141"/>
                  </a:lnTo>
                  <a:lnTo>
                    <a:pt x="113"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1"/>
                  </a:lnTo>
                  <a:lnTo>
                    <a:pt x="29" y="138"/>
                  </a:lnTo>
                  <a:lnTo>
                    <a:pt x="23" y="132"/>
                  </a:lnTo>
                  <a:lnTo>
                    <a:pt x="17" y="126"/>
                  </a:lnTo>
                  <a:lnTo>
                    <a:pt x="14"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4" y="35"/>
                  </a:lnTo>
                  <a:lnTo>
                    <a:pt x="17" y="29"/>
                  </a:lnTo>
                  <a:lnTo>
                    <a:pt x="23" y="23"/>
                  </a:lnTo>
                  <a:lnTo>
                    <a:pt x="29" y="19"/>
                  </a:lnTo>
                  <a:lnTo>
                    <a:pt x="34" y="14"/>
                  </a:lnTo>
                  <a:lnTo>
                    <a:pt x="40" y="10"/>
                  </a:lnTo>
                  <a:lnTo>
                    <a:pt x="47" y="7"/>
                  </a:lnTo>
                  <a:lnTo>
                    <a:pt x="54" y="4"/>
                  </a:lnTo>
                  <a:lnTo>
                    <a:pt x="62" y="3"/>
                  </a:lnTo>
                  <a:lnTo>
                    <a:pt x="70" y="2"/>
                  </a:lnTo>
                  <a:lnTo>
                    <a:pt x="77" y="0"/>
                  </a:lnTo>
                  <a:lnTo>
                    <a:pt x="77" y="0"/>
                  </a:lnTo>
                  <a:lnTo>
                    <a:pt x="85" y="2"/>
                  </a:lnTo>
                  <a:lnTo>
                    <a:pt x="93" y="3"/>
                  </a:lnTo>
                  <a:lnTo>
                    <a:pt x="99" y="4"/>
                  </a:lnTo>
                  <a:lnTo>
                    <a:pt x="107" y="7"/>
                  </a:lnTo>
                  <a:lnTo>
                    <a:pt x="113" y="10"/>
                  </a:lnTo>
                  <a:lnTo>
                    <a:pt x="120" y="14"/>
                  </a:lnTo>
                  <a:lnTo>
                    <a:pt x="126" y="19"/>
                  </a:lnTo>
                  <a:lnTo>
                    <a:pt x="132" y="23"/>
                  </a:lnTo>
                  <a:lnTo>
                    <a:pt x="136" y="29"/>
                  </a:lnTo>
                  <a:lnTo>
                    <a:pt x="141" y="35"/>
                  </a:lnTo>
                  <a:lnTo>
                    <a:pt x="145" y="42"/>
                  </a:lnTo>
                  <a:lnTo>
                    <a:pt x="148"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59" name="Google Shape;6559;p59"/>
            <p:cNvSpPr/>
            <p:nvPr/>
          </p:nvSpPr>
          <p:spPr>
            <a:xfrm>
              <a:off x="2374900" y="3459163"/>
              <a:ext cx="49213" cy="49213"/>
            </a:xfrm>
            <a:custGeom>
              <a:avLst/>
              <a:gdLst/>
              <a:ahLst/>
              <a:cxnLst/>
              <a:rect l="l" t="t" r="r" b="b"/>
              <a:pathLst>
                <a:path w="155" h="155" extrusionOk="0">
                  <a:moveTo>
                    <a:pt x="155" y="77"/>
                  </a:moveTo>
                  <a:lnTo>
                    <a:pt x="155" y="77"/>
                  </a:lnTo>
                  <a:lnTo>
                    <a:pt x="155" y="85"/>
                  </a:lnTo>
                  <a:lnTo>
                    <a:pt x="154" y="93"/>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1"/>
                  </a:lnTo>
                  <a:lnTo>
                    <a:pt x="93" y="153"/>
                  </a:lnTo>
                  <a:lnTo>
                    <a:pt x="85" y="154"/>
                  </a:lnTo>
                  <a:lnTo>
                    <a:pt x="77" y="155"/>
                  </a:lnTo>
                  <a:lnTo>
                    <a:pt x="77" y="155"/>
                  </a:lnTo>
                  <a:lnTo>
                    <a:pt x="70" y="154"/>
                  </a:lnTo>
                  <a:lnTo>
                    <a:pt x="62" y="153"/>
                  </a:lnTo>
                  <a:lnTo>
                    <a:pt x="54" y="151"/>
                  </a:lnTo>
                  <a:lnTo>
                    <a:pt x="47" y="148"/>
                  </a:lnTo>
                  <a:lnTo>
                    <a:pt x="40"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8"/>
                  </a:lnTo>
                  <a:lnTo>
                    <a:pt x="35" y="13"/>
                  </a:lnTo>
                  <a:lnTo>
                    <a:pt x="40" y="10"/>
                  </a:lnTo>
                  <a:lnTo>
                    <a:pt x="47" y="6"/>
                  </a:lnTo>
                  <a:lnTo>
                    <a:pt x="54" y="4"/>
                  </a:lnTo>
                  <a:lnTo>
                    <a:pt x="62" y="2"/>
                  </a:lnTo>
                  <a:lnTo>
                    <a:pt x="70" y="0"/>
                  </a:lnTo>
                  <a:lnTo>
                    <a:pt x="77" y="0"/>
                  </a:lnTo>
                  <a:lnTo>
                    <a:pt x="77" y="0"/>
                  </a:lnTo>
                  <a:lnTo>
                    <a:pt x="85" y="0"/>
                  </a:lnTo>
                  <a:lnTo>
                    <a:pt x="93" y="2"/>
                  </a:lnTo>
                  <a:lnTo>
                    <a:pt x="101" y="4"/>
                  </a:lnTo>
                  <a:lnTo>
                    <a:pt x="108" y="6"/>
                  </a:lnTo>
                  <a:lnTo>
                    <a:pt x="115" y="10"/>
                  </a:lnTo>
                  <a:lnTo>
                    <a:pt x="121" y="13"/>
                  </a:lnTo>
                  <a:lnTo>
                    <a:pt x="126" y="18"/>
                  </a:lnTo>
                  <a:lnTo>
                    <a:pt x="132" y="23"/>
                  </a:lnTo>
                  <a:lnTo>
                    <a:pt x="137" y="28"/>
                  </a:lnTo>
                  <a:lnTo>
                    <a:pt x="141" y="35"/>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60" name="Google Shape;6560;p59"/>
            <p:cNvSpPr/>
            <p:nvPr/>
          </p:nvSpPr>
          <p:spPr>
            <a:xfrm>
              <a:off x="2303463" y="3459163"/>
              <a:ext cx="49213" cy="49213"/>
            </a:xfrm>
            <a:custGeom>
              <a:avLst/>
              <a:gdLst/>
              <a:ahLst/>
              <a:cxnLst/>
              <a:rect l="l" t="t" r="r" b="b"/>
              <a:pathLst>
                <a:path w="155" h="155" extrusionOk="0">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1"/>
                  </a:lnTo>
                  <a:lnTo>
                    <a:pt x="93" y="153"/>
                  </a:lnTo>
                  <a:lnTo>
                    <a:pt x="86" y="154"/>
                  </a:lnTo>
                  <a:lnTo>
                    <a:pt x="78" y="155"/>
                  </a:lnTo>
                  <a:lnTo>
                    <a:pt x="78" y="155"/>
                  </a:lnTo>
                  <a:lnTo>
                    <a:pt x="70" y="154"/>
                  </a:lnTo>
                  <a:lnTo>
                    <a:pt x="62" y="153"/>
                  </a:lnTo>
                  <a:lnTo>
                    <a:pt x="55" y="151"/>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61" name="Google Shape;6561;p59"/>
            <p:cNvSpPr/>
            <p:nvPr/>
          </p:nvSpPr>
          <p:spPr>
            <a:xfrm>
              <a:off x="2374900" y="3529013"/>
              <a:ext cx="49213" cy="49213"/>
            </a:xfrm>
            <a:custGeom>
              <a:avLst/>
              <a:gdLst/>
              <a:ahLst/>
              <a:cxnLst/>
              <a:rect l="l" t="t" r="r" b="b"/>
              <a:pathLst>
                <a:path w="155" h="155" extrusionOk="0">
                  <a:moveTo>
                    <a:pt x="155" y="78"/>
                  </a:moveTo>
                  <a:lnTo>
                    <a:pt x="155" y="78"/>
                  </a:lnTo>
                  <a:lnTo>
                    <a:pt x="155" y="85"/>
                  </a:lnTo>
                  <a:lnTo>
                    <a:pt x="154" y="93"/>
                  </a:lnTo>
                  <a:lnTo>
                    <a:pt x="151" y="101"/>
                  </a:lnTo>
                  <a:lnTo>
                    <a:pt x="149" y="108"/>
                  </a:lnTo>
                  <a:lnTo>
                    <a:pt x="146" y="115"/>
                  </a:lnTo>
                  <a:lnTo>
                    <a:pt x="141" y="121"/>
                  </a:lnTo>
                  <a:lnTo>
                    <a:pt x="137" y="126"/>
                  </a:lnTo>
                  <a:lnTo>
                    <a:pt x="132" y="132"/>
                  </a:lnTo>
                  <a:lnTo>
                    <a:pt x="126" y="138"/>
                  </a:lnTo>
                  <a:lnTo>
                    <a:pt x="121" y="141"/>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9" y="126"/>
                  </a:lnTo>
                  <a:lnTo>
                    <a:pt x="14" y="121"/>
                  </a:lnTo>
                  <a:lnTo>
                    <a:pt x="9" y="115"/>
                  </a:lnTo>
                  <a:lnTo>
                    <a:pt x="7" y="108"/>
                  </a:lnTo>
                  <a:lnTo>
                    <a:pt x="4" y="101"/>
                  </a:lnTo>
                  <a:lnTo>
                    <a:pt x="3" y="93"/>
                  </a:lnTo>
                  <a:lnTo>
                    <a:pt x="1" y="85"/>
                  </a:lnTo>
                  <a:lnTo>
                    <a:pt x="0" y="78"/>
                  </a:lnTo>
                  <a:lnTo>
                    <a:pt x="0" y="78"/>
                  </a:lnTo>
                  <a:lnTo>
                    <a:pt x="1" y="70"/>
                  </a:lnTo>
                  <a:lnTo>
                    <a:pt x="3" y="62"/>
                  </a:lnTo>
                  <a:lnTo>
                    <a:pt x="4" y="55"/>
                  </a:lnTo>
                  <a:lnTo>
                    <a:pt x="7" y="47"/>
                  </a:lnTo>
                  <a:lnTo>
                    <a:pt x="9" y="42"/>
                  </a:lnTo>
                  <a:lnTo>
                    <a:pt x="14" y="35"/>
                  </a:lnTo>
                  <a:lnTo>
                    <a:pt x="19" y="29"/>
                  </a:lnTo>
                  <a:lnTo>
                    <a:pt x="23" y="23"/>
                  </a:lnTo>
                  <a:lnTo>
                    <a:pt x="29" y="19"/>
                  </a:lnTo>
                  <a:lnTo>
                    <a:pt x="35" y="14"/>
                  </a:lnTo>
                  <a:lnTo>
                    <a:pt x="40" y="10"/>
                  </a:lnTo>
                  <a:lnTo>
                    <a:pt x="47" y="7"/>
                  </a:lnTo>
                  <a:lnTo>
                    <a:pt x="54" y="4"/>
                  </a:lnTo>
                  <a:lnTo>
                    <a:pt x="62" y="3"/>
                  </a:lnTo>
                  <a:lnTo>
                    <a:pt x="70" y="2"/>
                  </a:lnTo>
                  <a:lnTo>
                    <a:pt x="77" y="0"/>
                  </a:lnTo>
                  <a:lnTo>
                    <a:pt x="77" y="0"/>
                  </a:lnTo>
                  <a:lnTo>
                    <a:pt x="85" y="2"/>
                  </a:lnTo>
                  <a:lnTo>
                    <a:pt x="93" y="3"/>
                  </a:lnTo>
                  <a:lnTo>
                    <a:pt x="101" y="4"/>
                  </a:lnTo>
                  <a:lnTo>
                    <a:pt x="108" y="7"/>
                  </a:lnTo>
                  <a:lnTo>
                    <a:pt x="115" y="10"/>
                  </a:lnTo>
                  <a:lnTo>
                    <a:pt x="121" y="14"/>
                  </a:lnTo>
                  <a:lnTo>
                    <a:pt x="126" y="19"/>
                  </a:lnTo>
                  <a:lnTo>
                    <a:pt x="132" y="23"/>
                  </a:lnTo>
                  <a:lnTo>
                    <a:pt x="137" y="29"/>
                  </a:lnTo>
                  <a:lnTo>
                    <a:pt x="141" y="35"/>
                  </a:lnTo>
                  <a:lnTo>
                    <a:pt x="146" y="42"/>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62" name="Google Shape;6562;p59"/>
            <p:cNvSpPr/>
            <p:nvPr/>
          </p:nvSpPr>
          <p:spPr>
            <a:xfrm>
              <a:off x="2586038" y="3459163"/>
              <a:ext cx="47625" cy="49213"/>
            </a:xfrm>
            <a:custGeom>
              <a:avLst/>
              <a:gdLst/>
              <a:ahLst/>
              <a:cxnLst/>
              <a:rect l="l" t="t" r="r" b="b"/>
              <a:pathLst>
                <a:path w="153" h="155" extrusionOk="0">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1"/>
                  </a:lnTo>
                  <a:lnTo>
                    <a:pt x="93" y="153"/>
                  </a:lnTo>
                  <a:lnTo>
                    <a:pt x="84" y="154"/>
                  </a:lnTo>
                  <a:lnTo>
                    <a:pt x="76" y="155"/>
                  </a:lnTo>
                  <a:lnTo>
                    <a:pt x="76" y="155"/>
                  </a:lnTo>
                  <a:lnTo>
                    <a:pt x="68" y="154"/>
                  </a:lnTo>
                  <a:lnTo>
                    <a:pt x="60" y="153"/>
                  </a:lnTo>
                  <a:lnTo>
                    <a:pt x="54" y="151"/>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8"/>
                  </a:lnTo>
                  <a:lnTo>
                    <a:pt x="33" y="13"/>
                  </a:lnTo>
                  <a:lnTo>
                    <a:pt x="40" y="10"/>
                  </a:lnTo>
                  <a:lnTo>
                    <a:pt x="47" y="6"/>
                  </a:lnTo>
                  <a:lnTo>
                    <a:pt x="54" y="4"/>
                  </a:lnTo>
                  <a:lnTo>
                    <a:pt x="60" y="2"/>
                  </a:lnTo>
                  <a:lnTo>
                    <a:pt x="68" y="0"/>
                  </a:lnTo>
                  <a:lnTo>
                    <a:pt x="76" y="0"/>
                  </a:lnTo>
                  <a:lnTo>
                    <a:pt x="76" y="0"/>
                  </a:lnTo>
                  <a:lnTo>
                    <a:pt x="84" y="0"/>
                  </a:lnTo>
                  <a:lnTo>
                    <a:pt x="93"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63" name="Google Shape;6563;p59"/>
            <p:cNvSpPr/>
            <p:nvPr/>
          </p:nvSpPr>
          <p:spPr>
            <a:xfrm>
              <a:off x="2586038" y="3529013"/>
              <a:ext cx="47625" cy="49213"/>
            </a:xfrm>
            <a:custGeom>
              <a:avLst/>
              <a:gdLst/>
              <a:ahLst/>
              <a:cxnLst/>
              <a:rect l="l" t="t" r="r" b="b"/>
              <a:pathLst>
                <a:path w="153" h="155" extrusionOk="0">
                  <a:moveTo>
                    <a:pt x="153" y="78"/>
                  </a:moveTo>
                  <a:lnTo>
                    <a:pt x="153" y="78"/>
                  </a:lnTo>
                  <a:lnTo>
                    <a:pt x="153" y="85"/>
                  </a:lnTo>
                  <a:lnTo>
                    <a:pt x="152" y="93"/>
                  </a:lnTo>
                  <a:lnTo>
                    <a:pt x="150" y="101"/>
                  </a:lnTo>
                  <a:lnTo>
                    <a:pt x="147" y="108"/>
                  </a:lnTo>
                  <a:lnTo>
                    <a:pt x="144" y="115"/>
                  </a:lnTo>
                  <a:lnTo>
                    <a:pt x="141" y="121"/>
                  </a:lnTo>
                  <a:lnTo>
                    <a:pt x="136" y="126"/>
                  </a:lnTo>
                  <a:lnTo>
                    <a:pt x="131" y="132"/>
                  </a:lnTo>
                  <a:lnTo>
                    <a:pt x="126" y="138"/>
                  </a:lnTo>
                  <a:lnTo>
                    <a:pt x="120" y="141"/>
                  </a:lnTo>
                  <a:lnTo>
                    <a:pt x="113" y="146"/>
                  </a:lnTo>
                  <a:lnTo>
                    <a:pt x="106" y="149"/>
                  </a:lnTo>
                  <a:lnTo>
                    <a:pt x="99" y="151"/>
                  </a:lnTo>
                  <a:lnTo>
                    <a:pt x="93" y="154"/>
                  </a:lnTo>
                  <a:lnTo>
                    <a:pt x="84" y="155"/>
                  </a:lnTo>
                  <a:lnTo>
                    <a:pt x="76" y="155"/>
                  </a:lnTo>
                  <a:lnTo>
                    <a:pt x="76" y="155"/>
                  </a:lnTo>
                  <a:lnTo>
                    <a:pt x="68" y="155"/>
                  </a:lnTo>
                  <a:lnTo>
                    <a:pt x="60" y="154"/>
                  </a:lnTo>
                  <a:lnTo>
                    <a:pt x="54" y="151"/>
                  </a:lnTo>
                  <a:lnTo>
                    <a:pt x="47" y="149"/>
                  </a:lnTo>
                  <a:lnTo>
                    <a:pt x="40" y="146"/>
                  </a:lnTo>
                  <a:lnTo>
                    <a:pt x="33" y="141"/>
                  </a:lnTo>
                  <a:lnTo>
                    <a:pt x="27" y="138"/>
                  </a:lnTo>
                  <a:lnTo>
                    <a:pt x="22" y="132"/>
                  </a:lnTo>
                  <a:lnTo>
                    <a:pt x="17" y="126"/>
                  </a:lnTo>
                  <a:lnTo>
                    <a:pt x="12"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2" y="35"/>
                  </a:lnTo>
                  <a:lnTo>
                    <a:pt x="17" y="29"/>
                  </a:lnTo>
                  <a:lnTo>
                    <a:pt x="22" y="23"/>
                  </a:lnTo>
                  <a:lnTo>
                    <a:pt x="27" y="19"/>
                  </a:lnTo>
                  <a:lnTo>
                    <a:pt x="33" y="14"/>
                  </a:lnTo>
                  <a:lnTo>
                    <a:pt x="40" y="10"/>
                  </a:lnTo>
                  <a:lnTo>
                    <a:pt x="47" y="7"/>
                  </a:lnTo>
                  <a:lnTo>
                    <a:pt x="54" y="4"/>
                  </a:lnTo>
                  <a:lnTo>
                    <a:pt x="60" y="3"/>
                  </a:lnTo>
                  <a:lnTo>
                    <a:pt x="68" y="2"/>
                  </a:lnTo>
                  <a:lnTo>
                    <a:pt x="76" y="0"/>
                  </a:lnTo>
                  <a:lnTo>
                    <a:pt x="76" y="0"/>
                  </a:lnTo>
                  <a:lnTo>
                    <a:pt x="84" y="2"/>
                  </a:lnTo>
                  <a:lnTo>
                    <a:pt x="93" y="3"/>
                  </a:lnTo>
                  <a:lnTo>
                    <a:pt x="99" y="4"/>
                  </a:lnTo>
                  <a:lnTo>
                    <a:pt x="106" y="7"/>
                  </a:lnTo>
                  <a:lnTo>
                    <a:pt x="113" y="10"/>
                  </a:lnTo>
                  <a:lnTo>
                    <a:pt x="120" y="14"/>
                  </a:lnTo>
                  <a:lnTo>
                    <a:pt x="126" y="19"/>
                  </a:lnTo>
                  <a:lnTo>
                    <a:pt x="131" y="23"/>
                  </a:lnTo>
                  <a:lnTo>
                    <a:pt x="136" y="29"/>
                  </a:lnTo>
                  <a:lnTo>
                    <a:pt x="141" y="35"/>
                  </a:lnTo>
                  <a:lnTo>
                    <a:pt x="144" y="42"/>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64" name="Google Shape;6564;p59"/>
            <p:cNvSpPr/>
            <p:nvPr/>
          </p:nvSpPr>
          <p:spPr>
            <a:xfrm>
              <a:off x="2516188" y="3459163"/>
              <a:ext cx="49213" cy="49213"/>
            </a:xfrm>
            <a:custGeom>
              <a:avLst/>
              <a:gdLst/>
              <a:ahLst/>
              <a:cxnLst/>
              <a:rect l="l" t="t" r="r" b="b"/>
              <a:pathLst>
                <a:path w="154" h="155" extrusionOk="0">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65" name="Google Shape;6565;p59"/>
            <p:cNvSpPr/>
            <p:nvPr/>
          </p:nvSpPr>
          <p:spPr>
            <a:xfrm>
              <a:off x="2516188" y="3529013"/>
              <a:ext cx="49213" cy="49213"/>
            </a:xfrm>
            <a:custGeom>
              <a:avLst/>
              <a:gdLst/>
              <a:ahLst/>
              <a:cxnLst/>
              <a:rect l="l" t="t" r="r" b="b"/>
              <a:pathLst>
                <a:path w="154" h="155" extrusionOk="0">
                  <a:moveTo>
                    <a:pt x="154" y="78"/>
                  </a:moveTo>
                  <a:lnTo>
                    <a:pt x="154" y="78"/>
                  </a:lnTo>
                  <a:lnTo>
                    <a:pt x="154" y="85"/>
                  </a:lnTo>
                  <a:lnTo>
                    <a:pt x="152" y="93"/>
                  </a:lnTo>
                  <a:lnTo>
                    <a:pt x="150" y="101"/>
                  </a:lnTo>
                  <a:lnTo>
                    <a:pt x="148" y="108"/>
                  </a:lnTo>
                  <a:lnTo>
                    <a:pt x="144" y="115"/>
                  </a:lnTo>
                  <a:lnTo>
                    <a:pt x="141" y="121"/>
                  </a:lnTo>
                  <a:lnTo>
                    <a:pt x="136"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6" y="29"/>
                  </a:lnTo>
                  <a:lnTo>
                    <a:pt x="141" y="35"/>
                  </a:lnTo>
                  <a:lnTo>
                    <a:pt x="144" y="42"/>
                  </a:lnTo>
                  <a:lnTo>
                    <a:pt x="148" y="47"/>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66" name="Google Shape;6566;p59"/>
            <p:cNvSpPr/>
            <p:nvPr/>
          </p:nvSpPr>
          <p:spPr>
            <a:xfrm>
              <a:off x="2586038" y="3595688"/>
              <a:ext cx="47625" cy="49213"/>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4" y="153"/>
                  </a:lnTo>
                  <a:lnTo>
                    <a:pt x="76" y="153"/>
                  </a:lnTo>
                  <a:lnTo>
                    <a:pt x="76" y="153"/>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67" name="Google Shape;6567;p59"/>
            <p:cNvSpPr/>
            <p:nvPr/>
          </p:nvSpPr>
          <p:spPr>
            <a:xfrm>
              <a:off x="2586038" y="3665538"/>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1" y="120"/>
                  </a:lnTo>
                  <a:lnTo>
                    <a:pt x="136" y="126"/>
                  </a:lnTo>
                  <a:lnTo>
                    <a:pt x="131" y="131"/>
                  </a:lnTo>
                  <a:lnTo>
                    <a:pt x="126" y="136"/>
                  </a:lnTo>
                  <a:lnTo>
                    <a:pt x="120" y="140"/>
                  </a:lnTo>
                  <a:lnTo>
                    <a:pt x="113" y="145"/>
                  </a:lnTo>
                  <a:lnTo>
                    <a:pt x="106" y="147"/>
                  </a:lnTo>
                  <a:lnTo>
                    <a:pt x="99" y="151"/>
                  </a:lnTo>
                  <a:lnTo>
                    <a:pt x="93"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3"/>
                  </a:lnTo>
                  <a:lnTo>
                    <a:pt x="6" y="107"/>
                  </a:lnTo>
                  <a:lnTo>
                    <a:pt x="3" y="99"/>
                  </a:lnTo>
                  <a:lnTo>
                    <a:pt x="1" y="92"/>
                  </a:lnTo>
                  <a:lnTo>
                    <a:pt x="0" y="84"/>
                  </a:lnTo>
                  <a:lnTo>
                    <a:pt x="0" y="76"/>
                  </a:lnTo>
                  <a:lnTo>
                    <a:pt x="0" y="76"/>
                  </a:lnTo>
                  <a:lnTo>
                    <a:pt x="0" y="68"/>
                  </a:lnTo>
                  <a:lnTo>
                    <a:pt x="1" y="62"/>
                  </a:lnTo>
                  <a:lnTo>
                    <a:pt x="3" y="54"/>
                  </a:lnTo>
                  <a:lnTo>
                    <a:pt x="6" y="47"/>
                  </a:lnTo>
                  <a:lnTo>
                    <a:pt x="9" y="40"/>
                  </a:lnTo>
                  <a:lnTo>
                    <a:pt x="12" y="34"/>
                  </a:lnTo>
                  <a:lnTo>
                    <a:pt x="17" y="28"/>
                  </a:lnTo>
                  <a:lnTo>
                    <a:pt x="22" y="23"/>
                  </a:lnTo>
                  <a:lnTo>
                    <a:pt x="27" y="18"/>
                  </a:lnTo>
                  <a:lnTo>
                    <a:pt x="33" y="13"/>
                  </a:lnTo>
                  <a:lnTo>
                    <a:pt x="40" y="9"/>
                  </a:lnTo>
                  <a:lnTo>
                    <a:pt x="47" y="5"/>
                  </a:lnTo>
                  <a:lnTo>
                    <a:pt x="54" y="3"/>
                  </a:lnTo>
                  <a:lnTo>
                    <a:pt x="60" y="1"/>
                  </a:lnTo>
                  <a:lnTo>
                    <a:pt x="68" y="0"/>
                  </a:lnTo>
                  <a:lnTo>
                    <a:pt x="76" y="0"/>
                  </a:lnTo>
                  <a:lnTo>
                    <a:pt x="76" y="0"/>
                  </a:lnTo>
                  <a:lnTo>
                    <a:pt x="84" y="0"/>
                  </a:lnTo>
                  <a:lnTo>
                    <a:pt x="93" y="1"/>
                  </a:lnTo>
                  <a:lnTo>
                    <a:pt x="99" y="3"/>
                  </a:lnTo>
                  <a:lnTo>
                    <a:pt x="106" y="5"/>
                  </a:lnTo>
                  <a:lnTo>
                    <a:pt x="113" y="9"/>
                  </a:lnTo>
                  <a:lnTo>
                    <a:pt x="120" y="13"/>
                  </a:lnTo>
                  <a:lnTo>
                    <a:pt x="126" y="18"/>
                  </a:lnTo>
                  <a:lnTo>
                    <a:pt x="131" y="23"/>
                  </a:lnTo>
                  <a:lnTo>
                    <a:pt x="136" y="28"/>
                  </a:lnTo>
                  <a:lnTo>
                    <a:pt x="141"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68" name="Google Shape;6568;p59"/>
            <p:cNvSpPr/>
            <p:nvPr/>
          </p:nvSpPr>
          <p:spPr>
            <a:xfrm>
              <a:off x="2516188" y="3595688"/>
              <a:ext cx="49213" cy="49213"/>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69" name="Google Shape;6569;p59"/>
            <p:cNvSpPr/>
            <p:nvPr/>
          </p:nvSpPr>
          <p:spPr>
            <a:xfrm>
              <a:off x="2233613" y="3317875"/>
              <a:ext cx="47625" cy="49213"/>
            </a:xfrm>
            <a:custGeom>
              <a:avLst/>
              <a:gdLst/>
              <a:ahLst/>
              <a:cxnLst/>
              <a:rect l="l" t="t" r="r" b="b"/>
              <a:pathLst>
                <a:path w="153" h="154" extrusionOk="0">
                  <a:moveTo>
                    <a:pt x="153" y="77"/>
                  </a:moveTo>
                  <a:lnTo>
                    <a:pt x="153" y="77"/>
                  </a:lnTo>
                  <a:lnTo>
                    <a:pt x="153" y="84"/>
                  </a:lnTo>
                  <a:lnTo>
                    <a:pt x="152" y="92"/>
                  </a:lnTo>
                  <a:lnTo>
                    <a:pt x="150" y="100"/>
                  </a:lnTo>
                  <a:lnTo>
                    <a:pt x="148"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1" y="22"/>
                  </a:lnTo>
                  <a:lnTo>
                    <a:pt x="136" y="28"/>
                  </a:lnTo>
                  <a:lnTo>
                    <a:pt x="141" y="34"/>
                  </a:lnTo>
                  <a:lnTo>
                    <a:pt x="144" y="40"/>
                  </a:lnTo>
                  <a:lnTo>
                    <a:pt x="148" y="46"/>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70" name="Google Shape;6570;p59"/>
            <p:cNvSpPr/>
            <p:nvPr/>
          </p:nvSpPr>
          <p:spPr>
            <a:xfrm>
              <a:off x="2233613" y="3389313"/>
              <a:ext cx="47625"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7"/>
                  </a:lnTo>
                  <a:lnTo>
                    <a:pt x="150" y="53"/>
                  </a:lnTo>
                  <a:lnTo>
                    <a:pt x="152" y="60"/>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71" name="Google Shape;6571;p59"/>
            <p:cNvSpPr/>
            <p:nvPr/>
          </p:nvSpPr>
          <p:spPr>
            <a:xfrm>
              <a:off x="2301875" y="3389313"/>
              <a:ext cx="49213" cy="47625"/>
            </a:xfrm>
            <a:custGeom>
              <a:avLst/>
              <a:gdLst/>
              <a:ahLst/>
              <a:cxnLst/>
              <a:rect l="l" t="t" r="r" b="b"/>
              <a:pathLst>
                <a:path w="155" h="153" extrusionOk="0">
                  <a:moveTo>
                    <a:pt x="155" y="76"/>
                  </a:moveTo>
                  <a:lnTo>
                    <a:pt x="155" y="76"/>
                  </a:lnTo>
                  <a:lnTo>
                    <a:pt x="154" y="84"/>
                  </a:lnTo>
                  <a:lnTo>
                    <a:pt x="153" y="92"/>
                  </a:lnTo>
                  <a:lnTo>
                    <a:pt x="152"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5" y="140"/>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3"/>
                  </a:lnTo>
                  <a:lnTo>
                    <a:pt x="6" y="47"/>
                  </a:lnTo>
                  <a:lnTo>
                    <a:pt x="10" y="40"/>
                  </a:lnTo>
                  <a:lnTo>
                    <a:pt x="13" y="33"/>
                  </a:lnTo>
                  <a:lnTo>
                    <a:pt x="18" y="27"/>
                  </a:lnTo>
                  <a:lnTo>
                    <a:pt x="23" y="21"/>
                  </a:lnTo>
                  <a:lnTo>
                    <a:pt x="28" y="17"/>
                  </a:lnTo>
                  <a:lnTo>
                    <a:pt x="35"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2"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72" name="Google Shape;6572;p59"/>
            <p:cNvSpPr/>
            <p:nvPr/>
          </p:nvSpPr>
          <p:spPr>
            <a:xfrm>
              <a:off x="2373313" y="3389313"/>
              <a:ext cx="47625" cy="47625"/>
            </a:xfrm>
            <a:custGeom>
              <a:avLst/>
              <a:gdLst/>
              <a:ahLst/>
              <a:cxnLst/>
              <a:rect l="l" t="t" r="r" b="b"/>
              <a:pathLst>
                <a:path w="154" h="153" extrusionOk="0">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73" name="Google Shape;6573;p59"/>
            <p:cNvSpPr/>
            <p:nvPr/>
          </p:nvSpPr>
          <p:spPr>
            <a:xfrm>
              <a:off x="2865438" y="2617788"/>
              <a:ext cx="49213" cy="49213"/>
            </a:xfrm>
            <a:custGeom>
              <a:avLst/>
              <a:gdLst/>
              <a:ahLst/>
              <a:cxnLst/>
              <a:rect l="l" t="t" r="r" b="b"/>
              <a:pathLst>
                <a:path w="154" h="155" extrusionOk="0">
                  <a:moveTo>
                    <a:pt x="154" y="78"/>
                  </a:moveTo>
                  <a:lnTo>
                    <a:pt x="154" y="78"/>
                  </a:lnTo>
                  <a:lnTo>
                    <a:pt x="154" y="86"/>
                  </a:lnTo>
                  <a:lnTo>
                    <a:pt x="153" y="94"/>
                  </a:lnTo>
                  <a:lnTo>
                    <a:pt x="150" y="101"/>
                  </a:lnTo>
                  <a:lnTo>
                    <a:pt x="148" y="108"/>
                  </a:lnTo>
                  <a:lnTo>
                    <a:pt x="145" y="115"/>
                  </a:lnTo>
                  <a:lnTo>
                    <a:pt x="141" y="122"/>
                  </a:lnTo>
                  <a:lnTo>
                    <a:pt x="137" y="127"/>
                  </a:lnTo>
                  <a:lnTo>
                    <a:pt x="132" y="133"/>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3"/>
                  </a:lnTo>
                  <a:lnTo>
                    <a:pt x="18" y="127"/>
                  </a:lnTo>
                  <a:lnTo>
                    <a:pt x="13" y="122"/>
                  </a:lnTo>
                  <a:lnTo>
                    <a:pt x="10" y="115"/>
                  </a:lnTo>
                  <a:lnTo>
                    <a:pt x="6" y="108"/>
                  </a:lnTo>
                  <a:lnTo>
                    <a:pt x="4" y="101"/>
                  </a:lnTo>
                  <a:lnTo>
                    <a:pt x="2" y="94"/>
                  </a:lnTo>
                  <a:lnTo>
                    <a:pt x="0" y="86"/>
                  </a:lnTo>
                  <a:lnTo>
                    <a:pt x="0" y="78"/>
                  </a:lnTo>
                  <a:lnTo>
                    <a:pt x="0" y="78"/>
                  </a:lnTo>
                  <a:lnTo>
                    <a:pt x="0" y="70"/>
                  </a:lnTo>
                  <a:lnTo>
                    <a:pt x="2" y="62"/>
                  </a:lnTo>
                  <a:lnTo>
                    <a:pt x="4" y="55"/>
                  </a:lnTo>
                  <a:lnTo>
                    <a:pt x="6" y="48"/>
                  </a:lnTo>
                  <a:lnTo>
                    <a:pt x="10" y="42"/>
                  </a:lnTo>
                  <a:lnTo>
                    <a:pt x="13" y="35"/>
                  </a:lnTo>
                  <a:lnTo>
                    <a:pt x="18" y="29"/>
                  </a:lnTo>
                  <a:lnTo>
                    <a:pt x="23" y="23"/>
                  </a:lnTo>
                  <a:lnTo>
                    <a:pt x="28" y="19"/>
                  </a:lnTo>
                  <a:lnTo>
                    <a:pt x="34" y="14"/>
                  </a:lnTo>
                  <a:lnTo>
                    <a:pt x="40" y="11"/>
                  </a:lnTo>
                  <a:lnTo>
                    <a:pt x="47" y="7"/>
                  </a:lnTo>
                  <a:lnTo>
                    <a:pt x="54" y="5"/>
                  </a:lnTo>
                  <a:lnTo>
                    <a:pt x="62" y="3"/>
                  </a:lnTo>
                  <a:lnTo>
                    <a:pt x="69" y="1"/>
                  </a:lnTo>
                  <a:lnTo>
                    <a:pt x="77" y="0"/>
                  </a:lnTo>
                  <a:lnTo>
                    <a:pt x="77" y="0"/>
                  </a:lnTo>
                  <a:lnTo>
                    <a:pt x="85" y="1"/>
                  </a:lnTo>
                  <a:lnTo>
                    <a:pt x="93" y="3"/>
                  </a:lnTo>
                  <a:lnTo>
                    <a:pt x="100" y="5"/>
                  </a:lnTo>
                  <a:lnTo>
                    <a:pt x="107" y="7"/>
                  </a:lnTo>
                  <a:lnTo>
                    <a:pt x="114" y="11"/>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74" name="Google Shape;6574;p59"/>
            <p:cNvSpPr/>
            <p:nvPr/>
          </p:nvSpPr>
          <p:spPr>
            <a:xfrm>
              <a:off x="3841750" y="4079875"/>
              <a:ext cx="49213" cy="49213"/>
            </a:xfrm>
            <a:custGeom>
              <a:avLst/>
              <a:gdLst/>
              <a:ahLst/>
              <a:cxnLst/>
              <a:rect l="l" t="t" r="r" b="b"/>
              <a:pathLst>
                <a:path w="155" h="155" extrusionOk="0">
                  <a:moveTo>
                    <a:pt x="155" y="78"/>
                  </a:moveTo>
                  <a:lnTo>
                    <a:pt x="155" y="78"/>
                  </a:lnTo>
                  <a:lnTo>
                    <a:pt x="154" y="86"/>
                  </a:lnTo>
                  <a:lnTo>
                    <a:pt x="153" y="93"/>
                  </a:lnTo>
                  <a:lnTo>
                    <a:pt x="151" y="101"/>
                  </a:lnTo>
                  <a:lnTo>
                    <a:pt x="148" y="108"/>
                  </a:lnTo>
                  <a:lnTo>
                    <a:pt x="145" y="115"/>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8" y="127"/>
                  </a:lnTo>
                  <a:lnTo>
                    <a:pt x="14" y="120"/>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1"/>
                  </a:lnTo>
                  <a:lnTo>
                    <a:pt x="14" y="34"/>
                  </a:lnTo>
                  <a:lnTo>
                    <a:pt x="18" y="29"/>
                  </a:lnTo>
                  <a:lnTo>
                    <a:pt x="23" y="23"/>
                  </a:lnTo>
                  <a:lnTo>
                    <a:pt x="29"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1"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75" name="Google Shape;6575;p59"/>
            <p:cNvSpPr/>
            <p:nvPr/>
          </p:nvSpPr>
          <p:spPr>
            <a:xfrm>
              <a:off x="3424238" y="3943350"/>
              <a:ext cx="47625"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2" y="120"/>
                  </a:lnTo>
                  <a:lnTo>
                    <a:pt x="137" y="126"/>
                  </a:lnTo>
                  <a:lnTo>
                    <a:pt x="132" y="131"/>
                  </a:lnTo>
                  <a:lnTo>
                    <a:pt x="127" y="136"/>
                  </a:lnTo>
                  <a:lnTo>
                    <a:pt x="120" y="141"/>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70"/>
                  </a:lnTo>
                  <a:lnTo>
                    <a:pt x="2" y="62"/>
                  </a:lnTo>
                  <a:lnTo>
                    <a:pt x="3" y="54"/>
                  </a:lnTo>
                  <a:lnTo>
                    <a:pt x="7" y="47"/>
                  </a:lnTo>
                  <a:lnTo>
                    <a:pt x="9" y="40"/>
                  </a:lnTo>
                  <a:lnTo>
                    <a:pt x="14" y="34"/>
                  </a:lnTo>
                  <a:lnTo>
                    <a:pt x="18" y="28"/>
                  </a:lnTo>
                  <a:lnTo>
                    <a:pt x="23" y="23"/>
                  </a:lnTo>
                  <a:lnTo>
                    <a:pt x="29" y="17"/>
                  </a:lnTo>
                  <a:lnTo>
                    <a:pt x="34" y="14"/>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4"/>
                  </a:lnTo>
                  <a:lnTo>
                    <a:pt x="127" y="17"/>
                  </a:lnTo>
                  <a:lnTo>
                    <a:pt x="132" y="23"/>
                  </a:lnTo>
                  <a:lnTo>
                    <a:pt x="137" y="28"/>
                  </a:lnTo>
                  <a:lnTo>
                    <a:pt x="142" y="34"/>
                  </a:lnTo>
                  <a:lnTo>
                    <a:pt x="145" y="40"/>
                  </a:lnTo>
                  <a:lnTo>
                    <a:pt x="149" y="47"/>
                  </a:lnTo>
                  <a:lnTo>
                    <a:pt x="151"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76" name="Google Shape;6576;p59"/>
            <p:cNvSpPr/>
            <p:nvPr/>
          </p:nvSpPr>
          <p:spPr>
            <a:xfrm>
              <a:off x="3492500" y="3943350"/>
              <a:ext cx="49213" cy="49213"/>
            </a:xfrm>
            <a:custGeom>
              <a:avLst/>
              <a:gdLst/>
              <a:ahLst/>
              <a:cxnLst/>
              <a:rect l="l" t="t" r="r" b="b"/>
              <a:pathLst>
                <a:path w="154" h="154" extrusionOk="0">
                  <a:moveTo>
                    <a:pt x="154" y="76"/>
                  </a:moveTo>
                  <a:lnTo>
                    <a:pt x="154" y="76"/>
                  </a:lnTo>
                  <a:lnTo>
                    <a:pt x="154" y="84"/>
                  </a:lnTo>
                  <a:lnTo>
                    <a:pt x="153" y="92"/>
                  </a:lnTo>
                  <a:lnTo>
                    <a:pt x="151" y="99"/>
                  </a:lnTo>
                  <a:lnTo>
                    <a:pt x="148" y="107"/>
                  </a:lnTo>
                  <a:lnTo>
                    <a:pt x="145" y="113"/>
                  </a:lnTo>
                  <a:lnTo>
                    <a:pt x="141" y="120"/>
                  </a:lnTo>
                  <a:lnTo>
                    <a:pt x="137" y="126"/>
                  </a:lnTo>
                  <a:lnTo>
                    <a:pt x="131" y="131"/>
                  </a:lnTo>
                  <a:lnTo>
                    <a:pt x="127" y="136"/>
                  </a:lnTo>
                  <a:lnTo>
                    <a:pt x="120" y="141"/>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1"/>
                  </a:lnTo>
                  <a:lnTo>
                    <a:pt x="28" y="136"/>
                  </a:lnTo>
                  <a:lnTo>
                    <a:pt x="22" y="131"/>
                  </a:lnTo>
                  <a:lnTo>
                    <a:pt x="18" y="126"/>
                  </a:lnTo>
                  <a:lnTo>
                    <a:pt x="13" y="120"/>
                  </a:lnTo>
                  <a:lnTo>
                    <a:pt x="10" y="113"/>
                  </a:lnTo>
                  <a:lnTo>
                    <a:pt x="6" y="107"/>
                  </a:lnTo>
                  <a:lnTo>
                    <a:pt x="3" y="99"/>
                  </a:lnTo>
                  <a:lnTo>
                    <a:pt x="2" y="92"/>
                  </a:lnTo>
                  <a:lnTo>
                    <a:pt x="1" y="84"/>
                  </a:lnTo>
                  <a:lnTo>
                    <a:pt x="0" y="76"/>
                  </a:lnTo>
                  <a:lnTo>
                    <a:pt x="0" y="76"/>
                  </a:lnTo>
                  <a:lnTo>
                    <a:pt x="1" y="70"/>
                  </a:lnTo>
                  <a:lnTo>
                    <a:pt x="2" y="62"/>
                  </a:lnTo>
                  <a:lnTo>
                    <a:pt x="3" y="54"/>
                  </a:lnTo>
                  <a:lnTo>
                    <a:pt x="6" y="47"/>
                  </a:lnTo>
                  <a:lnTo>
                    <a:pt x="10" y="40"/>
                  </a:lnTo>
                  <a:lnTo>
                    <a:pt x="13" y="34"/>
                  </a:lnTo>
                  <a:lnTo>
                    <a:pt x="18" y="28"/>
                  </a:lnTo>
                  <a:lnTo>
                    <a:pt x="22" y="23"/>
                  </a:lnTo>
                  <a:lnTo>
                    <a:pt x="28" y="17"/>
                  </a:lnTo>
                  <a:lnTo>
                    <a:pt x="34" y="14"/>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4"/>
                  </a:lnTo>
                  <a:lnTo>
                    <a:pt x="127" y="17"/>
                  </a:lnTo>
                  <a:lnTo>
                    <a:pt x="131" y="23"/>
                  </a:lnTo>
                  <a:lnTo>
                    <a:pt x="137" y="28"/>
                  </a:lnTo>
                  <a:lnTo>
                    <a:pt x="141" y="34"/>
                  </a:lnTo>
                  <a:lnTo>
                    <a:pt x="145" y="40"/>
                  </a:lnTo>
                  <a:lnTo>
                    <a:pt x="148" y="47"/>
                  </a:lnTo>
                  <a:lnTo>
                    <a:pt x="151"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77" name="Google Shape;6577;p59"/>
            <p:cNvSpPr/>
            <p:nvPr/>
          </p:nvSpPr>
          <p:spPr>
            <a:xfrm>
              <a:off x="3562350" y="3943350"/>
              <a:ext cx="49213" cy="49213"/>
            </a:xfrm>
            <a:custGeom>
              <a:avLst/>
              <a:gdLst/>
              <a:ahLst/>
              <a:cxnLst/>
              <a:rect l="l" t="t" r="r" b="b"/>
              <a:pathLst>
                <a:path w="155" h="154" extrusionOk="0">
                  <a:moveTo>
                    <a:pt x="155" y="76"/>
                  </a:moveTo>
                  <a:lnTo>
                    <a:pt x="155" y="76"/>
                  </a:lnTo>
                  <a:lnTo>
                    <a:pt x="155" y="84"/>
                  </a:lnTo>
                  <a:lnTo>
                    <a:pt x="154" y="92"/>
                  </a:lnTo>
                  <a:lnTo>
                    <a:pt x="151" y="99"/>
                  </a:lnTo>
                  <a:lnTo>
                    <a:pt x="149" y="107"/>
                  </a:lnTo>
                  <a:lnTo>
                    <a:pt x="146" y="113"/>
                  </a:lnTo>
                  <a:lnTo>
                    <a:pt x="141" y="120"/>
                  </a:lnTo>
                  <a:lnTo>
                    <a:pt x="137" y="126"/>
                  </a:lnTo>
                  <a:lnTo>
                    <a:pt x="132" y="131"/>
                  </a:lnTo>
                  <a:lnTo>
                    <a:pt x="126" y="136"/>
                  </a:lnTo>
                  <a:lnTo>
                    <a:pt x="121"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10" y="113"/>
                  </a:lnTo>
                  <a:lnTo>
                    <a:pt x="6" y="107"/>
                  </a:lnTo>
                  <a:lnTo>
                    <a:pt x="4" y="99"/>
                  </a:lnTo>
                  <a:lnTo>
                    <a:pt x="3" y="92"/>
                  </a:lnTo>
                  <a:lnTo>
                    <a:pt x="2" y="84"/>
                  </a:lnTo>
                  <a:lnTo>
                    <a:pt x="0" y="76"/>
                  </a:lnTo>
                  <a:lnTo>
                    <a:pt x="0" y="76"/>
                  </a:lnTo>
                  <a:lnTo>
                    <a:pt x="2" y="70"/>
                  </a:lnTo>
                  <a:lnTo>
                    <a:pt x="3" y="62"/>
                  </a:lnTo>
                  <a:lnTo>
                    <a:pt x="4" y="54"/>
                  </a:lnTo>
                  <a:lnTo>
                    <a:pt x="6" y="47"/>
                  </a:lnTo>
                  <a:lnTo>
                    <a:pt x="10" y="40"/>
                  </a:lnTo>
                  <a:lnTo>
                    <a:pt x="14" y="34"/>
                  </a:lnTo>
                  <a:lnTo>
                    <a:pt x="19" y="28"/>
                  </a:lnTo>
                  <a:lnTo>
                    <a:pt x="23" y="23"/>
                  </a:lnTo>
                  <a:lnTo>
                    <a:pt x="29" y="17"/>
                  </a:lnTo>
                  <a:lnTo>
                    <a:pt x="35"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4"/>
                  </a:lnTo>
                  <a:lnTo>
                    <a:pt x="126" y="17"/>
                  </a:lnTo>
                  <a:lnTo>
                    <a:pt x="132" y="23"/>
                  </a:lnTo>
                  <a:lnTo>
                    <a:pt x="137" y="28"/>
                  </a:lnTo>
                  <a:lnTo>
                    <a:pt x="141"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78" name="Google Shape;6578;p59"/>
            <p:cNvSpPr/>
            <p:nvPr/>
          </p:nvSpPr>
          <p:spPr>
            <a:xfrm>
              <a:off x="3633788" y="3943350"/>
              <a:ext cx="49213" cy="49213"/>
            </a:xfrm>
            <a:custGeom>
              <a:avLst/>
              <a:gdLst/>
              <a:ahLst/>
              <a:cxnLst/>
              <a:rect l="l" t="t" r="r" b="b"/>
              <a:pathLst>
                <a:path w="153" h="154" extrusionOk="0">
                  <a:moveTo>
                    <a:pt x="153" y="76"/>
                  </a:moveTo>
                  <a:lnTo>
                    <a:pt x="153" y="76"/>
                  </a:lnTo>
                  <a:lnTo>
                    <a:pt x="153" y="84"/>
                  </a:lnTo>
                  <a:lnTo>
                    <a:pt x="152" y="92"/>
                  </a:lnTo>
                  <a:lnTo>
                    <a:pt x="149" y="99"/>
                  </a:lnTo>
                  <a:lnTo>
                    <a:pt x="147" y="107"/>
                  </a:lnTo>
                  <a:lnTo>
                    <a:pt x="144" y="113"/>
                  </a:lnTo>
                  <a:lnTo>
                    <a:pt x="140" y="120"/>
                  </a:lnTo>
                  <a:lnTo>
                    <a:pt x="136" y="126"/>
                  </a:lnTo>
                  <a:lnTo>
                    <a:pt x="130" y="131"/>
                  </a:lnTo>
                  <a:lnTo>
                    <a:pt x="125"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4"/>
                  </a:lnTo>
                  <a:lnTo>
                    <a:pt x="125" y="17"/>
                  </a:lnTo>
                  <a:lnTo>
                    <a:pt x="130" y="23"/>
                  </a:lnTo>
                  <a:lnTo>
                    <a:pt x="136" y="28"/>
                  </a:lnTo>
                  <a:lnTo>
                    <a:pt x="140" y="34"/>
                  </a:lnTo>
                  <a:lnTo>
                    <a:pt x="144" y="40"/>
                  </a:lnTo>
                  <a:lnTo>
                    <a:pt x="147" y="47"/>
                  </a:lnTo>
                  <a:lnTo>
                    <a:pt x="149"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79" name="Google Shape;6579;p59"/>
            <p:cNvSpPr/>
            <p:nvPr/>
          </p:nvSpPr>
          <p:spPr>
            <a:xfrm>
              <a:off x="3074988" y="3943350"/>
              <a:ext cx="47625"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70"/>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0" y="54"/>
                  </a:lnTo>
                  <a:lnTo>
                    <a:pt x="152"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80" name="Google Shape;6580;p59"/>
            <p:cNvSpPr/>
            <p:nvPr/>
          </p:nvSpPr>
          <p:spPr>
            <a:xfrm>
              <a:off x="3143250" y="3943350"/>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4" y="113"/>
                  </a:lnTo>
                  <a:lnTo>
                    <a:pt x="141"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3" y="23"/>
                  </a:lnTo>
                  <a:lnTo>
                    <a:pt x="27" y="17"/>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1" y="34"/>
                  </a:lnTo>
                  <a:lnTo>
                    <a:pt x="144" y="40"/>
                  </a:lnTo>
                  <a:lnTo>
                    <a:pt x="147"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81" name="Google Shape;6581;p59"/>
            <p:cNvSpPr/>
            <p:nvPr/>
          </p:nvSpPr>
          <p:spPr>
            <a:xfrm>
              <a:off x="3214688" y="3943350"/>
              <a:ext cx="47625"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82" name="Google Shape;6582;p59"/>
            <p:cNvSpPr/>
            <p:nvPr/>
          </p:nvSpPr>
          <p:spPr>
            <a:xfrm>
              <a:off x="3284538" y="3943350"/>
              <a:ext cx="49213" cy="49213"/>
            </a:xfrm>
            <a:custGeom>
              <a:avLst/>
              <a:gdLst/>
              <a:ahLst/>
              <a:cxnLst/>
              <a:rect l="l" t="t" r="r" b="b"/>
              <a:pathLst>
                <a:path w="154" h="154" extrusionOk="0">
                  <a:moveTo>
                    <a:pt x="154" y="76"/>
                  </a:moveTo>
                  <a:lnTo>
                    <a:pt x="154" y="76"/>
                  </a:lnTo>
                  <a:lnTo>
                    <a:pt x="153" y="84"/>
                  </a:lnTo>
                  <a:lnTo>
                    <a:pt x="152" y="92"/>
                  </a:lnTo>
                  <a:lnTo>
                    <a:pt x="151" y="99"/>
                  </a:lnTo>
                  <a:lnTo>
                    <a:pt x="147" y="107"/>
                  </a:lnTo>
                  <a:lnTo>
                    <a:pt x="144" y="113"/>
                  </a:lnTo>
                  <a:lnTo>
                    <a:pt x="140" y="120"/>
                  </a:lnTo>
                  <a:lnTo>
                    <a:pt x="136" y="126"/>
                  </a:lnTo>
                  <a:lnTo>
                    <a:pt x="131" y="131"/>
                  </a:lnTo>
                  <a:lnTo>
                    <a:pt x="126" y="136"/>
                  </a:lnTo>
                  <a:lnTo>
                    <a:pt x="120" y="141"/>
                  </a:lnTo>
                  <a:lnTo>
                    <a:pt x="113" y="145"/>
                  </a:lnTo>
                  <a:lnTo>
                    <a:pt x="107"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8" y="136"/>
                  </a:lnTo>
                  <a:lnTo>
                    <a:pt x="23" y="131"/>
                  </a:lnTo>
                  <a:lnTo>
                    <a:pt x="17" y="126"/>
                  </a:lnTo>
                  <a:lnTo>
                    <a:pt x="13"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3" y="34"/>
                  </a:lnTo>
                  <a:lnTo>
                    <a:pt x="17" y="28"/>
                  </a:lnTo>
                  <a:lnTo>
                    <a:pt x="23" y="23"/>
                  </a:lnTo>
                  <a:lnTo>
                    <a:pt x="28" y="17"/>
                  </a:lnTo>
                  <a:lnTo>
                    <a:pt x="34" y="14"/>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4"/>
                  </a:lnTo>
                  <a:lnTo>
                    <a:pt x="126" y="17"/>
                  </a:lnTo>
                  <a:lnTo>
                    <a:pt x="131" y="23"/>
                  </a:lnTo>
                  <a:lnTo>
                    <a:pt x="136" y="28"/>
                  </a:lnTo>
                  <a:lnTo>
                    <a:pt x="140" y="34"/>
                  </a:lnTo>
                  <a:lnTo>
                    <a:pt x="144" y="40"/>
                  </a:lnTo>
                  <a:lnTo>
                    <a:pt x="147"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83" name="Google Shape;6583;p59"/>
            <p:cNvSpPr/>
            <p:nvPr/>
          </p:nvSpPr>
          <p:spPr>
            <a:xfrm>
              <a:off x="3354388" y="3943350"/>
              <a:ext cx="49213" cy="49213"/>
            </a:xfrm>
            <a:custGeom>
              <a:avLst/>
              <a:gdLst/>
              <a:ahLst/>
              <a:cxnLst/>
              <a:rect l="l" t="t" r="r" b="b"/>
              <a:pathLst>
                <a:path w="155" h="154" extrusionOk="0">
                  <a:moveTo>
                    <a:pt x="155" y="76"/>
                  </a:moveTo>
                  <a:lnTo>
                    <a:pt x="155" y="76"/>
                  </a:lnTo>
                  <a:lnTo>
                    <a:pt x="154" y="84"/>
                  </a:lnTo>
                  <a:lnTo>
                    <a:pt x="152" y="92"/>
                  </a:lnTo>
                  <a:lnTo>
                    <a:pt x="151" y="99"/>
                  </a:lnTo>
                  <a:lnTo>
                    <a:pt x="148" y="107"/>
                  </a:lnTo>
                  <a:lnTo>
                    <a:pt x="146"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9" y="113"/>
                  </a:lnTo>
                  <a:lnTo>
                    <a:pt x="6" y="107"/>
                  </a:lnTo>
                  <a:lnTo>
                    <a:pt x="4" y="99"/>
                  </a:lnTo>
                  <a:lnTo>
                    <a:pt x="1" y="92"/>
                  </a:lnTo>
                  <a:lnTo>
                    <a:pt x="0" y="84"/>
                  </a:lnTo>
                  <a:lnTo>
                    <a:pt x="0" y="76"/>
                  </a:lnTo>
                  <a:lnTo>
                    <a:pt x="0" y="76"/>
                  </a:lnTo>
                  <a:lnTo>
                    <a:pt x="0" y="70"/>
                  </a:lnTo>
                  <a:lnTo>
                    <a:pt x="1" y="62"/>
                  </a:lnTo>
                  <a:lnTo>
                    <a:pt x="4" y="54"/>
                  </a:lnTo>
                  <a:lnTo>
                    <a:pt x="6" y="47"/>
                  </a:lnTo>
                  <a:lnTo>
                    <a:pt x="9" y="40"/>
                  </a:lnTo>
                  <a:lnTo>
                    <a:pt x="14" y="34"/>
                  </a:lnTo>
                  <a:lnTo>
                    <a:pt x="19"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4"/>
                  </a:lnTo>
                  <a:lnTo>
                    <a:pt x="126" y="17"/>
                  </a:lnTo>
                  <a:lnTo>
                    <a:pt x="132" y="23"/>
                  </a:lnTo>
                  <a:lnTo>
                    <a:pt x="136" y="28"/>
                  </a:lnTo>
                  <a:lnTo>
                    <a:pt x="141" y="34"/>
                  </a:lnTo>
                  <a:lnTo>
                    <a:pt x="146" y="40"/>
                  </a:lnTo>
                  <a:lnTo>
                    <a:pt x="148" y="47"/>
                  </a:lnTo>
                  <a:lnTo>
                    <a:pt x="151" y="54"/>
                  </a:lnTo>
                  <a:lnTo>
                    <a:pt x="152" y="62"/>
                  </a:lnTo>
                  <a:lnTo>
                    <a:pt x="154"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84" name="Google Shape;6584;p59"/>
            <p:cNvSpPr/>
            <p:nvPr/>
          </p:nvSpPr>
          <p:spPr>
            <a:xfrm>
              <a:off x="2862263" y="3943350"/>
              <a:ext cx="49213" cy="49213"/>
            </a:xfrm>
            <a:custGeom>
              <a:avLst/>
              <a:gdLst/>
              <a:ahLst/>
              <a:cxnLst/>
              <a:rect l="l" t="t" r="r" b="b"/>
              <a:pathLst>
                <a:path w="153" h="154" extrusionOk="0">
                  <a:moveTo>
                    <a:pt x="153" y="76"/>
                  </a:moveTo>
                  <a:lnTo>
                    <a:pt x="153" y="76"/>
                  </a:lnTo>
                  <a:lnTo>
                    <a:pt x="153" y="84"/>
                  </a:lnTo>
                  <a:lnTo>
                    <a:pt x="152" y="92"/>
                  </a:lnTo>
                  <a:lnTo>
                    <a:pt x="150" y="99"/>
                  </a:lnTo>
                  <a:lnTo>
                    <a:pt x="148" y="107"/>
                  </a:lnTo>
                  <a:lnTo>
                    <a:pt x="144" y="113"/>
                  </a:lnTo>
                  <a:lnTo>
                    <a:pt x="141" y="120"/>
                  </a:lnTo>
                  <a:lnTo>
                    <a:pt x="136" y="126"/>
                  </a:lnTo>
                  <a:lnTo>
                    <a:pt x="131" y="131"/>
                  </a:lnTo>
                  <a:lnTo>
                    <a:pt x="126" y="136"/>
                  </a:lnTo>
                  <a:lnTo>
                    <a:pt x="119"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70"/>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4"/>
                  </a:lnTo>
                  <a:lnTo>
                    <a:pt x="126" y="17"/>
                  </a:lnTo>
                  <a:lnTo>
                    <a:pt x="131" y="23"/>
                  </a:lnTo>
                  <a:lnTo>
                    <a:pt x="136" y="28"/>
                  </a:lnTo>
                  <a:lnTo>
                    <a:pt x="141" y="34"/>
                  </a:lnTo>
                  <a:lnTo>
                    <a:pt x="144" y="40"/>
                  </a:lnTo>
                  <a:lnTo>
                    <a:pt x="148"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85" name="Google Shape;6585;p59"/>
            <p:cNvSpPr/>
            <p:nvPr/>
          </p:nvSpPr>
          <p:spPr>
            <a:xfrm>
              <a:off x="2932113" y="3943350"/>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86" name="Google Shape;6586;p59"/>
            <p:cNvSpPr/>
            <p:nvPr/>
          </p:nvSpPr>
          <p:spPr>
            <a:xfrm>
              <a:off x="3001963" y="3943350"/>
              <a:ext cx="49213" cy="49213"/>
            </a:xfrm>
            <a:custGeom>
              <a:avLst/>
              <a:gdLst/>
              <a:ahLst/>
              <a:cxnLst/>
              <a:rect l="l" t="t" r="r" b="b"/>
              <a:pathLst>
                <a:path w="155" h="154" extrusionOk="0">
                  <a:moveTo>
                    <a:pt x="155" y="76"/>
                  </a:moveTo>
                  <a:lnTo>
                    <a:pt x="155" y="76"/>
                  </a:lnTo>
                  <a:lnTo>
                    <a:pt x="155" y="84"/>
                  </a:lnTo>
                  <a:lnTo>
                    <a:pt x="154" y="92"/>
                  </a:lnTo>
                  <a:lnTo>
                    <a:pt x="151" y="99"/>
                  </a:lnTo>
                  <a:lnTo>
                    <a:pt x="149" y="107"/>
                  </a:lnTo>
                  <a:lnTo>
                    <a:pt x="146" y="113"/>
                  </a:lnTo>
                  <a:lnTo>
                    <a:pt x="142" y="120"/>
                  </a:lnTo>
                  <a:lnTo>
                    <a:pt x="138" y="126"/>
                  </a:lnTo>
                  <a:lnTo>
                    <a:pt x="132" y="131"/>
                  </a:lnTo>
                  <a:lnTo>
                    <a:pt x="127" y="136"/>
                  </a:lnTo>
                  <a:lnTo>
                    <a:pt x="121"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2" y="145"/>
                  </a:lnTo>
                  <a:lnTo>
                    <a:pt x="35" y="141"/>
                  </a:lnTo>
                  <a:lnTo>
                    <a:pt x="29" y="136"/>
                  </a:lnTo>
                  <a:lnTo>
                    <a:pt x="23" y="131"/>
                  </a:lnTo>
                  <a:lnTo>
                    <a:pt x="19" y="126"/>
                  </a:lnTo>
                  <a:lnTo>
                    <a:pt x="14" y="120"/>
                  </a:lnTo>
                  <a:lnTo>
                    <a:pt x="11" y="113"/>
                  </a:lnTo>
                  <a:lnTo>
                    <a:pt x="7" y="107"/>
                  </a:lnTo>
                  <a:lnTo>
                    <a:pt x="4" y="99"/>
                  </a:lnTo>
                  <a:lnTo>
                    <a:pt x="3" y="92"/>
                  </a:lnTo>
                  <a:lnTo>
                    <a:pt x="2" y="84"/>
                  </a:lnTo>
                  <a:lnTo>
                    <a:pt x="0" y="76"/>
                  </a:lnTo>
                  <a:lnTo>
                    <a:pt x="0" y="76"/>
                  </a:lnTo>
                  <a:lnTo>
                    <a:pt x="2" y="70"/>
                  </a:lnTo>
                  <a:lnTo>
                    <a:pt x="3" y="62"/>
                  </a:lnTo>
                  <a:lnTo>
                    <a:pt x="4" y="54"/>
                  </a:lnTo>
                  <a:lnTo>
                    <a:pt x="7" y="47"/>
                  </a:lnTo>
                  <a:lnTo>
                    <a:pt x="11" y="40"/>
                  </a:lnTo>
                  <a:lnTo>
                    <a:pt x="14" y="34"/>
                  </a:lnTo>
                  <a:lnTo>
                    <a:pt x="19" y="28"/>
                  </a:lnTo>
                  <a:lnTo>
                    <a:pt x="23" y="23"/>
                  </a:lnTo>
                  <a:lnTo>
                    <a:pt x="29" y="17"/>
                  </a:lnTo>
                  <a:lnTo>
                    <a:pt x="35" y="14"/>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4"/>
                  </a:lnTo>
                  <a:lnTo>
                    <a:pt x="127" y="17"/>
                  </a:lnTo>
                  <a:lnTo>
                    <a:pt x="132" y="23"/>
                  </a:lnTo>
                  <a:lnTo>
                    <a:pt x="138" y="28"/>
                  </a:lnTo>
                  <a:lnTo>
                    <a:pt x="142"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87" name="Google Shape;6587;p59"/>
            <p:cNvSpPr/>
            <p:nvPr/>
          </p:nvSpPr>
          <p:spPr>
            <a:xfrm>
              <a:off x="2724150" y="3943350"/>
              <a:ext cx="47625" cy="49213"/>
            </a:xfrm>
            <a:custGeom>
              <a:avLst/>
              <a:gdLst/>
              <a:ahLst/>
              <a:cxnLst/>
              <a:rect l="l" t="t" r="r" b="b"/>
              <a:pathLst>
                <a:path w="154" h="154" extrusionOk="0">
                  <a:moveTo>
                    <a:pt x="154" y="76"/>
                  </a:moveTo>
                  <a:lnTo>
                    <a:pt x="154" y="76"/>
                  </a:lnTo>
                  <a:lnTo>
                    <a:pt x="153" y="84"/>
                  </a:lnTo>
                  <a:lnTo>
                    <a:pt x="152" y="92"/>
                  </a:lnTo>
                  <a:lnTo>
                    <a:pt x="151" y="99"/>
                  </a:lnTo>
                  <a:lnTo>
                    <a:pt x="148" y="107"/>
                  </a:lnTo>
                  <a:lnTo>
                    <a:pt x="145" y="113"/>
                  </a:lnTo>
                  <a:lnTo>
                    <a:pt x="140" y="120"/>
                  </a:lnTo>
                  <a:lnTo>
                    <a:pt x="136" y="126"/>
                  </a:lnTo>
                  <a:lnTo>
                    <a:pt x="131" y="131"/>
                  </a:lnTo>
                  <a:lnTo>
                    <a:pt x="126" y="136"/>
                  </a:lnTo>
                  <a:lnTo>
                    <a:pt x="120" y="141"/>
                  </a:lnTo>
                  <a:lnTo>
                    <a:pt x="114" y="145"/>
                  </a:lnTo>
                  <a:lnTo>
                    <a:pt x="107" y="147"/>
                  </a:lnTo>
                  <a:lnTo>
                    <a:pt x="100" y="151"/>
                  </a:lnTo>
                  <a:lnTo>
                    <a:pt x="92" y="152"/>
                  </a:lnTo>
                  <a:lnTo>
                    <a:pt x="84" y="153"/>
                  </a:lnTo>
                  <a:lnTo>
                    <a:pt x="76" y="154"/>
                  </a:lnTo>
                  <a:lnTo>
                    <a:pt x="76" y="154"/>
                  </a:lnTo>
                  <a:lnTo>
                    <a:pt x="69" y="153"/>
                  </a:lnTo>
                  <a:lnTo>
                    <a:pt x="61" y="152"/>
                  </a:lnTo>
                  <a:lnTo>
                    <a:pt x="53" y="151"/>
                  </a:lnTo>
                  <a:lnTo>
                    <a:pt x="47" y="147"/>
                  </a:lnTo>
                  <a:lnTo>
                    <a:pt x="40" y="145"/>
                  </a:lnTo>
                  <a:lnTo>
                    <a:pt x="34" y="141"/>
                  </a:lnTo>
                  <a:lnTo>
                    <a:pt x="28" y="136"/>
                  </a:lnTo>
                  <a:lnTo>
                    <a:pt x="23" y="131"/>
                  </a:lnTo>
                  <a:lnTo>
                    <a:pt x="18" y="126"/>
                  </a:lnTo>
                  <a:lnTo>
                    <a:pt x="13" y="120"/>
                  </a:lnTo>
                  <a:lnTo>
                    <a:pt x="9" y="113"/>
                  </a:lnTo>
                  <a:lnTo>
                    <a:pt x="7" y="107"/>
                  </a:lnTo>
                  <a:lnTo>
                    <a:pt x="3" y="99"/>
                  </a:lnTo>
                  <a:lnTo>
                    <a:pt x="2" y="92"/>
                  </a:lnTo>
                  <a:lnTo>
                    <a:pt x="1" y="84"/>
                  </a:lnTo>
                  <a:lnTo>
                    <a:pt x="0" y="76"/>
                  </a:lnTo>
                  <a:lnTo>
                    <a:pt x="0" y="76"/>
                  </a:lnTo>
                  <a:lnTo>
                    <a:pt x="1" y="70"/>
                  </a:lnTo>
                  <a:lnTo>
                    <a:pt x="2" y="62"/>
                  </a:lnTo>
                  <a:lnTo>
                    <a:pt x="3" y="54"/>
                  </a:lnTo>
                  <a:lnTo>
                    <a:pt x="7" y="47"/>
                  </a:lnTo>
                  <a:lnTo>
                    <a:pt x="9" y="40"/>
                  </a:lnTo>
                  <a:lnTo>
                    <a:pt x="13" y="34"/>
                  </a:lnTo>
                  <a:lnTo>
                    <a:pt x="18" y="28"/>
                  </a:lnTo>
                  <a:lnTo>
                    <a:pt x="23" y="23"/>
                  </a:lnTo>
                  <a:lnTo>
                    <a:pt x="28" y="17"/>
                  </a:lnTo>
                  <a:lnTo>
                    <a:pt x="34" y="14"/>
                  </a:lnTo>
                  <a:lnTo>
                    <a:pt x="40" y="9"/>
                  </a:lnTo>
                  <a:lnTo>
                    <a:pt x="47" y="6"/>
                  </a:lnTo>
                  <a:lnTo>
                    <a:pt x="53" y="3"/>
                  </a:lnTo>
                  <a:lnTo>
                    <a:pt x="61" y="1"/>
                  </a:lnTo>
                  <a:lnTo>
                    <a:pt x="69" y="0"/>
                  </a:lnTo>
                  <a:lnTo>
                    <a:pt x="76" y="0"/>
                  </a:lnTo>
                  <a:lnTo>
                    <a:pt x="76" y="0"/>
                  </a:lnTo>
                  <a:lnTo>
                    <a:pt x="84" y="0"/>
                  </a:lnTo>
                  <a:lnTo>
                    <a:pt x="92" y="1"/>
                  </a:lnTo>
                  <a:lnTo>
                    <a:pt x="100" y="3"/>
                  </a:lnTo>
                  <a:lnTo>
                    <a:pt x="107" y="6"/>
                  </a:lnTo>
                  <a:lnTo>
                    <a:pt x="114" y="9"/>
                  </a:lnTo>
                  <a:lnTo>
                    <a:pt x="120" y="14"/>
                  </a:lnTo>
                  <a:lnTo>
                    <a:pt x="126" y="17"/>
                  </a:lnTo>
                  <a:lnTo>
                    <a:pt x="131" y="23"/>
                  </a:lnTo>
                  <a:lnTo>
                    <a:pt x="136" y="28"/>
                  </a:lnTo>
                  <a:lnTo>
                    <a:pt x="140" y="34"/>
                  </a:lnTo>
                  <a:lnTo>
                    <a:pt x="145" y="40"/>
                  </a:lnTo>
                  <a:lnTo>
                    <a:pt x="148" y="47"/>
                  </a:lnTo>
                  <a:lnTo>
                    <a:pt x="151" y="54"/>
                  </a:lnTo>
                  <a:lnTo>
                    <a:pt x="152" y="62"/>
                  </a:lnTo>
                  <a:lnTo>
                    <a:pt x="153"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88" name="Google Shape;6588;p59"/>
            <p:cNvSpPr/>
            <p:nvPr/>
          </p:nvSpPr>
          <p:spPr>
            <a:xfrm>
              <a:off x="2792413" y="3943350"/>
              <a:ext cx="49213" cy="49213"/>
            </a:xfrm>
            <a:custGeom>
              <a:avLst/>
              <a:gdLst/>
              <a:ahLst/>
              <a:cxnLst/>
              <a:rect l="l" t="t" r="r" b="b"/>
              <a:pathLst>
                <a:path w="155" h="154" extrusionOk="0">
                  <a:moveTo>
                    <a:pt x="155" y="76"/>
                  </a:moveTo>
                  <a:lnTo>
                    <a:pt x="155" y="76"/>
                  </a:lnTo>
                  <a:lnTo>
                    <a:pt x="155" y="84"/>
                  </a:lnTo>
                  <a:lnTo>
                    <a:pt x="154" y="92"/>
                  </a:lnTo>
                  <a:lnTo>
                    <a:pt x="151" y="99"/>
                  </a:lnTo>
                  <a:lnTo>
                    <a:pt x="149" y="107"/>
                  </a:lnTo>
                  <a:lnTo>
                    <a:pt x="146" y="113"/>
                  </a:lnTo>
                  <a:lnTo>
                    <a:pt x="141" y="120"/>
                  </a:lnTo>
                  <a:lnTo>
                    <a:pt x="138" y="126"/>
                  </a:lnTo>
                  <a:lnTo>
                    <a:pt x="132" y="131"/>
                  </a:lnTo>
                  <a:lnTo>
                    <a:pt x="126" y="136"/>
                  </a:lnTo>
                  <a:lnTo>
                    <a:pt x="120" y="141"/>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5" y="141"/>
                  </a:lnTo>
                  <a:lnTo>
                    <a:pt x="29" y="136"/>
                  </a:lnTo>
                  <a:lnTo>
                    <a:pt x="23" y="131"/>
                  </a:lnTo>
                  <a:lnTo>
                    <a:pt x="19" y="126"/>
                  </a:lnTo>
                  <a:lnTo>
                    <a:pt x="14" y="120"/>
                  </a:lnTo>
                  <a:lnTo>
                    <a:pt x="9" y="113"/>
                  </a:lnTo>
                  <a:lnTo>
                    <a:pt x="7" y="107"/>
                  </a:lnTo>
                  <a:lnTo>
                    <a:pt x="4" y="99"/>
                  </a:lnTo>
                  <a:lnTo>
                    <a:pt x="3" y="92"/>
                  </a:lnTo>
                  <a:lnTo>
                    <a:pt x="1" y="84"/>
                  </a:lnTo>
                  <a:lnTo>
                    <a:pt x="0" y="76"/>
                  </a:lnTo>
                  <a:lnTo>
                    <a:pt x="0" y="76"/>
                  </a:lnTo>
                  <a:lnTo>
                    <a:pt x="1" y="70"/>
                  </a:lnTo>
                  <a:lnTo>
                    <a:pt x="3" y="62"/>
                  </a:lnTo>
                  <a:lnTo>
                    <a:pt x="4" y="54"/>
                  </a:lnTo>
                  <a:lnTo>
                    <a:pt x="7" y="47"/>
                  </a:lnTo>
                  <a:lnTo>
                    <a:pt x="9" y="40"/>
                  </a:lnTo>
                  <a:lnTo>
                    <a:pt x="14" y="34"/>
                  </a:lnTo>
                  <a:lnTo>
                    <a:pt x="19" y="28"/>
                  </a:lnTo>
                  <a:lnTo>
                    <a:pt x="23" y="23"/>
                  </a:lnTo>
                  <a:lnTo>
                    <a:pt x="29" y="17"/>
                  </a:lnTo>
                  <a:lnTo>
                    <a:pt x="35" y="14"/>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6" y="17"/>
                  </a:lnTo>
                  <a:lnTo>
                    <a:pt x="132" y="23"/>
                  </a:lnTo>
                  <a:lnTo>
                    <a:pt x="138" y="28"/>
                  </a:lnTo>
                  <a:lnTo>
                    <a:pt x="141" y="34"/>
                  </a:lnTo>
                  <a:lnTo>
                    <a:pt x="146" y="40"/>
                  </a:lnTo>
                  <a:lnTo>
                    <a:pt x="149" y="47"/>
                  </a:lnTo>
                  <a:lnTo>
                    <a:pt x="151" y="54"/>
                  </a:lnTo>
                  <a:lnTo>
                    <a:pt x="154" y="62"/>
                  </a:lnTo>
                  <a:lnTo>
                    <a:pt x="155" y="70"/>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89" name="Google Shape;6589;p59"/>
            <p:cNvSpPr/>
            <p:nvPr/>
          </p:nvSpPr>
          <p:spPr>
            <a:xfrm>
              <a:off x="3424238" y="3873500"/>
              <a:ext cx="47625" cy="47625"/>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3"/>
                  </a:lnTo>
                  <a:lnTo>
                    <a:pt x="137" y="27"/>
                  </a:lnTo>
                  <a:lnTo>
                    <a:pt x="142" y="34"/>
                  </a:lnTo>
                  <a:lnTo>
                    <a:pt x="145" y="40"/>
                  </a:lnTo>
                  <a:lnTo>
                    <a:pt x="149"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90" name="Google Shape;6590;p59"/>
            <p:cNvSpPr/>
            <p:nvPr/>
          </p:nvSpPr>
          <p:spPr>
            <a:xfrm>
              <a:off x="3492500" y="3873500"/>
              <a:ext cx="49213" cy="47625"/>
            </a:xfrm>
            <a:custGeom>
              <a:avLst/>
              <a:gdLst/>
              <a:ahLst/>
              <a:cxnLst/>
              <a:rect l="l" t="t" r="r" b="b"/>
              <a:pathLst>
                <a:path w="154" h="153" extrusionOk="0">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2"/>
                  </a:lnTo>
                  <a:lnTo>
                    <a:pt x="3" y="54"/>
                  </a:lnTo>
                  <a:lnTo>
                    <a:pt x="6" y="47"/>
                  </a:lnTo>
                  <a:lnTo>
                    <a:pt x="10" y="40"/>
                  </a:lnTo>
                  <a:lnTo>
                    <a:pt x="13" y="34"/>
                  </a:lnTo>
                  <a:lnTo>
                    <a:pt x="18" y="27"/>
                  </a:lnTo>
                  <a:lnTo>
                    <a:pt x="22" y="23"/>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3"/>
                  </a:lnTo>
                  <a:lnTo>
                    <a:pt x="137" y="27"/>
                  </a:lnTo>
                  <a:lnTo>
                    <a:pt x="141" y="34"/>
                  </a:lnTo>
                  <a:lnTo>
                    <a:pt x="145" y="40"/>
                  </a:lnTo>
                  <a:lnTo>
                    <a:pt x="148" y="47"/>
                  </a:lnTo>
                  <a:lnTo>
                    <a:pt x="151" y="54"/>
                  </a:lnTo>
                  <a:lnTo>
                    <a:pt x="153"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91" name="Google Shape;6591;p59"/>
            <p:cNvSpPr/>
            <p:nvPr/>
          </p:nvSpPr>
          <p:spPr>
            <a:xfrm>
              <a:off x="3424238" y="3805238"/>
              <a:ext cx="47625" cy="47625"/>
            </a:xfrm>
            <a:custGeom>
              <a:avLst/>
              <a:gdLst/>
              <a:ahLst/>
              <a:cxnLst/>
              <a:rect l="l" t="t" r="r" b="b"/>
              <a:pathLst>
                <a:path w="154" h="153" extrusionOk="0">
                  <a:moveTo>
                    <a:pt x="154" y="76"/>
                  </a:moveTo>
                  <a:lnTo>
                    <a:pt x="154" y="76"/>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92" name="Google Shape;6592;p59"/>
            <p:cNvSpPr/>
            <p:nvPr/>
          </p:nvSpPr>
          <p:spPr>
            <a:xfrm>
              <a:off x="3492500" y="3805238"/>
              <a:ext cx="49213" cy="47625"/>
            </a:xfrm>
            <a:custGeom>
              <a:avLst/>
              <a:gdLst/>
              <a:ahLst/>
              <a:cxnLst/>
              <a:rect l="l" t="t" r="r" b="b"/>
              <a:pathLst>
                <a:path w="154" h="153" extrusionOk="0">
                  <a:moveTo>
                    <a:pt x="154" y="76"/>
                  </a:moveTo>
                  <a:lnTo>
                    <a:pt x="154" y="76"/>
                  </a:lnTo>
                  <a:lnTo>
                    <a:pt x="154" y="85"/>
                  </a:lnTo>
                  <a:lnTo>
                    <a:pt x="153" y="93"/>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1" y="33"/>
                  </a:lnTo>
                  <a:lnTo>
                    <a:pt x="145" y="40"/>
                  </a:lnTo>
                  <a:lnTo>
                    <a:pt x="148" y="47"/>
                  </a:lnTo>
                  <a:lnTo>
                    <a:pt x="151" y="54"/>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93" name="Google Shape;6593;p59"/>
            <p:cNvSpPr/>
            <p:nvPr/>
          </p:nvSpPr>
          <p:spPr>
            <a:xfrm>
              <a:off x="3562350" y="3873500"/>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1" y="120"/>
                  </a:lnTo>
                  <a:lnTo>
                    <a:pt x="137" y="126"/>
                  </a:lnTo>
                  <a:lnTo>
                    <a:pt x="132" y="131"/>
                  </a:lnTo>
                  <a:lnTo>
                    <a:pt x="126" y="136"/>
                  </a:lnTo>
                  <a:lnTo>
                    <a:pt x="121"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2"/>
                  </a:lnTo>
                  <a:lnTo>
                    <a:pt x="4" y="54"/>
                  </a:lnTo>
                  <a:lnTo>
                    <a:pt x="6" y="47"/>
                  </a:lnTo>
                  <a:lnTo>
                    <a:pt x="10" y="40"/>
                  </a:lnTo>
                  <a:lnTo>
                    <a:pt x="14" y="34"/>
                  </a:lnTo>
                  <a:lnTo>
                    <a:pt x="19" y="27"/>
                  </a:lnTo>
                  <a:lnTo>
                    <a:pt x="23" y="23"/>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2"/>
                  </a:lnTo>
                  <a:lnTo>
                    <a:pt x="126" y="17"/>
                  </a:lnTo>
                  <a:lnTo>
                    <a:pt x="132" y="23"/>
                  </a:lnTo>
                  <a:lnTo>
                    <a:pt x="137" y="27"/>
                  </a:lnTo>
                  <a:lnTo>
                    <a:pt x="141" y="34"/>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94" name="Google Shape;6594;p59"/>
            <p:cNvSpPr/>
            <p:nvPr/>
          </p:nvSpPr>
          <p:spPr>
            <a:xfrm>
              <a:off x="3633788" y="3873500"/>
              <a:ext cx="49213" cy="47625"/>
            </a:xfrm>
            <a:custGeom>
              <a:avLst/>
              <a:gdLst/>
              <a:ahLst/>
              <a:cxnLst/>
              <a:rect l="l" t="t" r="r" b="b"/>
              <a:pathLst>
                <a:path w="153" h="153" extrusionOk="0">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20"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2"/>
                  </a:lnTo>
                  <a:lnTo>
                    <a:pt x="125" y="17"/>
                  </a:lnTo>
                  <a:lnTo>
                    <a:pt x="130" y="23"/>
                  </a:lnTo>
                  <a:lnTo>
                    <a:pt x="136" y="27"/>
                  </a:lnTo>
                  <a:lnTo>
                    <a:pt x="140" y="34"/>
                  </a:lnTo>
                  <a:lnTo>
                    <a:pt x="144" y="40"/>
                  </a:lnTo>
                  <a:lnTo>
                    <a:pt x="147" y="47"/>
                  </a:lnTo>
                  <a:lnTo>
                    <a:pt x="149"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95" name="Google Shape;6595;p59"/>
            <p:cNvSpPr/>
            <p:nvPr/>
          </p:nvSpPr>
          <p:spPr>
            <a:xfrm>
              <a:off x="3074988" y="3873500"/>
              <a:ext cx="47625" cy="47625"/>
            </a:xfrm>
            <a:custGeom>
              <a:avLst/>
              <a:gdLst/>
              <a:ahLst/>
              <a:cxnLst/>
              <a:rect l="l" t="t" r="r" b="b"/>
              <a:pathLst>
                <a:path w="154" h="153" extrusionOk="0">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96" name="Google Shape;6596;p59"/>
            <p:cNvSpPr/>
            <p:nvPr/>
          </p:nvSpPr>
          <p:spPr>
            <a:xfrm>
              <a:off x="3143250" y="3873500"/>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97" name="Google Shape;6597;p59"/>
            <p:cNvSpPr/>
            <p:nvPr/>
          </p:nvSpPr>
          <p:spPr>
            <a:xfrm>
              <a:off x="3214688" y="3873500"/>
              <a:ext cx="47625"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98" name="Google Shape;6598;p59"/>
            <p:cNvSpPr/>
            <p:nvPr/>
          </p:nvSpPr>
          <p:spPr>
            <a:xfrm>
              <a:off x="3284538" y="3873500"/>
              <a:ext cx="49213" cy="47625"/>
            </a:xfrm>
            <a:custGeom>
              <a:avLst/>
              <a:gdLst/>
              <a:ahLst/>
              <a:cxnLst/>
              <a:rect l="l" t="t" r="r" b="b"/>
              <a:pathLst>
                <a:path w="154" h="153" extrusionOk="0">
                  <a:moveTo>
                    <a:pt x="154" y="76"/>
                  </a:moveTo>
                  <a:lnTo>
                    <a:pt x="154" y="76"/>
                  </a:lnTo>
                  <a:lnTo>
                    <a:pt x="153" y="84"/>
                  </a:lnTo>
                  <a:lnTo>
                    <a:pt x="152" y="92"/>
                  </a:lnTo>
                  <a:lnTo>
                    <a:pt x="151" y="99"/>
                  </a:lnTo>
                  <a:lnTo>
                    <a:pt x="147" y="106"/>
                  </a:lnTo>
                  <a:lnTo>
                    <a:pt x="144" y="113"/>
                  </a:lnTo>
                  <a:lnTo>
                    <a:pt x="140" y="120"/>
                  </a:lnTo>
                  <a:lnTo>
                    <a:pt x="136" y="126"/>
                  </a:lnTo>
                  <a:lnTo>
                    <a:pt x="131" y="131"/>
                  </a:lnTo>
                  <a:lnTo>
                    <a:pt x="126" y="136"/>
                  </a:lnTo>
                  <a:lnTo>
                    <a:pt x="120" y="141"/>
                  </a:lnTo>
                  <a:lnTo>
                    <a:pt x="113" y="144"/>
                  </a:lnTo>
                  <a:lnTo>
                    <a:pt x="107"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8" y="136"/>
                  </a:lnTo>
                  <a:lnTo>
                    <a:pt x="23" y="131"/>
                  </a:lnTo>
                  <a:lnTo>
                    <a:pt x="17"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4"/>
                  </a:lnTo>
                  <a:lnTo>
                    <a:pt x="17" y="27"/>
                  </a:lnTo>
                  <a:lnTo>
                    <a:pt x="23" y="23"/>
                  </a:lnTo>
                  <a:lnTo>
                    <a:pt x="28" y="17"/>
                  </a:lnTo>
                  <a:lnTo>
                    <a:pt x="34" y="12"/>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2"/>
                  </a:lnTo>
                  <a:lnTo>
                    <a:pt x="126" y="17"/>
                  </a:lnTo>
                  <a:lnTo>
                    <a:pt x="131" y="23"/>
                  </a:lnTo>
                  <a:lnTo>
                    <a:pt x="136" y="27"/>
                  </a:lnTo>
                  <a:lnTo>
                    <a:pt x="140" y="34"/>
                  </a:lnTo>
                  <a:lnTo>
                    <a:pt x="144" y="40"/>
                  </a:lnTo>
                  <a:lnTo>
                    <a:pt x="147" y="47"/>
                  </a:lnTo>
                  <a:lnTo>
                    <a:pt x="151" y="54"/>
                  </a:lnTo>
                  <a:lnTo>
                    <a:pt x="152" y="62"/>
                  </a:lnTo>
                  <a:lnTo>
                    <a:pt x="153"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599" name="Google Shape;6599;p59"/>
            <p:cNvSpPr/>
            <p:nvPr/>
          </p:nvSpPr>
          <p:spPr>
            <a:xfrm>
              <a:off x="3354388" y="3873500"/>
              <a:ext cx="49213" cy="47625"/>
            </a:xfrm>
            <a:custGeom>
              <a:avLst/>
              <a:gdLst/>
              <a:ahLst/>
              <a:cxnLst/>
              <a:rect l="l" t="t" r="r" b="b"/>
              <a:pathLst>
                <a:path w="155" h="153" extrusionOk="0">
                  <a:moveTo>
                    <a:pt x="155" y="76"/>
                  </a:moveTo>
                  <a:lnTo>
                    <a:pt x="155" y="76"/>
                  </a:lnTo>
                  <a:lnTo>
                    <a:pt x="154" y="84"/>
                  </a:lnTo>
                  <a:lnTo>
                    <a:pt x="152" y="92"/>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3"/>
                  </a:lnTo>
                  <a:lnTo>
                    <a:pt x="136" y="27"/>
                  </a:lnTo>
                  <a:lnTo>
                    <a:pt x="141" y="34"/>
                  </a:lnTo>
                  <a:lnTo>
                    <a:pt x="146" y="40"/>
                  </a:lnTo>
                  <a:lnTo>
                    <a:pt x="148" y="47"/>
                  </a:lnTo>
                  <a:lnTo>
                    <a:pt x="151" y="54"/>
                  </a:lnTo>
                  <a:lnTo>
                    <a:pt x="152" y="62"/>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00" name="Google Shape;6600;p59"/>
            <p:cNvSpPr/>
            <p:nvPr/>
          </p:nvSpPr>
          <p:spPr>
            <a:xfrm>
              <a:off x="2862263" y="3873500"/>
              <a:ext cx="49213" cy="47625"/>
            </a:xfrm>
            <a:custGeom>
              <a:avLst/>
              <a:gdLst/>
              <a:ahLst/>
              <a:cxnLst/>
              <a:rect l="l" t="t" r="r" b="b"/>
              <a:pathLst>
                <a:path w="153" h="153" extrusionOk="0">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3"/>
                  </a:lnTo>
                  <a:lnTo>
                    <a:pt x="136" y="27"/>
                  </a:lnTo>
                  <a:lnTo>
                    <a:pt x="141" y="34"/>
                  </a:lnTo>
                  <a:lnTo>
                    <a:pt x="144" y="40"/>
                  </a:lnTo>
                  <a:lnTo>
                    <a:pt x="148"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01" name="Google Shape;6601;p59"/>
            <p:cNvSpPr/>
            <p:nvPr/>
          </p:nvSpPr>
          <p:spPr>
            <a:xfrm>
              <a:off x="2932113" y="3873500"/>
              <a:ext cx="49213" cy="47625"/>
            </a:xfrm>
            <a:custGeom>
              <a:avLst/>
              <a:gdLst/>
              <a:ahLst/>
              <a:cxnLst/>
              <a:rect l="l" t="t" r="r" b="b"/>
              <a:pathLst>
                <a:path w="153" h="153" extrusionOk="0">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02" name="Google Shape;6602;p59"/>
            <p:cNvSpPr/>
            <p:nvPr/>
          </p:nvSpPr>
          <p:spPr>
            <a:xfrm>
              <a:off x="3001963" y="3873500"/>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2"/>
                  </a:lnTo>
                  <a:lnTo>
                    <a:pt x="4" y="54"/>
                  </a:lnTo>
                  <a:lnTo>
                    <a:pt x="7" y="47"/>
                  </a:lnTo>
                  <a:lnTo>
                    <a:pt x="11" y="40"/>
                  </a:lnTo>
                  <a:lnTo>
                    <a:pt x="14" y="34"/>
                  </a:lnTo>
                  <a:lnTo>
                    <a:pt x="19" y="27"/>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7"/>
                  </a:lnTo>
                  <a:lnTo>
                    <a:pt x="142" y="34"/>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03" name="Google Shape;6603;p59"/>
            <p:cNvSpPr/>
            <p:nvPr/>
          </p:nvSpPr>
          <p:spPr>
            <a:xfrm>
              <a:off x="2792413" y="3873500"/>
              <a:ext cx="49213" cy="47625"/>
            </a:xfrm>
            <a:custGeom>
              <a:avLst/>
              <a:gdLst/>
              <a:ahLst/>
              <a:cxnLst/>
              <a:rect l="l" t="t" r="r" b="b"/>
              <a:pathLst>
                <a:path w="155" h="153" extrusionOk="0">
                  <a:moveTo>
                    <a:pt x="155" y="76"/>
                  </a:moveTo>
                  <a:lnTo>
                    <a:pt x="155" y="76"/>
                  </a:lnTo>
                  <a:lnTo>
                    <a:pt x="155" y="84"/>
                  </a:lnTo>
                  <a:lnTo>
                    <a:pt x="154" y="92"/>
                  </a:lnTo>
                  <a:lnTo>
                    <a:pt x="151" y="99"/>
                  </a:lnTo>
                  <a:lnTo>
                    <a:pt x="149" y="106"/>
                  </a:lnTo>
                  <a:lnTo>
                    <a:pt x="146" y="113"/>
                  </a:lnTo>
                  <a:lnTo>
                    <a:pt x="141"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5" y="141"/>
                  </a:lnTo>
                  <a:lnTo>
                    <a:pt x="29" y="136"/>
                  </a:lnTo>
                  <a:lnTo>
                    <a:pt x="23" y="131"/>
                  </a:lnTo>
                  <a:lnTo>
                    <a:pt x="19" y="126"/>
                  </a:lnTo>
                  <a:lnTo>
                    <a:pt x="14" y="120"/>
                  </a:lnTo>
                  <a:lnTo>
                    <a:pt x="9" y="113"/>
                  </a:lnTo>
                  <a:lnTo>
                    <a:pt x="7" y="106"/>
                  </a:lnTo>
                  <a:lnTo>
                    <a:pt x="4" y="99"/>
                  </a:lnTo>
                  <a:lnTo>
                    <a:pt x="3" y="92"/>
                  </a:lnTo>
                  <a:lnTo>
                    <a:pt x="1" y="84"/>
                  </a:lnTo>
                  <a:lnTo>
                    <a:pt x="0" y="76"/>
                  </a:lnTo>
                  <a:lnTo>
                    <a:pt x="0" y="76"/>
                  </a:lnTo>
                  <a:lnTo>
                    <a:pt x="1" y="68"/>
                  </a:lnTo>
                  <a:lnTo>
                    <a:pt x="3" y="62"/>
                  </a:lnTo>
                  <a:lnTo>
                    <a:pt x="4" y="54"/>
                  </a:lnTo>
                  <a:lnTo>
                    <a:pt x="7" y="47"/>
                  </a:lnTo>
                  <a:lnTo>
                    <a:pt x="9" y="40"/>
                  </a:lnTo>
                  <a:lnTo>
                    <a:pt x="14" y="34"/>
                  </a:lnTo>
                  <a:lnTo>
                    <a:pt x="19" y="27"/>
                  </a:lnTo>
                  <a:lnTo>
                    <a:pt x="23" y="23"/>
                  </a:lnTo>
                  <a:lnTo>
                    <a:pt x="29" y="17"/>
                  </a:lnTo>
                  <a:lnTo>
                    <a:pt x="35"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3"/>
                  </a:lnTo>
                  <a:lnTo>
                    <a:pt x="138" y="27"/>
                  </a:lnTo>
                  <a:lnTo>
                    <a:pt x="141" y="34"/>
                  </a:lnTo>
                  <a:lnTo>
                    <a:pt x="146" y="40"/>
                  </a:lnTo>
                  <a:lnTo>
                    <a:pt x="149" y="47"/>
                  </a:lnTo>
                  <a:lnTo>
                    <a:pt x="151" y="54"/>
                  </a:lnTo>
                  <a:lnTo>
                    <a:pt x="154" y="62"/>
                  </a:lnTo>
                  <a:lnTo>
                    <a:pt x="155"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04" name="Google Shape;6604;p59"/>
            <p:cNvSpPr/>
            <p:nvPr/>
          </p:nvSpPr>
          <p:spPr>
            <a:xfrm>
              <a:off x="3074988" y="3805238"/>
              <a:ext cx="47625" cy="49213"/>
            </a:xfrm>
            <a:custGeom>
              <a:avLst/>
              <a:gdLst/>
              <a:ahLst/>
              <a:cxnLst/>
              <a:rect l="l" t="t" r="r" b="b"/>
              <a:pathLst>
                <a:path w="154" h="153" extrusionOk="0">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05" name="Google Shape;6605;p59"/>
            <p:cNvSpPr/>
            <p:nvPr/>
          </p:nvSpPr>
          <p:spPr>
            <a:xfrm>
              <a:off x="3143250" y="3805238"/>
              <a:ext cx="49213" cy="49213"/>
            </a:xfrm>
            <a:custGeom>
              <a:avLst/>
              <a:gdLst/>
              <a:ahLst/>
              <a:cxnLst/>
              <a:rect l="l" t="t" r="r" b="b"/>
              <a:pathLst>
                <a:path w="154" h="153" extrusionOk="0">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06" name="Google Shape;6606;p59"/>
            <p:cNvSpPr/>
            <p:nvPr/>
          </p:nvSpPr>
          <p:spPr>
            <a:xfrm>
              <a:off x="3214688" y="3805238"/>
              <a:ext cx="47625" cy="49213"/>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07" name="Google Shape;6607;p59"/>
            <p:cNvSpPr/>
            <p:nvPr/>
          </p:nvSpPr>
          <p:spPr>
            <a:xfrm>
              <a:off x="3284538" y="3805238"/>
              <a:ext cx="49213" cy="49213"/>
            </a:xfrm>
            <a:custGeom>
              <a:avLst/>
              <a:gdLst/>
              <a:ahLst/>
              <a:cxnLst/>
              <a:rect l="l" t="t" r="r" b="b"/>
              <a:pathLst>
                <a:path w="154" h="153" extrusionOk="0">
                  <a:moveTo>
                    <a:pt x="154" y="77"/>
                  </a:moveTo>
                  <a:lnTo>
                    <a:pt x="154" y="77"/>
                  </a:lnTo>
                  <a:lnTo>
                    <a:pt x="153" y="85"/>
                  </a:lnTo>
                  <a:lnTo>
                    <a:pt x="152" y="93"/>
                  </a:lnTo>
                  <a:lnTo>
                    <a:pt x="151" y="100"/>
                  </a:lnTo>
                  <a:lnTo>
                    <a:pt x="147" y="107"/>
                  </a:lnTo>
                  <a:lnTo>
                    <a:pt x="144"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8" y="136"/>
                  </a:lnTo>
                  <a:lnTo>
                    <a:pt x="23" y="132"/>
                  </a:lnTo>
                  <a:lnTo>
                    <a:pt x="17" y="126"/>
                  </a:lnTo>
                  <a:lnTo>
                    <a:pt x="13"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3" y="33"/>
                  </a:lnTo>
                  <a:lnTo>
                    <a:pt x="17" y="28"/>
                  </a:lnTo>
                  <a:lnTo>
                    <a:pt x="23" y="22"/>
                  </a:lnTo>
                  <a:lnTo>
                    <a:pt x="28"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0" y="33"/>
                  </a:lnTo>
                  <a:lnTo>
                    <a:pt x="144" y="40"/>
                  </a:lnTo>
                  <a:lnTo>
                    <a:pt x="147"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08" name="Google Shape;6608;p59"/>
            <p:cNvSpPr/>
            <p:nvPr/>
          </p:nvSpPr>
          <p:spPr>
            <a:xfrm>
              <a:off x="3354388" y="3805238"/>
              <a:ext cx="49213" cy="49213"/>
            </a:xfrm>
            <a:custGeom>
              <a:avLst/>
              <a:gdLst/>
              <a:ahLst/>
              <a:cxnLst/>
              <a:rect l="l" t="t" r="r" b="b"/>
              <a:pathLst>
                <a:path w="155" h="153" extrusionOk="0">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9" y="113"/>
                  </a:lnTo>
                  <a:lnTo>
                    <a:pt x="6" y="107"/>
                  </a:lnTo>
                  <a:lnTo>
                    <a:pt x="4" y="100"/>
                  </a:lnTo>
                  <a:lnTo>
                    <a:pt x="1" y="93"/>
                  </a:lnTo>
                  <a:lnTo>
                    <a:pt x="0" y="85"/>
                  </a:lnTo>
                  <a:lnTo>
                    <a:pt x="0" y="77"/>
                  </a:lnTo>
                  <a:lnTo>
                    <a:pt x="0" y="77"/>
                  </a:lnTo>
                  <a:lnTo>
                    <a:pt x="0" y="69"/>
                  </a:lnTo>
                  <a:lnTo>
                    <a:pt x="1" y="61"/>
                  </a:lnTo>
                  <a:lnTo>
                    <a:pt x="4" y="54"/>
                  </a:lnTo>
                  <a:lnTo>
                    <a:pt x="6" y="47"/>
                  </a:lnTo>
                  <a:lnTo>
                    <a:pt x="9" y="40"/>
                  </a:lnTo>
                  <a:lnTo>
                    <a:pt x="14" y="33"/>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6" y="40"/>
                  </a:lnTo>
                  <a:lnTo>
                    <a:pt x="148"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09" name="Google Shape;6609;p59"/>
            <p:cNvSpPr/>
            <p:nvPr/>
          </p:nvSpPr>
          <p:spPr>
            <a:xfrm>
              <a:off x="3284538" y="3735388"/>
              <a:ext cx="49213" cy="49213"/>
            </a:xfrm>
            <a:custGeom>
              <a:avLst/>
              <a:gdLst/>
              <a:ahLst/>
              <a:cxnLst/>
              <a:rect l="l" t="t" r="r" b="b"/>
              <a:pathLst>
                <a:path w="154" h="155" extrusionOk="0">
                  <a:moveTo>
                    <a:pt x="154" y="78"/>
                  </a:moveTo>
                  <a:lnTo>
                    <a:pt x="154" y="78"/>
                  </a:lnTo>
                  <a:lnTo>
                    <a:pt x="153" y="85"/>
                  </a:lnTo>
                  <a:lnTo>
                    <a:pt x="152" y="93"/>
                  </a:lnTo>
                  <a:lnTo>
                    <a:pt x="151" y="101"/>
                  </a:lnTo>
                  <a:lnTo>
                    <a:pt x="147" y="108"/>
                  </a:lnTo>
                  <a:lnTo>
                    <a:pt x="144" y="115"/>
                  </a:lnTo>
                  <a:lnTo>
                    <a:pt x="140" y="120"/>
                  </a:lnTo>
                  <a:lnTo>
                    <a:pt x="136" y="126"/>
                  </a:lnTo>
                  <a:lnTo>
                    <a:pt x="131" y="132"/>
                  </a:lnTo>
                  <a:lnTo>
                    <a:pt x="126" y="136"/>
                  </a:lnTo>
                  <a:lnTo>
                    <a:pt x="120" y="141"/>
                  </a:lnTo>
                  <a:lnTo>
                    <a:pt x="113" y="145"/>
                  </a:lnTo>
                  <a:lnTo>
                    <a:pt x="107" y="149"/>
                  </a:lnTo>
                  <a:lnTo>
                    <a:pt x="99" y="151"/>
                  </a:lnTo>
                  <a:lnTo>
                    <a:pt x="92" y="152"/>
                  </a:lnTo>
                  <a:lnTo>
                    <a:pt x="84" y="153"/>
                  </a:lnTo>
                  <a:lnTo>
                    <a:pt x="76" y="155"/>
                  </a:lnTo>
                  <a:lnTo>
                    <a:pt x="76" y="155"/>
                  </a:lnTo>
                  <a:lnTo>
                    <a:pt x="68" y="153"/>
                  </a:lnTo>
                  <a:lnTo>
                    <a:pt x="61" y="152"/>
                  </a:lnTo>
                  <a:lnTo>
                    <a:pt x="53" y="151"/>
                  </a:lnTo>
                  <a:lnTo>
                    <a:pt x="47" y="149"/>
                  </a:lnTo>
                  <a:lnTo>
                    <a:pt x="40" y="145"/>
                  </a:lnTo>
                  <a:lnTo>
                    <a:pt x="34" y="141"/>
                  </a:lnTo>
                  <a:lnTo>
                    <a:pt x="28" y="136"/>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4"/>
                  </a:lnTo>
                  <a:lnTo>
                    <a:pt x="17" y="29"/>
                  </a:lnTo>
                  <a:lnTo>
                    <a:pt x="23" y="23"/>
                  </a:lnTo>
                  <a:lnTo>
                    <a:pt x="28" y="18"/>
                  </a:lnTo>
                  <a:lnTo>
                    <a:pt x="34" y="14"/>
                  </a:lnTo>
                  <a:lnTo>
                    <a:pt x="40" y="9"/>
                  </a:lnTo>
                  <a:lnTo>
                    <a:pt x="47" y="7"/>
                  </a:lnTo>
                  <a:lnTo>
                    <a:pt x="53" y="4"/>
                  </a:lnTo>
                  <a:lnTo>
                    <a:pt x="61" y="2"/>
                  </a:lnTo>
                  <a:lnTo>
                    <a:pt x="68" y="1"/>
                  </a:lnTo>
                  <a:lnTo>
                    <a:pt x="76" y="0"/>
                  </a:lnTo>
                  <a:lnTo>
                    <a:pt x="76" y="0"/>
                  </a:lnTo>
                  <a:lnTo>
                    <a:pt x="84" y="1"/>
                  </a:lnTo>
                  <a:lnTo>
                    <a:pt x="92" y="2"/>
                  </a:lnTo>
                  <a:lnTo>
                    <a:pt x="99" y="4"/>
                  </a:lnTo>
                  <a:lnTo>
                    <a:pt x="107" y="7"/>
                  </a:lnTo>
                  <a:lnTo>
                    <a:pt x="113" y="9"/>
                  </a:lnTo>
                  <a:lnTo>
                    <a:pt x="120" y="14"/>
                  </a:lnTo>
                  <a:lnTo>
                    <a:pt x="126" y="18"/>
                  </a:lnTo>
                  <a:lnTo>
                    <a:pt x="131" y="23"/>
                  </a:lnTo>
                  <a:lnTo>
                    <a:pt x="136" y="29"/>
                  </a:lnTo>
                  <a:lnTo>
                    <a:pt x="140" y="34"/>
                  </a:lnTo>
                  <a:lnTo>
                    <a:pt x="144" y="40"/>
                  </a:lnTo>
                  <a:lnTo>
                    <a:pt x="147" y="47"/>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10" name="Google Shape;6610;p59"/>
            <p:cNvSpPr/>
            <p:nvPr/>
          </p:nvSpPr>
          <p:spPr>
            <a:xfrm>
              <a:off x="3354388" y="3735388"/>
              <a:ext cx="49213" cy="49213"/>
            </a:xfrm>
            <a:custGeom>
              <a:avLst/>
              <a:gdLst/>
              <a:ahLst/>
              <a:cxnLst/>
              <a:rect l="l" t="t" r="r" b="b"/>
              <a:pathLst>
                <a:path w="155" h="155" extrusionOk="0">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5"/>
                  </a:lnTo>
                  <a:lnTo>
                    <a:pt x="77" y="155"/>
                  </a:lnTo>
                  <a:lnTo>
                    <a:pt x="70" y="153"/>
                  </a:lnTo>
                  <a:lnTo>
                    <a:pt x="62" y="152"/>
                  </a:lnTo>
                  <a:lnTo>
                    <a:pt x="54" y="151"/>
                  </a:lnTo>
                  <a:lnTo>
                    <a:pt x="47" y="149"/>
                  </a:lnTo>
                  <a:lnTo>
                    <a:pt x="40" y="145"/>
                  </a:lnTo>
                  <a:lnTo>
                    <a:pt x="35" y="141"/>
                  </a:lnTo>
                  <a:lnTo>
                    <a:pt x="29" y="136"/>
                  </a:lnTo>
                  <a:lnTo>
                    <a:pt x="23" y="132"/>
                  </a:lnTo>
                  <a:lnTo>
                    <a:pt x="19"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9" y="29"/>
                  </a:lnTo>
                  <a:lnTo>
                    <a:pt x="23" y="23"/>
                  </a:lnTo>
                  <a:lnTo>
                    <a:pt x="29" y="18"/>
                  </a:lnTo>
                  <a:lnTo>
                    <a:pt x="35" y="14"/>
                  </a:lnTo>
                  <a:lnTo>
                    <a:pt x="40" y="9"/>
                  </a:lnTo>
                  <a:lnTo>
                    <a:pt x="47" y="7"/>
                  </a:lnTo>
                  <a:lnTo>
                    <a:pt x="54" y="4"/>
                  </a:lnTo>
                  <a:lnTo>
                    <a:pt x="62" y="2"/>
                  </a:lnTo>
                  <a:lnTo>
                    <a:pt x="70" y="1"/>
                  </a:lnTo>
                  <a:lnTo>
                    <a:pt x="77" y="0"/>
                  </a:lnTo>
                  <a:lnTo>
                    <a:pt x="77" y="0"/>
                  </a:lnTo>
                  <a:lnTo>
                    <a:pt x="85" y="1"/>
                  </a:lnTo>
                  <a:lnTo>
                    <a:pt x="93" y="2"/>
                  </a:lnTo>
                  <a:lnTo>
                    <a:pt x="100" y="4"/>
                  </a:lnTo>
                  <a:lnTo>
                    <a:pt x="108" y="7"/>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11" name="Google Shape;6611;p59"/>
            <p:cNvSpPr/>
            <p:nvPr/>
          </p:nvSpPr>
          <p:spPr>
            <a:xfrm>
              <a:off x="2862263" y="3805238"/>
              <a:ext cx="49213" cy="49213"/>
            </a:xfrm>
            <a:custGeom>
              <a:avLst/>
              <a:gdLst/>
              <a:ahLst/>
              <a:cxnLst/>
              <a:rect l="l" t="t" r="r" b="b"/>
              <a:pathLst>
                <a:path w="153" h="153" extrusionOk="0">
                  <a:moveTo>
                    <a:pt x="153" y="77"/>
                  </a:moveTo>
                  <a:lnTo>
                    <a:pt x="153" y="77"/>
                  </a:lnTo>
                  <a:lnTo>
                    <a:pt x="153"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12" name="Google Shape;6612;p59"/>
            <p:cNvSpPr/>
            <p:nvPr/>
          </p:nvSpPr>
          <p:spPr>
            <a:xfrm>
              <a:off x="2932113" y="3805238"/>
              <a:ext cx="49213" cy="49213"/>
            </a:xfrm>
            <a:custGeom>
              <a:avLst/>
              <a:gdLst/>
              <a:ahLst/>
              <a:cxnLst/>
              <a:rect l="l" t="t" r="r" b="b"/>
              <a:pathLst>
                <a:path w="153" h="153" extrusionOk="0">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13" name="Google Shape;6613;p59"/>
            <p:cNvSpPr/>
            <p:nvPr/>
          </p:nvSpPr>
          <p:spPr>
            <a:xfrm>
              <a:off x="3001963" y="3805238"/>
              <a:ext cx="49213" cy="49213"/>
            </a:xfrm>
            <a:custGeom>
              <a:avLst/>
              <a:gdLst/>
              <a:ahLst/>
              <a:cxnLst/>
              <a:rect l="l" t="t" r="r" b="b"/>
              <a:pathLst>
                <a:path w="155" h="153" extrusionOk="0">
                  <a:moveTo>
                    <a:pt x="155" y="77"/>
                  </a:moveTo>
                  <a:lnTo>
                    <a:pt x="155" y="77"/>
                  </a:lnTo>
                  <a:lnTo>
                    <a:pt x="155" y="85"/>
                  </a:lnTo>
                  <a:lnTo>
                    <a:pt x="154" y="93"/>
                  </a:lnTo>
                  <a:lnTo>
                    <a:pt x="151" y="100"/>
                  </a:lnTo>
                  <a:lnTo>
                    <a:pt x="149" y="107"/>
                  </a:lnTo>
                  <a:lnTo>
                    <a:pt x="146" y="113"/>
                  </a:lnTo>
                  <a:lnTo>
                    <a:pt x="142" y="120"/>
                  </a:lnTo>
                  <a:lnTo>
                    <a:pt x="138" y="126"/>
                  </a:lnTo>
                  <a:lnTo>
                    <a:pt x="132" y="132"/>
                  </a:lnTo>
                  <a:lnTo>
                    <a:pt x="127" y="136"/>
                  </a:lnTo>
                  <a:lnTo>
                    <a:pt x="121"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2" y="144"/>
                  </a:lnTo>
                  <a:lnTo>
                    <a:pt x="35" y="141"/>
                  </a:lnTo>
                  <a:lnTo>
                    <a:pt x="29" y="136"/>
                  </a:lnTo>
                  <a:lnTo>
                    <a:pt x="23" y="132"/>
                  </a:lnTo>
                  <a:lnTo>
                    <a:pt x="19" y="126"/>
                  </a:lnTo>
                  <a:lnTo>
                    <a:pt x="14" y="120"/>
                  </a:lnTo>
                  <a:lnTo>
                    <a:pt x="11" y="113"/>
                  </a:lnTo>
                  <a:lnTo>
                    <a:pt x="7" y="107"/>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14" name="Google Shape;6614;p59"/>
            <p:cNvSpPr/>
            <p:nvPr/>
          </p:nvSpPr>
          <p:spPr>
            <a:xfrm>
              <a:off x="2792413" y="3805238"/>
              <a:ext cx="49213" cy="49213"/>
            </a:xfrm>
            <a:custGeom>
              <a:avLst/>
              <a:gdLst/>
              <a:ahLst/>
              <a:cxnLst/>
              <a:rect l="l" t="t" r="r" b="b"/>
              <a:pathLst>
                <a:path w="155" h="153" extrusionOk="0">
                  <a:moveTo>
                    <a:pt x="155" y="77"/>
                  </a:moveTo>
                  <a:lnTo>
                    <a:pt x="155" y="77"/>
                  </a:lnTo>
                  <a:lnTo>
                    <a:pt x="155" y="85"/>
                  </a:lnTo>
                  <a:lnTo>
                    <a:pt x="154" y="93"/>
                  </a:lnTo>
                  <a:lnTo>
                    <a:pt x="151" y="100"/>
                  </a:lnTo>
                  <a:lnTo>
                    <a:pt x="149" y="107"/>
                  </a:lnTo>
                  <a:lnTo>
                    <a:pt x="146" y="113"/>
                  </a:lnTo>
                  <a:lnTo>
                    <a:pt x="141" y="120"/>
                  </a:lnTo>
                  <a:lnTo>
                    <a:pt x="138"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5" y="141"/>
                  </a:lnTo>
                  <a:lnTo>
                    <a:pt x="29" y="136"/>
                  </a:lnTo>
                  <a:lnTo>
                    <a:pt x="23" y="132"/>
                  </a:lnTo>
                  <a:lnTo>
                    <a:pt x="19" y="126"/>
                  </a:lnTo>
                  <a:lnTo>
                    <a:pt x="14" y="120"/>
                  </a:lnTo>
                  <a:lnTo>
                    <a:pt x="9" y="113"/>
                  </a:lnTo>
                  <a:lnTo>
                    <a:pt x="7" y="107"/>
                  </a:lnTo>
                  <a:lnTo>
                    <a:pt x="4" y="100"/>
                  </a:lnTo>
                  <a:lnTo>
                    <a:pt x="3" y="93"/>
                  </a:lnTo>
                  <a:lnTo>
                    <a:pt x="1" y="85"/>
                  </a:lnTo>
                  <a:lnTo>
                    <a:pt x="0" y="77"/>
                  </a:lnTo>
                  <a:lnTo>
                    <a:pt x="0" y="77"/>
                  </a:lnTo>
                  <a:lnTo>
                    <a:pt x="1" y="69"/>
                  </a:lnTo>
                  <a:lnTo>
                    <a:pt x="3" y="61"/>
                  </a:lnTo>
                  <a:lnTo>
                    <a:pt x="4" y="54"/>
                  </a:lnTo>
                  <a:lnTo>
                    <a:pt x="7" y="47"/>
                  </a:lnTo>
                  <a:lnTo>
                    <a:pt x="9" y="40"/>
                  </a:lnTo>
                  <a:lnTo>
                    <a:pt x="14" y="33"/>
                  </a:lnTo>
                  <a:lnTo>
                    <a:pt x="19" y="28"/>
                  </a:lnTo>
                  <a:lnTo>
                    <a:pt x="23" y="22"/>
                  </a:lnTo>
                  <a:lnTo>
                    <a:pt x="29" y="17"/>
                  </a:lnTo>
                  <a:lnTo>
                    <a:pt x="35" y="13"/>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2"/>
                  </a:lnTo>
                  <a:lnTo>
                    <a:pt x="138" y="28"/>
                  </a:lnTo>
                  <a:lnTo>
                    <a:pt x="141" y="33"/>
                  </a:lnTo>
                  <a:lnTo>
                    <a:pt x="146" y="40"/>
                  </a:lnTo>
                  <a:lnTo>
                    <a:pt x="149" y="47"/>
                  </a:lnTo>
                  <a:lnTo>
                    <a:pt x="151" y="54"/>
                  </a:lnTo>
                  <a:lnTo>
                    <a:pt x="154" y="61"/>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15" name="Google Shape;6615;p59"/>
            <p:cNvSpPr/>
            <p:nvPr/>
          </p:nvSpPr>
          <p:spPr>
            <a:xfrm>
              <a:off x="3074988" y="3732213"/>
              <a:ext cx="47625" cy="47625"/>
            </a:xfrm>
            <a:custGeom>
              <a:avLst/>
              <a:gdLst/>
              <a:ahLst/>
              <a:cxnLst/>
              <a:rect l="l" t="t" r="r" b="b"/>
              <a:pathLst>
                <a:path w="154" h="153" extrusionOk="0">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16" name="Google Shape;6616;p59"/>
            <p:cNvSpPr/>
            <p:nvPr/>
          </p:nvSpPr>
          <p:spPr>
            <a:xfrm>
              <a:off x="3143250" y="3732213"/>
              <a:ext cx="49213" cy="47625"/>
            </a:xfrm>
            <a:custGeom>
              <a:avLst/>
              <a:gdLst/>
              <a:ahLst/>
              <a:cxnLst/>
              <a:rect l="l" t="t" r="r" b="b"/>
              <a:pathLst>
                <a:path w="154" h="153" extrusionOk="0">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8"/>
                  </a:lnTo>
                  <a:lnTo>
                    <a:pt x="1" y="62"/>
                  </a:lnTo>
                  <a:lnTo>
                    <a:pt x="3" y="54"/>
                  </a:lnTo>
                  <a:lnTo>
                    <a:pt x="5"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17" name="Google Shape;6617;p59"/>
            <p:cNvSpPr/>
            <p:nvPr/>
          </p:nvSpPr>
          <p:spPr>
            <a:xfrm>
              <a:off x="3214688" y="3732213"/>
              <a:ext cx="47625"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18" name="Google Shape;6618;p59"/>
            <p:cNvSpPr/>
            <p:nvPr/>
          </p:nvSpPr>
          <p:spPr>
            <a:xfrm>
              <a:off x="2862263" y="3732213"/>
              <a:ext cx="49213" cy="47625"/>
            </a:xfrm>
            <a:custGeom>
              <a:avLst/>
              <a:gdLst/>
              <a:ahLst/>
              <a:cxnLst/>
              <a:rect l="l" t="t" r="r" b="b"/>
              <a:pathLst>
                <a:path w="153" h="153" extrusionOk="0">
                  <a:moveTo>
                    <a:pt x="153" y="77"/>
                  </a:moveTo>
                  <a:lnTo>
                    <a:pt x="153" y="77"/>
                  </a:lnTo>
                  <a:lnTo>
                    <a:pt x="153" y="85"/>
                  </a:lnTo>
                  <a:lnTo>
                    <a:pt x="152" y="93"/>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3"/>
                  </a:lnTo>
                  <a:lnTo>
                    <a:pt x="136" y="27"/>
                  </a:lnTo>
                  <a:lnTo>
                    <a:pt x="141" y="34"/>
                  </a:lnTo>
                  <a:lnTo>
                    <a:pt x="144" y="40"/>
                  </a:lnTo>
                  <a:lnTo>
                    <a:pt x="148" y="47"/>
                  </a:lnTo>
                  <a:lnTo>
                    <a:pt x="150" y="54"/>
                  </a:lnTo>
                  <a:lnTo>
                    <a:pt x="152" y="62"/>
                  </a:lnTo>
                  <a:lnTo>
                    <a:pt x="153" y="68"/>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19" name="Google Shape;6619;p59"/>
            <p:cNvSpPr/>
            <p:nvPr/>
          </p:nvSpPr>
          <p:spPr>
            <a:xfrm>
              <a:off x="2932113" y="3732213"/>
              <a:ext cx="49213" cy="47625"/>
            </a:xfrm>
            <a:custGeom>
              <a:avLst/>
              <a:gdLst/>
              <a:ahLst/>
              <a:cxnLst/>
              <a:rect l="l" t="t" r="r" b="b"/>
              <a:pathLst>
                <a:path w="153" h="153" extrusionOk="0">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20" name="Google Shape;6620;p59"/>
            <p:cNvSpPr/>
            <p:nvPr/>
          </p:nvSpPr>
          <p:spPr>
            <a:xfrm>
              <a:off x="3001963" y="3732213"/>
              <a:ext cx="49213" cy="47625"/>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8"/>
                  </a:lnTo>
                  <a:lnTo>
                    <a:pt x="3" y="62"/>
                  </a:lnTo>
                  <a:lnTo>
                    <a:pt x="4" y="54"/>
                  </a:lnTo>
                  <a:lnTo>
                    <a:pt x="7" y="47"/>
                  </a:lnTo>
                  <a:lnTo>
                    <a:pt x="11" y="40"/>
                  </a:lnTo>
                  <a:lnTo>
                    <a:pt x="14" y="34"/>
                  </a:lnTo>
                  <a:lnTo>
                    <a:pt x="19" y="27"/>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7"/>
                  </a:lnTo>
                  <a:lnTo>
                    <a:pt x="142" y="34"/>
                  </a:lnTo>
                  <a:lnTo>
                    <a:pt x="146" y="40"/>
                  </a:lnTo>
                  <a:lnTo>
                    <a:pt x="149" y="47"/>
                  </a:lnTo>
                  <a:lnTo>
                    <a:pt x="151" y="54"/>
                  </a:lnTo>
                  <a:lnTo>
                    <a:pt x="154" y="62"/>
                  </a:lnTo>
                  <a:lnTo>
                    <a:pt x="155" y="68"/>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21" name="Google Shape;6621;p59"/>
            <p:cNvSpPr/>
            <p:nvPr/>
          </p:nvSpPr>
          <p:spPr>
            <a:xfrm>
              <a:off x="3074988" y="3662363"/>
              <a:ext cx="47625" cy="49213"/>
            </a:xfrm>
            <a:custGeom>
              <a:avLst/>
              <a:gdLst/>
              <a:ahLst/>
              <a:cxnLst/>
              <a:rect l="l" t="t" r="r" b="b"/>
              <a:pathLst>
                <a:path w="154" h="155" extrusionOk="0">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22" name="Google Shape;6622;p59"/>
            <p:cNvSpPr/>
            <p:nvPr/>
          </p:nvSpPr>
          <p:spPr>
            <a:xfrm>
              <a:off x="3074988" y="3592513"/>
              <a:ext cx="47625" cy="49213"/>
            </a:xfrm>
            <a:custGeom>
              <a:avLst/>
              <a:gdLst/>
              <a:ahLst/>
              <a:cxnLst/>
              <a:rect l="l" t="t" r="r" b="b"/>
              <a:pathLst>
                <a:path w="154" h="154" extrusionOk="0">
                  <a:moveTo>
                    <a:pt x="154" y="76"/>
                  </a:moveTo>
                  <a:lnTo>
                    <a:pt x="154" y="76"/>
                  </a:lnTo>
                  <a:lnTo>
                    <a:pt x="154" y="84"/>
                  </a:lnTo>
                  <a:lnTo>
                    <a:pt x="152" y="92"/>
                  </a:lnTo>
                  <a:lnTo>
                    <a:pt x="150" y="99"/>
                  </a:lnTo>
                  <a:lnTo>
                    <a:pt x="148" y="107"/>
                  </a:lnTo>
                  <a:lnTo>
                    <a:pt x="144"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2"/>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3"/>
                  </a:lnTo>
                  <a:lnTo>
                    <a:pt x="126" y="17"/>
                  </a:lnTo>
                  <a:lnTo>
                    <a:pt x="132" y="22"/>
                  </a:lnTo>
                  <a:lnTo>
                    <a:pt x="136" y="28"/>
                  </a:lnTo>
                  <a:lnTo>
                    <a:pt x="141" y="34"/>
                  </a:lnTo>
                  <a:lnTo>
                    <a:pt x="144" y="40"/>
                  </a:lnTo>
                  <a:lnTo>
                    <a:pt x="148" y="47"/>
                  </a:lnTo>
                  <a:lnTo>
                    <a:pt x="150" y="53"/>
                  </a:lnTo>
                  <a:lnTo>
                    <a:pt x="152"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23" name="Google Shape;6623;p59"/>
            <p:cNvSpPr/>
            <p:nvPr/>
          </p:nvSpPr>
          <p:spPr>
            <a:xfrm>
              <a:off x="3143250" y="3662363"/>
              <a:ext cx="49213" cy="49213"/>
            </a:xfrm>
            <a:custGeom>
              <a:avLst/>
              <a:gdLst/>
              <a:ahLst/>
              <a:cxnLst/>
              <a:rect l="l" t="t" r="r" b="b"/>
              <a:pathLst>
                <a:path w="154" h="155" extrusionOk="0">
                  <a:moveTo>
                    <a:pt x="154" y="78"/>
                  </a:moveTo>
                  <a:lnTo>
                    <a:pt x="154" y="78"/>
                  </a:lnTo>
                  <a:lnTo>
                    <a:pt x="153" y="86"/>
                  </a:lnTo>
                  <a:lnTo>
                    <a:pt x="152" y="93"/>
                  </a:lnTo>
                  <a:lnTo>
                    <a:pt x="151"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10"/>
                  </a:lnTo>
                  <a:lnTo>
                    <a:pt x="47" y="7"/>
                  </a:lnTo>
                  <a:lnTo>
                    <a:pt x="54" y="4"/>
                  </a:lnTo>
                  <a:lnTo>
                    <a:pt x="62"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1" y="34"/>
                  </a:lnTo>
                  <a:lnTo>
                    <a:pt x="144" y="41"/>
                  </a:lnTo>
                  <a:lnTo>
                    <a:pt x="147"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24" name="Google Shape;6624;p59"/>
            <p:cNvSpPr/>
            <p:nvPr/>
          </p:nvSpPr>
          <p:spPr>
            <a:xfrm>
              <a:off x="3214688" y="3662363"/>
              <a:ext cx="47625"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25" name="Google Shape;6625;p59"/>
            <p:cNvSpPr/>
            <p:nvPr/>
          </p:nvSpPr>
          <p:spPr>
            <a:xfrm>
              <a:off x="3276600" y="3662363"/>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1" y="120"/>
                  </a:lnTo>
                  <a:lnTo>
                    <a:pt x="136" y="127"/>
                  </a:lnTo>
                  <a:lnTo>
                    <a:pt x="130" y="132"/>
                  </a:lnTo>
                  <a:lnTo>
                    <a:pt x="126" y="137"/>
                  </a:lnTo>
                  <a:lnTo>
                    <a:pt x="120"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4"/>
                  </a:lnTo>
                  <a:lnTo>
                    <a:pt x="60" y="2"/>
                  </a:lnTo>
                  <a:lnTo>
                    <a:pt x="68" y="1"/>
                  </a:lnTo>
                  <a:lnTo>
                    <a:pt x="76" y="0"/>
                  </a:lnTo>
                  <a:lnTo>
                    <a:pt x="76" y="0"/>
                  </a:lnTo>
                  <a:lnTo>
                    <a:pt x="84" y="1"/>
                  </a:lnTo>
                  <a:lnTo>
                    <a:pt x="91" y="2"/>
                  </a:lnTo>
                  <a:lnTo>
                    <a:pt x="99" y="4"/>
                  </a:lnTo>
                  <a:lnTo>
                    <a:pt x="106" y="7"/>
                  </a:lnTo>
                  <a:lnTo>
                    <a:pt x="113" y="10"/>
                  </a:lnTo>
                  <a:lnTo>
                    <a:pt x="120" y="14"/>
                  </a:lnTo>
                  <a:lnTo>
                    <a:pt x="126" y="18"/>
                  </a:lnTo>
                  <a:lnTo>
                    <a:pt x="130" y="23"/>
                  </a:lnTo>
                  <a:lnTo>
                    <a:pt x="136" y="29"/>
                  </a:lnTo>
                  <a:lnTo>
                    <a:pt x="141"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26" name="Google Shape;6626;p59"/>
            <p:cNvSpPr/>
            <p:nvPr/>
          </p:nvSpPr>
          <p:spPr>
            <a:xfrm>
              <a:off x="2862263" y="3662363"/>
              <a:ext cx="49213" cy="49213"/>
            </a:xfrm>
            <a:custGeom>
              <a:avLst/>
              <a:gdLst/>
              <a:ahLst/>
              <a:cxnLst/>
              <a:rect l="l" t="t" r="r" b="b"/>
              <a:pathLst>
                <a:path w="153" h="155" extrusionOk="0">
                  <a:moveTo>
                    <a:pt x="153" y="78"/>
                  </a:moveTo>
                  <a:lnTo>
                    <a:pt x="153" y="78"/>
                  </a:lnTo>
                  <a:lnTo>
                    <a:pt x="153" y="86"/>
                  </a:lnTo>
                  <a:lnTo>
                    <a:pt x="152" y="93"/>
                  </a:lnTo>
                  <a:lnTo>
                    <a:pt x="150" y="101"/>
                  </a:lnTo>
                  <a:lnTo>
                    <a:pt x="148" y="108"/>
                  </a:lnTo>
                  <a:lnTo>
                    <a:pt x="144" y="115"/>
                  </a:lnTo>
                  <a:lnTo>
                    <a:pt x="141" y="120"/>
                  </a:lnTo>
                  <a:lnTo>
                    <a:pt x="136" y="127"/>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4"/>
                  </a:lnTo>
                  <a:lnTo>
                    <a:pt x="126" y="18"/>
                  </a:lnTo>
                  <a:lnTo>
                    <a:pt x="131" y="23"/>
                  </a:lnTo>
                  <a:lnTo>
                    <a:pt x="136" y="29"/>
                  </a:lnTo>
                  <a:lnTo>
                    <a:pt x="141" y="34"/>
                  </a:lnTo>
                  <a:lnTo>
                    <a:pt x="144" y="41"/>
                  </a:lnTo>
                  <a:lnTo>
                    <a:pt x="148"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27" name="Google Shape;6627;p59"/>
            <p:cNvSpPr/>
            <p:nvPr/>
          </p:nvSpPr>
          <p:spPr>
            <a:xfrm>
              <a:off x="2932113" y="3662363"/>
              <a:ext cx="49213" cy="49213"/>
            </a:xfrm>
            <a:custGeom>
              <a:avLst/>
              <a:gdLst/>
              <a:ahLst/>
              <a:cxnLst/>
              <a:rect l="l" t="t" r="r" b="b"/>
              <a:pathLst>
                <a:path w="153" h="155" extrusionOk="0">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28" name="Google Shape;6628;p59"/>
            <p:cNvSpPr/>
            <p:nvPr/>
          </p:nvSpPr>
          <p:spPr>
            <a:xfrm>
              <a:off x="2932113" y="3592513"/>
              <a:ext cx="49213" cy="49213"/>
            </a:xfrm>
            <a:custGeom>
              <a:avLst/>
              <a:gdLst/>
              <a:ahLst/>
              <a:cxnLst/>
              <a:rect l="l" t="t" r="r" b="b"/>
              <a:pathLst>
                <a:path w="153" h="154" extrusionOk="0">
                  <a:moveTo>
                    <a:pt x="153" y="76"/>
                  </a:moveTo>
                  <a:lnTo>
                    <a:pt x="153"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7"/>
                  </a:lnTo>
                  <a:lnTo>
                    <a:pt x="33" y="13"/>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0" y="34"/>
                  </a:lnTo>
                  <a:lnTo>
                    <a:pt x="144" y="40"/>
                  </a:lnTo>
                  <a:lnTo>
                    <a:pt x="147" y="47"/>
                  </a:lnTo>
                  <a:lnTo>
                    <a:pt x="150" y="53"/>
                  </a:lnTo>
                  <a:lnTo>
                    <a:pt x="152" y="61"/>
                  </a:lnTo>
                  <a:lnTo>
                    <a:pt x="153" y="69"/>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29" name="Google Shape;6629;p59"/>
            <p:cNvSpPr/>
            <p:nvPr/>
          </p:nvSpPr>
          <p:spPr>
            <a:xfrm>
              <a:off x="3001963" y="3662363"/>
              <a:ext cx="49213" cy="49213"/>
            </a:xfrm>
            <a:custGeom>
              <a:avLst/>
              <a:gdLst/>
              <a:ahLst/>
              <a:cxnLst/>
              <a:rect l="l" t="t" r="r" b="b"/>
              <a:pathLst>
                <a:path w="155" h="155" extrusionOk="0">
                  <a:moveTo>
                    <a:pt x="155" y="78"/>
                  </a:moveTo>
                  <a:lnTo>
                    <a:pt x="155" y="78"/>
                  </a:lnTo>
                  <a:lnTo>
                    <a:pt x="155" y="86"/>
                  </a:lnTo>
                  <a:lnTo>
                    <a:pt x="154" y="93"/>
                  </a:lnTo>
                  <a:lnTo>
                    <a:pt x="151" y="101"/>
                  </a:lnTo>
                  <a:lnTo>
                    <a:pt x="149" y="108"/>
                  </a:lnTo>
                  <a:lnTo>
                    <a:pt x="146" y="115"/>
                  </a:lnTo>
                  <a:lnTo>
                    <a:pt x="142" y="120"/>
                  </a:lnTo>
                  <a:lnTo>
                    <a:pt x="138" y="127"/>
                  </a:lnTo>
                  <a:lnTo>
                    <a:pt x="132" y="132"/>
                  </a:lnTo>
                  <a:lnTo>
                    <a:pt x="127" y="137"/>
                  </a:lnTo>
                  <a:lnTo>
                    <a:pt x="121"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2" y="145"/>
                  </a:lnTo>
                  <a:lnTo>
                    <a:pt x="35" y="142"/>
                  </a:lnTo>
                  <a:lnTo>
                    <a:pt x="29" y="137"/>
                  </a:lnTo>
                  <a:lnTo>
                    <a:pt x="23" y="132"/>
                  </a:lnTo>
                  <a:lnTo>
                    <a:pt x="19" y="127"/>
                  </a:lnTo>
                  <a:lnTo>
                    <a:pt x="14" y="120"/>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1"/>
                  </a:lnTo>
                  <a:lnTo>
                    <a:pt x="14" y="34"/>
                  </a:lnTo>
                  <a:lnTo>
                    <a:pt x="19" y="29"/>
                  </a:lnTo>
                  <a:lnTo>
                    <a:pt x="23" y="23"/>
                  </a:lnTo>
                  <a:lnTo>
                    <a:pt x="29" y="18"/>
                  </a:lnTo>
                  <a:lnTo>
                    <a:pt x="35" y="14"/>
                  </a:lnTo>
                  <a:lnTo>
                    <a:pt x="42"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1" y="14"/>
                  </a:lnTo>
                  <a:lnTo>
                    <a:pt x="127" y="18"/>
                  </a:lnTo>
                  <a:lnTo>
                    <a:pt x="132" y="23"/>
                  </a:lnTo>
                  <a:lnTo>
                    <a:pt x="138" y="29"/>
                  </a:lnTo>
                  <a:lnTo>
                    <a:pt x="142" y="34"/>
                  </a:lnTo>
                  <a:lnTo>
                    <a:pt x="146" y="41"/>
                  </a:lnTo>
                  <a:lnTo>
                    <a:pt x="149" y="48"/>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30" name="Google Shape;6630;p59"/>
            <p:cNvSpPr/>
            <p:nvPr/>
          </p:nvSpPr>
          <p:spPr>
            <a:xfrm>
              <a:off x="2792413" y="3732213"/>
              <a:ext cx="49213" cy="47625"/>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1"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8"/>
                  </a:lnTo>
                  <a:lnTo>
                    <a:pt x="3" y="62"/>
                  </a:lnTo>
                  <a:lnTo>
                    <a:pt x="4" y="54"/>
                  </a:lnTo>
                  <a:lnTo>
                    <a:pt x="7" y="47"/>
                  </a:lnTo>
                  <a:lnTo>
                    <a:pt x="9" y="40"/>
                  </a:lnTo>
                  <a:lnTo>
                    <a:pt x="14" y="34"/>
                  </a:lnTo>
                  <a:lnTo>
                    <a:pt x="19" y="27"/>
                  </a:lnTo>
                  <a:lnTo>
                    <a:pt x="23" y="23"/>
                  </a:lnTo>
                  <a:lnTo>
                    <a:pt x="29" y="17"/>
                  </a:lnTo>
                  <a:lnTo>
                    <a:pt x="35"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3"/>
                  </a:lnTo>
                  <a:lnTo>
                    <a:pt x="138" y="27"/>
                  </a:lnTo>
                  <a:lnTo>
                    <a:pt x="141" y="34"/>
                  </a:lnTo>
                  <a:lnTo>
                    <a:pt x="146" y="40"/>
                  </a:lnTo>
                  <a:lnTo>
                    <a:pt x="149" y="47"/>
                  </a:lnTo>
                  <a:lnTo>
                    <a:pt x="151" y="54"/>
                  </a:lnTo>
                  <a:lnTo>
                    <a:pt x="154" y="62"/>
                  </a:lnTo>
                  <a:lnTo>
                    <a:pt x="155" y="68"/>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31" name="Google Shape;6631;p59"/>
            <p:cNvSpPr/>
            <p:nvPr/>
          </p:nvSpPr>
          <p:spPr>
            <a:xfrm>
              <a:off x="2728913" y="3732213"/>
              <a:ext cx="49213" cy="47625"/>
            </a:xfrm>
            <a:custGeom>
              <a:avLst/>
              <a:gdLst/>
              <a:ahLst/>
              <a:cxnLst/>
              <a:rect l="l" t="t" r="r" b="b"/>
              <a:pathLst>
                <a:path w="155" h="153" extrusionOk="0">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9" y="113"/>
                  </a:lnTo>
                  <a:lnTo>
                    <a:pt x="7" y="106"/>
                  </a:lnTo>
                  <a:lnTo>
                    <a:pt x="4" y="99"/>
                  </a:lnTo>
                  <a:lnTo>
                    <a:pt x="2" y="93"/>
                  </a:lnTo>
                  <a:lnTo>
                    <a:pt x="1" y="85"/>
                  </a:lnTo>
                  <a:lnTo>
                    <a:pt x="0" y="77"/>
                  </a:lnTo>
                  <a:lnTo>
                    <a:pt x="0" y="77"/>
                  </a:lnTo>
                  <a:lnTo>
                    <a:pt x="1" y="68"/>
                  </a:lnTo>
                  <a:lnTo>
                    <a:pt x="2" y="62"/>
                  </a:lnTo>
                  <a:lnTo>
                    <a:pt x="4"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4"/>
                  </a:lnTo>
                  <a:lnTo>
                    <a:pt x="145" y="40"/>
                  </a:lnTo>
                  <a:lnTo>
                    <a:pt x="149" y="47"/>
                  </a:lnTo>
                  <a:lnTo>
                    <a:pt x="151" y="54"/>
                  </a:lnTo>
                  <a:lnTo>
                    <a:pt x="153" y="62"/>
                  </a:lnTo>
                  <a:lnTo>
                    <a:pt x="155" y="68"/>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32" name="Google Shape;6632;p59"/>
            <p:cNvSpPr/>
            <p:nvPr/>
          </p:nvSpPr>
          <p:spPr>
            <a:xfrm>
              <a:off x="2657475" y="3732213"/>
              <a:ext cx="49213" cy="47625"/>
            </a:xfrm>
            <a:custGeom>
              <a:avLst/>
              <a:gdLst/>
              <a:ahLst/>
              <a:cxnLst/>
              <a:rect l="l" t="t" r="r" b="b"/>
              <a:pathLst>
                <a:path w="155" h="153" extrusionOk="0">
                  <a:moveTo>
                    <a:pt x="155" y="77"/>
                  </a:moveTo>
                  <a:lnTo>
                    <a:pt x="155" y="77"/>
                  </a:lnTo>
                  <a:lnTo>
                    <a:pt x="155" y="85"/>
                  </a:lnTo>
                  <a:lnTo>
                    <a:pt x="154" y="93"/>
                  </a:lnTo>
                  <a:lnTo>
                    <a:pt x="151" y="99"/>
                  </a:lnTo>
                  <a:lnTo>
                    <a:pt x="149" y="106"/>
                  </a:lnTo>
                  <a:lnTo>
                    <a:pt x="146" y="113"/>
                  </a:lnTo>
                  <a:lnTo>
                    <a:pt x="141"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8"/>
                  </a:lnTo>
                  <a:lnTo>
                    <a:pt x="3" y="62"/>
                  </a:lnTo>
                  <a:lnTo>
                    <a:pt x="4" y="54"/>
                  </a:lnTo>
                  <a:lnTo>
                    <a:pt x="7" y="47"/>
                  </a:lnTo>
                  <a:lnTo>
                    <a:pt x="9" y="40"/>
                  </a:lnTo>
                  <a:lnTo>
                    <a:pt x="14" y="34"/>
                  </a:lnTo>
                  <a:lnTo>
                    <a:pt x="19" y="27"/>
                  </a:lnTo>
                  <a:lnTo>
                    <a:pt x="23" y="23"/>
                  </a:lnTo>
                  <a:lnTo>
                    <a:pt x="29" y="17"/>
                  </a:lnTo>
                  <a:lnTo>
                    <a:pt x="35"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3"/>
                  </a:lnTo>
                  <a:lnTo>
                    <a:pt x="138" y="27"/>
                  </a:lnTo>
                  <a:lnTo>
                    <a:pt x="141" y="34"/>
                  </a:lnTo>
                  <a:lnTo>
                    <a:pt x="146" y="40"/>
                  </a:lnTo>
                  <a:lnTo>
                    <a:pt x="149" y="47"/>
                  </a:lnTo>
                  <a:lnTo>
                    <a:pt x="151" y="54"/>
                  </a:lnTo>
                  <a:lnTo>
                    <a:pt x="154" y="62"/>
                  </a:lnTo>
                  <a:lnTo>
                    <a:pt x="155" y="68"/>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33" name="Google Shape;6633;p59"/>
            <p:cNvSpPr/>
            <p:nvPr/>
          </p:nvSpPr>
          <p:spPr>
            <a:xfrm>
              <a:off x="3562350" y="3800475"/>
              <a:ext cx="49213" cy="49213"/>
            </a:xfrm>
            <a:custGeom>
              <a:avLst/>
              <a:gdLst/>
              <a:ahLst/>
              <a:cxnLst/>
              <a:rect l="l" t="t" r="r" b="b"/>
              <a:pathLst>
                <a:path w="155" h="154" extrusionOk="0">
                  <a:moveTo>
                    <a:pt x="155" y="78"/>
                  </a:moveTo>
                  <a:lnTo>
                    <a:pt x="155" y="78"/>
                  </a:lnTo>
                  <a:lnTo>
                    <a:pt x="155" y="86"/>
                  </a:lnTo>
                  <a:lnTo>
                    <a:pt x="154" y="93"/>
                  </a:lnTo>
                  <a:lnTo>
                    <a:pt x="151" y="101"/>
                  </a:lnTo>
                  <a:lnTo>
                    <a:pt x="149" y="108"/>
                  </a:lnTo>
                  <a:lnTo>
                    <a:pt x="146" y="114"/>
                  </a:lnTo>
                  <a:lnTo>
                    <a:pt x="141" y="120"/>
                  </a:lnTo>
                  <a:lnTo>
                    <a:pt x="137" y="126"/>
                  </a:lnTo>
                  <a:lnTo>
                    <a:pt x="132" y="132"/>
                  </a:lnTo>
                  <a:lnTo>
                    <a:pt x="126" y="137"/>
                  </a:lnTo>
                  <a:lnTo>
                    <a:pt x="121" y="141"/>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5" y="141"/>
                  </a:lnTo>
                  <a:lnTo>
                    <a:pt x="29" y="137"/>
                  </a:lnTo>
                  <a:lnTo>
                    <a:pt x="23" y="132"/>
                  </a:lnTo>
                  <a:lnTo>
                    <a:pt x="19" y="126"/>
                  </a:lnTo>
                  <a:lnTo>
                    <a:pt x="14" y="120"/>
                  </a:lnTo>
                  <a:lnTo>
                    <a:pt x="10" y="114"/>
                  </a:lnTo>
                  <a:lnTo>
                    <a:pt x="6" y="108"/>
                  </a:lnTo>
                  <a:lnTo>
                    <a:pt x="4" y="101"/>
                  </a:lnTo>
                  <a:lnTo>
                    <a:pt x="3" y="93"/>
                  </a:lnTo>
                  <a:lnTo>
                    <a:pt x="2" y="86"/>
                  </a:lnTo>
                  <a:lnTo>
                    <a:pt x="0" y="78"/>
                  </a:lnTo>
                  <a:lnTo>
                    <a:pt x="0" y="78"/>
                  </a:lnTo>
                  <a:lnTo>
                    <a:pt x="2" y="70"/>
                  </a:lnTo>
                  <a:lnTo>
                    <a:pt x="3" y="62"/>
                  </a:lnTo>
                  <a:lnTo>
                    <a:pt x="4" y="55"/>
                  </a:lnTo>
                  <a:lnTo>
                    <a:pt x="6" y="47"/>
                  </a:lnTo>
                  <a:lnTo>
                    <a:pt x="10" y="41"/>
                  </a:lnTo>
                  <a:lnTo>
                    <a:pt x="14" y="34"/>
                  </a:lnTo>
                  <a:lnTo>
                    <a:pt x="19" y="29"/>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9"/>
                  </a:lnTo>
                  <a:lnTo>
                    <a:pt x="141"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34" name="Google Shape;6634;p59"/>
            <p:cNvSpPr/>
            <p:nvPr/>
          </p:nvSpPr>
          <p:spPr>
            <a:xfrm>
              <a:off x="3562350" y="5135563"/>
              <a:ext cx="47625" cy="47625"/>
            </a:xfrm>
            <a:custGeom>
              <a:avLst/>
              <a:gdLst/>
              <a:ahLst/>
              <a:cxnLst/>
              <a:rect l="l" t="t" r="r" b="b"/>
              <a:pathLst>
                <a:path w="153" h="153" extrusionOk="0">
                  <a:moveTo>
                    <a:pt x="153" y="77"/>
                  </a:moveTo>
                  <a:lnTo>
                    <a:pt x="153" y="77"/>
                  </a:lnTo>
                  <a:lnTo>
                    <a:pt x="153" y="85"/>
                  </a:lnTo>
                  <a:lnTo>
                    <a:pt x="152" y="91"/>
                  </a:lnTo>
                  <a:lnTo>
                    <a:pt x="150" y="99"/>
                  </a:lnTo>
                  <a:lnTo>
                    <a:pt x="147" y="106"/>
                  </a:lnTo>
                  <a:lnTo>
                    <a:pt x="144" y="113"/>
                  </a:lnTo>
                  <a:lnTo>
                    <a:pt x="141" y="119"/>
                  </a:lnTo>
                  <a:lnTo>
                    <a:pt x="136" y="126"/>
                  </a:lnTo>
                  <a:lnTo>
                    <a:pt x="131" y="130"/>
                  </a:lnTo>
                  <a:lnTo>
                    <a:pt x="126" y="136"/>
                  </a:lnTo>
                  <a:lnTo>
                    <a:pt x="120" y="141"/>
                  </a:lnTo>
                  <a:lnTo>
                    <a:pt x="113" y="144"/>
                  </a:lnTo>
                  <a:lnTo>
                    <a:pt x="106" y="147"/>
                  </a:lnTo>
                  <a:lnTo>
                    <a:pt x="99" y="150"/>
                  </a:lnTo>
                  <a:lnTo>
                    <a:pt x="93" y="152"/>
                  </a:lnTo>
                  <a:lnTo>
                    <a:pt x="84" y="153"/>
                  </a:lnTo>
                  <a:lnTo>
                    <a:pt x="76" y="153"/>
                  </a:lnTo>
                  <a:lnTo>
                    <a:pt x="76" y="153"/>
                  </a:lnTo>
                  <a:lnTo>
                    <a:pt x="68" y="153"/>
                  </a:lnTo>
                  <a:lnTo>
                    <a:pt x="60" y="152"/>
                  </a:lnTo>
                  <a:lnTo>
                    <a:pt x="54" y="150"/>
                  </a:lnTo>
                  <a:lnTo>
                    <a:pt x="47" y="147"/>
                  </a:lnTo>
                  <a:lnTo>
                    <a:pt x="40" y="144"/>
                  </a:lnTo>
                  <a:lnTo>
                    <a:pt x="33" y="141"/>
                  </a:lnTo>
                  <a:lnTo>
                    <a:pt x="27" y="136"/>
                  </a:lnTo>
                  <a:lnTo>
                    <a:pt x="22" y="130"/>
                  </a:lnTo>
                  <a:lnTo>
                    <a:pt x="17" y="126"/>
                  </a:lnTo>
                  <a:lnTo>
                    <a:pt x="12" y="119"/>
                  </a:lnTo>
                  <a:lnTo>
                    <a:pt x="9" y="113"/>
                  </a:lnTo>
                  <a:lnTo>
                    <a:pt x="6" y="106"/>
                  </a:lnTo>
                  <a:lnTo>
                    <a:pt x="3" y="99"/>
                  </a:lnTo>
                  <a:lnTo>
                    <a:pt x="1" y="91"/>
                  </a:lnTo>
                  <a:lnTo>
                    <a:pt x="0" y="85"/>
                  </a:lnTo>
                  <a:lnTo>
                    <a:pt x="0" y="77"/>
                  </a:lnTo>
                  <a:lnTo>
                    <a:pt x="0" y="77"/>
                  </a:lnTo>
                  <a:lnTo>
                    <a:pt x="0" y="69"/>
                  </a:lnTo>
                  <a:lnTo>
                    <a:pt x="1" y="61"/>
                  </a:lnTo>
                  <a:lnTo>
                    <a:pt x="3" y="54"/>
                  </a:lnTo>
                  <a:lnTo>
                    <a:pt x="6"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35" name="Google Shape;6635;p59"/>
            <p:cNvSpPr/>
            <p:nvPr/>
          </p:nvSpPr>
          <p:spPr>
            <a:xfrm>
              <a:off x="3562350" y="5205413"/>
              <a:ext cx="47625" cy="49213"/>
            </a:xfrm>
            <a:custGeom>
              <a:avLst/>
              <a:gdLst/>
              <a:ahLst/>
              <a:cxnLst/>
              <a:rect l="l" t="t" r="r" b="b"/>
              <a:pathLst>
                <a:path w="153" h="154" extrusionOk="0">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3" y="152"/>
                  </a:lnTo>
                  <a:lnTo>
                    <a:pt x="84" y="153"/>
                  </a:lnTo>
                  <a:lnTo>
                    <a:pt x="76" y="154"/>
                  </a:lnTo>
                  <a:lnTo>
                    <a:pt x="76" y="154"/>
                  </a:lnTo>
                  <a:lnTo>
                    <a:pt x="68" y="153"/>
                  </a:lnTo>
                  <a:lnTo>
                    <a:pt x="60" y="152"/>
                  </a:lnTo>
                  <a:lnTo>
                    <a:pt x="54" y="151"/>
                  </a:lnTo>
                  <a:lnTo>
                    <a:pt x="47" y="147"/>
                  </a:lnTo>
                  <a:lnTo>
                    <a:pt x="40" y="144"/>
                  </a:lnTo>
                  <a:lnTo>
                    <a:pt x="33" y="141"/>
                  </a:lnTo>
                  <a:lnTo>
                    <a:pt x="27" y="136"/>
                  </a:lnTo>
                  <a:lnTo>
                    <a:pt x="22"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2"/>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2"/>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36" name="Google Shape;6636;p59"/>
            <p:cNvSpPr/>
            <p:nvPr/>
          </p:nvSpPr>
          <p:spPr>
            <a:xfrm>
              <a:off x="3630613" y="5135563"/>
              <a:ext cx="49213" cy="47625"/>
            </a:xfrm>
            <a:custGeom>
              <a:avLst/>
              <a:gdLst/>
              <a:ahLst/>
              <a:cxnLst/>
              <a:rect l="l" t="t" r="r" b="b"/>
              <a:pathLst>
                <a:path w="154" h="153" extrusionOk="0">
                  <a:moveTo>
                    <a:pt x="154" y="77"/>
                  </a:moveTo>
                  <a:lnTo>
                    <a:pt x="154" y="77"/>
                  </a:lnTo>
                  <a:lnTo>
                    <a:pt x="154" y="85"/>
                  </a:lnTo>
                  <a:lnTo>
                    <a:pt x="153" y="91"/>
                  </a:lnTo>
                  <a:lnTo>
                    <a:pt x="150" y="99"/>
                  </a:lnTo>
                  <a:lnTo>
                    <a:pt x="148" y="106"/>
                  </a:lnTo>
                  <a:lnTo>
                    <a:pt x="145" y="113"/>
                  </a:lnTo>
                  <a:lnTo>
                    <a:pt x="141" y="119"/>
                  </a:lnTo>
                  <a:lnTo>
                    <a:pt x="137" y="126"/>
                  </a:lnTo>
                  <a:lnTo>
                    <a:pt x="132" y="130"/>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2" y="130"/>
                  </a:lnTo>
                  <a:lnTo>
                    <a:pt x="18" y="126"/>
                  </a:lnTo>
                  <a:lnTo>
                    <a:pt x="13" y="119"/>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37" name="Google Shape;6637;p59"/>
            <p:cNvSpPr/>
            <p:nvPr/>
          </p:nvSpPr>
          <p:spPr>
            <a:xfrm>
              <a:off x="3630613" y="5205413"/>
              <a:ext cx="49213" cy="49213"/>
            </a:xfrm>
            <a:custGeom>
              <a:avLst/>
              <a:gdLst/>
              <a:ahLst/>
              <a:cxnLst/>
              <a:rect l="l" t="t" r="r" b="b"/>
              <a:pathLst>
                <a:path w="154" h="154" extrusionOk="0">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1"/>
                  </a:lnTo>
                  <a:lnTo>
                    <a:pt x="28" y="136"/>
                  </a:lnTo>
                  <a:lnTo>
                    <a:pt x="22" y="131"/>
                  </a:lnTo>
                  <a:lnTo>
                    <a:pt x="18" y="126"/>
                  </a:lnTo>
                  <a:lnTo>
                    <a:pt x="13"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3" y="34"/>
                  </a:lnTo>
                  <a:lnTo>
                    <a:pt x="18" y="27"/>
                  </a:lnTo>
                  <a:lnTo>
                    <a:pt x="22"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38" name="Google Shape;6638;p59"/>
            <p:cNvSpPr/>
            <p:nvPr/>
          </p:nvSpPr>
          <p:spPr>
            <a:xfrm>
              <a:off x="3700463" y="5135563"/>
              <a:ext cx="49213" cy="47625"/>
            </a:xfrm>
            <a:custGeom>
              <a:avLst/>
              <a:gdLst/>
              <a:ahLst/>
              <a:cxnLst/>
              <a:rect l="l" t="t" r="r" b="b"/>
              <a:pathLst>
                <a:path w="154" h="153" extrusionOk="0">
                  <a:moveTo>
                    <a:pt x="154" y="77"/>
                  </a:moveTo>
                  <a:lnTo>
                    <a:pt x="154" y="77"/>
                  </a:lnTo>
                  <a:lnTo>
                    <a:pt x="154" y="85"/>
                  </a:lnTo>
                  <a:lnTo>
                    <a:pt x="152" y="91"/>
                  </a:lnTo>
                  <a:lnTo>
                    <a:pt x="150" y="99"/>
                  </a:lnTo>
                  <a:lnTo>
                    <a:pt x="148" y="106"/>
                  </a:lnTo>
                  <a:lnTo>
                    <a:pt x="144" y="113"/>
                  </a:lnTo>
                  <a:lnTo>
                    <a:pt x="141" y="119"/>
                  </a:lnTo>
                  <a:lnTo>
                    <a:pt x="136" y="126"/>
                  </a:lnTo>
                  <a:lnTo>
                    <a:pt x="131" y="130"/>
                  </a:lnTo>
                  <a:lnTo>
                    <a:pt x="126" y="136"/>
                  </a:lnTo>
                  <a:lnTo>
                    <a:pt x="119"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2"/>
                  </a:lnTo>
                  <a:lnTo>
                    <a:pt x="126" y="17"/>
                  </a:lnTo>
                  <a:lnTo>
                    <a:pt x="131" y="22"/>
                  </a:lnTo>
                  <a:lnTo>
                    <a:pt x="136" y="27"/>
                  </a:lnTo>
                  <a:lnTo>
                    <a:pt x="141" y="33"/>
                  </a:lnTo>
                  <a:lnTo>
                    <a:pt x="144" y="40"/>
                  </a:lnTo>
                  <a:lnTo>
                    <a:pt x="148" y="47"/>
                  </a:lnTo>
                  <a:lnTo>
                    <a:pt x="150"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39" name="Google Shape;6639;p59"/>
            <p:cNvSpPr/>
            <p:nvPr/>
          </p:nvSpPr>
          <p:spPr>
            <a:xfrm>
              <a:off x="3352800" y="5135563"/>
              <a:ext cx="49213" cy="47625"/>
            </a:xfrm>
            <a:custGeom>
              <a:avLst/>
              <a:gdLst/>
              <a:ahLst/>
              <a:cxnLst/>
              <a:rect l="l" t="t" r="r" b="b"/>
              <a:pathLst>
                <a:path w="154" h="153" extrusionOk="0">
                  <a:moveTo>
                    <a:pt x="154" y="77"/>
                  </a:moveTo>
                  <a:lnTo>
                    <a:pt x="154" y="77"/>
                  </a:lnTo>
                  <a:lnTo>
                    <a:pt x="153" y="85"/>
                  </a:lnTo>
                  <a:lnTo>
                    <a:pt x="152" y="91"/>
                  </a:lnTo>
                  <a:lnTo>
                    <a:pt x="151" y="99"/>
                  </a:lnTo>
                  <a:lnTo>
                    <a:pt x="148" y="106"/>
                  </a:lnTo>
                  <a:lnTo>
                    <a:pt x="145" y="113"/>
                  </a:lnTo>
                  <a:lnTo>
                    <a:pt x="141" y="119"/>
                  </a:lnTo>
                  <a:lnTo>
                    <a:pt x="136" y="126"/>
                  </a:lnTo>
                  <a:lnTo>
                    <a:pt x="132" y="130"/>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9" y="136"/>
                  </a:lnTo>
                  <a:lnTo>
                    <a:pt x="23" y="130"/>
                  </a:lnTo>
                  <a:lnTo>
                    <a:pt x="17" y="126"/>
                  </a:lnTo>
                  <a:lnTo>
                    <a:pt x="14" y="119"/>
                  </a:lnTo>
                  <a:lnTo>
                    <a:pt x="9" y="113"/>
                  </a:lnTo>
                  <a:lnTo>
                    <a:pt x="6" y="106"/>
                  </a:lnTo>
                  <a:lnTo>
                    <a:pt x="3" y="99"/>
                  </a:lnTo>
                  <a:lnTo>
                    <a:pt x="1" y="91"/>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40" name="Google Shape;6640;p59"/>
            <p:cNvSpPr/>
            <p:nvPr/>
          </p:nvSpPr>
          <p:spPr>
            <a:xfrm>
              <a:off x="3422650" y="5135563"/>
              <a:ext cx="49213" cy="47625"/>
            </a:xfrm>
            <a:custGeom>
              <a:avLst/>
              <a:gdLst/>
              <a:ahLst/>
              <a:cxnLst/>
              <a:rect l="l" t="t" r="r" b="b"/>
              <a:pathLst>
                <a:path w="154" h="153" extrusionOk="0">
                  <a:moveTo>
                    <a:pt x="154" y="77"/>
                  </a:moveTo>
                  <a:lnTo>
                    <a:pt x="154" y="77"/>
                  </a:lnTo>
                  <a:lnTo>
                    <a:pt x="154" y="85"/>
                  </a:lnTo>
                  <a:lnTo>
                    <a:pt x="152" y="91"/>
                  </a:lnTo>
                  <a:lnTo>
                    <a:pt x="151" y="99"/>
                  </a:lnTo>
                  <a:lnTo>
                    <a:pt x="148" y="106"/>
                  </a:lnTo>
                  <a:lnTo>
                    <a:pt x="145" y="113"/>
                  </a:lnTo>
                  <a:lnTo>
                    <a:pt x="140" y="119"/>
                  </a:lnTo>
                  <a:lnTo>
                    <a:pt x="136" y="126"/>
                  </a:lnTo>
                  <a:lnTo>
                    <a:pt x="131" y="130"/>
                  </a:lnTo>
                  <a:lnTo>
                    <a:pt x="125" y="136"/>
                  </a:lnTo>
                  <a:lnTo>
                    <a:pt x="120" y="141"/>
                  </a:lnTo>
                  <a:lnTo>
                    <a:pt x="114" y="144"/>
                  </a:lnTo>
                  <a:lnTo>
                    <a:pt x="107" y="147"/>
                  </a:lnTo>
                  <a:lnTo>
                    <a:pt x="100" y="150"/>
                  </a:lnTo>
                  <a:lnTo>
                    <a:pt x="92" y="152"/>
                  </a:lnTo>
                  <a:lnTo>
                    <a:pt x="84" y="153"/>
                  </a:lnTo>
                  <a:lnTo>
                    <a:pt x="77" y="153"/>
                  </a:lnTo>
                  <a:lnTo>
                    <a:pt x="77" y="153"/>
                  </a:lnTo>
                  <a:lnTo>
                    <a:pt x="69" y="153"/>
                  </a:lnTo>
                  <a:lnTo>
                    <a:pt x="61" y="152"/>
                  </a:lnTo>
                  <a:lnTo>
                    <a:pt x="54" y="150"/>
                  </a:lnTo>
                  <a:lnTo>
                    <a:pt x="46" y="147"/>
                  </a:lnTo>
                  <a:lnTo>
                    <a:pt x="40" y="144"/>
                  </a:lnTo>
                  <a:lnTo>
                    <a:pt x="34" y="141"/>
                  </a:lnTo>
                  <a:lnTo>
                    <a:pt x="28" y="136"/>
                  </a:lnTo>
                  <a:lnTo>
                    <a:pt x="22" y="130"/>
                  </a:lnTo>
                  <a:lnTo>
                    <a:pt x="18" y="126"/>
                  </a:lnTo>
                  <a:lnTo>
                    <a:pt x="13" y="119"/>
                  </a:lnTo>
                  <a:lnTo>
                    <a:pt x="9" y="113"/>
                  </a:lnTo>
                  <a:lnTo>
                    <a:pt x="5" y="106"/>
                  </a:lnTo>
                  <a:lnTo>
                    <a:pt x="3" y="99"/>
                  </a:lnTo>
                  <a:lnTo>
                    <a:pt x="2" y="91"/>
                  </a:lnTo>
                  <a:lnTo>
                    <a:pt x="1" y="85"/>
                  </a:lnTo>
                  <a:lnTo>
                    <a:pt x="0" y="77"/>
                  </a:lnTo>
                  <a:lnTo>
                    <a:pt x="0" y="77"/>
                  </a:lnTo>
                  <a:lnTo>
                    <a:pt x="1" y="69"/>
                  </a:lnTo>
                  <a:lnTo>
                    <a:pt x="2" y="61"/>
                  </a:lnTo>
                  <a:lnTo>
                    <a:pt x="3" y="54"/>
                  </a:lnTo>
                  <a:lnTo>
                    <a:pt x="5" y="47"/>
                  </a:lnTo>
                  <a:lnTo>
                    <a:pt x="9" y="40"/>
                  </a:lnTo>
                  <a:lnTo>
                    <a:pt x="13" y="33"/>
                  </a:lnTo>
                  <a:lnTo>
                    <a:pt x="18" y="27"/>
                  </a:lnTo>
                  <a:lnTo>
                    <a:pt x="22" y="22"/>
                  </a:lnTo>
                  <a:lnTo>
                    <a:pt x="28" y="17"/>
                  </a:lnTo>
                  <a:lnTo>
                    <a:pt x="34" y="12"/>
                  </a:lnTo>
                  <a:lnTo>
                    <a:pt x="40" y="9"/>
                  </a:lnTo>
                  <a:lnTo>
                    <a:pt x="46" y="6"/>
                  </a:lnTo>
                  <a:lnTo>
                    <a:pt x="54" y="3"/>
                  </a:lnTo>
                  <a:lnTo>
                    <a:pt x="61" y="1"/>
                  </a:lnTo>
                  <a:lnTo>
                    <a:pt x="69" y="0"/>
                  </a:lnTo>
                  <a:lnTo>
                    <a:pt x="77" y="0"/>
                  </a:lnTo>
                  <a:lnTo>
                    <a:pt x="77" y="0"/>
                  </a:lnTo>
                  <a:lnTo>
                    <a:pt x="84" y="0"/>
                  </a:lnTo>
                  <a:lnTo>
                    <a:pt x="92" y="1"/>
                  </a:lnTo>
                  <a:lnTo>
                    <a:pt x="100" y="3"/>
                  </a:lnTo>
                  <a:lnTo>
                    <a:pt x="107" y="6"/>
                  </a:lnTo>
                  <a:lnTo>
                    <a:pt x="114" y="9"/>
                  </a:lnTo>
                  <a:lnTo>
                    <a:pt x="120" y="12"/>
                  </a:lnTo>
                  <a:lnTo>
                    <a:pt x="125" y="17"/>
                  </a:lnTo>
                  <a:lnTo>
                    <a:pt x="131" y="22"/>
                  </a:lnTo>
                  <a:lnTo>
                    <a:pt x="136" y="27"/>
                  </a:lnTo>
                  <a:lnTo>
                    <a:pt x="140" y="33"/>
                  </a:lnTo>
                  <a:lnTo>
                    <a:pt x="145" y="40"/>
                  </a:lnTo>
                  <a:lnTo>
                    <a:pt x="148" y="47"/>
                  </a:lnTo>
                  <a:lnTo>
                    <a:pt x="151" y="54"/>
                  </a:lnTo>
                  <a:lnTo>
                    <a:pt x="152"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41" name="Google Shape;6641;p59"/>
            <p:cNvSpPr/>
            <p:nvPr/>
          </p:nvSpPr>
          <p:spPr>
            <a:xfrm>
              <a:off x="3492500" y="5135563"/>
              <a:ext cx="49213" cy="47625"/>
            </a:xfrm>
            <a:custGeom>
              <a:avLst/>
              <a:gdLst/>
              <a:ahLst/>
              <a:cxnLst/>
              <a:rect l="l" t="t" r="r" b="b"/>
              <a:pathLst>
                <a:path w="155" h="153" extrusionOk="0">
                  <a:moveTo>
                    <a:pt x="155" y="77"/>
                  </a:moveTo>
                  <a:lnTo>
                    <a:pt x="155" y="77"/>
                  </a:lnTo>
                  <a:lnTo>
                    <a:pt x="154" y="85"/>
                  </a:lnTo>
                  <a:lnTo>
                    <a:pt x="153" y="91"/>
                  </a:lnTo>
                  <a:lnTo>
                    <a:pt x="151" y="99"/>
                  </a:lnTo>
                  <a:lnTo>
                    <a:pt x="148" y="106"/>
                  </a:lnTo>
                  <a:lnTo>
                    <a:pt x="146" y="113"/>
                  </a:lnTo>
                  <a:lnTo>
                    <a:pt x="141" y="119"/>
                  </a:lnTo>
                  <a:lnTo>
                    <a:pt x="137" y="126"/>
                  </a:lnTo>
                  <a:lnTo>
                    <a:pt x="132" y="130"/>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0"/>
                  </a:lnTo>
                  <a:lnTo>
                    <a:pt x="18" y="126"/>
                  </a:lnTo>
                  <a:lnTo>
                    <a:pt x="13" y="119"/>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42" name="Google Shape;6642;p59"/>
            <p:cNvSpPr/>
            <p:nvPr/>
          </p:nvSpPr>
          <p:spPr>
            <a:xfrm>
              <a:off x="3562350" y="5275263"/>
              <a:ext cx="47625" cy="49213"/>
            </a:xfrm>
            <a:custGeom>
              <a:avLst/>
              <a:gdLst/>
              <a:ahLst/>
              <a:cxnLst/>
              <a:rect l="l" t="t" r="r" b="b"/>
              <a:pathLst>
                <a:path w="153" h="154" extrusionOk="0">
                  <a:moveTo>
                    <a:pt x="153" y="78"/>
                  </a:moveTo>
                  <a:lnTo>
                    <a:pt x="153" y="78"/>
                  </a:lnTo>
                  <a:lnTo>
                    <a:pt x="153" y="86"/>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3" y="153"/>
                  </a:lnTo>
                  <a:lnTo>
                    <a:pt x="84" y="154"/>
                  </a:lnTo>
                  <a:lnTo>
                    <a:pt x="76" y="154"/>
                  </a:lnTo>
                  <a:lnTo>
                    <a:pt x="76" y="154"/>
                  </a:lnTo>
                  <a:lnTo>
                    <a:pt x="68" y="154"/>
                  </a:lnTo>
                  <a:lnTo>
                    <a:pt x="60" y="153"/>
                  </a:lnTo>
                  <a:lnTo>
                    <a:pt x="54" y="151"/>
                  </a:lnTo>
                  <a:lnTo>
                    <a:pt x="47" y="149"/>
                  </a:lnTo>
                  <a:lnTo>
                    <a:pt x="40" y="145"/>
                  </a:lnTo>
                  <a:lnTo>
                    <a:pt x="33" y="141"/>
                  </a:lnTo>
                  <a:lnTo>
                    <a:pt x="27" y="137"/>
                  </a:lnTo>
                  <a:lnTo>
                    <a:pt x="22"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4"/>
                  </a:lnTo>
                  <a:lnTo>
                    <a:pt x="40" y="9"/>
                  </a:lnTo>
                  <a:lnTo>
                    <a:pt x="47" y="7"/>
                  </a:lnTo>
                  <a:lnTo>
                    <a:pt x="54" y="3"/>
                  </a:lnTo>
                  <a:lnTo>
                    <a:pt x="60"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43" name="Google Shape;6643;p59"/>
            <p:cNvSpPr/>
            <p:nvPr/>
          </p:nvSpPr>
          <p:spPr>
            <a:xfrm>
              <a:off x="3562350" y="5346700"/>
              <a:ext cx="47625" cy="49213"/>
            </a:xfrm>
            <a:custGeom>
              <a:avLst/>
              <a:gdLst/>
              <a:ahLst/>
              <a:cxnLst/>
              <a:rect l="l" t="t" r="r" b="b"/>
              <a:pathLst>
                <a:path w="153" h="153" extrusionOk="0">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2" y="33"/>
                  </a:lnTo>
                  <a:lnTo>
                    <a:pt x="17" y="27"/>
                  </a:lnTo>
                  <a:lnTo>
                    <a:pt x="22" y="22"/>
                  </a:lnTo>
                  <a:lnTo>
                    <a:pt x="27" y="17"/>
                  </a:lnTo>
                  <a:lnTo>
                    <a:pt x="33" y="13"/>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44" name="Google Shape;6644;p59"/>
            <p:cNvSpPr/>
            <p:nvPr/>
          </p:nvSpPr>
          <p:spPr>
            <a:xfrm>
              <a:off x="3425825" y="5413375"/>
              <a:ext cx="47625" cy="49213"/>
            </a:xfrm>
            <a:custGeom>
              <a:avLst/>
              <a:gdLst/>
              <a:ahLst/>
              <a:cxnLst/>
              <a:rect l="l" t="t" r="r" b="b"/>
              <a:pathLst>
                <a:path w="153" h="154" extrusionOk="0">
                  <a:moveTo>
                    <a:pt x="153" y="76"/>
                  </a:moveTo>
                  <a:lnTo>
                    <a:pt x="153" y="76"/>
                  </a:lnTo>
                  <a:lnTo>
                    <a:pt x="153" y="84"/>
                  </a:lnTo>
                  <a:lnTo>
                    <a:pt x="152" y="92"/>
                  </a:lnTo>
                  <a:lnTo>
                    <a:pt x="149" y="99"/>
                  </a:lnTo>
                  <a:lnTo>
                    <a:pt x="147" y="106"/>
                  </a:lnTo>
                  <a:lnTo>
                    <a:pt x="144" y="113"/>
                  </a:lnTo>
                  <a:lnTo>
                    <a:pt x="140" y="120"/>
                  </a:lnTo>
                  <a:lnTo>
                    <a:pt x="136" y="125"/>
                  </a:lnTo>
                  <a:lnTo>
                    <a:pt x="131" y="131"/>
                  </a:lnTo>
                  <a:lnTo>
                    <a:pt x="125" y="136"/>
                  </a:lnTo>
                  <a:lnTo>
                    <a:pt x="120" y="140"/>
                  </a:lnTo>
                  <a:lnTo>
                    <a:pt x="113" y="144"/>
                  </a:lnTo>
                  <a:lnTo>
                    <a:pt x="106" y="147"/>
                  </a:lnTo>
                  <a:lnTo>
                    <a:pt x="99" y="151"/>
                  </a:lnTo>
                  <a:lnTo>
                    <a:pt x="92" y="152"/>
                  </a:lnTo>
                  <a:lnTo>
                    <a:pt x="84" y="153"/>
                  </a:lnTo>
                  <a:lnTo>
                    <a:pt x="76" y="154"/>
                  </a:lnTo>
                  <a:lnTo>
                    <a:pt x="76" y="154"/>
                  </a:lnTo>
                  <a:lnTo>
                    <a:pt x="68" y="153"/>
                  </a:lnTo>
                  <a:lnTo>
                    <a:pt x="61" y="152"/>
                  </a:lnTo>
                  <a:lnTo>
                    <a:pt x="53" y="151"/>
                  </a:lnTo>
                  <a:lnTo>
                    <a:pt x="46" y="147"/>
                  </a:lnTo>
                  <a:lnTo>
                    <a:pt x="40" y="144"/>
                  </a:lnTo>
                  <a:lnTo>
                    <a:pt x="33" y="140"/>
                  </a:lnTo>
                  <a:lnTo>
                    <a:pt x="27" y="136"/>
                  </a:lnTo>
                  <a:lnTo>
                    <a:pt x="22"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8"/>
                  </a:lnTo>
                  <a:lnTo>
                    <a:pt x="22" y="22"/>
                  </a:lnTo>
                  <a:lnTo>
                    <a:pt x="27" y="17"/>
                  </a:lnTo>
                  <a:lnTo>
                    <a:pt x="33" y="13"/>
                  </a:lnTo>
                  <a:lnTo>
                    <a:pt x="40" y="9"/>
                  </a:lnTo>
                  <a:lnTo>
                    <a:pt x="46"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5" y="17"/>
                  </a:lnTo>
                  <a:lnTo>
                    <a:pt x="131" y="22"/>
                  </a:lnTo>
                  <a:lnTo>
                    <a:pt x="136" y="28"/>
                  </a:lnTo>
                  <a:lnTo>
                    <a:pt x="140" y="34"/>
                  </a:lnTo>
                  <a:lnTo>
                    <a:pt x="144" y="40"/>
                  </a:lnTo>
                  <a:lnTo>
                    <a:pt x="147" y="46"/>
                  </a:lnTo>
                  <a:lnTo>
                    <a:pt x="149"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45" name="Google Shape;6645;p59"/>
            <p:cNvSpPr/>
            <p:nvPr/>
          </p:nvSpPr>
          <p:spPr>
            <a:xfrm>
              <a:off x="3630613" y="5837238"/>
              <a:ext cx="49213" cy="49213"/>
            </a:xfrm>
            <a:custGeom>
              <a:avLst/>
              <a:gdLst/>
              <a:ahLst/>
              <a:cxnLst/>
              <a:rect l="l" t="t" r="r" b="b"/>
              <a:pathLst>
                <a:path w="154" h="154" extrusionOk="0">
                  <a:moveTo>
                    <a:pt x="154" y="76"/>
                  </a:moveTo>
                  <a:lnTo>
                    <a:pt x="154" y="76"/>
                  </a:lnTo>
                  <a:lnTo>
                    <a:pt x="154" y="84"/>
                  </a:lnTo>
                  <a:lnTo>
                    <a:pt x="153" y="92"/>
                  </a:lnTo>
                  <a:lnTo>
                    <a:pt x="150" y="99"/>
                  </a:lnTo>
                  <a:lnTo>
                    <a:pt x="148" y="107"/>
                  </a:lnTo>
                  <a:lnTo>
                    <a:pt x="145" y="114"/>
                  </a:lnTo>
                  <a:lnTo>
                    <a:pt x="141" y="120"/>
                  </a:lnTo>
                  <a:lnTo>
                    <a:pt x="137" y="125"/>
                  </a:lnTo>
                  <a:lnTo>
                    <a:pt x="132" y="131"/>
                  </a:lnTo>
                  <a:lnTo>
                    <a:pt x="126" y="136"/>
                  </a:lnTo>
                  <a:lnTo>
                    <a:pt x="121"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8" y="136"/>
                  </a:lnTo>
                  <a:lnTo>
                    <a:pt x="22" y="131"/>
                  </a:lnTo>
                  <a:lnTo>
                    <a:pt x="18" y="125"/>
                  </a:lnTo>
                  <a:lnTo>
                    <a:pt x="13" y="120"/>
                  </a:lnTo>
                  <a:lnTo>
                    <a:pt x="10" y="114"/>
                  </a:lnTo>
                  <a:lnTo>
                    <a:pt x="6" y="107"/>
                  </a:lnTo>
                  <a:lnTo>
                    <a:pt x="4" y="99"/>
                  </a:lnTo>
                  <a:lnTo>
                    <a:pt x="2" y="92"/>
                  </a:lnTo>
                  <a:lnTo>
                    <a:pt x="0" y="84"/>
                  </a:lnTo>
                  <a:lnTo>
                    <a:pt x="0" y="76"/>
                  </a:lnTo>
                  <a:lnTo>
                    <a:pt x="0" y="76"/>
                  </a:lnTo>
                  <a:lnTo>
                    <a:pt x="0" y="69"/>
                  </a:lnTo>
                  <a:lnTo>
                    <a:pt x="2" y="61"/>
                  </a:lnTo>
                  <a:lnTo>
                    <a:pt x="4" y="53"/>
                  </a:lnTo>
                  <a:lnTo>
                    <a:pt x="6" y="46"/>
                  </a:lnTo>
                  <a:lnTo>
                    <a:pt x="10" y="40"/>
                  </a:lnTo>
                  <a:lnTo>
                    <a:pt x="13" y="34"/>
                  </a:lnTo>
                  <a:lnTo>
                    <a:pt x="18" y="28"/>
                  </a:lnTo>
                  <a:lnTo>
                    <a:pt x="22" y="22"/>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8"/>
                  </a:lnTo>
                  <a:lnTo>
                    <a:pt x="132" y="22"/>
                  </a:lnTo>
                  <a:lnTo>
                    <a:pt x="137" y="28"/>
                  </a:lnTo>
                  <a:lnTo>
                    <a:pt x="141" y="34"/>
                  </a:lnTo>
                  <a:lnTo>
                    <a:pt x="145" y="40"/>
                  </a:lnTo>
                  <a:lnTo>
                    <a:pt x="148" y="46"/>
                  </a:lnTo>
                  <a:lnTo>
                    <a:pt x="150"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46" name="Google Shape;6646;p59"/>
            <p:cNvSpPr/>
            <p:nvPr/>
          </p:nvSpPr>
          <p:spPr>
            <a:xfrm>
              <a:off x="3352800" y="5205413"/>
              <a:ext cx="49213"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47" name="Google Shape;6647;p59"/>
            <p:cNvSpPr/>
            <p:nvPr/>
          </p:nvSpPr>
          <p:spPr>
            <a:xfrm>
              <a:off x="3422650" y="5205413"/>
              <a:ext cx="49213" cy="49213"/>
            </a:xfrm>
            <a:custGeom>
              <a:avLst/>
              <a:gdLst/>
              <a:ahLst/>
              <a:cxnLst/>
              <a:rect l="l" t="t" r="r" b="b"/>
              <a:pathLst>
                <a:path w="154" h="154" extrusionOk="0">
                  <a:moveTo>
                    <a:pt x="154" y="77"/>
                  </a:moveTo>
                  <a:lnTo>
                    <a:pt x="154" y="77"/>
                  </a:lnTo>
                  <a:lnTo>
                    <a:pt x="154" y="85"/>
                  </a:lnTo>
                  <a:lnTo>
                    <a:pt x="153" y="93"/>
                  </a:lnTo>
                  <a:lnTo>
                    <a:pt x="151" y="99"/>
                  </a:lnTo>
                  <a:lnTo>
                    <a:pt x="148" y="106"/>
                  </a:lnTo>
                  <a:lnTo>
                    <a:pt x="145" y="113"/>
                  </a:lnTo>
                  <a:lnTo>
                    <a:pt x="140" y="120"/>
                  </a:lnTo>
                  <a:lnTo>
                    <a:pt x="137" y="126"/>
                  </a:lnTo>
                  <a:lnTo>
                    <a:pt x="131" y="131"/>
                  </a:lnTo>
                  <a:lnTo>
                    <a:pt x="125" y="136"/>
                  </a:lnTo>
                  <a:lnTo>
                    <a:pt x="120" y="141"/>
                  </a:lnTo>
                  <a:lnTo>
                    <a:pt x="114" y="144"/>
                  </a:lnTo>
                  <a:lnTo>
                    <a:pt x="107" y="147"/>
                  </a:lnTo>
                  <a:lnTo>
                    <a:pt x="100" y="151"/>
                  </a:lnTo>
                  <a:lnTo>
                    <a:pt x="92" y="152"/>
                  </a:lnTo>
                  <a:lnTo>
                    <a:pt x="85" y="153"/>
                  </a:lnTo>
                  <a:lnTo>
                    <a:pt x="77" y="154"/>
                  </a:lnTo>
                  <a:lnTo>
                    <a:pt x="77" y="154"/>
                  </a:lnTo>
                  <a:lnTo>
                    <a:pt x="69" y="153"/>
                  </a:lnTo>
                  <a:lnTo>
                    <a:pt x="61" y="152"/>
                  </a:lnTo>
                  <a:lnTo>
                    <a:pt x="54" y="151"/>
                  </a:lnTo>
                  <a:lnTo>
                    <a:pt x="46"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2"/>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5" y="17"/>
                  </a:lnTo>
                  <a:lnTo>
                    <a:pt x="131" y="23"/>
                  </a:lnTo>
                  <a:lnTo>
                    <a:pt x="137" y="27"/>
                  </a:lnTo>
                  <a:lnTo>
                    <a:pt x="140" y="34"/>
                  </a:lnTo>
                  <a:lnTo>
                    <a:pt x="145" y="40"/>
                  </a:lnTo>
                  <a:lnTo>
                    <a:pt x="148"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48" name="Google Shape;6648;p59"/>
            <p:cNvSpPr/>
            <p:nvPr/>
          </p:nvSpPr>
          <p:spPr>
            <a:xfrm>
              <a:off x="3492500" y="5205413"/>
              <a:ext cx="49213" cy="49213"/>
            </a:xfrm>
            <a:custGeom>
              <a:avLst/>
              <a:gdLst/>
              <a:ahLst/>
              <a:cxnLst/>
              <a:rect l="l" t="t" r="r" b="b"/>
              <a:pathLst>
                <a:path w="155" h="154" extrusionOk="0">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1" y="141"/>
                  </a:lnTo>
                  <a:lnTo>
                    <a:pt x="115"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4" y="34"/>
                  </a:lnTo>
                  <a:lnTo>
                    <a:pt x="18"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1" y="12"/>
                  </a:lnTo>
                  <a:lnTo>
                    <a:pt x="126" y="17"/>
                  </a:lnTo>
                  <a:lnTo>
                    <a:pt x="132" y="23"/>
                  </a:lnTo>
                  <a:lnTo>
                    <a:pt x="137" y="27"/>
                  </a:lnTo>
                  <a:lnTo>
                    <a:pt x="141" y="34"/>
                  </a:lnTo>
                  <a:lnTo>
                    <a:pt x="146" y="40"/>
                  </a:lnTo>
                  <a:lnTo>
                    <a:pt x="148" y="47"/>
                  </a:lnTo>
                  <a:lnTo>
                    <a:pt x="151" y="54"/>
                  </a:lnTo>
                  <a:lnTo>
                    <a:pt x="153" y="62"/>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49" name="Google Shape;6649;p59"/>
            <p:cNvSpPr/>
            <p:nvPr/>
          </p:nvSpPr>
          <p:spPr>
            <a:xfrm>
              <a:off x="3352800" y="5275263"/>
              <a:ext cx="49213" cy="49213"/>
            </a:xfrm>
            <a:custGeom>
              <a:avLst/>
              <a:gdLst/>
              <a:ahLst/>
              <a:cxnLst/>
              <a:rect l="l" t="t" r="r" b="b"/>
              <a:pathLst>
                <a:path w="154" h="154" extrusionOk="0">
                  <a:moveTo>
                    <a:pt x="154" y="78"/>
                  </a:moveTo>
                  <a:lnTo>
                    <a:pt x="154" y="78"/>
                  </a:lnTo>
                  <a:lnTo>
                    <a:pt x="154" y="86"/>
                  </a:lnTo>
                  <a:lnTo>
                    <a:pt x="153" y="93"/>
                  </a:lnTo>
                  <a:lnTo>
                    <a:pt x="151" y="101"/>
                  </a:lnTo>
                  <a:lnTo>
                    <a:pt x="149" y="107"/>
                  </a:lnTo>
                  <a:lnTo>
                    <a:pt x="145" y="114"/>
                  </a:lnTo>
                  <a:lnTo>
                    <a:pt x="141" y="120"/>
                  </a:lnTo>
                  <a:lnTo>
                    <a:pt x="137" y="126"/>
                  </a:lnTo>
                  <a:lnTo>
                    <a:pt x="132" y="131"/>
                  </a:lnTo>
                  <a:lnTo>
                    <a:pt x="126" y="137"/>
                  </a:lnTo>
                  <a:lnTo>
                    <a:pt x="120" y="141"/>
                  </a:lnTo>
                  <a:lnTo>
                    <a:pt x="114" y="145"/>
                  </a:lnTo>
                  <a:lnTo>
                    <a:pt x="107"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1"/>
                  </a:lnTo>
                  <a:lnTo>
                    <a:pt x="29" y="137"/>
                  </a:lnTo>
                  <a:lnTo>
                    <a:pt x="23" y="131"/>
                  </a:lnTo>
                  <a:lnTo>
                    <a:pt x="18" y="126"/>
                  </a:lnTo>
                  <a:lnTo>
                    <a:pt x="14" y="120"/>
                  </a:lnTo>
                  <a:lnTo>
                    <a:pt x="9" y="114"/>
                  </a:lnTo>
                  <a:lnTo>
                    <a:pt x="7" y="107"/>
                  </a:lnTo>
                  <a:lnTo>
                    <a:pt x="3" y="101"/>
                  </a:lnTo>
                  <a:lnTo>
                    <a:pt x="2" y="93"/>
                  </a:lnTo>
                  <a:lnTo>
                    <a:pt x="1" y="86"/>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2" y="23"/>
                  </a:lnTo>
                  <a:lnTo>
                    <a:pt x="137" y="28"/>
                  </a:lnTo>
                  <a:lnTo>
                    <a:pt x="141" y="34"/>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50" name="Google Shape;6650;p59"/>
            <p:cNvSpPr/>
            <p:nvPr/>
          </p:nvSpPr>
          <p:spPr>
            <a:xfrm>
              <a:off x="3352800" y="5346700"/>
              <a:ext cx="49213" cy="49213"/>
            </a:xfrm>
            <a:custGeom>
              <a:avLst/>
              <a:gdLst/>
              <a:ahLst/>
              <a:cxnLst/>
              <a:rect l="l" t="t" r="r" b="b"/>
              <a:pathLst>
                <a:path w="154" h="153" extrusionOk="0">
                  <a:moveTo>
                    <a:pt x="154" y="77"/>
                  </a:moveTo>
                  <a:lnTo>
                    <a:pt x="154" y="77"/>
                  </a:lnTo>
                  <a:lnTo>
                    <a:pt x="154" y="85"/>
                  </a:lnTo>
                  <a:lnTo>
                    <a:pt x="153" y="93"/>
                  </a:lnTo>
                  <a:lnTo>
                    <a:pt x="151" y="100"/>
                  </a:lnTo>
                  <a:lnTo>
                    <a:pt x="149" y="106"/>
                  </a:lnTo>
                  <a:lnTo>
                    <a:pt x="145" y="113"/>
                  </a:lnTo>
                  <a:lnTo>
                    <a:pt x="141" y="120"/>
                  </a:lnTo>
                  <a:lnTo>
                    <a:pt x="137" y="126"/>
                  </a:lnTo>
                  <a:lnTo>
                    <a:pt x="132"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1"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51" name="Google Shape;6651;p59"/>
            <p:cNvSpPr/>
            <p:nvPr/>
          </p:nvSpPr>
          <p:spPr>
            <a:xfrm>
              <a:off x="3422650" y="5275263"/>
              <a:ext cx="49213" cy="49213"/>
            </a:xfrm>
            <a:custGeom>
              <a:avLst/>
              <a:gdLst/>
              <a:ahLst/>
              <a:cxnLst/>
              <a:rect l="l" t="t" r="r" b="b"/>
              <a:pathLst>
                <a:path w="154" h="154" extrusionOk="0">
                  <a:moveTo>
                    <a:pt x="154" y="78"/>
                  </a:moveTo>
                  <a:lnTo>
                    <a:pt x="154" y="78"/>
                  </a:lnTo>
                  <a:lnTo>
                    <a:pt x="154" y="86"/>
                  </a:lnTo>
                  <a:lnTo>
                    <a:pt x="153" y="93"/>
                  </a:lnTo>
                  <a:lnTo>
                    <a:pt x="151" y="101"/>
                  </a:lnTo>
                  <a:lnTo>
                    <a:pt x="148" y="107"/>
                  </a:lnTo>
                  <a:lnTo>
                    <a:pt x="145" y="114"/>
                  </a:lnTo>
                  <a:lnTo>
                    <a:pt x="140" y="120"/>
                  </a:lnTo>
                  <a:lnTo>
                    <a:pt x="137" y="126"/>
                  </a:lnTo>
                  <a:lnTo>
                    <a:pt x="131" y="131"/>
                  </a:lnTo>
                  <a:lnTo>
                    <a:pt x="125"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6" y="149"/>
                  </a:lnTo>
                  <a:lnTo>
                    <a:pt x="41" y="145"/>
                  </a:lnTo>
                  <a:lnTo>
                    <a:pt x="34" y="141"/>
                  </a:lnTo>
                  <a:lnTo>
                    <a:pt x="28" y="137"/>
                  </a:lnTo>
                  <a:lnTo>
                    <a:pt x="22" y="131"/>
                  </a:lnTo>
                  <a:lnTo>
                    <a:pt x="18" y="126"/>
                  </a:lnTo>
                  <a:lnTo>
                    <a:pt x="13" y="120"/>
                  </a:lnTo>
                  <a:lnTo>
                    <a:pt x="10" y="114"/>
                  </a:lnTo>
                  <a:lnTo>
                    <a:pt x="6" y="107"/>
                  </a:lnTo>
                  <a:lnTo>
                    <a:pt x="3" y="101"/>
                  </a:lnTo>
                  <a:lnTo>
                    <a:pt x="2" y="93"/>
                  </a:lnTo>
                  <a:lnTo>
                    <a:pt x="1" y="86"/>
                  </a:lnTo>
                  <a:lnTo>
                    <a:pt x="0" y="78"/>
                  </a:lnTo>
                  <a:lnTo>
                    <a:pt x="0" y="78"/>
                  </a:lnTo>
                  <a:lnTo>
                    <a:pt x="1" y="70"/>
                  </a:lnTo>
                  <a:lnTo>
                    <a:pt x="2" y="62"/>
                  </a:lnTo>
                  <a:lnTo>
                    <a:pt x="3" y="55"/>
                  </a:lnTo>
                  <a:lnTo>
                    <a:pt x="6" y="47"/>
                  </a:lnTo>
                  <a:lnTo>
                    <a:pt x="10" y="41"/>
                  </a:lnTo>
                  <a:lnTo>
                    <a:pt x="13" y="34"/>
                  </a:lnTo>
                  <a:lnTo>
                    <a:pt x="18" y="28"/>
                  </a:lnTo>
                  <a:lnTo>
                    <a:pt x="22" y="23"/>
                  </a:lnTo>
                  <a:lnTo>
                    <a:pt x="28" y="18"/>
                  </a:lnTo>
                  <a:lnTo>
                    <a:pt x="34" y="14"/>
                  </a:lnTo>
                  <a:lnTo>
                    <a:pt x="41" y="9"/>
                  </a:lnTo>
                  <a:lnTo>
                    <a:pt x="46"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5" y="18"/>
                  </a:lnTo>
                  <a:lnTo>
                    <a:pt x="131" y="23"/>
                  </a:lnTo>
                  <a:lnTo>
                    <a:pt x="137" y="28"/>
                  </a:lnTo>
                  <a:lnTo>
                    <a:pt x="140" y="34"/>
                  </a:lnTo>
                  <a:lnTo>
                    <a:pt x="145" y="41"/>
                  </a:lnTo>
                  <a:lnTo>
                    <a:pt x="148"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52" name="Google Shape;6652;p59"/>
            <p:cNvSpPr/>
            <p:nvPr/>
          </p:nvSpPr>
          <p:spPr>
            <a:xfrm>
              <a:off x="3422650" y="5346700"/>
              <a:ext cx="49213" cy="49213"/>
            </a:xfrm>
            <a:custGeom>
              <a:avLst/>
              <a:gdLst/>
              <a:ahLst/>
              <a:cxnLst/>
              <a:rect l="l" t="t" r="r" b="b"/>
              <a:pathLst>
                <a:path w="154" h="153" extrusionOk="0">
                  <a:moveTo>
                    <a:pt x="154" y="77"/>
                  </a:moveTo>
                  <a:lnTo>
                    <a:pt x="154" y="77"/>
                  </a:lnTo>
                  <a:lnTo>
                    <a:pt x="154" y="85"/>
                  </a:lnTo>
                  <a:lnTo>
                    <a:pt x="153" y="93"/>
                  </a:lnTo>
                  <a:lnTo>
                    <a:pt x="151" y="100"/>
                  </a:lnTo>
                  <a:lnTo>
                    <a:pt x="148" y="106"/>
                  </a:lnTo>
                  <a:lnTo>
                    <a:pt x="145" y="113"/>
                  </a:lnTo>
                  <a:lnTo>
                    <a:pt x="140" y="120"/>
                  </a:lnTo>
                  <a:lnTo>
                    <a:pt x="137" y="126"/>
                  </a:lnTo>
                  <a:lnTo>
                    <a:pt x="131" y="132"/>
                  </a:lnTo>
                  <a:lnTo>
                    <a:pt x="125"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6" y="148"/>
                  </a:lnTo>
                  <a:lnTo>
                    <a:pt x="41" y="144"/>
                  </a:lnTo>
                  <a:lnTo>
                    <a:pt x="34" y="141"/>
                  </a:lnTo>
                  <a:lnTo>
                    <a:pt x="28" y="136"/>
                  </a:lnTo>
                  <a:lnTo>
                    <a:pt x="22" y="132"/>
                  </a:lnTo>
                  <a:lnTo>
                    <a:pt x="18" y="126"/>
                  </a:lnTo>
                  <a:lnTo>
                    <a:pt x="13" y="120"/>
                  </a:lnTo>
                  <a:lnTo>
                    <a:pt x="10" y="113"/>
                  </a:lnTo>
                  <a:lnTo>
                    <a:pt x="6" y="106"/>
                  </a:lnTo>
                  <a:lnTo>
                    <a:pt x="3" y="100"/>
                  </a:lnTo>
                  <a:lnTo>
                    <a:pt x="2" y="93"/>
                  </a:lnTo>
                  <a:lnTo>
                    <a:pt x="1" y="85"/>
                  </a:lnTo>
                  <a:lnTo>
                    <a:pt x="0" y="77"/>
                  </a:lnTo>
                  <a:lnTo>
                    <a:pt x="0" y="77"/>
                  </a:lnTo>
                  <a:lnTo>
                    <a:pt x="1" y="69"/>
                  </a:lnTo>
                  <a:lnTo>
                    <a:pt x="2" y="61"/>
                  </a:lnTo>
                  <a:lnTo>
                    <a:pt x="3" y="54"/>
                  </a:lnTo>
                  <a:lnTo>
                    <a:pt x="6" y="47"/>
                  </a:lnTo>
                  <a:lnTo>
                    <a:pt x="10" y="40"/>
                  </a:lnTo>
                  <a:lnTo>
                    <a:pt x="13" y="33"/>
                  </a:lnTo>
                  <a:lnTo>
                    <a:pt x="18" y="27"/>
                  </a:lnTo>
                  <a:lnTo>
                    <a:pt x="22" y="22"/>
                  </a:lnTo>
                  <a:lnTo>
                    <a:pt x="28" y="17"/>
                  </a:lnTo>
                  <a:lnTo>
                    <a:pt x="34" y="13"/>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5" y="17"/>
                  </a:lnTo>
                  <a:lnTo>
                    <a:pt x="131" y="22"/>
                  </a:lnTo>
                  <a:lnTo>
                    <a:pt x="137" y="27"/>
                  </a:lnTo>
                  <a:lnTo>
                    <a:pt x="140" y="33"/>
                  </a:lnTo>
                  <a:lnTo>
                    <a:pt x="145" y="40"/>
                  </a:lnTo>
                  <a:lnTo>
                    <a:pt x="148"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53" name="Google Shape;6653;p59"/>
            <p:cNvSpPr/>
            <p:nvPr/>
          </p:nvSpPr>
          <p:spPr>
            <a:xfrm>
              <a:off x="3492500" y="5275263"/>
              <a:ext cx="49213" cy="49213"/>
            </a:xfrm>
            <a:custGeom>
              <a:avLst/>
              <a:gdLst/>
              <a:ahLst/>
              <a:cxnLst/>
              <a:rect l="l" t="t" r="r" b="b"/>
              <a:pathLst>
                <a:path w="155" h="154" extrusionOk="0">
                  <a:moveTo>
                    <a:pt x="155" y="78"/>
                  </a:moveTo>
                  <a:lnTo>
                    <a:pt x="155" y="78"/>
                  </a:lnTo>
                  <a:lnTo>
                    <a:pt x="154" y="86"/>
                  </a:lnTo>
                  <a:lnTo>
                    <a:pt x="153" y="93"/>
                  </a:lnTo>
                  <a:lnTo>
                    <a:pt x="151" y="101"/>
                  </a:lnTo>
                  <a:lnTo>
                    <a:pt x="148" y="107"/>
                  </a:lnTo>
                  <a:lnTo>
                    <a:pt x="146" y="114"/>
                  </a:lnTo>
                  <a:lnTo>
                    <a:pt x="141" y="120"/>
                  </a:lnTo>
                  <a:lnTo>
                    <a:pt x="137" y="126"/>
                  </a:lnTo>
                  <a:lnTo>
                    <a:pt x="132" y="131"/>
                  </a:lnTo>
                  <a:lnTo>
                    <a:pt x="126" y="137"/>
                  </a:lnTo>
                  <a:lnTo>
                    <a:pt x="121" y="141"/>
                  </a:lnTo>
                  <a:lnTo>
                    <a:pt x="115"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1"/>
                  </a:lnTo>
                  <a:lnTo>
                    <a:pt x="29" y="137"/>
                  </a:lnTo>
                  <a:lnTo>
                    <a:pt x="23" y="131"/>
                  </a:lnTo>
                  <a:lnTo>
                    <a:pt x="18" y="126"/>
                  </a:lnTo>
                  <a:lnTo>
                    <a:pt x="14"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4" y="34"/>
                  </a:lnTo>
                  <a:lnTo>
                    <a:pt x="18"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5" y="9"/>
                  </a:lnTo>
                  <a:lnTo>
                    <a:pt x="121" y="14"/>
                  </a:lnTo>
                  <a:lnTo>
                    <a:pt x="126" y="18"/>
                  </a:lnTo>
                  <a:lnTo>
                    <a:pt x="132" y="23"/>
                  </a:lnTo>
                  <a:lnTo>
                    <a:pt x="137" y="28"/>
                  </a:lnTo>
                  <a:lnTo>
                    <a:pt x="141" y="34"/>
                  </a:lnTo>
                  <a:lnTo>
                    <a:pt x="146" y="41"/>
                  </a:lnTo>
                  <a:lnTo>
                    <a:pt x="148" y="47"/>
                  </a:lnTo>
                  <a:lnTo>
                    <a:pt x="151" y="55"/>
                  </a:lnTo>
                  <a:lnTo>
                    <a:pt x="153" y="62"/>
                  </a:lnTo>
                  <a:lnTo>
                    <a:pt x="154"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54" name="Google Shape;6654;p59"/>
            <p:cNvSpPr/>
            <p:nvPr/>
          </p:nvSpPr>
          <p:spPr>
            <a:xfrm>
              <a:off x="3141663" y="5135563"/>
              <a:ext cx="49213" cy="47625"/>
            </a:xfrm>
            <a:custGeom>
              <a:avLst/>
              <a:gdLst/>
              <a:ahLst/>
              <a:cxnLst/>
              <a:rect l="l" t="t" r="r" b="b"/>
              <a:pathLst>
                <a:path w="154" h="153" extrusionOk="0">
                  <a:moveTo>
                    <a:pt x="154" y="77"/>
                  </a:moveTo>
                  <a:lnTo>
                    <a:pt x="154" y="77"/>
                  </a:lnTo>
                  <a:lnTo>
                    <a:pt x="154" y="85"/>
                  </a:lnTo>
                  <a:lnTo>
                    <a:pt x="153" y="91"/>
                  </a:lnTo>
                  <a:lnTo>
                    <a:pt x="151" y="99"/>
                  </a:lnTo>
                  <a:lnTo>
                    <a:pt x="149" y="106"/>
                  </a:lnTo>
                  <a:lnTo>
                    <a:pt x="145" y="113"/>
                  </a:lnTo>
                  <a:lnTo>
                    <a:pt x="142" y="119"/>
                  </a:lnTo>
                  <a:lnTo>
                    <a:pt x="137" y="126"/>
                  </a:lnTo>
                  <a:lnTo>
                    <a:pt x="131" y="130"/>
                  </a:lnTo>
                  <a:lnTo>
                    <a:pt x="127"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8" y="147"/>
                  </a:lnTo>
                  <a:lnTo>
                    <a:pt x="41" y="144"/>
                  </a:lnTo>
                  <a:lnTo>
                    <a:pt x="34" y="141"/>
                  </a:lnTo>
                  <a:lnTo>
                    <a:pt x="28" y="136"/>
                  </a:lnTo>
                  <a:lnTo>
                    <a:pt x="23" y="130"/>
                  </a:lnTo>
                  <a:lnTo>
                    <a:pt x="18" y="126"/>
                  </a:lnTo>
                  <a:lnTo>
                    <a:pt x="13" y="119"/>
                  </a:lnTo>
                  <a:lnTo>
                    <a:pt x="10" y="113"/>
                  </a:lnTo>
                  <a:lnTo>
                    <a:pt x="7" y="106"/>
                  </a:lnTo>
                  <a:lnTo>
                    <a:pt x="3" y="99"/>
                  </a:lnTo>
                  <a:lnTo>
                    <a:pt x="2" y="91"/>
                  </a:lnTo>
                  <a:lnTo>
                    <a:pt x="1" y="85"/>
                  </a:lnTo>
                  <a:lnTo>
                    <a:pt x="0" y="77"/>
                  </a:lnTo>
                  <a:lnTo>
                    <a:pt x="0" y="77"/>
                  </a:lnTo>
                  <a:lnTo>
                    <a:pt x="1" y="69"/>
                  </a:lnTo>
                  <a:lnTo>
                    <a:pt x="2" y="61"/>
                  </a:lnTo>
                  <a:lnTo>
                    <a:pt x="3" y="54"/>
                  </a:lnTo>
                  <a:lnTo>
                    <a:pt x="7" y="47"/>
                  </a:lnTo>
                  <a:lnTo>
                    <a:pt x="10" y="40"/>
                  </a:lnTo>
                  <a:lnTo>
                    <a:pt x="13"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2" y="1"/>
                  </a:lnTo>
                  <a:lnTo>
                    <a:pt x="100" y="3"/>
                  </a:lnTo>
                  <a:lnTo>
                    <a:pt x="107" y="6"/>
                  </a:lnTo>
                  <a:lnTo>
                    <a:pt x="114" y="9"/>
                  </a:lnTo>
                  <a:lnTo>
                    <a:pt x="120" y="12"/>
                  </a:lnTo>
                  <a:lnTo>
                    <a:pt x="127" y="17"/>
                  </a:lnTo>
                  <a:lnTo>
                    <a:pt x="131" y="22"/>
                  </a:lnTo>
                  <a:lnTo>
                    <a:pt x="137" y="27"/>
                  </a:lnTo>
                  <a:lnTo>
                    <a:pt x="142" y="33"/>
                  </a:lnTo>
                  <a:lnTo>
                    <a:pt x="145" y="40"/>
                  </a:lnTo>
                  <a:lnTo>
                    <a:pt x="149" y="47"/>
                  </a:lnTo>
                  <a:lnTo>
                    <a:pt x="151"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55" name="Google Shape;6655;p59"/>
            <p:cNvSpPr/>
            <p:nvPr/>
          </p:nvSpPr>
          <p:spPr>
            <a:xfrm>
              <a:off x="3211513" y="5135563"/>
              <a:ext cx="47625" cy="47625"/>
            </a:xfrm>
            <a:custGeom>
              <a:avLst/>
              <a:gdLst/>
              <a:ahLst/>
              <a:cxnLst/>
              <a:rect l="l" t="t" r="r" b="b"/>
              <a:pathLst>
                <a:path w="154" h="153" extrusionOk="0">
                  <a:moveTo>
                    <a:pt x="154" y="77"/>
                  </a:moveTo>
                  <a:lnTo>
                    <a:pt x="154" y="77"/>
                  </a:lnTo>
                  <a:lnTo>
                    <a:pt x="154" y="85"/>
                  </a:lnTo>
                  <a:lnTo>
                    <a:pt x="153" y="91"/>
                  </a:lnTo>
                  <a:lnTo>
                    <a:pt x="150" y="99"/>
                  </a:lnTo>
                  <a:lnTo>
                    <a:pt x="148" y="106"/>
                  </a:lnTo>
                  <a:lnTo>
                    <a:pt x="145" y="113"/>
                  </a:lnTo>
                  <a:lnTo>
                    <a:pt x="141" y="119"/>
                  </a:lnTo>
                  <a:lnTo>
                    <a:pt x="137" y="126"/>
                  </a:lnTo>
                  <a:lnTo>
                    <a:pt x="131" y="130"/>
                  </a:lnTo>
                  <a:lnTo>
                    <a:pt x="126" y="136"/>
                  </a:lnTo>
                  <a:lnTo>
                    <a:pt x="119"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1" y="144"/>
                  </a:lnTo>
                  <a:lnTo>
                    <a:pt x="34" y="141"/>
                  </a:lnTo>
                  <a:lnTo>
                    <a:pt x="28" y="136"/>
                  </a:lnTo>
                  <a:lnTo>
                    <a:pt x="22" y="130"/>
                  </a:lnTo>
                  <a:lnTo>
                    <a:pt x="18" y="126"/>
                  </a:lnTo>
                  <a:lnTo>
                    <a:pt x="13" y="119"/>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2"/>
                  </a:lnTo>
                  <a:lnTo>
                    <a:pt x="41"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2"/>
                  </a:lnTo>
                  <a:lnTo>
                    <a:pt x="126" y="17"/>
                  </a:lnTo>
                  <a:lnTo>
                    <a:pt x="131"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56" name="Google Shape;6656;p59"/>
            <p:cNvSpPr/>
            <p:nvPr/>
          </p:nvSpPr>
          <p:spPr>
            <a:xfrm>
              <a:off x="3281363" y="5135563"/>
              <a:ext cx="49213" cy="47625"/>
            </a:xfrm>
            <a:custGeom>
              <a:avLst/>
              <a:gdLst/>
              <a:ahLst/>
              <a:cxnLst/>
              <a:rect l="l" t="t" r="r" b="b"/>
              <a:pathLst>
                <a:path w="155" h="153" extrusionOk="0">
                  <a:moveTo>
                    <a:pt x="155" y="77"/>
                  </a:moveTo>
                  <a:lnTo>
                    <a:pt x="155" y="77"/>
                  </a:lnTo>
                  <a:lnTo>
                    <a:pt x="154" y="85"/>
                  </a:lnTo>
                  <a:lnTo>
                    <a:pt x="152" y="91"/>
                  </a:lnTo>
                  <a:lnTo>
                    <a:pt x="151" y="99"/>
                  </a:lnTo>
                  <a:lnTo>
                    <a:pt x="149" y="106"/>
                  </a:lnTo>
                  <a:lnTo>
                    <a:pt x="146" y="113"/>
                  </a:lnTo>
                  <a:lnTo>
                    <a:pt x="141" y="119"/>
                  </a:lnTo>
                  <a:lnTo>
                    <a:pt x="136" y="126"/>
                  </a:lnTo>
                  <a:lnTo>
                    <a:pt x="132" y="130"/>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0"/>
                  </a:lnTo>
                  <a:lnTo>
                    <a:pt x="18" y="126"/>
                  </a:lnTo>
                  <a:lnTo>
                    <a:pt x="14" y="119"/>
                  </a:lnTo>
                  <a:lnTo>
                    <a:pt x="9" y="113"/>
                  </a:lnTo>
                  <a:lnTo>
                    <a:pt x="7" y="106"/>
                  </a:lnTo>
                  <a:lnTo>
                    <a:pt x="4" y="99"/>
                  </a:lnTo>
                  <a:lnTo>
                    <a:pt x="2" y="91"/>
                  </a:lnTo>
                  <a:lnTo>
                    <a:pt x="1" y="85"/>
                  </a:lnTo>
                  <a:lnTo>
                    <a:pt x="0" y="77"/>
                  </a:lnTo>
                  <a:lnTo>
                    <a:pt x="0" y="77"/>
                  </a:lnTo>
                  <a:lnTo>
                    <a:pt x="1" y="69"/>
                  </a:lnTo>
                  <a:lnTo>
                    <a:pt x="2" y="61"/>
                  </a:lnTo>
                  <a:lnTo>
                    <a:pt x="4" y="54"/>
                  </a:lnTo>
                  <a:lnTo>
                    <a:pt x="7" y="47"/>
                  </a:lnTo>
                  <a:lnTo>
                    <a:pt x="9" y="40"/>
                  </a:lnTo>
                  <a:lnTo>
                    <a:pt x="14" y="33"/>
                  </a:lnTo>
                  <a:lnTo>
                    <a:pt x="18" y="27"/>
                  </a:lnTo>
                  <a:lnTo>
                    <a:pt x="23" y="22"/>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6" y="40"/>
                  </a:lnTo>
                  <a:lnTo>
                    <a:pt x="149" y="47"/>
                  </a:lnTo>
                  <a:lnTo>
                    <a:pt x="151" y="54"/>
                  </a:lnTo>
                  <a:lnTo>
                    <a:pt x="152"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57" name="Google Shape;6657;p59"/>
            <p:cNvSpPr/>
            <p:nvPr/>
          </p:nvSpPr>
          <p:spPr>
            <a:xfrm>
              <a:off x="3141663" y="5205413"/>
              <a:ext cx="49213" cy="49213"/>
            </a:xfrm>
            <a:custGeom>
              <a:avLst/>
              <a:gdLst/>
              <a:ahLst/>
              <a:cxnLst/>
              <a:rect l="l" t="t" r="r" b="b"/>
              <a:pathLst>
                <a:path w="153" h="154" extrusionOk="0">
                  <a:moveTo>
                    <a:pt x="153" y="77"/>
                  </a:moveTo>
                  <a:lnTo>
                    <a:pt x="153" y="77"/>
                  </a:lnTo>
                  <a:lnTo>
                    <a:pt x="153" y="85"/>
                  </a:lnTo>
                  <a:lnTo>
                    <a:pt x="152" y="93"/>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1"/>
                  </a:lnTo>
                  <a:lnTo>
                    <a:pt x="91" y="152"/>
                  </a:lnTo>
                  <a:lnTo>
                    <a:pt x="85" y="153"/>
                  </a:lnTo>
                  <a:lnTo>
                    <a:pt x="77" y="154"/>
                  </a:lnTo>
                  <a:lnTo>
                    <a:pt x="77" y="154"/>
                  </a:lnTo>
                  <a:lnTo>
                    <a:pt x="69" y="153"/>
                  </a:lnTo>
                  <a:lnTo>
                    <a:pt x="61" y="152"/>
                  </a:lnTo>
                  <a:lnTo>
                    <a:pt x="54" y="151"/>
                  </a:lnTo>
                  <a:lnTo>
                    <a:pt x="47" y="147"/>
                  </a:lnTo>
                  <a:lnTo>
                    <a:pt x="40" y="144"/>
                  </a:lnTo>
                  <a:lnTo>
                    <a:pt x="33" y="141"/>
                  </a:lnTo>
                  <a:lnTo>
                    <a:pt x="27" y="136"/>
                  </a:lnTo>
                  <a:lnTo>
                    <a:pt x="22"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2"/>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2"/>
                  </a:lnTo>
                  <a:lnTo>
                    <a:pt x="126" y="17"/>
                  </a:lnTo>
                  <a:lnTo>
                    <a:pt x="130" y="23"/>
                  </a:lnTo>
                  <a:lnTo>
                    <a:pt x="136" y="27"/>
                  </a:lnTo>
                  <a:lnTo>
                    <a:pt x="141" y="34"/>
                  </a:lnTo>
                  <a:lnTo>
                    <a:pt x="144" y="40"/>
                  </a:lnTo>
                  <a:lnTo>
                    <a:pt x="148" y="47"/>
                  </a:lnTo>
                  <a:lnTo>
                    <a:pt x="150" y="54"/>
                  </a:lnTo>
                  <a:lnTo>
                    <a:pt x="152" y="62"/>
                  </a:lnTo>
                  <a:lnTo>
                    <a:pt x="153" y="69"/>
                  </a:lnTo>
                  <a:lnTo>
                    <a:pt x="153" y="77"/>
                  </a:lnTo>
                  <a:lnTo>
                    <a:pt x="153"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58" name="Google Shape;6658;p59"/>
            <p:cNvSpPr/>
            <p:nvPr/>
          </p:nvSpPr>
          <p:spPr>
            <a:xfrm>
              <a:off x="3211513" y="5205413"/>
              <a:ext cx="47625" cy="49213"/>
            </a:xfrm>
            <a:custGeom>
              <a:avLst/>
              <a:gdLst/>
              <a:ahLst/>
              <a:cxnLst/>
              <a:rect l="l" t="t" r="r" b="b"/>
              <a:pathLst>
                <a:path w="154" h="154" extrusionOk="0">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1" y="144"/>
                  </a:lnTo>
                  <a:lnTo>
                    <a:pt x="34" y="141"/>
                  </a:lnTo>
                  <a:lnTo>
                    <a:pt x="28" y="136"/>
                  </a:lnTo>
                  <a:lnTo>
                    <a:pt x="22" y="131"/>
                  </a:lnTo>
                  <a:lnTo>
                    <a:pt x="18" y="126"/>
                  </a:lnTo>
                  <a:lnTo>
                    <a:pt x="13"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3" y="34"/>
                  </a:lnTo>
                  <a:lnTo>
                    <a:pt x="18" y="27"/>
                  </a:lnTo>
                  <a:lnTo>
                    <a:pt x="22" y="23"/>
                  </a:lnTo>
                  <a:lnTo>
                    <a:pt x="28" y="17"/>
                  </a:lnTo>
                  <a:lnTo>
                    <a:pt x="34" y="12"/>
                  </a:lnTo>
                  <a:lnTo>
                    <a:pt x="41"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59" name="Google Shape;6659;p59"/>
            <p:cNvSpPr/>
            <p:nvPr/>
          </p:nvSpPr>
          <p:spPr>
            <a:xfrm>
              <a:off x="3281363" y="5205413"/>
              <a:ext cx="49213" cy="49213"/>
            </a:xfrm>
            <a:custGeom>
              <a:avLst/>
              <a:gdLst/>
              <a:ahLst/>
              <a:cxnLst/>
              <a:rect l="l" t="t" r="r" b="b"/>
              <a:pathLst>
                <a:path w="155" h="154" extrusionOk="0">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1" y="144"/>
                  </a:lnTo>
                  <a:lnTo>
                    <a:pt x="35"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5"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60" name="Google Shape;6660;p59"/>
            <p:cNvSpPr/>
            <p:nvPr/>
          </p:nvSpPr>
          <p:spPr>
            <a:xfrm>
              <a:off x="3141663" y="5275263"/>
              <a:ext cx="49213" cy="49213"/>
            </a:xfrm>
            <a:custGeom>
              <a:avLst/>
              <a:gdLst/>
              <a:ahLst/>
              <a:cxnLst/>
              <a:rect l="l" t="t" r="r" b="b"/>
              <a:pathLst>
                <a:path w="153" h="154" extrusionOk="0">
                  <a:moveTo>
                    <a:pt x="153" y="78"/>
                  </a:moveTo>
                  <a:lnTo>
                    <a:pt x="153" y="78"/>
                  </a:lnTo>
                  <a:lnTo>
                    <a:pt x="153" y="86"/>
                  </a:lnTo>
                  <a:lnTo>
                    <a:pt x="152" y="93"/>
                  </a:lnTo>
                  <a:lnTo>
                    <a:pt x="150" y="101"/>
                  </a:lnTo>
                  <a:lnTo>
                    <a:pt x="148" y="107"/>
                  </a:lnTo>
                  <a:lnTo>
                    <a:pt x="144" y="114"/>
                  </a:lnTo>
                  <a:lnTo>
                    <a:pt x="141" y="120"/>
                  </a:lnTo>
                  <a:lnTo>
                    <a:pt x="136" y="126"/>
                  </a:lnTo>
                  <a:lnTo>
                    <a:pt x="130" y="131"/>
                  </a:lnTo>
                  <a:lnTo>
                    <a:pt x="126" y="137"/>
                  </a:lnTo>
                  <a:lnTo>
                    <a:pt x="119" y="141"/>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1"/>
                  </a:lnTo>
                  <a:lnTo>
                    <a:pt x="27" y="137"/>
                  </a:lnTo>
                  <a:lnTo>
                    <a:pt x="22"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19" y="14"/>
                  </a:lnTo>
                  <a:lnTo>
                    <a:pt x="126" y="18"/>
                  </a:lnTo>
                  <a:lnTo>
                    <a:pt x="130" y="23"/>
                  </a:lnTo>
                  <a:lnTo>
                    <a:pt x="136" y="28"/>
                  </a:lnTo>
                  <a:lnTo>
                    <a:pt x="141" y="34"/>
                  </a:lnTo>
                  <a:lnTo>
                    <a:pt x="144" y="41"/>
                  </a:lnTo>
                  <a:lnTo>
                    <a:pt x="148" y="47"/>
                  </a:lnTo>
                  <a:lnTo>
                    <a:pt x="150" y="55"/>
                  </a:lnTo>
                  <a:lnTo>
                    <a:pt x="152" y="62"/>
                  </a:lnTo>
                  <a:lnTo>
                    <a:pt x="153" y="70"/>
                  </a:lnTo>
                  <a:lnTo>
                    <a:pt x="153" y="78"/>
                  </a:lnTo>
                  <a:lnTo>
                    <a:pt x="153"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61" name="Google Shape;6661;p59"/>
            <p:cNvSpPr/>
            <p:nvPr/>
          </p:nvSpPr>
          <p:spPr>
            <a:xfrm>
              <a:off x="3211513" y="5275263"/>
              <a:ext cx="47625" cy="49213"/>
            </a:xfrm>
            <a:custGeom>
              <a:avLst/>
              <a:gdLst/>
              <a:ahLst/>
              <a:cxnLst/>
              <a:rect l="l" t="t" r="r" b="b"/>
              <a:pathLst>
                <a:path w="154" h="154" extrusionOk="0">
                  <a:moveTo>
                    <a:pt x="154" y="78"/>
                  </a:moveTo>
                  <a:lnTo>
                    <a:pt x="154" y="78"/>
                  </a:lnTo>
                  <a:lnTo>
                    <a:pt x="154" y="86"/>
                  </a:lnTo>
                  <a:lnTo>
                    <a:pt x="153" y="93"/>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62" name="Google Shape;6662;p59"/>
            <p:cNvSpPr/>
            <p:nvPr/>
          </p:nvSpPr>
          <p:spPr>
            <a:xfrm>
              <a:off x="3281363" y="5275263"/>
              <a:ext cx="49213" cy="49213"/>
            </a:xfrm>
            <a:custGeom>
              <a:avLst/>
              <a:gdLst/>
              <a:ahLst/>
              <a:cxnLst/>
              <a:rect l="l" t="t" r="r" b="b"/>
              <a:pathLst>
                <a:path w="155" h="154" extrusionOk="0">
                  <a:moveTo>
                    <a:pt x="155" y="78"/>
                  </a:moveTo>
                  <a:lnTo>
                    <a:pt x="155" y="78"/>
                  </a:lnTo>
                  <a:lnTo>
                    <a:pt x="155" y="86"/>
                  </a:lnTo>
                  <a:lnTo>
                    <a:pt x="154" y="93"/>
                  </a:lnTo>
                  <a:lnTo>
                    <a:pt x="151" y="101"/>
                  </a:lnTo>
                  <a:lnTo>
                    <a:pt x="149" y="107"/>
                  </a:lnTo>
                  <a:lnTo>
                    <a:pt x="146" y="114"/>
                  </a:lnTo>
                  <a:lnTo>
                    <a:pt x="142" y="120"/>
                  </a:lnTo>
                  <a:lnTo>
                    <a:pt x="138" y="126"/>
                  </a:lnTo>
                  <a:lnTo>
                    <a:pt x="132" y="131"/>
                  </a:lnTo>
                  <a:lnTo>
                    <a:pt x="127" y="137"/>
                  </a:lnTo>
                  <a:lnTo>
                    <a:pt x="120" y="141"/>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1"/>
                  </a:lnTo>
                  <a:lnTo>
                    <a:pt x="29" y="137"/>
                  </a:lnTo>
                  <a:lnTo>
                    <a:pt x="23" y="131"/>
                  </a:lnTo>
                  <a:lnTo>
                    <a:pt x="18" y="126"/>
                  </a:lnTo>
                  <a:lnTo>
                    <a:pt x="14" y="120"/>
                  </a:lnTo>
                  <a:lnTo>
                    <a:pt x="10" y="114"/>
                  </a:lnTo>
                  <a:lnTo>
                    <a:pt x="7" y="107"/>
                  </a:lnTo>
                  <a:lnTo>
                    <a:pt x="4" y="101"/>
                  </a:lnTo>
                  <a:lnTo>
                    <a:pt x="2" y="93"/>
                  </a:lnTo>
                  <a:lnTo>
                    <a:pt x="1" y="86"/>
                  </a:lnTo>
                  <a:lnTo>
                    <a:pt x="0" y="78"/>
                  </a:lnTo>
                  <a:lnTo>
                    <a:pt x="0" y="78"/>
                  </a:lnTo>
                  <a:lnTo>
                    <a:pt x="1" y="70"/>
                  </a:lnTo>
                  <a:lnTo>
                    <a:pt x="2" y="62"/>
                  </a:lnTo>
                  <a:lnTo>
                    <a:pt x="4" y="55"/>
                  </a:lnTo>
                  <a:lnTo>
                    <a:pt x="7" y="47"/>
                  </a:lnTo>
                  <a:lnTo>
                    <a:pt x="10" y="41"/>
                  </a:lnTo>
                  <a:lnTo>
                    <a:pt x="14" y="34"/>
                  </a:lnTo>
                  <a:lnTo>
                    <a:pt x="18" y="28"/>
                  </a:lnTo>
                  <a:lnTo>
                    <a:pt x="23" y="23"/>
                  </a:lnTo>
                  <a:lnTo>
                    <a:pt x="29" y="18"/>
                  </a:lnTo>
                  <a:lnTo>
                    <a:pt x="35" y="14"/>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7" y="18"/>
                  </a:lnTo>
                  <a:lnTo>
                    <a:pt x="132" y="23"/>
                  </a:lnTo>
                  <a:lnTo>
                    <a:pt x="138" y="28"/>
                  </a:lnTo>
                  <a:lnTo>
                    <a:pt x="142" y="34"/>
                  </a:lnTo>
                  <a:lnTo>
                    <a:pt x="146" y="41"/>
                  </a:lnTo>
                  <a:lnTo>
                    <a:pt x="149" y="47"/>
                  </a:lnTo>
                  <a:lnTo>
                    <a:pt x="151" y="55"/>
                  </a:lnTo>
                  <a:lnTo>
                    <a:pt x="154"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63" name="Google Shape;6663;p59"/>
            <p:cNvSpPr/>
            <p:nvPr/>
          </p:nvSpPr>
          <p:spPr>
            <a:xfrm>
              <a:off x="3492500" y="5346700"/>
              <a:ext cx="49213" cy="49213"/>
            </a:xfrm>
            <a:custGeom>
              <a:avLst/>
              <a:gdLst/>
              <a:ahLst/>
              <a:cxnLst/>
              <a:rect l="l" t="t" r="r" b="b"/>
              <a:pathLst>
                <a:path w="155" h="153" extrusionOk="0">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1"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4" y="33"/>
                  </a:lnTo>
                  <a:lnTo>
                    <a:pt x="18"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1"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64" name="Google Shape;6664;p59"/>
            <p:cNvSpPr/>
            <p:nvPr/>
          </p:nvSpPr>
          <p:spPr>
            <a:xfrm>
              <a:off x="3352800" y="5413375"/>
              <a:ext cx="49213"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8"/>
                  </a:lnTo>
                  <a:lnTo>
                    <a:pt x="23" y="22"/>
                  </a:lnTo>
                  <a:lnTo>
                    <a:pt x="29" y="17"/>
                  </a:lnTo>
                  <a:lnTo>
                    <a:pt x="34" y="13"/>
                  </a:lnTo>
                  <a:lnTo>
                    <a:pt x="41" y="9"/>
                  </a:lnTo>
                  <a:lnTo>
                    <a:pt x="47" y="5"/>
                  </a:lnTo>
                  <a:lnTo>
                    <a:pt x="55" y="3"/>
                  </a:lnTo>
                  <a:lnTo>
                    <a:pt x="62" y="2"/>
                  </a:lnTo>
                  <a:lnTo>
                    <a:pt x="70" y="1"/>
                  </a:lnTo>
                  <a:lnTo>
                    <a:pt x="78" y="0"/>
                  </a:lnTo>
                  <a:lnTo>
                    <a:pt x="78" y="0"/>
                  </a:lnTo>
                  <a:lnTo>
                    <a:pt x="85" y="1"/>
                  </a:lnTo>
                  <a:lnTo>
                    <a:pt x="93" y="2"/>
                  </a:lnTo>
                  <a:lnTo>
                    <a:pt x="101" y="3"/>
                  </a:lnTo>
                  <a:lnTo>
                    <a:pt x="107" y="5"/>
                  </a:lnTo>
                  <a:lnTo>
                    <a:pt x="114" y="9"/>
                  </a:lnTo>
                  <a:lnTo>
                    <a:pt x="120" y="13"/>
                  </a:lnTo>
                  <a:lnTo>
                    <a:pt x="126" y="17"/>
                  </a:lnTo>
                  <a:lnTo>
                    <a:pt x="132" y="22"/>
                  </a:lnTo>
                  <a:lnTo>
                    <a:pt x="137" y="28"/>
                  </a:lnTo>
                  <a:lnTo>
                    <a:pt x="141" y="34"/>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65" name="Google Shape;6665;p59"/>
            <p:cNvSpPr/>
            <p:nvPr/>
          </p:nvSpPr>
          <p:spPr>
            <a:xfrm>
              <a:off x="3282950" y="5413375"/>
              <a:ext cx="49213" cy="49213"/>
            </a:xfrm>
            <a:custGeom>
              <a:avLst/>
              <a:gdLst/>
              <a:ahLst/>
              <a:cxnLst/>
              <a:rect l="l" t="t" r="r" b="b"/>
              <a:pathLst>
                <a:path w="154" h="154" extrusionOk="0">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8"/>
                  </a:lnTo>
                  <a:lnTo>
                    <a:pt x="23" y="22"/>
                  </a:lnTo>
                  <a:lnTo>
                    <a:pt x="29" y="17"/>
                  </a:lnTo>
                  <a:lnTo>
                    <a:pt x="34" y="13"/>
                  </a:lnTo>
                  <a:lnTo>
                    <a:pt x="41" y="9"/>
                  </a:lnTo>
                  <a:lnTo>
                    <a:pt x="47" y="5"/>
                  </a:lnTo>
                  <a:lnTo>
                    <a:pt x="55" y="3"/>
                  </a:lnTo>
                  <a:lnTo>
                    <a:pt x="62" y="2"/>
                  </a:lnTo>
                  <a:lnTo>
                    <a:pt x="70" y="1"/>
                  </a:lnTo>
                  <a:lnTo>
                    <a:pt x="78" y="0"/>
                  </a:lnTo>
                  <a:lnTo>
                    <a:pt x="78" y="0"/>
                  </a:lnTo>
                  <a:lnTo>
                    <a:pt x="86" y="1"/>
                  </a:lnTo>
                  <a:lnTo>
                    <a:pt x="93" y="2"/>
                  </a:lnTo>
                  <a:lnTo>
                    <a:pt x="101" y="3"/>
                  </a:lnTo>
                  <a:lnTo>
                    <a:pt x="107" y="5"/>
                  </a:lnTo>
                  <a:lnTo>
                    <a:pt x="114" y="9"/>
                  </a:lnTo>
                  <a:lnTo>
                    <a:pt x="120" y="13"/>
                  </a:lnTo>
                  <a:lnTo>
                    <a:pt x="126" y="17"/>
                  </a:lnTo>
                  <a:lnTo>
                    <a:pt x="132" y="22"/>
                  </a:lnTo>
                  <a:lnTo>
                    <a:pt x="137" y="28"/>
                  </a:lnTo>
                  <a:lnTo>
                    <a:pt x="141" y="34"/>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66" name="Google Shape;6666;p59"/>
            <p:cNvSpPr/>
            <p:nvPr/>
          </p:nvSpPr>
          <p:spPr>
            <a:xfrm>
              <a:off x="3211513" y="5346700"/>
              <a:ext cx="47625" cy="49213"/>
            </a:xfrm>
            <a:custGeom>
              <a:avLst/>
              <a:gdLst/>
              <a:ahLst/>
              <a:cxnLst/>
              <a:rect l="l" t="t" r="r" b="b"/>
              <a:pathLst>
                <a:path w="154" h="153" extrusionOk="0">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1" y="144"/>
                  </a:lnTo>
                  <a:lnTo>
                    <a:pt x="35" y="141"/>
                  </a:lnTo>
                  <a:lnTo>
                    <a:pt x="28" y="136"/>
                  </a:lnTo>
                  <a:lnTo>
                    <a:pt x="23" y="132"/>
                  </a:lnTo>
                  <a:lnTo>
                    <a:pt x="18" y="126"/>
                  </a:lnTo>
                  <a:lnTo>
                    <a:pt x="13"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3" y="33"/>
                  </a:lnTo>
                  <a:lnTo>
                    <a:pt x="18" y="27"/>
                  </a:lnTo>
                  <a:lnTo>
                    <a:pt x="23" y="22"/>
                  </a:lnTo>
                  <a:lnTo>
                    <a:pt x="28" y="17"/>
                  </a:lnTo>
                  <a:lnTo>
                    <a:pt x="35" y="13"/>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67" name="Google Shape;6667;p59"/>
            <p:cNvSpPr/>
            <p:nvPr/>
          </p:nvSpPr>
          <p:spPr>
            <a:xfrm>
              <a:off x="3279775" y="5346700"/>
              <a:ext cx="49213" cy="49213"/>
            </a:xfrm>
            <a:custGeom>
              <a:avLst/>
              <a:gdLst/>
              <a:ahLst/>
              <a:cxnLst/>
              <a:rect l="l" t="t" r="r" b="b"/>
              <a:pathLst>
                <a:path w="155" h="153" extrusionOk="0">
                  <a:moveTo>
                    <a:pt x="155" y="77"/>
                  </a:moveTo>
                  <a:lnTo>
                    <a:pt x="155"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2"/>
                  </a:lnTo>
                  <a:lnTo>
                    <a:pt x="136" y="27"/>
                  </a:lnTo>
                  <a:lnTo>
                    <a:pt x="141" y="33"/>
                  </a:lnTo>
                  <a:lnTo>
                    <a:pt x="145" y="40"/>
                  </a:lnTo>
                  <a:lnTo>
                    <a:pt x="148" y="47"/>
                  </a:lnTo>
                  <a:lnTo>
                    <a:pt x="151" y="54"/>
                  </a:lnTo>
                  <a:lnTo>
                    <a:pt x="152" y="61"/>
                  </a:lnTo>
                  <a:lnTo>
                    <a:pt x="153"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68" name="Google Shape;6668;p59"/>
            <p:cNvSpPr/>
            <p:nvPr/>
          </p:nvSpPr>
          <p:spPr>
            <a:xfrm>
              <a:off x="3211513" y="5413375"/>
              <a:ext cx="47625" cy="49213"/>
            </a:xfrm>
            <a:custGeom>
              <a:avLst/>
              <a:gdLst/>
              <a:ahLst/>
              <a:cxnLst/>
              <a:rect l="l" t="t" r="r" b="b"/>
              <a:pathLst>
                <a:path w="154" h="154" extrusionOk="0">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1"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5" y="140"/>
                  </a:lnTo>
                  <a:lnTo>
                    <a:pt x="28" y="136"/>
                  </a:lnTo>
                  <a:lnTo>
                    <a:pt x="23" y="131"/>
                  </a:lnTo>
                  <a:lnTo>
                    <a:pt x="18" y="125"/>
                  </a:lnTo>
                  <a:lnTo>
                    <a:pt x="13" y="120"/>
                  </a:lnTo>
                  <a:lnTo>
                    <a:pt x="10" y="113"/>
                  </a:lnTo>
                  <a:lnTo>
                    <a:pt x="6" y="106"/>
                  </a:lnTo>
                  <a:lnTo>
                    <a:pt x="4" y="99"/>
                  </a:lnTo>
                  <a:lnTo>
                    <a:pt x="2" y="92"/>
                  </a:lnTo>
                  <a:lnTo>
                    <a:pt x="0" y="84"/>
                  </a:lnTo>
                  <a:lnTo>
                    <a:pt x="0" y="76"/>
                  </a:lnTo>
                  <a:lnTo>
                    <a:pt x="0" y="76"/>
                  </a:lnTo>
                  <a:lnTo>
                    <a:pt x="0" y="68"/>
                  </a:lnTo>
                  <a:lnTo>
                    <a:pt x="2" y="61"/>
                  </a:lnTo>
                  <a:lnTo>
                    <a:pt x="4" y="53"/>
                  </a:lnTo>
                  <a:lnTo>
                    <a:pt x="6" y="46"/>
                  </a:lnTo>
                  <a:lnTo>
                    <a:pt x="10" y="40"/>
                  </a:lnTo>
                  <a:lnTo>
                    <a:pt x="13" y="34"/>
                  </a:lnTo>
                  <a:lnTo>
                    <a:pt x="18" y="28"/>
                  </a:lnTo>
                  <a:lnTo>
                    <a:pt x="23" y="22"/>
                  </a:lnTo>
                  <a:lnTo>
                    <a:pt x="28" y="17"/>
                  </a:lnTo>
                  <a:lnTo>
                    <a:pt x="35" y="13"/>
                  </a:lnTo>
                  <a:lnTo>
                    <a:pt x="41"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7"/>
                  </a:lnTo>
                  <a:lnTo>
                    <a:pt x="132" y="22"/>
                  </a:lnTo>
                  <a:lnTo>
                    <a:pt x="137" y="28"/>
                  </a:lnTo>
                  <a:lnTo>
                    <a:pt x="141" y="34"/>
                  </a:lnTo>
                  <a:lnTo>
                    <a:pt x="145" y="40"/>
                  </a:lnTo>
                  <a:lnTo>
                    <a:pt x="148" y="46"/>
                  </a:lnTo>
                  <a:lnTo>
                    <a:pt x="150"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69" name="Google Shape;6669;p59"/>
            <p:cNvSpPr/>
            <p:nvPr/>
          </p:nvSpPr>
          <p:spPr>
            <a:xfrm>
              <a:off x="3211513" y="5480050"/>
              <a:ext cx="47625" cy="49213"/>
            </a:xfrm>
            <a:custGeom>
              <a:avLst/>
              <a:gdLst/>
              <a:ahLst/>
              <a:cxnLst/>
              <a:rect l="l" t="t" r="r" b="b"/>
              <a:pathLst>
                <a:path w="154" h="154" extrusionOk="0">
                  <a:moveTo>
                    <a:pt x="154" y="76"/>
                  </a:moveTo>
                  <a:lnTo>
                    <a:pt x="154" y="76"/>
                  </a:lnTo>
                  <a:lnTo>
                    <a:pt x="154" y="84"/>
                  </a:lnTo>
                  <a:lnTo>
                    <a:pt x="153" y="92"/>
                  </a:lnTo>
                  <a:lnTo>
                    <a:pt x="150" y="100"/>
                  </a:lnTo>
                  <a:lnTo>
                    <a:pt x="148" y="107"/>
                  </a:lnTo>
                  <a:lnTo>
                    <a:pt x="145" y="114"/>
                  </a:lnTo>
                  <a:lnTo>
                    <a:pt x="141" y="120"/>
                  </a:lnTo>
                  <a:lnTo>
                    <a:pt x="137" y="126"/>
                  </a:lnTo>
                  <a:lnTo>
                    <a:pt x="132" y="131"/>
                  </a:lnTo>
                  <a:lnTo>
                    <a:pt x="126" y="136"/>
                  </a:lnTo>
                  <a:lnTo>
                    <a:pt x="121" y="141"/>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1" y="145"/>
                  </a:lnTo>
                  <a:lnTo>
                    <a:pt x="34" y="141"/>
                  </a:lnTo>
                  <a:lnTo>
                    <a:pt x="28" y="136"/>
                  </a:lnTo>
                  <a:lnTo>
                    <a:pt x="22" y="131"/>
                  </a:lnTo>
                  <a:lnTo>
                    <a:pt x="18" y="126"/>
                  </a:lnTo>
                  <a:lnTo>
                    <a:pt x="13" y="120"/>
                  </a:lnTo>
                  <a:lnTo>
                    <a:pt x="10" y="114"/>
                  </a:lnTo>
                  <a:lnTo>
                    <a:pt x="6" y="107"/>
                  </a:lnTo>
                  <a:lnTo>
                    <a:pt x="4" y="100"/>
                  </a:lnTo>
                  <a:lnTo>
                    <a:pt x="2" y="92"/>
                  </a:lnTo>
                  <a:lnTo>
                    <a:pt x="0" y="84"/>
                  </a:lnTo>
                  <a:lnTo>
                    <a:pt x="0" y="76"/>
                  </a:lnTo>
                  <a:lnTo>
                    <a:pt x="0" y="76"/>
                  </a:lnTo>
                  <a:lnTo>
                    <a:pt x="0" y="70"/>
                  </a:lnTo>
                  <a:lnTo>
                    <a:pt x="2" y="62"/>
                  </a:lnTo>
                  <a:lnTo>
                    <a:pt x="4" y="54"/>
                  </a:lnTo>
                  <a:lnTo>
                    <a:pt x="6" y="47"/>
                  </a:lnTo>
                  <a:lnTo>
                    <a:pt x="10" y="40"/>
                  </a:lnTo>
                  <a:lnTo>
                    <a:pt x="13" y="34"/>
                  </a:lnTo>
                  <a:lnTo>
                    <a:pt x="18" y="28"/>
                  </a:lnTo>
                  <a:lnTo>
                    <a:pt x="22" y="23"/>
                  </a:lnTo>
                  <a:lnTo>
                    <a:pt x="28" y="18"/>
                  </a:lnTo>
                  <a:lnTo>
                    <a:pt x="34" y="13"/>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70" name="Google Shape;6670;p59"/>
            <p:cNvSpPr/>
            <p:nvPr/>
          </p:nvSpPr>
          <p:spPr>
            <a:xfrm>
              <a:off x="3211513" y="5549900"/>
              <a:ext cx="47625" cy="49213"/>
            </a:xfrm>
            <a:custGeom>
              <a:avLst/>
              <a:gdLst/>
              <a:ahLst/>
              <a:cxnLst/>
              <a:rect l="l" t="t" r="r" b="b"/>
              <a:pathLst>
                <a:path w="154" h="154" extrusionOk="0">
                  <a:moveTo>
                    <a:pt x="154" y="78"/>
                  </a:moveTo>
                  <a:lnTo>
                    <a:pt x="154" y="78"/>
                  </a:lnTo>
                  <a:lnTo>
                    <a:pt x="154" y="86"/>
                  </a:lnTo>
                  <a:lnTo>
                    <a:pt x="153" y="94"/>
                  </a:lnTo>
                  <a:lnTo>
                    <a:pt x="150" y="100"/>
                  </a:lnTo>
                  <a:lnTo>
                    <a:pt x="148" y="107"/>
                  </a:lnTo>
                  <a:lnTo>
                    <a:pt x="145" y="114"/>
                  </a:lnTo>
                  <a:lnTo>
                    <a:pt x="141" y="121"/>
                  </a:lnTo>
                  <a:lnTo>
                    <a:pt x="137" y="127"/>
                  </a:lnTo>
                  <a:lnTo>
                    <a:pt x="132" y="132"/>
                  </a:lnTo>
                  <a:lnTo>
                    <a:pt x="126" y="137"/>
                  </a:lnTo>
                  <a:lnTo>
                    <a:pt x="121" y="142"/>
                  </a:lnTo>
                  <a:lnTo>
                    <a:pt x="114" y="145"/>
                  </a:lnTo>
                  <a:lnTo>
                    <a:pt x="107" y="148"/>
                  </a:lnTo>
                  <a:lnTo>
                    <a:pt x="100" y="151"/>
                  </a:lnTo>
                  <a:lnTo>
                    <a:pt x="93" y="153"/>
                  </a:lnTo>
                  <a:lnTo>
                    <a:pt x="85" y="154"/>
                  </a:lnTo>
                  <a:lnTo>
                    <a:pt x="77" y="154"/>
                  </a:lnTo>
                  <a:lnTo>
                    <a:pt x="77" y="154"/>
                  </a:lnTo>
                  <a:lnTo>
                    <a:pt x="69" y="154"/>
                  </a:lnTo>
                  <a:lnTo>
                    <a:pt x="61" y="153"/>
                  </a:lnTo>
                  <a:lnTo>
                    <a:pt x="54" y="151"/>
                  </a:lnTo>
                  <a:lnTo>
                    <a:pt x="47" y="148"/>
                  </a:lnTo>
                  <a:lnTo>
                    <a:pt x="41" y="145"/>
                  </a:lnTo>
                  <a:lnTo>
                    <a:pt x="34" y="142"/>
                  </a:lnTo>
                  <a:lnTo>
                    <a:pt x="28" y="137"/>
                  </a:lnTo>
                  <a:lnTo>
                    <a:pt x="22" y="132"/>
                  </a:lnTo>
                  <a:lnTo>
                    <a:pt x="18" y="127"/>
                  </a:lnTo>
                  <a:lnTo>
                    <a:pt x="13" y="121"/>
                  </a:lnTo>
                  <a:lnTo>
                    <a:pt x="10" y="114"/>
                  </a:lnTo>
                  <a:lnTo>
                    <a:pt x="6" y="107"/>
                  </a:lnTo>
                  <a:lnTo>
                    <a:pt x="4" y="100"/>
                  </a:lnTo>
                  <a:lnTo>
                    <a:pt x="2" y="94"/>
                  </a:lnTo>
                  <a:lnTo>
                    <a:pt x="0" y="86"/>
                  </a:lnTo>
                  <a:lnTo>
                    <a:pt x="0" y="78"/>
                  </a:lnTo>
                  <a:lnTo>
                    <a:pt x="0" y="78"/>
                  </a:lnTo>
                  <a:lnTo>
                    <a:pt x="0" y="70"/>
                  </a:lnTo>
                  <a:lnTo>
                    <a:pt x="2" y="62"/>
                  </a:lnTo>
                  <a:lnTo>
                    <a:pt x="4" y="55"/>
                  </a:lnTo>
                  <a:lnTo>
                    <a:pt x="6" y="48"/>
                  </a:lnTo>
                  <a:lnTo>
                    <a:pt x="10" y="41"/>
                  </a:lnTo>
                  <a:lnTo>
                    <a:pt x="13" y="34"/>
                  </a:lnTo>
                  <a:lnTo>
                    <a:pt x="18" y="28"/>
                  </a:lnTo>
                  <a:lnTo>
                    <a:pt x="22" y="23"/>
                  </a:lnTo>
                  <a:lnTo>
                    <a:pt x="28" y="18"/>
                  </a:lnTo>
                  <a:lnTo>
                    <a:pt x="34" y="13"/>
                  </a:lnTo>
                  <a:lnTo>
                    <a:pt x="41" y="10"/>
                  </a:lnTo>
                  <a:lnTo>
                    <a:pt x="47" y="7"/>
                  </a:lnTo>
                  <a:lnTo>
                    <a:pt x="54" y="4"/>
                  </a:lnTo>
                  <a:lnTo>
                    <a:pt x="61" y="2"/>
                  </a:lnTo>
                  <a:lnTo>
                    <a:pt x="69" y="1"/>
                  </a:lnTo>
                  <a:lnTo>
                    <a:pt x="77" y="0"/>
                  </a:lnTo>
                  <a:lnTo>
                    <a:pt x="77" y="0"/>
                  </a:lnTo>
                  <a:lnTo>
                    <a:pt x="85" y="1"/>
                  </a:lnTo>
                  <a:lnTo>
                    <a:pt x="93" y="2"/>
                  </a:lnTo>
                  <a:lnTo>
                    <a:pt x="100" y="4"/>
                  </a:lnTo>
                  <a:lnTo>
                    <a:pt x="107" y="7"/>
                  </a:lnTo>
                  <a:lnTo>
                    <a:pt x="114" y="10"/>
                  </a:lnTo>
                  <a:lnTo>
                    <a:pt x="121" y="13"/>
                  </a:lnTo>
                  <a:lnTo>
                    <a:pt x="126" y="18"/>
                  </a:lnTo>
                  <a:lnTo>
                    <a:pt x="132" y="23"/>
                  </a:lnTo>
                  <a:lnTo>
                    <a:pt x="137" y="28"/>
                  </a:lnTo>
                  <a:lnTo>
                    <a:pt x="141" y="34"/>
                  </a:lnTo>
                  <a:lnTo>
                    <a:pt x="145" y="41"/>
                  </a:lnTo>
                  <a:lnTo>
                    <a:pt x="148" y="48"/>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71" name="Google Shape;6671;p59"/>
            <p:cNvSpPr/>
            <p:nvPr/>
          </p:nvSpPr>
          <p:spPr>
            <a:xfrm>
              <a:off x="3211513" y="5621338"/>
              <a:ext cx="47625" cy="49213"/>
            </a:xfrm>
            <a:custGeom>
              <a:avLst/>
              <a:gdLst/>
              <a:ahLst/>
              <a:cxnLst/>
              <a:rect l="l" t="t" r="r" b="b"/>
              <a:pathLst>
                <a:path w="154" h="154" extrusionOk="0">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5" y="141"/>
                  </a:lnTo>
                  <a:lnTo>
                    <a:pt x="28" y="136"/>
                  </a:lnTo>
                  <a:lnTo>
                    <a:pt x="23" y="131"/>
                  </a:lnTo>
                  <a:lnTo>
                    <a:pt x="18" y="126"/>
                  </a:lnTo>
                  <a:lnTo>
                    <a:pt x="13"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3" y="34"/>
                  </a:lnTo>
                  <a:lnTo>
                    <a:pt x="18" y="27"/>
                  </a:lnTo>
                  <a:lnTo>
                    <a:pt x="23" y="23"/>
                  </a:lnTo>
                  <a:lnTo>
                    <a:pt x="28" y="17"/>
                  </a:lnTo>
                  <a:lnTo>
                    <a:pt x="35" y="12"/>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72" name="Google Shape;6672;p59"/>
            <p:cNvSpPr/>
            <p:nvPr/>
          </p:nvSpPr>
          <p:spPr>
            <a:xfrm>
              <a:off x="3282950" y="5549900"/>
              <a:ext cx="49213" cy="49213"/>
            </a:xfrm>
            <a:custGeom>
              <a:avLst/>
              <a:gdLst/>
              <a:ahLst/>
              <a:cxnLst/>
              <a:rect l="l" t="t" r="r" b="b"/>
              <a:pathLst>
                <a:path w="154" h="154" extrusionOk="0">
                  <a:moveTo>
                    <a:pt x="154" y="78"/>
                  </a:moveTo>
                  <a:lnTo>
                    <a:pt x="154" y="78"/>
                  </a:lnTo>
                  <a:lnTo>
                    <a:pt x="153" y="86"/>
                  </a:lnTo>
                  <a:lnTo>
                    <a:pt x="152" y="94"/>
                  </a:lnTo>
                  <a:lnTo>
                    <a:pt x="151" y="100"/>
                  </a:lnTo>
                  <a:lnTo>
                    <a:pt x="148" y="107"/>
                  </a:lnTo>
                  <a:lnTo>
                    <a:pt x="145" y="114"/>
                  </a:lnTo>
                  <a:lnTo>
                    <a:pt x="141" y="121"/>
                  </a:lnTo>
                  <a:lnTo>
                    <a:pt x="136" y="127"/>
                  </a:lnTo>
                  <a:lnTo>
                    <a:pt x="132" y="132"/>
                  </a:lnTo>
                  <a:lnTo>
                    <a:pt x="126" y="137"/>
                  </a:lnTo>
                  <a:lnTo>
                    <a:pt x="120" y="142"/>
                  </a:lnTo>
                  <a:lnTo>
                    <a:pt x="114" y="145"/>
                  </a:lnTo>
                  <a:lnTo>
                    <a:pt x="107" y="148"/>
                  </a:lnTo>
                  <a:lnTo>
                    <a:pt x="99" y="151"/>
                  </a:lnTo>
                  <a:lnTo>
                    <a:pt x="93" y="153"/>
                  </a:lnTo>
                  <a:lnTo>
                    <a:pt x="85" y="154"/>
                  </a:lnTo>
                  <a:lnTo>
                    <a:pt x="77" y="154"/>
                  </a:lnTo>
                  <a:lnTo>
                    <a:pt x="77" y="154"/>
                  </a:lnTo>
                  <a:lnTo>
                    <a:pt x="70" y="154"/>
                  </a:lnTo>
                  <a:lnTo>
                    <a:pt x="62" y="153"/>
                  </a:lnTo>
                  <a:lnTo>
                    <a:pt x="54" y="151"/>
                  </a:lnTo>
                  <a:lnTo>
                    <a:pt x="47" y="148"/>
                  </a:lnTo>
                  <a:lnTo>
                    <a:pt x="40" y="145"/>
                  </a:lnTo>
                  <a:lnTo>
                    <a:pt x="34" y="142"/>
                  </a:lnTo>
                  <a:lnTo>
                    <a:pt x="29" y="137"/>
                  </a:lnTo>
                  <a:lnTo>
                    <a:pt x="23" y="132"/>
                  </a:lnTo>
                  <a:lnTo>
                    <a:pt x="18" y="127"/>
                  </a:lnTo>
                  <a:lnTo>
                    <a:pt x="14" y="121"/>
                  </a:lnTo>
                  <a:lnTo>
                    <a:pt x="9" y="114"/>
                  </a:lnTo>
                  <a:lnTo>
                    <a:pt x="6" y="107"/>
                  </a:lnTo>
                  <a:lnTo>
                    <a:pt x="3" y="100"/>
                  </a:lnTo>
                  <a:lnTo>
                    <a:pt x="2" y="94"/>
                  </a:lnTo>
                  <a:lnTo>
                    <a:pt x="0" y="86"/>
                  </a:lnTo>
                  <a:lnTo>
                    <a:pt x="0" y="78"/>
                  </a:lnTo>
                  <a:lnTo>
                    <a:pt x="0" y="78"/>
                  </a:lnTo>
                  <a:lnTo>
                    <a:pt x="0" y="70"/>
                  </a:lnTo>
                  <a:lnTo>
                    <a:pt x="2" y="62"/>
                  </a:lnTo>
                  <a:lnTo>
                    <a:pt x="3" y="55"/>
                  </a:lnTo>
                  <a:lnTo>
                    <a:pt x="6" y="48"/>
                  </a:lnTo>
                  <a:lnTo>
                    <a:pt x="9" y="41"/>
                  </a:lnTo>
                  <a:lnTo>
                    <a:pt x="14" y="34"/>
                  </a:lnTo>
                  <a:lnTo>
                    <a:pt x="18" y="28"/>
                  </a:lnTo>
                  <a:lnTo>
                    <a:pt x="23" y="23"/>
                  </a:lnTo>
                  <a:lnTo>
                    <a:pt x="29" y="18"/>
                  </a:lnTo>
                  <a:lnTo>
                    <a:pt x="34" y="13"/>
                  </a:lnTo>
                  <a:lnTo>
                    <a:pt x="40" y="10"/>
                  </a:lnTo>
                  <a:lnTo>
                    <a:pt x="47" y="7"/>
                  </a:lnTo>
                  <a:lnTo>
                    <a:pt x="54" y="4"/>
                  </a:lnTo>
                  <a:lnTo>
                    <a:pt x="62" y="2"/>
                  </a:lnTo>
                  <a:lnTo>
                    <a:pt x="70" y="1"/>
                  </a:lnTo>
                  <a:lnTo>
                    <a:pt x="77" y="0"/>
                  </a:lnTo>
                  <a:lnTo>
                    <a:pt x="77" y="0"/>
                  </a:lnTo>
                  <a:lnTo>
                    <a:pt x="85" y="1"/>
                  </a:lnTo>
                  <a:lnTo>
                    <a:pt x="93" y="2"/>
                  </a:lnTo>
                  <a:lnTo>
                    <a:pt x="99" y="4"/>
                  </a:lnTo>
                  <a:lnTo>
                    <a:pt x="107" y="7"/>
                  </a:lnTo>
                  <a:lnTo>
                    <a:pt x="114" y="10"/>
                  </a:lnTo>
                  <a:lnTo>
                    <a:pt x="120" y="13"/>
                  </a:lnTo>
                  <a:lnTo>
                    <a:pt x="126" y="18"/>
                  </a:lnTo>
                  <a:lnTo>
                    <a:pt x="132" y="23"/>
                  </a:lnTo>
                  <a:lnTo>
                    <a:pt x="136" y="28"/>
                  </a:lnTo>
                  <a:lnTo>
                    <a:pt x="141" y="34"/>
                  </a:lnTo>
                  <a:lnTo>
                    <a:pt x="145" y="41"/>
                  </a:lnTo>
                  <a:lnTo>
                    <a:pt x="148" y="48"/>
                  </a:lnTo>
                  <a:lnTo>
                    <a:pt x="151" y="55"/>
                  </a:lnTo>
                  <a:lnTo>
                    <a:pt x="152" y="62"/>
                  </a:lnTo>
                  <a:lnTo>
                    <a:pt x="153"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73" name="Google Shape;6673;p59"/>
            <p:cNvSpPr/>
            <p:nvPr/>
          </p:nvSpPr>
          <p:spPr>
            <a:xfrm>
              <a:off x="3282950" y="5621338"/>
              <a:ext cx="49213" cy="49213"/>
            </a:xfrm>
            <a:custGeom>
              <a:avLst/>
              <a:gdLst/>
              <a:ahLst/>
              <a:cxnLst/>
              <a:rect l="l" t="t" r="r" b="b"/>
              <a:pathLst>
                <a:path w="154" h="154" extrusionOk="0">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74" name="Google Shape;6674;p59"/>
            <p:cNvSpPr/>
            <p:nvPr/>
          </p:nvSpPr>
          <p:spPr>
            <a:xfrm>
              <a:off x="3211513" y="5688013"/>
              <a:ext cx="47625" cy="49213"/>
            </a:xfrm>
            <a:custGeom>
              <a:avLst/>
              <a:gdLst/>
              <a:ahLst/>
              <a:cxnLst/>
              <a:rect l="l" t="t" r="r" b="b"/>
              <a:pathLst>
                <a:path w="154" h="155" extrusionOk="0">
                  <a:moveTo>
                    <a:pt x="154" y="78"/>
                  </a:moveTo>
                  <a:lnTo>
                    <a:pt x="154" y="78"/>
                  </a:lnTo>
                  <a:lnTo>
                    <a:pt x="154" y="85"/>
                  </a:lnTo>
                  <a:lnTo>
                    <a:pt x="153" y="93"/>
                  </a:lnTo>
                  <a:lnTo>
                    <a:pt x="150" y="101"/>
                  </a:lnTo>
                  <a:lnTo>
                    <a:pt x="148" y="108"/>
                  </a:lnTo>
                  <a:lnTo>
                    <a:pt x="145" y="115"/>
                  </a:lnTo>
                  <a:lnTo>
                    <a:pt x="141" y="121"/>
                  </a:lnTo>
                  <a:lnTo>
                    <a:pt x="137" y="126"/>
                  </a:lnTo>
                  <a:lnTo>
                    <a:pt x="132" y="132"/>
                  </a:lnTo>
                  <a:lnTo>
                    <a:pt x="126" y="137"/>
                  </a:lnTo>
                  <a:lnTo>
                    <a:pt x="121" y="141"/>
                  </a:lnTo>
                  <a:lnTo>
                    <a:pt x="114" y="146"/>
                  </a:lnTo>
                  <a:lnTo>
                    <a:pt x="107" y="149"/>
                  </a:lnTo>
                  <a:lnTo>
                    <a:pt x="100" y="151"/>
                  </a:lnTo>
                  <a:lnTo>
                    <a:pt x="93" y="153"/>
                  </a:lnTo>
                  <a:lnTo>
                    <a:pt x="85" y="154"/>
                  </a:lnTo>
                  <a:lnTo>
                    <a:pt x="77" y="155"/>
                  </a:lnTo>
                  <a:lnTo>
                    <a:pt x="77" y="155"/>
                  </a:lnTo>
                  <a:lnTo>
                    <a:pt x="69" y="154"/>
                  </a:lnTo>
                  <a:lnTo>
                    <a:pt x="62" y="153"/>
                  </a:lnTo>
                  <a:lnTo>
                    <a:pt x="54" y="151"/>
                  </a:lnTo>
                  <a:lnTo>
                    <a:pt x="47" y="149"/>
                  </a:lnTo>
                  <a:lnTo>
                    <a:pt x="41" y="146"/>
                  </a:lnTo>
                  <a:lnTo>
                    <a:pt x="35" y="141"/>
                  </a:lnTo>
                  <a:lnTo>
                    <a:pt x="28" y="137"/>
                  </a:lnTo>
                  <a:lnTo>
                    <a:pt x="23" y="132"/>
                  </a:lnTo>
                  <a:lnTo>
                    <a:pt x="18" y="126"/>
                  </a:lnTo>
                  <a:lnTo>
                    <a:pt x="13" y="121"/>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2"/>
                  </a:lnTo>
                  <a:lnTo>
                    <a:pt x="13" y="35"/>
                  </a:lnTo>
                  <a:lnTo>
                    <a:pt x="18" y="29"/>
                  </a:lnTo>
                  <a:lnTo>
                    <a:pt x="23" y="23"/>
                  </a:lnTo>
                  <a:lnTo>
                    <a:pt x="28" y="19"/>
                  </a:lnTo>
                  <a:lnTo>
                    <a:pt x="35" y="14"/>
                  </a:lnTo>
                  <a:lnTo>
                    <a:pt x="41"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1" y="14"/>
                  </a:lnTo>
                  <a:lnTo>
                    <a:pt x="126" y="19"/>
                  </a:lnTo>
                  <a:lnTo>
                    <a:pt x="132" y="23"/>
                  </a:lnTo>
                  <a:lnTo>
                    <a:pt x="137" y="29"/>
                  </a:lnTo>
                  <a:lnTo>
                    <a:pt x="141" y="35"/>
                  </a:lnTo>
                  <a:lnTo>
                    <a:pt x="145" y="42"/>
                  </a:lnTo>
                  <a:lnTo>
                    <a:pt x="148" y="47"/>
                  </a:lnTo>
                  <a:lnTo>
                    <a:pt x="150"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75" name="Google Shape;6675;p59"/>
            <p:cNvSpPr/>
            <p:nvPr/>
          </p:nvSpPr>
          <p:spPr>
            <a:xfrm>
              <a:off x="3279775" y="5688013"/>
              <a:ext cx="49213" cy="49213"/>
            </a:xfrm>
            <a:custGeom>
              <a:avLst/>
              <a:gdLst/>
              <a:ahLst/>
              <a:cxnLst/>
              <a:rect l="l" t="t" r="r" b="b"/>
              <a:pathLst>
                <a:path w="155" h="155" extrusionOk="0">
                  <a:moveTo>
                    <a:pt x="155" y="78"/>
                  </a:moveTo>
                  <a:lnTo>
                    <a:pt x="155" y="78"/>
                  </a:lnTo>
                  <a:lnTo>
                    <a:pt x="155" y="85"/>
                  </a:lnTo>
                  <a:lnTo>
                    <a:pt x="153" y="93"/>
                  </a:lnTo>
                  <a:lnTo>
                    <a:pt x="151" y="101"/>
                  </a:lnTo>
                  <a:lnTo>
                    <a:pt x="149" y="108"/>
                  </a:lnTo>
                  <a:lnTo>
                    <a:pt x="145" y="115"/>
                  </a:lnTo>
                  <a:lnTo>
                    <a:pt x="141" y="121"/>
                  </a:lnTo>
                  <a:lnTo>
                    <a:pt x="136" y="126"/>
                  </a:lnTo>
                  <a:lnTo>
                    <a:pt x="132" y="132"/>
                  </a:lnTo>
                  <a:lnTo>
                    <a:pt x="126" y="137"/>
                  </a:lnTo>
                  <a:lnTo>
                    <a:pt x="120" y="141"/>
                  </a:lnTo>
                  <a:lnTo>
                    <a:pt x="114"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6" y="108"/>
                  </a:lnTo>
                  <a:lnTo>
                    <a:pt x="3" y="101"/>
                  </a:lnTo>
                  <a:lnTo>
                    <a:pt x="2" y="93"/>
                  </a:lnTo>
                  <a:lnTo>
                    <a:pt x="1" y="85"/>
                  </a:lnTo>
                  <a:lnTo>
                    <a:pt x="0" y="78"/>
                  </a:lnTo>
                  <a:lnTo>
                    <a:pt x="0" y="78"/>
                  </a:lnTo>
                  <a:lnTo>
                    <a:pt x="1" y="70"/>
                  </a:lnTo>
                  <a:lnTo>
                    <a:pt x="2" y="62"/>
                  </a:lnTo>
                  <a:lnTo>
                    <a:pt x="3" y="55"/>
                  </a:lnTo>
                  <a:lnTo>
                    <a:pt x="6" y="47"/>
                  </a:lnTo>
                  <a:lnTo>
                    <a:pt x="9" y="42"/>
                  </a:lnTo>
                  <a:lnTo>
                    <a:pt x="14" y="35"/>
                  </a:lnTo>
                  <a:lnTo>
                    <a:pt x="18" y="29"/>
                  </a:lnTo>
                  <a:lnTo>
                    <a:pt x="23" y="23"/>
                  </a:lnTo>
                  <a:lnTo>
                    <a:pt x="29" y="19"/>
                  </a:lnTo>
                  <a:lnTo>
                    <a:pt x="34" y="14"/>
                  </a:lnTo>
                  <a:lnTo>
                    <a:pt x="40" y="10"/>
                  </a:lnTo>
                  <a:lnTo>
                    <a:pt x="47" y="7"/>
                  </a:lnTo>
                  <a:lnTo>
                    <a:pt x="55" y="4"/>
                  </a:lnTo>
                  <a:lnTo>
                    <a:pt x="62" y="3"/>
                  </a:lnTo>
                  <a:lnTo>
                    <a:pt x="70" y="2"/>
                  </a:lnTo>
                  <a:lnTo>
                    <a:pt x="78" y="0"/>
                  </a:lnTo>
                  <a:lnTo>
                    <a:pt x="78" y="0"/>
                  </a:lnTo>
                  <a:lnTo>
                    <a:pt x="85" y="2"/>
                  </a:lnTo>
                  <a:lnTo>
                    <a:pt x="93" y="3"/>
                  </a:lnTo>
                  <a:lnTo>
                    <a:pt x="101" y="4"/>
                  </a:lnTo>
                  <a:lnTo>
                    <a:pt x="108" y="7"/>
                  </a:lnTo>
                  <a:lnTo>
                    <a:pt x="114" y="10"/>
                  </a:lnTo>
                  <a:lnTo>
                    <a:pt x="120" y="14"/>
                  </a:lnTo>
                  <a:lnTo>
                    <a:pt x="126" y="19"/>
                  </a:lnTo>
                  <a:lnTo>
                    <a:pt x="132" y="23"/>
                  </a:lnTo>
                  <a:lnTo>
                    <a:pt x="136" y="29"/>
                  </a:lnTo>
                  <a:lnTo>
                    <a:pt x="141" y="35"/>
                  </a:lnTo>
                  <a:lnTo>
                    <a:pt x="145" y="42"/>
                  </a:lnTo>
                  <a:lnTo>
                    <a:pt x="149" y="47"/>
                  </a:lnTo>
                  <a:lnTo>
                    <a:pt x="151" y="55"/>
                  </a:lnTo>
                  <a:lnTo>
                    <a:pt x="153" y="62"/>
                  </a:lnTo>
                  <a:lnTo>
                    <a:pt x="155" y="70"/>
                  </a:lnTo>
                  <a:lnTo>
                    <a:pt x="155" y="78"/>
                  </a:lnTo>
                  <a:lnTo>
                    <a:pt x="155"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76" name="Google Shape;6676;p59"/>
            <p:cNvSpPr/>
            <p:nvPr/>
          </p:nvSpPr>
          <p:spPr>
            <a:xfrm>
              <a:off x="3141663" y="5413375"/>
              <a:ext cx="49213" cy="49213"/>
            </a:xfrm>
            <a:custGeom>
              <a:avLst/>
              <a:gdLst/>
              <a:ahLst/>
              <a:cxnLst/>
              <a:rect l="l" t="t" r="r" b="b"/>
              <a:pathLst>
                <a:path w="153" h="154" extrusionOk="0">
                  <a:moveTo>
                    <a:pt x="153" y="76"/>
                  </a:moveTo>
                  <a:lnTo>
                    <a:pt x="153" y="76"/>
                  </a:lnTo>
                  <a:lnTo>
                    <a:pt x="153" y="84"/>
                  </a:lnTo>
                  <a:lnTo>
                    <a:pt x="152" y="92"/>
                  </a:lnTo>
                  <a:lnTo>
                    <a:pt x="150" y="99"/>
                  </a:lnTo>
                  <a:lnTo>
                    <a:pt x="148" y="106"/>
                  </a:lnTo>
                  <a:lnTo>
                    <a:pt x="144" y="113"/>
                  </a:lnTo>
                  <a:lnTo>
                    <a:pt x="141" y="120"/>
                  </a:lnTo>
                  <a:lnTo>
                    <a:pt x="136" y="125"/>
                  </a:lnTo>
                  <a:lnTo>
                    <a:pt x="130" y="131"/>
                  </a:lnTo>
                  <a:lnTo>
                    <a:pt x="126" y="136"/>
                  </a:lnTo>
                  <a:lnTo>
                    <a:pt x="119" y="140"/>
                  </a:lnTo>
                  <a:lnTo>
                    <a:pt x="113" y="144"/>
                  </a:lnTo>
                  <a:lnTo>
                    <a:pt x="106" y="147"/>
                  </a:lnTo>
                  <a:lnTo>
                    <a:pt x="99" y="151"/>
                  </a:lnTo>
                  <a:lnTo>
                    <a:pt x="91" y="152"/>
                  </a:lnTo>
                  <a:lnTo>
                    <a:pt x="85" y="153"/>
                  </a:lnTo>
                  <a:lnTo>
                    <a:pt x="77" y="154"/>
                  </a:lnTo>
                  <a:lnTo>
                    <a:pt x="77" y="154"/>
                  </a:lnTo>
                  <a:lnTo>
                    <a:pt x="69" y="153"/>
                  </a:lnTo>
                  <a:lnTo>
                    <a:pt x="61" y="152"/>
                  </a:lnTo>
                  <a:lnTo>
                    <a:pt x="54" y="151"/>
                  </a:lnTo>
                  <a:lnTo>
                    <a:pt x="47" y="147"/>
                  </a:lnTo>
                  <a:lnTo>
                    <a:pt x="40" y="144"/>
                  </a:lnTo>
                  <a:lnTo>
                    <a:pt x="33" y="140"/>
                  </a:lnTo>
                  <a:lnTo>
                    <a:pt x="27" y="136"/>
                  </a:lnTo>
                  <a:lnTo>
                    <a:pt x="22"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8"/>
                  </a:lnTo>
                  <a:lnTo>
                    <a:pt x="22" y="22"/>
                  </a:lnTo>
                  <a:lnTo>
                    <a:pt x="27" y="17"/>
                  </a:lnTo>
                  <a:lnTo>
                    <a:pt x="33" y="13"/>
                  </a:lnTo>
                  <a:lnTo>
                    <a:pt x="40" y="9"/>
                  </a:lnTo>
                  <a:lnTo>
                    <a:pt x="47" y="5"/>
                  </a:lnTo>
                  <a:lnTo>
                    <a:pt x="54" y="3"/>
                  </a:lnTo>
                  <a:lnTo>
                    <a:pt x="61" y="2"/>
                  </a:lnTo>
                  <a:lnTo>
                    <a:pt x="69" y="1"/>
                  </a:lnTo>
                  <a:lnTo>
                    <a:pt x="77" y="0"/>
                  </a:lnTo>
                  <a:lnTo>
                    <a:pt x="77" y="0"/>
                  </a:lnTo>
                  <a:lnTo>
                    <a:pt x="85" y="1"/>
                  </a:lnTo>
                  <a:lnTo>
                    <a:pt x="91" y="2"/>
                  </a:lnTo>
                  <a:lnTo>
                    <a:pt x="99" y="3"/>
                  </a:lnTo>
                  <a:lnTo>
                    <a:pt x="106" y="5"/>
                  </a:lnTo>
                  <a:lnTo>
                    <a:pt x="113" y="9"/>
                  </a:lnTo>
                  <a:lnTo>
                    <a:pt x="119" y="13"/>
                  </a:lnTo>
                  <a:lnTo>
                    <a:pt x="126" y="17"/>
                  </a:lnTo>
                  <a:lnTo>
                    <a:pt x="130" y="22"/>
                  </a:lnTo>
                  <a:lnTo>
                    <a:pt x="136" y="28"/>
                  </a:lnTo>
                  <a:lnTo>
                    <a:pt x="141" y="34"/>
                  </a:lnTo>
                  <a:lnTo>
                    <a:pt x="144" y="40"/>
                  </a:lnTo>
                  <a:lnTo>
                    <a:pt x="148" y="46"/>
                  </a:lnTo>
                  <a:lnTo>
                    <a:pt x="150" y="53"/>
                  </a:lnTo>
                  <a:lnTo>
                    <a:pt x="152" y="61"/>
                  </a:lnTo>
                  <a:lnTo>
                    <a:pt x="153" y="68"/>
                  </a:lnTo>
                  <a:lnTo>
                    <a:pt x="153" y="76"/>
                  </a:lnTo>
                  <a:lnTo>
                    <a:pt x="153"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77" name="Google Shape;6677;p59"/>
            <p:cNvSpPr/>
            <p:nvPr/>
          </p:nvSpPr>
          <p:spPr>
            <a:xfrm>
              <a:off x="3352800" y="5483225"/>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1" y="121"/>
                  </a:lnTo>
                  <a:lnTo>
                    <a:pt x="137" y="128"/>
                  </a:lnTo>
                  <a:lnTo>
                    <a:pt x="132" y="132"/>
                  </a:lnTo>
                  <a:lnTo>
                    <a:pt x="126" y="138"/>
                  </a:lnTo>
                  <a:lnTo>
                    <a:pt x="120" y="142"/>
                  </a:lnTo>
                  <a:lnTo>
                    <a:pt x="114" y="146"/>
                  </a:lnTo>
                  <a:lnTo>
                    <a:pt x="107" y="149"/>
                  </a:lnTo>
                  <a:lnTo>
                    <a:pt x="101" y="152"/>
                  </a:lnTo>
                  <a:lnTo>
                    <a:pt x="93" y="154"/>
                  </a:lnTo>
                  <a:lnTo>
                    <a:pt x="85" y="155"/>
                  </a:lnTo>
                  <a:lnTo>
                    <a:pt x="78" y="155"/>
                  </a:lnTo>
                  <a:lnTo>
                    <a:pt x="78" y="155"/>
                  </a:lnTo>
                  <a:lnTo>
                    <a:pt x="70" y="155"/>
                  </a:lnTo>
                  <a:lnTo>
                    <a:pt x="62" y="154"/>
                  </a:lnTo>
                  <a:lnTo>
                    <a:pt x="55" y="152"/>
                  </a:lnTo>
                  <a:lnTo>
                    <a:pt x="47" y="149"/>
                  </a:lnTo>
                  <a:lnTo>
                    <a:pt x="41" y="146"/>
                  </a:lnTo>
                  <a:lnTo>
                    <a:pt x="34" y="142"/>
                  </a:lnTo>
                  <a:lnTo>
                    <a:pt x="29" y="138"/>
                  </a:lnTo>
                  <a:lnTo>
                    <a:pt x="23" y="132"/>
                  </a:lnTo>
                  <a:lnTo>
                    <a:pt x="18" y="128"/>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5" y="2"/>
                  </a:lnTo>
                  <a:lnTo>
                    <a:pt x="93" y="3"/>
                  </a:lnTo>
                  <a:lnTo>
                    <a:pt x="101" y="4"/>
                  </a:lnTo>
                  <a:lnTo>
                    <a:pt x="107" y="7"/>
                  </a:lnTo>
                  <a:lnTo>
                    <a:pt x="114" y="11"/>
                  </a:lnTo>
                  <a:lnTo>
                    <a:pt x="120" y="14"/>
                  </a:lnTo>
                  <a:lnTo>
                    <a:pt x="126" y="19"/>
                  </a:lnTo>
                  <a:lnTo>
                    <a:pt x="132" y="23"/>
                  </a:lnTo>
                  <a:lnTo>
                    <a:pt x="137" y="29"/>
                  </a:lnTo>
                  <a:lnTo>
                    <a:pt x="141" y="35"/>
                  </a:lnTo>
                  <a:lnTo>
                    <a:pt x="145" y="42"/>
                  </a:lnTo>
                  <a:lnTo>
                    <a:pt x="149" y="49"/>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78" name="Google Shape;6678;p59"/>
            <p:cNvSpPr/>
            <p:nvPr/>
          </p:nvSpPr>
          <p:spPr>
            <a:xfrm>
              <a:off x="3287713" y="5483225"/>
              <a:ext cx="49213" cy="49213"/>
            </a:xfrm>
            <a:custGeom>
              <a:avLst/>
              <a:gdLst/>
              <a:ahLst/>
              <a:cxnLst/>
              <a:rect l="l" t="t" r="r" b="b"/>
              <a:pathLst>
                <a:path w="154" h="155" extrusionOk="0">
                  <a:moveTo>
                    <a:pt x="154" y="78"/>
                  </a:moveTo>
                  <a:lnTo>
                    <a:pt x="154" y="78"/>
                  </a:lnTo>
                  <a:lnTo>
                    <a:pt x="154" y="86"/>
                  </a:lnTo>
                  <a:lnTo>
                    <a:pt x="153" y="93"/>
                  </a:lnTo>
                  <a:lnTo>
                    <a:pt x="151" y="101"/>
                  </a:lnTo>
                  <a:lnTo>
                    <a:pt x="149" y="108"/>
                  </a:lnTo>
                  <a:lnTo>
                    <a:pt x="145" y="115"/>
                  </a:lnTo>
                  <a:lnTo>
                    <a:pt x="142" y="121"/>
                  </a:lnTo>
                  <a:lnTo>
                    <a:pt x="137" y="128"/>
                  </a:lnTo>
                  <a:lnTo>
                    <a:pt x="131" y="132"/>
                  </a:lnTo>
                  <a:lnTo>
                    <a:pt x="127" y="138"/>
                  </a:lnTo>
                  <a:lnTo>
                    <a:pt x="120" y="142"/>
                  </a:lnTo>
                  <a:lnTo>
                    <a:pt x="114" y="146"/>
                  </a:lnTo>
                  <a:lnTo>
                    <a:pt x="107" y="149"/>
                  </a:lnTo>
                  <a:lnTo>
                    <a:pt x="100" y="152"/>
                  </a:lnTo>
                  <a:lnTo>
                    <a:pt x="92" y="154"/>
                  </a:lnTo>
                  <a:lnTo>
                    <a:pt x="86" y="155"/>
                  </a:lnTo>
                  <a:lnTo>
                    <a:pt x="78" y="155"/>
                  </a:lnTo>
                  <a:lnTo>
                    <a:pt x="78" y="155"/>
                  </a:lnTo>
                  <a:lnTo>
                    <a:pt x="70" y="155"/>
                  </a:lnTo>
                  <a:lnTo>
                    <a:pt x="62" y="154"/>
                  </a:lnTo>
                  <a:lnTo>
                    <a:pt x="55" y="152"/>
                  </a:lnTo>
                  <a:lnTo>
                    <a:pt x="48" y="149"/>
                  </a:lnTo>
                  <a:lnTo>
                    <a:pt x="41" y="146"/>
                  </a:lnTo>
                  <a:lnTo>
                    <a:pt x="34" y="142"/>
                  </a:lnTo>
                  <a:lnTo>
                    <a:pt x="28" y="138"/>
                  </a:lnTo>
                  <a:lnTo>
                    <a:pt x="23" y="132"/>
                  </a:lnTo>
                  <a:lnTo>
                    <a:pt x="18" y="128"/>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9"/>
                  </a:lnTo>
                  <a:lnTo>
                    <a:pt x="10" y="42"/>
                  </a:lnTo>
                  <a:lnTo>
                    <a:pt x="14" y="35"/>
                  </a:lnTo>
                  <a:lnTo>
                    <a:pt x="18" y="29"/>
                  </a:lnTo>
                  <a:lnTo>
                    <a:pt x="23" y="23"/>
                  </a:lnTo>
                  <a:lnTo>
                    <a:pt x="28" y="19"/>
                  </a:lnTo>
                  <a:lnTo>
                    <a:pt x="34" y="14"/>
                  </a:lnTo>
                  <a:lnTo>
                    <a:pt x="41" y="11"/>
                  </a:lnTo>
                  <a:lnTo>
                    <a:pt x="48" y="7"/>
                  </a:lnTo>
                  <a:lnTo>
                    <a:pt x="55" y="4"/>
                  </a:lnTo>
                  <a:lnTo>
                    <a:pt x="62" y="3"/>
                  </a:lnTo>
                  <a:lnTo>
                    <a:pt x="70" y="2"/>
                  </a:lnTo>
                  <a:lnTo>
                    <a:pt x="78" y="0"/>
                  </a:lnTo>
                  <a:lnTo>
                    <a:pt x="78" y="0"/>
                  </a:lnTo>
                  <a:lnTo>
                    <a:pt x="86" y="2"/>
                  </a:lnTo>
                  <a:lnTo>
                    <a:pt x="92" y="3"/>
                  </a:lnTo>
                  <a:lnTo>
                    <a:pt x="100" y="4"/>
                  </a:lnTo>
                  <a:lnTo>
                    <a:pt x="107" y="7"/>
                  </a:lnTo>
                  <a:lnTo>
                    <a:pt x="114" y="11"/>
                  </a:lnTo>
                  <a:lnTo>
                    <a:pt x="120" y="14"/>
                  </a:lnTo>
                  <a:lnTo>
                    <a:pt x="127" y="19"/>
                  </a:lnTo>
                  <a:lnTo>
                    <a:pt x="131" y="23"/>
                  </a:lnTo>
                  <a:lnTo>
                    <a:pt x="137" y="29"/>
                  </a:lnTo>
                  <a:lnTo>
                    <a:pt x="142" y="35"/>
                  </a:lnTo>
                  <a:lnTo>
                    <a:pt x="145" y="42"/>
                  </a:lnTo>
                  <a:lnTo>
                    <a:pt x="149" y="49"/>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79" name="Google Shape;6679;p59"/>
            <p:cNvSpPr/>
            <p:nvPr/>
          </p:nvSpPr>
          <p:spPr>
            <a:xfrm>
              <a:off x="3140075" y="5343525"/>
              <a:ext cx="49213" cy="49213"/>
            </a:xfrm>
            <a:custGeom>
              <a:avLst/>
              <a:gdLst/>
              <a:ahLst/>
              <a:cxnLst/>
              <a:rect l="l" t="t" r="r" b="b"/>
              <a:pathLst>
                <a:path w="155" h="154" extrusionOk="0">
                  <a:moveTo>
                    <a:pt x="155" y="77"/>
                  </a:moveTo>
                  <a:lnTo>
                    <a:pt x="155" y="77"/>
                  </a:lnTo>
                  <a:lnTo>
                    <a:pt x="154" y="84"/>
                  </a:lnTo>
                  <a:lnTo>
                    <a:pt x="153" y="92"/>
                  </a:lnTo>
                  <a:lnTo>
                    <a:pt x="152"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0"/>
                  </a:lnTo>
                  <a:lnTo>
                    <a:pt x="29" y="136"/>
                  </a:lnTo>
                  <a:lnTo>
                    <a:pt x="23" y="131"/>
                  </a:lnTo>
                  <a:lnTo>
                    <a:pt x="18" y="126"/>
                  </a:lnTo>
                  <a:lnTo>
                    <a:pt x="14" y="120"/>
                  </a:lnTo>
                  <a:lnTo>
                    <a:pt x="10" y="114"/>
                  </a:lnTo>
                  <a:lnTo>
                    <a:pt x="6" y="107"/>
                  </a:lnTo>
                  <a:lnTo>
                    <a:pt x="4" y="100"/>
                  </a:lnTo>
                  <a:lnTo>
                    <a:pt x="2" y="92"/>
                  </a:lnTo>
                  <a:lnTo>
                    <a:pt x="0" y="84"/>
                  </a:lnTo>
                  <a:lnTo>
                    <a:pt x="0" y="77"/>
                  </a:lnTo>
                  <a:lnTo>
                    <a:pt x="0" y="77"/>
                  </a:lnTo>
                  <a:lnTo>
                    <a:pt x="0" y="69"/>
                  </a:lnTo>
                  <a:lnTo>
                    <a:pt x="2" y="61"/>
                  </a:lnTo>
                  <a:lnTo>
                    <a:pt x="4" y="55"/>
                  </a:lnTo>
                  <a:lnTo>
                    <a:pt x="6" y="47"/>
                  </a:lnTo>
                  <a:lnTo>
                    <a:pt x="10" y="40"/>
                  </a:lnTo>
                  <a:lnTo>
                    <a:pt x="14" y="34"/>
                  </a:lnTo>
                  <a:lnTo>
                    <a:pt x="18" y="28"/>
                  </a:lnTo>
                  <a:lnTo>
                    <a:pt x="23" y="23"/>
                  </a:lnTo>
                  <a:lnTo>
                    <a:pt x="29" y="18"/>
                  </a:lnTo>
                  <a:lnTo>
                    <a:pt x="35" y="13"/>
                  </a:lnTo>
                  <a:lnTo>
                    <a:pt x="41"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0"/>
                  </a:lnTo>
                  <a:lnTo>
                    <a:pt x="148" y="47"/>
                  </a:lnTo>
                  <a:lnTo>
                    <a:pt x="152" y="55"/>
                  </a:lnTo>
                  <a:lnTo>
                    <a:pt x="153" y="61"/>
                  </a:lnTo>
                  <a:lnTo>
                    <a:pt x="154" y="69"/>
                  </a:lnTo>
                  <a:lnTo>
                    <a:pt x="155" y="77"/>
                  </a:lnTo>
                  <a:lnTo>
                    <a:pt x="155"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80" name="Google Shape;6680;p59"/>
            <p:cNvSpPr/>
            <p:nvPr/>
          </p:nvSpPr>
          <p:spPr>
            <a:xfrm>
              <a:off x="3352800" y="5554663"/>
              <a:ext cx="49213" cy="49213"/>
            </a:xfrm>
            <a:custGeom>
              <a:avLst/>
              <a:gdLst/>
              <a:ahLst/>
              <a:cxnLst/>
              <a:rect l="l" t="t" r="r" b="b"/>
              <a:pathLst>
                <a:path w="154" h="153" extrusionOk="0">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7"/>
                  </a:lnTo>
                  <a:lnTo>
                    <a:pt x="9" y="40"/>
                  </a:lnTo>
                  <a:lnTo>
                    <a:pt x="14" y="34"/>
                  </a:lnTo>
                  <a:lnTo>
                    <a:pt x="18" y="27"/>
                  </a:lnTo>
                  <a:lnTo>
                    <a:pt x="23" y="23"/>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2" y="23"/>
                  </a:lnTo>
                  <a:lnTo>
                    <a:pt x="137" y="27"/>
                  </a:lnTo>
                  <a:lnTo>
                    <a:pt x="141" y="34"/>
                  </a:lnTo>
                  <a:lnTo>
                    <a:pt x="145" y="40"/>
                  </a:lnTo>
                  <a:lnTo>
                    <a:pt x="149" y="47"/>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81" name="Google Shape;6681;p59"/>
            <p:cNvSpPr/>
            <p:nvPr/>
          </p:nvSpPr>
          <p:spPr>
            <a:xfrm>
              <a:off x="3352800" y="5626100"/>
              <a:ext cx="49213" cy="47625"/>
            </a:xfrm>
            <a:custGeom>
              <a:avLst/>
              <a:gdLst/>
              <a:ahLst/>
              <a:cxnLst/>
              <a:rect l="l" t="t" r="r" b="b"/>
              <a:pathLst>
                <a:path w="154" h="154" extrusionOk="0">
                  <a:moveTo>
                    <a:pt x="154" y="76"/>
                  </a:moveTo>
                  <a:lnTo>
                    <a:pt x="154" y="76"/>
                  </a:lnTo>
                  <a:lnTo>
                    <a:pt x="154" y="84"/>
                  </a:lnTo>
                  <a:lnTo>
                    <a:pt x="153" y="92"/>
                  </a:lnTo>
                  <a:lnTo>
                    <a:pt x="151" y="100"/>
                  </a:lnTo>
                  <a:lnTo>
                    <a:pt x="149" y="107"/>
                  </a:lnTo>
                  <a:lnTo>
                    <a:pt x="145" y="114"/>
                  </a:lnTo>
                  <a:lnTo>
                    <a:pt x="141" y="120"/>
                  </a:lnTo>
                  <a:lnTo>
                    <a:pt x="137" y="125"/>
                  </a:lnTo>
                  <a:lnTo>
                    <a:pt x="132" y="131"/>
                  </a:lnTo>
                  <a:lnTo>
                    <a:pt x="126" y="137"/>
                  </a:lnTo>
                  <a:lnTo>
                    <a:pt x="120" y="140"/>
                  </a:lnTo>
                  <a:lnTo>
                    <a:pt x="114" y="145"/>
                  </a:lnTo>
                  <a:lnTo>
                    <a:pt x="107" y="148"/>
                  </a:lnTo>
                  <a:lnTo>
                    <a:pt x="101" y="151"/>
                  </a:lnTo>
                  <a:lnTo>
                    <a:pt x="93" y="153"/>
                  </a:lnTo>
                  <a:lnTo>
                    <a:pt x="85" y="154"/>
                  </a:lnTo>
                  <a:lnTo>
                    <a:pt x="78" y="154"/>
                  </a:lnTo>
                  <a:lnTo>
                    <a:pt x="78" y="154"/>
                  </a:lnTo>
                  <a:lnTo>
                    <a:pt x="70" y="154"/>
                  </a:lnTo>
                  <a:lnTo>
                    <a:pt x="62" y="153"/>
                  </a:lnTo>
                  <a:lnTo>
                    <a:pt x="55" y="151"/>
                  </a:lnTo>
                  <a:lnTo>
                    <a:pt x="47" y="148"/>
                  </a:lnTo>
                  <a:lnTo>
                    <a:pt x="41" y="145"/>
                  </a:lnTo>
                  <a:lnTo>
                    <a:pt x="34" y="140"/>
                  </a:lnTo>
                  <a:lnTo>
                    <a:pt x="29" y="137"/>
                  </a:lnTo>
                  <a:lnTo>
                    <a:pt x="23" y="131"/>
                  </a:lnTo>
                  <a:lnTo>
                    <a:pt x="18" y="125"/>
                  </a:lnTo>
                  <a:lnTo>
                    <a:pt x="14" y="120"/>
                  </a:lnTo>
                  <a:lnTo>
                    <a:pt x="9" y="114"/>
                  </a:lnTo>
                  <a:lnTo>
                    <a:pt x="7" y="107"/>
                  </a:lnTo>
                  <a:lnTo>
                    <a:pt x="3" y="100"/>
                  </a:lnTo>
                  <a:lnTo>
                    <a:pt x="2" y="92"/>
                  </a:lnTo>
                  <a:lnTo>
                    <a:pt x="1" y="84"/>
                  </a:lnTo>
                  <a:lnTo>
                    <a:pt x="0" y="76"/>
                  </a:lnTo>
                  <a:lnTo>
                    <a:pt x="0" y="76"/>
                  </a:lnTo>
                  <a:lnTo>
                    <a:pt x="1" y="69"/>
                  </a:lnTo>
                  <a:lnTo>
                    <a:pt x="2" y="61"/>
                  </a:lnTo>
                  <a:lnTo>
                    <a:pt x="3" y="53"/>
                  </a:lnTo>
                  <a:lnTo>
                    <a:pt x="7" y="47"/>
                  </a:lnTo>
                  <a:lnTo>
                    <a:pt x="9" y="40"/>
                  </a:lnTo>
                  <a:lnTo>
                    <a:pt x="14" y="34"/>
                  </a:lnTo>
                  <a:lnTo>
                    <a:pt x="18" y="28"/>
                  </a:lnTo>
                  <a:lnTo>
                    <a:pt x="23" y="22"/>
                  </a:lnTo>
                  <a:lnTo>
                    <a:pt x="29" y="18"/>
                  </a:lnTo>
                  <a:lnTo>
                    <a:pt x="34" y="13"/>
                  </a:lnTo>
                  <a:lnTo>
                    <a:pt x="41" y="9"/>
                  </a:lnTo>
                  <a:lnTo>
                    <a:pt x="47" y="6"/>
                  </a:lnTo>
                  <a:lnTo>
                    <a:pt x="55" y="3"/>
                  </a:lnTo>
                  <a:lnTo>
                    <a:pt x="62" y="2"/>
                  </a:lnTo>
                  <a:lnTo>
                    <a:pt x="70" y="1"/>
                  </a:lnTo>
                  <a:lnTo>
                    <a:pt x="78" y="0"/>
                  </a:lnTo>
                  <a:lnTo>
                    <a:pt x="78" y="0"/>
                  </a:lnTo>
                  <a:lnTo>
                    <a:pt x="85" y="1"/>
                  </a:lnTo>
                  <a:lnTo>
                    <a:pt x="93" y="2"/>
                  </a:lnTo>
                  <a:lnTo>
                    <a:pt x="101" y="3"/>
                  </a:lnTo>
                  <a:lnTo>
                    <a:pt x="107" y="6"/>
                  </a:lnTo>
                  <a:lnTo>
                    <a:pt x="114" y="9"/>
                  </a:lnTo>
                  <a:lnTo>
                    <a:pt x="120" y="13"/>
                  </a:lnTo>
                  <a:lnTo>
                    <a:pt x="126" y="18"/>
                  </a:lnTo>
                  <a:lnTo>
                    <a:pt x="132" y="22"/>
                  </a:lnTo>
                  <a:lnTo>
                    <a:pt x="137" y="28"/>
                  </a:lnTo>
                  <a:lnTo>
                    <a:pt x="141" y="34"/>
                  </a:lnTo>
                  <a:lnTo>
                    <a:pt x="145" y="40"/>
                  </a:lnTo>
                  <a:lnTo>
                    <a:pt x="149" y="47"/>
                  </a:lnTo>
                  <a:lnTo>
                    <a:pt x="151" y="53"/>
                  </a:lnTo>
                  <a:lnTo>
                    <a:pt x="153" y="61"/>
                  </a:lnTo>
                  <a:lnTo>
                    <a:pt x="154" y="69"/>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82" name="Google Shape;6682;p59"/>
            <p:cNvSpPr/>
            <p:nvPr/>
          </p:nvSpPr>
          <p:spPr>
            <a:xfrm>
              <a:off x="3352800" y="5691188"/>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1" y="120"/>
                  </a:lnTo>
                  <a:lnTo>
                    <a:pt x="137" y="126"/>
                  </a:lnTo>
                  <a:lnTo>
                    <a:pt x="132" y="131"/>
                  </a:lnTo>
                  <a:lnTo>
                    <a:pt x="126" y="136"/>
                  </a:lnTo>
                  <a:lnTo>
                    <a:pt x="120" y="140"/>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70"/>
                  </a:lnTo>
                  <a:lnTo>
                    <a:pt x="2" y="61"/>
                  </a:lnTo>
                  <a:lnTo>
                    <a:pt x="3" y="53"/>
                  </a:lnTo>
                  <a:lnTo>
                    <a:pt x="7" y="47"/>
                  </a:lnTo>
                  <a:lnTo>
                    <a:pt x="9" y="40"/>
                  </a:lnTo>
                  <a:lnTo>
                    <a:pt x="14" y="34"/>
                  </a:lnTo>
                  <a:lnTo>
                    <a:pt x="18" y="28"/>
                  </a:lnTo>
                  <a:lnTo>
                    <a:pt x="23" y="23"/>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2" y="23"/>
                  </a:lnTo>
                  <a:lnTo>
                    <a:pt x="137" y="28"/>
                  </a:lnTo>
                  <a:lnTo>
                    <a:pt x="141" y="34"/>
                  </a:lnTo>
                  <a:lnTo>
                    <a:pt x="145" y="40"/>
                  </a:lnTo>
                  <a:lnTo>
                    <a:pt x="149" y="47"/>
                  </a:lnTo>
                  <a:lnTo>
                    <a:pt x="151" y="53"/>
                  </a:lnTo>
                  <a:lnTo>
                    <a:pt x="153" y="61"/>
                  </a:lnTo>
                  <a:lnTo>
                    <a:pt x="154" y="70"/>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83" name="Google Shape;6683;p59"/>
            <p:cNvSpPr/>
            <p:nvPr/>
          </p:nvSpPr>
          <p:spPr>
            <a:xfrm>
              <a:off x="3282950" y="5756275"/>
              <a:ext cx="49213" cy="49213"/>
            </a:xfrm>
            <a:custGeom>
              <a:avLst/>
              <a:gdLst/>
              <a:ahLst/>
              <a:cxnLst/>
              <a:rect l="l" t="t" r="r" b="b"/>
              <a:pathLst>
                <a:path w="154" h="154" extrusionOk="0">
                  <a:moveTo>
                    <a:pt x="154" y="76"/>
                  </a:moveTo>
                  <a:lnTo>
                    <a:pt x="154" y="76"/>
                  </a:lnTo>
                  <a:lnTo>
                    <a:pt x="154" y="84"/>
                  </a:lnTo>
                  <a:lnTo>
                    <a:pt x="153" y="92"/>
                  </a:lnTo>
                  <a:lnTo>
                    <a:pt x="151" y="99"/>
                  </a:lnTo>
                  <a:lnTo>
                    <a:pt x="149" y="107"/>
                  </a:lnTo>
                  <a:lnTo>
                    <a:pt x="145" y="113"/>
                  </a:lnTo>
                  <a:lnTo>
                    <a:pt x="141" y="120"/>
                  </a:lnTo>
                  <a:lnTo>
                    <a:pt x="137" y="125"/>
                  </a:lnTo>
                  <a:lnTo>
                    <a:pt x="132"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9" y="136"/>
                  </a:lnTo>
                  <a:lnTo>
                    <a:pt x="23" y="131"/>
                  </a:lnTo>
                  <a:lnTo>
                    <a:pt x="18" y="125"/>
                  </a:lnTo>
                  <a:lnTo>
                    <a:pt x="14" y="120"/>
                  </a:lnTo>
                  <a:lnTo>
                    <a:pt x="9" y="113"/>
                  </a:lnTo>
                  <a:lnTo>
                    <a:pt x="7" y="107"/>
                  </a:lnTo>
                  <a:lnTo>
                    <a:pt x="3" y="99"/>
                  </a:lnTo>
                  <a:lnTo>
                    <a:pt x="2" y="92"/>
                  </a:lnTo>
                  <a:lnTo>
                    <a:pt x="1" y="84"/>
                  </a:lnTo>
                  <a:lnTo>
                    <a:pt x="0" y="76"/>
                  </a:lnTo>
                  <a:lnTo>
                    <a:pt x="0" y="76"/>
                  </a:lnTo>
                  <a:lnTo>
                    <a:pt x="1" y="68"/>
                  </a:lnTo>
                  <a:lnTo>
                    <a:pt x="2" y="61"/>
                  </a:lnTo>
                  <a:lnTo>
                    <a:pt x="3" y="53"/>
                  </a:lnTo>
                  <a:lnTo>
                    <a:pt x="7" y="46"/>
                  </a:lnTo>
                  <a:lnTo>
                    <a:pt x="9" y="40"/>
                  </a:lnTo>
                  <a:lnTo>
                    <a:pt x="14" y="34"/>
                  </a:lnTo>
                  <a:lnTo>
                    <a:pt x="18" y="28"/>
                  </a:lnTo>
                  <a:lnTo>
                    <a:pt x="23" y="22"/>
                  </a:lnTo>
                  <a:lnTo>
                    <a:pt x="29"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6" y="17"/>
                  </a:lnTo>
                  <a:lnTo>
                    <a:pt x="132" y="22"/>
                  </a:lnTo>
                  <a:lnTo>
                    <a:pt x="137" y="28"/>
                  </a:lnTo>
                  <a:lnTo>
                    <a:pt x="141" y="34"/>
                  </a:lnTo>
                  <a:lnTo>
                    <a:pt x="145" y="40"/>
                  </a:lnTo>
                  <a:lnTo>
                    <a:pt x="149" y="46"/>
                  </a:lnTo>
                  <a:lnTo>
                    <a:pt x="151" y="53"/>
                  </a:lnTo>
                  <a:lnTo>
                    <a:pt x="153" y="61"/>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84" name="Google Shape;6684;p59"/>
            <p:cNvSpPr/>
            <p:nvPr/>
          </p:nvSpPr>
          <p:spPr>
            <a:xfrm>
              <a:off x="3352800" y="5761038"/>
              <a:ext cx="49213" cy="49213"/>
            </a:xfrm>
            <a:custGeom>
              <a:avLst/>
              <a:gdLst/>
              <a:ahLst/>
              <a:cxnLst/>
              <a:rect l="l" t="t" r="r" b="b"/>
              <a:pathLst>
                <a:path w="154" h="155" extrusionOk="0">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6"/>
                  </a:lnTo>
                  <a:lnTo>
                    <a:pt x="107" y="149"/>
                  </a:lnTo>
                  <a:lnTo>
                    <a:pt x="101" y="151"/>
                  </a:lnTo>
                  <a:lnTo>
                    <a:pt x="93" y="152"/>
                  </a:lnTo>
                  <a:lnTo>
                    <a:pt x="85" y="154"/>
                  </a:lnTo>
                  <a:lnTo>
                    <a:pt x="78" y="155"/>
                  </a:lnTo>
                  <a:lnTo>
                    <a:pt x="78" y="155"/>
                  </a:lnTo>
                  <a:lnTo>
                    <a:pt x="70" y="154"/>
                  </a:lnTo>
                  <a:lnTo>
                    <a:pt x="62" y="152"/>
                  </a:lnTo>
                  <a:lnTo>
                    <a:pt x="55" y="151"/>
                  </a:lnTo>
                  <a:lnTo>
                    <a:pt x="47" y="149"/>
                  </a:lnTo>
                  <a:lnTo>
                    <a:pt x="41"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5" y="1"/>
                  </a:lnTo>
                  <a:lnTo>
                    <a:pt x="93" y="3"/>
                  </a:lnTo>
                  <a:lnTo>
                    <a:pt x="101" y="4"/>
                  </a:lnTo>
                  <a:lnTo>
                    <a:pt x="107" y="7"/>
                  </a:lnTo>
                  <a:lnTo>
                    <a:pt x="114" y="9"/>
                  </a:lnTo>
                  <a:lnTo>
                    <a:pt x="120" y="14"/>
                  </a:lnTo>
                  <a:lnTo>
                    <a:pt x="126" y="19"/>
                  </a:lnTo>
                  <a:lnTo>
                    <a:pt x="132" y="23"/>
                  </a:lnTo>
                  <a:lnTo>
                    <a:pt x="137" y="29"/>
                  </a:lnTo>
                  <a:lnTo>
                    <a:pt x="141" y="35"/>
                  </a:lnTo>
                  <a:lnTo>
                    <a:pt x="145" y="41"/>
                  </a:lnTo>
                  <a:lnTo>
                    <a:pt x="149" y="47"/>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85" name="Google Shape;6685;p59"/>
            <p:cNvSpPr/>
            <p:nvPr/>
          </p:nvSpPr>
          <p:spPr>
            <a:xfrm>
              <a:off x="3352800" y="5826125"/>
              <a:ext cx="49213" cy="49213"/>
            </a:xfrm>
            <a:custGeom>
              <a:avLst/>
              <a:gdLst/>
              <a:ahLst/>
              <a:cxnLst/>
              <a:rect l="l" t="t" r="r" b="b"/>
              <a:pathLst>
                <a:path w="154" h="155" extrusionOk="0">
                  <a:moveTo>
                    <a:pt x="154" y="77"/>
                  </a:moveTo>
                  <a:lnTo>
                    <a:pt x="154" y="77"/>
                  </a:lnTo>
                  <a:lnTo>
                    <a:pt x="154" y="85"/>
                  </a:lnTo>
                  <a:lnTo>
                    <a:pt x="153" y="93"/>
                  </a:lnTo>
                  <a:lnTo>
                    <a:pt x="151" y="100"/>
                  </a:lnTo>
                  <a:lnTo>
                    <a:pt x="149" y="108"/>
                  </a:lnTo>
                  <a:lnTo>
                    <a:pt x="145" y="114"/>
                  </a:lnTo>
                  <a:lnTo>
                    <a:pt x="141" y="121"/>
                  </a:lnTo>
                  <a:lnTo>
                    <a:pt x="137" y="126"/>
                  </a:lnTo>
                  <a:lnTo>
                    <a:pt x="132" y="132"/>
                  </a:lnTo>
                  <a:lnTo>
                    <a:pt x="126" y="137"/>
                  </a:lnTo>
                  <a:lnTo>
                    <a:pt x="120" y="141"/>
                  </a:lnTo>
                  <a:lnTo>
                    <a:pt x="114" y="146"/>
                  </a:lnTo>
                  <a:lnTo>
                    <a:pt x="107" y="148"/>
                  </a:lnTo>
                  <a:lnTo>
                    <a:pt x="101" y="151"/>
                  </a:lnTo>
                  <a:lnTo>
                    <a:pt x="93" y="153"/>
                  </a:lnTo>
                  <a:lnTo>
                    <a:pt x="85"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4"/>
                  </a:lnTo>
                  <a:lnTo>
                    <a:pt x="126" y="18"/>
                  </a:lnTo>
                  <a:lnTo>
                    <a:pt x="132" y="23"/>
                  </a:lnTo>
                  <a:lnTo>
                    <a:pt x="137" y="29"/>
                  </a:lnTo>
                  <a:lnTo>
                    <a:pt x="141" y="35"/>
                  </a:lnTo>
                  <a:lnTo>
                    <a:pt x="145" y="40"/>
                  </a:lnTo>
                  <a:lnTo>
                    <a:pt x="149" y="47"/>
                  </a:lnTo>
                  <a:lnTo>
                    <a:pt x="151" y="54"/>
                  </a:lnTo>
                  <a:lnTo>
                    <a:pt x="153" y="62"/>
                  </a:lnTo>
                  <a:lnTo>
                    <a:pt x="154" y="69"/>
                  </a:lnTo>
                  <a:lnTo>
                    <a:pt x="154" y="77"/>
                  </a:lnTo>
                  <a:lnTo>
                    <a:pt x="154" y="77"/>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86" name="Google Shape;6686;p59"/>
            <p:cNvSpPr/>
            <p:nvPr/>
          </p:nvSpPr>
          <p:spPr>
            <a:xfrm>
              <a:off x="3422650" y="5695950"/>
              <a:ext cx="49213" cy="49213"/>
            </a:xfrm>
            <a:custGeom>
              <a:avLst/>
              <a:gdLst/>
              <a:ahLst/>
              <a:cxnLst/>
              <a:rect l="l" t="t" r="r" b="b"/>
              <a:pathLst>
                <a:path w="154" h="155" extrusionOk="0">
                  <a:moveTo>
                    <a:pt x="154" y="78"/>
                  </a:moveTo>
                  <a:lnTo>
                    <a:pt x="154" y="78"/>
                  </a:lnTo>
                  <a:lnTo>
                    <a:pt x="154" y="86"/>
                  </a:lnTo>
                  <a:lnTo>
                    <a:pt x="153" y="93"/>
                  </a:lnTo>
                  <a:lnTo>
                    <a:pt x="151" y="101"/>
                  </a:lnTo>
                  <a:lnTo>
                    <a:pt x="148" y="108"/>
                  </a:lnTo>
                  <a:lnTo>
                    <a:pt x="145" y="115"/>
                  </a:lnTo>
                  <a:lnTo>
                    <a:pt x="140" y="121"/>
                  </a:lnTo>
                  <a:lnTo>
                    <a:pt x="137" y="127"/>
                  </a:lnTo>
                  <a:lnTo>
                    <a:pt x="131" y="132"/>
                  </a:lnTo>
                  <a:lnTo>
                    <a:pt x="125"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2"/>
                  </a:lnTo>
                  <a:lnTo>
                    <a:pt x="18" y="127"/>
                  </a:lnTo>
                  <a:lnTo>
                    <a:pt x="13" y="121"/>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0"/>
                  </a:lnTo>
                  <a:lnTo>
                    <a:pt x="46" y="7"/>
                  </a:lnTo>
                  <a:lnTo>
                    <a:pt x="54" y="4"/>
                  </a:lnTo>
                  <a:lnTo>
                    <a:pt x="61" y="3"/>
                  </a:lnTo>
                  <a:lnTo>
                    <a:pt x="69" y="2"/>
                  </a:lnTo>
                  <a:lnTo>
                    <a:pt x="77" y="0"/>
                  </a:lnTo>
                  <a:lnTo>
                    <a:pt x="77" y="0"/>
                  </a:lnTo>
                  <a:lnTo>
                    <a:pt x="85" y="2"/>
                  </a:lnTo>
                  <a:lnTo>
                    <a:pt x="92" y="3"/>
                  </a:lnTo>
                  <a:lnTo>
                    <a:pt x="100" y="4"/>
                  </a:lnTo>
                  <a:lnTo>
                    <a:pt x="107" y="7"/>
                  </a:lnTo>
                  <a:lnTo>
                    <a:pt x="114" y="10"/>
                  </a:lnTo>
                  <a:lnTo>
                    <a:pt x="120" y="14"/>
                  </a:lnTo>
                  <a:lnTo>
                    <a:pt x="125" y="19"/>
                  </a:lnTo>
                  <a:lnTo>
                    <a:pt x="131" y="23"/>
                  </a:lnTo>
                  <a:lnTo>
                    <a:pt x="137" y="29"/>
                  </a:lnTo>
                  <a:lnTo>
                    <a:pt x="140" y="35"/>
                  </a:lnTo>
                  <a:lnTo>
                    <a:pt x="145" y="42"/>
                  </a:lnTo>
                  <a:lnTo>
                    <a:pt x="148" y="48"/>
                  </a:lnTo>
                  <a:lnTo>
                    <a:pt x="151" y="55"/>
                  </a:lnTo>
                  <a:lnTo>
                    <a:pt x="153" y="62"/>
                  </a:lnTo>
                  <a:lnTo>
                    <a:pt x="154" y="70"/>
                  </a:lnTo>
                  <a:lnTo>
                    <a:pt x="154" y="78"/>
                  </a:lnTo>
                  <a:lnTo>
                    <a:pt x="154" y="78"/>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87" name="Google Shape;6687;p59"/>
            <p:cNvSpPr/>
            <p:nvPr/>
          </p:nvSpPr>
          <p:spPr>
            <a:xfrm>
              <a:off x="3422650" y="5907088"/>
              <a:ext cx="49213" cy="49213"/>
            </a:xfrm>
            <a:custGeom>
              <a:avLst/>
              <a:gdLst/>
              <a:ahLst/>
              <a:cxnLst/>
              <a:rect l="l" t="t" r="r" b="b"/>
              <a:pathLst>
                <a:path w="154" h="153" extrusionOk="0">
                  <a:moveTo>
                    <a:pt x="154" y="76"/>
                  </a:moveTo>
                  <a:lnTo>
                    <a:pt x="154" y="76"/>
                  </a:lnTo>
                  <a:lnTo>
                    <a:pt x="154" y="84"/>
                  </a:lnTo>
                  <a:lnTo>
                    <a:pt x="153" y="91"/>
                  </a:lnTo>
                  <a:lnTo>
                    <a:pt x="151" y="99"/>
                  </a:lnTo>
                  <a:lnTo>
                    <a:pt x="148" y="106"/>
                  </a:lnTo>
                  <a:lnTo>
                    <a:pt x="145" y="113"/>
                  </a:lnTo>
                  <a:lnTo>
                    <a:pt x="140" y="120"/>
                  </a:lnTo>
                  <a:lnTo>
                    <a:pt x="137" y="126"/>
                  </a:lnTo>
                  <a:lnTo>
                    <a:pt x="131" y="131"/>
                  </a:lnTo>
                  <a:lnTo>
                    <a:pt x="125"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0"/>
                  </a:lnTo>
                  <a:lnTo>
                    <a:pt x="28" y="136"/>
                  </a:lnTo>
                  <a:lnTo>
                    <a:pt x="22" y="131"/>
                  </a:lnTo>
                  <a:lnTo>
                    <a:pt x="18" y="126"/>
                  </a:lnTo>
                  <a:lnTo>
                    <a:pt x="13" y="120"/>
                  </a:lnTo>
                  <a:lnTo>
                    <a:pt x="10" y="113"/>
                  </a:lnTo>
                  <a:lnTo>
                    <a:pt x="6" y="106"/>
                  </a:lnTo>
                  <a:lnTo>
                    <a:pt x="3" y="99"/>
                  </a:lnTo>
                  <a:lnTo>
                    <a:pt x="2" y="91"/>
                  </a:lnTo>
                  <a:lnTo>
                    <a:pt x="1" y="84"/>
                  </a:lnTo>
                  <a:lnTo>
                    <a:pt x="0" y="76"/>
                  </a:lnTo>
                  <a:lnTo>
                    <a:pt x="0" y="76"/>
                  </a:lnTo>
                  <a:lnTo>
                    <a:pt x="1" y="68"/>
                  </a:lnTo>
                  <a:lnTo>
                    <a:pt x="2" y="60"/>
                  </a:lnTo>
                  <a:lnTo>
                    <a:pt x="3" y="53"/>
                  </a:lnTo>
                  <a:lnTo>
                    <a:pt x="6" y="47"/>
                  </a:lnTo>
                  <a:lnTo>
                    <a:pt x="10" y="40"/>
                  </a:lnTo>
                  <a:lnTo>
                    <a:pt x="13" y="33"/>
                  </a:lnTo>
                  <a:lnTo>
                    <a:pt x="18" y="27"/>
                  </a:lnTo>
                  <a:lnTo>
                    <a:pt x="22" y="21"/>
                  </a:lnTo>
                  <a:lnTo>
                    <a:pt x="28" y="17"/>
                  </a:lnTo>
                  <a:lnTo>
                    <a:pt x="34" y="12"/>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5" y="17"/>
                  </a:lnTo>
                  <a:lnTo>
                    <a:pt x="131" y="21"/>
                  </a:lnTo>
                  <a:lnTo>
                    <a:pt x="137" y="27"/>
                  </a:lnTo>
                  <a:lnTo>
                    <a:pt x="140" y="33"/>
                  </a:lnTo>
                  <a:lnTo>
                    <a:pt x="145" y="40"/>
                  </a:lnTo>
                  <a:lnTo>
                    <a:pt x="148" y="47"/>
                  </a:lnTo>
                  <a:lnTo>
                    <a:pt x="151" y="53"/>
                  </a:lnTo>
                  <a:lnTo>
                    <a:pt x="153" y="60"/>
                  </a:lnTo>
                  <a:lnTo>
                    <a:pt x="154" y="68"/>
                  </a:lnTo>
                  <a:lnTo>
                    <a:pt x="154" y="76"/>
                  </a:lnTo>
                  <a:lnTo>
                    <a:pt x="154"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sp>
          <p:nvSpPr>
            <p:cNvPr id="6688" name="Google Shape;6688;p59"/>
            <p:cNvSpPr/>
            <p:nvPr/>
          </p:nvSpPr>
          <p:spPr>
            <a:xfrm>
              <a:off x="3492500" y="5907088"/>
              <a:ext cx="49213" cy="49213"/>
            </a:xfrm>
            <a:custGeom>
              <a:avLst/>
              <a:gdLst/>
              <a:ahLst/>
              <a:cxnLst/>
              <a:rect l="l" t="t" r="r" b="b"/>
              <a:pathLst>
                <a:path w="155" h="153" extrusionOk="0">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1" y="140"/>
                  </a:lnTo>
                  <a:lnTo>
                    <a:pt x="115"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8" y="126"/>
                  </a:lnTo>
                  <a:lnTo>
                    <a:pt x="14"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4" y="33"/>
                  </a:lnTo>
                  <a:lnTo>
                    <a:pt x="18"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5" y="9"/>
                  </a:lnTo>
                  <a:lnTo>
                    <a:pt x="121"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solidFill>
              <a:schemeClr val="lt1">
                <a:alpha val="2588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Avenir"/>
                <a:ea typeface="Avenir"/>
                <a:cs typeface="Avenir"/>
                <a:sym typeface="Avenir"/>
              </a:endParaRPr>
            </a:p>
          </p:txBody>
        </p:sp>
      </p:grpSp>
      <p:sp>
        <p:nvSpPr>
          <p:cNvPr id="6689" name="Google Shape;6689;p59"/>
          <p:cNvSpPr/>
          <p:nvPr/>
        </p:nvSpPr>
        <p:spPr>
          <a:xfrm>
            <a:off x="4322768" y="239740"/>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6690" name="Google Shape;6690;p59"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6691" name="Google Shape;6691;p59"/>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lt1"/>
                </a:solidFill>
                <a:latin typeface="Avenir"/>
                <a:ea typeface="Avenir"/>
                <a:cs typeface="Avenir"/>
                <a:sym typeface="Avenir"/>
              </a:rPr>
              <a:t>CONFIDENTIAL</a:t>
            </a:r>
            <a:endParaRPr sz="1100"/>
          </a:p>
        </p:txBody>
      </p:sp>
      <p:sp>
        <p:nvSpPr>
          <p:cNvPr id="6692" name="Google Shape;6692;p59"/>
          <p:cNvSpPr txBox="1">
            <a:spLocks noGrp="1"/>
          </p:cNvSpPr>
          <p:nvPr>
            <p:ph type="title"/>
          </p:nvPr>
        </p:nvSpPr>
        <p:spPr>
          <a:xfrm>
            <a:off x="864225" y="435300"/>
            <a:ext cx="7415400" cy="5697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solidFill>
                  <a:srgbClr val="FFFFFF"/>
                </a:solidFill>
                <a:latin typeface="Proxima Nova"/>
                <a:ea typeface="Proxima Nova"/>
                <a:cs typeface="Proxima Nova"/>
                <a:sym typeface="Proxima Nova"/>
              </a:defRPr>
            </a:lvl1pPr>
            <a:lvl2pPr lvl="1" rtl="0">
              <a:spcBef>
                <a:spcPts val="0"/>
              </a:spcBef>
              <a:spcAft>
                <a:spcPts val="0"/>
              </a:spcAft>
              <a:buNone/>
              <a:defRPr>
                <a:latin typeface="Proxima Nova"/>
                <a:ea typeface="Proxima Nova"/>
                <a:cs typeface="Proxima Nova"/>
                <a:sym typeface="Proxima Nova"/>
              </a:defRPr>
            </a:lvl2pPr>
            <a:lvl3pPr lvl="2" rtl="0">
              <a:spcBef>
                <a:spcPts val="0"/>
              </a:spcBef>
              <a:spcAft>
                <a:spcPts val="0"/>
              </a:spcAft>
              <a:buNone/>
              <a:defRPr>
                <a:latin typeface="Proxima Nova"/>
                <a:ea typeface="Proxima Nova"/>
                <a:cs typeface="Proxima Nova"/>
                <a:sym typeface="Proxima Nova"/>
              </a:defRPr>
            </a:lvl3pPr>
            <a:lvl4pPr lvl="3" rtl="0">
              <a:spcBef>
                <a:spcPts val="0"/>
              </a:spcBef>
              <a:spcAft>
                <a:spcPts val="0"/>
              </a:spcAft>
              <a:buNone/>
              <a:defRPr>
                <a:latin typeface="Proxima Nova"/>
                <a:ea typeface="Proxima Nova"/>
                <a:cs typeface="Proxima Nova"/>
                <a:sym typeface="Proxima Nova"/>
              </a:defRPr>
            </a:lvl4pPr>
            <a:lvl5pPr lvl="4" rtl="0">
              <a:spcBef>
                <a:spcPts val="0"/>
              </a:spcBef>
              <a:spcAft>
                <a:spcPts val="0"/>
              </a:spcAft>
              <a:buNone/>
              <a:defRPr>
                <a:latin typeface="Proxima Nova"/>
                <a:ea typeface="Proxima Nova"/>
                <a:cs typeface="Proxima Nova"/>
                <a:sym typeface="Proxima Nova"/>
              </a:defRPr>
            </a:lvl5pPr>
            <a:lvl6pPr lvl="5" rtl="0">
              <a:spcBef>
                <a:spcPts val="0"/>
              </a:spcBef>
              <a:spcAft>
                <a:spcPts val="0"/>
              </a:spcAft>
              <a:buNone/>
              <a:defRPr>
                <a:latin typeface="Proxima Nova"/>
                <a:ea typeface="Proxima Nova"/>
                <a:cs typeface="Proxima Nova"/>
                <a:sym typeface="Proxima Nova"/>
              </a:defRPr>
            </a:lvl6pPr>
            <a:lvl7pPr lvl="6" rtl="0">
              <a:spcBef>
                <a:spcPts val="0"/>
              </a:spcBef>
              <a:spcAft>
                <a:spcPts val="0"/>
              </a:spcAft>
              <a:buNone/>
              <a:defRPr>
                <a:latin typeface="Proxima Nova"/>
                <a:ea typeface="Proxima Nova"/>
                <a:cs typeface="Proxima Nova"/>
                <a:sym typeface="Proxima Nova"/>
              </a:defRPr>
            </a:lvl7pPr>
            <a:lvl8pPr lvl="7" rtl="0">
              <a:spcBef>
                <a:spcPts val="0"/>
              </a:spcBef>
              <a:spcAft>
                <a:spcPts val="0"/>
              </a:spcAft>
              <a:buNone/>
              <a:defRPr>
                <a:latin typeface="Proxima Nova"/>
                <a:ea typeface="Proxima Nova"/>
                <a:cs typeface="Proxima Nova"/>
                <a:sym typeface="Proxima Nova"/>
              </a:defRPr>
            </a:lvl8pPr>
            <a:lvl9pPr lvl="8" rtl="0">
              <a:spcBef>
                <a:spcPts val="0"/>
              </a:spcBef>
              <a:spcAft>
                <a:spcPts val="0"/>
              </a:spcAft>
              <a:buNone/>
              <a:defRPr>
                <a:latin typeface="Proxima Nova"/>
                <a:ea typeface="Proxima Nova"/>
                <a:cs typeface="Proxima Nova"/>
                <a:sym typeface="Proxima Nova"/>
              </a:defRPr>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ontent Slide [Standard]">
  <p:cSld name="Content Slide [Standard]">
    <p:spTree>
      <p:nvGrpSpPr>
        <p:cNvPr id="1" name="Shape 6693"/>
        <p:cNvGrpSpPr/>
        <p:nvPr/>
      </p:nvGrpSpPr>
      <p:grpSpPr>
        <a:xfrm>
          <a:off x="0" y="0"/>
          <a:ext cx="0" cy="0"/>
          <a:chOff x="0" y="0"/>
          <a:chExt cx="0" cy="0"/>
        </a:xfrm>
      </p:grpSpPr>
      <p:sp>
        <p:nvSpPr>
          <p:cNvPr id="6694" name="Google Shape;6694;p60"/>
          <p:cNvSpPr/>
          <p:nvPr/>
        </p:nvSpPr>
        <p:spPr>
          <a:xfrm>
            <a:off x="4322768" y="239740"/>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6695" name="Google Shape;6695;p60"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6696" name="Google Shape;6696;p60"/>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6697" name="Google Shape;6697;p60"/>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6698" name="Google Shape;6698;p60"/>
          <p:cNvSpPr txBox="1">
            <a:spLocks noGrp="1"/>
          </p:cNvSpPr>
          <p:nvPr>
            <p:ph type="title"/>
          </p:nvPr>
        </p:nvSpPr>
        <p:spPr>
          <a:xfrm>
            <a:off x="864225" y="435300"/>
            <a:ext cx="7415400" cy="5697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atin typeface="Proxima Nova"/>
                <a:ea typeface="Proxima Nova"/>
                <a:cs typeface="Proxima Nova"/>
                <a:sym typeface="Proxima Nova"/>
              </a:defRPr>
            </a:lvl1pPr>
            <a:lvl2pPr lvl="1" rtl="0">
              <a:spcBef>
                <a:spcPts val="0"/>
              </a:spcBef>
              <a:spcAft>
                <a:spcPts val="0"/>
              </a:spcAft>
              <a:buNone/>
              <a:defRPr>
                <a:latin typeface="Proxima Nova"/>
                <a:ea typeface="Proxima Nova"/>
                <a:cs typeface="Proxima Nova"/>
                <a:sym typeface="Proxima Nova"/>
              </a:defRPr>
            </a:lvl2pPr>
            <a:lvl3pPr lvl="2" rtl="0">
              <a:spcBef>
                <a:spcPts val="0"/>
              </a:spcBef>
              <a:spcAft>
                <a:spcPts val="0"/>
              </a:spcAft>
              <a:buNone/>
              <a:defRPr>
                <a:latin typeface="Proxima Nova"/>
                <a:ea typeface="Proxima Nova"/>
                <a:cs typeface="Proxima Nova"/>
                <a:sym typeface="Proxima Nova"/>
              </a:defRPr>
            </a:lvl3pPr>
            <a:lvl4pPr lvl="3" rtl="0">
              <a:spcBef>
                <a:spcPts val="0"/>
              </a:spcBef>
              <a:spcAft>
                <a:spcPts val="0"/>
              </a:spcAft>
              <a:buNone/>
              <a:defRPr>
                <a:latin typeface="Proxima Nova"/>
                <a:ea typeface="Proxima Nova"/>
                <a:cs typeface="Proxima Nova"/>
                <a:sym typeface="Proxima Nova"/>
              </a:defRPr>
            </a:lvl4pPr>
            <a:lvl5pPr lvl="4" rtl="0">
              <a:spcBef>
                <a:spcPts val="0"/>
              </a:spcBef>
              <a:spcAft>
                <a:spcPts val="0"/>
              </a:spcAft>
              <a:buNone/>
              <a:defRPr>
                <a:latin typeface="Proxima Nova"/>
                <a:ea typeface="Proxima Nova"/>
                <a:cs typeface="Proxima Nova"/>
                <a:sym typeface="Proxima Nova"/>
              </a:defRPr>
            </a:lvl5pPr>
            <a:lvl6pPr lvl="5" rtl="0">
              <a:spcBef>
                <a:spcPts val="0"/>
              </a:spcBef>
              <a:spcAft>
                <a:spcPts val="0"/>
              </a:spcAft>
              <a:buNone/>
              <a:defRPr>
                <a:latin typeface="Proxima Nova"/>
                <a:ea typeface="Proxima Nova"/>
                <a:cs typeface="Proxima Nova"/>
                <a:sym typeface="Proxima Nova"/>
              </a:defRPr>
            </a:lvl6pPr>
            <a:lvl7pPr lvl="6" rtl="0">
              <a:spcBef>
                <a:spcPts val="0"/>
              </a:spcBef>
              <a:spcAft>
                <a:spcPts val="0"/>
              </a:spcAft>
              <a:buNone/>
              <a:defRPr>
                <a:latin typeface="Proxima Nova"/>
                <a:ea typeface="Proxima Nova"/>
                <a:cs typeface="Proxima Nova"/>
                <a:sym typeface="Proxima Nova"/>
              </a:defRPr>
            </a:lvl7pPr>
            <a:lvl8pPr lvl="7" rtl="0">
              <a:spcBef>
                <a:spcPts val="0"/>
              </a:spcBef>
              <a:spcAft>
                <a:spcPts val="0"/>
              </a:spcAft>
              <a:buNone/>
              <a:defRPr>
                <a:latin typeface="Proxima Nova"/>
                <a:ea typeface="Proxima Nova"/>
                <a:cs typeface="Proxima Nova"/>
                <a:sym typeface="Proxima Nova"/>
              </a:defRPr>
            </a:lvl8pPr>
            <a:lvl9pPr lvl="8" rtl="0">
              <a:spcBef>
                <a:spcPts val="0"/>
              </a:spcBef>
              <a:spcAft>
                <a:spcPts val="0"/>
              </a:spcAft>
              <a:buNone/>
              <a:defRPr>
                <a:latin typeface="Proxima Nova"/>
                <a:ea typeface="Proxima Nova"/>
                <a:cs typeface="Proxima Nova"/>
                <a:sym typeface="Proxima Nova"/>
              </a:defRPr>
            </a:lvl9pPr>
          </a:lstStyle>
          <a:p>
            <a:endParaRPr/>
          </a:p>
        </p:txBody>
      </p:sp>
      <p:sp>
        <p:nvSpPr>
          <p:cNvPr id="6699" name="Google Shape;6699;p60"/>
          <p:cNvSpPr txBox="1">
            <a:spLocks noGrp="1"/>
          </p:cNvSpPr>
          <p:nvPr>
            <p:ph type="body" idx="1"/>
          </p:nvPr>
        </p:nvSpPr>
        <p:spPr>
          <a:xfrm>
            <a:off x="814294" y="1419394"/>
            <a:ext cx="7330800" cy="3033300"/>
          </a:xfrm>
          <a:prstGeom prst="rect">
            <a:avLst/>
          </a:prstGeom>
        </p:spPr>
        <p:txBody>
          <a:bodyPr spcFirstLastPara="1" wrap="square" lIns="68575" tIns="34275" rIns="68575" bIns="34275" anchor="t" anchorCtr="0">
            <a:noAutofit/>
          </a:bodyPr>
          <a:lstStyle>
            <a:lvl1pPr marL="457200" lvl="0" indent="-228600" rtl="0">
              <a:spcBef>
                <a:spcPts val="800"/>
              </a:spcBef>
              <a:spcAft>
                <a:spcPts val="0"/>
              </a:spcAft>
              <a:buSzPts val="1800"/>
              <a:buFont typeface="Proxima Nova"/>
              <a:buNone/>
              <a:defRPr b="1">
                <a:latin typeface="Proxima Nova"/>
                <a:ea typeface="Proxima Nova"/>
                <a:cs typeface="Proxima Nova"/>
                <a:sym typeface="Proxima Nova"/>
              </a:defRPr>
            </a:lvl1pPr>
            <a:lvl2pPr marL="914400" lvl="1" indent="-323850" rtl="0">
              <a:spcBef>
                <a:spcPts val="400"/>
              </a:spcBef>
              <a:spcAft>
                <a:spcPts val="0"/>
              </a:spcAft>
              <a:buSzPts val="1500"/>
              <a:buChar char="○"/>
              <a:defRPr/>
            </a:lvl2pPr>
            <a:lvl3pPr marL="1371600" lvl="2" indent="-317500" rtl="0">
              <a:spcBef>
                <a:spcPts val="400"/>
              </a:spcBef>
              <a:spcAft>
                <a:spcPts val="0"/>
              </a:spcAft>
              <a:buSzPts val="1400"/>
              <a:buChar char="›"/>
              <a:defRPr/>
            </a:lvl3pPr>
            <a:lvl4pPr marL="1828800" lvl="3" indent="-304800" rtl="0">
              <a:spcBef>
                <a:spcPts val="400"/>
              </a:spcBef>
              <a:spcAft>
                <a:spcPts val="0"/>
              </a:spcAft>
              <a:buSzPts val="1200"/>
              <a:buChar char="»"/>
              <a:defRPr/>
            </a:lvl4pPr>
            <a:lvl5pPr marL="2286000" lvl="4" indent="-304800" rtl="0">
              <a:spcBef>
                <a:spcPts val="400"/>
              </a:spcBef>
              <a:spcAft>
                <a:spcPts val="0"/>
              </a:spcAft>
              <a:buSzPts val="1200"/>
              <a:buChar char="•"/>
              <a:defRPr/>
            </a:lvl5pPr>
            <a:lvl6pPr marL="2743200" lvl="5" indent="-317500" rtl="0">
              <a:spcBef>
                <a:spcPts val="400"/>
              </a:spcBef>
              <a:spcAft>
                <a:spcPts val="0"/>
              </a:spcAft>
              <a:buSzPts val="1400"/>
              <a:buChar char="•"/>
              <a:defRPr/>
            </a:lvl6pPr>
            <a:lvl7pPr marL="3200400" lvl="6" indent="-317500" rtl="0">
              <a:spcBef>
                <a:spcPts val="400"/>
              </a:spcBef>
              <a:spcAft>
                <a:spcPts val="0"/>
              </a:spcAft>
              <a:buSzPts val="1400"/>
              <a:buChar char="•"/>
              <a:defRPr/>
            </a:lvl7pPr>
            <a:lvl8pPr marL="3657600" lvl="7" indent="-317500" rtl="0">
              <a:spcBef>
                <a:spcPts val="400"/>
              </a:spcBef>
              <a:spcAft>
                <a:spcPts val="0"/>
              </a:spcAft>
              <a:buSzPts val="1400"/>
              <a:buChar char="•"/>
              <a:defRPr/>
            </a:lvl8pPr>
            <a:lvl9pPr marL="4114800" lvl="8" indent="-317500" rtl="0">
              <a:spcBef>
                <a:spcPts val="400"/>
              </a:spcBef>
              <a:spcAft>
                <a:spcPts val="0"/>
              </a:spcAft>
              <a:buSzPts val="1400"/>
              <a:buChar char="•"/>
              <a:defRPr/>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Content Slide [2 Column]">
  <p:cSld name="Content Slide [2 Column]">
    <p:spTree>
      <p:nvGrpSpPr>
        <p:cNvPr id="1" name="Shape 6700"/>
        <p:cNvGrpSpPr/>
        <p:nvPr/>
      </p:nvGrpSpPr>
      <p:grpSpPr>
        <a:xfrm>
          <a:off x="0" y="0"/>
          <a:ext cx="0" cy="0"/>
          <a:chOff x="0" y="0"/>
          <a:chExt cx="0" cy="0"/>
        </a:xfrm>
      </p:grpSpPr>
      <p:sp>
        <p:nvSpPr>
          <p:cNvPr id="6701" name="Google Shape;6701;p61"/>
          <p:cNvSpPr/>
          <p:nvPr/>
        </p:nvSpPr>
        <p:spPr>
          <a:xfrm>
            <a:off x="4322768" y="239740"/>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pic>
        <p:nvPicPr>
          <p:cNvPr id="6702" name="Google Shape;6702;p61" descr="A close up of a sign&#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34933" y="4875936"/>
            <a:ext cx="551832" cy="205740"/>
          </a:xfrm>
          <a:prstGeom prst="rect">
            <a:avLst/>
          </a:prstGeom>
          <a:noFill/>
          <a:ln>
            <a:noFill/>
          </a:ln>
        </p:spPr>
      </p:pic>
      <p:sp>
        <p:nvSpPr>
          <p:cNvPr id="6703" name="Google Shape;6703;p61"/>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sp>
        <p:nvSpPr>
          <p:cNvPr id="6704" name="Google Shape;6704;p61"/>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6705" name="Google Shape;6705;p61"/>
          <p:cNvSpPr txBox="1">
            <a:spLocks noGrp="1"/>
          </p:cNvSpPr>
          <p:nvPr>
            <p:ph type="title"/>
          </p:nvPr>
        </p:nvSpPr>
        <p:spPr>
          <a:xfrm>
            <a:off x="864225" y="435300"/>
            <a:ext cx="7415400" cy="5697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atin typeface="Proxima Nova"/>
                <a:ea typeface="Proxima Nova"/>
                <a:cs typeface="Proxima Nova"/>
                <a:sym typeface="Proxima Nova"/>
              </a:defRPr>
            </a:lvl1pPr>
            <a:lvl2pPr lvl="1" rtl="0">
              <a:spcBef>
                <a:spcPts val="0"/>
              </a:spcBef>
              <a:spcAft>
                <a:spcPts val="0"/>
              </a:spcAft>
              <a:buNone/>
              <a:defRPr>
                <a:latin typeface="Proxima Nova"/>
                <a:ea typeface="Proxima Nova"/>
                <a:cs typeface="Proxima Nova"/>
                <a:sym typeface="Proxima Nova"/>
              </a:defRPr>
            </a:lvl2pPr>
            <a:lvl3pPr lvl="2" rtl="0">
              <a:spcBef>
                <a:spcPts val="0"/>
              </a:spcBef>
              <a:spcAft>
                <a:spcPts val="0"/>
              </a:spcAft>
              <a:buNone/>
              <a:defRPr>
                <a:latin typeface="Proxima Nova"/>
                <a:ea typeface="Proxima Nova"/>
                <a:cs typeface="Proxima Nova"/>
                <a:sym typeface="Proxima Nova"/>
              </a:defRPr>
            </a:lvl3pPr>
            <a:lvl4pPr lvl="3" rtl="0">
              <a:spcBef>
                <a:spcPts val="0"/>
              </a:spcBef>
              <a:spcAft>
                <a:spcPts val="0"/>
              </a:spcAft>
              <a:buNone/>
              <a:defRPr>
                <a:latin typeface="Proxima Nova"/>
                <a:ea typeface="Proxima Nova"/>
                <a:cs typeface="Proxima Nova"/>
                <a:sym typeface="Proxima Nova"/>
              </a:defRPr>
            </a:lvl4pPr>
            <a:lvl5pPr lvl="4" rtl="0">
              <a:spcBef>
                <a:spcPts val="0"/>
              </a:spcBef>
              <a:spcAft>
                <a:spcPts val="0"/>
              </a:spcAft>
              <a:buNone/>
              <a:defRPr>
                <a:latin typeface="Proxima Nova"/>
                <a:ea typeface="Proxima Nova"/>
                <a:cs typeface="Proxima Nova"/>
                <a:sym typeface="Proxima Nova"/>
              </a:defRPr>
            </a:lvl5pPr>
            <a:lvl6pPr lvl="5" rtl="0">
              <a:spcBef>
                <a:spcPts val="0"/>
              </a:spcBef>
              <a:spcAft>
                <a:spcPts val="0"/>
              </a:spcAft>
              <a:buNone/>
              <a:defRPr>
                <a:latin typeface="Proxima Nova"/>
                <a:ea typeface="Proxima Nova"/>
                <a:cs typeface="Proxima Nova"/>
                <a:sym typeface="Proxima Nova"/>
              </a:defRPr>
            </a:lvl6pPr>
            <a:lvl7pPr lvl="6" rtl="0">
              <a:spcBef>
                <a:spcPts val="0"/>
              </a:spcBef>
              <a:spcAft>
                <a:spcPts val="0"/>
              </a:spcAft>
              <a:buNone/>
              <a:defRPr>
                <a:latin typeface="Proxima Nova"/>
                <a:ea typeface="Proxima Nova"/>
                <a:cs typeface="Proxima Nova"/>
                <a:sym typeface="Proxima Nova"/>
              </a:defRPr>
            </a:lvl7pPr>
            <a:lvl8pPr lvl="7" rtl="0">
              <a:spcBef>
                <a:spcPts val="0"/>
              </a:spcBef>
              <a:spcAft>
                <a:spcPts val="0"/>
              </a:spcAft>
              <a:buNone/>
              <a:defRPr>
                <a:latin typeface="Proxima Nova"/>
                <a:ea typeface="Proxima Nova"/>
                <a:cs typeface="Proxima Nova"/>
                <a:sym typeface="Proxima Nova"/>
              </a:defRPr>
            </a:lvl8pPr>
            <a:lvl9pPr lvl="8" rtl="0">
              <a:spcBef>
                <a:spcPts val="0"/>
              </a:spcBef>
              <a:spcAft>
                <a:spcPts val="0"/>
              </a:spcAft>
              <a:buNone/>
              <a:defRPr>
                <a:latin typeface="Proxima Nova"/>
                <a:ea typeface="Proxima Nova"/>
                <a:cs typeface="Proxima Nova"/>
                <a:sym typeface="Proxima Nova"/>
              </a:defRPr>
            </a:lvl9pPr>
          </a:lstStyle>
          <a:p>
            <a:endParaRPr/>
          </a:p>
        </p:txBody>
      </p:sp>
      <p:sp>
        <p:nvSpPr>
          <p:cNvPr id="6706" name="Google Shape;6706;p61"/>
          <p:cNvSpPr txBox="1">
            <a:spLocks noGrp="1"/>
          </p:cNvSpPr>
          <p:nvPr>
            <p:ph type="body" idx="1"/>
          </p:nvPr>
        </p:nvSpPr>
        <p:spPr>
          <a:xfrm>
            <a:off x="543938" y="1359609"/>
            <a:ext cx="3688500" cy="3196200"/>
          </a:xfrm>
          <a:prstGeom prst="rect">
            <a:avLst/>
          </a:prstGeom>
        </p:spPr>
        <p:txBody>
          <a:bodyPr spcFirstLastPara="1" wrap="square" lIns="68575" tIns="34275" rIns="68575" bIns="34275" anchor="t" anchorCtr="0">
            <a:noAutofit/>
          </a:bodyPr>
          <a:lstStyle>
            <a:lvl1pPr marL="457200" lvl="0" indent="-228600" rtl="0">
              <a:spcBef>
                <a:spcPts val="800"/>
              </a:spcBef>
              <a:spcAft>
                <a:spcPts val="0"/>
              </a:spcAft>
              <a:buSzPts val="1800"/>
              <a:buFont typeface="Proxima Nova"/>
              <a:buNone/>
              <a:defRPr b="1">
                <a:latin typeface="Proxima Nova"/>
                <a:ea typeface="Proxima Nova"/>
                <a:cs typeface="Proxima Nova"/>
                <a:sym typeface="Proxima Nova"/>
              </a:defRPr>
            </a:lvl1pPr>
            <a:lvl2pPr marL="914400" lvl="1" indent="-323850" rtl="0">
              <a:spcBef>
                <a:spcPts val="400"/>
              </a:spcBef>
              <a:spcAft>
                <a:spcPts val="0"/>
              </a:spcAft>
              <a:buSzPts val="1500"/>
              <a:buChar char="○"/>
              <a:defRPr/>
            </a:lvl2pPr>
            <a:lvl3pPr marL="1371600" lvl="2" indent="-317500" rtl="0">
              <a:spcBef>
                <a:spcPts val="400"/>
              </a:spcBef>
              <a:spcAft>
                <a:spcPts val="0"/>
              </a:spcAft>
              <a:buSzPts val="1400"/>
              <a:buChar char="›"/>
              <a:defRPr/>
            </a:lvl3pPr>
            <a:lvl4pPr marL="1828800" lvl="3" indent="-304800" rtl="0">
              <a:spcBef>
                <a:spcPts val="400"/>
              </a:spcBef>
              <a:spcAft>
                <a:spcPts val="0"/>
              </a:spcAft>
              <a:buSzPts val="1200"/>
              <a:buChar char="»"/>
              <a:defRPr/>
            </a:lvl4pPr>
            <a:lvl5pPr marL="2286000" lvl="4" indent="-304800" rtl="0">
              <a:spcBef>
                <a:spcPts val="400"/>
              </a:spcBef>
              <a:spcAft>
                <a:spcPts val="0"/>
              </a:spcAft>
              <a:buSzPts val="1200"/>
              <a:buChar char="•"/>
              <a:defRPr/>
            </a:lvl5pPr>
            <a:lvl6pPr marL="2743200" lvl="5" indent="-317500" rtl="0">
              <a:spcBef>
                <a:spcPts val="400"/>
              </a:spcBef>
              <a:spcAft>
                <a:spcPts val="0"/>
              </a:spcAft>
              <a:buSzPts val="1400"/>
              <a:buChar char="•"/>
              <a:defRPr/>
            </a:lvl6pPr>
            <a:lvl7pPr marL="3200400" lvl="6" indent="-317500" rtl="0">
              <a:spcBef>
                <a:spcPts val="400"/>
              </a:spcBef>
              <a:spcAft>
                <a:spcPts val="0"/>
              </a:spcAft>
              <a:buSzPts val="1400"/>
              <a:buChar char="•"/>
              <a:defRPr/>
            </a:lvl7pPr>
            <a:lvl8pPr marL="3657600" lvl="7" indent="-317500" rtl="0">
              <a:spcBef>
                <a:spcPts val="400"/>
              </a:spcBef>
              <a:spcAft>
                <a:spcPts val="0"/>
              </a:spcAft>
              <a:buSzPts val="1400"/>
              <a:buChar char="•"/>
              <a:defRPr/>
            </a:lvl8pPr>
            <a:lvl9pPr marL="4114800" lvl="8" indent="-317500" rtl="0">
              <a:spcBef>
                <a:spcPts val="400"/>
              </a:spcBef>
              <a:spcAft>
                <a:spcPts val="0"/>
              </a:spcAft>
              <a:buSzPts val="1400"/>
              <a:buChar char="•"/>
              <a:defRPr/>
            </a:lvl9pPr>
          </a:lstStyle>
          <a:p>
            <a:endParaRPr/>
          </a:p>
        </p:txBody>
      </p:sp>
      <p:sp>
        <p:nvSpPr>
          <p:cNvPr id="6707" name="Google Shape;6707;p61"/>
          <p:cNvSpPr txBox="1">
            <a:spLocks noGrp="1"/>
          </p:cNvSpPr>
          <p:nvPr>
            <p:ph type="body" idx="2"/>
          </p:nvPr>
        </p:nvSpPr>
        <p:spPr>
          <a:xfrm>
            <a:off x="4887338" y="1359609"/>
            <a:ext cx="3688500" cy="3196200"/>
          </a:xfrm>
          <a:prstGeom prst="rect">
            <a:avLst/>
          </a:prstGeom>
        </p:spPr>
        <p:txBody>
          <a:bodyPr spcFirstLastPara="1" wrap="square" lIns="68575" tIns="34275" rIns="68575" bIns="34275" anchor="t" anchorCtr="0">
            <a:noAutofit/>
          </a:bodyPr>
          <a:lstStyle>
            <a:lvl1pPr marL="457200" lvl="0" indent="-228600" rtl="0">
              <a:spcBef>
                <a:spcPts val="800"/>
              </a:spcBef>
              <a:spcAft>
                <a:spcPts val="0"/>
              </a:spcAft>
              <a:buSzPts val="1800"/>
              <a:buFont typeface="Proxima Nova"/>
              <a:buNone/>
              <a:defRPr b="1">
                <a:latin typeface="Proxima Nova"/>
                <a:ea typeface="Proxima Nova"/>
                <a:cs typeface="Proxima Nova"/>
                <a:sym typeface="Proxima Nova"/>
              </a:defRPr>
            </a:lvl1pPr>
            <a:lvl2pPr marL="914400" lvl="1" indent="-323850" rtl="0">
              <a:spcBef>
                <a:spcPts val="400"/>
              </a:spcBef>
              <a:spcAft>
                <a:spcPts val="0"/>
              </a:spcAft>
              <a:buSzPts val="1500"/>
              <a:buChar char="○"/>
              <a:defRPr/>
            </a:lvl2pPr>
            <a:lvl3pPr marL="1371600" lvl="2" indent="-317500" rtl="0">
              <a:spcBef>
                <a:spcPts val="400"/>
              </a:spcBef>
              <a:spcAft>
                <a:spcPts val="0"/>
              </a:spcAft>
              <a:buSzPts val="1400"/>
              <a:buChar char="›"/>
              <a:defRPr/>
            </a:lvl3pPr>
            <a:lvl4pPr marL="1828800" lvl="3" indent="-304800" rtl="0">
              <a:spcBef>
                <a:spcPts val="400"/>
              </a:spcBef>
              <a:spcAft>
                <a:spcPts val="0"/>
              </a:spcAft>
              <a:buSzPts val="1200"/>
              <a:buChar char="»"/>
              <a:defRPr/>
            </a:lvl4pPr>
            <a:lvl5pPr marL="2286000" lvl="4" indent="-304800" rtl="0">
              <a:spcBef>
                <a:spcPts val="400"/>
              </a:spcBef>
              <a:spcAft>
                <a:spcPts val="0"/>
              </a:spcAft>
              <a:buSzPts val="1200"/>
              <a:buChar char="•"/>
              <a:defRPr/>
            </a:lvl5pPr>
            <a:lvl6pPr marL="2743200" lvl="5" indent="-317500" rtl="0">
              <a:spcBef>
                <a:spcPts val="400"/>
              </a:spcBef>
              <a:spcAft>
                <a:spcPts val="0"/>
              </a:spcAft>
              <a:buSzPts val="1400"/>
              <a:buChar char="•"/>
              <a:defRPr/>
            </a:lvl6pPr>
            <a:lvl7pPr marL="3200400" lvl="6" indent="-317500" rtl="0">
              <a:spcBef>
                <a:spcPts val="400"/>
              </a:spcBef>
              <a:spcAft>
                <a:spcPts val="0"/>
              </a:spcAft>
              <a:buSzPts val="1400"/>
              <a:buChar char="•"/>
              <a:defRPr/>
            </a:lvl7pPr>
            <a:lvl8pPr marL="3657600" lvl="7" indent="-317500" rtl="0">
              <a:spcBef>
                <a:spcPts val="400"/>
              </a:spcBef>
              <a:spcAft>
                <a:spcPts val="0"/>
              </a:spcAft>
              <a:buSzPts val="1400"/>
              <a:buChar char="•"/>
              <a:defRPr/>
            </a:lvl8pPr>
            <a:lvl9pPr marL="4114800" lvl="8" indent="-317500" rtl="0">
              <a:spcBef>
                <a:spcPts val="400"/>
              </a:spcBef>
              <a:spcAft>
                <a:spcPts val="0"/>
              </a:spcAft>
              <a:buSzPts val="1400"/>
              <a:buChar char="•"/>
              <a:defRPr/>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ontent Slide [Teal Block]">
  <p:cSld name="Content Slide [Teal Block]">
    <p:spTree>
      <p:nvGrpSpPr>
        <p:cNvPr id="1" name="Shape 6708"/>
        <p:cNvGrpSpPr/>
        <p:nvPr/>
      </p:nvGrpSpPr>
      <p:grpSpPr>
        <a:xfrm>
          <a:off x="0" y="0"/>
          <a:ext cx="0" cy="0"/>
          <a:chOff x="0" y="0"/>
          <a:chExt cx="0" cy="0"/>
        </a:xfrm>
      </p:grpSpPr>
      <p:sp>
        <p:nvSpPr>
          <p:cNvPr id="6709" name="Google Shape;6709;p62"/>
          <p:cNvSpPr/>
          <p:nvPr/>
        </p:nvSpPr>
        <p:spPr>
          <a:xfrm>
            <a:off x="5592893" y="259052"/>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6710" name="Google Shape;6710;p62"/>
          <p:cNvSpPr/>
          <p:nvPr/>
        </p:nvSpPr>
        <p:spPr>
          <a:xfrm>
            <a:off x="0" y="285"/>
            <a:ext cx="3055800" cy="5143200"/>
          </a:xfrm>
          <a:prstGeom prst="rect">
            <a:avLst/>
          </a:prstGeom>
          <a:solidFill>
            <a:schemeClr val="accent5"/>
          </a:solidFill>
          <a:ln w="12700" cap="flat" cmpd="sng">
            <a:solidFill>
              <a:schemeClr val="accent5"/>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6711" name="Google Shape;6711;p62"/>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pic>
        <p:nvPicPr>
          <p:cNvPr id="6712" name="Google Shape;6712;p62"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6713" name="Google Shape;6713;p62"/>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6714" name="Google Shape;6714;p62"/>
          <p:cNvSpPr txBox="1">
            <a:spLocks noGrp="1"/>
          </p:cNvSpPr>
          <p:nvPr>
            <p:ph type="title"/>
          </p:nvPr>
        </p:nvSpPr>
        <p:spPr>
          <a:xfrm>
            <a:off x="3055613" y="425644"/>
            <a:ext cx="5570400" cy="5697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atin typeface="Proxima Nova"/>
                <a:ea typeface="Proxima Nova"/>
                <a:cs typeface="Proxima Nova"/>
                <a:sym typeface="Proxima Nova"/>
              </a:defRPr>
            </a:lvl1pPr>
            <a:lvl2pPr lvl="1" rtl="0">
              <a:spcBef>
                <a:spcPts val="0"/>
              </a:spcBef>
              <a:spcAft>
                <a:spcPts val="0"/>
              </a:spcAft>
              <a:buNone/>
              <a:defRPr>
                <a:latin typeface="Proxima Nova"/>
                <a:ea typeface="Proxima Nova"/>
                <a:cs typeface="Proxima Nova"/>
                <a:sym typeface="Proxima Nova"/>
              </a:defRPr>
            </a:lvl2pPr>
            <a:lvl3pPr lvl="2" rtl="0">
              <a:spcBef>
                <a:spcPts val="0"/>
              </a:spcBef>
              <a:spcAft>
                <a:spcPts val="0"/>
              </a:spcAft>
              <a:buNone/>
              <a:defRPr>
                <a:latin typeface="Proxima Nova"/>
                <a:ea typeface="Proxima Nova"/>
                <a:cs typeface="Proxima Nova"/>
                <a:sym typeface="Proxima Nova"/>
              </a:defRPr>
            </a:lvl3pPr>
            <a:lvl4pPr lvl="3" rtl="0">
              <a:spcBef>
                <a:spcPts val="0"/>
              </a:spcBef>
              <a:spcAft>
                <a:spcPts val="0"/>
              </a:spcAft>
              <a:buNone/>
              <a:defRPr>
                <a:latin typeface="Proxima Nova"/>
                <a:ea typeface="Proxima Nova"/>
                <a:cs typeface="Proxima Nova"/>
                <a:sym typeface="Proxima Nova"/>
              </a:defRPr>
            </a:lvl4pPr>
            <a:lvl5pPr lvl="4" rtl="0">
              <a:spcBef>
                <a:spcPts val="0"/>
              </a:spcBef>
              <a:spcAft>
                <a:spcPts val="0"/>
              </a:spcAft>
              <a:buNone/>
              <a:defRPr>
                <a:latin typeface="Proxima Nova"/>
                <a:ea typeface="Proxima Nova"/>
                <a:cs typeface="Proxima Nova"/>
                <a:sym typeface="Proxima Nova"/>
              </a:defRPr>
            </a:lvl5pPr>
            <a:lvl6pPr lvl="5" rtl="0">
              <a:spcBef>
                <a:spcPts val="0"/>
              </a:spcBef>
              <a:spcAft>
                <a:spcPts val="0"/>
              </a:spcAft>
              <a:buNone/>
              <a:defRPr>
                <a:latin typeface="Proxima Nova"/>
                <a:ea typeface="Proxima Nova"/>
                <a:cs typeface="Proxima Nova"/>
                <a:sym typeface="Proxima Nova"/>
              </a:defRPr>
            </a:lvl6pPr>
            <a:lvl7pPr lvl="6" rtl="0">
              <a:spcBef>
                <a:spcPts val="0"/>
              </a:spcBef>
              <a:spcAft>
                <a:spcPts val="0"/>
              </a:spcAft>
              <a:buNone/>
              <a:defRPr>
                <a:latin typeface="Proxima Nova"/>
                <a:ea typeface="Proxima Nova"/>
                <a:cs typeface="Proxima Nova"/>
                <a:sym typeface="Proxima Nova"/>
              </a:defRPr>
            </a:lvl7pPr>
            <a:lvl8pPr lvl="7" rtl="0">
              <a:spcBef>
                <a:spcPts val="0"/>
              </a:spcBef>
              <a:spcAft>
                <a:spcPts val="0"/>
              </a:spcAft>
              <a:buNone/>
              <a:defRPr>
                <a:latin typeface="Proxima Nova"/>
                <a:ea typeface="Proxima Nova"/>
                <a:cs typeface="Proxima Nova"/>
                <a:sym typeface="Proxima Nova"/>
              </a:defRPr>
            </a:lvl8pPr>
            <a:lvl9pPr lvl="8" rtl="0">
              <a:spcBef>
                <a:spcPts val="0"/>
              </a:spcBef>
              <a:spcAft>
                <a:spcPts val="0"/>
              </a:spcAft>
              <a:buNone/>
              <a:defRPr>
                <a:latin typeface="Proxima Nova"/>
                <a:ea typeface="Proxima Nova"/>
                <a:cs typeface="Proxima Nova"/>
                <a:sym typeface="Proxima Nova"/>
              </a:defRPr>
            </a:lvl9pPr>
          </a:lstStyle>
          <a:p>
            <a:endParaRPr/>
          </a:p>
        </p:txBody>
      </p:sp>
      <p:sp>
        <p:nvSpPr>
          <p:cNvPr id="6715" name="Google Shape;6715;p62"/>
          <p:cNvSpPr txBox="1">
            <a:spLocks noGrp="1"/>
          </p:cNvSpPr>
          <p:nvPr>
            <p:ph type="subTitle" idx="1"/>
          </p:nvPr>
        </p:nvSpPr>
        <p:spPr>
          <a:xfrm>
            <a:off x="3391313" y="1360181"/>
            <a:ext cx="5570400" cy="458100"/>
          </a:xfrm>
          <a:prstGeom prst="rect">
            <a:avLst/>
          </a:prstGeom>
        </p:spPr>
        <p:txBody>
          <a:bodyPr spcFirstLastPara="1" wrap="square" lIns="68575" tIns="34275" rIns="68575" bIns="34275" anchor="t" anchorCtr="0">
            <a:noAutofit/>
          </a:bodyPr>
          <a:lstStyle>
            <a:lvl1pPr lvl="0" rtl="0">
              <a:spcBef>
                <a:spcPts val="800"/>
              </a:spcBef>
              <a:spcAft>
                <a:spcPts val="0"/>
              </a:spcAft>
              <a:buNone/>
              <a:defRPr b="1">
                <a:latin typeface="Proxima Nova"/>
                <a:ea typeface="Proxima Nova"/>
                <a:cs typeface="Proxima Nova"/>
                <a:sym typeface="Proxima Nova"/>
              </a:defRPr>
            </a:lvl1pPr>
            <a:lvl2pPr lvl="1" rtl="0">
              <a:spcBef>
                <a:spcPts val="800"/>
              </a:spcBef>
              <a:spcAft>
                <a:spcPts val="0"/>
              </a:spcAft>
              <a:buNone/>
              <a:defRPr b="1">
                <a:latin typeface="Proxima Nova"/>
                <a:ea typeface="Proxima Nova"/>
                <a:cs typeface="Proxima Nova"/>
                <a:sym typeface="Proxima Nova"/>
              </a:defRPr>
            </a:lvl2pPr>
            <a:lvl3pPr lvl="2" rtl="0">
              <a:spcBef>
                <a:spcPts val="800"/>
              </a:spcBef>
              <a:spcAft>
                <a:spcPts val="0"/>
              </a:spcAft>
              <a:buNone/>
              <a:defRPr b="1">
                <a:latin typeface="Proxima Nova"/>
                <a:ea typeface="Proxima Nova"/>
                <a:cs typeface="Proxima Nova"/>
                <a:sym typeface="Proxima Nova"/>
              </a:defRPr>
            </a:lvl3pPr>
            <a:lvl4pPr lvl="3" rtl="0">
              <a:spcBef>
                <a:spcPts val="800"/>
              </a:spcBef>
              <a:spcAft>
                <a:spcPts val="0"/>
              </a:spcAft>
              <a:buNone/>
              <a:defRPr b="1">
                <a:latin typeface="Proxima Nova"/>
                <a:ea typeface="Proxima Nova"/>
                <a:cs typeface="Proxima Nova"/>
                <a:sym typeface="Proxima Nova"/>
              </a:defRPr>
            </a:lvl4pPr>
            <a:lvl5pPr lvl="4" rtl="0">
              <a:spcBef>
                <a:spcPts val="800"/>
              </a:spcBef>
              <a:spcAft>
                <a:spcPts val="0"/>
              </a:spcAft>
              <a:buNone/>
              <a:defRPr b="1">
                <a:latin typeface="Proxima Nova"/>
                <a:ea typeface="Proxima Nova"/>
                <a:cs typeface="Proxima Nova"/>
                <a:sym typeface="Proxima Nova"/>
              </a:defRPr>
            </a:lvl5pPr>
            <a:lvl6pPr lvl="5" rtl="0">
              <a:spcBef>
                <a:spcPts val="800"/>
              </a:spcBef>
              <a:spcAft>
                <a:spcPts val="0"/>
              </a:spcAft>
              <a:buNone/>
              <a:defRPr b="1">
                <a:latin typeface="Proxima Nova"/>
                <a:ea typeface="Proxima Nova"/>
                <a:cs typeface="Proxima Nova"/>
                <a:sym typeface="Proxima Nova"/>
              </a:defRPr>
            </a:lvl6pPr>
            <a:lvl7pPr lvl="6" rtl="0">
              <a:spcBef>
                <a:spcPts val="800"/>
              </a:spcBef>
              <a:spcAft>
                <a:spcPts val="0"/>
              </a:spcAft>
              <a:buNone/>
              <a:defRPr b="1">
                <a:latin typeface="Proxima Nova"/>
                <a:ea typeface="Proxima Nova"/>
                <a:cs typeface="Proxima Nova"/>
                <a:sym typeface="Proxima Nova"/>
              </a:defRPr>
            </a:lvl7pPr>
            <a:lvl8pPr lvl="7" rtl="0">
              <a:spcBef>
                <a:spcPts val="800"/>
              </a:spcBef>
              <a:spcAft>
                <a:spcPts val="0"/>
              </a:spcAft>
              <a:buNone/>
              <a:defRPr b="1">
                <a:latin typeface="Proxima Nova"/>
                <a:ea typeface="Proxima Nova"/>
                <a:cs typeface="Proxima Nova"/>
                <a:sym typeface="Proxima Nova"/>
              </a:defRPr>
            </a:lvl8pPr>
            <a:lvl9pPr lvl="8" rtl="0">
              <a:spcBef>
                <a:spcPts val="800"/>
              </a:spcBef>
              <a:spcAft>
                <a:spcPts val="0"/>
              </a:spcAft>
              <a:buNone/>
              <a:defRPr b="1">
                <a:latin typeface="Proxima Nova"/>
                <a:ea typeface="Proxima Nova"/>
                <a:cs typeface="Proxima Nova"/>
                <a:sym typeface="Proxima Nova"/>
              </a:defRPr>
            </a:lvl9pPr>
          </a:lstStyle>
          <a:p>
            <a:endParaRPr/>
          </a:p>
        </p:txBody>
      </p:sp>
      <p:sp>
        <p:nvSpPr>
          <p:cNvPr id="6716" name="Google Shape;6716;p62"/>
          <p:cNvSpPr txBox="1">
            <a:spLocks noGrp="1"/>
          </p:cNvSpPr>
          <p:nvPr>
            <p:ph type="body" idx="2"/>
          </p:nvPr>
        </p:nvSpPr>
        <p:spPr>
          <a:xfrm>
            <a:off x="3169238" y="1726697"/>
            <a:ext cx="4888500" cy="3033300"/>
          </a:xfrm>
          <a:prstGeom prst="rect">
            <a:avLst/>
          </a:prstGeom>
        </p:spPr>
        <p:txBody>
          <a:bodyPr spcFirstLastPara="1" wrap="square" lIns="68575" tIns="34275" rIns="68575" bIns="34275" anchor="t" anchorCtr="0">
            <a:noAutofit/>
          </a:bodyPr>
          <a:lstStyle>
            <a:lvl1pPr marL="457200" lvl="0" indent="-228600" rtl="0">
              <a:spcBef>
                <a:spcPts val="800"/>
              </a:spcBef>
              <a:spcAft>
                <a:spcPts val="0"/>
              </a:spcAft>
              <a:buSzPts val="1500"/>
              <a:buNone/>
              <a:defRPr sz="1500"/>
            </a:lvl1pPr>
            <a:lvl2pPr marL="914400" lvl="1" indent="-317500" rtl="0">
              <a:spcBef>
                <a:spcPts val="400"/>
              </a:spcBef>
              <a:spcAft>
                <a:spcPts val="0"/>
              </a:spcAft>
              <a:buClr>
                <a:srgbClr val="4C4C4C"/>
              </a:buClr>
              <a:buSzPts val="1400"/>
              <a:buChar char="○"/>
              <a:defRPr sz="1400">
                <a:solidFill>
                  <a:srgbClr val="4C4C4C"/>
                </a:solidFill>
              </a:defRPr>
            </a:lvl2pPr>
            <a:lvl3pPr marL="1371600" lvl="2" indent="-304800" rtl="0">
              <a:spcBef>
                <a:spcPts val="400"/>
              </a:spcBef>
              <a:spcAft>
                <a:spcPts val="0"/>
              </a:spcAft>
              <a:buClr>
                <a:srgbClr val="4C4C4C"/>
              </a:buClr>
              <a:buSzPts val="1200"/>
              <a:buChar char="›"/>
              <a:defRPr sz="1200">
                <a:solidFill>
                  <a:srgbClr val="4C4C4C"/>
                </a:solidFill>
              </a:defRPr>
            </a:lvl3pPr>
            <a:lvl4pPr marL="1828800" lvl="3" indent="-298450" rtl="0">
              <a:spcBef>
                <a:spcPts val="400"/>
              </a:spcBef>
              <a:spcAft>
                <a:spcPts val="0"/>
              </a:spcAft>
              <a:buClr>
                <a:srgbClr val="4C4C4C"/>
              </a:buClr>
              <a:buSzPts val="1100"/>
              <a:buChar char="»"/>
              <a:defRPr sz="1100">
                <a:solidFill>
                  <a:srgbClr val="4C4C4C"/>
                </a:solidFill>
              </a:defRPr>
            </a:lvl4pPr>
            <a:lvl5pPr marL="2286000" lvl="4" indent="-298450" rtl="0">
              <a:spcBef>
                <a:spcPts val="400"/>
              </a:spcBef>
              <a:spcAft>
                <a:spcPts val="0"/>
              </a:spcAft>
              <a:buClr>
                <a:srgbClr val="4C4C4C"/>
              </a:buClr>
              <a:buSzPts val="1100"/>
              <a:buChar char="•"/>
              <a:defRPr sz="1100">
                <a:solidFill>
                  <a:srgbClr val="4C4C4C"/>
                </a:solidFill>
              </a:defRPr>
            </a:lvl5pPr>
            <a:lvl6pPr marL="2743200" lvl="5" indent="-317500" rtl="0">
              <a:spcBef>
                <a:spcPts val="400"/>
              </a:spcBef>
              <a:spcAft>
                <a:spcPts val="0"/>
              </a:spcAft>
              <a:buClr>
                <a:srgbClr val="4C4C4C"/>
              </a:buClr>
              <a:buSzPts val="1400"/>
              <a:buChar char="•"/>
              <a:defRPr>
                <a:solidFill>
                  <a:srgbClr val="4C4C4C"/>
                </a:solidFill>
              </a:defRPr>
            </a:lvl6pPr>
            <a:lvl7pPr marL="3200400" lvl="6" indent="-317500" rtl="0">
              <a:spcBef>
                <a:spcPts val="400"/>
              </a:spcBef>
              <a:spcAft>
                <a:spcPts val="0"/>
              </a:spcAft>
              <a:buClr>
                <a:srgbClr val="4C4C4C"/>
              </a:buClr>
              <a:buSzPts val="1400"/>
              <a:buChar char="•"/>
              <a:defRPr>
                <a:solidFill>
                  <a:srgbClr val="4C4C4C"/>
                </a:solidFill>
              </a:defRPr>
            </a:lvl7pPr>
            <a:lvl8pPr marL="3657600" lvl="7" indent="-317500" rtl="0">
              <a:spcBef>
                <a:spcPts val="400"/>
              </a:spcBef>
              <a:spcAft>
                <a:spcPts val="0"/>
              </a:spcAft>
              <a:buClr>
                <a:srgbClr val="4C4C4C"/>
              </a:buClr>
              <a:buSzPts val="1400"/>
              <a:buChar char="•"/>
              <a:defRPr>
                <a:solidFill>
                  <a:srgbClr val="4C4C4C"/>
                </a:solidFill>
              </a:defRPr>
            </a:lvl8pPr>
            <a:lvl9pPr marL="4114800" lvl="8" indent="-317500" rtl="0">
              <a:spcBef>
                <a:spcPts val="400"/>
              </a:spcBef>
              <a:spcAft>
                <a:spcPts val="0"/>
              </a:spcAft>
              <a:buClr>
                <a:srgbClr val="4C4C4C"/>
              </a:buClr>
              <a:buSzPts val="1400"/>
              <a:buChar char="•"/>
              <a:defRPr>
                <a:solidFill>
                  <a:srgbClr val="4C4C4C"/>
                </a:solidFill>
              </a:defRPr>
            </a:lvl9pPr>
          </a:lstStyle>
          <a:p>
            <a:endParaRPr/>
          </a:p>
        </p:txBody>
      </p:sp>
      <p:sp>
        <p:nvSpPr>
          <p:cNvPr id="6717" name="Google Shape;6717;p62"/>
          <p:cNvSpPr txBox="1">
            <a:spLocks noGrp="1"/>
          </p:cNvSpPr>
          <p:nvPr>
            <p:ph type="body" idx="3"/>
          </p:nvPr>
        </p:nvSpPr>
        <p:spPr>
          <a:xfrm>
            <a:off x="218775" y="943013"/>
            <a:ext cx="2661900" cy="3033300"/>
          </a:xfrm>
          <a:prstGeom prst="rect">
            <a:avLst/>
          </a:prstGeom>
        </p:spPr>
        <p:txBody>
          <a:bodyPr spcFirstLastPara="1" wrap="square" lIns="68575" tIns="34275" rIns="68575" bIns="34275" anchor="t" anchorCtr="0">
            <a:noAutofit/>
          </a:bodyPr>
          <a:lstStyle>
            <a:lvl1pPr marL="457200" lvl="0" indent="-228600" rtl="0">
              <a:spcBef>
                <a:spcPts val="800"/>
              </a:spcBef>
              <a:spcAft>
                <a:spcPts val="0"/>
              </a:spcAft>
              <a:buClr>
                <a:srgbClr val="F3F3F3"/>
              </a:buClr>
              <a:buSzPts val="1500"/>
              <a:buNone/>
              <a:defRPr sz="1500">
                <a:solidFill>
                  <a:srgbClr val="F3F3F3"/>
                </a:solidFill>
              </a:defRPr>
            </a:lvl1pPr>
            <a:lvl2pPr marL="914400" lvl="1" indent="-317500" rtl="0">
              <a:spcBef>
                <a:spcPts val="400"/>
              </a:spcBef>
              <a:spcAft>
                <a:spcPts val="0"/>
              </a:spcAft>
              <a:buClr>
                <a:srgbClr val="F3F3F3"/>
              </a:buClr>
              <a:buSzPts val="1400"/>
              <a:buChar char="○"/>
              <a:defRPr sz="1400">
                <a:solidFill>
                  <a:srgbClr val="F3F3F3"/>
                </a:solidFill>
              </a:defRPr>
            </a:lvl2pPr>
            <a:lvl3pPr marL="1371600" lvl="2" indent="-304800" rtl="0">
              <a:spcBef>
                <a:spcPts val="400"/>
              </a:spcBef>
              <a:spcAft>
                <a:spcPts val="0"/>
              </a:spcAft>
              <a:buClr>
                <a:srgbClr val="F3F3F3"/>
              </a:buClr>
              <a:buSzPts val="1200"/>
              <a:buChar char="›"/>
              <a:defRPr sz="1200">
                <a:solidFill>
                  <a:srgbClr val="F3F3F3"/>
                </a:solidFill>
              </a:defRPr>
            </a:lvl3pPr>
            <a:lvl4pPr marL="1828800" lvl="3" indent="-298450" rtl="0">
              <a:spcBef>
                <a:spcPts val="400"/>
              </a:spcBef>
              <a:spcAft>
                <a:spcPts val="0"/>
              </a:spcAft>
              <a:buClr>
                <a:srgbClr val="F3F3F3"/>
              </a:buClr>
              <a:buSzPts val="1100"/>
              <a:buChar char="»"/>
              <a:defRPr sz="1100">
                <a:solidFill>
                  <a:srgbClr val="F3F3F3"/>
                </a:solidFill>
              </a:defRPr>
            </a:lvl4pPr>
            <a:lvl5pPr marL="2286000" lvl="4" indent="-298450" rtl="0">
              <a:spcBef>
                <a:spcPts val="400"/>
              </a:spcBef>
              <a:spcAft>
                <a:spcPts val="0"/>
              </a:spcAft>
              <a:buClr>
                <a:srgbClr val="F3F3F3"/>
              </a:buClr>
              <a:buSzPts val="1100"/>
              <a:buChar char="•"/>
              <a:defRPr sz="1100">
                <a:solidFill>
                  <a:srgbClr val="F3F3F3"/>
                </a:solidFill>
              </a:defRPr>
            </a:lvl5pPr>
            <a:lvl6pPr marL="2743200" lvl="5" indent="-317500" rtl="0">
              <a:spcBef>
                <a:spcPts val="400"/>
              </a:spcBef>
              <a:spcAft>
                <a:spcPts val="0"/>
              </a:spcAft>
              <a:buClr>
                <a:srgbClr val="F3F3F3"/>
              </a:buClr>
              <a:buSzPts val="1400"/>
              <a:buChar char="•"/>
              <a:defRPr>
                <a:solidFill>
                  <a:srgbClr val="F3F3F3"/>
                </a:solidFill>
              </a:defRPr>
            </a:lvl6pPr>
            <a:lvl7pPr marL="3200400" lvl="6" indent="-317500" rtl="0">
              <a:spcBef>
                <a:spcPts val="400"/>
              </a:spcBef>
              <a:spcAft>
                <a:spcPts val="0"/>
              </a:spcAft>
              <a:buClr>
                <a:srgbClr val="F3F3F3"/>
              </a:buClr>
              <a:buSzPts val="1400"/>
              <a:buChar char="•"/>
              <a:defRPr>
                <a:solidFill>
                  <a:srgbClr val="F3F3F3"/>
                </a:solidFill>
              </a:defRPr>
            </a:lvl7pPr>
            <a:lvl8pPr marL="3657600" lvl="7" indent="-317500" rtl="0">
              <a:spcBef>
                <a:spcPts val="400"/>
              </a:spcBef>
              <a:spcAft>
                <a:spcPts val="0"/>
              </a:spcAft>
              <a:buClr>
                <a:srgbClr val="F3F3F3"/>
              </a:buClr>
              <a:buSzPts val="1400"/>
              <a:buChar char="•"/>
              <a:defRPr>
                <a:solidFill>
                  <a:srgbClr val="F3F3F3"/>
                </a:solidFill>
              </a:defRPr>
            </a:lvl8pPr>
            <a:lvl9pPr marL="4114800" lvl="8" indent="-317500" rtl="0">
              <a:spcBef>
                <a:spcPts val="400"/>
              </a:spcBef>
              <a:spcAft>
                <a:spcPts val="0"/>
              </a:spcAft>
              <a:buClr>
                <a:srgbClr val="F3F3F3"/>
              </a:buClr>
              <a:buSzPts val="1400"/>
              <a:buChar char="•"/>
              <a:defRPr>
                <a:solidFill>
                  <a:srgbClr val="F3F3F3"/>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ontent Slide [Navy Block]">
  <p:cSld name="Content Slide [Navy Block]">
    <p:spTree>
      <p:nvGrpSpPr>
        <p:cNvPr id="1" name="Shape 6718"/>
        <p:cNvGrpSpPr/>
        <p:nvPr/>
      </p:nvGrpSpPr>
      <p:grpSpPr>
        <a:xfrm>
          <a:off x="0" y="0"/>
          <a:ext cx="0" cy="0"/>
          <a:chOff x="0" y="0"/>
          <a:chExt cx="0" cy="0"/>
        </a:xfrm>
      </p:grpSpPr>
      <p:sp>
        <p:nvSpPr>
          <p:cNvPr id="6719" name="Google Shape;6719;p63"/>
          <p:cNvSpPr/>
          <p:nvPr/>
        </p:nvSpPr>
        <p:spPr>
          <a:xfrm>
            <a:off x="0" y="285"/>
            <a:ext cx="3055800" cy="5143200"/>
          </a:xfrm>
          <a:prstGeom prst="rect">
            <a:avLst/>
          </a:prstGeom>
          <a:solidFill>
            <a:schemeClr val="dk1"/>
          </a:solidFill>
          <a:ln w="12700" cap="flat" cmpd="sng">
            <a:solidFill>
              <a:schemeClr val="dk1"/>
            </a:solidFill>
            <a:prstDash val="solid"/>
            <a:miter lim="800000"/>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6720" name="Google Shape;6720;p63"/>
          <p:cNvSpPr txBox="1"/>
          <p:nvPr/>
        </p:nvSpPr>
        <p:spPr>
          <a:xfrm>
            <a:off x="4029033" y="4910345"/>
            <a:ext cx="1078500" cy="1371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fld id="{00000000-1234-1234-1234-123412341234}" type="slidenum">
              <a:rPr lang="en" sz="600">
                <a:solidFill>
                  <a:schemeClr val="accent6"/>
                </a:solidFill>
                <a:latin typeface="Avenir"/>
                <a:ea typeface="Avenir"/>
                <a:cs typeface="Avenir"/>
                <a:sym typeface="Avenir"/>
              </a:rPr>
              <a:t>‹#›</a:t>
            </a:fld>
            <a:endParaRPr sz="600">
              <a:solidFill>
                <a:schemeClr val="accent6"/>
              </a:solidFill>
              <a:latin typeface="Avenir"/>
              <a:ea typeface="Avenir"/>
              <a:cs typeface="Avenir"/>
              <a:sym typeface="Avenir"/>
            </a:endParaRPr>
          </a:p>
        </p:txBody>
      </p:sp>
      <p:pic>
        <p:nvPicPr>
          <p:cNvPr id="6721" name="Google Shape;6721;p63"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59063" y="4868867"/>
            <a:ext cx="551833" cy="205740"/>
          </a:xfrm>
          <a:prstGeom prst="rect">
            <a:avLst/>
          </a:prstGeom>
          <a:noFill/>
          <a:ln>
            <a:noFill/>
          </a:ln>
        </p:spPr>
      </p:pic>
      <p:sp>
        <p:nvSpPr>
          <p:cNvPr id="6722" name="Google Shape;6722;p63"/>
          <p:cNvSpPr txBox="1"/>
          <p:nvPr/>
        </p:nvSpPr>
        <p:spPr>
          <a:xfrm>
            <a:off x="7909560" y="4944516"/>
            <a:ext cx="845700" cy="159900"/>
          </a:xfrm>
          <a:prstGeom prst="rect">
            <a:avLst/>
          </a:prstGeom>
          <a:noFill/>
          <a:ln>
            <a:noFill/>
          </a:ln>
        </p:spPr>
        <p:txBody>
          <a:bodyPr spcFirstLastPara="1" wrap="square" lIns="68575" tIns="34275" rIns="68575" bIns="34275" anchor="t" anchorCtr="0">
            <a:noAutofit/>
          </a:bodyPr>
          <a:lstStyle/>
          <a:p>
            <a:pPr marL="0" marR="0" lvl="0" indent="0" algn="r" rtl="0">
              <a:spcBef>
                <a:spcPts val="0"/>
              </a:spcBef>
              <a:spcAft>
                <a:spcPts val="0"/>
              </a:spcAft>
              <a:buNone/>
            </a:pPr>
            <a:r>
              <a:rPr lang="en" sz="600">
                <a:solidFill>
                  <a:schemeClr val="accent6"/>
                </a:solidFill>
                <a:latin typeface="Avenir"/>
                <a:ea typeface="Avenir"/>
                <a:cs typeface="Avenir"/>
                <a:sym typeface="Avenir"/>
              </a:rPr>
              <a:t>CONFIDENTIAL</a:t>
            </a:r>
            <a:endParaRPr sz="1100"/>
          </a:p>
        </p:txBody>
      </p:sp>
      <p:sp>
        <p:nvSpPr>
          <p:cNvPr id="6723" name="Google Shape;6723;p63"/>
          <p:cNvSpPr txBox="1">
            <a:spLocks noGrp="1"/>
          </p:cNvSpPr>
          <p:nvPr>
            <p:ph type="body" idx="1"/>
          </p:nvPr>
        </p:nvSpPr>
        <p:spPr>
          <a:xfrm>
            <a:off x="3169238" y="1726697"/>
            <a:ext cx="4888500" cy="3033300"/>
          </a:xfrm>
          <a:prstGeom prst="rect">
            <a:avLst/>
          </a:prstGeom>
        </p:spPr>
        <p:txBody>
          <a:bodyPr spcFirstLastPara="1" wrap="square" lIns="68575" tIns="34275" rIns="68575" bIns="34275" anchor="t" anchorCtr="0">
            <a:noAutofit/>
          </a:bodyPr>
          <a:lstStyle>
            <a:lvl1pPr marL="457200" lvl="0" indent="-228600" rtl="0">
              <a:spcBef>
                <a:spcPts val="800"/>
              </a:spcBef>
              <a:spcAft>
                <a:spcPts val="0"/>
              </a:spcAft>
              <a:buSzPts val="1500"/>
              <a:buNone/>
              <a:defRPr sz="1500"/>
            </a:lvl1pPr>
            <a:lvl2pPr marL="914400" lvl="1" indent="-317500" rtl="0">
              <a:spcBef>
                <a:spcPts val="400"/>
              </a:spcBef>
              <a:spcAft>
                <a:spcPts val="0"/>
              </a:spcAft>
              <a:buClr>
                <a:srgbClr val="4C4C4C"/>
              </a:buClr>
              <a:buSzPts val="1400"/>
              <a:buChar char="○"/>
              <a:defRPr sz="1400">
                <a:solidFill>
                  <a:srgbClr val="4C4C4C"/>
                </a:solidFill>
              </a:defRPr>
            </a:lvl2pPr>
            <a:lvl3pPr marL="1371600" lvl="2" indent="-304800" rtl="0">
              <a:spcBef>
                <a:spcPts val="400"/>
              </a:spcBef>
              <a:spcAft>
                <a:spcPts val="0"/>
              </a:spcAft>
              <a:buClr>
                <a:srgbClr val="4C4C4C"/>
              </a:buClr>
              <a:buSzPts val="1200"/>
              <a:buChar char="›"/>
              <a:defRPr sz="1200">
                <a:solidFill>
                  <a:srgbClr val="4C4C4C"/>
                </a:solidFill>
              </a:defRPr>
            </a:lvl3pPr>
            <a:lvl4pPr marL="1828800" lvl="3" indent="-298450" rtl="0">
              <a:spcBef>
                <a:spcPts val="400"/>
              </a:spcBef>
              <a:spcAft>
                <a:spcPts val="0"/>
              </a:spcAft>
              <a:buClr>
                <a:srgbClr val="4C4C4C"/>
              </a:buClr>
              <a:buSzPts val="1100"/>
              <a:buChar char="»"/>
              <a:defRPr sz="1100">
                <a:solidFill>
                  <a:srgbClr val="4C4C4C"/>
                </a:solidFill>
              </a:defRPr>
            </a:lvl4pPr>
            <a:lvl5pPr marL="2286000" lvl="4" indent="-298450" rtl="0">
              <a:spcBef>
                <a:spcPts val="400"/>
              </a:spcBef>
              <a:spcAft>
                <a:spcPts val="0"/>
              </a:spcAft>
              <a:buClr>
                <a:srgbClr val="4C4C4C"/>
              </a:buClr>
              <a:buSzPts val="1100"/>
              <a:buChar char="•"/>
              <a:defRPr sz="1100">
                <a:solidFill>
                  <a:srgbClr val="4C4C4C"/>
                </a:solidFill>
              </a:defRPr>
            </a:lvl5pPr>
            <a:lvl6pPr marL="2743200" lvl="5" indent="-317500" rtl="0">
              <a:spcBef>
                <a:spcPts val="400"/>
              </a:spcBef>
              <a:spcAft>
                <a:spcPts val="0"/>
              </a:spcAft>
              <a:buClr>
                <a:srgbClr val="4C4C4C"/>
              </a:buClr>
              <a:buSzPts val="1400"/>
              <a:buChar char="•"/>
              <a:defRPr>
                <a:solidFill>
                  <a:srgbClr val="4C4C4C"/>
                </a:solidFill>
              </a:defRPr>
            </a:lvl6pPr>
            <a:lvl7pPr marL="3200400" lvl="6" indent="-317500" rtl="0">
              <a:spcBef>
                <a:spcPts val="400"/>
              </a:spcBef>
              <a:spcAft>
                <a:spcPts val="0"/>
              </a:spcAft>
              <a:buClr>
                <a:srgbClr val="4C4C4C"/>
              </a:buClr>
              <a:buSzPts val="1400"/>
              <a:buChar char="•"/>
              <a:defRPr>
                <a:solidFill>
                  <a:srgbClr val="4C4C4C"/>
                </a:solidFill>
              </a:defRPr>
            </a:lvl7pPr>
            <a:lvl8pPr marL="3657600" lvl="7" indent="-317500" rtl="0">
              <a:spcBef>
                <a:spcPts val="400"/>
              </a:spcBef>
              <a:spcAft>
                <a:spcPts val="0"/>
              </a:spcAft>
              <a:buClr>
                <a:srgbClr val="4C4C4C"/>
              </a:buClr>
              <a:buSzPts val="1400"/>
              <a:buChar char="•"/>
              <a:defRPr>
                <a:solidFill>
                  <a:srgbClr val="4C4C4C"/>
                </a:solidFill>
              </a:defRPr>
            </a:lvl8pPr>
            <a:lvl9pPr marL="4114800" lvl="8" indent="-317500" rtl="0">
              <a:spcBef>
                <a:spcPts val="400"/>
              </a:spcBef>
              <a:spcAft>
                <a:spcPts val="0"/>
              </a:spcAft>
              <a:buClr>
                <a:srgbClr val="4C4C4C"/>
              </a:buClr>
              <a:buSzPts val="1400"/>
              <a:buChar char="•"/>
              <a:defRPr>
                <a:solidFill>
                  <a:srgbClr val="4C4C4C"/>
                </a:solidFill>
              </a:defRPr>
            </a:lvl9pPr>
          </a:lstStyle>
          <a:p>
            <a:endParaRPr/>
          </a:p>
        </p:txBody>
      </p:sp>
      <p:sp>
        <p:nvSpPr>
          <p:cNvPr id="6724" name="Google Shape;6724;p63"/>
          <p:cNvSpPr txBox="1">
            <a:spLocks noGrp="1"/>
          </p:cNvSpPr>
          <p:nvPr>
            <p:ph type="subTitle" idx="2"/>
          </p:nvPr>
        </p:nvSpPr>
        <p:spPr>
          <a:xfrm>
            <a:off x="3391313" y="1360181"/>
            <a:ext cx="5570400" cy="458100"/>
          </a:xfrm>
          <a:prstGeom prst="rect">
            <a:avLst/>
          </a:prstGeom>
        </p:spPr>
        <p:txBody>
          <a:bodyPr spcFirstLastPara="1" wrap="square" lIns="68575" tIns="34275" rIns="68575" bIns="34275" anchor="t" anchorCtr="0">
            <a:noAutofit/>
          </a:bodyPr>
          <a:lstStyle>
            <a:lvl1pPr lvl="0" rtl="0">
              <a:spcBef>
                <a:spcPts val="800"/>
              </a:spcBef>
              <a:spcAft>
                <a:spcPts val="0"/>
              </a:spcAft>
              <a:buNone/>
              <a:defRPr b="1">
                <a:latin typeface="Proxima Nova"/>
                <a:ea typeface="Proxima Nova"/>
                <a:cs typeface="Proxima Nova"/>
                <a:sym typeface="Proxima Nova"/>
              </a:defRPr>
            </a:lvl1pPr>
            <a:lvl2pPr lvl="1" rtl="0">
              <a:spcBef>
                <a:spcPts val="800"/>
              </a:spcBef>
              <a:spcAft>
                <a:spcPts val="0"/>
              </a:spcAft>
              <a:buNone/>
              <a:defRPr b="1">
                <a:latin typeface="Proxima Nova"/>
                <a:ea typeface="Proxima Nova"/>
                <a:cs typeface="Proxima Nova"/>
                <a:sym typeface="Proxima Nova"/>
              </a:defRPr>
            </a:lvl2pPr>
            <a:lvl3pPr lvl="2" rtl="0">
              <a:spcBef>
                <a:spcPts val="800"/>
              </a:spcBef>
              <a:spcAft>
                <a:spcPts val="0"/>
              </a:spcAft>
              <a:buNone/>
              <a:defRPr b="1">
                <a:latin typeface="Proxima Nova"/>
                <a:ea typeface="Proxima Nova"/>
                <a:cs typeface="Proxima Nova"/>
                <a:sym typeface="Proxima Nova"/>
              </a:defRPr>
            </a:lvl3pPr>
            <a:lvl4pPr lvl="3" rtl="0">
              <a:spcBef>
                <a:spcPts val="800"/>
              </a:spcBef>
              <a:spcAft>
                <a:spcPts val="0"/>
              </a:spcAft>
              <a:buNone/>
              <a:defRPr b="1">
                <a:latin typeface="Proxima Nova"/>
                <a:ea typeface="Proxima Nova"/>
                <a:cs typeface="Proxima Nova"/>
                <a:sym typeface="Proxima Nova"/>
              </a:defRPr>
            </a:lvl4pPr>
            <a:lvl5pPr lvl="4" rtl="0">
              <a:spcBef>
                <a:spcPts val="800"/>
              </a:spcBef>
              <a:spcAft>
                <a:spcPts val="0"/>
              </a:spcAft>
              <a:buNone/>
              <a:defRPr b="1">
                <a:latin typeface="Proxima Nova"/>
                <a:ea typeface="Proxima Nova"/>
                <a:cs typeface="Proxima Nova"/>
                <a:sym typeface="Proxima Nova"/>
              </a:defRPr>
            </a:lvl5pPr>
            <a:lvl6pPr lvl="5" rtl="0">
              <a:spcBef>
                <a:spcPts val="800"/>
              </a:spcBef>
              <a:spcAft>
                <a:spcPts val="0"/>
              </a:spcAft>
              <a:buNone/>
              <a:defRPr b="1">
                <a:latin typeface="Proxima Nova"/>
                <a:ea typeface="Proxima Nova"/>
                <a:cs typeface="Proxima Nova"/>
                <a:sym typeface="Proxima Nova"/>
              </a:defRPr>
            </a:lvl6pPr>
            <a:lvl7pPr lvl="6" rtl="0">
              <a:spcBef>
                <a:spcPts val="800"/>
              </a:spcBef>
              <a:spcAft>
                <a:spcPts val="0"/>
              </a:spcAft>
              <a:buNone/>
              <a:defRPr b="1">
                <a:latin typeface="Proxima Nova"/>
                <a:ea typeface="Proxima Nova"/>
                <a:cs typeface="Proxima Nova"/>
                <a:sym typeface="Proxima Nova"/>
              </a:defRPr>
            </a:lvl7pPr>
            <a:lvl8pPr lvl="7" rtl="0">
              <a:spcBef>
                <a:spcPts val="800"/>
              </a:spcBef>
              <a:spcAft>
                <a:spcPts val="0"/>
              </a:spcAft>
              <a:buNone/>
              <a:defRPr b="1">
                <a:latin typeface="Proxima Nova"/>
                <a:ea typeface="Proxima Nova"/>
                <a:cs typeface="Proxima Nova"/>
                <a:sym typeface="Proxima Nova"/>
              </a:defRPr>
            </a:lvl8pPr>
            <a:lvl9pPr lvl="8" rtl="0">
              <a:spcBef>
                <a:spcPts val="800"/>
              </a:spcBef>
              <a:spcAft>
                <a:spcPts val="0"/>
              </a:spcAft>
              <a:buNone/>
              <a:defRPr b="1">
                <a:latin typeface="Proxima Nova"/>
                <a:ea typeface="Proxima Nova"/>
                <a:cs typeface="Proxima Nova"/>
                <a:sym typeface="Proxima Nova"/>
              </a:defRPr>
            </a:lvl9pPr>
          </a:lstStyle>
          <a:p>
            <a:endParaRPr/>
          </a:p>
        </p:txBody>
      </p:sp>
      <p:sp>
        <p:nvSpPr>
          <p:cNvPr id="6725" name="Google Shape;6725;p63"/>
          <p:cNvSpPr txBox="1">
            <a:spLocks noGrp="1"/>
          </p:cNvSpPr>
          <p:nvPr>
            <p:ph type="body" idx="3"/>
          </p:nvPr>
        </p:nvSpPr>
        <p:spPr>
          <a:xfrm>
            <a:off x="218775" y="943013"/>
            <a:ext cx="2661900" cy="3033300"/>
          </a:xfrm>
          <a:prstGeom prst="rect">
            <a:avLst/>
          </a:prstGeom>
        </p:spPr>
        <p:txBody>
          <a:bodyPr spcFirstLastPara="1" wrap="square" lIns="68575" tIns="34275" rIns="68575" bIns="34275" anchor="t" anchorCtr="0">
            <a:noAutofit/>
          </a:bodyPr>
          <a:lstStyle>
            <a:lvl1pPr marL="457200" lvl="0" indent="-228600" rtl="0">
              <a:spcBef>
                <a:spcPts val="800"/>
              </a:spcBef>
              <a:spcAft>
                <a:spcPts val="0"/>
              </a:spcAft>
              <a:buClr>
                <a:srgbClr val="F3F3F3"/>
              </a:buClr>
              <a:buSzPts val="1500"/>
              <a:buNone/>
              <a:defRPr sz="1500">
                <a:solidFill>
                  <a:srgbClr val="F3F3F3"/>
                </a:solidFill>
              </a:defRPr>
            </a:lvl1pPr>
            <a:lvl2pPr marL="914400" lvl="1" indent="-317500" rtl="0">
              <a:spcBef>
                <a:spcPts val="400"/>
              </a:spcBef>
              <a:spcAft>
                <a:spcPts val="0"/>
              </a:spcAft>
              <a:buClr>
                <a:srgbClr val="F3F3F3"/>
              </a:buClr>
              <a:buSzPts val="1400"/>
              <a:buChar char="○"/>
              <a:defRPr sz="1400">
                <a:solidFill>
                  <a:srgbClr val="F3F3F3"/>
                </a:solidFill>
              </a:defRPr>
            </a:lvl2pPr>
            <a:lvl3pPr marL="1371600" lvl="2" indent="-304800" rtl="0">
              <a:spcBef>
                <a:spcPts val="400"/>
              </a:spcBef>
              <a:spcAft>
                <a:spcPts val="0"/>
              </a:spcAft>
              <a:buClr>
                <a:srgbClr val="F3F3F3"/>
              </a:buClr>
              <a:buSzPts val="1200"/>
              <a:buChar char="›"/>
              <a:defRPr sz="1200">
                <a:solidFill>
                  <a:srgbClr val="F3F3F3"/>
                </a:solidFill>
              </a:defRPr>
            </a:lvl3pPr>
            <a:lvl4pPr marL="1828800" lvl="3" indent="-298450" rtl="0">
              <a:spcBef>
                <a:spcPts val="400"/>
              </a:spcBef>
              <a:spcAft>
                <a:spcPts val="0"/>
              </a:spcAft>
              <a:buClr>
                <a:srgbClr val="F3F3F3"/>
              </a:buClr>
              <a:buSzPts val="1100"/>
              <a:buChar char="»"/>
              <a:defRPr sz="1100">
                <a:solidFill>
                  <a:srgbClr val="F3F3F3"/>
                </a:solidFill>
              </a:defRPr>
            </a:lvl4pPr>
            <a:lvl5pPr marL="2286000" lvl="4" indent="-298450" rtl="0">
              <a:spcBef>
                <a:spcPts val="400"/>
              </a:spcBef>
              <a:spcAft>
                <a:spcPts val="0"/>
              </a:spcAft>
              <a:buClr>
                <a:srgbClr val="F3F3F3"/>
              </a:buClr>
              <a:buSzPts val="1100"/>
              <a:buChar char="•"/>
              <a:defRPr sz="1100">
                <a:solidFill>
                  <a:srgbClr val="F3F3F3"/>
                </a:solidFill>
              </a:defRPr>
            </a:lvl5pPr>
            <a:lvl6pPr marL="2743200" lvl="5" indent="-317500" rtl="0">
              <a:spcBef>
                <a:spcPts val="400"/>
              </a:spcBef>
              <a:spcAft>
                <a:spcPts val="0"/>
              </a:spcAft>
              <a:buClr>
                <a:srgbClr val="F3F3F3"/>
              </a:buClr>
              <a:buSzPts val="1400"/>
              <a:buChar char="•"/>
              <a:defRPr>
                <a:solidFill>
                  <a:srgbClr val="F3F3F3"/>
                </a:solidFill>
              </a:defRPr>
            </a:lvl6pPr>
            <a:lvl7pPr marL="3200400" lvl="6" indent="-317500" rtl="0">
              <a:spcBef>
                <a:spcPts val="400"/>
              </a:spcBef>
              <a:spcAft>
                <a:spcPts val="0"/>
              </a:spcAft>
              <a:buClr>
                <a:srgbClr val="F3F3F3"/>
              </a:buClr>
              <a:buSzPts val="1400"/>
              <a:buChar char="•"/>
              <a:defRPr>
                <a:solidFill>
                  <a:srgbClr val="F3F3F3"/>
                </a:solidFill>
              </a:defRPr>
            </a:lvl7pPr>
            <a:lvl8pPr marL="3657600" lvl="7" indent="-317500" rtl="0">
              <a:spcBef>
                <a:spcPts val="400"/>
              </a:spcBef>
              <a:spcAft>
                <a:spcPts val="0"/>
              </a:spcAft>
              <a:buClr>
                <a:srgbClr val="F3F3F3"/>
              </a:buClr>
              <a:buSzPts val="1400"/>
              <a:buChar char="•"/>
              <a:defRPr>
                <a:solidFill>
                  <a:srgbClr val="F3F3F3"/>
                </a:solidFill>
              </a:defRPr>
            </a:lvl8pPr>
            <a:lvl9pPr marL="4114800" lvl="8" indent="-317500" rtl="0">
              <a:spcBef>
                <a:spcPts val="400"/>
              </a:spcBef>
              <a:spcAft>
                <a:spcPts val="0"/>
              </a:spcAft>
              <a:buClr>
                <a:srgbClr val="F3F3F3"/>
              </a:buClr>
              <a:buSzPts val="1400"/>
              <a:buChar char="•"/>
              <a:defRPr>
                <a:solidFill>
                  <a:srgbClr val="F3F3F3"/>
                </a:solidFill>
              </a:defRPr>
            </a:lvl9pPr>
          </a:lstStyle>
          <a:p>
            <a:endParaRPr/>
          </a:p>
        </p:txBody>
      </p:sp>
      <p:sp>
        <p:nvSpPr>
          <p:cNvPr id="6726" name="Google Shape;6726;p63"/>
          <p:cNvSpPr/>
          <p:nvPr/>
        </p:nvSpPr>
        <p:spPr>
          <a:xfrm>
            <a:off x="5592893" y="259052"/>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6727" name="Google Shape;6727;p63"/>
          <p:cNvSpPr txBox="1">
            <a:spLocks noGrp="1"/>
          </p:cNvSpPr>
          <p:nvPr>
            <p:ph type="title"/>
          </p:nvPr>
        </p:nvSpPr>
        <p:spPr>
          <a:xfrm>
            <a:off x="3055613" y="425644"/>
            <a:ext cx="5570400" cy="5697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atin typeface="Proxima Nova"/>
                <a:ea typeface="Proxima Nova"/>
                <a:cs typeface="Proxima Nova"/>
                <a:sym typeface="Proxima Nova"/>
              </a:defRPr>
            </a:lvl1pPr>
            <a:lvl2pPr lvl="1" rtl="0">
              <a:spcBef>
                <a:spcPts val="0"/>
              </a:spcBef>
              <a:spcAft>
                <a:spcPts val="0"/>
              </a:spcAft>
              <a:buNone/>
              <a:defRPr>
                <a:latin typeface="Proxima Nova"/>
                <a:ea typeface="Proxima Nova"/>
                <a:cs typeface="Proxima Nova"/>
                <a:sym typeface="Proxima Nova"/>
              </a:defRPr>
            </a:lvl2pPr>
            <a:lvl3pPr lvl="2" rtl="0">
              <a:spcBef>
                <a:spcPts val="0"/>
              </a:spcBef>
              <a:spcAft>
                <a:spcPts val="0"/>
              </a:spcAft>
              <a:buNone/>
              <a:defRPr>
                <a:latin typeface="Proxima Nova"/>
                <a:ea typeface="Proxima Nova"/>
                <a:cs typeface="Proxima Nova"/>
                <a:sym typeface="Proxima Nova"/>
              </a:defRPr>
            </a:lvl3pPr>
            <a:lvl4pPr lvl="3" rtl="0">
              <a:spcBef>
                <a:spcPts val="0"/>
              </a:spcBef>
              <a:spcAft>
                <a:spcPts val="0"/>
              </a:spcAft>
              <a:buNone/>
              <a:defRPr>
                <a:latin typeface="Proxima Nova"/>
                <a:ea typeface="Proxima Nova"/>
                <a:cs typeface="Proxima Nova"/>
                <a:sym typeface="Proxima Nova"/>
              </a:defRPr>
            </a:lvl4pPr>
            <a:lvl5pPr lvl="4" rtl="0">
              <a:spcBef>
                <a:spcPts val="0"/>
              </a:spcBef>
              <a:spcAft>
                <a:spcPts val="0"/>
              </a:spcAft>
              <a:buNone/>
              <a:defRPr>
                <a:latin typeface="Proxima Nova"/>
                <a:ea typeface="Proxima Nova"/>
                <a:cs typeface="Proxima Nova"/>
                <a:sym typeface="Proxima Nova"/>
              </a:defRPr>
            </a:lvl5pPr>
            <a:lvl6pPr lvl="5" rtl="0">
              <a:spcBef>
                <a:spcPts val="0"/>
              </a:spcBef>
              <a:spcAft>
                <a:spcPts val="0"/>
              </a:spcAft>
              <a:buNone/>
              <a:defRPr>
                <a:latin typeface="Proxima Nova"/>
                <a:ea typeface="Proxima Nova"/>
                <a:cs typeface="Proxima Nova"/>
                <a:sym typeface="Proxima Nova"/>
              </a:defRPr>
            </a:lvl6pPr>
            <a:lvl7pPr lvl="6" rtl="0">
              <a:spcBef>
                <a:spcPts val="0"/>
              </a:spcBef>
              <a:spcAft>
                <a:spcPts val="0"/>
              </a:spcAft>
              <a:buNone/>
              <a:defRPr>
                <a:latin typeface="Proxima Nova"/>
                <a:ea typeface="Proxima Nova"/>
                <a:cs typeface="Proxima Nova"/>
                <a:sym typeface="Proxima Nova"/>
              </a:defRPr>
            </a:lvl7pPr>
            <a:lvl8pPr lvl="7" rtl="0">
              <a:spcBef>
                <a:spcPts val="0"/>
              </a:spcBef>
              <a:spcAft>
                <a:spcPts val="0"/>
              </a:spcAft>
              <a:buNone/>
              <a:defRPr>
                <a:latin typeface="Proxima Nova"/>
                <a:ea typeface="Proxima Nova"/>
                <a:cs typeface="Proxima Nova"/>
                <a:sym typeface="Proxima Nova"/>
              </a:defRPr>
            </a:lvl8pPr>
            <a:lvl9pPr lvl="8" rtl="0">
              <a:spcBef>
                <a:spcPts val="0"/>
              </a:spcBef>
              <a:spcAft>
                <a:spcPts val="0"/>
              </a:spcAft>
              <a:buNone/>
              <a:defRPr>
                <a:latin typeface="Proxima Nova"/>
                <a:ea typeface="Proxima Nova"/>
                <a:cs typeface="Proxima Nova"/>
                <a:sym typeface="Proxima Nova"/>
              </a:defRPr>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Content Slide [White]">
  <p:cSld name="Content Slide [White]">
    <p:spTree>
      <p:nvGrpSpPr>
        <p:cNvPr id="1" name="Shape 6728"/>
        <p:cNvGrpSpPr/>
        <p:nvPr/>
      </p:nvGrpSpPr>
      <p:grpSpPr>
        <a:xfrm>
          <a:off x="0" y="0"/>
          <a:ext cx="0" cy="0"/>
          <a:chOff x="0" y="0"/>
          <a:chExt cx="0" cy="0"/>
        </a:xfrm>
      </p:grpSpPr>
      <p:sp>
        <p:nvSpPr>
          <p:cNvPr id="6729" name="Google Shape;6729;p64"/>
          <p:cNvSpPr/>
          <p:nvPr/>
        </p:nvSpPr>
        <p:spPr>
          <a:xfrm>
            <a:off x="4322768" y="239740"/>
            <a:ext cx="498300" cy="57900"/>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Avenir"/>
              <a:ea typeface="Avenir"/>
              <a:cs typeface="Avenir"/>
              <a:sym typeface="Avenir"/>
            </a:endParaRPr>
          </a:p>
        </p:txBody>
      </p:sp>
      <p:sp>
        <p:nvSpPr>
          <p:cNvPr id="6730" name="Google Shape;6730;p64"/>
          <p:cNvSpPr txBox="1">
            <a:spLocks noGrp="1"/>
          </p:cNvSpPr>
          <p:nvPr>
            <p:ph type="title"/>
          </p:nvPr>
        </p:nvSpPr>
        <p:spPr>
          <a:xfrm>
            <a:off x="864225" y="435300"/>
            <a:ext cx="7415400" cy="5697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atin typeface="Proxima Nova"/>
                <a:ea typeface="Proxima Nova"/>
                <a:cs typeface="Proxima Nova"/>
                <a:sym typeface="Proxima Nova"/>
              </a:defRPr>
            </a:lvl1pPr>
            <a:lvl2pPr lvl="1" rtl="0">
              <a:spcBef>
                <a:spcPts val="0"/>
              </a:spcBef>
              <a:spcAft>
                <a:spcPts val="0"/>
              </a:spcAft>
              <a:buNone/>
              <a:defRPr>
                <a:latin typeface="Proxima Nova"/>
                <a:ea typeface="Proxima Nova"/>
                <a:cs typeface="Proxima Nova"/>
                <a:sym typeface="Proxima Nova"/>
              </a:defRPr>
            </a:lvl2pPr>
            <a:lvl3pPr lvl="2" rtl="0">
              <a:spcBef>
                <a:spcPts val="0"/>
              </a:spcBef>
              <a:spcAft>
                <a:spcPts val="0"/>
              </a:spcAft>
              <a:buNone/>
              <a:defRPr>
                <a:latin typeface="Proxima Nova"/>
                <a:ea typeface="Proxima Nova"/>
                <a:cs typeface="Proxima Nova"/>
                <a:sym typeface="Proxima Nova"/>
              </a:defRPr>
            </a:lvl3pPr>
            <a:lvl4pPr lvl="3" rtl="0">
              <a:spcBef>
                <a:spcPts val="0"/>
              </a:spcBef>
              <a:spcAft>
                <a:spcPts val="0"/>
              </a:spcAft>
              <a:buNone/>
              <a:defRPr>
                <a:latin typeface="Proxima Nova"/>
                <a:ea typeface="Proxima Nova"/>
                <a:cs typeface="Proxima Nova"/>
                <a:sym typeface="Proxima Nova"/>
              </a:defRPr>
            </a:lvl4pPr>
            <a:lvl5pPr lvl="4" rtl="0">
              <a:spcBef>
                <a:spcPts val="0"/>
              </a:spcBef>
              <a:spcAft>
                <a:spcPts val="0"/>
              </a:spcAft>
              <a:buNone/>
              <a:defRPr>
                <a:latin typeface="Proxima Nova"/>
                <a:ea typeface="Proxima Nova"/>
                <a:cs typeface="Proxima Nova"/>
                <a:sym typeface="Proxima Nova"/>
              </a:defRPr>
            </a:lvl5pPr>
            <a:lvl6pPr lvl="5" rtl="0">
              <a:spcBef>
                <a:spcPts val="0"/>
              </a:spcBef>
              <a:spcAft>
                <a:spcPts val="0"/>
              </a:spcAft>
              <a:buNone/>
              <a:defRPr>
                <a:latin typeface="Proxima Nova"/>
                <a:ea typeface="Proxima Nova"/>
                <a:cs typeface="Proxima Nova"/>
                <a:sym typeface="Proxima Nova"/>
              </a:defRPr>
            </a:lvl6pPr>
            <a:lvl7pPr lvl="6" rtl="0">
              <a:spcBef>
                <a:spcPts val="0"/>
              </a:spcBef>
              <a:spcAft>
                <a:spcPts val="0"/>
              </a:spcAft>
              <a:buNone/>
              <a:defRPr>
                <a:latin typeface="Proxima Nova"/>
                <a:ea typeface="Proxima Nova"/>
                <a:cs typeface="Proxima Nova"/>
                <a:sym typeface="Proxima Nova"/>
              </a:defRPr>
            </a:lvl7pPr>
            <a:lvl8pPr lvl="7" rtl="0">
              <a:spcBef>
                <a:spcPts val="0"/>
              </a:spcBef>
              <a:spcAft>
                <a:spcPts val="0"/>
              </a:spcAft>
              <a:buNone/>
              <a:defRPr>
                <a:latin typeface="Proxima Nova"/>
                <a:ea typeface="Proxima Nova"/>
                <a:cs typeface="Proxima Nova"/>
                <a:sym typeface="Proxima Nova"/>
              </a:defRPr>
            </a:lvl8pPr>
            <a:lvl9pPr lvl="8" rtl="0">
              <a:spcBef>
                <a:spcPts val="0"/>
              </a:spcBef>
              <a:spcAft>
                <a:spcPts val="0"/>
              </a:spcAft>
              <a:buNone/>
              <a:defRPr>
                <a:latin typeface="Proxima Nova"/>
                <a:ea typeface="Proxima Nova"/>
                <a:cs typeface="Proxima Nova"/>
                <a:sym typeface="Proxima Nova"/>
              </a:defRPr>
            </a:lvl9pPr>
          </a:lstStyle>
          <a:p>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Content Slide [Blank]">
  <p:cSld name="Content Slide [Blank]">
    <p:spTree>
      <p:nvGrpSpPr>
        <p:cNvPr id="1" name="Shape 6731"/>
        <p:cNvGrpSpPr/>
        <p:nvPr/>
      </p:nvGrpSpPr>
      <p:grpSpPr>
        <a:xfrm>
          <a:off x="0" y="0"/>
          <a:ext cx="0" cy="0"/>
          <a:chOff x="0" y="0"/>
          <a:chExt cx="0" cy="0"/>
        </a:xfrm>
      </p:grpSpPr>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hank You Slide">
  <p:cSld name="Thank You Slide">
    <p:bg>
      <p:bgPr>
        <a:blipFill>
          <a:blip r:embed="rId2">
            <a:alphaModFix amt="27000"/>
          </a:blip>
          <a:stretch>
            <a:fillRect/>
          </a:stretch>
        </a:blipFill>
        <a:effectLst/>
      </p:bgPr>
    </p:bg>
    <p:spTree>
      <p:nvGrpSpPr>
        <p:cNvPr id="1" name="Shape 6732"/>
        <p:cNvGrpSpPr/>
        <p:nvPr/>
      </p:nvGrpSpPr>
      <p:grpSpPr>
        <a:xfrm>
          <a:off x="0" y="0"/>
          <a:ext cx="0" cy="0"/>
          <a:chOff x="0" y="0"/>
          <a:chExt cx="0" cy="0"/>
        </a:xfrm>
      </p:grpSpPr>
      <p:sp>
        <p:nvSpPr>
          <p:cNvPr id="6733" name="Google Shape;6733;p66"/>
          <p:cNvSpPr txBox="1"/>
          <p:nvPr/>
        </p:nvSpPr>
        <p:spPr>
          <a:xfrm>
            <a:off x="2041313" y="2404541"/>
            <a:ext cx="5061300" cy="756300"/>
          </a:xfrm>
          <a:prstGeom prst="rect">
            <a:avLst/>
          </a:prstGeom>
          <a:noFill/>
          <a:ln>
            <a:noFill/>
          </a:ln>
        </p:spPr>
        <p:txBody>
          <a:bodyPr spcFirstLastPara="1" wrap="square" lIns="68575" tIns="68575" rIns="68575" bIns="68575" anchor="t" anchorCtr="0">
            <a:noAutofit/>
          </a:bodyPr>
          <a:lstStyle/>
          <a:p>
            <a:pPr marL="0" marR="0" lvl="0" indent="0" algn="ctr" rtl="0">
              <a:spcBef>
                <a:spcPts val="0"/>
              </a:spcBef>
              <a:spcAft>
                <a:spcPts val="0"/>
              </a:spcAft>
              <a:buClr>
                <a:schemeClr val="dk1"/>
              </a:buClr>
              <a:buSzPts val="5400"/>
              <a:buFont typeface="Avenir"/>
              <a:buNone/>
            </a:pPr>
            <a:r>
              <a:rPr lang="en" sz="5400" b="1">
                <a:solidFill>
                  <a:schemeClr val="dk1"/>
                </a:solidFill>
                <a:latin typeface="Proxima Nova"/>
                <a:ea typeface="Proxima Nova"/>
                <a:cs typeface="Proxima Nova"/>
                <a:sym typeface="Proxima Nova"/>
              </a:rPr>
              <a:t>Thank You!</a:t>
            </a:r>
            <a:endParaRPr sz="5400" b="1">
              <a:solidFill>
                <a:schemeClr val="dk1"/>
              </a:solidFill>
              <a:latin typeface="Proxima Nova"/>
              <a:ea typeface="Proxima Nova"/>
              <a:cs typeface="Proxima Nova"/>
              <a:sym typeface="Proxima Nova"/>
            </a:endParaRPr>
          </a:p>
        </p:txBody>
      </p:sp>
      <p:sp>
        <p:nvSpPr>
          <p:cNvPr id="6734" name="Google Shape;6734;p66"/>
          <p:cNvSpPr txBox="1"/>
          <p:nvPr/>
        </p:nvSpPr>
        <p:spPr>
          <a:xfrm>
            <a:off x="5475238" y="4105959"/>
            <a:ext cx="2038200" cy="211800"/>
          </a:xfrm>
          <a:prstGeom prst="rect">
            <a:avLst/>
          </a:prstGeom>
          <a:noFill/>
          <a:ln>
            <a:noFill/>
          </a:ln>
        </p:spPr>
        <p:txBody>
          <a:bodyPr spcFirstLastPara="1" wrap="square" lIns="68575" tIns="68575" rIns="68575" bIns="68575" anchor="ctr" anchorCtr="0">
            <a:noAutofit/>
          </a:bodyPr>
          <a:lstStyle/>
          <a:p>
            <a:pPr marL="0" marR="0" lvl="0" indent="0" algn="l" rtl="0">
              <a:spcBef>
                <a:spcPts val="0"/>
              </a:spcBef>
              <a:spcAft>
                <a:spcPts val="0"/>
              </a:spcAft>
              <a:buClr>
                <a:schemeClr val="dk1"/>
              </a:buClr>
              <a:buSzPts val="1800"/>
              <a:buFont typeface="Avenir"/>
              <a:buNone/>
            </a:pPr>
            <a:r>
              <a:rPr lang="en" sz="1800" b="0">
                <a:solidFill>
                  <a:schemeClr val="dk1"/>
                </a:solidFill>
                <a:latin typeface="Avenir"/>
                <a:ea typeface="Avenir"/>
                <a:cs typeface="Avenir"/>
                <a:sym typeface="Avenir"/>
              </a:rPr>
              <a:t>www.poynt.com</a:t>
            </a:r>
            <a:endParaRPr sz="1800" b="0">
              <a:solidFill>
                <a:schemeClr val="dk1"/>
              </a:solidFill>
              <a:latin typeface="Avenir"/>
              <a:ea typeface="Avenir"/>
              <a:cs typeface="Avenir"/>
              <a:sym typeface="Avenir"/>
            </a:endParaRPr>
          </a:p>
        </p:txBody>
      </p:sp>
      <p:pic>
        <p:nvPicPr>
          <p:cNvPr id="6735" name="Google Shape;6735;p66"/>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1896532" y="4083092"/>
            <a:ext cx="342900" cy="274319"/>
          </a:xfrm>
          <a:prstGeom prst="rect">
            <a:avLst/>
          </a:prstGeom>
          <a:noFill/>
          <a:ln>
            <a:noFill/>
          </a:ln>
        </p:spPr>
      </p:pic>
      <p:pic>
        <p:nvPicPr>
          <p:cNvPr id="6736" name="Google Shape;6736;p66"/>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5145118" y="4048802"/>
            <a:ext cx="342900" cy="342900"/>
          </a:xfrm>
          <a:prstGeom prst="rect">
            <a:avLst/>
          </a:prstGeom>
          <a:noFill/>
          <a:ln>
            <a:noFill/>
          </a:ln>
        </p:spPr>
      </p:pic>
      <p:sp>
        <p:nvSpPr>
          <p:cNvPr id="6737" name="Google Shape;6737;p66"/>
          <p:cNvSpPr txBox="1">
            <a:spLocks noGrp="1"/>
          </p:cNvSpPr>
          <p:nvPr>
            <p:ph type="title"/>
          </p:nvPr>
        </p:nvSpPr>
        <p:spPr>
          <a:xfrm>
            <a:off x="777263" y="3320006"/>
            <a:ext cx="7589400" cy="5697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6738" name="Google Shape;6738;p66"/>
          <p:cNvSpPr txBox="1">
            <a:spLocks noGrp="1"/>
          </p:cNvSpPr>
          <p:nvPr>
            <p:ph type="subTitle" idx="1"/>
          </p:nvPr>
        </p:nvSpPr>
        <p:spPr>
          <a:xfrm>
            <a:off x="2272988" y="4048800"/>
            <a:ext cx="2814900" cy="342900"/>
          </a:xfrm>
          <a:prstGeom prst="rect">
            <a:avLst/>
          </a:prstGeom>
        </p:spPr>
        <p:txBody>
          <a:bodyPr spcFirstLastPara="1" wrap="square" lIns="68575" tIns="34275" rIns="68575" bIns="34275" anchor="b" anchorCtr="0">
            <a:noAutofit/>
          </a:bodyPr>
          <a:lstStyle>
            <a:lvl1pPr lvl="0" rtl="0">
              <a:spcBef>
                <a:spcPts val="800"/>
              </a:spcBef>
              <a:spcAft>
                <a:spcPts val="0"/>
              </a:spcAft>
              <a:buNone/>
              <a:defRPr/>
            </a:lvl1pPr>
            <a:lvl2pPr lvl="1" rtl="0">
              <a:spcBef>
                <a:spcPts val="800"/>
              </a:spcBef>
              <a:spcAft>
                <a:spcPts val="0"/>
              </a:spcAft>
              <a:buNone/>
              <a:defRPr/>
            </a:lvl2pPr>
            <a:lvl3pPr lvl="2" rtl="0">
              <a:spcBef>
                <a:spcPts val="800"/>
              </a:spcBef>
              <a:spcAft>
                <a:spcPts val="0"/>
              </a:spcAft>
              <a:buNone/>
              <a:defRPr/>
            </a:lvl3pPr>
            <a:lvl4pPr lvl="3" rtl="0">
              <a:spcBef>
                <a:spcPts val="800"/>
              </a:spcBef>
              <a:spcAft>
                <a:spcPts val="0"/>
              </a:spcAft>
              <a:buNone/>
              <a:defRPr/>
            </a:lvl4pPr>
            <a:lvl5pPr lvl="4" rtl="0">
              <a:spcBef>
                <a:spcPts val="800"/>
              </a:spcBef>
              <a:spcAft>
                <a:spcPts val="0"/>
              </a:spcAft>
              <a:buNone/>
              <a:defRPr/>
            </a:lvl5pPr>
            <a:lvl6pPr lvl="5" rtl="0">
              <a:spcBef>
                <a:spcPts val="800"/>
              </a:spcBef>
              <a:spcAft>
                <a:spcPts val="0"/>
              </a:spcAft>
              <a:buNone/>
              <a:defRPr/>
            </a:lvl6pPr>
            <a:lvl7pPr lvl="6" rtl="0">
              <a:spcBef>
                <a:spcPts val="800"/>
              </a:spcBef>
              <a:spcAft>
                <a:spcPts val="0"/>
              </a:spcAft>
              <a:buNone/>
              <a:defRPr/>
            </a:lvl7pPr>
            <a:lvl8pPr lvl="7" rtl="0">
              <a:spcBef>
                <a:spcPts val="800"/>
              </a:spcBef>
              <a:spcAft>
                <a:spcPts val="0"/>
              </a:spcAft>
              <a:buNone/>
              <a:defRPr/>
            </a:lvl8pPr>
            <a:lvl9pPr lvl="8" rtl="0">
              <a:spcBef>
                <a:spcPts val="800"/>
              </a:spcBef>
              <a:spcAft>
                <a:spcPts val="0"/>
              </a:spcAft>
              <a:buNone/>
              <a:defRPr/>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Poynt BG)" type="title">
  <p:cSld name="TITLE">
    <p:spTree>
      <p:nvGrpSpPr>
        <p:cNvPr id="1" name="Shape 6743"/>
        <p:cNvGrpSpPr/>
        <p:nvPr/>
      </p:nvGrpSpPr>
      <p:grpSpPr>
        <a:xfrm>
          <a:off x="0" y="0"/>
          <a:ext cx="0" cy="0"/>
          <a:chOff x="0" y="0"/>
          <a:chExt cx="0" cy="0"/>
        </a:xfrm>
      </p:grpSpPr>
      <p:pic>
        <p:nvPicPr>
          <p:cNvPr id="6744" name="Google Shape;6744;p68"/>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0" y="0"/>
            <a:ext cx="9144000" cy="5143500"/>
          </a:xfrm>
          <a:prstGeom prst="rect">
            <a:avLst/>
          </a:prstGeom>
          <a:noFill/>
          <a:ln>
            <a:noFill/>
          </a:ln>
        </p:spPr>
      </p:pic>
      <p:sp>
        <p:nvSpPr>
          <p:cNvPr id="6745" name="Google Shape;6745;p68"/>
          <p:cNvSpPr txBox="1">
            <a:spLocks noGrp="1"/>
          </p:cNvSpPr>
          <p:nvPr>
            <p:ph type="title"/>
          </p:nvPr>
        </p:nvSpPr>
        <p:spPr>
          <a:xfrm>
            <a:off x="609600" y="2184450"/>
            <a:ext cx="7924800" cy="7746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None/>
              <a:defRPr sz="3600">
                <a:solidFill>
                  <a:srgbClr val="FFFFFF"/>
                </a:solidFill>
                <a:latin typeface="Proxima Nova"/>
                <a:ea typeface="Proxima Nova"/>
                <a:cs typeface="Proxima Nova"/>
                <a:sym typeface="Proxima Nova"/>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pic>
        <p:nvPicPr>
          <p:cNvPr id="6746" name="Google Shape;6746;p68"/>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053800" y="762000"/>
            <a:ext cx="1036400" cy="245450"/>
          </a:xfrm>
          <a:prstGeom prst="rect">
            <a:avLst/>
          </a:prstGeom>
          <a:noFill/>
          <a:ln>
            <a:noFill/>
          </a:ln>
        </p:spPr>
      </p:pic>
      <p:sp>
        <p:nvSpPr>
          <p:cNvPr id="6747" name="Google Shape;6747;p68"/>
          <p:cNvSpPr txBox="1">
            <a:spLocks noGrp="1"/>
          </p:cNvSpPr>
          <p:nvPr>
            <p:ph type="subTitle" idx="1"/>
          </p:nvPr>
        </p:nvSpPr>
        <p:spPr>
          <a:xfrm>
            <a:off x="2296950" y="2959050"/>
            <a:ext cx="4550100" cy="49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200">
                <a:solidFill>
                  <a:srgbClr val="EAF0F3"/>
                </a:solidFill>
              </a:defRPr>
            </a:lvl1pPr>
            <a:lvl2pPr lvl="1" algn="ctr" rtl="0">
              <a:lnSpc>
                <a:spcPct val="100000"/>
              </a:lnSpc>
              <a:spcBef>
                <a:spcPts val="0"/>
              </a:spcBef>
              <a:spcAft>
                <a:spcPts val="0"/>
              </a:spcAft>
              <a:buNone/>
              <a:defRPr>
                <a:solidFill>
                  <a:srgbClr val="FFFFFF"/>
                </a:solidFill>
              </a:defRPr>
            </a:lvl2pPr>
            <a:lvl3pPr lvl="2" algn="ctr" rtl="0">
              <a:lnSpc>
                <a:spcPct val="100000"/>
              </a:lnSpc>
              <a:spcBef>
                <a:spcPts val="1600"/>
              </a:spcBef>
              <a:spcAft>
                <a:spcPts val="0"/>
              </a:spcAft>
              <a:buNone/>
              <a:defRPr>
                <a:solidFill>
                  <a:srgbClr val="FFFFFF"/>
                </a:solidFill>
              </a:defRPr>
            </a:lvl3pPr>
            <a:lvl4pPr lvl="3" algn="ctr" rtl="0">
              <a:lnSpc>
                <a:spcPct val="100000"/>
              </a:lnSpc>
              <a:spcBef>
                <a:spcPts val="1600"/>
              </a:spcBef>
              <a:spcAft>
                <a:spcPts val="0"/>
              </a:spcAft>
              <a:buNone/>
              <a:defRPr>
                <a:solidFill>
                  <a:srgbClr val="FFFFFF"/>
                </a:solidFill>
              </a:defRPr>
            </a:lvl4pPr>
            <a:lvl5pPr lvl="4" algn="ctr" rtl="0">
              <a:lnSpc>
                <a:spcPct val="100000"/>
              </a:lnSpc>
              <a:spcBef>
                <a:spcPts val="1600"/>
              </a:spcBef>
              <a:spcAft>
                <a:spcPts val="0"/>
              </a:spcAft>
              <a:buNone/>
              <a:defRPr>
                <a:solidFill>
                  <a:srgbClr val="FFFFFF"/>
                </a:solidFill>
              </a:defRPr>
            </a:lvl5pPr>
            <a:lvl6pPr lvl="5" algn="ctr" rtl="0">
              <a:lnSpc>
                <a:spcPct val="100000"/>
              </a:lnSpc>
              <a:spcBef>
                <a:spcPts val="1600"/>
              </a:spcBef>
              <a:spcAft>
                <a:spcPts val="0"/>
              </a:spcAft>
              <a:buNone/>
              <a:defRPr>
                <a:solidFill>
                  <a:srgbClr val="FFFFFF"/>
                </a:solidFill>
              </a:defRPr>
            </a:lvl6pPr>
            <a:lvl7pPr lvl="6" algn="ctr" rtl="0">
              <a:lnSpc>
                <a:spcPct val="100000"/>
              </a:lnSpc>
              <a:spcBef>
                <a:spcPts val="1600"/>
              </a:spcBef>
              <a:spcAft>
                <a:spcPts val="0"/>
              </a:spcAft>
              <a:buNone/>
              <a:defRPr>
                <a:solidFill>
                  <a:srgbClr val="FFFFFF"/>
                </a:solidFill>
              </a:defRPr>
            </a:lvl7pPr>
            <a:lvl8pPr lvl="7" algn="ctr" rtl="0">
              <a:lnSpc>
                <a:spcPct val="100000"/>
              </a:lnSpc>
              <a:spcBef>
                <a:spcPts val="1600"/>
              </a:spcBef>
              <a:spcAft>
                <a:spcPts val="0"/>
              </a:spcAft>
              <a:buNone/>
              <a:defRPr>
                <a:solidFill>
                  <a:srgbClr val="FFFFFF"/>
                </a:solidFill>
              </a:defRPr>
            </a:lvl8pPr>
            <a:lvl9pPr lvl="8" algn="ctr" rtl="0">
              <a:lnSpc>
                <a:spcPct val="100000"/>
              </a:lnSpc>
              <a:spcBef>
                <a:spcPts val="1600"/>
              </a:spcBef>
              <a:spcAft>
                <a:spcPts val="1600"/>
              </a:spcAft>
              <a:buNone/>
              <a:defRPr>
                <a:solidFill>
                  <a:srgbClr val="FFFFFF"/>
                </a:solidFill>
              </a:defRPr>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hank You">
  <p:cSld name="TITLE_2">
    <p:spTree>
      <p:nvGrpSpPr>
        <p:cNvPr id="1" name="Shape 6748"/>
        <p:cNvGrpSpPr/>
        <p:nvPr/>
      </p:nvGrpSpPr>
      <p:grpSpPr>
        <a:xfrm>
          <a:off x="0" y="0"/>
          <a:ext cx="0" cy="0"/>
          <a:chOff x="0" y="0"/>
          <a:chExt cx="0" cy="0"/>
        </a:xfrm>
      </p:grpSpPr>
      <p:pic>
        <p:nvPicPr>
          <p:cNvPr id="6749" name="Google Shape;6749;p69"/>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0" y="0"/>
            <a:ext cx="9144000" cy="5143500"/>
          </a:xfrm>
          <a:prstGeom prst="rect">
            <a:avLst/>
          </a:prstGeom>
          <a:noFill/>
          <a:ln>
            <a:noFill/>
          </a:ln>
        </p:spPr>
      </p:pic>
      <p:pic>
        <p:nvPicPr>
          <p:cNvPr id="6750" name="Google Shape;6750;p6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053800" y="762000"/>
            <a:ext cx="1036400" cy="245450"/>
          </a:xfrm>
          <a:prstGeom prst="rect">
            <a:avLst/>
          </a:prstGeom>
          <a:noFill/>
          <a:ln>
            <a:noFill/>
          </a:ln>
        </p:spPr>
      </p:pic>
      <p:sp>
        <p:nvSpPr>
          <p:cNvPr id="6751" name="Google Shape;6751;p69"/>
          <p:cNvSpPr txBox="1"/>
          <p:nvPr/>
        </p:nvSpPr>
        <p:spPr>
          <a:xfrm>
            <a:off x="1833900" y="2252250"/>
            <a:ext cx="5476200" cy="63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rgbClr val="FFFFFF"/>
                </a:solidFill>
                <a:latin typeface="Proxima Nova"/>
                <a:ea typeface="Proxima Nova"/>
                <a:cs typeface="Proxima Nova"/>
                <a:sym typeface="Proxima Nova"/>
              </a:rPr>
              <a:t>THANK YOU</a:t>
            </a:r>
            <a:endParaRPr sz="3600">
              <a:solidFill>
                <a:srgbClr val="FFFFFF"/>
              </a:solidFill>
              <a:latin typeface="Proxima Nova"/>
              <a:ea typeface="Proxima Nova"/>
              <a:cs typeface="Proxima Nova"/>
              <a:sym typeface="Proxima Nova"/>
            </a:endParaRPr>
          </a:p>
        </p:txBody>
      </p:sp>
      <p:sp>
        <p:nvSpPr>
          <p:cNvPr id="6752" name="Google Shape;6752;p69"/>
          <p:cNvSpPr txBox="1"/>
          <p:nvPr/>
        </p:nvSpPr>
        <p:spPr>
          <a:xfrm>
            <a:off x="1644600" y="3449575"/>
            <a:ext cx="5878200" cy="685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Proxima Nova"/>
                <a:ea typeface="Proxima Nova"/>
                <a:cs typeface="Proxima Nova"/>
                <a:sym typeface="Proxima Nova"/>
              </a:rPr>
              <a:t>If you have any questions or want more information,</a:t>
            </a:r>
            <a:br>
              <a:rPr lang="en">
                <a:solidFill>
                  <a:srgbClr val="FFFFFF"/>
                </a:solidFill>
                <a:latin typeface="Proxima Nova"/>
                <a:ea typeface="Proxima Nova"/>
                <a:cs typeface="Proxima Nova"/>
                <a:sym typeface="Proxima Nova"/>
              </a:rPr>
            </a:br>
            <a:r>
              <a:rPr lang="en">
                <a:solidFill>
                  <a:srgbClr val="FFFFFF"/>
                </a:solidFill>
                <a:latin typeface="Proxima Nova"/>
                <a:ea typeface="Proxima Nova"/>
                <a:cs typeface="Proxima Nova"/>
                <a:sym typeface="Proxima Nova"/>
              </a:rPr>
              <a:t>you can visit our website our send us an email.</a:t>
            </a:r>
            <a:endParaRPr>
              <a:solidFill>
                <a:srgbClr val="FFFFFF"/>
              </a:solidFill>
              <a:latin typeface="Proxima Nova"/>
              <a:ea typeface="Proxima Nova"/>
              <a:cs typeface="Proxima Nova"/>
              <a:sym typeface="Proxima Nova"/>
            </a:endParaRPr>
          </a:p>
        </p:txBody>
      </p:sp>
      <p:grpSp>
        <p:nvGrpSpPr>
          <p:cNvPr id="6753" name="Google Shape;6753;p69"/>
          <p:cNvGrpSpPr/>
          <p:nvPr/>
        </p:nvGrpSpPr>
        <p:grpSpPr>
          <a:xfrm>
            <a:off x="2223395" y="4232350"/>
            <a:ext cx="2085311" cy="398100"/>
            <a:chOff x="1547800" y="3775150"/>
            <a:chExt cx="2085311" cy="398100"/>
          </a:xfrm>
        </p:grpSpPr>
        <p:pic>
          <p:nvPicPr>
            <p:cNvPr id="6754" name="Google Shape;6754;p69"/>
            <p:cNvPicPr preferRelativeResize="0"/>
            <p:nvPr/>
          </p:nvPicPr>
          <p:blipFill>
            <a:blip r:embed="rId4" cstate="screen">
              <a:alphaModFix/>
              <a:extLst>
                <a:ext uri="{28A0092B-C50C-407E-A947-70E740481C1C}">
                  <a14:useLocalDpi xmlns:a14="http://schemas.microsoft.com/office/drawing/2010/main"/>
                </a:ext>
              </a:extLst>
            </a:blip>
            <a:stretch>
              <a:fillRect/>
            </a:stretch>
          </p:blipFill>
          <p:spPr>
            <a:xfrm>
              <a:off x="1547800" y="3818650"/>
              <a:ext cx="311077" cy="311076"/>
            </a:xfrm>
            <a:prstGeom prst="rect">
              <a:avLst/>
            </a:prstGeom>
            <a:noFill/>
            <a:ln>
              <a:noFill/>
            </a:ln>
          </p:spPr>
        </p:pic>
        <p:sp>
          <p:nvSpPr>
            <p:cNvPr id="6755" name="Google Shape;6755;p69"/>
            <p:cNvSpPr txBox="1"/>
            <p:nvPr/>
          </p:nvSpPr>
          <p:spPr>
            <a:xfrm>
              <a:off x="1918611" y="3775150"/>
              <a:ext cx="1714500" cy="398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300" b="1">
                  <a:solidFill>
                    <a:srgbClr val="FFFFFF"/>
                  </a:solidFill>
                  <a:latin typeface="Proxima Nova"/>
                  <a:ea typeface="Proxima Nova"/>
                  <a:cs typeface="Proxima Nova"/>
                  <a:sym typeface="Proxima Nova"/>
                </a:rPr>
                <a:t>WWW.POYNT.COM</a:t>
              </a:r>
              <a:endParaRPr sz="1300" b="1">
                <a:solidFill>
                  <a:srgbClr val="FFFFFF"/>
                </a:solidFill>
                <a:latin typeface="Proxima Nova"/>
                <a:ea typeface="Proxima Nova"/>
                <a:cs typeface="Proxima Nova"/>
                <a:sym typeface="Proxima Nova"/>
              </a:endParaRPr>
            </a:p>
          </p:txBody>
        </p:sp>
      </p:grpSp>
      <p:grpSp>
        <p:nvGrpSpPr>
          <p:cNvPr id="6756" name="Google Shape;6756;p69"/>
          <p:cNvGrpSpPr/>
          <p:nvPr/>
        </p:nvGrpSpPr>
        <p:grpSpPr>
          <a:xfrm>
            <a:off x="4972716" y="4232338"/>
            <a:ext cx="2134979" cy="398100"/>
            <a:chOff x="4754321" y="3775138"/>
            <a:chExt cx="2134979" cy="398100"/>
          </a:xfrm>
        </p:grpSpPr>
        <p:pic>
          <p:nvPicPr>
            <p:cNvPr id="6757" name="Google Shape;6757;p69"/>
            <p:cNvPicPr preferRelativeResize="0"/>
            <p:nvPr/>
          </p:nvPicPr>
          <p:blipFill>
            <a:blip r:embed="rId5" cstate="screen">
              <a:alphaModFix/>
              <a:extLst>
                <a:ext uri="{28A0092B-C50C-407E-A947-70E740481C1C}">
                  <a14:useLocalDpi xmlns:a14="http://schemas.microsoft.com/office/drawing/2010/main"/>
                </a:ext>
              </a:extLst>
            </a:blip>
            <a:stretch>
              <a:fillRect/>
            </a:stretch>
          </p:blipFill>
          <p:spPr>
            <a:xfrm>
              <a:off x="4754321" y="3849776"/>
              <a:ext cx="311077" cy="248861"/>
            </a:xfrm>
            <a:prstGeom prst="rect">
              <a:avLst/>
            </a:prstGeom>
            <a:noFill/>
            <a:ln>
              <a:noFill/>
            </a:ln>
          </p:spPr>
        </p:pic>
        <p:sp>
          <p:nvSpPr>
            <p:cNvPr id="6758" name="Google Shape;6758;p69"/>
            <p:cNvSpPr txBox="1"/>
            <p:nvPr/>
          </p:nvSpPr>
          <p:spPr>
            <a:xfrm>
              <a:off x="5174800" y="3775138"/>
              <a:ext cx="1714500" cy="398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300" b="1">
                  <a:solidFill>
                    <a:srgbClr val="FFFFFF"/>
                  </a:solidFill>
                  <a:latin typeface="Proxima Nova"/>
                  <a:ea typeface="Proxima Nova"/>
                  <a:cs typeface="Proxima Nova"/>
                  <a:sym typeface="Proxima Nova"/>
                </a:rPr>
                <a:t>INFO@POYNT.COM</a:t>
              </a:r>
              <a:endParaRPr sz="1300" b="1">
                <a:solidFill>
                  <a:srgbClr val="FFFFFF"/>
                </a:solidFill>
                <a:latin typeface="Proxima Nova"/>
                <a:ea typeface="Proxima Nova"/>
                <a:cs typeface="Proxima Nova"/>
                <a:sym typeface="Proxima Nova"/>
              </a:endParaRPr>
            </a:p>
          </p:txBody>
        </p:sp>
      </p:gr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Blue)">
  <p:cSld name="TITLE_1">
    <p:bg>
      <p:bgPr>
        <a:solidFill>
          <a:srgbClr val="37526E"/>
        </a:solidFill>
        <a:effectLst/>
      </p:bgPr>
    </p:bg>
    <p:spTree>
      <p:nvGrpSpPr>
        <p:cNvPr id="1" name="Shape 6759"/>
        <p:cNvGrpSpPr/>
        <p:nvPr/>
      </p:nvGrpSpPr>
      <p:grpSpPr>
        <a:xfrm>
          <a:off x="0" y="0"/>
          <a:ext cx="0" cy="0"/>
          <a:chOff x="0" y="0"/>
          <a:chExt cx="0" cy="0"/>
        </a:xfrm>
      </p:grpSpPr>
      <p:sp>
        <p:nvSpPr>
          <p:cNvPr id="6760" name="Google Shape;6760;p70"/>
          <p:cNvSpPr txBox="1">
            <a:spLocks noGrp="1"/>
          </p:cNvSpPr>
          <p:nvPr>
            <p:ph type="title"/>
          </p:nvPr>
        </p:nvSpPr>
        <p:spPr>
          <a:xfrm>
            <a:off x="609600" y="2184450"/>
            <a:ext cx="7924800" cy="7746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None/>
              <a:defRPr sz="3600">
                <a:solidFill>
                  <a:srgbClr val="FFFFFF"/>
                </a:solidFill>
                <a:latin typeface="Proxima Nova"/>
                <a:ea typeface="Proxima Nova"/>
                <a:cs typeface="Proxima Nova"/>
                <a:sym typeface="Proxima Nova"/>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pic>
        <p:nvPicPr>
          <p:cNvPr id="6761" name="Google Shape;6761;p70"/>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4053800" y="762000"/>
            <a:ext cx="1036400" cy="245450"/>
          </a:xfrm>
          <a:prstGeom prst="rect">
            <a:avLst/>
          </a:prstGeom>
          <a:noFill/>
          <a:ln>
            <a:noFill/>
          </a:ln>
        </p:spPr>
      </p:pic>
      <p:sp>
        <p:nvSpPr>
          <p:cNvPr id="6762" name="Google Shape;6762;p70"/>
          <p:cNvSpPr txBox="1">
            <a:spLocks noGrp="1"/>
          </p:cNvSpPr>
          <p:nvPr>
            <p:ph type="subTitle" idx="1"/>
          </p:nvPr>
        </p:nvSpPr>
        <p:spPr>
          <a:xfrm>
            <a:off x="2296950" y="2959050"/>
            <a:ext cx="4550100" cy="49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200">
                <a:solidFill>
                  <a:srgbClr val="EAF0F3"/>
                </a:solidFill>
              </a:defRPr>
            </a:lvl1pPr>
            <a:lvl2pPr lvl="1" algn="ctr" rtl="0">
              <a:lnSpc>
                <a:spcPct val="100000"/>
              </a:lnSpc>
              <a:spcBef>
                <a:spcPts val="0"/>
              </a:spcBef>
              <a:spcAft>
                <a:spcPts val="0"/>
              </a:spcAft>
              <a:buNone/>
              <a:defRPr>
                <a:solidFill>
                  <a:srgbClr val="FFFFFF"/>
                </a:solidFill>
              </a:defRPr>
            </a:lvl2pPr>
            <a:lvl3pPr lvl="2" algn="ctr" rtl="0">
              <a:lnSpc>
                <a:spcPct val="100000"/>
              </a:lnSpc>
              <a:spcBef>
                <a:spcPts val="1600"/>
              </a:spcBef>
              <a:spcAft>
                <a:spcPts val="0"/>
              </a:spcAft>
              <a:buNone/>
              <a:defRPr>
                <a:solidFill>
                  <a:srgbClr val="FFFFFF"/>
                </a:solidFill>
              </a:defRPr>
            </a:lvl3pPr>
            <a:lvl4pPr lvl="3" algn="ctr" rtl="0">
              <a:lnSpc>
                <a:spcPct val="100000"/>
              </a:lnSpc>
              <a:spcBef>
                <a:spcPts val="1600"/>
              </a:spcBef>
              <a:spcAft>
                <a:spcPts val="0"/>
              </a:spcAft>
              <a:buNone/>
              <a:defRPr>
                <a:solidFill>
                  <a:srgbClr val="FFFFFF"/>
                </a:solidFill>
              </a:defRPr>
            </a:lvl4pPr>
            <a:lvl5pPr lvl="4" algn="ctr" rtl="0">
              <a:lnSpc>
                <a:spcPct val="100000"/>
              </a:lnSpc>
              <a:spcBef>
                <a:spcPts val="1600"/>
              </a:spcBef>
              <a:spcAft>
                <a:spcPts val="0"/>
              </a:spcAft>
              <a:buNone/>
              <a:defRPr>
                <a:solidFill>
                  <a:srgbClr val="FFFFFF"/>
                </a:solidFill>
              </a:defRPr>
            </a:lvl5pPr>
            <a:lvl6pPr lvl="5" algn="ctr" rtl="0">
              <a:lnSpc>
                <a:spcPct val="100000"/>
              </a:lnSpc>
              <a:spcBef>
                <a:spcPts val="1600"/>
              </a:spcBef>
              <a:spcAft>
                <a:spcPts val="0"/>
              </a:spcAft>
              <a:buNone/>
              <a:defRPr>
                <a:solidFill>
                  <a:srgbClr val="FFFFFF"/>
                </a:solidFill>
              </a:defRPr>
            </a:lvl6pPr>
            <a:lvl7pPr lvl="6" algn="ctr" rtl="0">
              <a:lnSpc>
                <a:spcPct val="100000"/>
              </a:lnSpc>
              <a:spcBef>
                <a:spcPts val="1600"/>
              </a:spcBef>
              <a:spcAft>
                <a:spcPts val="0"/>
              </a:spcAft>
              <a:buNone/>
              <a:defRPr>
                <a:solidFill>
                  <a:srgbClr val="FFFFFF"/>
                </a:solidFill>
              </a:defRPr>
            </a:lvl7pPr>
            <a:lvl8pPr lvl="7" algn="ctr" rtl="0">
              <a:lnSpc>
                <a:spcPct val="100000"/>
              </a:lnSpc>
              <a:spcBef>
                <a:spcPts val="1600"/>
              </a:spcBef>
              <a:spcAft>
                <a:spcPts val="0"/>
              </a:spcAft>
              <a:buNone/>
              <a:defRPr>
                <a:solidFill>
                  <a:srgbClr val="FFFFFF"/>
                </a:solidFill>
              </a:defRPr>
            </a:lvl8pPr>
            <a:lvl9pPr lvl="8" algn="ctr" rtl="0">
              <a:lnSpc>
                <a:spcPct val="100000"/>
              </a:lnSpc>
              <a:spcBef>
                <a:spcPts val="1600"/>
              </a:spcBef>
              <a:spcAft>
                <a:spcPts val="1600"/>
              </a:spcAft>
              <a:buNone/>
              <a:defRPr>
                <a:solidFill>
                  <a:srgbClr val="FFFFFF"/>
                </a:solidFill>
              </a:defRPr>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Photo BG (Man holding terminal)">
  <p:cSld name="CUSTOM_1">
    <p:spTree>
      <p:nvGrpSpPr>
        <p:cNvPr id="1" name="Shape 6763"/>
        <p:cNvGrpSpPr/>
        <p:nvPr/>
      </p:nvGrpSpPr>
      <p:grpSpPr>
        <a:xfrm>
          <a:off x="0" y="0"/>
          <a:ext cx="0" cy="0"/>
          <a:chOff x="0" y="0"/>
          <a:chExt cx="0" cy="0"/>
        </a:xfrm>
      </p:grpSpPr>
      <p:pic>
        <p:nvPicPr>
          <p:cNvPr id="6764" name="Google Shape;6764;p71"/>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0" y="0"/>
            <a:ext cx="9144000" cy="5143500"/>
          </a:xfrm>
          <a:prstGeom prst="rect">
            <a:avLst/>
          </a:prstGeom>
          <a:noFill/>
          <a:ln>
            <a:noFill/>
          </a:ln>
        </p:spPr>
      </p:pic>
      <p:sp>
        <p:nvSpPr>
          <p:cNvPr id="6765" name="Google Shape;6765;p71"/>
          <p:cNvSpPr txBox="1">
            <a:spLocks noGrp="1"/>
          </p:cNvSpPr>
          <p:nvPr>
            <p:ph type="title"/>
          </p:nvPr>
        </p:nvSpPr>
        <p:spPr>
          <a:xfrm>
            <a:off x="609600" y="1540650"/>
            <a:ext cx="3494700" cy="7746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None/>
              <a:defRPr sz="1800">
                <a:solidFill>
                  <a:srgbClr val="FFFFFF"/>
                </a:solidFill>
                <a:latin typeface="Proxima Nova"/>
                <a:ea typeface="Proxima Nova"/>
                <a:cs typeface="Proxima Nova"/>
                <a:sym typeface="Proxima Nova"/>
              </a:defRPr>
            </a:lvl1pPr>
            <a:lvl2pPr lvl="1" rtl="0">
              <a:spcBef>
                <a:spcPts val="0"/>
              </a:spcBef>
              <a:spcAft>
                <a:spcPts val="0"/>
              </a:spcAft>
              <a:buNone/>
              <a:defRPr sz="1800">
                <a:solidFill>
                  <a:srgbClr val="FFFFFF"/>
                </a:solidFill>
                <a:latin typeface="Proxima Nova"/>
                <a:ea typeface="Proxima Nova"/>
                <a:cs typeface="Proxima Nova"/>
                <a:sym typeface="Proxima Nova"/>
              </a:defRPr>
            </a:lvl2pPr>
            <a:lvl3pPr lvl="2" rtl="0">
              <a:spcBef>
                <a:spcPts val="0"/>
              </a:spcBef>
              <a:spcAft>
                <a:spcPts val="0"/>
              </a:spcAft>
              <a:buNone/>
              <a:defRPr sz="1800">
                <a:solidFill>
                  <a:srgbClr val="FFFFFF"/>
                </a:solidFill>
                <a:latin typeface="Proxima Nova"/>
                <a:ea typeface="Proxima Nova"/>
                <a:cs typeface="Proxima Nova"/>
                <a:sym typeface="Proxima Nova"/>
              </a:defRPr>
            </a:lvl3pPr>
            <a:lvl4pPr lvl="3" rtl="0">
              <a:spcBef>
                <a:spcPts val="0"/>
              </a:spcBef>
              <a:spcAft>
                <a:spcPts val="0"/>
              </a:spcAft>
              <a:buNone/>
              <a:defRPr sz="1800">
                <a:solidFill>
                  <a:srgbClr val="FFFFFF"/>
                </a:solidFill>
                <a:latin typeface="Proxima Nova"/>
                <a:ea typeface="Proxima Nova"/>
                <a:cs typeface="Proxima Nova"/>
                <a:sym typeface="Proxima Nova"/>
              </a:defRPr>
            </a:lvl4pPr>
            <a:lvl5pPr lvl="4" rtl="0">
              <a:spcBef>
                <a:spcPts val="0"/>
              </a:spcBef>
              <a:spcAft>
                <a:spcPts val="0"/>
              </a:spcAft>
              <a:buNone/>
              <a:defRPr sz="1800">
                <a:solidFill>
                  <a:srgbClr val="FFFFFF"/>
                </a:solidFill>
                <a:latin typeface="Proxima Nova"/>
                <a:ea typeface="Proxima Nova"/>
                <a:cs typeface="Proxima Nova"/>
                <a:sym typeface="Proxima Nova"/>
              </a:defRPr>
            </a:lvl5pPr>
            <a:lvl6pPr lvl="5" rtl="0">
              <a:spcBef>
                <a:spcPts val="0"/>
              </a:spcBef>
              <a:spcAft>
                <a:spcPts val="0"/>
              </a:spcAft>
              <a:buNone/>
              <a:defRPr sz="1800">
                <a:solidFill>
                  <a:srgbClr val="FFFFFF"/>
                </a:solidFill>
                <a:latin typeface="Proxima Nova"/>
                <a:ea typeface="Proxima Nova"/>
                <a:cs typeface="Proxima Nova"/>
                <a:sym typeface="Proxima Nova"/>
              </a:defRPr>
            </a:lvl6pPr>
            <a:lvl7pPr lvl="6" rtl="0">
              <a:spcBef>
                <a:spcPts val="0"/>
              </a:spcBef>
              <a:spcAft>
                <a:spcPts val="0"/>
              </a:spcAft>
              <a:buNone/>
              <a:defRPr sz="1800">
                <a:solidFill>
                  <a:srgbClr val="FFFFFF"/>
                </a:solidFill>
                <a:latin typeface="Proxima Nova"/>
                <a:ea typeface="Proxima Nova"/>
                <a:cs typeface="Proxima Nova"/>
                <a:sym typeface="Proxima Nova"/>
              </a:defRPr>
            </a:lvl7pPr>
            <a:lvl8pPr lvl="7" rtl="0">
              <a:spcBef>
                <a:spcPts val="0"/>
              </a:spcBef>
              <a:spcAft>
                <a:spcPts val="0"/>
              </a:spcAft>
              <a:buNone/>
              <a:defRPr sz="1800">
                <a:solidFill>
                  <a:srgbClr val="FFFFFF"/>
                </a:solidFill>
                <a:latin typeface="Proxima Nova"/>
                <a:ea typeface="Proxima Nova"/>
                <a:cs typeface="Proxima Nova"/>
                <a:sym typeface="Proxima Nova"/>
              </a:defRPr>
            </a:lvl8pPr>
            <a:lvl9pPr lvl="8" rtl="0">
              <a:spcBef>
                <a:spcPts val="0"/>
              </a:spcBef>
              <a:spcAft>
                <a:spcPts val="0"/>
              </a:spcAft>
              <a:buNone/>
              <a:defRPr sz="1800">
                <a:solidFill>
                  <a:srgbClr val="FFFFFF"/>
                </a:solidFill>
                <a:latin typeface="Proxima Nova"/>
                <a:ea typeface="Proxima Nova"/>
                <a:cs typeface="Proxima Nova"/>
                <a:sym typeface="Proxima Nova"/>
              </a:defRPr>
            </a:lvl9pPr>
          </a:lstStyle>
          <a:p>
            <a:endParaRPr/>
          </a:p>
        </p:txBody>
      </p:sp>
      <p:pic>
        <p:nvPicPr>
          <p:cNvPr id="6766" name="Google Shape;6766;p71"/>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Photo BG (Girl w/ ice cream)">
  <p:cSld name="CUSTOM_1_1">
    <p:spTree>
      <p:nvGrpSpPr>
        <p:cNvPr id="1" name="Shape 6767"/>
        <p:cNvGrpSpPr/>
        <p:nvPr/>
      </p:nvGrpSpPr>
      <p:grpSpPr>
        <a:xfrm>
          <a:off x="0" y="0"/>
          <a:ext cx="0" cy="0"/>
          <a:chOff x="0" y="0"/>
          <a:chExt cx="0" cy="0"/>
        </a:xfrm>
      </p:grpSpPr>
      <p:pic>
        <p:nvPicPr>
          <p:cNvPr id="6768" name="Google Shape;6768;p72"/>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0" y="0"/>
            <a:ext cx="9144000" cy="5143500"/>
          </a:xfrm>
          <a:prstGeom prst="rect">
            <a:avLst/>
          </a:prstGeom>
          <a:noFill/>
          <a:ln>
            <a:noFill/>
          </a:ln>
        </p:spPr>
      </p:pic>
      <p:sp>
        <p:nvSpPr>
          <p:cNvPr id="6769" name="Google Shape;6769;p72"/>
          <p:cNvSpPr txBox="1">
            <a:spLocks noGrp="1"/>
          </p:cNvSpPr>
          <p:nvPr>
            <p:ph type="title"/>
          </p:nvPr>
        </p:nvSpPr>
        <p:spPr>
          <a:xfrm>
            <a:off x="609600" y="2184450"/>
            <a:ext cx="7924800" cy="7746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None/>
              <a:defRPr sz="1800">
                <a:solidFill>
                  <a:srgbClr val="FFFFFF"/>
                </a:solidFill>
                <a:latin typeface="Proxima Nova"/>
                <a:ea typeface="Proxima Nova"/>
                <a:cs typeface="Proxima Nova"/>
                <a:sym typeface="Proxima Nova"/>
              </a:defRPr>
            </a:lvl1pPr>
            <a:lvl2pPr lvl="1" rtl="0">
              <a:spcBef>
                <a:spcPts val="0"/>
              </a:spcBef>
              <a:spcAft>
                <a:spcPts val="0"/>
              </a:spcAft>
              <a:buNone/>
              <a:defRPr sz="1800">
                <a:solidFill>
                  <a:srgbClr val="FFFFFF"/>
                </a:solidFill>
                <a:latin typeface="Proxima Nova"/>
                <a:ea typeface="Proxima Nova"/>
                <a:cs typeface="Proxima Nova"/>
                <a:sym typeface="Proxima Nova"/>
              </a:defRPr>
            </a:lvl2pPr>
            <a:lvl3pPr lvl="2" rtl="0">
              <a:spcBef>
                <a:spcPts val="0"/>
              </a:spcBef>
              <a:spcAft>
                <a:spcPts val="0"/>
              </a:spcAft>
              <a:buNone/>
              <a:defRPr sz="1800">
                <a:solidFill>
                  <a:srgbClr val="FFFFFF"/>
                </a:solidFill>
                <a:latin typeface="Proxima Nova"/>
                <a:ea typeface="Proxima Nova"/>
                <a:cs typeface="Proxima Nova"/>
                <a:sym typeface="Proxima Nova"/>
              </a:defRPr>
            </a:lvl3pPr>
            <a:lvl4pPr lvl="3" rtl="0">
              <a:spcBef>
                <a:spcPts val="0"/>
              </a:spcBef>
              <a:spcAft>
                <a:spcPts val="0"/>
              </a:spcAft>
              <a:buNone/>
              <a:defRPr sz="1800">
                <a:solidFill>
                  <a:srgbClr val="FFFFFF"/>
                </a:solidFill>
                <a:latin typeface="Proxima Nova"/>
                <a:ea typeface="Proxima Nova"/>
                <a:cs typeface="Proxima Nova"/>
                <a:sym typeface="Proxima Nova"/>
              </a:defRPr>
            </a:lvl4pPr>
            <a:lvl5pPr lvl="4" rtl="0">
              <a:spcBef>
                <a:spcPts val="0"/>
              </a:spcBef>
              <a:spcAft>
                <a:spcPts val="0"/>
              </a:spcAft>
              <a:buNone/>
              <a:defRPr sz="1800">
                <a:solidFill>
                  <a:srgbClr val="FFFFFF"/>
                </a:solidFill>
                <a:latin typeface="Proxima Nova"/>
                <a:ea typeface="Proxima Nova"/>
                <a:cs typeface="Proxima Nova"/>
                <a:sym typeface="Proxima Nova"/>
              </a:defRPr>
            </a:lvl5pPr>
            <a:lvl6pPr lvl="5" rtl="0">
              <a:spcBef>
                <a:spcPts val="0"/>
              </a:spcBef>
              <a:spcAft>
                <a:spcPts val="0"/>
              </a:spcAft>
              <a:buNone/>
              <a:defRPr sz="1800">
                <a:solidFill>
                  <a:srgbClr val="FFFFFF"/>
                </a:solidFill>
                <a:latin typeface="Proxima Nova"/>
                <a:ea typeface="Proxima Nova"/>
                <a:cs typeface="Proxima Nova"/>
                <a:sym typeface="Proxima Nova"/>
              </a:defRPr>
            </a:lvl6pPr>
            <a:lvl7pPr lvl="6" rtl="0">
              <a:spcBef>
                <a:spcPts val="0"/>
              </a:spcBef>
              <a:spcAft>
                <a:spcPts val="0"/>
              </a:spcAft>
              <a:buNone/>
              <a:defRPr sz="1800">
                <a:solidFill>
                  <a:srgbClr val="FFFFFF"/>
                </a:solidFill>
                <a:latin typeface="Proxima Nova"/>
                <a:ea typeface="Proxima Nova"/>
                <a:cs typeface="Proxima Nova"/>
                <a:sym typeface="Proxima Nova"/>
              </a:defRPr>
            </a:lvl7pPr>
            <a:lvl8pPr lvl="7" rtl="0">
              <a:spcBef>
                <a:spcPts val="0"/>
              </a:spcBef>
              <a:spcAft>
                <a:spcPts val="0"/>
              </a:spcAft>
              <a:buNone/>
              <a:defRPr sz="1800">
                <a:solidFill>
                  <a:srgbClr val="FFFFFF"/>
                </a:solidFill>
                <a:latin typeface="Proxima Nova"/>
                <a:ea typeface="Proxima Nova"/>
                <a:cs typeface="Proxima Nova"/>
                <a:sym typeface="Proxima Nova"/>
              </a:defRPr>
            </a:lvl8pPr>
            <a:lvl9pPr lvl="8" rtl="0">
              <a:spcBef>
                <a:spcPts val="0"/>
              </a:spcBef>
              <a:spcAft>
                <a:spcPts val="0"/>
              </a:spcAft>
              <a:buNone/>
              <a:defRPr sz="1800">
                <a:solidFill>
                  <a:srgbClr val="FFFFFF"/>
                </a:solidFill>
                <a:latin typeface="Proxima Nova"/>
                <a:ea typeface="Proxima Nova"/>
                <a:cs typeface="Proxima Nova"/>
                <a:sym typeface="Proxima Nova"/>
              </a:defRPr>
            </a:lvl9pPr>
          </a:lstStyle>
          <a:p>
            <a:endParaRPr/>
          </a:p>
        </p:txBody>
      </p:sp>
      <p:pic>
        <p:nvPicPr>
          <p:cNvPr id="6770" name="Google Shape;6770;p72"/>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Photo BG (Poynt developers)">
  <p:cSld name="CUSTOM_1_1_1">
    <p:spTree>
      <p:nvGrpSpPr>
        <p:cNvPr id="1" name="Shape 6771"/>
        <p:cNvGrpSpPr/>
        <p:nvPr/>
      </p:nvGrpSpPr>
      <p:grpSpPr>
        <a:xfrm>
          <a:off x="0" y="0"/>
          <a:ext cx="0" cy="0"/>
          <a:chOff x="0" y="0"/>
          <a:chExt cx="0" cy="0"/>
        </a:xfrm>
      </p:grpSpPr>
      <p:sp>
        <p:nvSpPr>
          <p:cNvPr id="6772" name="Google Shape;6772;p73"/>
          <p:cNvSpPr txBox="1">
            <a:spLocks noGrp="1"/>
          </p:cNvSpPr>
          <p:nvPr>
            <p:ph type="title"/>
          </p:nvPr>
        </p:nvSpPr>
        <p:spPr>
          <a:xfrm>
            <a:off x="609600" y="2184450"/>
            <a:ext cx="7924800" cy="7746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None/>
              <a:defRPr sz="1800">
                <a:solidFill>
                  <a:srgbClr val="FFFFFF"/>
                </a:solidFill>
                <a:latin typeface="Proxima Nova"/>
                <a:ea typeface="Proxima Nova"/>
                <a:cs typeface="Proxima Nova"/>
                <a:sym typeface="Proxima Nova"/>
              </a:defRPr>
            </a:lvl1pPr>
            <a:lvl2pPr lvl="1" rtl="0">
              <a:spcBef>
                <a:spcPts val="0"/>
              </a:spcBef>
              <a:spcAft>
                <a:spcPts val="0"/>
              </a:spcAft>
              <a:buNone/>
              <a:defRPr sz="1800">
                <a:solidFill>
                  <a:srgbClr val="FFFFFF"/>
                </a:solidFill>
                <a:latin typeface="Proxima Nova"/>
                <a:ea typeface="Proxima Nova"/>
                <a:cs typeface="Proxima Nova"/>
                <a:sym typeface="Proxima Nova"/>
              </a:defRPr>
            </a:lvl2pPr>
            <a:lvl3pPr lvl="2" rtl="0">
              <a:spcBef>
                <a:spcPts val="0"/>
              </a:spcBef>
              <a:spcAft>
                <a:spcPts val="0"/>
              </a:spcAft>
              <a:buNone/>
              <a:defRPr sz="1800">
                <a:solidFill>
                  <a:srgbClr val="FFFFFF"/>
                </a:solidFill>
                <a:latin typeface="Proxima Nova"/>
                <a:ea typeface="Proxima Nova"/>
                <a:cs typeface="Proxima Nova"/>
                <a:sym typeface="Proxima Nova"/>
              </a:defRPr>
            </a:lvl3pPr>
            <a:lvl4pPr lvl="3" rtl="0">
              <a:spcBef>
                <a:spcPts val="0"/>
              </a:spcBef>
              <a:spcAft>
                <a:spcPts val="0"/>
              </a:spcAft>
              <a:buNone/>
              <a:defRPr sz="1800">
                <a:solidFill>
                  <a:srgbClr val="FFFFFF"/>
                </a:solidFill>
                <a:latin typeface="Proxima Nova"/>
                <a:ea typeface="Proxima Nova"/>
                <a:cs typeface="Proxima Nova"/>
                <a:sym typeface="Proxima Nova"/>
              </a:defRPr>
            </a:lvl4pPr>
            <a:lvl5pPr lvl="4" rtl="0">
              <a:spcBef>
                <a:spcPts val="0"/>
              </a:spcBef>
              <a:spcAft>
                <a:spcPts val="0"/>
              </a:spcAft>
              <a:buNone/>
              <a:defRPr sz="1800">
                <a:solidFill>
                  <a:srgbClr val="FFFFFF"/>
                </a:solidFill>
                <a:latin typeface="Proxima Nova"/>
                <a:ea typeface="Proxima Nova"/>
                <a:cs typeface="Proxima Nova"/>
                <a:sym typeface="Proxima Nova"/>
              </a:defRPr>
            </a:lvl5pPr>
            <a:lvl6pPr lvl="5" rtl="0">
              <a:spcBef>
                <a:spcPts val="0"/>
              </a:spcBef>
              <a:spcAft>
                <a:spcPts val="0"/>
              </a:spcAft>
              <a:buNone/>
              <a:defRPr sz="1800">
                <a:solidFill>
                  <a:srgbClr val="FFFFFF"/>
                </a:solidFill>
                <a:latin typeface="Proxima Nova"/>
                <a:ea typeface="Proxima Nova"/>
                <a:cs typeface="Proxima Nova"/>
                <a:sym typeface="Proxima Nova"/>
              </a:defRPr>
            </a:lvl6pPr>
            <a:lvl7pPr lvl="6" rtl="0">
              <a:spcBef>
                <a:spcPts val="0"/>
              </a:spcBef>
              <a:spcAft>
                <a:spcPts val="0"/>
              </a:spcAft>
              <a:buNone/>
              <a:defRPr sz="1800">
                <a:solidFill>
                  <a:srgbClr val="FFFFFF"/>
                </a:solidFill>
                <a:latin typeface="Proxima Nova"/>
                <a:ea typeface="Proxima Nova"/>
                <a:cs typeface="Proxima Nova"/>
                <a:sym typeface="Proxima Nova"/>
              </a:defRPr>
            </a:lvl7pPr>
            <a:lvl8pPr lvl="7" rtl="0">
              <a:spcBef>
                <a:spcPts val="0"/>
              </a:spcBef>
              <a:spcAft>
                <a:spcPts val="0"/>
              </a:spcAft>
              <a:buNone/>
              <a:defRPr sz="1800">
                <a:solidFill>
                  <a:srgbClr val="FFFFFF"/>
                </a:solidFill>
                <a:latin typeface="Proxima Nova"/>
                <a:ea typeface="Proxima Nova"/>
                <a:cs typeface="Proxima Nova"/>
                <a:sym typeface="Proxima Nova"/>
              </a:defRPr>
            </a:lvl8pPr>
            <a:lvl9pPr lvl="8" rtl="0">
              <a:spcBef>
                <a:spcPts val="0"/>
              </a:spcBef>
              <a:spcAft>
                <a:spcPts val="0"/>
              </a:spcAft>
              <a:buNone/>
              <a:defRPr sz="1800">
                <a:solidFill>
                  <a:srgbClr val="FFFFFF"/>
                </a:solidFill>
                <a:latin typeface="Proxima Nova"/>
                <a:ea typeface="Proxima Nova"/>
                <a:cs typeface="Proxima Nova"/>
                <a:sym typeface="Proxima Nova"/>
              </a:defRPr>
            </a:lvl9pPr>
          </a:lstStyle>
          <a:p>
            <a:endParaRPr/>
          </a:p>
        </p:txBody>
      </p:sp>
      <p:pic>
        <p:nvPicPr>
          <p:cNvPr id="6773" name="Google Shape;6773;p73"/>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0" y="0"/>
            <a:ext cx="9144000" cy="5143500"/>
          </a:xfrm>
          <a:prstGeom prst="rect">
            <a:avLst/>
          </a:prstGeom>
          <a:noFill/>
          <a:ln>
            <a:noFill/>
          </a:ln>
        </p:spPr>
      </p:pic>
      <p:sp>
        <p:nvSpPr>
          <p:cNvPr id="6774" name="Google Shape;6774;p73"/>
          <p:cNvSpPr txBox="1">
            <a:spLocks noGrp="1"/>
          </p:cNvSpPr>
          <p:nvPr>
            <p:ph type="title" idx="2"/>
          </p:nvPr>
        </p:nvSpPr>
        <p:spPr>
          <a:xfrm>
            <a:off x="609600" y="2184450"/>
            <a:ext cx="7924800" cy="7746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None/>
              <a:defRPr sz="1800">
                <a:solidFill>
                  <a:srgbClr val="FFFFFF"/>
                </a:solidFill>
                <a:latin typeface="Proxima Nova"/>
                <a:ea typeface="Proxima Nova"/>
                <a:cs typeface="Proxima Nova"/>
                <a:sym typeface="Proxima Nova"/>
              </a:defRPr>
            </a:lvl1pPr>
            <a:lvl2pPr lvl="1" rtl="0">
              <a:spcBef>
                <a:spcPts val="0"/>
              </a:spcBef>
              <a:spcAft>
                <a:spcPts val="0"/>
              </a:spcAft>
              <a:buNone/>
              <a:defRPr sz="1800">
                <a:solidFill>
                  <a:srgbClr val="FFFFFF"/>
                </a:solidFill>
                <a:latin typeface="Proxima Nova"/>
                <a:ea typeface="Proxima Nova"/>
                <a:cs typeface="Proxima Nova"/>
                <a:sym typeface="Proxima Nova"/>
              </a:defRPr>
            </a:lvl2pPr>
            <a:lvl3pPr lvl="2" rtl="0">
              <a:spcBef>
                <a:spcPts val="0"/>
              </a:spcBef>
              <a:spcAft>
                <a:spcPts val="0"/>
              </a:spcAft>
              <a:buNone/>
              <a:defRPr sz="1800">
                <a:solidFill>
                  <a:srgbClr val="FFFFFF"/>
                </a:solidFill>
                <a:latin typeface="Proxima Nova"/>
                <a:ea typeface="Proxima Nova"/>
                <a:cs typeface="Proxima Nova"/>
                <a:sym typeface="Proxima Nova"/>
              </a:defRPr>
            </a:lvl3pPr>
            <a:lvl4pPr lvl="3" rtl="0">
              <a:spcBef>
                <a:spcPts val="0"/>
              </a:spcBef>
              <a:spcAft>
                <a:spcPts val="0"/>
              </a:spcAft>
              <a:buNone/>
              <a:defRPr sz="1800">
                <a:solidFill>
                  <a:srgbClr val="FFFFFF"/>
                </a:solidFill>
                <a:latin typeface="Proxima Nova"/>
                <a:ea typeface="Proxima Nova"/>
                <a:cs typeface="Proxima Nova"/>
                <a:sym typeface="Proxima Nova"/>
              </a:defRPr>
            </a:lvl4pPr>
            <a:lvl5pPr lvl="4" rtl="0">
              <a:spcBef>
                <a:spcPts val="0"/>
              </a:spcBef>
              <a:spcAft>
                <a:spcPts val="0"/>
              </a:spcAft>
              <a:buNone/>
              <a:defRPr sz="1800">
                <a:solidFill>
                  <a:srgbClr val="FFFFFF"/>
                </a:solidFill>
                <a:latin typeface="Proxima Nova"/>
                <a:ea typeface="Proxima Nova"/>
                <a:cs typeface="Proxima Nova"/>
                <a:sym typeface="Proxima Nova"/>
              </a:defRPr>
            </a:lvl5pPr>
            <a:lvl6pPr lvl="5" rtl="0">
              <a:spcBef>
                <a:spcPts val="0"/>
              </a:spcBef>
              <a:spcAft>
                <a:spcPts val="0"/>
              </a:spcAft>
              <a:buNone/>
              <a:defRPr sz="1800">
                <a:solidFill>
                  <a:srgbClr val="FFFFFF"/>
                </a:solidFill>
                <a:latin typeface="Proxima Nova"/>
                <a:ea typeface="Proxima Nova"/>
                <a:cs typeface="Proxima Nova"/>
                <a:sym typeface="Proxima Nova"/>
              </a:defRPr>
            </a:lvl6pPr>
            <a:lvl7pPr lvl="6" rtl="0">
              <a:spcBef>
                <a:spcPts val="0"/>
              </a:spcBef>
              <a:spcAft>
                <a:spcPts val="0"/>
              </a:spcAft>
              <a:buNone/>
              <a:defRPr sz="1800">
                <a:solidFill>
                  <a:srgbClr val="FFFFFF"/>
                </a:solidFill>
                <a:latin typeface="Proxima Nova"/>
                <a:ea typeface="Proxima Nova"/>
                <a:cs typeface="Proxima Nova"/>
                <a:sym typeface="Proxima Nova"/>
              </a:defRPr>
            </a:lvl7pPr>
            <a:lvl8pPr lvl="7" rtl="0">
              <a:spcBef>
                <a:spcPts val="0"/>
              </a:spcBef>
              <a:spcAft>
                <a:spcPts val="0"/>
              </a:spcAft>
              <a:buNone/>
              <a:defRPr sz="1800">
                <a:solidFill>
                  <a:srgbClr val="FFFFFF"/>
                </a:solidFill>
                <a:latin typeface="Proxima Nova"/>
                <a:ea typeface="Proxima Nova"/>
                <a:cs typeface="Proxima Nova"/>
                <a:sym typeface="Proxima Nova"/>
              </a:defRPr>
            </a:lvl8pPr>
            <a:lvl9pPr lvl="8" rtl="0">
              <a:spcBef>
                <a:spcPts val="0"/>
              </a:spcBef>
              <a:spcAft>
                <a:spcPts val="0"/>
              </a:spcAft>
              <a:buNone/>
              <a:defRPr sz="1800">
                <a:solidFill>
                  <a:srgbClr val="FFFFFF"/>
                </a:solidFill>
                <a:latin typeface="Proxima Nova"/>
                <a:ea typeface="Proxima Nova"/>
                <a:cs typeface="Proxima Nova"/>
                <a:sym typeface="Proxima Nova"/>
              </a:defRPr>
            </a:lvl9pPr>
          </a:lstStyle>
          <a:p>
            <a:endParaRPr/>
          </a:p>
        </p:txBody>
      </p:sp>
      <p:pic>
        <p:nvPicPr>
          <p:cNvPr id="6775" name="Google Shape;6775;p73"/>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Photo BG (Poynt Device 5)">
  <p:cSld name="CUSTOM_1_1_1_2">
    <p:spTree>
      <p:nvGrpSpPr>
        <p:cNvPr id="1" name="Shape 6776"/>
        <p:cNvGrpSpPr/>
        <p:nvPr/>
      </p:nvGrpSpPr>
      <p:grpSpPr>
        <a:xfrm>
          <a:off x="0" y="0"/>
          <a:ext cx="0" cy="0"/>
          <a:chOff x="0" y="0"/>
          <a:chExt cx="0" cy="0"/>
        </a:xfrm>
      </p:grpSpPr>
      <p:pic>
        <p:nvPicPr>
          <p:cNvPr id="6777" name="Google Shape;6777;p7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0" y="0"/>
            <a:ext cx="9144004" cy="5143502"/>
          </a:xfrm>
          <a:prstGeom prst="rect">
            <a:avLst/>
          </a:prstGeom>
          <a:noFill/>
          <a:ln>
            <a:noFill/>
          </a:ln>
        </p:spPr>
      </p:pic>
      <p:sp>
        <p:nvSpPr>
          <p:cNvPr id="6778" name="Google Shape;6778;p74"/>
          <p:cNvSpPr txBox="1">
            <a:spLocks noGrp="1"/>
          </p:cNvSpPr>
          <p:nvPr>
            <p:ph type="title"/>
          </p:nvPr>
        </p:nvSpPr>
        <p:spPr>
          <a:xfrm>
            <a:off x="609600" y="889050"/>
            <a:ext cx="7924800" cy="7746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None/>
              <a:defRPr sz="1800">
                <a:solidFill>
                  <a:srgbClr val="FFFFFF"/>
                </a:solidFill>
                <a:latin typeface="Proxima Nova"/>
                <a:ea typeface="Proxima Nova"/>
                <a:cs typeface="Proxima Nova"/>
                <a:sym typeface="Proxima Nova"/>
              </a:defRPr>
            </a:lvl1pPr>
            <a:lvl2pPr lvl="1" rtl="0">
              <a:spcBef>
                <a:spcPts val="0"/>
              </a:spcBef>
              <a:spcAft>
                <a:spcPts val="0"/>
              </a:spcAft>
              <a:buNone/>
              <a:defRPr sz="1800">
                <a:solidFill>
                  <a:srgbClr val="FFFFFF"/>
                </a:solidFill>
                <a:latin typeface="Proxima Nova"/>
                <a:ea typeface="Proxima Nova"/>
                <a:cs typeface="Proxima Nova"/>
                <a:sym typeface="Proxima Nova"/>
              </a:defRPr>
            </a:lvl2pPr>
            <a:lvl3pPr lvl="2" rtl="0">
              <a:spcBef>
                <a:spcPts val="0"/>
              </a:spcBef>
              <a:spcAft>
                <a:spcPts val="0"/>
              </a:spcAft>
              <a:buNone/>
              <a:defRPr sz="1800">
                <a:solidFill>
                  <a:srgbClr val="FFFFFF"/>
                </a:solidFill>
                <a:latin typeface="Proxima Nova"/>
                <a:ea typeface="Proxima Nova"/>
                <a:cs typeface="Proxima Nova"/>
                <a:sym typeface="Proxima Nova"/>
              </a:defRPr>
            </a:lvl3pPr>
            <a:lvl4pPr lvl="3" rtl="0">
              <a:spcBef>
                <a:spcPts val="0"/>
              </a:spcBef>
              <a:spcAft>
                <a:spcPts val="0"/>
              </a:spcAft>
              <a:buNone/>
              <a:defRPr sz="1800">
                <a:solidFill>
                  <a:srgbClr val="FFFFFF"/>
                </a:solidFill>
                <a:latin typeface="Proxima Nova"/>
                <a:ea typeface="Proxima Nova"/>
                <a:cs typeface="Proxima Nova"/>
                <a:sym typeface="Proxima Nova"/>
              </a:defRPr>
            </a:lvl4pPr>
            <a:lvl5pPr lvl="4" rtl="0">
              <a:spcBef>
                <a:spcPts val="0"/>
              </a:spcBef>
              <a:spcAft>
                <a:spcPts val="0"/>
              </a:spcAft>
              <a:buNone/>
              <a:defRPr sz="1800">
                <a:solidFill>
                  <a:srgbClr val="FFFFFF"/>
                </a:solidFill>
                <a:latin typeface="Proxima Nova"/>
                <a:ea typeface="Proxima Nova"/>
                <a:cs typeface="Proxima Nova"/>
                <a:sym typeface="Proxima Nova"/>
              </a:defRPr>
            </a:lvl5pPr>
            <a:lvl6pPr lvl="5" rtl="0">
              <a:spcBef>
                <a:spcPts val="0"/>
              </a:spcBef>
              <a:spcAft>
                <a:spcPts val="0"/>
              </a:spcAft>
              <a:buNone/>
              <a:defRPr sz="1800">
                <a:solidFill>
                  <a:srgbClr val="FFFFFF"/>
                </a:solidFill>
                <a:latin typeface="Proxima Nova"/>
                <a:ea typeface="Proxima Nova"/>
                <a:cs typeface="Proxima Nova"/>
                <a:sym typeface="Proxima Nova"/>
              </a:defRPr>
            </a:lvl6pPr>
            <a:lvl7pPr lvl="6" rtl="0">
              <a:spcBef>
                <a:spcPts val="0"/>
              </a:spcBef>
              <a:spcAft>
                <a:spcPts val="0"/>
              </a:spcAft>
              <a:buNone/>
              <a:defRPr sz="1800">
                <a:solidFill>
                  <a:srgbClr val="FFFFFF"/>
                </a:solidFill>
                <a:latin typeface="Proxima Nova"/>
                <a:ea typeface="Proxima Nova"/>
                <a:cs typeface="Proxima Nova"/>
                <a:sym typeface="Proxima Nova"/>
              </a:defRPr>
            </a:lvl7pPr>
            <a:lvl8pPr lvl="7" rtl="0">
              <a:spcBef>
                <a:spcPts val="0"/>
              </a:spcBef>
              <a:spcAft>
                <a:spcPts val="0"/>
              </a:spcAft>
              <a:buNone/>
              <a:defRPr sz="1800">
                <a:solidFill>
                  <a:srgbClr val="FFFFFF"/>
                </a:solidFill>
                <a:latin typeface="Proxima Nova"/>
                <a:ea typeface="Proxima Nova"/>
                <a:cs typeface="Proxima Nova"/>
                <a:sym typeface="Proxima Nova"/>
              </a:defRPr>
            </a:lvl8pPr>
            <a:lvl9pPr lvl="8" rtl="0">
              <a:spcBef>
                <a:spcPts val="0"/>
              </a:spcBef>
              <a:spcAft>
                <a:spcPts val="0"/>
              </a:spcAft>
              <a:buNone/>
              <a:defRPr sz="1800">
                <a:solidFill>
                  <a:srgbClr val="FFFFFF"/>
                </a:solidFill>
                <a:latin typeface="Proxima Nova"/>
                <a:ea typeface="Proxima Nova"/>
                <a:cs typeface="Proxima Nova"/>
                <a:sym typeface="Proxima Nova"/>
              </a:defRPr>
            </a:lvl9pPr>
          </a:lstStyle>
          <a:p>
            <a:endParaRPr/>
          </a:p>
        </p:txBody>
      </p:sp>
      <p:pic>
        <p:nvPicPr>
          <p:cNvPr id="6779" name="Google Shape;6779;p74"/>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0" y="358164"/>
            <a:ext cx="9144004" cy="4785324"/>
          </a:xfrm>
          <a:prstGeom prst="rect">
            <a:avLst/>
          </a:prstGeom>
          <a:noFill/>
          <a:ln>
            <a:noFill/>
          </a:ln>
        </p:spPr>
      </p:pic>
      <p:pic>
        <p:nvPicPr>
          <p:cNvPr id="6780" name="Google Shape;6780;p74"/>
          <p:cNvPicPr preferRelativeResize="0"/>
          <p:nvPr/>
        </p:nvPicPr>
        <p:blipFill>
          <a:blip r:embed="rId4"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Photo BG (Buildings)">
  <p:cSld name="CUSTOM_1_1_1_1">
    <p:bg>
      <p:bgPr>
        <a:solidFill>
          <a:srgbClr val="000000"/>
        </a:solidFill>
        <a:effectLst/>
      </p:bgPr>
    </p:bg>
    <p:spTree>
      <p:nvGrpSpPr>
        <p:cNvPr id="1" name="Shape 6781"/>
        <p:cNvGrpSpPr/>
        <p:nvPr/>
      </p:nvGrpSpPr>
      <p:grpSpPr>
        <a:xfrm>
          <a:off x="0" y="0"/>
          <a:ext cx="0" cy="0"/>
          <a:chOff x="0" y="0"/>
          <a:chExt cx="0" cy="0"/>
        </a:xfrm>
      </p:grpSpPr>
      <p:pic>
        <p:nvPicPr>
          <p:cNvPr id="6782" name="Google Shape;6782;p75"/>
          <p:cNvPicPr preferRelativeResize="0"/>
          <p:nvPr/>
        </p:nvPicPr>
        <p:blipFill>
          <a:blip r:embed="rId2" cstate="screen">
            <a:alphaModFix amt="74000"/>
            <a:extLst>
              <a:ext uri="{28A0092B-C50C-407E-A947-70E740481C1C}">
                <a14:useLocalDpi xmlns:a14="http://schemas.microsoft.com/office/drawing/2010/main"/>
              </a:ext>
            </a:extLst>
          </a:blip>
          <a:stretch>
            <a:fillRect/>
          </a:stretch>
        </p:blipFill>
        <p:spPr>
          <a:xfrm>
            <a:off x="0" y="0"/>
            <a:ext cx="9144000" cy="5143500"/>
          </a:xfrm>
          <a:prstGeom prst="rect">
            <a:avLst/>
          </a:prstGeom>
          <a:noFill/>
          <a:ln>
            <a:noFill/>
          </a:ln>
        </p:spPr>
      </p:pic>
      <p:sp>
        <p:nvSpPr>
          <p:cNvPr id="6783" name="Google Shape;6783;p75"/>
          <p:cNvSpPr txBox="1">
            <a:spLocks noGrp="1"/>
          </p:cNvSpPr>
          <p:nvPr>
            <p:ph type="title"/>
          </p:nvPr>
        </p:nvSpPr>
        <p:spPr>
          <a:xfrm>
            <a:off x="1764875" y="2184450"/>
            <a:ext cx="5614200" cy="7746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None/>
              <a:defRPr sz="1800">
                <a:solidFill>
                  <a:srgbClr val="FFFFFF"/>
                </a:solidFill>
                <a:latin typeface="Proxima Nova"/>
                <a:ea typeface="Proxima Nova"/>
                <a:cs typeface="Proxima Nova"/>
                <a:sym typeface="Proxima Nova"/>
              </a:defRPr>
            </a:lvl1pPr>
            <a:lvl2pPr lvl="1" rtl="0">
              <a:spcBef>
                <a:spcPts val="0"/>
              </a:spcBef>
              <a:spcAft>
                <a:spcPts val="0"/>
              </a:spcAft>
              <a:buNone/>
              <a:defRPr sz="1800">
                <a:solidFill>
                  <a:srgbClr val="FFFFFF"/>
                </a:solidFill>
                <a:latin typeface="Proxima Nova"/>
                <a:ea typeface="Proxima Nova"/>
                <a:cs typeface="Proxima Nova"/>
                <a:sym typeface="Proxima Nova"/>
              </a:defRPr>
            </a:lvl2pPr>
            <a:lvl3pPr lvl="2" rtl="0">
              <a:spcBef>
                <a:spcPts val="0"/>
              </a:spcBef>
              <a:spcAft>
                <a:spcPts val="0"/>
              </a:spcAft>
              <a:buNone/>
              <a:defRPr sz="1800">
                <a:solidFill>
                  <a:srgbClr val="FFFFFF"/>
                </a:solidFill>
                <a:latin typeface="Proxima Nova"/>
                <a:ea typeface="Proxima Nova"/>
                <a:cs typeface="Proxima Nova"/>
                <a:sym typeface="Proxima Nova"/>
              </a:defRPr>
            </a:lvl3pPr>
            <a:lvl4pPr lvl="3" rtl="0">
              <a:spcBef>
                <a:spcPts val="0"/>
              </a:spcBef>
              <a:spcAft>
                <a:spcPts val="0"/>
              </a:spcAft>
              <a:buNone/>
              <a:defRPr sz="1800">
                <a:solidFill>
                  <a:srgbClr val="FFFFFF"/>
                </a:solidFill>
                <a:latin typeface="Proxima Nova"/>
                <a:ea typeface="Proxima Nova"/>
                <a:cs typeface="Proxima Nova"/>
                <a:sym typeface="Proxima Nova"/>
              </a:defRPr>
            </a:lvl4pPr>
            <a:lvl5pPr lvl="4" rtl="0">
              <a:spcBef>
                <a:spcPts val="0"/>
              </a:spcBef>
              <a:spcAft>
                <a:spcPts val="0"/>
              </a:spcAft>
              <a:buNone/>
              <a:defRPr sz="1800">
                <a:solidFill>
                  <a:srgbClr val="FFFFFF"/>
                </a:solidFill>
                <a:latin typeface="Proxima Nova"/>
                <a:ea typeface="Proxima Nova"/>
                <a:cs typeface="Proxima Nova"/>
                <a:sym typeface="Proxima Nova"/>
              </a:defRPr>
            </a:lvl5pPr>
            <a:lvl6pPr lvl="5" rtl="0">
              <a:spcBef>
                <a:spcPts val="0"/>
              </a:spcBef>
              <a:spcAft>
                <a:spcPts val="0"/>
              </a:spcAft>
              <a:buNone/>
              <a:defRPr sz="1800">
                <a:solidFill>
                  <a:srgbClr val="FFFFFF"/>
                </a:solidFill>
                <a:latin typeface="Proxima Nova"/>
                <a:ea typeface="Proxima Nova"/>
                <a:cs typeface="Proxima Nova"/>
                <a:sym typeface="Proxima Nova"/>
              </a:defRPr>
            </a:lvl6pPr>
            <a:lvl7pPr lvl="6" rtl="0">
              <a:spcBef>
                <a:spcPts val="0"/>
              </a:spcBef>
              <a:spcAft>
                <a:spcPts val="0"/>
              </a:spcAft>
              <a:buNone/>
              <a:defRPr sz="1800">
                <a:solidFill>
                  <a:srgbClr val="FFFFFF"/>
                </a:solidFill>
                <a:latin typeface="Proxima Nova"/>
                <a:ea typeface="Proxima Nova"/>
                <a:cs typeface="Proxima Nova"/>
                <a:sym typeface="Proxima Nova"/>
              </a:defRPr>
            </a:lvl7pPr>
            <a:lvl8pPr lvl="7" rtl="0">
              <a:spcBef>
                <a:spcPts val="0"/>
              </a:spcBef>
              <a:spcAft>
                <a:spcPts val="0"/>
              </a:spcAft>
              <a:buNone/>
              <a:defRPr sz="1800">
                <a:solidFill>
                  <a:srgbClr val="FFFFFF"/>
                </a:solidFill>
                <a:latin typeface="Proxima Nova"/>
                <a:ea typeface="Proxima Nova"/>
                <a:cs typeface="Proxima Nova"/>
                <a:sym typeface="Proxima Nova"/>
              </a:defRPr>
            </a:lvl8pPr>
            <a:lvl9pPr lvl="8" rtl="0">
              <a:spcBef>
                <a:spcPts val="0"/>
              </a:spcBef>
              <a:spcAft>
                <a:spcPts val="0"/>
              </a:spcAft>
              <a:buNone/>
              <a:defRPr sz="1800">
                <a:solidFill>
                  <a:srgbClr val="FFFFFF"/>
                </a:solidFill>
                <a:latin typeface="Proxima Nova"/>
                <a:ea typeface="Proxima Nova"/>
                <a:cs typeface="Proxima Nova"/>
                <a:sym typeface="Proxima Nova"/>
              </a:defRPr>
            </a:lvl9pPr>
          </a:lstStyle>
          <a:p>
            <a:endParaRPr/>
          </a:p>
        </p:txBody>
      </p:sp>
      <p:pic>
        <p:nvPicPr>
          <p:cNvPr id="6784" name="Google Shape;6784;p7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Photo BG (Poynt Device 1)">
  <p:cSld name="CUSTOM_1_1_1_1_1">
    <p:bg>
      <p:bgPr>
        <a:solidFill>
          <a:srgbClr val="000000"/>
        </a:solidFill>
        <a:effectLst/>
      </p:bgPr>
    </p:bg>
    <p:spTree>
      <p:nvGrpSpPr>
        <p:cNvPr id="1" name="Shape 6785"/>
        <p:cNvGrpSpPr/>
        <p:nvPr/>
      </p:nvGrpSpPr>
      <p:grpSpPr>
        <a:xfrm>
          <a:off x="0" y="0"/>
          <a:ext cx="0" cy="0"/>
          <a:chOff x="0" y="0"/>
          <a:chExt cx="0" cy="0"/>
        </a:xfrm>
      </p:grpSpPr>
      <p:pic>
        <p:nvPicPr>
          <p:cNvPr id="6786" name="Google Shape;6786;p76"/>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0" y="0"/>
            <a:ext cx="9144000" cy="5143500"/>
          </a:xfrm>
          <a:prstGeom prst="rect">
            <a:avLst/>
          </a:prstGeom>
          <a:noFill/>
          <a:ln>
            <a:noFill/>
          </a:ln>
        </p:spPr>
      </p:pic>
      <p:sp>
        <p:nvSpPr>
          <p:cNvPr id="6787" name="Google Shape;6787;p76"/>
          <p:cNvSpPr txBox="1">
            <a:spLocks noGrp="1"/>
          </p:cNvSpPr>
          <p:nvPr>
            <p:ph type="title"/>
          </p:nvPr>
        </p:nvSpPr>
        <p:spPr>
          <a:xfrm>
            <a:off x="1764875" y="1117650"/>
            <a:ext cx="5614200" cy="7746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None/>
              <a:defRPr sz="1600">
                <a:solidFill>
                  <a:srgbClr val="FFFFFF"/>
                </a:solidFill>
                <a:latin typeface="Proxima Nova"/>
                <a:ea typeface="Proxima Nova"/>
                <a:cs typeface="Proxima Nova"/>
                <a:sym typeface="Proxima Nova"/>
              </a:defRPr>
            </a:lvl1pPr>
            <a:lvl2pPr lvl="1" rtl="0">
              <a:spcBef>
                <a:spcPts val="0"/>
              </a:spcBef>
              <a:spcAft>
                <a:spcPts val="0"/>
              </a:spcAft>
              <a:buNone/>
              <a:defRPr sz="1800">
                <a:solidFill>
                  <a:srgbClr val="FFFFFF"/>
                </a:solidFill>
                <a:latin typeface="Proxima Nova"/>
                <a:ea typeface="Proxima Nova"/>
                <a:cs typeface="Proxima Nova"/>
                <a:sym typeface="Proxima Nova"/>
              </a:defRPr>
            </a:lvl2pPr>
            <a:lvl3pPr lvl="2" rtl="0">
              <a:spcBef>
                <a:spcPts val="0"/>
              </a:spcBef>
              <a:spcAft>
                <a:spcPts val="0"/>
              </a:spcAft>
              <a:buNone/>
              <a:defRPr sz="1800">
                <a:solidFill>
                  <a:srgbClr val="FFFFFF"/>
                </a:solidFill>
                <a:latin typeface="Proxima Nova"/>
                <a:ea typeface="Proxima Nova"/>
                <a:cs typeface="Proxima Nova"/>
                <a:sym typeface="Proxima Nova"/>
              </a:defRPr>
            </a:lvl3pPr>
            <a:lvl4pPr lvl="3" rtl="0">
              <a:spcBef>
                <a:spcPts val="0"/>
              </a:spcBef>
              <a:spcAft>
                <a:spcPts val="0"/>
              </a:spcAft>
              <a:buNone/>
              <a:defRPr sz="1800">
                <a:solidFill>
                  <a:srgbClr val="FFFFFF"/>
                </a:solidFill>
                <a:latin typeface="Proxima Nova"/>
                <a:ea typeface="Proxima Nova"/>
                <a:cs typeface="Proxima Nova"/>
                <a:sym typeface="Proxima Nova"/>
              </a:defRPr>
            </a:lvl4pPr>
            <a:lvl5pPr lvl="4" rtl="0">
              <a:spcBef>
                <a:spcPts val="0"/>
              </a:spcBef>
              <a:spcAft>
                <a:spcPts val="0"/>
              </a:spcAft>
              <a:buNone/>
              <a:defRPr sz="1800">
                <a:solidFill>
                  <a:srgbClr val="FFFFFF"/>
                </a:solidFill>
                <a:latin typeface="Proxima Nova"/>
                <a:ea typeface="Proxima Nova"/>
                <a:cs typeface="Proxima Nova"/>
                <a:sym typeface="Proxima Nova"/>
              </a:defRPr>
            </a:lvl5pPr>
            <a:lvl6pPr lvl="5" rtl="0">
              <a:spcBef>
                <a:spcPts val="0"/>
              </a:spcBef>
              <a:spcAft>
                <a:spcPts val="0"/>
              </a:spcAft>
              <a:buNone/>
              <a:defRPr sz="1800">
                <a:solidFill>
                  <a:srgbClr val="FFFFFF"/>
                </a:solidFill>
                <a:latin typeface="Proxima Nova"/>
                <a:ea typeface="Proxima Nova"/>
                <a:cs typeface="Proxima Nova"/>
                <a:sym typeface="Proxima Nova"/>
              </a:defRPr>
            </a:lvl6pPr>
            <a:lvl7pPr lvl="6" rtl="0">
              <a:spcBef>
                <a:spcPts val="0"/>
              </a:spcBef>
              <a:spcAft>
                <a:spcPts val="0"/>
              </a:spcAft>
              <a:buNone/>
              <a:defRPr sz="1800">
                <a:solidFill>
                  <a:srgbClr val="FFFFFF"/>
                </a:solidFill>
                <a:latin typeface="Proxima Nova"/>
                <a:ea typeface="Proxima Nova"/>
                <a:cs typeface="Proxima Nova"/>
                <a:sym typeface="Proxima Nova"/>
              </a:defRPr>
            </a:lvl7pPr>
            <a:lvl8pPr lvl="7" rtl="0">
              <a:spcBef>
                <a:spcPts val="0"/>
              </a:spcBef>
              <a:spcAft>
                <a:spcPts val="0"/>
              </a:spcAft>
              <a:buNone/>
              <a:defRPr sz="1800">
                <a:solidFill>
                  <a:srgbClr val="FFFFFF"/>
                </a:solidFill>
                <a:latin typeface="Proxima Nova"/>
                <a:ea typeface="Proxima Nova"/>
                <a:cs typeface="Proxima Nova"/>
                <a:sym typeface="Proxima Nova"/>
              </a:defRPr>
            </a:lvl8pPr>
            <a:lvl9pPr lvl="8" rtl="0">
              <a:spcBef>
                <a:spcPts val="0"/>
              </a:spcBef>
              <a:spcAft>
                <a:spcPts val="0"/>
              </a:spcAft>
              <a:buNone/>
              <a:defRPr sz="1800">
                <a:solidFill>
                  <a:srgbClr val="FFFFFF"/>
                </a:solidFill>
                <a:latin typeface="Proxima Nova"/>
                <a:ea typeface="Proxima Nova"/>
                <a:cs typeface="Proxima Nova"/>
                <a:sym typeface="Proxima Nova"/>
              </a:defRPr>
            </a:lvl9pPr>
          </a:lstStyle>
          <a:p>
            <a:endParaRPr/>
          </a:p>
        </p:txBody>
      </p:sp>
      <p:pic>
        <p:nvPicPr>
          <p:cNvPr id="6788" name="Google Shape;6788;p76"/>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Photo BG (Poynt Device 2)">
  <p:cSld name="CUSTOM_1_1_1_1_1_1">
    <p:bg>
      <p:bgPr>
        <a:solidFill>
          <a:srgbClr val="000000"/>
        </a:solidFill>
        <a:effectLst/>
      </p:bgPr>
    </p:bg>
    <p:spTree>
      <p:nvGrpSpPr>
        <p:cNvPr id="1" name="Shape 6789"/>
        <p:cNvGrpSpPr/>
        <p:nvPr/>
      </p:nvGrpSpPr>
      <p:grpSpPr>
        <a:xfrm>
          <a:off x="0" y="0"/>
          <a:ext cx="0" cy="0"/>
          <a:chOff x="0" y="0"/>
          <a:chExt cx="0" cy="0"/>
        </a:xfrm>
      </p:grpSpPr>
      <p:pic>
        <p:nvPicPr>
          <p:cNvPr id="6790" name="Google Shape;6790;p77"/>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0" y="0"/>
            <a:ext cx="9144000" cy="5143500"/>
          </a:xfrm>
          <a:prstGeom prst="rect">
            <a:avLst/>
          </a:prstGeom>
          <a:noFill/>
          <a:ln>
            <a:noFill/>
          </a:ln>
        </p:spPr>
      </p:pic>
      <p:sp>
        <p:nvSpPr>
          <p:cNvPr id="6791" name="Google Shape;6791;p77"/>
          <p:cNvSpPr txBox="1">
            <a:spLocks noGrp="1"/>
          </p:cNvSpPr>
          <p:nvPr>
            <p:ph type="title"/>
          </p:nvPr>
        </p:nvSpPr>
        <p:spPr>
          <a:xfrm>
            <a:off x="609600" y="1117650"/>
            <a:ext cx="3259800" cy="2286000"/>
          </a:xfrm>
          <a:prstGeom prst="rect">
            <a:avLst/>
          </a:prstGeom>
        </p:spPr>
        <p:txBody>
          <a:bodyPr spcFirstLastPara="1" wrap="square" lIns="91425" tIns="91425" rIns="91425" bIns="91425" anchor="ctr" anchorCtr="0">
            <a:noAutofit/>
          </a:bodyPr>
          <a:lstStyle>
            <a:lvl1pPr lvl="0" algn="l" rtl="0">
              <a:lnSpc>
                <a:spcPct val="115000"/>
              </a:lnSpc>
              <a:spcBef>
                <a:spcPts val="0"/>
              </a:spcBef>
              <a:spcAft>
                <a:spcPts val="0"/>
              </a:spcAft>
              <a:buNone/>
              <a:defRPr sz="1600">
                <a:solidFill>
                  <a:srgbClr val="FFFFFF"/>
                </a:solidFill>
                <a:latin typeface="Proxima Nova"/>
                <a:ea typeface="Proxima Nova"/>
                <a:cs typeface="Proxima Nova"/>
                <a:sym typeface="Proxima Nova"/>
              </a:defRPr>
            </a:lvl1pPr>
            <a:lvl2pPr lvl="1" rtl="0">
              <a:spcBef>
                <a:spcPts val="0"/>
              </a:spcBef>
              <a:spcAft>
                <a:spcPts val="0"/>
              </a:spcAft>
              <a:buNone/>
              <a:defRPr sz="1600">
                <a:solidFill>
                  <a:srgbClr val="FFFFFF"/>
                </a:solidFill>
                <a:latin typeface="Proxima Nova"/>
                <a:ea typeface="Proxima Nova"/>
                <a:cs typeface="Proxima Nova"/>
                <a:sym typeface="Proxima Nova"/>
              </a:defRPr>
            </a:lvl2pPr>
            <a:lvl3pPr lvl="2" rtl="0">
              <a:spcBef>
                <a:spcPts val="0"/>
              </a:spcBef>
              <a:spcAft>
                <a:spcPts val="0"/>
              </a:spcAft>
              <a:buNone/>
              <a:defRPr sz="1600">
                <a:solidFill>
                  <a:srgbClr val="FFFFFF"/>
                </a:solidFill>
                <a:latin typeface="Proxima Nova"/>
                <a:ea typeface="Proxima Nova"/>
                <a:cs typeface="Proxima Nova"/>
                <a:sym typeface="Proxima Nova"/>
              </a:defRPr>
            </a:lvl3pPr>
            <a:lvl4pPr lvl="3" rtl="0">
              <a:spcBef>
                <a:spcPts val="0"/>
              </a:spcBef>
              <a:spcAft>
                <a:spcPts val="0"/>
              </a:spcAft>
              <a:buNone/>
              <a:defRPr sz="1600">
                <a:solidFill>
                  <a:srgbClr val="FFFFFF"/>
                </a:solidFill>
                <a:latin typeface="Proxima Nova"/>
                <a:ea typeface="Proxima Nova"/>
                <a:cs typeface="Proxima Nova"/>
                <a:sym typeface="Proxima Nova"/>
              </a:defRPr>
            </a:lvl4pPr>
            <a:lvl5pPr lvl="4" rtl="0">
              <a:spcBef>
                <a:spcPts val="0"/>
              </a:spcBef>
              <a:spcAft>
                <a:spcPts val="0"/>
              </a:spcAft>
              <a:buNone/>
              <a:defRPr sz="1600">
                <a:solidFill>
                  <a:srgbClr val="FFFFFF"/>
                </a:solidFill>
                <a:latin typeface="Proxima Nova"/>
                <a:ea typeface="Proxima Nova"/>
                <a:cs typeface="Proxima Nova"/>
                <a:sym typeface="Proxima Nova"/>
              </a:defRPr>
            </a:lvl5pPr>
            <a:lvl6pPr lvl="5" rtl="0">
              <a:spcBef>
                <a:spcPts val="0"/>
              </a:spcBef>
              <a:spcAft>
                <a:spcPts val="0"/>
              </a:spcAft>
              <a:buNone/>
              <a:defRPr sz="1600">
                <a:solidFill>
                  <a:srgbClr val="FFFFFF"/>
                </a:solidFill>
                <a:latin typeface="Proxima Nova"/>
                <a:ea typeface="Proxima Nova"/>
                <a:cs typeface="Proxima Nova"/>
                <a:sym typeface="Proxima Nova"/>
              </a:defRPr>
            </a:lvl6pPr>
            <a:lvl7pPr lvl="6" rtl="0">
              <a:spcBef>
                <a:spcPts val="0"/>
              </a:spcBef>
              <a:spcAft>
                <a:spcPts val="0"/>
              </a:spcAft>
              <a:buNone/>
              <a:defRPr sz="1600">
                <a:solidFill>
                  <a:srgbClr val="FFFFFF"/>
                </a:solidFill>
                <a:latin typeface="Proxima Nova"/>
                <a:ea typeface="Proxima Nova"/>
                <a:cs typeface="Proxima Nova"/>
                <a:sym typeface="Proxima Nova"/>
              </a:defRPr>
            </a:lvl7pPr>
            <a:lvl8pPr lvl="7" rtl="0">
              <a:spcBef>
                <a:spcPts val="0"/>
              </a:spcBef>
              <a:spcAft>
                <a:spcPts val="0"/>
              </a:spcAft>
              <a:buNone/>
              <a:defRPr sz="1600">
                <a:solidFill>
                  <a:srgbClr val="FFFFFF"/>
                </a:solidFill>
                <a:latin typeface="Proxima Nova"/>
                <a:ea typeface="Proxima Nova"/>
                <a:cs typeface="Proxima Nova"/>
                <a:sym typeface="Proxima Nova"/>
              </a:defRPr>
            </a:lvl8pPr>
            <a:lvl9pPr lvl="8" rtl="0">
              <a:spcBef>
                <a:spcPts val="0"/>
              </a:spcBef>
              <a:spcAft>
                <a:spcPts val="0"/>
              </a:spcAft>
              <a:buNone/>
              <a:defRPr sz="1600">
                <a:solidFill>
                  <a:srgbClr val="FFFFFF"/>
                </a:solidFill>
                <a:latin typeface="Proxima Nova"/>
                <a:ea typeface="Proxima Nova"/>
                <a:cs typeface="Proxima Nova"/>
                <a:sym typeface="Proxima Nova"/>
              </a:defRPr>
            </a:lvl9pPr>
          </a:lstStyle>
          <a:p>
            <a:endParaRPr/>
          </a:p>
        </p:txBody>
      </p:sp>
      <p:pic>
        <p:nvPicPr>
          <p:cNvPr id="6792" name="Google Shape;6792;p77"/>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Photo BG (Poynt Device 3)">
  <p:cSld name="CUSTOM_1_1_1_1_1_1_1">
    <p:bg>
      <p:bgPr>
        <a:solidFill>
          <a:srgbClr val="000000"/>
        </a:solidFill>
        <a:effectLst/>
      </p:bgPr>
    </p:bg>
    <p:spTree>
      <p:nvGrpSpPr>
        <p:cNvPr id="1" name="Shape 6793"/>
        <p:cNvGrpSpPr/>
        <p:nvPr/>
      </p:nvGrpSpPr>
      <p:grpSpPr>
        <a:xfrm>
          <a:off x="0" y="0"/>
          <a:ext cx="0" cy="0"/>
          <a:chOff x="0" y="0"/>
          <a:chExt cx="0" cy="0"/>
        </a:xfrm>
      </p:grpSpPr>
      <p:pic>
        <p:nvPicPr>
          <p:cNvPr id="6794" name="Google Shape;6794;p78"/>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0" y="0"/>
            <a:ext cx="9144000" cy="5143500"/>
          </a:xfrm>
          <a:prstGeom prst="rect">
            <a:avLst/>
          </a:prstGeom>
          <a:noFill/>
          <a:ln>
            <a:noFill/>
          </a:ln>
        </p:spPr>
      </p:pic>
      <p:sp>
        <p:nvSpPr>
          <p:cNvPr id="6795" name="Google Shape;6795;p78"/>
          <p:cNvSpPr txBox="1">
            <a:spLocks noGrp="1"/>
          </p:cNvSpPr>
          <p:nvPr>
            <p:ph type="title"/>
          </p:nvPr>
        </p:nvSpPr>
        <p:spPr>
          <a:xfrm>
            <a:off x="609600" y="1117650"/>
            <a:ext cx="3611700" cy="2286000"/>
          </a:xfrm>
          <a:prstGeom prst="rect">
            <a:avLst/>
          </a:prstGeom>
        </p:spPr>
        <p:txBody>
          <a:bodyPr spcFirstLastPara="1" wrap="square" lIns="91425" tIns="91425" rIns="91425" bIns="91425" anchor="ctr" anchorCtr="0">
            <a:noAutofit/>
          </a:bodyPr>
          <a:lstStyle>
            <a:lvl1pPr lvl="0" algn="l" rtl="0">
              <a:lnSpc>
                <a:spcPct val="115000"/>
              </a:lnSpc>
              <a:spcBef>
                <a:spcPts val="0"/>
              </a:spcBef>
              <a:spcAft>
                <a:spcPts val="0"/>
              </a:spcAft>
              <a:buNone/>
              <a:defRPr sz="1600">
                <a:solidFill>
                  <a:srgbClr val="37526E"/>
                </a:solidFill>
                <a:latin typeface="Proxima Nova"/>
                <a:ea typeface="Proxima Nova"/>
                <a:cs typeface="Proxima Nova"/>
                <a:sym typeface="Proxima Nova"/>
              </a:defRPr>
            </a:lvl1pPr>
            <a:lvl2pPr lvl="1" rtl="0">
              <a:spcBef>
                <a:spcPts val="0"/>
              </a:spcBef>
              <a:spcAft>
                <a:spcPts val="0"/>
              </a:spcAft>
              <a:buNone/>
              <a:defRPr sz="1600">
                <a:solidFill>
                  <a:srgbClr val="FFFFFF"/>
                </a:solidFill>
                <a:latin typeface="Proxima Nova"/>
                <a:ea typeface="Proxima Nova"/>
                <a:cs typeface="Proxima Nova"/>
                <a:sym typeface="Proxima Nova"/>
              </a:defRPr>
            </a:lvl2pPr>
            <a:lvl3pPr lvl="2" rtl="0">
              <a:spcBef>
                <a:spcPts val="0"/>
              </a:spcBef>
              <a:spcAft>
                <a:spcPts val="0"/>
              </a:spcAft>
              <a:buNone/>
              <a:defRPr sz="1600">
                <a:solidFill>
                  <a:srgbClr val="FFFFFF"/>
                </a:solidFill>
                <a:latin typeface="Proxima Nova"/>
                <a:ea typeface="Proxima Nova"/>
                <a:cs typeface="Proxima Nova"/>
                <a:sym typeface="Proxima Nova"/>
              </a:defRPr>
            </a:lvl3pPr>
            <a:lvl4pPr lvl="3" rtl="0">
              <a:spcBef>
                <a:spcPts val="0"/>
              </a:spcBef>
              <a:spcAft>
                <a:spcPts val="0"/>
              </a:spcAft>
              <a:buNone/>
              <a:defRPr sz="1600">
                <a:solidFill>
                  <a:srgbClr val="FFFFFF"/>
                </a:solidFill>
                <a:latin typeface="Proxima Nova"/>
                <a:ea typeface="Proxima Nova"/>
                <a:cs typeface="Proxima Nova"/>
                <a:sym typeface="Proxima Nova"/>
              </a:defRPr>
            </a:lvl4pPr>
            <a:lvl5pPr lvl="4" rtl="0">
              <a:spcBef>
                <a:spcPts val="0"/>
              </a:spcBef>
              <a:spcAft>
                <a:spcPts val="0"/>
              </a:spcAft>
              <a:buNone/>
              <a:defRPr sz="1600">
                <a:solidFill>
                  <a:srgbClr val="FFFFFF"/>
                </a:solidFill>
                <a:latin typeface="Proxima Nova"/>
                <a:ea typeface="Proxima Nova"/>
                <a:cs typeface="Proxima Nova"/>
                <a:sym typeface="Proxima Nova"/>
              </a:defRPr>
            </a:lvl5pPr>
            <a:lvl6pPr lvl="5" rtl="0">
              <a:spcBef>
                <a:spcPts val="0"/>
              </a:spcBef>
              <a:spcAft>
                <a:spcPts val="0"/>
              </a:spcAft>
              <a:buNone/>
              <a:defRPr sz="1600">
                <a:solidFill>
                  <a:srgbClr val="FFFFFF"/>
                </a:solidFill>
                <a:latin typeface="Proxima Nova"/>
                <a:ea typeface="Proxima Nova"/>
                <a:cs typeface="Proxima Nova"/>
                <a:sym typeface="Proxima Nova"/>
              </a:defRPr>
            </a:lvl6pPr>
            <a:lvl7pPr lvl="6" rtl="0">
              <a:spcBef>
                <a:spcPts val="0"/>
              </a:spcBef>
              <a:spcAft>
                <a:spcPts val="0"/>
              </a:spcAft>
              <a:buNone/>
              <a:defRPr sz="1600">
                <a:solidFill>
                  <a:srgbClr val="FFFFFF"/>
                </a:solidFill>
                <a:latin typeface="Proxima Nova"/>
                <a:ea typeface="Proxima Nova"/>
                <a:cs typeface="Proxima Nova"/>
                <a:sym typeface="Proxima Nova"/>
              </a:defRPr>
            </a:lvl7pPr>
            <a:lvl8pPr lvl="7" rtl="0">
              <a:spcBef>
                <a:spcPts val="0"/>
              </a:spcBef>
              <a:spcAft>
                <a:spcPts val="0"/>
              </a:spcAft>
              <a:buNone/>
              <a:defRPr sz="1600">
                <a:solidFill>
                  <a:srgbClr val="FFFFFF"/>
                </a:solidFill>
                <a:latin typeface="Proxima Nova"/>
                <a:ea typeface="Proxima Nova"/>
                <a:cs typeface="Proxima Nova"/>
                <a:sym typeface="Proxima Nova"/>
              </a:defRPr>
            </a:lvl8pPr>
            <a:lvl9pPr lvl="8" rtl="0">
              <a:spcBef>
                <a:spcPts val="0"/>
              </a:spcBef>
              <a:spcAft>
                <a:spcPts val="0"/>
              </a:spcAft>
              <a:buNone/>
              <a:defRPr sz="1600">
                <a:solidFill>
                  <a:srgbClr val="FFFFFF"/>
                </a:solidFill>
                <a:latin typeface="Proxima Nova"/>
                <a:ea typeface="Proxima Nova"/>
                <a:cs typeface="Proxima Nova"/>
                <a:sym typeface="Proxima Nova"/>
              </a:defRPr>
            </a:lvl9pPr>
          </a:lstStyle>
          <a:p>
            <a:endParaRPr/>
          </a:p>
        </p:txBody>
      </p:sp>
      <p:pic>
        <p:nvPicPr>
          <p:cNvPr id="6796" name="Google Shape;6796;p78"/>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Photo BG (Poynt Device 6)">
  <p:cSld name="CUSTOM_1_1_1_1_1_1_1_2">
    <p:bg>
      <p:bgPr>
        <a:solidFill>
          <a:srgbClr val="000000"/>
        </a:solidFill>
        <a:effectLst/>
      </p:bgPr>
    </p:bg>
    <p:spTree>
      <p:nvGrpSpPr>
        <p:cNvPr id="1" name="Shape 6797"/>
        <p:cNvGrpSpPr/>
        <p:nvPr/>
      </p:nvGrpSpPr>
      <p:grpSpPr>
        <a:xfrm>
          <a:off x="0" y="0"/>
          <a:ext cx="0" cy="0"/>
          <a:chOff x="0" y="0"/>
          <a:chExt cx="0" cy="0"/>
        </a:xfrm>
      </p:grpSpPr>
      <p:pic>
        <p:nvPicPr>
          <p:cNvPr id="6798" name="Google Shape;6798;p79"/>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0" y="0"/>
            <a:ext cx="9144004" cy="5143502"/>
          </a:xfrm>
          <a:prstGeom prst="rect">
            <a:avLst/>
          </a:prstGeom>
          <a:noFill/>
          <a:ln>
            <a:noFill/>
          </a:ln>
        </p:spPr>
      </p:pic>
      <p:sp>
        <p:nvSpPr>
          <p:cNvPr id="6799" name="Google Shape;6799;p79"/>
          <p:cNvSpPr txBox="1">
            <a:spLocks noGrp="1"/>
          </p:cNvSpPr>
          <p:nvPr>
            <p:ph type="title"/>
          </p:nvPr>
        </p:nvSpPr>
        <p:spPr>
          <a:xfrm>
            <a:off x="609600" y="1055075"/>
            <a:ext cx="2960700" cy="2348700"/>
          </a:xfrm>
          <a:prstGeom prst="rect">
            <a:avLst/>
          </a:prstGeom>
        </p:spPr>
        <p:txBody>
          <a:bodyPr spcFirstLastPara="1" wrap="square" lIns="91425" tIns="91425" rIns="91425" bIns="91425" anchor="ctr" anchorCtr="0">
            <a:noAutofit/>
          </a:bodyPr>
          <a:lstStyle>
            <a:lvl1pPr lvl="0" algn="l" rtl="0">
              <a:lnSpc>
                <a:spcPct val="115000"/>
              </a:lnSpc>
              <a:spcBef>
                <a:spcPts val="0"/>
              </a:spcBef>
              <a:spcAft>
                <a:spcPts val="0"/>
              </a:spcAft>
              <a:buNone/>
              <a:defRPr sz="1600">
                <a:solidFill>
                  <a:srgbClr val="FFFFFF"/>
                </a:solidFill>
                <a:latin typeface="Proxima Nova"/>
                <a:ea typeface="Proxima Nova"/>
                <a:cs typeface="Proxima Nova"/>
                <a:sym typeface="Proxima Nova"/>
              </a:defRPr>
            </a:lvl1pPr>
            <a:lvl2pPr lvl="1" rtl="0">
              <a:spcBef>
                <a:spcPts val="0"/>
              </a:spcBef>
              <a:spcAft>
                <a:spcPts val="0"/>
              </a:spcAft>
              <a:buNone/>
              <a:defRPr sz="1600">
                <a:solidFill>
                  <a:srgbClr val="FFFFFF"/>
                </a:solidFill>
                <a:latin typeface="Proxima Nova"/>
                <a:ea typeface="Proxima Nova"/>
                <a:cs typeface="Proxima Nova"/>
                <a:sym typeface="Proxima Nova"/>
              </a:defRPr>
            </a:lvl2pPr>
            <a:lvl3pPr lvl="2" rtl="0">
              <a:spcBef>
                <a:spcPts val="0"/>
              </a:spcBef>
              <a:spcAft>
                <a:spcPts val="0"/>
              </a:spcAft>
              <a:buNone/>
              <a:defRPr sz="1600">
                <a:solidFill>
                  <a:srgbClr val="FFFFFF"/>
                </a:solidFill>
                <a:latin typeface="Proxima Nova"/>
                <a:ea typeface="Proxima Nova"/>
                <a:cs typeface="Proxima Nova"/>
                <a:sym typeface="Proxima Nova"/>
              </a:defRPr>
            </a:lvl3pPr>
            <a:lvl4pPr lvl="3" rtl="0">
              <a:spcBef>
                <a:spcPts val="0"/>
              </a:spcBef>
              <a:spcAft>
                <a:spcPts val="0"/>
              </a:spcAft>
              <a:buNone/>
              <a:defRPr sz="1600">
                <a:solidFill>
                  <a:srgbClr val="FFFFFF"/>
                </a:solidFill>
                <a:latin typeface="Proxima Nova"/>
                <a:ea typeface="Proxima Nova"/>
                <a:cs typeface="Proxima Nova"/>
                <a:sym typeface="Proxima Nova"/>
              </a:defRPr>
            </a:lvl4pPr>
            <a:lvl5pPr lvl="4" rtl="0">
              <a:spcBef>
                <a:spcPts val="0"/>
              </a:spcBef>
              <a:spcAft>
                <a:spcPts val="0"/>
              </a:spcAft>
              <a:buNone/>
              <a:defRPr sz="1600">
                <a:solidFill>
                  <a:srgbClr val="FFFFFF"/>
                </a:solidFill>
                <a:latin typeface="Proxima Nova"/>
                <a:ea typeface="Proxima Nova"/>
                <a:cs typeface="Proxima Nova"/>
                <a:sym typeface="Proxima Nova"/>
              </a:defRPr>
            </a:lvl5pPr>
            <a:lvl6pPr lvl="5" rtl="0">
              <a:spcBef>
                <a:spcPts val="0"/>
              </a:spcBef>
              <a:spcAft>
                <a:spcPts val="0"/>
              </a:spcAft>
              <a:buNone/>
              <a:defRPr sz="1600">
                <a:solidFill>
                  <a:srgbClr val="FFFFFF"/>
                </a:solidFill>
                <a:latin typeface="Proxima Nova"/>
                <a:ea typeface="Proxima Nova"/>
                <a:cs typeface="Proxima Nova"/>
                <a:sym typeface="Proxima Nova"/>
              </a:defRPr>
            </a:lvl6pPr>
            <a:lvl7pPr lvl="6" rtl="0">
              <a:spcBef>
                <a:spcPts val="0"/>
              </a:spcBef>
              <a:spcAft>
                <a:spcPts val="0"/>
              </a:spcAft>
              <a:buNone/>
              <a:defRPr sz="1600">
                <a:solidFill>
                  <a:srgbClr val="FFFFFF"/>
                </a:solidFill>
                <a:latin typeface="Proxima Nova"/>
                <a:ea typeface="Proxima Nova"/>
                <a:cs typeface="Proxima Nova"/>
                <a:sym typeface="Proxima Nova"/>
              </a:defRPr>
            </a:lvl7pPr>
            <a:lvl8pPr lvl="7" rtl="0">
              <a:spcBef>
                <a:spcPts val="0"/>
              </a:spcBef>
              <a:spcAft>
                <a:spcPts val="0"/>
              </a:spcAft>
              <a:buNone/>
              <a:defRPr sz="1600">
                <a:solidFill>
                  <a:srgbClr val="FFFFFF"/>
                </a:solidFill>
                <a:latin typeface="Proxima Nova"/>
                <a:ea typeface="Proxima Nova"/>
                <a:cs typeface="Proxima Nova"/>
                <a:sym typeface="Proxima Nova"/>
              </a:defRPr>
            </a:lvl8pPr>
            <a:lvl9pPr lvl="8" rtl="0">
              <a:spcBef>
                <a:spcPts val="0"/>
              </a:spcBef>
              <a:spcAft>
                <a:spcPts val="0"/>
              </a:spcAft>
              <a:buNone/>
              <a:defRPr sz="1600">
                <a:solidFill>
                  <a:srgbClr val="FFFFFF"/>
                </a:solidFill>
                <a:latin typeface="Proxima Nova"/>
                <a:ea typeface="Proxima Nova"/>
                <a:cs typeface="Proxima Nova"/>
                <a:sym typeface="Proxima Nova"/>
              </a:defRPr>
            </a:lvl9pPr>
          </a:lstStyle>
          <a:p>
            <a:endParaRPr/>
          </a:p>
        </p:txBody>
      </p:sp>
      <p:pic>
        <p:nvPicPr>
          <p:cNvPr id="6800" name="Google Shape;6800;p7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Photo BG (Poynt Device 4)">
  <p:cSld name="CUSTOM_1_1_1_1_1_1_1_1">
    <p:bg>
      <p:bgPr>
        <a:solidFill>
          <a:srgbClr val="000000"/>
        </a:solidFill>
        <a:effectLst/>
      </p:bgPr>
    </p:bg>
    <p:spTree>
      <p:nvGrpSpPr>
        <p:cNvPr id="1" name="Shape 6801"/>
        <p:cNvGrpSpPr/>
        <p:nvPr/>
      </p:nvGrpSpPr>
      <p:grpSpPr>
        <a:xfrm>
          <a:off x="0" y="0"/>
          <a:ext cx="0" cy="0"/>
          <a:chOff x="0" y="0"/>
          <a:chExt cx="0" cy="0"/>
        </a:xfrm>
      </p:grpSpPr>
      <p:pic>
        <p:nvPicPr>
          <p:cNvPr id="6802" name="Google Shape;6802;p80"/>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0" y="0"/>
            <a:ext cx="9144000" cy="5143500"/>
          </a:xfrm>
          <a:prstGeom prst="rect">
            <a:avLst/>
          </a:prstGeom>
          <a:noFill/>
          <a:ln>
            <a:noFill/>
          </a:ln>
        </p:spPr>
      </p:pic>
      <p:sp>
        <p:nvSpPr>
          <p:cNvPr id="6803" name="Google Shape;6803;p80"/>
          <p:cNvSpPr txBox="1">
            <a:spLocks noGrp="1"/>
          </p:cNvSpPr>
          <p:nvPr>
            <p:ph type="title"/>
          </p:nvPr>
        </p:nvSpPr>
        <p:spPr>
          <a:xfrm>
            <a:off x="609600" y="1117650"/>
            <a:ext cx="3877800" cy="2286000"/>
          </a:xfrm>
          <a:prstGeom prst="rect">
            <a:avLst/>
          </a:prstGeom>
        </p:spPr>
        <p:txBody>
          <a:bodyPr spcFirstLastPara="1" wrap="square" lIns="91425" tIns="91425" rIns="91425" bIns="91425" anchor="ctr" anchorCtr="0">
            <a:noAutofit/>
          </a:bodyPr>
          <a:lstStyle>
            <a:lvl1pPr lvl="0" algn="l" rtl="0">
              <a:lnSpc>
                <a:spcPct val="115000"/>
              </a:lnSpc>
              <a:spcBef>
                <a:spcPts val="0"/>
              </a:spcBef>
              <a:spcAft>
                <a:spcPts val="0"/>
              </a:spcAft>
              <a:buNone/>
              <a:defRPr sz="1600">
                <a:solidFill>
                  <a:srgbClr val="FFFFFF"/>
                </a:solidFill>
                <a:latin typeface="Proxima Nova"/>
                <a:ea typeface="Proxima Nova"/>
                <a:cs typeface="Proxima Nova"/>
                <a:sym typeface="Proxima Nova"/>
              </a:defRPr>
            </a:lvl1pPr>
            <a:lvl2pPr lvl="1" rtl="0">
              <a:spcBef>
                <a:spcPts val="0"/>
              </a:spcBef>
              <a:spcAft>
                <a:spcPts val="0"/>
              </a:spcAft>
              <a:buNone/>
              <a:defRPr sz="1600">
                <a:solidFill>
                  <a:srgbClr val="FFFFFF"/>
                </a:solidFill>
                <a:latin typeface="Proxima Nova"/>
                <a:ea typeface="Proxima Nova"/>
                <a:cs typeface="Proxima Nova"/>
                <a:sym typeface="Proxima Nova"/>
              </a:defRPr>
            </a:lvl2pPr>
            <a:lvl3pPr lvl="2" rtl="0">
              <a:spcBef>
                <a:spcPts val="0"/>
              </a:spcBef>
              <a:spcAft>
                <a:spcPts val="0"/>
              </a:spcAft>
              <a:buNone/>
              <a:defRPr sz="1600">
                <a:solidFill>
                  <a:srgbClr val="FFFFFF"/>
                </a:solidFill>
                <a:latin typeface="Proxima Nova"/>
                <a:ea typeface="Proxima Nova"/>
                <a:cs typeface="Proxima Nova"/>
                <a:sym typeface="Proxima Nova"/>
              </a:defRPr>
            </a:lvl3pPr>
            <a:lvl4pPr lvl="3" rtl="0">
              <a:spcBef>
                <a:spcPts val="0"/>
              </a:spcBef>
              <a:spcAft>
                <a:spcPts val="0"/>
              </a:spcAft>
              <a:buNone/>
              <a:defRPr sz="1600">
                <a:solidFill>
                  <a:srgbClr val="FFFFFF"/>
                </a:solidFill>
                <a:latin typeface="Proxima Nova"/>
                <a:ea typeface="Proxima Nova"/>
                <a:cs typeface="Proxima Nova"/>
                <a:sym typeface="Proxima Nova"/>
              </a:defRPr>
            </a:lvl4pPr>
            <a:lvl5pPr lvl="4" rtl="0">
              <a:spcBef>
                <a:spcPts val="0"/>
              </a:spcBef>
              <a:spcAft>
                <a:spcPts val="0"/>
              </a:spcAft>
              <a:buNone/>
              <a:defRPr sz="1600">
                <a:solidFill>
                  <a:srgbClr val="FFFFFF"/>
                </a:solidFill>
                <a:latin typeface="Proxima Nova"/>
                <a:ea typeface="Proxima Nova"/>
                <a:cs typeface="Proxima Nova"/>
                <a:sym typeface="Proxima Nova"/>
              </a:defRPr>
            </a:lvl5pPr>
            <a:lvl6pPr lvl="5" rtl="0">
              <a:spcBef>
                <a:spcPts val="0"/>
              </a:spcBef>
              <a:spcAft>
                <a:spcPts val="0"/>
              </a:spcAft>
              <a:buNone/>
              <a:defRPr sz="1600">
                <a:solidFill>
                  <a:srgbClr val="FFFFFF"/>
                </a:solidFill>
                <a:latin typeface="Proxima Nova"/>
                <a:ea typeface="Proxima Nova"/>
                <a:cs typeface="Proxima Nova"/>
                <a:sym typeface="Proxima Nova"/>
              </a:defRPr>
            </a:lvl6pPr>
            <a:lvl7pPr lvl="6" rtl="0">
              <a:spcBef>
                <a:spcPts val="0"/>
              </a:spcBef>
              <a:spcAft>
                <a:spcPts val="0"/>
              </a:spcAft>
              <a:buNone/>
              <a:defRPr sz="1600">
                <a:solidFill>
                  <a:srgbClr val="FFFFFF"/>
                </a:solidFill>
                <a:latin typeface="Proxima Nova"/>
                <a:ea typeface="Proxima Nova"/>
                <a:cs typeface="Proxima Nova"/>
                <a:sym typeface="Proxima Nova"/>
              </a:defRPr>
            </a:lvl7pPr>
            <a:lvl8pPr lvl="7" rtl="0">
              <a:spcBef>
                <a:spcPts val="0"/>
              </a:spcBef>
              <a:spcAft>
                <a:spcPts val="0"/>
              </a:spcAft>
              <a:buNone/>
              <a:defRPr sz="1600">
                <a:solidFill>
                  <a:srgbClr val="FFFFFF"/>
                </a:solidFill>
                <a:latin typeface="Proxima Nova"/>
                <a:ea typeface="Proxima Nova"/>
                <a:cs typeface="Proxima Nova"/>
                <a:sym typeface="Proxima Nova"/>
              </a:defRPr>
            </a:lvl8pPr>
            <a:lvl9pPr lvl="8" rtl="0">
              <a:spcBef>
                <a:spcPts val="0"/>
              </a:spcBef>
              <a:spcAft>
                <a:spcPts val="0"/>
              </a:spcAft>
              <a:buNone/>
              <a:defRPr sz="1600">
                <a:solidFill>
                  <a:srgbClr val="FFFFFF"/>
                </a:solidFill>
                <a:latin typeface="Proxima Nova"/>
                <a:ea typeface="Proxima Nova"/>
                <a:cs typeface="Proxima Nova"/>
                <a:sym typeface="Proxima Nova"/>
              </a:defRPr>
            </a:lvl9pPr>
          </a:lstStyle>
          <a:p>
            <a:endParaRPr/>
          </a:p>
        </p:txBody>
      </p:sp>
      <p:pic>
        <p:nvPicPr>
          <p:cNvPr id="6804" name="Google Shape;6804;p80"/>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 Column (Blue)">
  <p:cSld name="CUSTOM_1_1_1_1_1_1_1_1_1">
    <p:bg>
      <p:bgPr>
        <a:solidFill>
          <a:srgbClr val="FFFFFF"/>
        </a:solidFill>
        <a:effectLst/>
      </p:bgPr>
    </p:bg>
    <p:spTree>
      <p:nvGrpSpPr>
        <p:cNvPr id="1" name="Shape 6805"/>
        <p:cNvGrpSpPr/>
        <p:nvPr/>
      </p:nvGrpSpPr>
      <p:grpSpPr>
        <a:xfrm>
          <a:off x="0" y="0"/>
          <a:ext cx="0" cy="0"/>
          <a:chOff x="0" y="0"/>
          <a:chExt cx="0" cy="0"/>
        </a:xfrm>
      </p:grpSpPr>
      <p:sp>
        <p:nvSpPr>
          <p:cNvPr id="6806" name="Google Shape;6806;p81"/>
          <p:cNvSpPr/>
          <p:nvPr/>
        </p:nvSpPr>
        <p:spPr>
          <a:xfrm>
            <a:off x="0" y="-9450"/>
            <a:ext cx="3777300" cy="5162400"/>
          </a:xfrm>
          <a:prstGeom prst="rect">
            <a:avLst/>
          </a:prstGeom>
          <a:solidFill>
            <a:srgbClr val="3752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1"/>
          <p:cNvSpPr txBox="1">
            <a:spLocks noGrp="1"/>
          </p:cNvSpPr>
          <p:nvPr>
            <p:ph type="title"/>
          </p:nvPr>
        </p:nvSpPr>
        <p:spPr>
          <a:xfrm>
            <a:off x="453675" y="609600"/>
            <a:ext cx="2870100" cy="9447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None/>
              <a:defRPr sz="2400" b="1">
                <a:solidFill>
                  <a:srgbClr val="FFFFFF"/>
                </a:solidFill>
                <a:latin typeface="Proxima Nova"/>
                <a:ea typeface="Proxima Nova"/>
                <a:cs typeface="Proxima Nova"/>
                <a:sym typeface="Proxima Nova"/>
              </a:defRPr>
            </a:lvl1pPr>
            <a:lvl2pPr lvl="1" rtl="0">
              <a:spcBef>
                <a:spcPts val="0"/>
              </a:spcBef>
              <a:spcAft>
                <a:spcPts val="0"/>
              </a:spcAft>
              <a:buNone/>
              <a:defRPr sz="1800" b="1">
                <a:solidFill>
                  <a:srgbClr val="FFFFFF"/>
                </a:solidFill>
                <a:latin typeface="Proxima Nova"/>
                <a:ea typeface="Proxima Nova"/>
                <a:cs typeface="Proxima Nova"/>
                <a:sym typeface="Proxima Nova"/>
              </a:defRPr>
            </a:lvl2pPr>
            <a:lvl3pPr lvl="2" rtl="0">
              <a:spcBef>
                <a:spcPts val="0"/>
              </a:spcBef>
              <a:spcAft>
                <a:spcPts val="0"/>
              </a:spcAft>
              <a:buNone/>
              <a:defRPr sz="1800" b="1">
                <a:solidFill>
                  <a:srgbClr val="FFFFFF"/>
                </a:solidFill>
                <a:latin typeface="Proxima Nova"/>
                <a:ea typeface="Proxima Nova"/>
                <a:cs typeface="Proxima Nova"/>
                <a:sym typeface="Proxima Nova"/>
              </a:defRPr>
            </a:lvl3pPr>
            <a:lvl4pPr lvl="3" rtl="0">
              <a:spcBef>
                <a:spcPts val="0"/>
              </a:spcBef>
              <a:spcAft>
                <a:spcPts val="0"/>
              </a:spcAft>
              <a:buNone/>
              <a:defRPr sz="1800" b="1">
                <a:solidFill>
                  <a:srgbClr val="FFFFFF"/>
                </a:solidFill>
                <a:latin typeface="Proxima Nova"/>
                <a:ea typeface="Proxima Nova"/>
                <a:cs typeface="Proxima Nova"/>
                <a:sym typeface="Proxima Nova"/>
              </a:defRPr>
            </a:lvl4pPr>
            <a:lvl5pPr lvl="4" rtl="0">
              <a:spcBef>
                <a:spcPts val="0"/>
              </a:spcBef>
              <a:spcAft>
                <a:spcPts val="0"/>
              </a:spcAft>
              <a:buNone/>
              <a:defRPr sz="1800" b="1">
                <a:solidFill>
                  <a:srgbClr val="FFFFFF"/>
                </a:solidFill>
                <a:latin typeface="Proxima Nova"/>
                <a:ea typeface="Proxima Nova"/>
                <a:cs typeface="Proxima Nova"/>
                <a:sym typeface="Proxima Nova"/>
              </a:defRPr>
            </a:lvl5pPr>
            <a:lvl6pPr lvl="5" rtl="0">
              <a:spcBef>
                <a:spcPts val="0"/>
              </a:spcBef>
              <a:spcAft>
                <a:spcPts val="0"/>
              </a:spcAft>
              <a:buNone/>
              <a:defRPr sz="1800" b="1">
                <a:solidFill>
                  <a:srgbClr val="FFFFFF"/>
                </a:solidFill>
                <a:latin typeface="Proxima Nova"/>
                <a:ea typeface="Proxima Nova"/>
                <a:cs typeface="Proxima Nova"/>
                <a:sym typeface="Proxima Nova"/>
              </a:defRPr>
            </a:lvl6pPr>
            <a:lvl7pPr lvl="6" rtl="0">
              <a:spcBef>
                <a:spcPts val="0"/>
              </a:spcBef>
              <a:spcAft>
                <a:spcPts val="0"/>
              </a:spcAft>
              <a:buNone/>
              <a:defRPr sz="1800" b="1">
                <a:solidFill>
                  <a:srgbClr val="FFFFFF"/>
                </a:solidFill>
                <a:latin typeface="Proxima Nova"/>
                <a:ea typeface="Proxima Nova"/>
                <a:cs typeface="Proxima Nova"/>
                <a:sym typeface="Proxima Nova"/>
              </a:defRPr>
            </a:lvl7pPr>
            <a:lvl8pPr lvl="7" rtl="0">
              <a:spcBef>
                <a:spcPts val="0"/>
              </a:spcBef>
              <a:spcAft>
                <a:spcPts val="0"/>
              </a:spcAft>
              <a:buNone/>
              <a:defRPr sz="1800" b="1">
                <a:solidFill>
                  <a:srgbClr val="FFFFFF"/>
                </a:solidFill>
                <a:latin typeface="Proxima Nova"/>
                <a:ea typeface="Proxima Nova"/>
                <a:cs typeface="Proxima Nova"/>
                <a:sym typeface="Proxima Nova"/>
              </a:defRPr>
            </a:lvl8pPr>
            <a:lvl9pPr lvl="8" rtl="0">
              <a:spcBef>
                <a:spcPts val="0"/>
              </a:spcBef>
              <a:spcAft>
                <a:spcPts val="0"/>
              </a:spcAft>
              <a:buNone/>
              <a:defRPr sz="1800" b="1">
                <a:solidFill>
                  <a:srgbClr val="FFFFFF"/>
                </a:solidFill>
                <a:latin typeface="Proxima Nova"/>
                <a:ea typeface="Proxima Nova"/>
                <a:cs typeface="Proxima Nova"/>
                <a:sym typeface="Proxima Nova"/>
              </a:defRPr>
            </a:lvl9pPr>
          </a:lstStyle>
          <a:p>
            <a:endParaRPr/>
          </a:p>
        </p:txBody>
      </p:sp>
      <p:sp>
        <p:nvSpPr>
          <p:cNvPr id="6808" name="Google Shape;6808;p81"/>
          <p:cNvSpPr txBox="1">
            <a:spLocks noGrp="1"/>
          </p:cNvSpPr>
          <p:nvPr>
            <p:ph type="body" idx="1"/>
          </p:nvPr>
        </p:nvSpPr>
        <p:spPr>
          <a:xfrm>
            <a:off x="453675" y="1554300"/>
            <a:ext cx="2870100" cy="3033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FFFFFF"/>
              </a:buClr>
              <a:buSzPts val="1400"/>
              <a:buChar char="●"/>
              <a:defRPr sz="1400">
                <a:solidFill>
                  <a:srgbClr val="FFFFFF"/>
                </a:solidFill>
              </a:defRPr>
            </a:lvl1pPr>
            <a:lvl2pPr marL="914400" lvl="1" indent="-317500" rtl="0">
              <a:spcBef>
                <a:spcPts val="1600"/>
              </a:spcBef>
              <a:spcAft>
                <a:spcPts val="0"/>
              </a:spcAft>
              <a:buClr>
                <a:srgbClr val="FFFFFF"/>
              </a:buClr>
              <a:buSzPts val="1400"/>
              <a:buChar char="○"/>
              <a:defRPr>
                <a:solidFill>
                  <a:srgbClr val="FFFFFF"/>
                </a:solidFill>
              </a:defRPr>
            </a:lvl2pPr>
            <a:lvl3pPr marL="1371600" lvl="2" indent="-317500" rtl="0">
              <a:spcBef>
                <a:spcPts val="1600"/>
              </a:spcBef>
              <a:spcAft>
                <a:spcPts val="0"/>
              </a:spcAft>
              <a:buClr>
                <a:srgbClr val="FFFFFF"/>
              </a:buClr>
              <a:buSzPts val="1400"/>
              <a:buChar char="■"/>
              <a:defRPr>
                <a:solidFill>
                  <a:srgbClr val="FFFFFF"/>
                </a:solidFill>
              </a:defRPr>
            </a:lvl3pPr>
            <a:lvl4pPr marL="1828800" lvl="3" indent="-317500" rtl="0">
              <a:spcBef>
                <a:spcPts val="1600"/>
              </a:spcBef>
              <a:spcAft>
                <a:spcPts val="0"/>
              </a:spcAft>
              <a:buClr>
                <a:srgbClr val="FFFFFF"/>
              </a:buClr>
              <a:buSzPts val="1400"/>
              <a:buChar char="●"/>
              <a:defRPr>
                <a:solidFill>
                  <a:srgbClr val="FFFFFF"/>
                </a:solidFill>
              </a:defRPr>
            </a:lvl4pPr>
            <a:lvl5pPr marL="2286000" lvl="4" indent="-317500" rtl="0">
              <a:spcBef>
                <a:spcPts val="1600"/>
              </a:spcBef>
              <a:spcAft>
                <a:spcPts val="0"/>
              </a:spcAft>
              <a:buClr>
                <a:srgbClr val="FFFFFF"/>
              </a:buClr>
              <a:buSzPts val="1400"/>
              <a:buChar char="○"/>
              <a:defRPr>
                <a:solidFill>
                  <a:srgbClr val="FFFFFF"/>
                </a:solidFill>
              </a:defRPr>
            </a:lvl5pPr>
            <a:lvl6pPr marL="2743200" lvl="5" indent="-317500" rtl="0">
              <a:spcBef>
                <a:spcPts val="1600"/>
              </a:spcBef>
              <a:spcAft>
                <a:spcPts val="0"/>
              </a:spcAft>
              <a:buClr>
                <a:srgbClr val="FFFFFF"/>
              </a:buClr>
              <a:buSzPts val="1400"/>
              <a:buChar char="■"/>
              <a:defRPr>
                <a:solidFill>
                  <a:srgbClr val="FFFFFF"/>
                </a:solidFill>
              </a:defRPr>
            </a:lvl6pPr>
            <a:lvl7pPr marL="3200400" lvl="6" indent="-317500" rtl="0">
              <a:spcBef>
                <a:spcPts val="1600"/>
              </a:spcBef>
              <a:spcAft>
                <a:spcPts val="0"/>
              </a:spcAft>
              <a:buClr>
                <a:srgbClr val="FFFFFF"/>
              </a:buClr>
              <a:buSzPts val="1400"/>
              <a:buChar char="●"/>
              <a:defRPr>
                <a:solidFill>
                  <a:srgbClr val="FFFFFF"/>
                </a:solidFill>
              </a:defRPr>
            </a:lvl7pPr>
            <a:lvl8pPr marL="3657600" lvl="7" indent="-317500" rtl="0">
              <a:spcBef>
                <a:spcPts val="1600"/>
              </a:spcBef>
              <a:spcAft>
                <a:spcPts val="0"/>
              </a:spcAft>
              <a:buClr>
                <a:srgbClr val="FFFFFF"/>
              </a:buClr>
              <a:buSzPts val="1400"/>
              <a:buChar char="○"/>
              <a:defRPr>
                <a:solidFill>
                  <a:srgbClr val="FFFFFF"/>
                </a:solidFill>
              </a:defRPr>
            </a:lvl8pPr>
            <a:lvl9pPr marL="4114800" lvl="8" indent="-317500" rtl="0">
              <a:spcBef>
                <a:spcPts val="1600"/>
              </a:spcBef>
              <a:spcAft>
                <a:spcPts val="1600"/>
              </a:spcAft>
              <a:buClr>
                <a:srgbClr val="FFFFFF"/>
              </a:buClr>
              <a:buSzPts val="1400"/>
              <a:buChar char="■"/>
              <a:defRPr>
                <a:solidFill>
                  <a:srgbClr val="FFFFFF"/>
                </a:solidFill>
              </a:defRPr>
            </a:lvl9pPr>
          </a:lstStyle>
          <a:p>
            <a:endParaRPr/>
          </a:p>
        </p:txBody>
      </p:sp>
      <p:pic>
        <p:nvPicPr>
          <p:cNvPr id="6809" name="Google Shape;6809;p81"/>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 Column (Light Blue)">
  <p:cSld name="CUSTOM_1_1_1_1_1_1_1_1_1_1">
    <p:bg>
      <p:bgPr>
        <a:solidFill>
          <a:srgbClr val="FFFFFF"/>
        </a:solidFill>
        <a:effectLst/>
      </p:bgPr>
    </p:bg>
    <p:spTree>
      <p:nvGrpSpPr>
        <p:cNvPr id="1" name="Shape 6810"/>
        <p:cNvGrpSpPr/>
        <p:nvPr/>
      </p:nvGrpSpPr>
      <p:grpSpPr>
        <a:xfrm>
          <a:off x="0" y="0"/>
          <a:ext cx="0" cy="0"/>
          <a:chOff x="0" y="0"/>
          <a:chExt cx="0" cy="0"/>
        </a:xfrm>
      </p:grpSpPr>
      <p:sp>
        <p:nvSpPr>
          <p:cNvPr id="6811" name="Google Shape;6811;p82"/>
          <p:cNvSpPr/>
          <p:nvPr/>
        </p:nvSpPr>
        <p:spPr>
          <a:xfrm>
            <a:off x="0" y="-9450"/>
            <a:ext cx="3777300" cy="5162400"/>
          </a:xfrm>
          <a:prstGeom prst="rect">
            <a:avLst/>
          </a:prstGeom>
          <a:solidFill>
            <a:srgbClr val="2D97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2"/>
          <p:cNvSpPr txBox="1">
            <a:spLocks noGrp="1"/>
          </p:cNvSpPr>
          <p:nvPr>
            <p:ph type="title"/>
          </p:nvPr>
        </p:nvSpPr>
        <p:spPr>
          <a:xfrm>
            <a:off x="453675" y="609600"/>
            <a:ext cx="2870100" cy="9447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None/>
              <a:defRPr sz="2400" b="1">
                <a:solidFill>
                  <a:srgbClr val="FFFFFF"/>
                </a:solidFill>
                <a:latin typeface="Proxima Nova"/>
                <a:ea typeface="Proxima Nova"/>
                <a:cs typeface="Proxima Nova"/>
                <a:sym typeface="Proxima Nova"/>
              </a:defRPr>
            </a:lvl1pPr>
            <a:lvl2pPr lvl="1" rtl="0">
              <a:spcBef>
                <a:spcPts val="0"/>
              </a:spcBef>
              <a:spcAft>
                <a:spcPts val="0"/>
              </a:spcAft>
              <a:buNone/>
              <a:defRPr sz="1800" b="1">
                <a:solidFill>
                  <a:srgbClr val="FFFFFF"/>
                </a:solidFill>
                <a:latin typeface="Proxima Nova"/>
                <a:ea typeface="Proxima Nova"/>
                <a:cs typeface="Proxima Nova"/>
                <a:sym typeface="Proxima Nova"/>
              </a:defRPr>
            </a:lvl2pPr>
            <a:lvl3pPr lvl="2" rtl="0">
              <a:spcBef>
                <a:spcPts val="0"/>
              </a:spcBef>
              <a:spcAft>
                <a:spcPts val="0"/>
              </a:spcAft>
              <a:buNone/>
              <a:defRPr sz="1800" b="1">
                <a:solidFill>
                  <a:srgbClr val="FFFFFF"/>
                </a:solidFill>
                <a:latin typeface="Proxima Nova"/>
                <a:ea typeface="Proxima Nova"/>
                <a:cs typeface="Proxima Nova"/>
                <a:sym typeface="Proxima Nova"/>
              </a:defRPr>
            </a:lvl3pPr>
            <a:lvl4pPr lvl="3" rtl="0">
              <a:spcBef>
                <a:spcPts val="0"/>
              </a:spcBef>
              <a:spcAft>
                <a:spcPts val="0"/>
              </a:spcAft>
              <a:buNone/>
              <a:defRPr sz="1800" b="1">
                <a:solidFill>
                  <a:srgbClr val="FFFFFF"/>
                </a:solidFill>
                <a:latin typeface="Proxima Nova"/>
                <a:ea typeface="Proxima Nova"/>
                <a:cs typeface="Proxima Nova"/>
                <a:sym typeface="Proxima Nova"/>
              </a:defRPr>
            </a:lvl4pPr>
            <a:lvl5pPr lvl="4" rtl="0">
              <a:spcBef>
                <a:spcPts val="0"/>
              </a:spcBef>
              <a:spcAft>
                <a:spcPts val="0"/>
              </a:spcAft>
              <a:buNone/>
              <a:defRPr sz="1800" b="1">
                <a:solidFill>
                  <a:srgbClr val="FFFFFF"/>
                </a:solidFill>
                <a:latin typeface="Proxima Nova"/>
                <a:ea typeface="Proxima Nova"/>
                <a:cs typeface="Proxima Nova"/>
                <a:sym typeface="Proxima Nova"/>
              </a:defRPr>
            </a:lvl5pPr>
            <a:lvl6pPr lvl="5" rtl="0">
              <a:spcBef>
                <a:spcPts val="0"/>
              </a:spcBef>
              <a:spcAft>
                <a:spcPts val="0"/>
              </a:spcAft>
              <a:buNone/>
              <a:defRPr sz="1800" b="1">
                <a:solidFill>
                  <a:srgbClr val="FFFFFF"/>
                </a:solidFill>
                <a:latin typeface="Proxima Nova"/>
                <a:ea typeface="Proxima Nova"/>
                <a:cs typeface="Proxima Nova"/>
                <a:sym typeface="Proxima Nova"/>
              </a:defRPr>
            </a:lvl6pPr>
            <a:lvl7pPr lvl="6" rtl="0">
              <a:spcBef>
                <a:spcPts val="0"/>
              </a:spcBef>
              <a:spcAft>
                <a:spcPts val="0"/>
              </a:spcAft>
              <a:buNone/>
              <a:defRPr sz="1800" b="1">
                <a:solidFill>
                  <a:srgbClr val="FFFFFF"/>
                </a:solidFill>
                <a:latin typeface="Proxima Nova"/>
                <a:ea typeface="Proxima Nova"/>
                <a:cs typeface="Proxima Nova"/>
                <a:sym typeface="Proxima Nova"/>
              </a:defRPr>
            </a:lvl7pPr>
            <a:lvl8pPr lvl="7" rtl="0">
              <a:spcBef>
                <a:spcPts val="0"/>
              </a:spcBef>
              <a:spcAft>
                <a:spcPts val="0"/>
              </a:spcAft>
              <a:buNone/>
              <a:defRPr sz="1800" b="1">
                <a:solidFill>
                  <a:srgbClr val="FFFFFF"/>
                </a:solidFill>
                <a:latin typeface="Proxima Nova"/>
                <a:ea typeface="Proxima Nova"/>
                <a:cs typeface="Proxima Nova"/>
                <a:sym typeface="Proxima Nova"/>
              </a:defRPr>
            </a:lvl8pPr>
            <a:lvl9pPr lvl="8" rtl="0">
              <a:spcBef>
                <a:spcPts val="0"/>
              </a:spcBef>
              <a:spcAft>
                <a:spcPts val="0"/>
              </a:spcAft>
              <a:buNone/>
              <a:defRPr sz="1800" b="1">
                <a:solidFill>
                  <a:srgbClr val="FFFFFF"/>
                </a:solidFill>
                <a:latin typeface="Proxima Nova"/>
                <a:ea typeface="Proxima Nova"/>
                <a:cs typeface="Proxima Nova"/>
                <a:sym typeface="Proxima Nova"/>
              </a:defRPr>
            </a:lvl9pPr>
          </a:lstStyle>
          <a:p>
            <a:endParaRPr/>
          </a:p>
        </p:txBody>
      </p:sp>
      <p:sp>
        <p:nvSpPr>
          <p:cNvPr id="6813" name="Google Shape;6813;p82"/>
          <p:cNvSpPr txBox="1">
            <a:spLocks noGrp="1"/>
          </p:cNvSpPr>
          <p:nvPr>
            <p:ph type="body" idx="1"/>
          </p:nvPr>
        </p:nvSpPr>
        <p:spPr>
          <a:xfrm>
            <a:off x="453675" y="1554300"/>
            <a:ext cx="2870100" cy="30618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FFFFFF"/>
              </a:buClr>
              <a:buSzPts val="1400"/>
              <a:buChar char="●"/>
              <a:defRPr sz="1400">
                <a:solidFill>
                  <a:srgbClr val="FFFFFF"/>
                </a:solidFill>
              </a:defRPr>
            </a:lvl1pPr>
            <a:lvl2pPr marL="914400" lvl="1" indent="-317500" rtl="0">
              <a:spcBef>
                <a:spcPts val="1600"/>
              </a:spcBef>
              <a:spcAft>
                <a:spcPts val="0"/>
              </a:spcAft>
              <a:buClr>
                <a:srgbClr val="FFFFFF"/>
              </a:buClr>
              <a:buSzPts val="1400"/>
              <a:buChar char="○"/>
              <a:defRPr>
                <a:solidFill>
                  <a:srgbClr val="FFFFFF"/>
                </a:solidFill>
              </a:defRPr>
            </a:lvl2pPr>
            <a:lvl3pPr marL="1371600" lvl="2" indent="-317500" rtl="0">
              <a:spcBef>
                <a:spcPts val="1600"/>
              </a:spcBef>
              <a:spcAft>
                <a:spcPts val="0"/>
              </a:spcAft>
              <a:buClr>
                <a:srgbClr val="FFFFFF"/>
              </a:buClr>
              <a:buSzPts val="1400"/>
              <a:buChar char="■"/>
              <a:defRPr>
                <a:solidFill>
                  <a:srgbClr val="FFFFFF"/>
                </a:solidFill>
              </a:defRPr>
            </a:lvl3pPr>
            <a:lvl4pPr marL="1828800" lvl="3" indent="-317500" rtl="0">
              <a:spcBef>
                <a:spcPts val="1600"/>
              </a:spcBef>
              <a:spcAft>
                <a:spcPts val="0"/>
              </a:spcAft>
              <a:buClr>
                <a:srgbClr val="FFFFFF"/>
              </a:buClr>
              <a:buSzPts val="1400"/>
              <a:buChar char="●"/>
              <a:defRPr>
                <a:solidFill>
                  <a:srgbClr val="FFFFFF"/>
                </a:solidFill>
              </a:defRPr>
            </a:lvl4pPr>
            <a:lvl5pPr marL="2286000" lvl="4" indent="-317500" rtl="0">
              <a:spcBef>
                <a:spcPts val="1600"/>
              </a:spcBef>
              <a:spcAft>
                <a:spcPts val="0"/>
              </a:spcAft>
              <a:buClr>
                <a:srgbClr val="FFFFFF"/>
              </a:buClr>
              <a:buSzPts val="1400"/>
              <a:buChar char="○"/>
              <a:defRPr>
                <a:solidFill>
                  <a:srgbClr val="FFFFFF"/>
                </a:solidFill>
              </a:defRPr>
            </a:lvl5pPr>
            <a:lvl6pPr marL="2743200" lvl="5" indent="-317500" rtl="0">
              <a:spcBef>
                <a:spcPts val="1600"/>
              </a:spcBef>
              <a:spcAft>
                <a:spcPts val="0"/>
              </a:spcAft>
              <a:buClr>
                <a:srgbClr val="FFFFFF"/>
              </a:buClr>
              <a:buSzPts val="1400"/>
              <a:buChar char="■"/>
              <a:defRPr>
                <a:solidFill>
                  <a:srgbClr val="FFFFFF"/>
                </a:solidFill>
              </a:defRPr>
            </a:lvl6pPr>
            <a:lvl7pPr marL="3200400" lvl="6" indent="-317500" rtl="0">
              <a:spcBef>
                <a:spcPts val="1600"/>
              </a:spcBef>
              <a:spcAft>
                <a:spcPts val="0"/>
              </a:spcAft>
              <a:buClr>
                <a:srgbClr val="FFFFFF"/>
              </a:buClr>
              <a:buSzPts val="1400"/>
              <a:buChar char="●"/>
              <a:defRPr>
                <a:solidFill>
                  <a:srgbClr val="FFFFFF"/>
                </a:solidFill>
              </a:defRPr>
            </a:lvl7pPr>
            <a:lvl8pPr marL="3657600" lvl="7" indent="-317500" rtl="0">
              <a:spcBef>
                <a:spcPts val="1600"/>
              </a:spcBef>
              <a:spcAft>
                <a:spcPts val="0"/>
              </a:spcAft>
              <a:buClr>
                <a:srgbClr val="FFFFFF"/>
              </a:buClr>
              <a:buSzPts val="1400"/>
              <a:buChar char="○"/>
              <a:defRPr>
                <a:solidFill>
                  <a:srgbClr val="FFFFFF"/>
                </a:solidFill>
              </a:defRPr>
            </a:lvl8pPr>
            <a:lvl9pPr marL="4114800" lvl="8" indent="-317500" rtl="0">
              <a:spcBef>
                <a:spcPts val="1600"/>
              </a:spcBef>
              <a:spcAft>
                <a:spcPts val="1600"/>
              </a:spcAft>
              <a:buClr>
                <a:srgbClr val="FFFFFF"/>
              </a:buClr>
              <a:buSzPts val="1400"/>
              <a:buChar char="■"/>
              <a:defRPr>
                <a:solidFill>
                  <a:srgbClr val="FFFFFF"/>
                </a:solidFill>
              </a:defRPr>
            </a:lvl9pPr>
          </a:lstStyle>
          <a:p>
            <a:endParaRPr/>
          </a:p>
        </p:txBody>
      </p:sp>
      <p:pic>
        <p:nvPicPr>
          <p:cNvPr id="6814" name="Google Shape;6814;p82"/>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 Column (Blue Gray)">
  <p:cSld name="CUSTOM_1_1_1_1_1_1_1_1_1_1_1">
    <p:bg>
      <p:bgPr>
        <a:solidFill>
          <a:srgbClr val="FFFFFF"/>
        </a:solidFill>
        <a:effectLst/>
      </p:bgPr>
    </p:bg>
    <p:spTree>
      <p:nvGrpSpPr>
        <p:cNvPr id="1" name="Shape 6815"/>
        <p:cNvGrpSpPr/>
        <p:nvPr/>
      </p:nvGrpSpPr>
      <p:grpSpPr>
        <a:xfrm>
          <a:off x="0" y="0"/>
          <a:ext cx="0" cy="0"/>
          <a:chOff x="0" y="0"/>
          <a:chExt cx="0" cy="0"/>
        </a:xfrm>
      </p:grpSpPr>
      <p:sp>
        <p:nvSpPr>
          <p:cNvPr id="6816" name="Google Shape;6816;p83"/>
          <p:cNvSpPr/>
          <p:nvPr/>
        </p:nvSpPr>
        <p:spPr>
          <a:xfrm>
            <a:off x="0" y="-9450"/>
            <a:ext cx="3777300" cy="5162400"/>
          </a:xfrm>
          <a:prstGeom prst="rect">
            <a:avLst/>
          </a:prstGeom>
          <a:solidFill>
            <a:srgbClr val="6378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3"/>
          <p:cNvSpPr txBox="1">
            <a:spLocks noGrp="1"/>
          </p:cNvSpPr>
          <p:nvPr>
            <p:ph type="title"/>
          </p:nvPr>
        </p:nvSpPr>
        <p:spPr>
          <a:xfrm>
            <a:off x="453675" y="609600"/>
            <a:ext cx="2870100" cy="9447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None/>
              <a:defRPr sz="2400" b="1">
                <a:solidFill>
                  <a:srgbClr val="FFFFFF"/>
                </a:solidFill>
                <a:latin typeface="Proxima Nova"/>
                <a:ea typeface="Proxima Nova"/>
                <a:cs typeface="Proxima Nova"/>
                <a:sym typeface="Proxima Nova"/>
              </a:defRPr>
            </a:lvl1pPr>
            <a:lvl2pPr lvl="1" rtl="0">
              <a:spcBef>
                <a:spcPts val="0"/>
              </a:spcBef>
              <a:spcAft>
                <a:spcPts val="0"/>
              </a:spcAft>
              <a:buNone/>
              <a:defRPr sz="1800" b="1">
                <a:solidFill>
                  <a:srgbClr val="FFFFFF"/>
                </a:solidFill>
                <a:latin typeface="Proxima Nova"/>
                <a:ea typeface="Proxima Nova"/>
                <a:cs typeface="Proxima Nova"/>
                <a:sym typeface="Proxima Nova"/>
              </a:defRPr>
            </a:lvl2pPr>
            <a:lvl3pPr lvl="2" rtl="0">
              <a:spcBef>
                <a:spcPts val="0"/>
              </a:spcBef>
              <a:spcAft>
                <a:spcPts val="0"/>
              </a:spcAft>
              <a:buNone/>
              <a:defRPr sz="1800" b="1">
                <a:solidFill>
                  <a:srgbClr val="FFFFFF"/>
                </a:solidFill>
                <a:latin typeface="Proxima Nova"/>
                <a:ea typeface="Proxima Nova"/>
                <a:cs typeface="Proxima Nova"/>
                <a:sym typeface="Proxima Nova"/>
              </a:defRPr>
            </a:lvl3pPr>
            <a:lvl4pPr lvl="3" rtl="0">
              <a:spcBef>
                <a:spcPts val="0"/>
              </a:spcBef>
              <a:spcAft>
                <a:spcPts val="0"/>
              </a:spcAft>
              <a:buNone/>
              <a:defRPr sz="1800" b="1">
                <a:solidFill>
                  <a:srgbClr val="FFFFFF"/>
                </a:solidFill>
                <a:latin typeface="Proxima Nova"/>
                <a:ea typeface="Proxima Nova"/>
                <a:cs typeface="Proxima Nova"/>
                <a:sym typeface="Proxima Nova"/>
              </a:defRPr>
            </a:lvl4pPr>
            <a:lvl5pPr lvl="4" rtl="0">
              <a:spcBef>
                <a:spcPts val="0"/>
              </a:spcBef>
              <a:spcAft>
                <a:spcPts val="0"/>
              </a:spcAft>
              <a:buNone/>
              <a:defRPr sz="1800" b="1">
                <a:solidFill>
                  <a:srgbClr val="FFFFFF"/>
                </a:solidFill>
                <a:latin typeface="Proxima Nova"/>
                <a:ea typeface="Proxima Nova"/>
                <a:cs typeface="Proxima Nova"/>
                <a:sym typeface="Proxima Nova"/>
              </a:defRPr>
            </a:lvl5pPr>
            <a:lvl6pPr lvl="5" rtl="0">
              <a:spcBef>
                <a:spcPts val="0"/>
              </a:spcBef>
              <a:spcAft>
                <a:spcPts val="0"/>
              </a:spcAft>
              <a:buNone/>
              <a:defRPr sz="1800" b="1">
                <a:solidFill>
                  <a:srgbClr val="FFFFFF"/>
                </a:solidFill>
                <a:latin typeface="Proxima Nova"/>
                <a:ea typeface="Proxima Nova"/>
                <a:cs typeface="Proxima Nova"/>
                <a:sym typeface="Proxima Nova"/>
              </a:defRPr>
            </a:lvl6pPr>
            <a:lvl7pPr lvl="6" rtl="0">
              <a:spcBef>
                <a:spcPts val="0"/>
              </a:spcBef>
              <a:spcAft>
                <a:spcPts val="0"/>
              </a:spcAft>
              <a:buNone/>
              <a:defRPr sz="1800" b="1">
                <a:solidFill>
                  <a:srgbClr val="FFFFFF"/>
                </a:solidFill>
                <a:latin typeface="Proxima Nova"/>
                <a:ea typeface="Proxima Nova"/>
                <a:cs typeface="Proxima Nova"/>
                <a:sym typeface="Proxima Nova"/>
              </a:defRPr>
            </a:lvl7pPr>
            <a:lvl8pPr lvl="7" rtl="0">
              <a:spcBef>
                <a:spcPts val="0"/>
              </a:spcBef>
              <a:spcAft>
                <a:spcPts val="0"/>
              </a:spcAft>
              <a:buNone/>
              <a:defRPr sz="1800" b="1">
                <a:solidFill>
                  <a:srgbClr val="FFFFFF"/>
                </a:solidFill>
                <a:latin typeface="Proxima Nova"/>
                <a:ea typeface="Proxima Nova"/>
                <a:cs typeface="Proxima Nova"/>
                <a:sym typeface="Proxima Nova"/>
              </a:defRPr>
            </a:lvl8pPr>
            <a:lvl9pPr lvl="8" rtl="0">
              <a:spcBef>
                <a:spcPts val="0"/>
              </a:spcBef>
              <a:spcAft>
                <a:spcPts val="0"/>
              </a:spcAft>
              <a:buNone/>
              <a:defRPr sz="1800" b="1">
                <a:solidFill>
                  <a:srgbClr val="FFFFFF"/>
                </a:solidFill>
                <a:latin typeface="Proxima Nova"/>
                <a:ea typeface="Proxima Nova"/>
                <a:cs typeface="Proxima Nova"/>
                <a:sym typeface="Proxima Nova"/>
              </a:defRPr>
            </a:lvl9pPr>
          </a:lstStyle>
          <a:p>
            <a:endParaRPr/>
          </a:p>
        </p:txBody>
      </p:sp>
      <p:sp>
        <p:nvSpPr>
          <p:cNvPr id="6818" name="Google Shape;6818;p83"/>
          <p:cNvSpPr txBox="1">
            <a:spLocks noGrp="1"/>
          </p:cNvSpPr>
          <p:nvPr>
            <p:ph type="body" idx="1"/>
          </p:nvPr>
        </p:nvSpPr>
        <p:spPr>
          <a:xfrm>
            <a:off x="453675" y="1554300"/>
            <a:ext cx="2870100" cy="3052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FFFFFF"/>
              </a:buClr>
              <a:buSzPts val="1400"/>
              <a:buChar char="●"/>
              <a:defRPr sz="1400">
                <a:solidFill>
                  <a:srgbClr val="FFFFFF"/>
                </a:solidFill>
              </a:defRPr>
            </a:lvl1pPr>
            <a:lvl2pPr marL="914400" lvl="1" indent="-317500" rtl="0">
              <a:spcBef>
                <a:spcPts val="1600"/>
              </a:spcBef>
              <a:spcAft>
                <a:spcPts val="0"/>
              </a:spcAft>
              <a:buClr>
                <a:srgbClr val="FFFFFF"/>
              </a:buClr>
              <a:buSzPts val="1400"/>
              <a:buChar char="○"/>
              <a:defRPr>
                <a:solidFill>
                  <a:srgbClr val="FFFFFF"/>
                </a:solidFill>
              </a:defRPr>
            </a:lvl2pPr>
            <a:lvl3pPr marL="1371600" lvl="2" indent="-317500" rtl="0">
              <a:spcBef>
                <a:spcPts val="1600"/>
              </a:spcBef>
              <a:spcAft>
                <a:spcPts val="0"/>
              </a:spcAft>
              <a:buClr>
                <a:srgbClr val="FFFFFF"/>
              </a:buClr>
              <a:buSzPts val="1400"/>
              <a:buChar char="■"/>
              <a:defRPr>
                <a:solidFill>
                  <a:srgbClr val="FFFFFF"/>
                </a:solidFill>
              </a:defRPr>
            </a:lvl3pPr>
            <a:lvl4pPr marL="1828800" lvl="3" indent="-317500" rtl="0">
              <a:spcBef>
                <a:spcPts val="1600"/>
              </a:spcBef>
              <a:spcAft>
                <a:spcPts val="0"/>
              </a:spcAft>
              <a:buClr>
                <a:srgbClr val="FFFFFF"/>
              </a:buClr>
              <a:buSzPts val="1400"/>
              <a:buChar char="●"/>
              <a:defRPr>
                <a:solidFill>
                  <a:srgbClr val="FFFFFF"/>
                </a:solidFill>
              </a:defRPr>
            </a:lvl4pPr>
            <a:lvl5pPr marL="2286000" lvl="4" indent="-317500" rtl="0">
              <a:spcBef>
                <a:spcPts val="1600"/>
              </a:spcBef>
              <a:spcAft>
                <a:spcPts val="0"/>
              </a:spcAft>
              <a:buClr>
                <a:srgbClr val="FFFFFF"/>
              </a:buClr>
              <a:buSzPts val="1400"/>
              <a:buChar char="○"/>
              <a:defRPr>
                <a:solidFill>
                  <a:srgbClr val="FFFFFF"/>
                </a:solidFill>
              </a:defRPr>
            </a:lvl5pPr>
            <a:lvl6pPr marL="2743200" lvl="5" indent="-317500" rtl="0">
              <a:spcBef>
                <a:spcPts val="1600"/>
              </a:spcBef>
              <a:spcAft>
                <a:spcPts val="0"/>
              </a:spcAft>
              <a:buClr>
                <a:srgbClr val="FFFFFF"/>
              </a:buClr>
              <a:buSzPts val="1400"/>
              <a:buChar char="■"/>
              <a:defRPr>
                <a:solidFill>
                  <a:srgbClr val="FFFFFF"/>
                </a:solidFill>
              </a:defRPr>
            </a:lvl6pPr>
            <a:lvl7pPr marL="3200400" lvl="6" indent="-317500" rtl="0">
              <a:spcBef>
                <a:spcPts val="1600"/>
              </a:spcBef>
              <a:spcAft>
                <a:spcPts val="0"/>
              </a:spcAft>
              <a:buClr>
                <a:srgbClr val="FFFFFF"/>
              </a:buClr>
              <a:buSzPts val="1400"/>
              <a:buChar char="●"/>
              <a:defRPr>
                <a:solidFill>
                  <a:srgbClr val="FFFFFF"/>
                </a:solidFill>
              </a:defRPr>
            </a:lvl7pPr>
            <a:lvl8pPr marL="3657600" lvl="7" indent="-317500" rtl="0">
              <a:spcBef>
                <a:spcPts val="1600"/>
              </a:spcBef>
              <a:spcAft>
                <a:spcPts val="0"/>
              </a:spcAft>
              <a:buClr>
                <a:srgbClr val="FFFFFF"/>
              </a:buClr>
              <a:buSzPts val="1400"/>
              <a:buChar char="○"/>
              <a:defRPr>
                <a:solidFill>
                  <a:srgbClr val="FFFFFF"/>
                </a:solidFill>
              </a:defRPr>
            </a:lvl8pPr>
            <a:lvl9pPr marL="4114800" lvl="8" indent="-317500" rtl="0">
              <a:spcBef>
                <a:spcPts val="1600"/>
              </a:spcBef>
              <a:spcAft>
                <a:spcPts val="1600"/>
              </a:spcAft>
              <a:buClr>
                <a:srgbClr val="FFFFFF"/>
              </a:buClr>
              <a:buSzPts val="1400"/>
              <a:buChar char="■"/>
              <a:defRPr>
                <a:solidFill>
                  <a:srgbClr val="FFFFFF"/>
                </a:solidFill>
              </a:defRPr>
            </a:lvl9pPr>
          </a:lstStyle>
          <a:p>
            <a:endParaRPr/>
          </a:p>
        </p:txBody>
      </p:sp>
      <p:pic>
        <p:nvPicPr>
          <p:cNvPr id="6819" name="Google Shape;6819;p83"/>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Heading + Text (Center)">
  <p:cSld name="CUSTOM_2">
    <p:bg>
      <p:bgPr>
        <a:noFill/>
        <a:effectLst/>
      </p:bgPr>
    </p:bg>
    <p:spTree>
      <p:nvGrpSpPr>
        <p:cNvPr id="1" name="Shape 6820"/>
        <p:cNvGrpSpPr/>
        <p:nvPr/>
      </p:nvGrpSpPr>
      <p:grpSpPr>
        <a:xfrm>
          <a:off x="0" y="0"/>
          <a:ext cx="0" cy="0"/>
          <a:chOff x="0" y="0"/>
          <a:chExt cx="0" cy="0"/>
        </a:xfrm>
      </p:grpSpPr>
      <p:sp>
        <p:nvSpPr>
          <p:cNvPr id="6821" name="Google Shape;6821;p84"/>
          <p:cNvSpPr txBox="1"/>
          <p:nvPr/>
        </p:nvSpPr>
        <p:spPr>
          <a:xfrm>
            <a:off x="311700" y="304799"/>
            <a:ext cx="8520600" cy="900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000">
              <a:solidFill>
                <a:srgbClr val="FFFFFF"/>
              </a:solidFill>
              <a:latin typeface="Proxima Nova"/>
              <a:ea typeface="Proxima Nova"/>
              <a:cs typeface="Proxima Nova"/>
              <a:sym typeface="Proxima Nova"/>
            </a:endParaRPr>
          </a:p>
        </p:txBody>
      </p:sp>
      <p:sp>
        <p:nvSpPr>
          <p:cNvPr id="6822" name="Google Shape;6822;p84"/>
          <p:cNvSpPr txBox="1"/>
          <p:nvPr/>
        </p:nvSpPr>
        <p:spPr>
          <a:xfrm>
            <a:off x="741575" y="1293000"/>
            <a:ext cx="3194400" cy="3478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endParaRPr sz="1800">
              <a:solidFill>
                <a:srgbClr val="FFFFFF"/>
              </a:solidFill>
              <a:latin typeface="Proxima Nova"/>
              <a:ea typeface="Proxima Nova"/>
              <a:cs typeface="Proxima Nova"/>
              <a:sym typeface="Proxima Nova"/>
            </a:endParaRPr>
          </a:p>
        </p:txBody>
      </p:sp>
      <p:sp>
        <p:nvSpPr>
          <p:cNvPr id="6823" name="Google Shape;6823;p84"/>
          <p:cNvSpPr txBox="1">
            <a:spLocks noGrp="1"/>
          </p:cNvSpPr>
          <p:nvPr>
            <p:ph type="body" idx="1"/>
          </p:nvPr>
        </p:nvSpPr>
        <p:spPr>
          <a:xfrm>
            <a:off x="2144850" y="1669850"/>
            <a:ext cx="4854300" cy="27201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2"/>
              </a:buClr>
              <a:buSzPts val="1400"/>
              <a:buFont typeface="Proxima Nova"/>
              <a:buChar char="●"/>
              <a:defRPr sz="1400">
                <a:solidFill>
                  <a:schemeClr val="dk2"/>
                </a:solidFill>
                <a:latin typeface="Proxima Nova"/>
                <a:ea typeface="Proxima Nova"/>
                <a:cs typeface="Proxima Nova"/>
                <a:sym typeface="Proxima Nova"/>
              </a:defRPr>
            </a:lvl1pPr>
            <a:lvl2pPr marL="914400" lvl="1"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2pPr>
            <a:lvl3pPr marL="1371600" lvl="2"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3pPr>
            <a:lvl4pPr marL="1828800" lvl="3"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4pPr>
            <a:lvl5pPr marL="2286000" lvl="4"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5pPr>
            <a:lvl6pPr marL="2743200" lvl="5"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6pPr>
            <a:lvl7pPr marL="3200400" lvl="6"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7pPr>
            <a:lvl8pPr marL="3657600" lvl="7"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8pPr>
            <a:lvl9pPr marL="4114800" lvl="8" indent="-317500" rtl="0">
              <a:lnSpc>
                <a:spcPct val="115000"/>
              </a:lnSpc>
              <a:spcBef>
                <a:spcPts val="1600"/>
              </a:spcBef>
              <a:spcAft>
                <a:spcPts val="1600"/>
              </a:spcAft>
              <a:buClr>
                <a:schemeClr val="dk2"/>
              </a:buClr>
              <a:buSzPts val="1400"/>
              <a:buFont typeface="Proxima Nova"/>
              <a:buChar char="■"/>
              <a:defRPr>
                <a:solidFill>
                  <a:schemeClr val="dk2"/>
                </a:solidFill>
                <a:latin typeface="Proxima Nova"/>
                <a:ea typeface="Proxima Nova"/>
                <a:cs typeface="Proxima Nova"/>
                <a:sym typeface="Proxima Nova"/>
              </a:defRPr>
            </a:lvl9pPr>
          </a:lstStyle>
          <a:p>
            <a:endParaRPr/>
          </a:p>
        </p:txBody>
      </p:sp>
      <p:sp>
        <p:nvSpPr>
          <p:cNvPr id="6824" name="Google Shape;6824;p84"/>
          <p:cNvSpPr txBox="1">
            <a:spLocks noGrp="1"/>
          </p:cNvSpPr>
          <p:nvPr>
            <p:ph type="title"/>
          </p:nvPr>
        </p:nvSpPr>
        <p:spPr>
          <a:xfrm>
            <a:off x="609600" y="609600"/>
            <a:ext cx="7924800" cy="7746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None/>
              <a:defRPr sz="3600">
                <a:solidFill>
                  <a:srgbClr val="37526E"/>
                </a:solidFill>
                <a:latin typeface="Proxima Nova"/>
                <a:ea typeface="Proxima Nova"/>
                <a:cs typeface="Proxima Nova"/>
                <a:sym typeface="Proxima Nova"/>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pic>
        <p:nvPicPr>
          <p:cNvPr id="6825" name="Google Shape;6825;p84"/>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230275" y="4823991"/>
            <a:ext cx="608135" cy="138000"/>
          </a:xfrm>
          <a:prstGeom prst="rect">
            <a:avLst/>
          </a:prstGeom>
          <a:noFill/>
          <a:ln>
            <a:noFill/>
          </a:ln>
        </p:spPr>
      </p:pic>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Heading + Text (Left)">
  <p:cSld name="CUSTOM_2_1">
    <p:bg>
      <p:bgPr>
        <a:noFill/>
        <a:effectLst/>
      </p:bgPr>
    </p:bg>
    <p:spTree>
      <p:nvGrpSpPr>
        <p:cNvPr id="1" name="Shape 6826"/>
        <p:cNvGrpSpPr/>
        <p:nvPr/>
      </p:nvGrpSpPr>
      <p:grpSpPr>
        <a:xfrm>
          <a:off x="0" y="0"/>
          <a:ext cx="0" cy="0"/>
          <a:chOff x="0" y="0"/>
          <a:chExt cx="0" cy="0"/>
        </a:xfrm>
      </p:grpSpPr>
      <p:sp>
        <p:nvSpPr>
          <p:cNvPr id="6827" name="Google Shape;6827;p85"/>
          <p:cNvSpPr txBox="1"/>
          <p:nvPr/>
        </p:nvSpPr>
        <p:spPr>
          <a:xfrm>
            <a:off x="311700" y="304799"/>
            <a:ext cx="8520600" cy="900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000">
              <a:solidFill>
                <a:srgbClr val="FFFFFF"/>
              </a:solidFill>
              <a:latin typeface="Proxima Nova"/>
              <a:ea typeface="Proxima Nova"/>
              <a:cs typeface="Proxima Nova"/>
              <a:sym typeface="Proxima Nova"/>
            </a:endParaRPr>
          </a:p>
        </p:txBody>
      </p:sp>
      <p:sp>
        <p:nvSpPr>
          <p:cNvPr id="6828" name="Google Shape;6828;p85"/>
          <p:cNvSpPr txBox="1"/>
          <p:nvPr/>
        </p:nvSpPr>
        <p:spPr>
          <a:xfrm>
            <a:off x="741575" y="1293000"/>
            <a:ext cx="3194400" cy="3478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endParaRPr sz="1800">
              <a:solidFill>
                <a:srgbClr val="FFFFFF"/>
              </a:solidFill>
              <a:latin typeface="Proxima Nova"/>
              <a:ea typeface="Proxima Nova"/>
              <a:cs typeface="Proxima Nova"/>
              <a:sym typeface="Proxima Nova"/>
            </a:endParaRPr>
          </a:p>
        </p:txBody>
      </p:sp>
      <p:sp>
        <p:nvSpPr>
          <p:cNvPr id="6829" name="Google Shape;6829;p85"/>
          <p:cNvSpPr txBox="1">
            <a:spLocks noGrp="1"/>
          </p:cNvSpPr>
          <p:nvPr>
            <p:ph type="body" idx="1"/>
          </p:nvPr>
        </p:nvSpPr>
        <p:spPr>
          <a:xfrm>
            <a:off x="609600" y="1669850"/>
            <a:ext cx="4854300" cy="27294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2"/>
              </a:buClr>
              <a:buSzPts val="1400"/>
              <a:buFont typeface="Proxima Nova"/>
              <a:buChar char="●"/>
              <a:defRPr sz="1400">
                <a:solidFill>
                  <a:schemeClr val="dk2"/>
                </a:solidFill>
                <a:latin typeface="Proxima Nova"/>
                <a:ea typeface="Proxima Nova"/>
                <a:cs typeface="Proxima Nova"/>
                <a:sym typeface="Proxima Nova"/>
              </a:defRPr>
            </a:lvl1pPr>
            <a:lvl2pPr marL="914400" lvl="1"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2pPr>
            <a:lvl3pPr marL="1371600" lvl="2"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3pPr>
            <a:lvl4pPr marL="1828800" lvl="3"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4pPr>
            <a:lvl5pPr marL="2286000" lvl="4"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5pPr>
            <a:lvl6pPr marL="2743200" lvl="5"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6pPr>
            <a:lvl7pPr marL="3200400" lvl="6"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7pPr>
            <a:lvl8pPr marL="3657600" lvl="7"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8pPr>
            <a:lvl9pPr marL="4114800" lvl="8" indent="-317500" rtl="0">
              <a:lnSpc>
                <a:spcPct val="115000"/>
              </a:lnSpc>
              <a:spcBef>
                <a:spcPts val="1600"/>
              </a:spcBef>
              <a:spcAft>
                <a:spcPts val="1600"/>
              </a:spcAft>
              <a:buClr>
                <a:schemeClr val="dk2"/>
              </a:buClr>
              <a:buSzPts val="1400"/>
              <a:buFont typeface="Proxima Nova"/>
              <a:buChar char="■"/>
              <a:defRPr>
                <a:solidFill>
                  <a:schemeClr val="dk2"/>
                </a:solidFill>
                <a:latin typeface="Proxima Nova"/>
                <a:ea typeface="Proxima Nova"/>
                <a:cs typeface="Proxima Nova"/>
                <a:sym typeface="Proxima Nova"/>
              </a:defRPr>
            </a:lvl9pPr>
          </a:lstStyle>
          <a:p>
            <a:endParaRPr/>
          </a:p>
        </p:txBody>
      </p:sp>
      <p:sp>
        <p:nvSpPr>
          <p:cNvPr id="6830" name="Google Shape;6830;p85"/>
          <p:cNvSpPr txBox="1">
            <a:spLocks noGrp="1"/>
          </p:cNvSpPr>
          <p:nvPr>
            <p:ph type="title"/>
          </p:nvPr>
        </p:nvSpPr>
        <p:spPr>
          <a:xfrm>
            <a:off x="609600" y="609600"/>
            <a:ext cx="7924800" cy="774600"/>
          </a:xfrm>
          <a:prstGeom prst="rect">
            <a:avLst/>
          </a:prstGeom>
        </p:spPr>
        <p:txBody>
          <a:bodyPr spcFirstLastPara="1" wrap="square" lIns="91425" tIns="91425" rIns="91425" bIns="91425" anchor="ctr" anchorCtr="0">
            <a:noAutofit/>
          </a:bodyPr>
          <a:lstStyle>
            <a:lvl1pPr lvl="0" algn="l" rtl="0">
              <a:lnSpc>
                <a:spcPct val="115000"/>
              </a:lnSpc>
              <a:spcBef>
                <a:spcPts val="0"/>
              </a:spcBef>
              <a:spcAft>
                <a:spcPts val="0"/>
              </a:spcAft>
              <a:buNone/>
              <a:defRPr sz="3600">
                <a:solidFill>
                  <a:srgbClr val="37526E"/>
                </a:solidFill>
                <a:latin typeface="Proxima Nova"/>
                <a:ea typeface="Proxima Nova"/>
                <a:cs typeface="Proxima Nova"/>
                <a:sym typeface="Proxima Nova"/>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pic>
        <p:nvPicPr>
          <p:cNvPr id="6831" name="Google Shape;6831;p85"/>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230275" y="4823991"/>
            <a:ext cx="608135" cy="138000"/>
          </a:xfrm>
          <a:prstGeom prst="rect">
            <a:avLst/>
          </a:prstGeom>
          <a:noFill/>
          <a:ln>
            <a:noFill/>
          </a:ln>
        </p:spPr>
      </p:pic>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tats">
  <p:cSld name="CUSTOM_3">
    <p:spTree>
      <p:nvGrpSpPr>
        <p:cNvPr id="1" name="Shape 6832"/>
        <p:cNvGrpSpPr/>
        <p:nvPr/>
      </p:nvGrpSpPr>
      <p:grpSpPr>
        <a:xfrm>
          <a:off x="0" y="0"/>
          <a:ext cx="0" cy="0"/>
          <a:chOff x="0" y="0"/>
          <a:chExt cx="0" cy="0"/>
        </a:xfrm>
      </p:grpSpPr>
      <p:pic>
        <p:nvPicPr>
          <p:cNvPr id="6833" name="Google Shape;6833;p86"/>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0" y="0"/>
            <a:ext cx="9144000" cy="5143500"/>
          </a:xfrm>
          <a:prstGeom prst="rect">
            <a:avLst/>
          </a:prstGeom>
          <a:noFill/>
          <a:ln>
            <a:noFill/>
          </a:ln>
        </p:spPr>
      </p:pic>
      <p:sp>
        <p:nvSpPr>
          <p:cNvPr id="6834" name="Google Shape;6834;p86"/>
          <p:cNvSpPr txBox="1">
            <a:spLocks noGrp="1"/>
          </p:cNvSpPr>
          <p:nvPr>
            <p:ph type="subTitle" idx="1"/>
          </p:nvPr>
        </p:nvSpPr>
        <p:spPr>
          <a:xfrm>
            <a:off x="491100" y="2468117"/>
            <a:ext cx="1862700" cy="78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4800" b="1">
                <a:solidFill>
                  <a:srgbClr val="FFFFFF"/>
                </a:solidFill>
              </a:defRPr>
            </a:lvl1pPr>
            <a:lvl2pPr lvl="1" rtl="0">
              <a:spcBef>
                <a:spcPts val="0"/>
              </a:spcBef>
              <a:spcAft>
                <a:spcPts val="0"/>
              </a:spcAft>
              <a:buNone/>
              <a:defRPr sz="4800"/>
            </a:lvl2pPr>
            <a:lvl3pPr lvl="2" rtl="0">
              <a:spcBef>
                <a:spcPts val="1600"/>
              </a:spcBef>
              <a:spcAft>
                <a:spcPts val="0"/>
              </a:spcAft>
              <a:buNone/>
              <a:defRPr sz="4800"/>
            </a:lvl3pPr>
            <a:lvl4pPr lvl="3" rtl="0">
              <a:spcBef>
                <a:spcPts val="1600"/>
              </a:spcBef>
              <a:spcAft>
                <a:spcPts val="0"/>
              </a:spcAft>
              <a:buNone/>
              <a:defRPr sz="4800"/>
            </a:lvl4pPr>
            <a:lvl5pPr lvl="4" rtl="0">
              <a:spcBef>
                <a:spcPts val="1600"/>
              </a:spcBef>
              <a:spcAft>
                <a:spcPts val="0"/>
              </a:spcAft>
              <a:buNone/>
              <a:defRPr sz="4800"/>
            </a:lvl5pPr>
            <a:lvl6pPr lvl="5" rtl="0">
              <a:spcBef>
                <a:spcPts val="1600"/>
              </a:spcBef>
              <a:spcAft>
                <a:spcPts val="0"/>
              </a:spcAft>
              <a:buNone/>
              <a:defRPr sz="4800"/>
            </a:lvl6pPr>
            <a:lvl7pPr lvl="6" rtl="0">
              <a:spcBef>
                <a:spcPts val="1600"/>
              </a:spcBef>
              <a:spcAft>
                <a:spcPts val="0"/>
              </a:spcAft>
              <a:buNone/>
              <a:defRPr sz="4800"/>
            </a:lvl7pPr>
            <a:lvl8pPr lvl="7" rtl="0">
              <a:spcBef>
                <a:spcPts val="1600"/>
              </a:spcBef>
              <a:spcAft>
                <a:spcPts val="0"/>
              </a:spcAft>
              <a:buNone/>
              <a:defRPr sz="4800"/>
            </a:lvl8pPr>
            <a:lvl9pPr lvl="8" rtl="0">
              <a:spcBef>
                <a:spcPts val="1600"/>
              </a:spcBef>
              <a:spcAft>
                <a:spcPts val="1600"/>
              </a:spcAft>
              <a:buNone/>
              <a:defRPr sz="4800"/>
            </a:lvl9pPr>
          </a:lstStyle>
          <a:p>
            <a:endParaRPr/>
          </a:p>
        </p:txBody>
      </p:sp>
      <p:cxnSp>
        <p:nvCxnSpPr>
          <p:cNvPr id="6835" name="Google Shape;6835;p86"/>
          <p:cNvCxnSpPr/>
          <p:nvPr/>
        </p:nvCxnSpPr>
        <p:spPr>
          <a:xfrm>
            <a:off x="491100" y="3402325"/>
            <a:ext cx="1862700" cy="0"/>
          </a:xfrm>
          <a:prstGeom prst="straightConnector1">
            <a:avLst/>
          </a:prstGeom>
          <a:noFill/>
          <a:ln w="9525" cap="flat" cmpd="sng">
            <a:solidFill>
              <a:srgbClr val="FFFFFF"/>
            </a:solidFill>
            <a:prstDash val="solid"/>
            <a:round/>
            <a:headEnd type="none" w="med" len="med"/>
            <a:tailEnd type="none" w="med" len="med"/>
          </a:ln>
        </p:spPr>
      </p:cxnSp>
      <p:cxnSp>
        <p:nvCxnSpPr>
          <p:cNvPr id="6836" name="Google Shape;6836;p86"/>
          <p:cNvCxnSpPr/>
          <p:nvPr/>
        </p:nvCxnSpPr>
        <p:spPr>
          <a:xfrm>
            <a:off x="491100" y="2316675"/>
            <a:ext cx="1862700" cy="0"/>
          </a:xfrm>
          <a:prstGeom prst="straightConnector1">
            <a:avLst/>
          </a:prstGeom>
          <a:noFill/>
          <a:ln w="9525" cap="flat" cmpd="sng">
            <a:solidFill>
              <a:srgbClr val="FFFFFF"/>
            </a:solidFill>
            <a:prstDash val="solid"/>
            <a:round/>
            <a:headEnd type="none" w="med" len="med"/>
            <a:tailEnd type="none" w="med" len="med"/>
          </a:ln>
        </p:spPr>
      </p:cxnSp>
      <p:sp>
        <p:nvSpPr>
          <p:cNvPr id="6837" name="Google Shape;6837;p86"/>
          <p:cNvSpPr txBox="1">
            <a:spLocks noGrp="1"/>
          </p:cNvSpPr>
          <p:nvPr>
            <p:ph type="subTitle" idx="2"/>
          </p:nvPr>
        </p:nvSpPr>
        <p:spPr>
          <a:xfrm>
            <a:off x="2671550" y="2468117"/>
            <a:ext cx="1791900" cy="78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4800" b="1">
                <a:solidFill>
                  <a:srgbClr val="FFFFFF"/>
                </a:solidFill>
              </a:defRPr>
            </a:lvl1pPr>
            <a:lvl2pPr lvl="1" rtl="0">
              <a:spcBef>
                <a:spcPts val="0"/>
              </a:spcBef>
              <a:spcAft>
                <a:spcPts val="0"/>
              </a:spcAft>
              <a:buNone/>
              <a:defRPr sz="4800"/>
            </a:lvl2pPr>
            <a:lvl3pPr lvl="2" rtl="0">
              <a:spcBef>
                <a:spcPts val="1600"/>
              </a:spcBef>
              <a:spcAft>
                <a:spcPts val="0"/>
              </a:spcAft>
              <a:buNone/>
              <a:defRPr sz="4800"/>
            </a:lvl3pPr>
            <a:lvl4pPr lvl="3" rtl="0">
              <a:spcBef>
                <a:spcPts val="1600"/>
              </a:spcBef>
              <a:spcAft>
                <a:spcPts val="0"/>
              </a:spcAft>
              <a:buNone/>
              <a:defRPr sz="4800"/>
            </a:lvl4pPr>
            <a:lvl5pPr lvl="4" rtl="0">
              <a:spcBef>
                <a:spcPts val="1600"/>
              </a:spcBef>
              <a:spcAft>
                <a:spcPts val="0"/>
              </a:spcAft>
              <a:buNone/>
              <a:defRPr sz="4800"/>
            </a:lvl5pPr>
            <a:lvl6pPr lvl="5" rtl="0">
              <a:spcBef>
                <a:spcPts val="1600"/>
              </a:spcBef>
              <a:spcAft>
                <a:spcPts val="0"/>
              </a:spcAft>
              <a:buNone/>
              <a:defRPr sz="4800"/>
            </a:lvl6pPr>
            <a:lvl7pPr lvl="6" rtl="0">
              <a:spcBef>
                <a:spcPts val="1600"/>
              </a:spcBef>
              <a:spcAft>
                <a:spcPts val="0"/>
              </a:spcAft>
              <a:buNone/>
              <a:defRPr sz="4800"/>
            </a:lvl7pPr>
            <a:lvl8pPr lvl="7" rtl="0">
              <a:spcBef>
                <a:spcPts val="1600"/>
              </a:spcBef>
              <a:spcAft>
                <a:spcPts val="0"/>
              </a:spcAft>
              <a:buNone/>
              <a:defRPr sz="4800"/>
            </a:lvl8pPr>
            <a:lvl9pPr lvl="8" rtl="0">
              <a:spcBef>
                <a:spcPts val="1600"/>
              </a:spcBef>
              <a:spcAft>
                <a:spcPts val="1600"/>
              </a:spcAft>
              <a:buNone/>
              <a:defRPr sz="4800"/>
            </a:lvl9pPr>
          </a:lstStyle>
          <a:p>
            <a:endParaRPr/>
          </a:p>
        </p:txBody>
      </p:sp>
      <p:cxnSp>
        <p:nvCxnSpPr>
          <p:cNvPr id="6838" name="Google Shape;6838;p86"/>
          <p:cNvCxnSpPr/>
          <p:nvPr/>
        </p:nvCxnSpPr>
        <p:spPr>
          <a:xfrm>
            <a:off x="2671550" y="3402325"/>
            <a:ext cx="1791900" cy="0"/>
          </a:xfrm>
          <a:prstGeom prst="straightConnector1">
            <a:avLst/>
          </a:prstGeom>
          <a:noFill/>
          <a:ln w="9525" cap="flat" cmpd="sng">
            <a:solidFill>
              <a:srgbClr val="FFFFFF"/>
            </a:solidFill>
            <a:prstDash val="solid"/>
            <a:round/>
            <a:headEnd type="none" w="med" len="med"/>
            <a:tailEnd type="none" w="med" len="med"/>
          </a:ln>
        </p:spPr>
      </p:cxnSp>
      <p:cxnSp>
        <p:nvCxnSpPr>
          <p:cNvPr id="6839" name="Google Shape;6839;p86"/>
          <p:cNvCxnSpPr/>
          <p:nvPr/>
        </p:nvCxnSpPr>
        <p:spPr>
          <a:xfrm>
            <a:off x="2671550" y="2316675"/>
            <a:ext cx="1791900" cy="0"/>
          </a:xfrm>
          <a:prstGeom prst="straightConnector1">
            <a:avLst/>
          </a:prstGeom>
          <a:noFill/>
          <a:ln w="9525" cap="flat" cmpd="sng">
            <a:solidFill>
              <a:srgbClr val="FFFFFF"/>
            </a:solidFill>
            <a:prstDash val="solid"/>
            <a:round/>
            <a:headEnd type="none" w="med" len="med"/>
            <a:tailEnd type="none" w="med" len="med"/>
          </a:ln>
        </p:spPr>
      </p:cxnSp>
      <p:sp>
        <p:nvSpPr>
          <p:cNvPr id="6840" name="Google Shape;6840;p86"/>
          <p:cNvSpPr txBox="1">
            <a:spLocks noGrp="1"/>
          </p:cNvSpPr>
          <p:nvPr>
            <p:ph type="subTitle" idx="3"/>
          </p:nvPr>
        </p:nvSpPr>
        <p:spPr>
          <a:xfrm>
            <a:off x="4714100" y="2468117"/>
            <a:ext cx="1791900" cy="78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4800" b="1">
                <a:solidFill>
                  <a:srgbClr val="FFFFFF"/>
                </a:solidFill>
              </a:defRPr>
            </a:lvl1pPr>
            <a:lvl2pPr lvl="1" rtl="0">
              <a:spcBef>
                <a:spcPts val="0"/>
              </a:spcBef>
              <a:spcAft>
                <a:spcPts val="0"/>
              </a:spcAft>
              <a:buNone/>
              <a:defRPr sz="4800"/>
            </a:lvl2pPr>
            <a:lvl3pPr lvl="2" rtl="0">
              <a:spcBef>
                <a:spcPts val="1600"/>
              </a:spcBef>
              <a:spcAft>
                <a:spcPts val="0"/>
              </a:spcAft>
              <a:buNone/>
              <a:defRPr sz="4800"/>
            </a:lvl3pPr>
            <a:lvl4pPr lvl="3" rtl="0">
              <a:spcBef>
                <a:spcPts val="1600"/>
              </a:spcBef>
              <a:spcAft>
                <a:spcPts val="0"/>
              </a:spcAft>
              <a:buNone/>
              <a:defRPr sz="4800"/>
            </a:lvl4pPr>
            <a:lvl5pPr lvl="4" rtl="0">
              <a:spcBef>
                <a:spcPts val="1600"/>
              </a:spcBef>
              <a:spcAft>
                <a:spcPts val="0"/>
              </a:spcAft>
              <a:buNone/>
              <a:defRPr sz="4800"/>
            </a:lvl5pPr>
            <a:lvl6pPr lvl="5" rtl="0">
              <a:spcBef>
                <a:spcPts val="1600"/>
              </a:spcBef>
              <a:spcAft>
                <a:spcPts val="0"/>
              </a:spcAft>
              <a:buNone/>
              <a:defRPr sz="4800"/>
            </a:lvl6pPr>
            <a:lvl7pPr lvl="6" rtl="0">
              <a:spcBef>
                <a:spcPts val="1600"/>
              </a:spcBef>
              <a:spcAft>
                <a:spcPts val="0"/>
              </a:spcAft>
              <a:buNone/>
              <a:defRPr sz="4800"/>
            </a:lvl7pPr>
            <a:lvl8pPr lvl="7" rtl="0">
              <a:spcBef>
                <a:spcPts val="1600"/>
              </a:spcBef>
              <a:spcAft>
                <a:spcPts val="0"/>
              </a:spcAft>
              <a:buNone/>
              <a:defRPr sz="4800"/>
            </a:lvl8pPr>
            <a:lvl9pPr lvl="8" rtl="0">
              <a:spcBef>
                <a:spcPts val="1600"/>
              </a:spcBef>
              <a:spcAft>
                <a:spcPts val="1600"/>
              </a:spcAft>
              <a:buNone/>
              <a:defRPr sz="4800"/>
            </a:lvl9pPr>
          </a:lstStyle>
          <a:p>
            <a:endParaRPr/>
          </a:p>
        </p:txBody>
      </p:sp>
      <p:cxnSp>
        <p:nvCxnSpPr>
          <p:cNvPr id="6841" name="Google Shape;6841;p86"/>
          <p:cNvCxnSpPr/>
          <p:nvPr/>
        </p:nvCxnSpPr>
        <p:spPr>
          <a:xfrm>
            <a:off x="4714100" y="3402325"/>
            <a:ext cx="1791900" cy="0"/>
          </a:xfrm>
          <a:prstGeom prst="straightConnector1">
            <a:avLst/>
          </a:prstGeom>
          <a:noFill/>
          <a:ln w="9525" cap="flat" cmpd="sng">
            <a:solidFill>
              <a:srgbClr val="FFFFFF"/>
            </a:solidFill>
            <a:prstDash val="solid"/>
            <a:round/>
            <a:headEnd type="none" w="med" len="med"/>
            <a:tailEnd type="none" w="med" len="med"/>
          </a:ln>
        </p:spPr>
      </p:cxnSp>
      <p:cxnSp>
        <p:nvCxnSpPr>
          <p:cNvPr id="6842" name="Google Shape;6842;p86"/>
          <p:cNvCxnSpPr/>
          <p:nvPr/>
        </p:nvCxnSpPr>
        <p:spPr>
          <a:xfrm>
            <a:off x="4714100" y="2316675"/>
            <a:ext cx="1791900" cy="0"/>
          </a:xfrm>
          <a:prstGeom prst="straightConnector1">
            <a:avLst/>
          </a:prstGeom>
          <a:noFill/>
          <a:ln w="9525" cap="flat" cmpd="sng">
            <a:solidFill>
              <a:srgbClr val="FFFFFF"/>
            </a:solidFill>
            <a:prstDash val="solid"/>
            <a:round/>
            <a:headEnd type="none" w="med" len="med"/>
            <a:tailEnd type="none" w="med" len="med"/>
          </a:ln>
        </p:spPr>
      </p:cxnSp>
      <p:sp>
        <p:nvSpPr>
          <p:cNvPr id="6843" name="Google Shape;6843;p86"/>
          <p:cNvSpPr txBox="1">
            <a:spLocks noGrp="1"/>
          </p:cNvSpPr>
          <p:nvPr>
            <p:ph type="subTitle" idx="4"/>
          </p:nvPr>
        </p:nvSpPr>
        <p:spPr>
          <a:xfrm>
            <a:off x="6790100" y="2468117"/>
            <a:ext cx="1791900" cy="78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4800" b="1">
                <a:solidFill>
                  <a:srgbClr val="FFFFFF"/>
                </a:solidFill>
              </a:defRPr>
            </a:lvl1pPr>
            <a:lvl2pPr lvl="1" rtl="0">
              <a:spcBef>
                <a:spcPts val="0"/>
              </a:spcBef>
              <a:spcAft>
                <a:spcPts val="0"/>
              </a:spcAft>
              <a:buNone/>
              <a:defRPr sz="4800"/>
            </a:lvl2pPr>
            <a:lvl3pPr lvl="2" rtl="0">
              <a:spcBef>
                <a:spcPts val="1600"/>
              </a:spcBef>
              <a:spcAft>
                <a:spcPts val="0"/>
              </a:spcAft>
              <a:buNone/>
              <a:defRPr sz="4800"/>
            </a:lvl3pPr>
            <a:lvl4pPr lvl="3" rtl="0">
              <a:spcBef>
                <a:spcPts val="1600"/>
              </a:spcBef>
              <a:spcAft>
                <a:spcPts val="0"/>
              </a:spcAft>
              <a:buNone/>
              <a:defRPr sz="4800"/>
            </a:lvl4pPr>
            <a:lvl5pPr lvl="4" rtl="0">
              <a:spcBef>
                <a:spcPts val="1600"/>
              </a:spcBef>
              <a:spcAft>
                <a:spcPts val="0"/>
              </a:spcAft>
              <a:buNone/>
              <a:defRPr sz="4800"/>
            </a:lvl5pPr>
            <a:lvl6pPr lvl="5" rtl="0">
              <a:spcBef>
                <a:spcPts val="1600"/>
              </a:spcBef>
              <a:spcAft>
                <a:spcPts val="0"/>
              </a:spcAft>
              <a:buNone/>
              <a:defRPr sz="4800"/>
            </a:lvl6pPr>
            <a:lvl7pPr lvl="6" rtl="0">
              <a:spcBef>
                <a:spcPts val="1600"/>
              </a:spcBef>
              <a:spcAft>
                <a:spcPts val="0"/>
              </a:spcAft>
              <a:buNone/>
              <a:defRPr sz="4800"/>
            </a:lvl7pPr>
            <a:lvl8pPr lvl="7" rtl="0">
              <a:spcBef>
                <a:spcPts val="1600"/>
              </a:spcBef>
              <a:spcAft>
                <a:spcPts val="0"/>
              </a:spcAft>
              <a:buNone/>
              <a:defRPr sz="4800"/>
            </a:lvl8pPr>
            <a:lvl9pPr lvl="8" rtl="0">
              <a:spcBef>
                <a:spcPts val="1600"/>
              </a:spcBef>
              <a:spcAft>
                <a:spcPts val="1600"/>
              </a:spcAft>
              <a:buNone/>
              <a:defRPr sz="4800"/>
            </a:lvl9pPr>
          </a:lstStyle>
          <a:p>
            <a:endParaRPr/>
          </a:p>
        </p:txBody>
      </p:sp>
      <p:cxnSp>
        <p:nvCxnSpPr>
          <p:cNvPr id="6844" name="Google Shape;6844;p86"/>
          <p:cNvCxnSpPr/>
          <p:nvPr/>
        </p:nvCxnSpPr>
        <p:spPr>
          <a:xfrm>
            <a:off x="6790100" y="3402325"/>
            <a:ext cx="1791900" cy="0"/>
          </a:xfrm>
          <a:prstGeom prst="straightConnector1">
            <a:avLst/>
          </a:prstGeom>
          <a:noFill/>
          <a:ln w="9525" cap="flat" cmpd="sng">
            <a:solidFill>
              <a:srgbClr val="FFFFFF"/>
            </a:solidFill>
            <a:prstDash val="solid"/>
            <a:round/>
            <a:headEnd type="none" w="med" len="med"/>
            <a:tailEnd type="none" w="med" len="med"/>
          </a:ln>
        </p:spPr>
      </p:cxnSp>
      <p:cxnSp>
        <p:nvCxnSpPr>
          <p:cNvPr id="6845" name="Google Shape;6845;p86"/>
          <p:cNvCxnSpPr/>
          <p:nvPr/>
        </p:nvCxnSpPr>
        <p:spPr>
          <a:xfrm>
            <a:off x="6790100" y="2316675"/>
            <a:ext cx="1791900" cy="0"/>
          </a:xfrm>
          <a:prstGeom prst="straightConnector1">
            <a:avLst/>
          </a:prstGeom>
          <a:noFill/>
          <a:ln w="9525" cap="flat" cmpd="sng">
            <a:solidFill>
              <a:srgbClr val="FFFFFF"/>
            </a:solidFill>
            <a:prstDash val="solid"/>
            <a:round/>
            <a:headEnd type="none" w="med" len="med"/>
            <a:tailEnd type="none" w="med" len="med"/>
          </a:ln>
        </p:spPr>
      </p:cxnSp>
      <p:pic>
        <p:nvPicPr>
          <p:cNvPr id="6846" name="Google Shape;6846;p86"/>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230275" y="4824000"/>
            <a:ext cx="608125" cy="138000"/>
          </a:xfrm>
          <a:prstGeom prst="rect">
            <a:avLst/>
          </a:prstGeom>
          <a:noFill/>
          <a:ln>
            <a:noFill/>
          </a:ln>
        </p:spPr>
      </p:pic>
      <p:sp>
        <p:nvSpPr>
          <p:cNvPr id="6847" name="Google Shape;6847;p86"/>
          <p:cNvSpPr txBox="1">
            <a:spLocks noGrp="1"/>
          </p:cNvSpPr>
          <p:nvPr>
            <p:ph type="body" idx="5"/>
          </p:nvPr>
        </p:nvSpPr>
        <p:spPr>
          <a:xfrm>
            <a:off x="491100" y="3688453"/>
            <a:ext cx="1862700" cy="869700"/>
          </a:xfrm>
          <a:prstGeom prst="rect">
            <a:avLst/>
          </a:prstGeom>
        </p:spPr>
        <p:txBody>
          <a:bodyPr spcFirstLastPara="1" wrap="square" lIns="91425" tIns="91425" rIns="91425" bIns="91425" anchor="t" anchorCtr="0">
            <a:noAutofit/>
          </a:bodyPr>
          <a:lstStyle>
            <a:lvl1pPr marL="457200" lvl="0"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1pPr>
            <a:lvl2pPr marL="914400" lvl="1"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2pPr>
            <a:lvl3pPr marL="1371600" lvl="2"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3pPr>
            <a:lvl4pPr marL="1828800" lvl="3"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4pPr>
            <a:lvl5pPr marL="2286000" lvl="4"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5pPr>
            <a:lvl6pPr marL="2743200" lvl="5"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6pPr>
            <a:lvl7pPr marL="3200400" lvl="6"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7pPr>
            <a:lvl8pPr marL="3657600" lvl="7"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8pPr>
            <a:lvl9pPr marL="4114800" lvl="8"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9pPr>
          </a:lstStyle>
          <a:p>
            <a:endParaRPr/>
          </a:p>
        </p:txBody>
      </p:sp>
      <p:sp>
        <p:nvSpPr>
          <p:cNvPr id="6848" name="Google Shape;6848;p86"/>
          <p:cNvSpPr txBox="1">
            <a:spLocks noGrp="1"/>
          </p:cNvSpPr>
          <p:nvPr>
            <p:ph type="body" idx="6"/>
          </p:nvPr>
        </p:nvSpPr>
        <p:spPr>
          <a:xfrm>
            <a:off x="2695425" y="3688450"/>
            <a:ext cx="1791900" cy="869700"/>
          </a:xfrm>
          <a:prstGeom prst="rect">
            <a:avLst/>
          </a:prstGeom>
        </p:spPr>
        <p:txBody>
          <a:bodyPr spcFirstLastPara="1" wrap="square" lIns="91425" tIns="91425" rIns="91425" bIns="91425" anchor="t" anchorCtr="0">
            <a:noAutofit/>
          </a:bodyPr>
          <a:lstStyle>
            <a:lvl1pPr marL="457200" lvl="0"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1pPr>
            <a:lvl2pPr marL="914400" lvl="1"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2pPr>
            <a:lvl3pPr marL="1371600" lvl="2"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3pPr>
            <a:lvl4pPr marL="1828800" lvl="3"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4pPr>
            <a:lvl5pPr marL="2286000" lvl="4"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5pPr>
            <a:lvl6pPr marL="2743200" lvl="5"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6pPr>
            <a:lvl7pPr marL="3200400" lvl="6"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7pPr>
            <a:lvl8pPr marL="3657600" lvl="7"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8pPr>
            <a:lvl9pPr marL="4114800" lvl="8"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9pPr>
          </a:lstStyle>
          <a:p>
            <a:endParaRPr/>
          </a:p>
        </p:txBody>
      </p:sp>
      <p:sp>
        <p:nvSpPr>
          <p:cNvPr id="6849" name="Google Shape;6849;p86"/>
          <p:cNvSpPr txBox="1">
            <a:spLocks noGrp="1"/>
          </p:cNvSpPr>
          <p:nvPr>
            <p:ph type="body" idx="7"/>
          </p:nvPr>
        </p:nvSpPr>
        <p:spPr>
          <a:xfrm>
            <a:off x="4752825" y="3688450"/>
            <a:ext cx="1753200" cy="869700"/>
          </a:xfrm>
          <a:prstGeom prst="rect">
            <a:avLst/>
          </a:prstGeom>
        </p:spPr>
        <p:txBody>
          <a:bodyPr spcFirstLastPara="1" wrap="square" lIns="91425" tIns="91425" rIns="91425" bIns="91425" anchor="t" anchorCtr="0">
            <a:noAutofit/>
          </a:bodyPr>
          <a:lstStyle>
            <a:lvl1pPr marL="457200" lvl="0"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1pPr>
            <a:lvl2pPr marL="914400" lvl="1"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2pPr>
            <a:lvl3pPr marL="1371600" lvl="2"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3pPr>
            <a:lvl4pPr marL="1828800" lvl="3"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4pPr>
            <a:lvl5pPr marL="2286000" lvl="4"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5pPr>
            <a:lvl6pPr marL="2743200" lvl="5"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6pPr>
            <a:lvl7pPr marL="3200400" lvl="6"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7pPr>
            <a:lvl8pPr marL="3657600" lvl="7"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8pPr>
            <a:lvl9pPr marL="4114800" lvl="8"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9pPr>
          </a:lstStyle>
          <a:p>
            <a:endParaRPr/>
          </a:p>
        </p:txBody>
      </p:sp>
      <p:sp>
        <p:nvSpPr>
          <p:cNvPr id="6850" name="Google Shape;6850;p86"/>
          <p:cNvSpPr txBox="1">
            <a:spLocks noGrp="1"/>
          </p:cNvSpPr>
          <p:nvPr>
            <p:ph type="body" idx="8"/>
          </p:nvPr>
        </p:nvSpPr>
        <p:spPr>
          <a:xfrm>
            <a:off x="6790100" y="3688450"/>
            <a:ext cx="1791900" cy="869700"/>
          </a:xfrm>
          <a:prstGeom prst="rect">
            <a:avLst/>
          </a:prstGeom>
        </p:spPr>
        <p:txBody>
          <a:bodyPr spcFirstLastPara="1" wrap="square" lIns="91425" tIns="91425" rIns="91425" bIns="91425" anchor="t" anchorCtr="0">
            <a:noAutofit/>
          </a:bodyPr>
          <a:lstStyle>
            <a:lvl1pPr marL="457200" lvl="0"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1pPr>
            <a:lvl2pPr marL="914400" lvl="1"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2pPr>
            <a:lvl3pPr marL="1371600" lvl="2"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3pPr>
            <a:lvl4pPr marL="1828800" lvl="3"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4pPr>
            <a:lvl5pPr marL="2286000" lvl="4"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5pPr>
            <a:lvl6pPr marL="2743200" lvl="5"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6pPr>
            <a:lvl7pPr marL="3200400" lvl="6"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7pPr>
            <a:lvl8pPr marL="3657600" lvl="7"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8pPr>
            <a:lvl9pPr marL="4114800" lvl="8" indent="-298450" rtl="0">
              <a:lnSpc>
                <a:spcPct val="100000"/>
              </a:lnSpc>
              <a:spcBef>
                <a:spcPts val="0"/>
              </a:spcBef>
              <a:spcAft>
                <a:spcPts val="0"/>
              </a:spcAft>
              <a:buClr>
                <a:srgbClr val="EAF0F3"/>
              </a:buClr>
              <a:buSzPts val="1100"/>
              <a:buFont typeface="Proxima Nova"/>
              <a:buChar char="■"/>
              <a:defRPr sz="1100">
                <a:solidFill>
                  <a:srgbClr val="EAF0F3"/>
                </a:solidFill>
                <a:latin typeface="Proxima Nova"/>
                <a:ea typeface="Proxima Nova"/>
                <a:cs typeface="Proxima Nova"/>
                <a:sym typeface="Proxima Nova"/>
              </a:defRPr>
            </a:lvl9pPr>
          </a:lstStyle>
          <a:p>
            <a:endParaRPr/>
          </a:p>
        </p:txBody>
      </p:sp>
      <p:sp>
        <p:nvSpPr>
          <p:cNvPr id="6851" name="Google Shape;6851;p86"/>
          <p:cNvSpPr txBox="1">
            <a:spLocks noGrp="1"/>
          </p:cNvSpPr>
          <p:nvPr>
            <p:ph type="title"/>
          </p:nvPr>
        </p:nvSpPr>
        <p:spPr>
          <a:xfrm>
            <a:off x="1061350" y="965250"/>
            <a:ext cx="7021200" cy="7746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None/>
              <a:defRPr sz="1800">
                <a:solidFill>
                  <a:srgbClr val="FFFFFF"/>
                </a:solidFill>
                <a:latin typeface="Proxima Nova"/>
                <a:ea typeface="Proxima Nova"/>
                <a:cs typeface="Proxima Nova"/>
                <a:sym typeface="Proxima Nova"/>
              </a:defRPr>
            </a:lvl1pPr>
            <a:lvl2pPr lvl="1" rtl="0">
              <a:spcBef>
                <a:spcPts val="0"/>
              </a:spcBef>
              <a:spcAft>
                <a:spcPts val="0"/>
              </a:spcAft>
              <a:buNone/>
              <a:defRPr sz="1800">
                <a:solidFill>
                  <a:srgbClr val="FFFFFF"/>
                </a:solidFill>
                <a:latin typeface="Proxima Nova"/>
                <a:ea typeface="Proxima Nova"/>
                <a:cs typeface="Proxima Nova"/>
                <a:sym typeface="Proxima Nova"/>
              </a:defRPr>
            </a:lvl2pPr>
            <a:lvl3pPr lvl="2" rtl="0">
              <a:spcBef>
                <a:spcPts val="0"/>
              </a:spcBef>
              <a:spcAft>
                <a:spcPts val="0"/>
              </a:spcAft>
              <a:buNone/>
              <a:defRPr sz="1800">
                <a:solidFill>
                  <a:srgbClr val="FFFFFF"/>
                </a:solidFill>
                <a:latin typeface="Proxima Nova"/>
                <a:ea typeface="Proxima Nova"/>
                <a:cs typeface="Proxima Nova"/>
                <a:sym typeface="Proxima Nova"/>
              </a:defRPr>
            </a:lvl3pPr>
            <a:lvl4pPr lvl="3" rtl="0">
              <a:spcBef>
                <a:spcPts val="0"/>
              </a:spcBef>
              <a:spcAft>
                <a:spcPts val="0"/>
              </a:spcAft>
              <a:buNone/>
              <a:defRPr sz="1800">
                <a:solidFill>
                  <a:srgbClr val="FFFFFF"/>
                </a:solidFill>
                <a:latin typeface="Proxima Nova"/>
                <a:ea typeface="Proxima Nova"/>
                <a:cs typeface="Proxima Nova"/>
                <a:sym typeface="Proxima Nova"/>
              </a:defRPr>
            </a:lvl4pPr>
            <a:lvl5pPr lvl="4" rtl="0">
              <a:spcBef>
                <a:spcPts val="0"/>
              </a:spcBef>
              <a:spcAft>
                <a:spcPts val="0"/>
              </a:spcAft>
              <a:buNone/>
              <a:defRPr sz="1800">
                <a:solidFill>
                  <a:srgbClr val="FFFFFF"/>
                </a:solidFill>
                <a:latin typeface="Proxima Nova"/>
                <a:ea typeface="Proxima Nova"/>
                <a:cs typeface="Proxima Nova"/>
                <a:sym typeface="Proxima Nova"/>
              </a:defRPr>
            </a:lvl5pPr>
            <a:lvl6pPr lvl="5" rtl="0">
              <a:spcBef>
                <a:spcPts val="0"/>
              </a:spcBef>
              <a:spcAft>
                <a:spcPts val="0"/>
              </a:spcAft>
              <a:buNone/>
              <a:defRPr sz="1800">
                <a:solidFill>
                  <a:srgbClr val="FFFFFF"/>
                </a:solidFill>
                <a:latin typeface="Proxima Nova"/>
                <a:ea typeface="Proxima Nova"/>
                <a:cs typeface="Proxima Nova"/>
                <a:sym typeface="Proxima Nova"/>
              </a:defRPr>
            </a:lvl6pPr>
            <a:lvl7pPr lvl="6" rtl="0">
              <a:spcBef>
                <a:spcPts val="0"/>
              </a:spcBef>
              <a:spcAft>
                <a:spcPts val="0"/>
              </a:spcAft>
              <a:buNone/>
              <a:defRPr sz="1800">
                <a:solidFill>
                  <a:srgbClr val="FFFFFF"/>
                </a:solidFill>
                <a:latin typeface="Proxima Nova"/>
                <a:ea typeface="Proxima Nova"/>
                <a:cs typeface="Proxima Nova"/>
                <a:sym typeface="Proxima Nova"/>
              </a:defRPr>
            </a:lvl7pPr>
            <a:lvl8pPr lvl="7" rtl="0">
              <a:spcBef>
                <a:spcPts val="0"/>
              </a:spcBef>
              <a:spcAft>
                <a:spcPts val="0"/>
              </a:spcAft>
              <a:buNone/>
              <a:defRPr sz="1800">
                <a:solidFill>
                  <a:srgbClr val="FFFFFF"/>
                </a:solidFill>
                <a:latin typeface="Proxima Nova"/>
                <a:ea typeface="Proxima Nova"/>
                <a:cs typeface="Proxima Nova"/>
                <a:sym typeface="Proxima Nova"/>
              </a:defRPr>
            </a:lvl8pPr>
            <a:lvl9pPr lvl="8" rtl="0">
              <a:spcBef>
                <a:spcPts val="0"/>
              </a:spcBef>
              <a:spcAft>
                <a:spcPts val="0"/>
              </a:spcAft>
              <a:buNone/>
              <a:defRPr sz="1800">
                <a:solidFill>
                  <a:srgbClr val="FFFFFF"/>
                </a:solidFill>
                <a:latin typeface="Proxima Nova"/>
                <a:ea typeface="Proxima Nova"/>
                <a:cs typeface="Proxima Nova"/>
                <a:sym typeface="Proxima Nova"/>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Custom Layout 1">
  <p:cSld name="CUSTOM">
    <p:spTree>
      <p:nvGrpSpPr>
        <p:cNvPr id="1" name="Shape 6852"/>
        <p:cNvGrpSpPr/>
        <p:nvPr/>
      </p:nvGrpSpPr>
      <p:grpSpPr>
        <a:xfrm>
          <a:off x="0" y="0"/>
          <a:ext cx="0" cy="0"/>
          <a:chOff x="0" y="0"/>
          <a:chExt cx="0" cy="0"/>
        </a:xfrm>
      </p:grpSpPr>
      <p:sp>
        <p:nvSpPr>
          <p:cNvPr id="6853" name="Google Shape;6853;p87"/>
          <p:cNvSpPr/>
          <p:nvPr/>
        </p:nvSpPr>
        <p:spPr>
          <a:xfrm>
            <a:off x="609600" y="1317800"/>
            <a:ext cx="452700" cy="734400"/>
          </a:xfrm>
          <a:prstGeom prst="rect">
            <a:avLst/>
          </a:prstGeom>
          <a:solidFill>
            <a:srgbClr val="999999"/>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7"/>
          <p:cNvSpPr/>
          <p:nvPr/>
        </p:nvSpPr>
        <p:spPr>
          <a:xfrm>
            <a:off x="8081700" y="1399775"/>
            <a:ext cx="452700" cy="734400"/>
          </a:xfrm>
          <a:prstGeom prst="rect">
            <a:avLst/>
          </a:prstGeom>
          <a:solidFill>
            <a:srgbClr val="999999"/>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55" name="Google Shape;6855;p87"/>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230275" y="4823991"/>
            <a:ext cx="608135" cy="138000"/>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theme" Target="../theme/theme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slideLayout" Target="../slideLayouts/slideLayout42.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slideLayout" Target="../slideLayouts/slideLayout55.xml"/><Relationship Id="rId18" Type="http://schemas.openxmlformats.org/officeDocument/2006/relationships/slideLayout" Target="../slideLayouts/slideLayout60.xml"/><Relationship Id="rId3" Type="http://schemas.openxmlformats.org/officeDocument/2006/relationships/slideLayout" Target="../slideLayouts/slideLayout45.xml"/><Relationship Id="rId21" Type="http://schemas.openxmlformats.org/officeDocument/2006/relationships/slideLayout" Target="../slideLayouts/slideLayout63.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17" Type="http://schemas.openxmlformats.org/officeDocument/2006/relationships/slideLayout" Target="../slideLayouts/slideLayout59.xml"/><Relationship Id="rId2" Type="http://schemas.openxmlformats.org/officeDocument/2006/relationships/slideLayout" Target="../slideLayouts/slideLayout44.xml"/><Relationship Id="rId16" Type="http://schemas.openxmlformats.org/officeDocument/2006/relationships/slideLayout" Target="../slideLayouts/slideLayout58.xml"/><Relationship Id="rId20" Type="http://schemas.openxmlformats.org/officeDocument/2006/relationships/slideLayout" Target="../slideLayouts/slideLayout62.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5" Type="http://schemas.openxmlformats.org/officeDocument/2006/relationships/slideLayout" Target="../slideLayouts/slideLayout57.xml"/><Relationship Id="rId10" Type="http://schemas.openxmlformats.org/officeDocument/2006/relationships/slideLayout" Target="../slideLayouts/slideLayout52.xml"/><Relationship Id="rId19" Type="http://schemas.openxmlformats.org/officeDocument/2006/relationships/slideLayout" Target="../slideLayouts/slideLayout61.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slideLayout" Target="../slideLayouts/slideLayout56.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18" Type="http://schemas.openxmlformats.org/officeDocument/2006/relationships/slideLayout" Target="../slideLayouts/slideLayout81.xml"/><Relationship Id="rId3" Type="http://schemas.openxmlformats.org/officeDocument/2006/relationships/slideLayout" Target="../slideLayouts/slideLayout66.xml"/><Relationship Id="rId21" Type="http://schemas.openxmlformats.org/officeDocument/2006/relationships/theme" Target="../theme/theme4.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17" Type="http://schemas.openxmlformats.org/officeDocument/2006/relationships/slideLayout" Target="../slideLayouts/slideLayout80.xml"/><Relationship Id="rId2" Type="http://schemas.openxmlformats.org/officeDocument/2006/relationships/slideLayout" Target="../slideLayouts/slideLayout65.xml"/><Relationship Id="rId16" Type="http://schemas.openxmlformats.org/officeDocument/2006/relationships/slideLayout" Target="../slideLayouts/slideLayout79.xml"/><Relationship Id="rId20" Type="http://schemas.openxmlformats.org/officeDocument/2006/relationships/slideLayout" Target="../slideLayouts/slideLayout83.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5" Type="http://schemas.openxmlformats.org/officeDocument/2006/relationships/slideLayout" Target="../slideLayouts/slideLayout78.xml"/><Relationship Id="rId10" Type="http://schemas.openxmlformats.org/officeDocument/2006/relationships/slideLayout" Target="../slideLayouts/slideLayout73.xml"/><Relationship Id="rId19" Type="http://schemas.openxmlformats.org/officeDocument/2006/relationships/slideLayout" Target="../slideLayouts/slideLayout82.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slideLayout" Target="../slideLayouts/slideLayout7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628650" y="273844"/>
            <a:ext cx="7886700" cy="994200"/>
          </a:xfrm>
          <a:prstGeom prst="rect">
            <a:avLst/>
          </a:prstGeom>
          <a:noFill/>
          <a:ln>
            <a:noFill/>
          </a:ln>
        </p:spPr>
        <p:txBody>
          <a:bodyPr spcFirstLastPara="1" wrap="square" lIns="68575" tIns="34275" rIns="68575" bIns="34275" anchor="ctr" anchorCtr="0">
            <a:noAutofit/>
          </a:bodyPr>
          <a:lstStyle>
            <a:lvl1pPr marR="0" lvl="0" algn="ctr" rtl="0">
              <a:lnSpc>
                <a:spcPct val="90000"/>
              </a:lnSpc>
              <a:spcBef>
                <a:spcPts val="0"/>
              </a:spcBef>
              <a:spcAft>
                <a:spcPts val="0"/>
              </a:spcAft>
              <a:buClr>
                <a:schemeClr val="dk1"/>
              </a:buClr>
              <a:buSzPts val="2700"/>
              <a:buFont typeface="Avenir"/>
              <a:buNone/>
              <a:defRPr sz="2700" b="1" i="0" u="none" strike="noStrike" cap="none">
                <a:solidFill>
                  <a:schemeClr val="dk1"/>
                </a:solidFill>
                <a:latin typeface="Avenir"/>
                <a:ea typeface="Avenir"/>
                <a:cs typeface="Avenir"/>
                <a:sym typeface="Avenir"/>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52" name="Google Shape;52;p13"/>
          <p:cNvSpPr txBox="1">
            <a:spLocks noGrp="1"/>
          </p:cNvSpPr>
          <p:nvPr>
            <p:ph type="body" idx="1"/>
          </p:nvPr>
        </p:nvSpPr>
        <p:spPr>
          <a:xfrm>
            <a:off x="628650" y="1369219"/>
            <a:ext cx="7886700" cy="32634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dk1"/>
              </a:buClr>
              <a:buSzPts val="1800"/>
              <a:buFont typeface="Arial"/>
              <a:buNone/>
              <a:defRPr sz="1800" b="0" i="0" u="none" strike="noStrike" cap="none">
                <a:solidFill>
                  <a:schemeClr val="dk1"/>
                </a:solidFill>
                <a:latin typeface="Avenir"/>
                <a:ea typeface="Avenir"/>
                <a:cs typeface="Avenir"/>
                <a:sym typeface="Avenir"/>
              </a:defRPr>
            </a:lvl1pPr>
            <a:lvl2pPr marL="914400" marR="0" lvl="1" indent="-323850" algn="l" rtl="0">
              <a:lnSpc>
                <a:spcPct val="90000"/>
              </a:lnSpc>
              <a:spcBef>
                <a:spcPts val="400"/>
              </a:spcBef>
              <a:spcAft>
                <a:spcPts val="0"/>
              </a:spcAft>
              <a:buClr>
                <a:srgbClr val="4C4C4C"/>
              </a:buClr>
              <a:buSzPts val="1500"/>
              <a:buFont typeface="Arial Black"/>
              <a:buChar char="○"/>
              <a:defRPr sz="1500" b="0" i="0" u="none" strike="noStrike" cap="none">
                <a:solidFill>
                  <a:srgbClr val="4C4C4C"/>
                </a:solidFill>
                <a:latin typeface="Avenir"/>
                <a:ea typeface="Avenir"/>
                <a:cs typeface="Avenir"/>
                <a:sym typeface="Avenir"/>
              </a:defRPr>
            </a:lvl2pPr>
            <a:lvl3pPr marL="1371600" marR="0" lvl="2" indent="-317500" algn="l" rtl="0">
              <a:lnSpc>
                <a:spcPct val="90000"/>
              </a:lnSpc>
              <a:spcBef>
                <a:spcPts val="400"/>
              </a:spcBef>
              <a:spcAft>
                <a:spcPts val="0"/>
              </a:spcAft>
              <a:buClr>
                <a:srgbClr val="4C4C4C"/>
              </a:buClr>
              <a:buSzPts val="1400"/>
              <a:buFont typeface="Avenir"/>
              <a:buChar char="›"/>
              <a:defRPr sz="1400" b="0" i="0" u="none" strike="noStrike" cap="none">
                <a:solidFill>
                  <a:srgbClr val="4C4C4C"/>
                </a:solidFill>
                <a:latin typeface="Avenir"/>
                <a:ea typeface="Avenir"/>
                <a:cs typeface="Avenir"/>
                <a:sym typeface="Avenir"/>
              </a:defRPr>
            </a:lvl3pPr>
            <a:lvl4pPr marL="1828800" marR="0" lvl="3" indent="-304800" algn="l" rtl="0">
              <a:lnSpc>
                <a:spcPct val="90000"/>
              </a:lnSpc>
              <a:spcBef>
                <a:spcPts val="400"/>
              </a:spcBef>
              <a:spcAft>
                <a:spcPts val="0"/>
              </a:spcAft>
              <a:buClr>
                <a:srgbClr val="4C4C4C"/>
              </a:buClr>
              <a:buSzPts val="1200"/>
              <a:buFont typeface="Avenir"/>
              <a:buChar char="»"/>
              <a:defRPr sz="1200" b="0" i="0" u="none" strike="noStrike" cap="none">
                <a:solidFill>
                  <a:srgbClr val="4C4C4C"/>
                </a:solidFill>
                <a:latin typeface="Avenir"/>
                <a:ea typeface="Avenir"/>
                <a:cs typeface="Avenir"/>
                <a:sym typeface="Avenir"/>
              </a:defRPr>
            </a:lvl4pPr>
            <a:lvl5pPr marL="2286000" marR="0" lvl="4" indent="-304800" algn="l" rtl="0">
              <a:lnSpc>
                <a:spcPct val="90000"/>
              </a:lnSpc>
              <a:spcBef>
                <a:spcPts val="400"/>
              </a:spcBef>
              <a:spcAft>
                <a:spcPts val="0"/>
              </a:spcAft>
              <a:buClr>
                <a:srgbClr val="4C4C4C"/>
              </a:buClr>
              <a:buSzPts val="1200"/>
              <a:buFont typeface="Arial"/>
              <a:buChar char="•"/>
              <a:defRPr sz="1200" b="0" i="0" u="none" strike="noStrike" cap="none">
                <a:solidFill>
                  <a:srgbClr val="4C4C4C"/>
                </a:solidFill>
                <a:latin typeface="Avenir"/>
                <a:ea typeface="Avenir"/>
                <a:cs typeface="Avenir"/>
                <a:sym typeface="Avenir"/>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venir"/>
                <a:ea typeface="Avenir"/>
                <a:cs typeface="Avenir"/>
                <a:sym typeface="Avenir"/>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venir"/>
                <a:ea typeface="Avenir"/>
                <a:cs typeface="Avenir"/>
                <a:sym typeface="Avenir"/>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venir"/>
                <a:ea typeface="Avenir"/>
                <a:cs typeface="Avenir"/>
                <a:sym typeface="Avenir"/>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venir"/>
                <a:ea typeface="Avenir"/>
                <a:cs typeface="Avenir"/>
                <a:sym typeface="Avenir"/>
              </a:defRPr>
            </a:lvl9pPr>
          </a:lstStyle>
          <a:p>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442"/>
        <p:cNvGrpSpPr/>
        <p:nvPr/>
      </p:nvGrpSpPr>
      <p:grpSpPr>
        <a:xfrm>
          <a:off x="0" y="0"/>
          <a:ext cx="0" cy="0"/>
          <a:chOff x="0" y="0"/>
          <a:chExt cx="0" cy="0"/>
        </a:xfrm>
      </p:grpSpPr>
      <p:sp>
        <p:nvSpPr>
          <p:cNvPr id="3443" name="Google Shape;3443;p45"/>
          <p:cNvSpPr txBox="1">
            <a:spLocks noGrp="1"/>
          </p:cNvSpPr>
          <p:nvPr>
            <p:ph type="title"/>
          </p:nvPr>
        </p:nvSpPr>
        <p:spPr>
          <a:xfrm>
            <a:off x="628650" y="273844"/>
            <a:ext cx="7886700" cy="994200"/>
          </a:xfrm>
          <a:prstGeom prst="rect">
            <a:avLst/>
          </a:prstGeom>
          <a:noFill/>
          <a:ln>
            <a:noFill/>
          </a:ln>
        </p:spPr>
        <p:txBody>
          <a:bodyPr spcFirstLastPara="1" wrap="square" lIns="68575" tIns="34275" rIns="68575" bIns="34275" anchor="ctr" anchorCtr="0">
            <a:noAutofit/>
          </a:bodyPr>
          <a:lstStyle>
            <a:lvl1pPr marR="0" lvl="0" algn="ctr" rtl="0">
              <a:lnSpc>
                <a:spcPct val="90000"/>
              </a:lnSpc>
              <a:spcBef>
                <a:spcPts val="0"/>
              </a:spcBef>
              <a:spcAft>
                <a:spcPts val="0"/>
              </a:spcAft>
              <a:buClr>
                <a:schemeClr val="dk1"/>
              </a:buClr>
              <a:buSzPts val="2700"/>
              <a:buFont typeface="Avenir"/>
              <a:buNone/>
              <a:defRPr sz="2700" b="1" i="0" u="none" strike="noStrike" cap="none">
                <a:solidFill>
                  <a:schemeClr val="dk1"/>
                </a:solidFill>
                <a:latin typeface="Avenir"/>
                <a:ea typeface="Avenir"/>
                <a:cs typeface="Avenir"/>
                <a:sym typeface="Avenir"/>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3444" name="Google Shape;3444;p45"/>
          <p:cNvSpPr txBox="1">
            <a:spLocks noGrp="1"/>
          </p:cNvSpPr>
          <p:nvPr>
            <p:ph type="body" idx="1"/>
          </p:nvPr>
        </p:nvSpPr>
        <p:spPr>
          <a:xfrm>
            <a:off x="628650" y="1369219"/>
            <a:ext cx="7886700" cy="3263400"/>
          </a:xfrm>
          <a:prstGeom prst="rect">
            <a:avLst/>
          </a:prstGeom>
          <a:noFill/>
          <a:ln>
            <a:noFill/>
          </a:ln>
        </p:spPr>
        <p:txBody>
          <a:bodyPr spcFirstLastPara="1" wrap="square" lIns="68575" tIns="34275" rIns="68575" bIns="34275" anchor="t" anchorCtr="0">
            <a:noAutofit/>
          </a:bodyPr>
          <a:lstStyle>
            <a:lvl1pPr marL="457200" marR="0" lvl="0" indent="-228600" algn="l" rtl="0">
              <a:lnSpc>
                <a:spcPct val="90000"/>
              </a:lnSpc>
              <a:spcBef>
                <a:spcPts val="800"/>
              </a:spcBef>
              <a:spcAft>
                <a:spcPts val="0"/>
              </a:spcAft>
              <a:buClr>
                <a:schemeClr val="dk1"/>
              </a:buClr>
              <a:buSzPts val="1800"/>
              <a:buFont typeface="Arial"/>
              <a:buNone/>
              <a:defRPr sz="1800" b="0" i="0" u="none" strike="noStrike" cap="none">
                <a:solidFill>
                  <a:schemeClr val="dk1"/>
                </a:solidFill>
                <a:latin typeface="Avenir"/>
                <a:ea typeface="Avenir"/>
                <a:cs typeface="Avenir"/>
                <a:sym typeface="Avenir"/>
              </a:defRPr>
            </a:lvl1pPr>
            <a:lvl2pPr marL="914400" marR="0" lvl="1" indent="-323850" algn="l" rtl="0">
              <a:lnSpc>
                <a:spcPct val="90000"/>
              </a:lnSpc>
              <a:spcBef>
                <a:spcPts val="400"/>
              </a:spcBef>
              <a:spcAft>
                <a:spcPts val="0"/>
              </a:spcAft>
              <a:buClr>
                <a:srgbClr val="4C4C4C"/>
              </a:buClr>
              <a:buSzPts val="1500"/>
              <a:buFont typeface="Arial Black"/>
              <a:buChar char="○"/>
              <a:defRPr sz="1500" b="0" i="0" u="none" strike="noStrike" cap="none">
                <a:solidFill>
                  <a:srgbClr val="4C4C4C"/>
                </a:solidFill>
                <a:latin typeface="Avenir"/>
                <a:ea typeface="Avenir"/>
                <a:cs typeface="Avenir"/>
                <a:sym typeface="Avenir"/>
              </a:defRPr>
            </a:lvl2pPr>
            <a:lvl3pPr marL="1371600" marR="0" lvl="2" indent="-317500" algn="l" rtl="0">
              <a:lnSpc>
                <a:spcPct val="90000"/>
              </a:lnSpc>
              <a:spcBef>
                <a:spcPts val="400"/>
              </a:spcBef>
              <a:spcAft>
                <a:spcPts val="0"/>
              </a:spcAft>
              <a:buClr>
                <a:srgbClr val="4C4C4C"/>
              </a:buClr>
              <a:buSzPts val="1400"/>
              <a:buFont typeface="Avenir"/>
              <a:buChar char="›"/>
              <a:defRPr sz="1400" b="0" i="0" u="none" strike="noStrike" cap="none">
                <a:solidFill>
                  <a:srgbClr val="4C4C4C"/>
                </a:solidFill>
                <a:latin typeface="Avenir"/>
                <a:ea typeface="Avenir"/>
                <a:cs typeface="Avenir"/>
                <a:sym typeface="Avenir"/>
              </a:defRPr>
            </a:lvl3pPr>
            <a:lvl4pPr marL="1828800" marR="0" lvl="3" indent="-304800" algn="l" rtl="0">
              <a:lnSpc>
                <a:spcPct val="90000"/>
              </a:lnSpc>
              <a:spcBef>
                <a:spcPts val="400"/>
              </a:spcBef>
              <a:spcAft>
                <a:spcPts val="0"/>
              </a:spcAft>
              <a:buClr>
                <a:srgbClr val="4C4C4C"/>
              </a:buClr>
              <a:buSzPts val="1200"/>
              <a:buFont typeface="Avenir"/>
              <a:buChar char="»"/>
              <a:defRPr sz="1200" b="0" i="0" u="none" strike="noStrike" cap="none">
                <a:solidFill>
                  <a:srgbClr val="4C4C4C"/>
                </a:solidFill>
                <a:latin typeface="Avenir"/>
                <a:ea typeface="Avenir"/>
                <a:cs typeface="Avenir"/>
                <a:sym typeface="Avenir"/>
              </a:defRPr>
            </a:lvl4pPr>
            <a:lvl5pPr marL="2286000" marR="0" lvl="4" indent="-304800" algn="l" rtl="0">
              <a:lnSpc>
                <a:spcPct val="90000"/>
              </a:lnSpc>
              <a:spcBef>
                <a:spcPts val="400"/>
              </a:spcBef>
              <a:spcAft>
                <a:spcPts val="0"/>
              </a:spcAft>
              <a:buClr>
                <a:srgbClr val="4C4C4C"/>
              </a:buClr>
              <a:buSzPts val="1200"/>
              <a:buFont typeface="Arial"/>
              <a:buChar char="•"/>
              <a:defRPr sz="1200" b="0" i="0" u="none" strike="noStrike" cap="none">
                <a:solidFill>
                  <a:srgbClr val="4C4C4C"/>
                </a:solidFill>
                <a:latin typeface="Avenir"/>
                <a:ea typeface="Avenir"/>
                <a:cs typeface="Avenir"/>
                <a:sym typeface="Avenir"/>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venir"/>
                <a:ea typeface="Avenir"/>
                <a:cs typeface="Avenir"/>
                <a:sym typeface="Avenir"/>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venir"/>
                <a:ea typeface="Avenir"/>
                <a:cs typeface="Avenir"/>
                <a:sym typeface="Avenir"/>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venir"/>
                <a:ea typeface="Avenir"/>
                <a:cs typeface="Avenir"/>
                <a:sym typeface="Avenir"/>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venir"/>
                <a:ea typeface="Avenir"/>
                <a:cs typeface="Avenir"/>
                <a:sym typeface="Avenir"/>
              </a:defRPr>
            </a:lvl9pPr>
          </a:lstStyle>
          <a:p>
            <a:endParaRPr/>
          </a:p>
        </p:txBody>
      </p:sp>
    </p:spTree>
  </p:cSld>
  <p:clrMap bg1="lt1" tx1="dk1" bg2="dk2" tx2="lt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 id="2147483702" r:id="rId13"/>
    <p:sldLayoutId id="2147483703" r:id="rId14"/>
    <p:sldLayoutId id="2147483704" r:id="rId15"/>
    <p:sldLayoutId id="2147483705" r:id="rId16"/>
    <p:sldLayoutId id="2147483706" r:id="rId17"/>
    <p:sldLayoutId id="2147483707" r:id="rId18"/>
    <p:sldLayoutId id="2147483708" r:id="rId19"/>
    <p:sldLayoutId id="2147483709" r:id="rId20"/>
    <p:sldLayoutId id="2147483710"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6739"/>
        <p:cNvGrpSpPr/>
        <p:nvPr/>
      </p:nvGrpSpPr>
      <p:grpSpPr>
        <a:xfrm>
          <a:off x="0" y="0"/>
          <a:ext cx="0" cy="0"/>
          <a:chOff x="0" y="0"/>
          <a:chExt cx="0" cy="0"/>
        </a:xfrm>
      </p:grpSpPr>
      <p:sp>
        <p:nvSpPr>
          <p:cNvPr id="6740" name="Google Shape;6740;p67"/>
          <p:cNvSpPr txBox="1">
            <a:spLocks noGrp="1"/>
          </p:cNvSpPr>
          <p:nvPr>
            <p:ph type="body" idx="1"/>
          </p:nvPr>
        </p:nvSpPr>
        <p:spPr>
          <a:xfrm>
            <a:off x="609600" y="1669850"/>
            <a:ext cx="7924800" cy="28992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dk2"/>
              </a:buClr>
              <a:buSzPts val="1800"/>
              <a:buFont typeface="Proxima Nova"/>
              <a:buChar char="●"/>
              <a:defRPr sz="1800">
                <a:solidFill>
                  <a:schemeClr val="dk2"/>
                </a:solidFill>
                <a:latin typeface="Proxima Nova"/>
                <a:ea typeface="Proxima Nova"/>
                <a:cs typeface="Proxima Nova"/>
                <a:sym typeface="Proxima Nova"/>
              </a:defRPr>
            </a:lvl1pPr>
            <a:lvl2pPr marL="914400" lvl="1"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2pPr>
            <a:lvl3pPr marL="1371600" lvl="2"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3pPr>
            <a:lvl4pPr marL="1828800" lvl="3"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4pPr>
            <a:lvl5pPr marL="2286000" lvl="4"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5pPr>
            <a:lvl6pPr marL="2743200" lvl="5"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6pPr>
            <a:lvl7pPr marL="3200400" lvl="6"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7pPr>
            <a:lvl8pPr marL="3657600" lvl="7" indent="-317500" rtl="0">
              <a:lnSpc>
                <a:spcPct val="115000"/>
              </a:lnSpc>
              <a:spcBef>
                <a:spcPts val="1600"/>
              </a:spcBef>
              <a:spcAft>
                <a:spcPts val="0"/>
              </a:spcAft>
              <a:buClr>
                <a:schemeClr val="dk2"/>
              </a:buClr>
              <a:buSzPts val="1400"/>
              <a:buFont typeface="Proxima Nova"/>
              <a:buChar char="○"/>
              <a:defRPr>
                <a:solidFill>
                  <a:schemeClr val="dk2"/>
                </a:solidFill>
                <a:latin typeface="Proxima Nova"/>
                <a:ea typeface="Proxima Nova"/>
                <a:cs typeface="Proxima Nova"/>
                <a:sym typeface="Proxima Nova"/>
              </a:defRPr>
            </a:lvl8pPr>
            <a:lvl9pPr marL="4114800" lvl="8" indent="-317500" rtl="0">
              <a:lnSpc>
                <a:spcPct val="115000"/>
              </a:lnSpc>
              <a:spcBef>
                <a:spcPts val="1600"/>
              </a:spcBef>
              <a:spcAft>
                <a:spcPts val="1600"/>
              </a:spcAft>
              <a:buClr>
                <a:schemeClr val="dk2"/>
              </a:buClr>
              <a:buSzPts val="1400"/>
              <a:buFont typeface="Proxima Nova"/>
              <a:buChar char="■"/>
              <a:defRPr>
                <a:solidFill>
                  <a:schemeClr val="dk2"/>
                </a:solidFill>
                <a:latin typeface="Proxima Nova"/>
                <a:ea typeface="Proxima Nova"/>
                <a:cs typeface="Proxima Nova"/>
                <a:sym typeface="Proxima Nova"/>
              </a:defRPr>
            </a:lvl9pPr>
          </a:lstStyle>
          <a:p>
            <a:endParaRPr/>
          </a:p>
        </p:txBody>
      </p:sp>
      <p:sp>
        <p:nvSpPr>
          <p:cNvPr id="6741" name="Google Shape;6741;p67"/>
          <p:cNvSpPr txBox="1">
            <a:spLocks noGrp="1"/>
          </p:cNvSpPr>
          <p:nvPr>
            <p:ph type="title"/>
          </p:nvPr>
        </p:nvSpPr>
        <p:spPr>
          <a:xfrm>
            <a:off x="609600" y="609600"/>
            <a:ext cx="7924800" cy="7746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None/>
              <a:defRPr sz="3600">
                <a:solidFill>
                  <a:srgbClr val="333333"/>
                </a:solidFill>
                <a:latin typeface="Proxima Nova"/>
                <a:ea typeface="Proxima Nova"/>
                <a:cs typeface="Proxima Nova"/>
                <a:sym typeface="Proxima Nova"/>
              </a:defRPr>
            </a:lvl1pPr>
            <a:lvl2pPr lvl="1" rtl="0">
              <a:spcBef>
                <a:spcPts val="0"/>
              </a:spcBef>
              <a:spcAft>
                <a:spcPts val="0"/>
              </a:spcAft>
              <a:buNone/>
              <a:defRPr>
                <a:solidFill>
                  <a:srgbClr val="FFFFFF"/>
                </a:solidFill>
              </a:defRPr>
            </a:lvl2pPr>
            <a:lvl3pPr lvl="2" rtl="0">
              <a:spcBef>
                <a:spcPts val="0"/>
              </a:spcBef>
              <a:spcAft>
                <a:spcPts val="0"/>
              </a:spcAft>
              <a:buNone/>
              <a:defRPr>
                <a:solidFill>
                  <a:srgbClr val="FFFFFF"/>
                </a:solidFill>
              </a:defRPr>
            </a:lvl3pPr>
            <a:lvl4pPr lvl="3" rtl="0">
              <a:spcBef>
                <a:spcPts val="0"/>
              </a:spcBef>
              <a:spcAft>
                <a:spcPts val="0"/>
              </a:spcAft>
              <a:buNone/>
              <a:defRPr>
                <a:solidFill>
                  <a:srgbClr val="FFFFFF"/>
                </a:solidFill>
              </a:defRPr>
            </a:lvl4pPr>
            <a:lvl5pPr lvl="4" rtl="0">
              <a:spcBef>
                <a:spcPts val="0"/>
              </a:spcBef>
              <a:spcAft>
                <a:spcPts val="0"/>
              </a:spcAft>
              <a:buNone/>
              <a:defRPr>
                <a:solidFill>
                  <a:srgbClr val="FFFFFF"/>
                </a:solidFill>
              </a:defRPr>
            </a:lvl5pPr>
            <a:lvl6pPr lvl="5" rtl="0">
              <a:spcBef>
                <a:spcPts val="0"/>
              </a:spcBef>
              <a:spcAft>
                <a:spcPts val="0"/>
              </a:spcAft>
              <a:buNone/>
              <a:defRPr>
                <a:solidFill>
                  <a:srgbClr val="FFFFFF"/>
                </a:solidFill>
              </a:defRPr>
            </a:lvl6pPr>
            <a:lvl7pPr lvl="6" rtl="0">
              <a:spcBef>
                <a:spcPts val="0"/>
              </a:spcBef>
              <a:spcAft>
                <a:spcPts val="0"/>
              </a:spcAft>
              <a:buNone/>
              <a:defRPr>
                <a:solidFill>
                  <a:srgbClr val="FFFFFF"/>
                </a:solidFill>
              </a:defRPr>
            </a:lvl7pPr>
            <a:lvl8pPr lvl="7" rtl="0">
              <a:spcBef>
                <a:spcPts val="0"/>
              </a:spcBef>
              <a:spcAft>
                <a:spcPts val="0"/>
              </a:spcAft>
              <a:buNone/>
              <a:defRPr>
                <a:solidFill>
                  <a:srgbClr val="FFFFFF"/>
                </a:solidFill>
              </a:defRPr>
            </a:lvl8pPr>
            <a:lvl9pPr lvl="8" rtl="0">
              <a:spcBef>
                <a:spcPts val="0"/>
              </a:spcBef>
              <a:spcAft>
                <a:spcPts val="0"/>
              </a:spcAft>
              <a:buNone/>
              <a:defRPr>
                <a:solidFill>
                  <a:srgbClr val="FFFFFF"/>
                </a:solidFill>
              </a:defRPr>
            </a:lvl9pPr>
          </a:lstStyle>
          <a:p>
            <a:endParaRPr/>
          </a:p>
        </p:txBody>
      </p:sp>
      <p:sp>
        <p:nvSpPr>
          <p:cNvPr id="6742" name="Google Shape;6742;p67"/>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ctr" anchorCtr="0">
            <a:noAutofit/>
          </a:bodyPr>
          <a:lstStyle>
            <a:lvl1pPr lvl="0" algn="r" rtl="0">
              <a:buNone/>
              <a:defRPr sz="1300">
                <a:solidFill>
                  <a:schemeClr val="dk2"/>
                </a:solidFill>
                <a:latin typeface="Proxima Nova"/>
                <a:ea typeface="Proxima Nova"/>
                <a:cs typeface="Proxima Nova"/>
                <a:sym typeface="Proxima Nova"/>
              </a:defRPr>
            </a:lvl1pPr>
            <a:lvl2pPr lvl="1" algn="r" rtl="0">
              <a:buNone/>
              <a:defRPr sz="1300">
                <a:solidFill>
                  <a:schemeClr val="dk2"/>
                </a:solidFill>
                <a:latin typeface="Proxima Nova"/>
                <a:ea typeface="Proxima Nova"/>
                <a:cs typeface="Proxima Nova"/>
                <a:sym typeface="Proxima Nova"/>
              </a:defRPr>
            </a:lvl2pPr>
            <a:lvl3pPr lvl="2" algn="r" rtl="0">
              <a:buNone/>
              <a:defRPr sz="1300">
                <a:solidFill>
                  <a:schemeClr val="dk2"/>
                </a:solidFill>
                <a:latin typeface="Proxima Nova"/>
                <a:ea typeface="Proxima Nova"/>
                <a:cs typeface="Proxima Nova"/>
                <a:sym typeface="Proxima Nova"/>
              </a:defRPr>
            </a:lvl3pPr>
            <a:lvl4pPr lvl="3" algn="r" rtl="0">
              <a:buNone/>
              <a:defRPr sz="1300">
                <a:solidFill>
                  <a:schemeClr val="dk2"/>
                </a:solidFill>
                <a:latin typeface="Proxima Nova"/>
                <a:ea typeface="Proxima Nova"/>
                <a:cs typeface="Proxima Nova"/>
                <a:sym typeface="Proxima Nova"/>
              </a:defRPr>
            </a:lvl4pPr>
            <a:lvl5pPr lvl="4" algn="r" rtl="0">
              <a:buNone/>
              <a:defRPr sz="1300">
                <a:solidFill>
                  <a:schemeClr val="dk2"/>
                </a:solidFill>
                <a:latin typeface="Proxima Nova"/>
                <a:ea typeface="Proxima Nova"/>
                <a:cs typeface="Proxima Nova"/>
                <a:sym typeface="Proxima Nova"/>
              </a:defRPr>
            </a:lvl5pPr>
            <a:lvl6pPr lvl="5" algn="r" rtl="0">
              <a:buNone/>
              <a:defRPr sz="1300">
                <a:solidFill>
                  <a:schemeClr val="dk2"/>
                </a:solidFill>
                <a:latin typeface="Proxima Nova"/>
                <a:ea typeface="Proxima Nova"/>
                <a:cs typeface="Proxima Nova"/>
                <a:sym typeface="Proxima Nova"/>
              </a:defRPr>
            </a:lvl6pPr>
            <a:lvl7pPr lvl="6" algn="r" rtl="0">
              <a:buNone/>
              <a:defRPr sz="1300">
                <a:solidFill>
                  <a:schemeClr val="dk2"/>
                </a:solidFill>
                <a:latin typeface="Proxima Nova"/>
                <a:ea typeface="Proxima Nova"/>
                <a:cs typeface="Proxima Nova"/>
                <a:sym typeface="Proxima Nova"/>
              </a:defRPr>
            </a:lvl7pPr>
            <a:lvl8pPr lvl="7" algn="r" rtl="0">
              <a:buNone/>
              <a:defRPr sz="1300">
                <a:solidFill>
                  <a:schemeClr val="dk2"/>
                </a:solidFill>
                <a:latin typeface="Proxima Nova"/>
                <a:ea typeface="Proxima Nova"/>
                <a:cs typeface="Proxima Nova"/>
                <a:sym typeface="Proxima Nova"/>
              </a:defRPr>
            </a:lvl8pPr>
            <a:lvl9pPr lvl="8" algn="r" rtl="0">
              <a:buNone/>
              <a:defRPr sz="1300">
                <a:solidFill>
                  <a:schemeClr val="dk2"/>
                </a:solidFill>
                <a:latin typeface="Proxima Nova"/>
                <a:ea typeface="Proxima Nova"/>
                <a:cs typeface="Proxima Nova"/>
                <a:sym typeface="Proxima Nova"/>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 id="2147483722" r:id="rId12"/>
    <p:sldLayoutId id="2147483723" r:id="rId13"/>
    <p:sldLayoutId id="2147483724" r:id="rId14"/>
    <p:sldLayoutId id="2147483725" r:id="rId15"/>
    <p:sldLayoutId id="2147483726" r:id="rId16"/>
    <p:sldLayoutId id="2147483727" r:id="rId17"/>
    <p:sldLayoutId id="2147483728" r:id="rId18"/>
    <p:sldLayoutId id="2147483729" r:id="rId19"/>
    <p:sldLayoutId id="2147483730"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3.xml"/></Relationships>
</file>

<file path=ppt/slides/_rels/slide1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0.xml"/><Relationship Id="rId1" Type="http://schemas.openxmlformats.org/officeDocument/2006/relationships/slideLayout" Target="../slideLayouts/slideLayout60.xml"/><Relationship Id="rId4" Type="http://schemas.openxmlformats.org/officeDocument/2006/relationships/hyperlink" Target="https://support.poynt.com/hc/en-us/articles/115010514668" TargetMode="Externa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2.xml"/><Relationship Id="rId1" Type="http://schemas.openxmlformats.org/officeDocument/2006/relationships/slideLayout" Target="../slideLayouts/slideLayout60.xml"/><Relationship Id="rId4" Type="http://schemas.openxmlformats.org/officeDocument/2006/relationships/hyperlink" Target="https://support.poynt.com/hc/en-us/articles/218244998"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3.xml"/><Relationship Id="rId1" Type="http://schemas.openxmlformats.org/officeDocument/2006/relationships/slideLayout" Target="../slideLayouts/slideLayout6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3.xml"/></Relationships>
</file>

<file path=ppt/slides/_rels/slide1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6.xml"/><Relationship Id="rId1" Type="http://schemas.openxmlformats.org/officeDocument/2006/relationships/slideLayout" Target="../slideLayouts/slideLayout42.xml"/><Relationship Id="rId4" Type="http://schemas.openxmlformats.org/officeDocument/2006/relationships/hyperlink" Target="https://support.poynt.com/hc/en-us/articles/360034174474?flash_digest=f4305a23fb567b4114b977f1ac163ef77e1eb89c"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7.xml"/><Relationship Id="rId1" Type="http://schemas.openxmlformats.org/officeDocument/2006/relationships/slideLayout" Target="../slideLayouts/slideLayout60.xml"/><Relationship Id="rId5" Type="http://schemas.openxmlformats.org/officeDocument/2006/relationships/hyperlink" Target="https://support.poynt.com/hc/en-us/articles/360034170314" TargetMode="External"/><Relationship Id="rId4" Type="http://schemas.openxmlformats.org/officeDocument/2006/relationships/image" Target="../media/image49.png"/></Relationships>
</file>

<file path=ppt/slides/_rels/slide1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8.xml"/><Relationship Id="rId1" Type="http://schemas.openxmlformats.org/officeDocument/2006/relationships/slideLayout" Target="../slideLayouts/slideLayout42.xml"/><Relationship Id="rId4" Type="http://schemas.openxmlformats.org/officeDocument/2006/relationships/hyperlink" Target="https://support.poynt.com/hc/en-us/articles/360007285773"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0.xml"/></Relationships>
</file>

<file path=ppt/slides/_rels/slide2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0.xml"/><Relationship Id="rId1" Type="http://schemas.openxmlformats.org/officeDocument/2006/relationships/slideLayout" Target="../slideLayouts/slideLayout42.xml"/><Relationship Id="rId4" Type="http://schemas.openxmlformats.org/officeDocument/2006/relationships/hyperlink" Target="https://support.poynt.com/hc/en-us/articles/115006469407" TargetMode="Externa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3.xml"/></Relationships>
</file>

<file path=ppt/slides/_rels/slide2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2.xml"/><Relationship Id="rId1" Type="http://schemas.openxmlformats.org/officeDocument/2006/relationships/slideLayout" Target="../slideLayouts/slideLayout60.xml"/><Relationship Id="rId5" Type="http://schemas.openxmlformats.org/officeDocument/2006/relationships/hyperlink" Target="https://support.poynt.com/hc/en-us/articles/115006661148" TargetMode="External"/><Relationship Id="rId4" Type="http://schemas.openxmlformats.org/officeDocument/2006/relationships/image" Target="../media/image54.png"/></Relationships>
</file>

<file path=ppt/slides/_rels/slide23.xml.rels><?xml version="1.0" encoding="UTF-8" standalone="yes"?>
<Relationships xmlns="http://schemas.openxmlformats.org/package/2006/relationships"><Relationship Id="rId8" Type="http://schemas.openxmlformats.org/officeDocument/2006/relationships/image" Target="../media/image60.png"/><Relationship Id="rId13" Type="http://schemas.openxmlformats.org/officeDocument/2006/relationships/image" Target="../media/image65.png"/><Relationship Id="rId18" Type="http://schemas.openxmlformats.org/officeDocument/2006/relationships/image" Target="../media/image70.png"/><Relationship Id="rId26" Type="http://schemas.openxmlformats.org/officeDocument/2006/relationships/image" Target="../media/image78.png"/><Relationship Id="rId3" Type="http://schemas.openxmlformats.org/officeDocument/2006/relationships/image" Target="../media/image55.png"/><Relationship Id="rId21" Type="http://schemas.openxmlformats.org/officeDocument/2006/relationships/image" Target="../media/image73.png"/><Relationship Id="rId7" Type="http://schemas.openxmlformats.org/officeDocument/2006/relationships/image" Target="../media/image59.png"/><Relationship Id="rId12" Type="http://schemas.openxmlformats.org/officeDocument/2006/relationships/image" Target="../media/image64.png"/><Relationship Id="rId17" Type="http://schemas.openxmlformats.org/officeDocument/2006/relationships/image" Target="../media/image69.png"/><Relationship Id="rId25" Type="http://schemas.openxmlformats.org/officeDocument/2006/relationships/image" Target="../media/image77.png"/><Relationship Id="rId2" Type="http://schemas.openxmlformats.org/officeDocument/2006/relationships/notesSlide" Target="../notesSlides/notesSlide23.xml"/><Relationship Id="rId16" Type="http://schemas.openxmlformats.org/officeDocument/2006/relationships/image" Target="../media/image68.png"/><Relationship Id="rId20" Type="http://schemas.openxmlformats.org/officeDocument/2006/relationships/image" Target="../media/image72.png"/><Relationship Id="rId1" Type="http://schemas.openxmlformats.org/officeDocument/2006/relationships/slideLayout" Target="../slideLayouts/slideLayout17.xml"/><Relationship Id="rId6" Type="http://schemas.openxmlformats.org/officeDocument/2006/relationships/image" Target="../media/image58.png"/><Relationship Id="rId11" Type="http://schemas.openxmlformats.org/officeDocument/2006/relationships/image" Target="../media/image63.png"/><Relationship Id="rId24" Type="http://schemas.openxmlformats.org/officeDocument/2006/relationships/image" Target="../media/image76.png"/><Relationship Id="rId5" Type="http://schemas.openxmlformats.org/officeDocument/2006/relationships/image" Target="../media/image57.png"/><Relationship Id="rId15" Type="http://schemas.openxmlformats.org/officeDocument/2006/relationships/image" Target="../media/image67.png"/><Relationship Id="rId23" Type="http://schemas.openxmlformats.org/officeDocument/2006/relationships/image" Target="../media/image75.png"/><Relationship Id="rId10" Type="http://schemas.openxmlformats.org/officeDocument/2006/relationships/image" Target="../media/image62.png"/><Relationship Id="rId19" Type="http://schemas.openxmlformats.org/officeDocument/2006/relationships/image" Target="../media/image71.png"/><Relationship Id="rId4" Type="http://schemas.openxmlformats.org/officeDocument/2006/relationships/image" Target="../media/image56.png"/><Relationship Id="rId9" Type="http://schemas.openxmlformats.org/officeDocument/2006/relationships/image" Target="../media/image61.png"/><Relationship Id="rId14" Type="http://schemas.openxmlformats.org/officeDocument/2006/relationships/image" Target="../media/image66.png"/><Relationship Id="rId22" Type="http://schemas.openxmlformats.org/officeDocument/2006/relationships/image" Target="../media/image74.png"/><Relationship Id="rId27" Type="http://schemas.openxmlformats.org/officeDocument/2006/relationships/image" Target="../media/image79.png"/></Relationships>
</file>

<file path=ppt/slides/_rels/slide24.xml.rels><?xml version="1.0" encoding="UTF-8" standalone="yes"?>
<Relationships xmlns="http://schemas.openxmlformats.org/package/2006/relationships"><Relationship Id="rId3" Type="http://schemas.openxmlformats.org/officeDocument/2006/relationships/image" Target="../media/image80.png"/><Relationship Id="rId7" Type="http://schemas.openxmlformats.org/officeDocument/2006/relationships/image" Target="../media/image83.png"/><Relationship Id="rId2" Type="http://schemas.openxmlformats.org/officeDocument/2006/relationships/notesSlide" Target="../notesSlides/notesSlide24.xml"/><Relationship Id="rId1" Type="http://schemas.openxmlformats.org/officeDocument/2006/relationships/slideLayout" Target="../slideLayouts/slideLayout81.xml"/><Relationship Id="rId6" Type="http://schemas.openxmlformats.org/officeDocument/2006/relationships/image" Target="../media/image82.png"/><Relationship Id="rId5" Type="http://schemas.openxmlformats.org/officeDocument/2006/relationships/image" Target="../media/image81.png"/><Relationship Id="rId4" Type="http://schemas.openxmlformats.org/officeDocument/2006/relationships/hyperlink" Target="https://www.youtube.com/watch?v=yBEvj5qn6ug"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25.xml"/><Relationship Id="rId1" Type="http://schemas.openxmlformats.org/officeDocument/2006/relationships/slideLayout" Target="../slideLayouts/slideLayout81.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png"/></Relationships>
</file>

<file path=ppt/slides/_rels/slide26.xml.rels><?xml version="1.0" encoding="UTF-8" standalone="yes"?>
<Relationships xmlns="http://schemas.openxmlformats.org/package/2006/relationships"><Relationship Id="rId8" Type="http://schemas.openxmlformats.org/officeDocument/2006/relationships/image" Target="../media/image90.jpeg"/><Relationship Id="rId3" Type="http://schemas.openxmlformats.org/officeDocument/2006/relationships/image" Target="../media/image80.png"/><Relationship Id="rId7" Type="http://schemas.openxmlformats.org/officeDocument/2006/relationships/image" Target="../media/image89.jpeg"/><Relationship Id="rId2" Type="http://schemas.openxmlformats.org/officeDocument/2006/relationships/notesSlide" Target="../notesSlides/notesSlide26.xml"/><Relationship Id="rId1" Type="http://schemas.openxmlformats.org/officeDocument/2006/relationships/slideLayout" Target="../slideLayouts/slideLayout81.xml"/><Relationship Id="rId6" Type="http://schemas.openxmlformats.org/officeDocument/2006/relationships/image" Target="../media/image88.jpeg"/><Relationship Id="rId5" Type="http://schemas.openxmlformats.org/officeDocument/2006/relationships/image" Target="../media/image87.png"/><Relationship Id="rId10" Type="http://schemas.openxmlformats.org/officeDocument/2006/relationships/image" Target="../media/image92.jpeg"/><Relationship Id="rId4" Type="http://schemas.openxmlformats.org/officeDocument/2006/relationships/hyperlink" Target="https://www.youtube.com/watch?v=yBEvj5qn6ug" TargetMode="External"/><Relationship Id="rId9" Type="http://schemas.openxmlformats.org/officeDocument/2006/relationships/image" Target="../media/image91.jpeg"/></Relationships>
</file>

<file path=ppt/slides/_rels/slide27.xml.rels><?xml version="1.0" encoding="UTF-8" standalone="yes"?>
<Relationships xmlns="http://schemas.openxmlformats.org/package/2006/relationships"><Relationship Id="rId3" Type="http://schemas.openxmlformats.org/officeDocument/2006/relationships/image" Target="../media/image80.png"/><Relationship Id="rId7" Type="http://schemas.openxmlformats.org/officeDocument/2006/relationships/image" Target="../media/image94.png"/><Relationship Id="rId2" Type="http://schemas.openxmlformats.org/officeDocument/2006/relationships/notesSlide" Target="../notesSlides/notesSlide27.xml"/><Relationship Id="rId1" Type="http://schemas.openxmlformats.org/officeDocument/2006/relationships/slideLayout" Target="../slideLayouts/slideLayout81.xml"/><Relationship Id="rId6" Type="http://schemas.openxmlformats.org/officeDocument/2006/relationships/image" Target="../media/image93.png"/><Relationship Id="rId5" Type="http://schemas.openxmlformats.org/officeDocument/2006/relationships/hyperlink" Target="https://vimeo.com/295964912" TargetMode="External"/><Relationship Id="rId4" Type="http://schemas.openxmlformats.org/officeDocument/2006/relationships/hyperlink" Target="https://www.mangomint.com/poynt/" TargetMode="External"/></Relationships>
</file>

<file path=ppt/slides/_rels/slide28.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hyperlink" Target="https://apptizer.io/partners/poynt" TargetMode="External"/><Relationship Id="rId7" Type="http://schemas.openxmlformats.org/officeDocument/2006/relationships/image" Target="../media/image97.png"/><Relationship Id="rId2" Type="http://schemas.openxmlformats.org/officeDocument/2006/relationships/notesSlide" Target="../notesSlides/notesSlide28.xml"/><Relationship Id="rId1" Type="http://schemas.openxmlformats.org/officeDocument/2006/relationships/slideLayout" Target="../slideLayouts/slideLayout81.xml"/><Relationship Id="rId6" Type="http://schemas.openxmlformats.org/officeDocument/2006/relationships/image" Target="../media/image96.png"/><Relationship Id="rId5" Type="http://schemas.openxmlformats.org/officeDocument/2006/relationships/image" Target="../media/image95.png"/><Relationship Id="rId10" Type="http://schemas.openxmlformats.org/officeDocument/2006/relationships/image" Target="../media/image100.png"/><Relationship Id="rId4" Type="http://schemas.openxmlformats.org/officeDocument/2006/relationships/image" Target="../media/image80.png"/><Relationship Id="rId9" Type="http://schemas.openxmlformats.org/officeDocument/2006/relationships/image" Target="../media/image99.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3.xml"/></Relationships>
</file>

<file path=ppt/slides/_rels/slide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xml"/><Relationship Id="rId1" Type="http://schemas.openxmlformats.org/officeDocument/2006/relationships/slideLayout" Target="../slideLayouts/slideLayout16.xml"/><Relationship Id="rId5" Type="http://schemas.openxmlformats.org/officeDocument/2006/relationships/image" Target="../media/image37.png"/><Relationship Id="rId4" Type="http://schemas.openxmlformats.org/officeDocument/2006/relationships/image" Target="../media/image36.png"/></Relationships>
</file>

<file path=ppt/slides/_rels/slide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xml"/><Relationship Id="rId1" Type="http://schemas.openxmlformats.org/officeDocument/2006/relationships/slideLayout" Target="../slideLayouts/slideLayout16.xml"/><Relationship Id="rId4" Type="http://schemas.openxmlformats.org/officeDocument/2006/relationships/image" Target="../media/image39.png"/></Relationships>
</file>

<file path=ppt/slides/_rels/slide5.xml.rels><?xml version="1.0" encoding="UTF-8" standalone="yes"?>
<Relationships xmlns="http://schemas.openxmlformats.org/package/2006/relationships"><Relationship Id="rId3" Type="http://schemas.openxmlformats.org/officeDocument/2006/relationships/hyperlink" Target="https://poynt.com/peripherals/" TargetMode="External"/><Relationship Id="rId2" Type="http://schemas.openxmlformats.org/officeDocument/2006/relationships/notesSlide" Target="../notesSlides/notesSlide5.xml"/><Relationship Id="rId1" Type="http://schemas.openxmlformats.org/officeDocument/2006/relationships/slideLayout" Target="../slideLayouts/slideLayout16.xml"/><Relationship Id="rId4" Type="http://schemas.openxmlformats.org/officeDocument/2006/relationships/hyperlink" Target="https://support.poynt.com/hc/en-us/sections/203680478-Peripherals"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xml"/><Relationship Id="rId1" Type="http://schemas.openxmlformats.org/officeDocument/2006/relationships/slideLayout" Target="../slideLayouts/slideLayout60.xml"/></Relationships>
</file>

<file path=ppt/slides/_rels/slide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xml"/><Relationship Id="rId1" Type="http://schemas.openxmlformats.org/officeDocument/2006/relationships/slideLayout" Target="../slideLayouts/slideLayout60.xml"/></Relationships>
</file>

<file path=ppt/slides/_rels/slide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9.xml"/><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859"/>
        <p:cNvGrpSpPr/>
        <p:nvPr/>
      </p:nvGrpSpPr>
      <p:grpSpPr>
        <a:xfrm>
          <a:off x="0" y="0"/>
          <a:ext cx="0" cy="0"/>
          <a:chOff x="0" y="0"/>
          <a:chExt cx="0" cy="0"/>
        </a:xfrm>
      </p:grpSpPr>
      <p:sp>
        <p:nvSpPr>
          <p:cNvPr id="6860" name="Google Shape;6860;p88"/>
          <p:cNvSpPr txBox="1">
            <a:spLocks noGrp="1"/>
          </p:cNvSpPr>
          <p:nvPr>
            <p:ph type="subTitle" idx="1"/>
          </p:nvPr>
        </p:nvSpPr>
        <p:spPr>
          <a:xfrm>
            <a:off x="1143000" y="3822663"/>
            <a:ext cx="6858000" cy="426000"/>
          </a:xfrm>
          <a:prstGeom prst="rect">
            <a:avLst/>
          </a:prstGeom>
        </p:spPr>
        <p:txBody>
          <a:bodyPr spcFirstLastPara="1" wrap="square" lIns="68575" tIns="34275" rIns="68575" bIns="34275" anchor="t" anchorCtr="0">
            <a:noAutofit/>
          </a:bodyPr>
          <a:lstStyle/>
          <a:p>
            <a:pPr marL="0" lvl="0" indent="0" algn="ctr" rtl="0">
              <a:spcBef>
                <a:spcPts val="800"/>
              </a:spcBef>
              <a:spcAft>
                <a:spcPts val="0"/>
              </a:spcAft>
              <a:buNone/>
            </a:pPr>
            <a:r>
              <a:rPr lang="en" dirty="0"/>
              <a:t>10.4.19</a:t>
            </a:r>
            <a:endParaRPr dirty="0"/>
          </a:p>
        </p:txBody>
      </p:sp>
      <p:sp>
        <p:nvSpPr>
          <p:cNvPr id="6861" name="Google Shape;6861;p88"/>
          <p:cNvSpPr txBox="1">
            <a:spLocks noGrp="1"/>
          </p:cNvSpPr>
          <p:nvPr>
            <p:ph type="title"/>
          </p:nvPr>
        </p:nvSpPr>
        <p:spPr>
          <a:xfrm>
            <a:off x="1143000" y="1431019"/>
            <a:ext cx="6858000" cy="2109900"/>
          </a:xfrm>
          <a:prstGeom prst="rect">
            <a:avLst/>
          </a:prstGeom>
        </p:spPr>
        <p:txBody>
          <a:bodyPr spcFirstLastPara="1" wrap="square" lIns="68575" tIns="34275" rIns="68575" bIns="34275" anchor="b" anchorCtr="0">
            <a:noAutofit/>
          </a:bodyPr>
          <a:lstStyle/>
          <a:p>
            <a:pPr marL="0" lvl="0" indent="0" algn="ctr" rtl="0">
              <a:spcBef>
                <a:spcPts val="0"/>
              </a:spcBef>
              <a:spcAft>
                <a:spcPts val="0"/>
              </a:spcAft>
              <a:buNone/>
            </a:pPr>
            <a:endParaRPr dirty="0">
              <a:latin typeface="Avenir"/>
              <a:ea typeface="Avenir"/>
              <a:cs typeface="Avenir"/>
              <a:sym typeface="Avenir"/>
            </a:endParaRPr>
          </a:p>
          <a:p>
            <a:pPr marL="0" lvl="0" indent="0" algn="ctr" rtl="0">
              <a:spcBef>
                <a:spcPts val="0"/>
              </a:spcBef>
              <a:spcAft>
                <a:spcPts val="0"/>
              </a:spcAft>
              <a:buNone/>
            </a:pPr>
            <a:r>
              <a:rPr lang="en" dirty="0">
                <a:latin typeface="Avenir"/>
                <a:ea typeface="Avenir"/>
                <a:cs typeface="Avenir"/>
                <a:sym typeface="Avenir"/>
              </a:rPr>
              <a:t>Sales Resources</a:t>
            </a:r>
            <a:endParaRPr dirty="0">
              <a:latin typeface="Avenir"/>
              <a:ea typeface="Avenir"/>
              <a:cs typeface="Avenir"/>
              <a:sym typeface="Aveni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933"/>
        <p:cNvGrpSpPr/>
        <p:nvPr/>
      </p:nvGrpSpPr>
      <p:grpSpPr>
        <a:xfrm>
          <a:off x="0" y="0"/>
          <a:ext cx="0" cy="0"/>
          <a:chOff x="0" y="0"/>
          <a:chExt cx="0" cy="0"/>
        </a:xfrm>
      </p:grpSpPr>
      <p:sp>
        <p:nvSpPr>
          <p:cNvPr id="6934" name="Google Shape;6934;p97"/>
          <p:cNvSpPr txBox="1">
            <a:spLocks noGrp="1"/>
          </p:cNvSpPr>
          <p:nvPr>
            <p:ph type="title"/>
          </p:nvPr>
        </p:nvSpPr>
        <p:spPr>
          <a:xfrm>
            <a:off x="3055613" y="425644"/>
            <a:ext cx="5570400" cy="569700"/>
          </a:xfrm>
          <a:prstGeom prst="rect">
            <a:avLst/>
          </a:prstGeom>
        </p:spPr>
        <p:txBody>
          <a:bodyPr spcFirstLastPara="1" wrap="square" lIns="68575" tIns="34275" rIns="68575" bIns="34275" anchor="ctr" anchorCtr="0">
            <a:noAutofit/>
          </a:bodyPr>
          <a:lstStyle/>
          <a:p>
            <a:pPr marL="0" lvl="0" indent="0" algn="ctr" rtl="0">
              <a:spcBef>
                <a:spcPts val="0"/>
              </a:spcBef>
              <a:spcAft>
                <a:spcPts val="0"/>
              </a:spcAft>
              <a:buNone/>
            </a:pPr>
            <a:r>
              <a:rPr lang="en">
                <a:latin typeface="Avenir"/>
                <a:ea typeface="Avenir"/>
                <a:cs typeface="Avenir"/>
                <a:sym typeface="Avenir"/>
              </a:rPr>
              <a:t>Poynt HQ</a:t>
            </a:r>
            <a:endParaRPr>
              <a:latin typeface="Avenir"/>
              <a:ea typeface="Avenir"/>
              <a:cs typeface="Avenir"/>
              <a:sym typeface="Avenir"/>
            </a:endParaRPr>
          </a:p>
        </p:txBody>
      </p:sp>
      <p:sp>
        <p:nvSpPr>
          <p:cNvPr id="6935" name="Google Shape;6935;p97"/>
          <p:cNvSpPr txBox="1">
            <a:spLocks noGrp="1"/>
          </p:cNvSpPr>
          <p:nvPr>
            <p:ph type="body" idx="3"/>
          </p:nvPr>
        </p:nvSpPr>
        <p:spPr>
          <a:xfrm>
            <a:off x="295100" y="1591949"/>
            <a:ext cx="2661900" cy="2932800"/>
          </a:xfrm>
          <a:prstGeom prst="rect">
            <a:avLst/>
          </a:prstGeom>
        </p:spPr>
        <p:txBody>
          <a:bodyPr spcFirstLastPara="1" wrap="square" lIns="68575" tIns="34275" rIns="68575" bIns="34275" anchor="t" anchorCtr="0">
            <a:noAutofit/>
          </a:bodyPr>
          <a:lstStyle/>
          <a:p>
            <a:pPr marL="0" lvl="0" indent="0" algn="l" rtl="0">
              <a:lnSpc>
                <a:spcPct val="139326"/>
              </a:lnSpc>
              <a:spcBef>
                <a:spcPts val="0"/>
              </a:spcBef>
              <a:spcAft>
                <a:spcPts val="0"/>
              </a:spcAft>
              <a:buNone/>
            </a:pPr>
            <a:r>
              <a:rPr lang="en" sz="1150" b="1">
                <a:solidFill>
                  <a:srgbClr val="FFFFFF"/>
                </a:solidFill>
                <a:latin typeface="Arial"/>
                <a:ea typeface="Arial"/>
                <a:cs typeface="Arial"/>
                <a:sym typeface="Arial"/>
              </a:rPr>
              <a:t>Products</a:t>
            </a:r>
            <a:endParaRPr sz="1150" b="1">
              <a:solidFill>
                <a:srgbClr val="FFFFFF"/>
              </a:solidFill>
              <a:latin typeface="Arial"/>
              <a:ea typeface="Arial"/>
              <a:cs typeface="Arial"/>
              <a:sym typeface="Arial"/>
            </a:endParaRPr>
          </a:p>
          <a:p>
            <a:pPr marL="0" lvl="0" indent="0" algn="l" rtl="0">
              <a:lnSpc>
                <a:spcPct val="139326"/>
              </a:lnSpc>
              <a:spcBef>
                <a:spcPts val="800"/>
              </a:spcBef>
              <a:spcAft>
                <a:spcPts val="0"/>
              </a:spcAft>
              <a:buNone/>
            </a:pPr>
            <a:r>
              <a:rPr lang="en" sz="1150">
                <a:solidFill>
                  <a:srgbClr val="FFFFFF"/>
                </a:solidFill>
                <a:latin typeface="Arial"/>
                <a:ea typeface="Arial"/>
                <a:cs typeface="Arial"/>
                <a:sym typeface="Arial"/>
              </a:rPr>
              <a:t>Under the Products tab, you have the ability to add the products you sell to your Catalogs so that you may use those to build orders in the Register app. While you may create and manage Catalogs on your terminal, the Products Tab offers the unique ability to Bulk Upload products using a CSV file.</a:t>
            </a:r>
            <a:endParaRPr sz="1150">
              <a:solidFill>
                <a:srgbClr val="FFFFFF"/>
              </a:solidFill>
              <a:latin typeface="Arial"/>
              <a:ea typeface="Arial"/>
              <a:cs typeface="Arial"/>
              <a:sym typeface="Arial"/>
            </a:endParaRPr>
          </a:p>
          <a:p>
            <a:pPr marL="0" lvl="0" indent="0" algn="l" rtl="0">
              <a:lnSpc>
                <a:spcPct val="139326"/>
              </a:lnSpc>
              <a:spcBef>
                <a:spcPts val="800"/>
              </a:spcBef>
              <a:spcAft>
                <a:spcPts val="0"/>
              </a:spcAft>
              <a:buNone/>
            </a:pPr>
            <a:endParaRPr sz="1150" b="1">
              <a:solidFill>
                <a:srgbClr val="FFFFFF"/>
              </a:solidFill>
              <a:latin typeface="Arial"/>
              <a:ea typeface="Arial"/>
              <a:cs typeface="Arial"/>
              <a:sym typeface="Arial"/>
            </a:endParaRPr>
          </a:p>
          <a:p>
            <a:pPr marL="0" lvl="0" indent="0" algn="l" rtl="0">
              <a:lnSpc>
                <a:spcPct val="139326"/>
              </a:lnSpc>
              <a:spcBef>
                <a:spcPts val="800"/>
              </a:spcBef>
              <a:spcAft>
                <a:spcPts val="0"/>
              </a:spcAft>
              <a:buNone/>
            </a:pPr>
            <a:endParaRPr sz="1150" b="1">
              <a:solidFill>
                <a:srgbClr val="FFFFFF"/>
              </a:solidFill>
              <a:latin typeface="Arial"/>
              <a:ea typeface="Arial"/>
              <a:cs typeface="Arial"/>
              <a:sym typeface="Arial"/>
            </a:endParaRPr>
          </a:p>
          <a:p>
            <a:pPr marL="0" lvl="0" indent="0" algn="l" rtl="0">
              <a:lnSpc>
                <a:spcPct val="139326"/>
              </a:lnSpc>
              <a:spcBef>
                <a:spcPts val="800"/>
              </a:spcBef>
              <a:spcAft>
                <a:spcPts val="0"/>
              </a:spcAft>
              <a:buNone/>
            </a:pPr>
            <a:endParaRPr sz="1600">
              <a:solidFill>
                <a:srgbClr val="FFFFFF"/>
              </a:solidFill>
              <a:latin typeface="Arial"/>
              <a:ea typeface="Arial"/>
              <a:cs typeface="Arial"/>
              <a:sym typeface="Arial"/>
            </a:endParaRPr>
          </a:p>
          <a:p>
            <a:pPr marL="0" lvl="0" indent="0" algn="l" rtl="0">
              <a:spcBef>
                <a:spcPts val="800"/>
              </a:spcBef>
              <a:spcAft>
                <a:spcPts val="0"/>
              </a:spcAft>
              <a:buNone/>
            </a:pPr>
            <a:endParaRPr>
              <a:solidFill>
                <a:srgbClr val="FFFFFF"/>
              </a:solidFill>
            </a:endParaRPr>
          </a:p>
        </p:txBody>
      </p:sp>
      <p:pic>
        <p:nvPicPr>
          <p:cNvPr id="6936" name="Google Shape;6936;p97"/>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3302275" y="2012832"/>
            <a:ext cx="5570399" cy="1407068"/>
          </a:xfrm>
          <a:prstGeom prst="rect">
            <a:avLst/>
          </a:prstGeom>
          <a:noFill/>
          <a:ln>
            <a:noFill/>
          </a:ln>
        </p:spPr>
      </p:pic>
      <p:sp>
        <p:nvSpPr>
          <p:cNvPr id="6937" name="Google Shape;6937;p97"/>
          <p:cNvSpPr txBox="1"/>
          <p:nvPr/>
        </p:nvSpPr>
        <p:spPr>
          <a:xfrm>
            <a:off x="400950" y="4249975"/>
            <a:ext cx="2187900" cy="35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FFFFFF"/>
                </a:solidFill>
                <a:latin typeface="Avenir"/>
                <a:ea typeface="Avenir"/>
                <a:cs typeface="Avenir"/>
                <a:sym typeface="Avenir"/>
                <a:hlinkClick r:id="rId4"/>
              </a:rPr>
              <a:t>Poynt Support Article</a:t>
            </a:r>
            <a:endParaRPr>
              <a:solidFill>
                <a:srgbClr val="FFFFFF"/>
              </a:solidFill>
              <a:latin typeface="Avenir"/>
              <a:ea typeface="Avenir"/>
              <a:cs typeface="Avenir"/>
              <a:sym typeface="Aveni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941"/>
        <p:cNvGrpSpPr/>
        <p:nvPr/>
      </p:nvGrpSpPr>
      <p:grpSpPr>
        <a:xfrm>
          <a:off x="0" y="0"/>
          <a:ext cx="0" cy="0"/>
          <a:chOff x="0" y="0"/>
          <a:chExt cx="0" cy="0"/>
        </a:xfrm>
      </p:grpSpPr>
      <p:sp>
        <p:nvSpPr>
          <p:cNvPr id="6942" name="Google Shape;6942;p98"/>
          <p:cNvSpPr txBox="1">
            <a:spLocks noGrp="1"/>
          </p:cNvSpPr>
          <p:nvPr>
            <p:ph type="subTitle" idx="1"/>
          </p:nvPr>
        </p:nvSpPr>
        <p:spPr>
          <a:xfrm>
            <a:off x="1143000" y="3822663"/>
            <a:ext cx="6858000" cy="426000"/>
          </a:xfrm>
          <a:prstGeom prst="rect">
            <a:avLst/>
          </a:prstGeom>
        </p:spPr>
        <p:txBody>
          <a:bodyPr spcFirstLastPara="1" wrap="square" lIns="68575" tIns="34275" rIns="68575" bIns="34275" anchor="t" anchorCtr="0">
            <a:noAutofit/>
          </a:bodyPr>
          <a:lstStyle/>
          <a:p>
            <a:pPr marL="0" lvl="0" indent="0" algn="ctr" rtl="0">
              <a:spcBef>
                <a:spcPts val="800"/>
              </a:spcBef>
              <a:spcAft>
                <a:spcPts val="0"/>
              </a:spcAft>
              <a:buNone/>
            </a:pPr>
            <a:r>
              <a:rPr lang="en"/>
              <a:t>A Remote Control for Your Business</a:t>
            </a:r>
            <a:endParaRPr/>
          </a:p>
        </p:txBody>
      </p:sp>
      <p:sp>
        <p:nvSpPr>
          <p:cNvPr id="6943" name="Google Shape;6943;p98"/>
          <p:cNvSpPr txBox="1">
            <a:spLocks noGrp="1"/>
          </p:cNvSpPr>
          <p:nvPr>
            <p:ph type="title"/>
          </p:nvPr>
        </p:nvSpPr>
        <p:spPr>
          <a:xfrm>
            <a:off x="1143000" y="1431019"/>
            <a:ext cx="6858000" cy="2109900"/>
          </a:xfrm>
          <a:prstGeom prst="rect">
            <a:avLst/>
          </a:prstGeom>
        </p:spPr>
        <p:txBody>
          <a:bodyPr spcFirstLastPara="1" wrap="square" lIns="68575" tIns="34275" rIns="68575" bIns="34275" anchor="b" anchorCtr="0">
            <a:noAutofit/>
          </a:bodyPr>
          <a:lstStyle/>
          <a:p>
            <a:pPr marL="0" lvl="0" indent="0" algn="ctr" rtl="0">
              <a:spcBef>
                <a:spcPts val="0"/>
              </a:spcBef>
              <a:spcAft>
                <a:spcPts val="0"/>
              </a:spcAft>
              <a:buNone/>
            </a:pPr>
            <a:r>
              <a:rPr lang="en">
                <a:latin typeface="Avenir"/>
                <a:ea typeface="Avenir"/>
                <a:cs typeface="Avenir"/>
                <a:sym typeface="Avenir"/>
              </a:rPr>
              <a:t>Poynt HQ - Mobile</a:t>
            </a:r>
            <a:endParaRPr>
              <a:latin typeface="Avenir"/>
              <a:ea typeface="Avenir"/>
              <a:cs typeface="Avenir"/>
              <a:sym typeface="Aveni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947"/>
        <p:cNvGrpSpPr/>
        <p:nvPr/>
      </p:nvGrpSpPr>
      <p:grpSpPr>
        <a:xfrm>
          <a:off x="0" y="0"/>
          <a:ext cx="0" cy="0"/>
          <a:chOff x="0" y="0"/>
          <a:chExt cx="0" cy="0"/>
        </a:xfrm>
      </p:grpSpPr>
      <p:sp>
        <p:nvSpPr>
          <p:cNvPr id="6948" name="Google Shape;6948;p99"/>
          <p:cNvSpPr txBox="1">
            <a:spLocks noGrp="1"/>
          </p:cNvSpPr>
          <p:nvPr>
            <p:ph type="title"/>
          </p:nvPr>
        </p:nvSpPr>
        <p:spPr>
          <a:xfrm>
            <a:off x="3257788" y="520019"/>
            <a:ext cx="5570400" cy="569700"/>
          </a:xfrm>
          <a:prstGeom prst="rect">
            <a:avLst/>
          </a:prstGeom>
        </p:spPr>
        <p:txBody>
          <a:bodyPr spcFirstLastPara="1" wrap="square" lIns="68575" tIns="34275" rIns="68575" bIns="34275" anchor="ctr" anchorCtr="0">
            <a:noAutofit/>
          </a:bodyPr>
          <a:lstStyle/>
          <a:p>
            <a:pPr marL="0" lvl="0" indent="0" algn="ctr" rtl="0">
              <a:spcBef>
                <a:spcPts val="0"/>
              </a:spcBef>
              <a:spcAft>
                <a:spcPts val="0"/>
              </a:spcAft>
              <a:buNone/>
            </a:pPr>
            <a:r>
              <a:rPr lang="en">
                <a:latin typeface="Avenir"/>
                <a:ea typeface="Avenir"/>
                <a:cs typeface="Avenir"/>
                <a:sym typeface="Avenir"/>
              </a:rPr>
              <a:t>Poynt HQ - Mobile Application</a:t>
            </a:r>
            <a:endParaRPr>
              <a:latin typeface="Avenir"/>
              <a:ea typeface="Avenir"/>
              <a:cs typeface="Avenir"/>
              <a:sym typeface="Avenir"/>
            </a:endParaRPr>
          </a:p>
        </p:txBody>
      </p:sp>
      <p:sp>
        <p:nvSpPr>
          <p:cNvPr id="6949" name="Google Shape;6949;p99"/>
          <p:cNvSpPr txBox="1">
            <a:spLocks noGrp="1"/>
          </p:cNvSpPr>
          <p:nvPr>
            <p:ph type="body" idx="3"/>
          </p:nvPr>
        </p:nvSpPr>
        <p:spPr>
          <a:xfrm>
            <a:off x="295100" y="1591949"/>
            <a:ext cx="2661900" cy="2932800"/>
          </a:xfrm>
          <a:prstGeom prst="rect">
            <a:avLst/>
          </a:prstGeom>
        </p:spPr>
        <p:txBody>
          <a:bodyPr spcFirstLastPara="1" wrap="square" lIns="68575" tIns="34275" rIns="68575" bIns="34275" anchor="t" anchorCtr="0">
            <a:noAutofit/>
          </a:bodyPr>
          <a:lstStyle/>
          <a:p>
            <a:pPr marL="0" lvl="0" indent="0" algn="l" rtl="0">
              <a:lnSpc>
                <a:spcPct val="139326"/>
              </a:lnSpc>
              <a:spcBef>
                <a:spcPts val="0"/>
              </a:spcBef>
              <a:spcAft>
                <a:spcPts val="0"/>
              </a:spcAft>
              <a:buNone/>
            </a:pPr>
            <a:r>
              <a:rPr lang="en" sz="1150">
                <a:solidFill>
                  <a:srgbClr val="FFFFFF"/>
                </a:solidFill>
              </a:rPr>
              <a:t>A Remote control for your business. For merchants who want to stay connected, Poynt HQ Mobile App keeps you updated on your business no matter where you are.  Run your business from anywhere. See how you are doing with a glance. Manage transactions in real-time. View reports or contact Poynt support no matter where you are!</a:t>
            </a:r>
            <a:endParaRPr sz="1150">
              <a:solidFill>
                <a:srgbClr val="FFFFFF"/>
              </a:solidFill>
            </a:endParaRPr>
          </a:p>
          <a:p>
            <a:pPr marL="0" lvl="0" indent="0" algn="l" rtl="0">
              <a:lnSpc>
                <a:spcPct val="139326"/>
              </a:lnSpc>
              <a:spcBef>
                <a:spcPts val="800"/>
              </a:spcBef>
              <a:spcAft>
                <a:spcPts val="0"/>
              </a:spcAft>
              <a:buNone/>
            </a:pPr>
            <a:endParaRPr sz="1150" b="1">
              <a:solidFill>
                <a:srgbClr val="FFFFFF"/>
              </a:solidFill>
            </a:endParaRPr>
          </a:p>
          <a:p>
            <a:pPr marL="0" lvl="0" indent="0" algn="l" rtl="0">
              <a:lnSpc>
                <a:spcPct val="139326"/>
              </a:lnSpc>
              <a:spcBef>
                <a:spcPts val="800"/>
              </a:spcBef>
              <a:spcAft>
                <a:spcPts val="0"/>
              </a:spcAft>
              <a:buNone/>
            </a:pPr>
            <a:endParaRPr sz="1150" b="1">
              <a:solidFill>
                <a:srgbClr val="FFFFFF"/>
              </a:solidFill>
            </a:endParaRPr>
          </a:p>
          <a:p>
            <a:pPr marL="0" lvl="0" indent="0" algn="l" rtl="0">
              <a:lnSpc>
                <a:spcPct val="139326"/>
              </a:lnSpc>
              <a:spcBef>
                <a:spcPts val="800"/>
              </a:spcBef>
              <a:spcAft>
                <a:spcPts val="0"/>
              </a:spcAft>
              <a:buNone/>
            </a:pPr>
            <a:endParaRPr sz="1600">
              <a:solidFill>
                <a:srgbClr val="FFFFFF"/>
              </a:solidFill>
            </a:endParaRPr>
          </a:p>
          <a:p>
            <a:pPr marL="0" lvl="0" indent="0" algn="l" rtl="0">
              <a:spcBef>
                <a:spcPts val="800"/>
              </a:spcBef>
              <a:spcAft>
                <a:spcPts val="0"/>
              </a:spcAft>
              <a:buNone/>
            </a:pPr>
            <a:endParaRPr>
              <a:solidFill>
                <a:srgbClr val="FFFFFF"/>
              </a:solidFill>
            </a:endParaRPr>
          </a:p>
        </p:txBody>
      </p:sp>
      <p:pic>
        <p:nvPicPr>
          <p:cNvPr id="6950" name="Google Shape;6950;p9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3509550" y="1534889"/>
            <a:ext cx="5066875" cy="3046924"/>
          </a:xfrm>
          <a:prstGeom prst="rect">
            <a:avLst/>
          </a:prstGeom>
          <a:noFill/>
          <a:ln>
            <a:noFill/>
          </a:ln>
        </p:spPr>
      </p:pic>
      <p:sp>
        <p:nvSpPr>
          <p:cNvPr id="6951" name="Google Shape;6951;p99"/>
          <p:cNvSpPr txBox="1"/>
          <p:nvPr/>
        </p:nvSpPr>
        <p:spPr>
          <a:xfrm>
            <a:off x="389825" y="4175025"/>
            <a:ext cx="2338800" cy="30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FFFFFF"/>
                </a:solidFill>
                <a:latin typeface="Avenir"/>
                <a:ea typeface="Avenir"/>
                <a:cs typeface="Avenir"/>
                <a:sym typeface="Avenir"/>
                <a:hlinkClick r:id="rId4"/>
              </a:rPr>
              <a:t>Poynt Support Article</a:t>
            </a:r>
            <a:endParaRPr>
              <a:solidFill>
                <a:srgbClr val="FFFFFF"/>
              </a:solidFill>
              <a:latin typeface="Avenir"/>
              <a:ea typeface="Avenir"/>
              <a:cs typeface="Avenir"/>
              <a:sym typeface="Aveni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955"/>
        <p:cNvGrpSpPr/>
        <p:nvPr/>
      </p:nvGrpSpPr>
      <p:grpSpPr>
        <a:xfrm>
          <a:off x="0" y="0"/>
          <a:ext cx="0" cy="0"/>
          <a:chOff x="0" y="0"/>
          <a:chExt cx="0" cy="0"/>
        </a:xfrm>
      </p:grpSpPr>
      <p:sp>
        <p:nvSpPr>
          <p:cNvPr id="6956" name="Google Shape;6956;p100"/>
          <p:cNvSpPr txBox="1">
            <a:spLocks noGrp="1"/>
          </p:cNvSpPr>
          <p:nvPr>
            <p:ph type="title"/>
          </p:nvPr>
        </p:nvSpPr>
        <p:spPr>
          <a:xfrm>
            <a:off x="3257788" y="520019"/>
            <a:ext cx="5570400" cy="569700"/>
          </a:xfrm>
          <a:prstGeom prst="rect">
            <a:avLst/>
          </a:prstGeom>
        </p:spPr>
        <p:txBody>
          <a:bodyPr spcFirstLastPara="1" wrap="square" lIns="68575" tIns="34275" rIns="68575" bIns="34275" anchor="ctr" anchorCtr="0">
            <a:noAutofit/>
          </a:bodyPr>
          <a:lstStyle/>
          <a:p>
            <a:pPr marL="0" lvl="0" indent="0" algn="ctr" rtl="0">
              <a:spcBef>
                <a:spcPts val="0"/>
              </a:spcBef>
              <a:spcAft>
                <a:spcPts val="0"/>
              </a:spcAft>
              <a:buNone/>
            </a:pPr>
            <a:r>
              <a:rPr lang="en">
                <a:latin typeface="Avenir"/>
                <a:ea typeface="Avenir"/>
                <a:cs typeface="Avenir"/>
                <a:sym typeface="Avenir"/>
              </a:rPr>
              <a:t>Poynt HQ - Mobile Application</a:t>
            </a:r>
            <a:endParaRPr>
              <a:latin typeface="Avenir"/>
              <a:ea typeface="Avenir"/>
              <a:cs typeface="Avenir"/>
              <a:sym typeface="Avenir"/>
            </a:endParaRPr>
          </a:p>
        </p:txBody>
      </p:sp>
      <p:sp>
        <p:nvSpPr>
          <p:cNvPr id="6957" name="Google Shape;6957;p100"/>
          <p:cNvSpPr txBox="1">
            <a:spLocks noGrp="1"/>
          </p:cNvSpPr>
          <p:nvPr>
            <p:ph type="body" idx="3"/>
          </p:nvPr>
        </p:nvSpPr>
        <p:spPr>
          <a:xfrm>
            <a:off x="247475" y="1811024"/>
            <a:ext cx="2661900" cy="2932800"/>
          </a:xfrm>
          <a:prstGeom prst="rect">
            <a:avLst/>
          </a:prstGeom>
        </p:spPr>
        <p:txBody>
          <a:bodyPr spcFirstLastPara="1" wrap="square" lIns="68575" tIns="34275" rIns="68575" bIns="34275" anchor="t" anchorCtr="0">
            <a:noAutofit/>
          </a:bodyPr>
          <a:lstStyle/>
          <a:p>
            <a:pPr marL="0" lvl="0" indent="0" algn="l" rtl="0">
              <a:lnSpc>
                <a:spcPct val="139326"/>
              </a:lnSpc>
              <a:spcBef>
                <a:spcPts val="0"/>
              </a:spcBef>
              <a:spcAft>
                <a:spcPts val="0"/>
              </a:spcAft>
              <a:buNone/>
            </a:pPr>
            <a:r>
              <a:rPr lang="en" sz="1150">
                <a:solidFill>
                  <a:srgbClr val="FFFFFF"/>
                </a:solidFill>
              </a:rPr>
              <a:t>After signing in you’ll land on the Pulse page.  From here you can swipe down to view at-a-glance what’s happening with your Poynt Smart Terminal.  You’ll see insights about your Poynt account which will </a:t>
            </a:r>
            <a:r>
              <a:rPr lang="en" sz="1150" b="1">
                <a:solidFill>
                  <a:srgbClr val="FFFFFF"/>
                </a:solidFill>
              </a:rPr>
              <a:t>dynamically</a:t>
            </a:r>
            <a:r>
              <a:rPr lang="en" sz="1150">
                <a:solidFill>
                  <a:srgbClr val="FFFFFF"/>
                </a:solidFill>
              </a:rPr>
              <a:t> highlight interesting insights about your business.</a:t>
            </a:r>
            <a:endParaRPr sz="1150">
              <a:solidFill>
                <a:srgbClr val="FFFFFF"/>
              </a:solidFill>
            </a:endParaRPr>
          </a:p>
          <a:p>
            <a:pPr marL="0" lvl="0" indent="0" algn="l" rtl="0">
              <a:lnSpc>
                <a:spcPct val="139326"/>
              </a:lnSpc>
              <a:spcBef>
                <a:spcPts val="800"/>
              </a:spcBef>
              <a:spcAft>
                <a:spcPts val="0"/>
              </a:spcAft>
              <a:buNone/>
            </a:pPr>
            <a:endParaRPr sz="1150" b="1">
              <a:solidFill>
                <a:srgbClr val="FFFFFF"/>
              </a:solidFill>
            </a:endParaRPr>
          </a:p>
          <a:p>
            <a:pPr marL="0" lvl="0" indent="0" algn="l" rtl="0">
              <a:lnSpc>
                <a:spcPct val="139326"/>
              </a:lnSpc>
              <a:spcBef>
                <a:spcPts val="800"/>
              </a:spcBef>
              <a:spcAft>
                <a:spcPts val="0"/>
              </a:spcAft>
              <a:buNone/>
            </a:pPr>
            <a:endParaRPr sz="1150" b="1">
              <a:solidFill>
                <a:srgbClr val="FFFFFF"/>
              </a:solidFill>
            </a:endParaRPr>
          </a:p>
          <a:p>
            <a:pPr marL="0" lvl="0" indent="0" algn="l" rtl="0">
              <a:lnSpc>
                <a:spcPct val="139326"/>
              </a:lnSpc>
              <a:spcBef>
                <a:spcPts val="800"/>
              </a:spcBef>
              <a:spcAft>
                <a:spcPts val="0"/>
              </a:spcAft>
              <a:buNone/>
            </a:pPr>
            <a:endParaRPr sz="1600">
              <a:solidFill>
                <a:srgbClr val="FFFFFF"/>
              </a:solidFill>
            </a:endParaRPr>
          </a:p>
          <a:p>
            <a:pPr marL="0" lvl="0" indent="0" algn="l" rtl="0">
              <a:spcBef>
                <a:spcPts val="800"/>
              </a:spcBef>
              <a:spcAft>
                <a:spcPts val="0"/>
              </a:spcAft>
              <a:buNone/>
            </a:pPr>
            <a:endParaRPr>
              <a:solidFill>
                <a:srgbClr val="FFFFFF"/>
              </a:solidFill>
            </a:endParaRPr>
          </a:p>
        </p:txBody>
      </p:sp>
      <p:pic>
        <p:nvPicPr>
          <p:cNvPr id="6958" name="Google Shape;6958;p100"/>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3156600" y="1591944"/>
            <a:ext cx="5882197" cy="2666132"/>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962"/>
        <p:cNvGrpSpPr/>
        <p:nvPr/>
      </p:nvGrpSpPr>
      <p:grpSpPr>
        <a:xfrm>
          <a:off x="0" y="0"/>
          <a:ext cx="0" cy="0"/>
          <a:chOff x="0" y="0"/>
          <a:chExt cx="0" cy="0"/>
        </a:xfrm>
      </p:grpSpPr>
      <p:sp>
        <p:nvSpPr>
          <p:cNvPr id="6963" name="Google Shape;6963;p101"/>
          <p:cNvSpPr txBox="1">
            <a:spLocks noGrp="1"/>
          </p:cNvSpPr>
          <p:nvPr>
            <p:ph type="title"/>
          </p:nvPr>
        </p:nvSpPr>
        <p:spPr>
          <a:xfrm>
            <a:off x="1143000" y="1431019"/>
            <a:ext cx="6858000" cy="2109900"/>
          </a:xfrm>
          <a:prstGeom prst="rect">
            <a:avLst/>
          </a:prstGeom>
        </p:spPr>
        <p:txBody>
          <a:bodyPr spcFirstLastPara="1" wrap="square" lIns="68575" tIns="34275" rIns="68575" bIns="34275" anchor="b" anchorCtr="0">
            <a:noAutofit/>
          </a:bodyPr>
          <a:lstStyle/>
          <a:p>
            <a:pPr marL="0" lvl="0" indent="0" algn="ctr" rtl="0">
              <a:spcBef>
                <a:spcPts val="0"/>
              </a:spcBef>
              <a:spcAft>
                <a:spcPts val="0"/>
              </a:spcAft>
              <a:buNone/>
            </a:pPr>
            <a:r>
              <a:rPr lang="en">
                <a:latin typeface="Avenir"/>
                <a:ea typeface="Avenir"/>
                <a:cs typeface="Avenir"/>
                <a:sym typeface="Avenir"/>
              </a:rPr>
              <a:t>Poynt Software Bundles</a:t>
            </a:r>
            <a:endParaRPr>
              <a:latin typeface="Avenir"/>
              <a:ea typeface="Avenir"/>
              <a:cs typeface="Avenir"/>
              <a:sym typeface="Aveni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967"/>
        <p:cNvGrpSpPr/>
        <p:nvPr/>
      </p:nvGrpSpPr>
      <p:grpSpPr>
        <a:xfrm>
          <a:off x="0" y="0"/>
          <a:ext cx="0" cy="0"/>
          <a:chOff x="0" y="0"/>
          <a:chExt cx="0" cy="0"/>
        </a:xfrm>
      </p:grpSpPr>
      <p:sp>
        <p:nvSpPr>
          <p:cNvPr id="6968" name="Google Shape;6968;p102"/>
          <p:cNvSpPr txBox="1">
            <a:spLocks noGrp="1"/>
          </p:cNvSpPr>
          <p:nvPr>
            <p:ph type="body" idx="1"/>
          </p:nvPr>
        </p:nvSpPr>
        <p:spPr>
          <a:xfrm>
            <a:off x="386715" y="451711"/>
            <a:ext cx="8363100" cy="653700"/>
          </a:xfrm>
          <a:prstGeom prst="rect">
            <a:avLst/>
          </a:prstGeom>
          <a:noFill/>
          <a:ln>
            <a:noFill/>
          </a:ln>
        </p:spPr>
        <p:txBody>
          <a:bodyPr spcFirstLastPara="1" wrap="square" lIns="68575" tIns="34275" rIns="68575" bIns="34275" anchor="ctr" anchorCtr="0">
            <a:noAutofit/>
          </a:bodyPr>
          <a:lstStyle/>
          <a:p>
            <a:pPr marL="0" lvl="0" indent="0" algn="ctr" rtl="0">
              <a:lnSpc>
                <a:spcPct val="90000"/>
              </a:lnSpc>
              <a:spcBef>
                <a:spcPts val="0"/>
              </a:spcBef>
              <a:spcAft>
                <a:spcPts val="0"/>
              </a:spcAft>
              <a:buClr>
                <a:schemeClr val="dk1"/>
              </a:buClr>
              <a:buSzPts val="2700"/>
              <a:buNone/>
            </a:pPr>
            <a:r>
              <a:rPr lang="en"/>
              <a:t>PRICING PACKAGES</a:t>
            </a:r>
            <a:endParaRPr/>
          </a:p>
        </p:txBody>
      </p:sp>
      <p:pic>
        <p:nvPicPr>
          <p:cNvPr id="6969" name="Google Shape;6969;p102"/>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1773308" y="1105396"/>
            <a:ext cx="5597384" cy="3505313"/>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973"/>
        <p:cNvGrpSpPr/>
        <p:nvPr/>
      </p:nvGrpSpPr>
      <p:grpSpPr>
        <a:xfrm>
          <a:off x="0" y="0"/>
          <a:ext cx="0" cy="0"/>
          <a:chOff x="0" y="0"/>
          <a:chExt cx="0" cy="0"/>
        </a:xfrm>
      </p:grpSpPr>
      <p:sp>
        <p:nvSpPr>
          <p:cNvPr id="6974" name="Google Shape;6974;p103"/>
          <p:cNvSpPr txBox="1">
            <a:spLocks noGrp="1"/>
          </p:cNvSpPr>
          <p:nvPr>
            <p:ph type="body" idx="3"/>
          </p:nvPr>
        </p:nvSpPr>
        <p:spPr>
          <a:xfrm>
            <a:off x="195075" y="1727198"/>
            <a:ext cx="2700600" cy="2923800"/>
          </a:xfrm>
          <a:prstGeom prst="rect">
            <a:avLst/>
          </a:prstGeom>
        </p:spPr>
        <p:txBody>
          <a:bodyPr spcFirstLastPara="1" wrap="square" lIns="68575" tIns="34275" rIns="68575" bIns="34275" anchor="t" anchorCtr="0">
            <a:noAutofit/>
          </a:bodyPr>
          <a:lstStyle/>
          <a:p>
            <a:pPr marL="0" lvl="0" indent="0" algn="l" rtl="0">
              <a:lnSpc>
                <a:spcPct val="139326"/>
              </a:lnSpc>
              <a:spcBef>
                <a:spcPts val="0"/>
              </a:spcBef>
              <a:spcAft>
                <a:spcPts val="0"/>
              </a:spcAft>
              <a:buNone/>
            </a:pPr>
            <a:r>
              <a:rPr lang="en" sz="1800">
                <a:solidFill>
                  <a:srgbClr val="FFFFFF"/>
                </a:solidFill>
              </a:rPr>
              <a:t>As part of the Advance and Premium plans, you can now add a logo to email and text receipts.</a:t>
            </a:r>
            <a:endParaRPr sz="1800">
              <a:solidFill>
                <a:srgbClr val="FFFFFF"/>
              </a:solidFill>
            </a:endParaRPr>
          </a:p>
          <a:p>
            <a:pPr marL="0" marR="0" lvl="0" indent="0" algn="l" rtl="0">
              <a:lnSpc>
                <a:spcPct val="139326"/>
              </a:lnSpc>
              <a:spcBef>
                <a:spcPts val="800"/>
              </a:spcBef>
              <a:spcAft>
                <a:spcPts val="800"/>
              </a:spcAft>
              <a:buNone/>
            </a:pPr>
            <a:endParaRPr sz="1150">
              <a:solidFill>
                <a:srgbClr val="FFFFFF"/>
              </a:solidFill>
            </a:endParaRPr>
          </a:p>
        </p:txBody>
      </p:sp>
      <p:sp>
        <p:nvSpPr>
          <p:cNvPr id="6975" name="Google Shape;6975;p103"/>
          <p:cNvSpPr txBox="1">
            <a:spLocks noGrp="1"/>
          </p:cNvSpPr>
          <p:nvPr>
            <p:ph type="body" idx="4"/>
          </p:nvPr>
        </p:nvSpPr>
        <p:spPr>
          <a:xfrm>
            <a:off x="3541610" y="639262"/>
            <a:ext cx="4905900" cy="503400"/>
          </a:xfrm>
          <a:prstGeom prst="rect">
            <a:avLst/>
          </a:prstGeom>
        </p:spPr>
        <p:txBody>
          <a:bodyPr spcFirstLastPara="1" wrap="square" lIns="68575" tIns="34275" rIns="68575" bIns="34275" anchor="ctr" anchorCtr="0">
            <a:noAutofit/>
          </a:bodyPr>
          <a:lstStyle/>
          <a:p>
            <a:pPr marL="0" lvl="0" indent="0" algn="l" rtl="0">
              <a:lnSpc>
                <a:spcPct val="100000"/>
              </a:lnSpc>
              <a:spcBef>
                <a:spcPts val="0"/>
              </a:spcBef>
              <a:spcAft>
                <a:spcPts val="1600"/>
              </a:spcAft>
              <a:buNone/>
            </a:pPr>
            <a:r>
              <a:rPr lang="en" sz="2400">
                <a:solidFill>
                  <a:srgbClr val="333333"/>
                </a:solidFill>
              </a:rPr>
              <a:t>Customized Digital Receipts</a:t>
            </a:r>
            <a:endParaRPr/>
          </a:p>
        </p:txBody>
      </p:sp>
      <p:pic>
        <p:nvPicPr>
          <p:cNvPr id="6976" name="Google Shape;6976;p103"/>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572000" y="1543987"/>
            <a:ext cx="3494793" cy="2930289"/>
          </a:xfrm>
          <a:prstGeom prst="rect">
            <a:avLst/>
          </a:prstGeom>
          <a:noFill/>
          <a:ln>
            <a:noFill/>
          </a:ln>
        </p:spPr>
      </p:pic>
      <p:sp>
        <p:nvSpPr>
          <p:cNvPr id="6977" name="Google Shape;6977;p103"/>
          <p:cNvSpPr txBox="1"/>
          <p:nvPr/>
        </p:nvSpPr>
        <p:spPr>
          <a:xfrm>
            <a:off x="245625" y="4103250"/>
            <a:ext cx="2528400" cy="50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FFFFFF"/>
                </a:solidFill>
                <a:latin typeface="Avenir"/>
                <a:ea typeface="Avenir"/>
                <a:cs typeface="Avenir"/>
                <a:sym typeface="Avenir"/>
                <a:hlinkClick r:id="rId4"/>
              </a:rPr>
              <a:t>Poynt Support Article</a:t>
            </a:r>
            <a:endParaRPr>
              <a:solidFill>
                <a:srgbClr val="FFFFFF"/>
              </a:solidFill>
              <a:latin typeface="Avenir"/>
              <a:ea typeface="Avenir"/>
              <a:cs typeface="Avenir"/>
              <a:sym typeface="Aveni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981"/>
        <p:cNvGrpSpPr/>
        <p:nvPr/>
      </p:nvGrpSpPr>
      <p:grpSpPr>
        <a:xfrm>
          <a:off x="0" y="0"/>
          <a:ext cx="0" cy="0"/>
          <a:chOff x="0" y="0"/>
          <a:chExt cx="0" cy="0"/>
        </a:xfrm>
      </p:grpSpPr>
      <p:sp>
        <p:nvSpPr>
          <p:cNvPr id="6982" name="Google Shape;6982;p104"/>
          <p:cNvSpPr txBox="1">
            <a:spLocks noGrp="1"/>
          </p:cNvSpPr>
          <p:nvPr>
            <p:ph type="title"/>
          </p:nvPr>
        </p:nvSpPr>
        <p:spPr>
          <a:xfrm>
            <a:off x="3055613" y="425644"/>
            <a:ext cx="5570400" cy="569700"/>
          </a:xfrm>
          <a:prstGeom prst="rect">
            <a:avLst/>
          </a:prstGeom>
        </p:spPr>
        <p:txBody>
          <a:bodyPr spcFirstLastPara="1" wrap="square" lIns="68575" tIns="34275" rIns="68575" bIns="34275" anchor="ctr" anchorCtr="0">
            <a:noAutofit/>
          </a:bodyPr>
          <a:lstStyle/>
          <a:p>
            <a:pPr marL="0" lvl="0" indent="0" algn="ctr" rtl="0">
              <a:spcBef>
                <a:spcPts val="0"/>
              </a:spcBef>
              <a:spcAft>
                <a:spcPts val="0"/>
              </a:spcAft>
              <a:buNone/>
            </a:pPr>
            <a:r>
              <a:rPr lang="en">
                <a:latin typeface="Avenir"/>
                <a:ea typeface="Avenir"/>
                <a:cs typeface="Avenir"/>
                <a:sym typeface="Avenir"/>
              </a:rPr>
              <a:t>Virtual Terminal</a:t>
            </a:r>
            <a:endParaRPr>
              <a:latin typeface="Avenir"/>
              <a:ea typeface="Avenir"/>
              <a:cs typeface="Avenir"/>
              <a:sym typeface="Avenir"/>
            </a:endParaRPr>
          </a:p>
        </p:txBody>
      </p:sp>
      <p:sp>
        <p:nvSpPr>
          <p:cNvPr id="6983" name="Google Shape;6983;p104"/>
          <p:cNvSpPr txBox="1">
            <a:spLocks noGrp="1"/>
          </p:cNvSpPr>
          <p:nvPr>
            <p:ph type="subTitle" idx="2"/>
          </p:nvPr>
        </p:nvSpPr>
        <p:spPr>
          <a:xfrm>
            <a:off x="3404013" y="1451031"/>
            <a:ext cx="5570400" cy="458100"/>
          </a:xfrm>
          <a:prstGeom prst="rect">
            <a:avLst/>
          </a:prstGeom>
        </p:spPr>
        <p:txBody>
          <a:bodyPr spcFirstLastPara="1" wrap="square" lIns="68575" tIns="34275" rIns="68575" bIns="34275" anchor="t" anchorCtr="0">
            <a:noAutofit/>
          </a:bodyPr>
          <a:lstStyle/>
          <a:p>
            <a:pPr marL="0" lvl="0" indent="0" algn="l" rtl="0">
              <a:lnSpc>
                <a:spcPct val="115000"/>
              </a:lnSpc>
              <a:spcBef>
                <a:spcPts val="1100"/>
              </a:spcBef>
              <a:spcAft>
                <a:spcPts val="0"/>
              </a:spcAft>
              <a:buClr>
                <a:schemeClr val="dk2"/>
              </a:buClr>
              <a:buSzPts val="1100"/>
              <a:buFont typeface="Arial"/>
              <a:buNone/>
            </a:pPr>
            <a:endParaRPr>
              <a:solidFill>
                <a:srgbClr val="333333"/>
              </a:solidFill>
              <a:highlight>
                <a:srgbClr val="FFFFFF"/>
              </a:highlight>
              <a:latin typeface="Avenir"/>
              <a:ea typeface="Avenir"/>
              <a:cs typeface="Avenir"/>
              <a:sym typeface="Avenir"/>
            </a:endParaRPr>
          </a:p>
          <a:p>
            <a:pPr marL="0" lvl="0" indent="0" algn="l" rtl="0">
              <a:spcBef>
                <a:spcPts val="1100"/>
              </a:spcBef>
              <a:spcAft>
                <a:spcPts val="0"/>
              </a:spcAft>
              <a:buNone/>
            </a:pPr>
            <a:endParaRPr/>
          </a:p>
          <a:p>
            <a:pPr marL="0" lvl="0" indent="0" algn="l" rtl="0">
              <a:lnSpc>
                <a:spcPct val="115000"/>
              </a:lnSpc>
              <a:spcBef>
                <a:spcPts val="0"/>
              </a:spcBef>
              <a:spcAft>
                <a:spcPts val="0"/>
              </a:spcAft>
              <a:buClr>
                <a:schemeClr val="dk2"/>
              </a:buClr>
              <a:buSzPts val="1100"/>
              <a:buFont typeface="Arial"/>
              <a:buNone/>
            </a:pPr>
            <a:endParaRPr sz="1100">
              <a:solidFill>
                <a:schemeClr val="dk2"/>
              </a:solidFill>
              <a:latin typeface="Arial"/>
              <a:ea typeface="Arial"/>
              <a:cs typeface="Arial"/>
              <a:sym typeface="Arial"/>
            </a:endParaRPr>
          </a:p>
          <a:p>
            <a:pPr marL="0" lvl="0" indent="0" algn="l" rtl="0">
              <a:spcBef>
                <a:spcPts val="800"/>
              </a:spcBef>
              <a:spcAft>
                <a:spcPts val="0"/>
              </a:spcAft>
              <a:buNone/>
            </a:pPr>
            <a:endParaRPr/>
          </a:p>
        </p:txBody>
      </p:sp>
      <p:sp>
        <p:nvSpPr>
          <p:cNvPr id="6984" name="Google Shape;6984;p104"/>
          <p:cNvSpPr txBox="1">
            <a:spLocks noGrp="1"/>
          </p:cNvSpPr>
          <p:nvPr>
            <p:ph type="body" idx="3"/>
          </p:nvPr>
        </p:nvSpPr>
        <p:spPr>
          <a:xfrm>
            <a:off x="256875" y="1451021"/>
            <a:ext cx="2661900" cy="1952400"/>
          </a:xfrm>
          <a:prstGeom prst="rect">
            <a:avLst/>
          </a:prstGeom>
        </p:spPr>
        <p:txBody>
          <a:bodyPr spcFirstLastPara="1" wrap="square" lIns="68575" tIns="34275" rIns="68575" bIns="34275" anchor="t" anchorCtr="0">
            <a:noAutofit/>
          </a:bodyPr>
          <a:lstStyle/>
          <a:p>
            <a:pPr marL="0" marR="0" lvl="0" indent="0" algn="l" rtl="0">
              <a:lnSpc>
                <a:spcPct val="90000"/>
              </a:lnSpc>
              <a:spcBef>
                <a:spcPts val="800"/>
              </a:spcBef>
              <a:spcAft>
                <a:spcPts val="0"/>
              </a:spcAft>
              <a:buNone/>
            </a:pPr>
            <a:r>
              <a:rPr lang="en" sz="1400"/>
              <a:t>Virtual Terminal is part of the Advanced and Premium packages.</a:t>
            </a:r>
            <a:endParaRPr sz="1400"/>
          </a:p>
          <a:p>
            <a:pPr marL="0" lvl="0" indent="0" algn="l" rtl="0">
              <a:spcBef>
                <a:spcPts val="800"/>
              </a:spcBef>
              <a:spcAft>
                <a:spcPts val="0"/>
              </a:spcAft>
              <a:buNone/>
            </a:pPr>
            <a:endParaRPr sz="1400"/>
          </a:p>
          <a:p>
            <a:pPr marL="0" lvl="0" indent="0" algn="l" rtl="0">
              <a:spcBef>
                <a:spcPts val="800"/>
              </a:spcBef>
              <a:spcAft>
                <a:spcPts val="0"/>
              </a:spcAft>
              <a:buNone/>
            </a:pPr>
            <a:r>
              <a:rPr lang="en" sz="1400"/>
              <a:t>You can access Virtual Terminal from your either your Poynt HQ account on web or mobile app</a:t>
            </a:r>
            <a:r>
              <a:rPr lang="en" sz="1400">
                <a:solidFill>
                  <a:srgbClr val="FFFFFF"/>
                </a:solidFill>
              </a:rPr>
              <a:t>. </a:t>
            </a:r>
            <a:endParaRPr sz="1400">
              <a:solidFill>
                <a:srgbClr val="FFFFFF"/>
              </a:solidFill>
            </a:endParaRPr>
          </a:p>
        </p:txBody>
      </p:sp>
      <p:pic>
        <p:nvPicPr>
          <p:cNvPr id="6985" name="Google Shape;6985;p104"/>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3246925" y="1677688"/>
            <a:ext cx="2771525" cy="2233225"/>
          </a:xfrm>
          <a:prstGeom prst="rect">
            <a:avLst/>
          </a:prstGeom>
          <a:noFill/>
          <a:ln>
            <a:noFill/>
          </a:ln>
        </p:spPr>
      </p:pic>
      <p:pic>
        <p:nvPicPr>
          <p:cNvPr id="6986" name="Google Shape;6986;p104"/>
          <p:cNvPicPr preferRelativeResize="0"/>
          <p:nvPr/>
        </p:nvPicPr>
        <p:blipFill>
          <a:blip r:embed="rId4" cstate="screen">
            <a:alphaModFix/>
            <a:extLst>
              <a:ext uri="{28A0092B-C50C-407E-A947-70E740481C1C}">
                <a14:useLocalDpi xmlns:a14="http://schemas.microsoft.com/office/drawing/2010/main"/>
              </a:ext>
            </a:extLst>
          </a:blip>
          <a:stretch>
            <a:fillRect/>
          </a:stretch>
        </p:blipFill>
        <p:spPr>
          <a:xfrm>
            <a:off x="6543771" y="1263913"/>
            <a:ext cx="1915776" cy="3407550"/>
          </a:xfrm>
          <a:prstGeom prst="rect">
            <a:avLst/>
          </a:prstGeom>
          <a:noFill/>
          <a:ln>
            <a:noFill/>
          </a:ln>
        </p:spPr>
      </p:pic>
      <p:sp>
        <p:nvSpPr>
          <p:cNvPr id="6987" name="Google Shape;6987;p104"/>
          <p:cNvSpPr txBox="1"/>
          <p:nvPr/>
        </p:nvSpPr>
        <p:spPr>
          <a:xfrm>
            <a:off x="375650" y="4111375"/>
            <a:ext cx="2383800" cy="34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FFFFFF"/>
                </a:solidFill>
                <a:latin typeface="Avenir"/>
                <a:ea typeface="Avenir"/>
                <a:cs typeface="Avenir"/>
                <a:sym typeface="Avenir"/>
                <a:hlinkClick r:id="rId5"/>
              </a:rPr>
              <a:t>Poynt Support Article</a:t>
            </a:r>
            <a:endParaRPr>
              <a:solidFill>
                <a:srgbClr val="FFFFFF"/>
              </a:solidFill>
              <a:latin typeface="Avenir"/>
              <a:ea typeface="Avenir"/>
              <a:cs typeface="Avenir"/>
              <a:sym typeface="Aveni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991"/>
        <p:cNvGrpSpPr/>
        <p:nvPr/>
      </p:nvGrpSpPr>
      <p:grpSpPr>
        <a:xfrm>
          <a:off x="0" y="0"/>
          <a:ext cx="0" cy="0"/>
          <a:chOff x="0" y="0"/>
          <a:chExt cx="0" cy="0"/>
        </a:xfrm>
      </p:grpSpPr>
      <p:sp>
        <p:nvSpPr>
          <p:cNvPr id="6992" name="Google Shape;6992;p105"/>
          <p:cNvSpPr txBox="1">
            <a:spLocks noGrp="1"/>
          </p:cNvSpPr>
          <p:nvPr>
            <p:ph type="body" idx="3"/>
          </p:nvPr>
        </p:nvSpPr>
        <p:spPr>
          <a:xfrm>
            <a:off x="214125" y="1241098"/>
            <a:ext cx="2700600" cy="3100200"/>
          </a:xfrm>
          <a:prstGeom prst="rect">
            <a:avLst/>
          </a:prstGeom>
        </p:spPr>
        <p:txBody>
          <a:bodyPr spcFirstLastPara="1" wrap="square" lIns="68575" tIns="34275" rIns="68575" bIns="34275" anchor="t" anchorCtr="0">
            <a:noAutofit/>
          </a:bodyPr>
          <a:lstStyle/>
          <a:p>
            <a:pPr marL="0" marR="0" lvl="0" indent="0" algn="l" rtl="0">
              <a:lnSpc>
                <a:spcPct val="139326"/>
              </a:lnSpc>
              <a:spcBef>
                <a:spcPts val="0"/>
              </a:spcBef>
              <a:spcAft>
                <a:spcPts val="0"/>
              </a:spcAft>
              <a:buNone/>
            </a:pPr>
            <a:r>
              <a:rPr lang="en" sz="1150">
                <a:solidFill>
                  <a:srgbClr val="FFFFFF"/>
                </a:solidFill>
              </a:rPr>
              <a:t>A key feature of the Premium plan is the ability to create and send invoices.  You can now send invoices to your customers, and collect payments via email.</a:t>
            </a:r>
            <a:endParaRPr sz="1150">
              <a:solidFill>
                <a:srgbClr val="FFFFFF"/>
              </a:solidFill>
            </a:endParaRPr>
          </a:p>
          <a:p>
            <a:pPr marL="0" marR="0" lvl="0" indent="0" algn="l" rtl="0">
              <a:lnSpc>
                <a:spcPct val="139326"/>
              </a:lnSpc>
              <a:spcBef>
                <a:spcPts val="800"/>
              </a:spcBef>
              <a:spcAft>
                <a:spcPts val="800"/>
              </a:spcAft>
              <a:buNone/>
            </a:pPr>
            <a:r>
              <a:rPr lang="en" sz="1150">
                <a:solidFill>
                  <a:srgbClr val="FFFFFF"/>
                </a:solidFill>
              </a:rPr>
              <a:t>Once an invoice is created, the customer will receive an email from the Merchant with a link of the payment that is due. They’ll get redirected to use a custom and secure landing page to complete that payment online.  </a:t>
            </a:r>
            <a:endParaRPr sz="1150">
              <a:solidFill>
                <a:srgbClr val="FFFFFF"/>
              </a:solidFill>
            </a:endParaRPr>
          </a:p>
        </p:txBody>
      </p:sp>
      <p:sp>
        <p:nvSpPr>
          <p:cNvPr id="6993" name="Google Shape;6993;p105"/>
          <p:cNvSpPr txBox="1">
            <a:spLocks noGrp="1"/>
          </p:cNvSpPr>
          <p:nvPr>
            <p:ph type="body" idx="4"/>
          </p:nvPr>
        </p:nvSpPr>
        <p:spPr>
          <a:xfrm>
            <a:off x="3604250" y="453250"/>
            <a:ext cx="5539800" cy="503400"/>
          </a:xfrm>
          <a:prstGeom prst="rect">
            <a:avLst/>
          </a:prstGeom>
        </p:spPr>
        <p:txBody>
          <a:bodyPr spcFirstLastPara="1" wrap="square" lIns="68575" tIns="34275" rIns="68575" bIns="34275" anchor="ctr" anchorCtr="0">
            <a:noAutofit/>
          </a:bodyPr>
          <a:lstStyle/>
          <a:p>
            <a:pPr marL="0" lvl="0" indent="0" algn="l" rtl="0">
              <a:lnSpc>
                <a:spcPct val="115000"/>
              </a:lnSpc>
              <a:spcBef>
                <a:spcPts val="0"/>
              </a:spcBef>
              <a:spcAft>
                <a:spcPts val="1600"/>
              </a:spcAft>
              <a:buNone/>
            </a:pPr>
            <a:r>
              <a:rPr lang="en" sz="2400" b="0">
                <a:solidFill>
                  <a:srgbClr val="333333"/>
                </a:solidFill>
              </a:rPr>
              <a:t>Invoicing</a:t>
            </a:r>
            <a:endParaRPr/>
          </a:p>
        </p:txBody>
      </p:sp>
      <p:pic>
        <p:nvPicPr>
          <p:cNvPr id="6994" name="Google Shape;6994;p10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317725" y="885825"/>
            <a:ext cx="3004875" cy="3371850"/>
          </a:xfrm>
          <a:prstGeom prst="rect">
            <a:avLst/>
          </a:prstGeom>
          <a:noFill/>
          <a:ln>
            <a:noFill/>
          </a:ln>
        </p:spPr>
      </p:pic>
      <p:sp>
        <p:nvSpPr>
          <p:cNvPr id="6995" name="Google Shape;6995;p105"/>
          <p:cNvSpPr txBox="1"/>
          <p:nvPr/>
        </p:nvSpPr>
        <p:spPr>
          <a:xfrm>
            <a:off x="303400" y="4305525"/>
            <a:ext cx="2369400" cy="33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FFFFFF"/>
                </a:solidFill>
                <a:latin typeface="Avenir"/>
                <a:ea typeface="Avenir"/>
                <a:cs typeface="Avenir"/>
                <a:sym typeface="Avenir"/>
                <a:hlinkClick r:id="rId4"/>
              </a:rPr>
              <a:t>Poynt Support Article</a:t>
            </a:r>
            <a:endParaRPr>
              <a:solidFill>
                <a:srgbClr val="FFFFFF"/>
              </a:solidFill>
              <a:latin typeface="Avenir"/>
              <a:ea typeface="Avenir"/>
              <a:cs typeface="Avenir"/>
              <a:sym typeface="Aveni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999"/>
        <p:cNvGrpSpPr/>
        <p:nvPr/>
      </p:nvGrpSpPr>
      <p:grpSpPr>
        <a:xfrm>
          <a:off x="0" y="0"/>
          <a:ext cx="0" cy="0"/>
          <a:chOff x="0" y="0"/>
          <a:chExt cx="0" cy="0"/>
        </a:xfrm>
      </p:grpSpPr>
      <p:sp>
        <p:nvSpPr>
          <p:cNvPr id="7000" name="Google Shape;7000;p106"/>
          <p:cNvSpPr txBox="1">
            <a:spLocks noGrp="1"/>
          </p:cNvSpPr>
          <p:nvPr>
            <p:ph type="body" idx="3"/>
          </p:nvPr>
        </p:nvSpPr>
        <p:spPr>
          <a:xfrm>
            <a:off x="214125" y="1015000"/>
            <a:ext cx="2700600" cy="3543300"/>
          </a:xfrm>
          <a:prstGeom prst="rect">
            <a:avLst/>
          </a:prstGeom>
        </p:spPr>
        <p:txBody>
          <a:bodyPr spcFirstLastPara="1" wrap="square" lIns="68575" tIns="34275" rIns="68575" bIns="34275" anchor="t" anchorCtr="0">
            <a:noAutofit/>
          </a:bodyPr>
          <a:lstStyle/>
          <a:p>
            <a:pPr marL="0" marR="0" lvl="0" indent="0" algn="l" rtl="0">
              <a:lnSpc>
                <a:spcPct val="139326"/>
              </a:lnSpc>
              <a:spcBef>
                <a:spcPts val="0"/>
              </a:spcBef>
              <a:spcAft>
                <a:spcPts val="0"/>
              </a:spcAft>
              <a:buNone/>
            </a:pPr>
            <a:r>
              <a:rPr lang="en" sz="1000">
                <a:solidFill>
                  <a:srgbClr val="FFFFFF"/>
                </a:solidFill>
              </a:rPr>
              <a:t>We are ecstatic to offer merchants the Poynt Loyalty program. Loyalty programs are a must-have for merchants to boost customer satisfaction and traffic. In fact, nearly 70% of consumers modify their purchase behavior to optimize points.</a:t>
            </a:r>
            <a:endParaRPr sz="1000">
              <a:solidFill>
                <a:srgbClr val="FFFFFF"/>
              </a:solidFill>
            </a:endParaRPr>
          </a:p>
          <a:p>
            <a:pPr marL="0" marR="0" lvl="0" indent="0" algn="l" rtl="0">
              <a:lnSpc>
                <a:spcPct val="139326"/>
              </a:lnSpc>
              <a:spcBef>
                <a:spcPts val="800"/>
              </a:spcBef>
              <a:spcAft>
                <a:spcPts val="0"/>
              </a:spcAft>
              <a:buNone/>
            </a:pPr>
            <a:r>
              <a:rPr lang="en" sz="1000">
                <a:solidFill>
                  <a:srgbClr val="FFFFFF"/>
                </a:solidFill>
              </a:rPr>
              <a:t>Our program is incredibly easy to use for merchants and their customers. Customers are enrolled simply by swiping their favorite credit card, or in the case of cash, entering their mobile number. Merchants can easily track reward points on the Poynt Smart Terminal or in their Poynt HQ. Customers can track their points via their Apple Wallet or mobile web.</a:t>
            </a:r>
            <a:endParaRPr sz="1000">
              <a:solidFill>
                <a:srgbClr val="FFFFFF"/>
              </a:solidFill>
            </a:endParaRPr>
          </a:p>
          <a:p>
            <a:pPr marL="0" marR="0" lvl="0" indent="0" algn="l" rtl="0">
              <a:lnSpc>
                <a:spcPct val="139326"/>
              </a:lnSpc>
              <a:spcBef>
                <a:spcPts val="800"/>
              </a:spcBef>
              <a:spcAft>
                <a:spcPts val="0"/>
              </a:spcAft>
              <a:buNone/>
            </a:pPr>
            <a:endParaRPr sz="1000">
              <a:solidFill>
                <a:srgbClr val="FFFFFF"/>
              </a:solidFill>
            </a:endParaRPr>
          </a:p>
          <a:p>
            <a:pPr marL="0" marR="0" lvl="0" indent="0" algn="l" rtl="0">
              <a:lnSpc>
                <a:spcPct val="139326"/>
              </a:lnSpc>
              <a:spcBef>
                <a:spcPts val="800"/>
              </a:spcBef>
              <a:spcAft>
                <a:spcPts val="800"/>
              </a:spcAft>
              <a:buNone/>
            </a:pPr>
            <a:endParaRPr sz="1000">
              <a:solidFill>
                <a:srgbClr val="FFFFFF"/>
              </a:solidFill>
            </a:endParaRPr>
          </a:p>
        </p:txBody>
      </p:sp>
      <p:sp>
        <p:nvSpPr>
          <p:cNvPr id="7001" name="Google Shape;7001;p106"/>
          <p:cNvSpPr txBox="1">
            <a:spLocks noGrp="1"/>
          </p:cNvSpPr>
          <p:nvPr>
            <p:ph type="body" idx="4"/>
          </p:nvPr>
        </p:nvSpPr>
        <p:spPr>
          <a:xfrm>
            <a:off x="3604250" y="453250"/>
            <a:ext cx="5539800" cy="503400"/>
          </a:xfrm>
          <a:prstGeom prst="rect">
            <a:avLst/>
          </a:prstGeom>
        </p:spPr>
        <p:txBody>
          <a:bodyPr spcFirstLastPara="1" wrap="square" lIns="68575" tIns="34275" rIns="68575" bIns="34275" anchor="ctr" anchorCtr="0">
            <a:noAutofit/>
          </a:bodyPr>
          <a:lstStyle/>
          <a:p>
            <a:pPr marL="0" lvl="0" indent="0" algn="l" rtl="0">
              <a:lnSpc>
                <a:spcPct val="115000"/>
              </a:lnSpc>
              <a:spcBef>
                <a:spcPts val="0"/>
              </a:spcBef>
              <a:spcAft>
                <a:spcPts val="1600"/>
              </a:spcAft>
              <a:buNone/>
            </a:pPr>
            <a:r>
              <a:rPr lang="en" sz="2400" b="0">
                <a:solidFill>
                  <a:srgbClr val="333333"/>
                </a:solidFill>
              </a:rPr>
              <a:t>Premium Feature: Poynt Loyalty</a:t>
            </a:r>
            <a:endParaRPr sz="2400"/>
          </a:p>
        </p:txBody>
      </p:sp>
      <p:pic>
        <p:nvPicPr>
          <p:cNvPr id="7002" name="Google Shape;7002;p106"/>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3676725" y="842350"/>
            <a:ext cx="4781674" cy="293907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865"/>
        <p:cNvGrpSpPr/>
        <p:nvPr/>
      </p:nvGrpSpPr>
      <p:grpSpPr>
        <a:xfrm>
          <a:off x="0" y="0"/>
          <a:ext cx="0" cy="0"/>
          <a:chOff x="0" y="0"/>
          <a:chExt cx="0" cy="0"/>
        </a:xfrm>
      </p:grpSpPr>
      <p:sp>
        <p:nvSpPr>
          <p:cNvPr id="6866" name="Google Shape;6866;p89"/>
          <p:cNvSpPr txBox="1">
            <a:spLocks noGrp="1"/>
          </p:cNvSpPr>
          <p:nvPr>
            <p:ph type="body" idx="1"/>
          </p:nvPr>
        </p:nvSpPr>
        <p:spPr>
          <a:xfrm>
            <a:off x="3568675" y="1349200"/>
            <a:ext cx="5385300" cy="3416700"/>
          </a:xfrm>
          <a:prstGeom prst="rect">
            <a:avLst/>
          </a:prstGeom>
        </p:spPr>
        <p:txBody>
          <a:bodyPr spcFirstLastPara="1" wrap="square" lIns="68575" tIns="34275" rIns="68575" bIns="34275" anchor="t" anchorCtr="0">
            <a:noAutofit/>
          </a:bodyPr>
          <a:lstStyle/>
          <a:p>
            <a:pPr marL="0" lvl="0" indent="0" algn="l" rtl="0">
              <a:spcBef>
                <a:spcPts val="800"/>
              </a:spcBef>
              <a:spcAft>
                <a:spcPts val="0"/>
              </a:spcAft>
              <a:buNone/>
            </a:pPr>
            <a:endParaRPr sz="1800">
              <a:solidFill>
                <a:srgbClr val="222222"/>
              </a:solidFill>
              <a:highlight>
                <a:srgbClr val="FFFFFF"/>
              </a:highlight>
            </a:endParaRPr>
          </a:p>
          <a:p>
            <a:pPr marL="0" lvl="0" indent="0" algn="l" rtl="0">
              <a:spcBef>
                <a:spcPts val="800"/>
              </a:spcBef>
              <a:spcAft>
                <a:spcPts val="0"/>
              </a:spcAft>
              <a:buNone/>
            </a:pPr>
            <a:r>
              <a:rPr lang="en" sz="1800"/>
              <a:t>Hardware/Accessories/Peripherals</a:t>
            </a:r>
            <a:endParaRPr sz="1800"/>
          </a:p>
          <a:p>
            <a:pPr marL="0" lvl="0" indent="0" algn="l" rtl="0">
              <a:spcBef>
                <a:spcPts val="800"/>
              </a:spcBef>
              <a:spcAft>
                <a:spcPts val="0"/>
              </a:spcAft>
              <a:buNone/>
            </a:pPr>
            <a:r>
              <a:rPr lang="en" sz="1800"/>
              <a:t>Poynt HQ - Mobile and Web</a:t>
            </a:r>
            <a:endParaRPr sz="1800"/>
          </a:p>
          <a:p>
            <a:pPr marL="0" lvl="0" indent="0" algn="l" rtl="0">
              <a:spcBef>
                <a:spcPts val="800"/>
              </a:spcBef>
              <a:spcAft>
                <a:spcPts val="0"/>
              </a:spcAft>
              <a:buNone/>
            </a:pPr>
            <a:r>
              <a:rPr lang="en" sz="1800"/>
              <a:t>Poynt Software Bundles - New Features</a:t>
            </a:r>
            <a:endParaRPr sz="1800"/>
          </a:p>
          <a:p>
            <a:pPr marL="0" lvl="0" indent="0" algn="l" rtl="0">
              <a:spcBef>
                <a:spcPts val="800"/>
              </a:spcBef>
              <a:spcAft>
                <a:spcPts val="0"/>
              </a:spcAft>
              <a:buNone/>
            </a:pPr>
            <a:r>
              <a:rPr lang="en" sz="1800"/>
              <a:t>Poynt App Center</a:t>
            </a:r>
            <a:endParaRPr sz="1800"/>
          </a:p>
          <a:p>
            <a:pPr marL="0" lvl="0" indent="0" algn="l" rtl="0">
              <a:spcBef>
                <a:spcPts val="800"/>
              </a:spcBef>
              <a:spcAft>
                <a:spcPts val="0"/>
              </a:spcAft>
              <a:buNone/>
            </a:pPr>
            <a:endParaRPr sz="1800"/>
          </a:p>
        </p:txBody>
      </p:sp>
      <p:sp>
        <p:nvSpPr>
          <p:cNvPr id="6867" name="Google Shape;6867;p89"/>
          <p:cNvSpPr txBox="1"/>
          <p:nvPr/>
        </p:nvSpPr>
        <p:spPr>
          <a:xfrm>
            <a:off x="3468325" y="495475"/>
            <a:ext cx="5131800" cy="660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latin typeface="Avenir"/>
                <a:ea typeface="Avenir"/>
                <a:cs typeface="Avenir"/>
                <a:sym typeface="Avenir"/>
              </a:rPr>
              <a:t>Outline</a:t>
            </a:r>
            <a:endParaRPr sz="2400">
              <a:latin typeface="Avenir"/>
              <a:ea typeface="Avenir"/>
              <a:cs typeface="Avenir"/>
              <a:sym typeface="Aveni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006"/>
        <p:cNvGrpSpPr/>
        <p:nvPr/>
      </p:nvGrpSpPr>
      <p:grpSpPr>
        <a:xfrm>
          <a:off x="0" y="0"/>
          <a:ext cx="0" cy="0"/>
          <a:chOff x="0" y="0"/>
          <a:chExt cx="0" cy="0"/>
        </a:xfrm>
      </p:grpSpPr>
      <p:sp>
        <p:nvSpPr>
          <p:cNvPr id="7007" name="Google Shape;7007;p107"/>
          <p:cNvSpPr txBox="1">
            <a:spLocks noGrp="1"/>
          </p:cNvSpPr>
          <p:nvPr>
            <p:ph type="body" idx="3"/>
          </p:nvPr>
        </p:nvSpPr>
        <p:spPr>
          <a:xfrm>
            <a:off x="214125" y="1241098"/>
            <a:ext cx="2700600" cy="3100200"/>
          </a:xfrm>
          <a:prstGeom prst="rect">
            <a:avLst/>
          </a:prstGeom>
        </p:spPr>
        <p:txBody>
          <a:bodyPr spcFirstLastPara="1" wrap="square" lIns="68575" tIns="34275" rIns="68575" bIns="34275" anchor="t" anchorCtr="0">
            <a:noAutofit/>
          </a:bodyPr>
          <a:lstStyle/>
          <a:p>
            <a:pPr marL="0" marR="0" lvl="0" indent="0" algn="l" rtl="0">
              <a:lnSpc>
                <a:spcPct val="139326"/>
              </a:lnSpc>
              <a:spcBef>
                <a:spcPts val="0"/>
              </a:spcBef>
              <a:spcAft>
                <a:spcPts val="0"/>
              </a:spcAft>
              <a:buNone/>
            </a:pPr>
            <a:r>
              <a:rPr lang="en" sz="1150">
                <a:solidFill>
                  <a:srgbClr val="FFFFFF"/>
                </a:solidFill>
                <a:latin typeface="Arial"/>
                <a:ea typeface="Arial"/>
                <a:cs typeface="Arial"/>
                <a:sym typeface="Arial"/>
              </a:rPr>
              <a:t>This allows merchants to export transactions and orders to QuickBooks Online. Helpful features include automated daily syncs, as well as the ability to choose a custom date range to export transactions.</a:t>
            </a:r>
            <a:endParaRPr sz="1150">
              <a:solidFill>
                <a:srgbClr val="FFFFFF"/>
              </a:solidFill>
              <a:latin typeface="Arial"/>
              <a:ea typeface="Arial"/>
              <a:cs typeface="Arial"/>
              <a:sym typeface="Arial"/>
            </a:endParaRPr>
          </a:p>
          <a:p>
            <a:pPr marL="0" marR="0" lvl="0" indent="0" algn="l" rtl="0">
              <a:lnSpc>
                <a:spcPct val="139326"/>
              </a:lnSpc>
              <a:spcBef>
                <a:spcPts val="800"/>
              </a:spcBef>
              <a:spcAft>
                <a:spcPts val="0"/>
              </a:spcAft>
              <a:buClr>
                <a:schemeClr val="dk2"/>
              </a:buClr>
              <a:buSzPts val="1100"/>
              <a:buFont typeface="Arial"/>
              <a:buNone/>
            </a:pPr>
            <a:endParaRPr sz="1150">
              <a:solidFill>
                <a:srgbClr val="FFFFFF"/>
              </a:solidFill>
              <a:latin typeface="Arial"/>
              <a:ea typeface="Arial"/>
              <a:cs typeface="Arial"/>
              <a:sym typeface="Arial"/>
            </a:endParaRPr>
          </a:p>
          <a:p>
            <a:pPr marL="0" marR="0" lvl="0" indent="0" algn="l" rtl="0">
              <a:lnSpc>
                <a:spcPct val="139326"/>
              </a:lnSpc>
              <a:spcBef>
                <a:spcPts val="800"/>
              </a:spcBef>
              <a:spcAft>
                <a:spcPts val="0"/>
              </a:spcAft>
              <a:buClr>
                <a:schemeClr val="dk2"/>
              </a:buClr>
              <a:buSzPts val="1100"/>
              <a:buFont typeface="Arial"/>
              <a:buNone/>
            </a:pPr>
            <a:r>
              <a:rPr lang="en" sz="1150" b="1">
                <a:solidFill>
                  <a:srgbClr val="FFFFFF"/>
                </a:solidFill>
                <a:latin typeface="Arial"/>
                <a:ea typeface="Arial"/>
                <a:cs typeface="Arial"/>
                <a:sym typeface="Arial"/>
              </a:rPr>
              <a:t>NOTE:</a:t>
            </a:r>
            <a:r>
              <a:rPr lang="en" sz="1150">
                <a:solidFill>
                  <a:srgbClr val="FFFFFF"/>
                </a:solidFill>
                <a:latin typeface="Arial"/>
                <a:ea typeface="Arial"/>
                <a:cs typeface="Arial"/>
                <a:sym typeface="Arial"/>
              </a:rPr>
              <a:t>  The Data Sync app is currently only available for US merchants.  Canadian merchants should download and use the Sonic Sync app.</a:t>
            </a:r>
            <a:endParaRPr sz="1150">
              <a:solidFill>
                <a:srgbClr val="FFFFFF"/>
              </a:solidFill>
              <a:latin typeface="Arial"/>
              <a:ea typeface="Arial"/>
              <a:cs typeface="Arial"/>
              <a:sym typeface="Arial"/>
            </a:endParaRPr>
          </a:p>
          <a:p>
            <a:pPr marL="0" marR="0" lvl="0" indent="0" algn="l" rtl="0">
              <a:lnSpc>
                <a:spcPct val="139326"/>
              </a:lnSpc>
              <a:spcBef>
                <a:spcPts val="800"/>
              </a:spcBef>
              <a:spcAft>
                <a:spcPts val="800"/>
              </a:spcAft>
              <a:buNone/>
            </a:pPr>
            <a:endParaRPr sz="1150">
              <a:solidFill>
                <a:srgbClr val="FFFFFF"/>
              </a:solidFill>
            </a:endParaRPr>
          </a:p>
        </p:txBody>
      </p:sp>
      <p:sp>
        <p:nvSpPr>
          <p:cNvPr id="7008" name="Google Shape;7008;p107"/>
          <p:cNvSpPr txBox="1">
            <a:spLocks noGrp="1"/>
          </p:cNvSpPr>
          <p:nvPr>
            <p:ph type="body" idx="4"/>
          </p:nvPr>
        </p:nvSpPr>
        <p:spPr>
          <a:xfrm>
            <a:off x="3204200" y="472300"/>
            <a:ext cx="5539800" cy="503400"/>
          </a:xfrm>
          <a:prstGeom prst="rect">
            <a:avLst/>
          </a:prstGeom>
        </p:spPr>
        <p:txBody>
          <a:bodyPr spcFirstLastPara="1" wrap="square" lIns="68575" tIns="34275" rIns="68575" bIns="34275" anchor="ctr" anchorCtr="0">
            <a:noAutofit/>
          </a:bodyPr>
          <a:lstStyle/>
          <a:p>
            <a:pPr marL="0" lvl="0" indent="0" algn="l" rtl="0">
              <a:lnSpc>
                <a:spcPct val="115000"/>
              </a:lnSpc>
              <a:spcBef>
                <a:spcPts val="0"/>
              </a:spcBef>
              <a:spcAft>
                <a:spcPts val="1600"/>
              </a:spcAft>
              <a:buNone/>
            </a:pPr>
            <a:r>
              <a:rPr lang="en" sz="2000">
                <a:solidFill>
                  <a:srgbClr val="333333"/>
                </a:solidFill>
              </a:rPr>
              <a:t>Premium Feature: Quickbooks Integration</a:t>
            </a:r>
            <a:endParaRPr sz="2000"/>
          </a:p>
        </p:txBody>
      </p:sp>
      <p:pic>
        <p:nvPicPr>
          <p:cNvPr id="7009" name="Google Shape;7009;p107"/>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3295650" y="1327125"/>
            <a:ext cx="5495925" cy="2642400"/>
          </a:xfrm>
          <a:prstGeom prst="rect">
            <a:avLst/>
          </a:prstGeom>
          <a:noFill/>
          <a:ln>
            <a:noFill/>
          </a:ln>
        </p:spPr>
      </p:pic>
      <p:sp>
        <p:nvSpPr>
          <p:cNvPr id="7010" name="Google Shape;7010;p107"/>
          <p:cNvSpPr txBox="1"/>
          <p:nvPr/>
        </p:nvSpPr>
        <p:spPr>
          <a:xfrm>
            <a:off x="255775" y="4387275"/>
            <a:ext cx="2470500" cy="288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FFFFFF"/>
                </a:solidFill>
                <a:latin typeface="Avenir"/>
                <a:ea typeface="Avenir"/>
                <a:cs typeface="Avenir"/>
                <a:sym typeface="Avenir"/>
                <a:hlinkClick r:id="rId4"/>
              </a:rPr>
              <a:t>Poynt Support Article</a:t>
            </a:r>
            <a:endParaRPr>
              <a:solidFill>
                <a:srgbClr val="FFFFFF"/>
              </a:solidFill>
              <a:latin typeface="Avenir"/>
              <a:ea typeface="Avenir"/>
              <a:cs typeface="Avenir"/>
              <a:sym typeface="Aveni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014"/>
        <p:cNvGrpSpPr/>
        <p:nvPr/>
      </p:nvGrpSpPr>
      <p:grpSpPr>
        <a:xfrm>
          <a:off x="0" y="0"/>
          <a:ext cx="0" cy="0"/>
          <a:chOff x="0" y="0"/>
          <a:chExt cx="0" cy="0"/>
        </a:xfrm>
      </p:grpSpPr>
      <p:sp>
        <p:nvSpPr>
          <p:cNvPr id="7015" name="Google Shape;7015;p108"/>
          <p:cNvSpPr txBox="1">
            <a:spLocks noGrp="1"/>
          </p:cNvSpPr>
          <p:nvPr>
            <p:ph type="title"/>
          </p:nvPr>
        </p:nvSpPr>
        <p:spPr>
          <a:xfrm>
            <a:off x="1143000" y="1431019"/>
            <a:ext cx="6858000" cy="2109900"/>
          </a:xfrm>
          <a:prstGeom prst="rect">
            <a:avLst/>
          </a:prstGeom>
        </p:spPr>
        <p:txBody>
          <a:bodyPr spcFirstLastPara="1" wrap="square" lIns="68575" tIns="34275" rIns="68575" bIns="34275" anchor="b" anchorCtr="0">
            <a:noAutofit/>
          </a:bodyPr>
          <a:lstStyle/>
          <a:p>
            <a:pPr marL="0" lvl="0" indent="0" algn="ctr" rtl="0">
              <a:spcBef>
                <a:spcPts val="0"/>
              </a:spcBef>
              <a:spcAft>
                <a:spcPts val="0"/>
              </a:spcAft>
              <a:buNone/>
            </a:pPr>
            <a:r>
              <a:rPr lang="en">
                <a:latin typeface="Avenir"/>
                <a:ea typeface="Avenir"/>
                <a:cs typeface="Avenir"/>
                <a:sym typeface="Avenir"/>
              </a:rPr>
              <a:t>Poynt App Center</a:t>
            </a:r>
            <a:endParaRPr>
              <a:latin typeface="Avenir"/>
              <a:ea typeface="Avenir"/>
              <a:cs typeface="Avenir"/>
              <a:sym typeface="Aveni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019"/>
        <p:cNvGrpSpPr/>
        <p:nvPr/>
      </p:nvGrpSpPr>
      <p:grpSpPr>
        <a:xfrm>
          <a:off x="0" y="0"/>
          <a:ext cx="0" cy="0"/>
          <a:chOff x="0" y="0"/>
          <a:chExt cx="0" cy="0"/>
        </a:xfrm>
      </p:grpSpPr>
      <p:sp>
        <p:nvSpPr>
          <p:cNvPr id="7020" name="Google Shape;7020;p109"/>
          <p:cNvSpPr txBox="1">
            <a:spLocks noGrp="1"/>
          </p:cNvSpPr>
          <p:nvPr>
            <p:ph type="title"/>
          </p:nvPr>
        </p:nvSpPr>
        <p:spPr>
          <a:xfrm>
            <a:off x="3055613" y="425644"/>
            <a:ext cx="5570400" cy="569700"/>
          </a:xfrm>
          <a:prstGeom prst="rect">
            <a:avLst/>
          </a:prstGeom>
        </p:spPr>
        <p:txBody>
          <a:bodyPr spcFirstLastPara="1" wrap="square" lIns="68575" tIns="34275" rIns="68575" bIns="34275" anchor="ctr" anchorCtr="0">
            <a:noAutofit/>
          </a:bodyPr>
          <a:lstStyle/>
          <a:p>
            <a:pPr marL="0" lvl="0" indent="0" algn="ctr" rtl="0">
              <a:spcBef>
                <a:spcPts val="0"/>
              </a:spcBef>
              <a:spcAft>
                <a:spcPts val="0"/>
              </a:spcAft>
              <a:buNone/>
            </a:pPr>
            <a:r>
              <a:rPr lang="en">
                <a:latin typeface="Avenir"/>
                <a:ea typeface="Avenir"/>
                <a:cs typeface="Avenir"/>
                <a:sym typeface="Avenir"/>
              </a:rPr>
              <a:t>Poynt App Center</a:t>
            </a:r>
            <a:endParaRPr>
              <a:latin typeface="Avenir"/>
              <a:ea typeface="Avenir"/>
              <a:cs typeface="Avenir"/>
              <a:sym typeface="Avenir"/>
            </a:endParaRPr>
          </a:p>
        </p:txBody>
      </p:sp>
      <p:sp>
        <p:nvSpPr>
          <p:cNvPr id="7021" name="Google Shape;7021;p109"/>
          <p:cNvSpPr txBox="1">
            <a:spLocks noGrp="1"/>
          </p:cNvSpPr>
          <p:nvPr>
            <p:ph type="body" idx="3"/>
          </p:nvPr>
        </p:nvSpPr>
        <p:spPr>
          <a:xfrm>
            <a:off x="233225" y="1578720"/>
            <a:ext cx="2661900" cy="1744200"/>
          </a:xfrm>
          <a:prstGeom prst="rect">
            <a:avLst/>
          </a:prstGeom>
        </p:spPr>
        <p:txBody>
          <a:bodyPr spcFirstLastPara="1" wrap="square" lIns="68575" tIns="34275" rIns="68575" bIns="34275" anchor="t" anchorCtr="0">
            <a:noAutofit/>
          </a:bodyPr>
          <a:lstStyle/>
          <a:p>
            <a:pPr marL="0" lvl="0" indent="0" algn="l" rtl="0">
              <a:lnSpc>
                <a:spcPct val="115000"/>
              </a:lnSpc>
              <a:spcBef>
                <a:spcPts val="800"/>
              </a:spcBef>
              <a:spcAft>
                <a:spcPts val="0"/>
              </a:spcAft>
              <a:buNone/>
            </a:pPr>
            <a:r>
              <a:rPr lang="en" sz="1400">
                <a:solidFill>
                  <a:srgbClr val="FFFFFF"/>
                </a:solidFill>
                <a:latin typeface="Arial"/>
                <a:ea typeface="Arial"/>
                <a:cs typeface="Arial"/>
                <a:sym typeface="Arial"/>
              </a:rPr>
              <a:t>With the Poynt App Center, merchants can customize the Poynt terminal to create a more efficient business operation. </a:t>
            </a:r>
            <a:endParaRPr sz="1400">
              <a:solidFill>
                <a:srgbClr val="FFFFFF"/>
              </a:solidFill>
            </a:endParaRPr>
          </a:p>
        </p:txBody>
      </p:sp>
      <p:pic>
        <p:nvPicPr>
          <p:cNvPr id="7022" name="Google Shape;7022;p10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3350525" y="1173694"/>
            <a:ext cx="2442944" cy="3843357"/>
          </a:xfrm>
          <a:prstGeom prst="rect">
            <a:avLst/>
          </a:prstGeom>
          <a:noFill/>
          <a:ln>
            <a:noFill/>
          </a:ln>
        </p:spPr>
      </p:pic>
      <p:pic>
        <p:nvPicPr>
          <p:cNvPr id="7023" name="Google Shape;7023;p109"/>
          <p:cNvPicPr preferRelativeResize="0"/>
          <p:nvPr/>
        </p:nvPicPr>
        <p:blipFill>
          <a:blip r:embed="rId4" cstate="screen">
            <a:alphaModFix/>
            <a:extLst>
              <a:ext uri="{28A0092B-C50C-407E-A947-70E740481C1C}">
                <a14:useLocalDpi xmlns:a14="http://schemas.microsoft.com/office/drawing/2010/main"/>
              </a:ext>
            </a:extLst>
          </a:blip>
          <a:stretch>
            <a:fillRect/>
          </a:stretch>
        </p:blipFill>
        <p:spPr>
          <a:xfrm>
            <a:off x="5989619" y="1173694"/>
            <a:ext cx="2402098" cy="3843357"/>
          </a:xfrm>
          <a:prstGeom prst="rect">
            <a:avLst/>
          </a:prstGeom>
          <a:noFill/>
          <a:ln>
            <a:noFill/>
          </a:ln>
        </p:spPr>
      </p:pic>
      <p:sp>
        <p:nvSpPr>
          <p:cNvPr id="7024" name="Google Shape;7024;p109"/>
          <p:cNvSpPr txBox="1"/>
          <p:nvPr/>
        </p:nvSpPr>
        <p:spPr>
          <a:xfrm>
            <a:off x="274525" y="4189925"/>
            <a:ext cx="2514000" cy="27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FFFFFF"/>
                </a:solidFill>
                <a:latin typeface="Avenir"/>
                <a:ea typeface="Avenir"/>
                <a:cs typeface="Avenir"/>
                <a:sym typeface="Avenir"/>
                <a:hlinkClick r:id="rId5"/>
              </a:rPr>
              <a:t>Poynt Support Article</a:t>
            </a:r>
            <a:endParaRPr>
              <a:solidFill>
                <a:srgbClr val="FFFFFF"/>
              </a:solidFill>
              <a:latin typeface="Avenir"/>
              <a:ea typeface="Avenir"/>
              <a:cs typeface="Avenir"/>
              <a:sym typeface="Aveni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029"/>
        <p:cNvGrpSpPr/>
        <p:nvPr/>
      </p:nvGrpSpPr>
      <p:grpSpPr>
        <a:xfrm>
          <a:off x="0" y="0"/>
          <a:ext cx="0" cy="0"/>
          <a:chOff x="0" y="0"/>
          <a:chExt cx="0" cy="0"/>
        </a:xfrm>
      </p:grpSpPr>
      <p:sp>
        <p:nvSpPr>
          <p:cNvPr id="7030" name="Google Shape;7030;p110"/>
          <p:cNvSpPr txBox="1">
            <a:spLocks noGrp="1"/>
          </p:cNvSpPr>
          <p:nvPr>
            <p:ph type="body" idx="1"/>
          </p:nvPr>
        </p:nvSpPr>
        <p:spPr>
          <a:xfrm>
            <a:off x="423708" y="491108"/>
            <a:ext cx="8301000" cy="502500"/>
          </a:xfrm>
          <a:prstGeom prst="rect">
            <a:avLst/>
          </a:prstGeom>
          <a:noFill/>
          <a:ln>
            <a:noFill/>
          </a:ln>
        </p:spPr>
        <p:txBody>
          <a:bodyPr spcFirstLastPara="1" wrap="square" lIns="68575" tIns="34275" rIns="68575" bIns="34275" anchor="t" anchorCtr="0">
            <a:noAutofit/>
          </a:bodyPr>
          <a:lstStyle/>
          <a:p>
            <a:pPr marL="0" lvl="0" indent="0" algn="ctr" rtl="0">
              <a:lnSpc>
                <a:spcPct val="90000"/>
              </a:lnSpc>
              <a:spcBef>
                <a:spcPts val="0"/>
              </a:spcBef>
              <a:spcAft>
                <a:spcPts val="0"/>
              </a:spcAft>
              <a:buClr>
                <a:schemeClr val="dk1"/>
              </a:buClr>
              <a:buSzPts val="2400"/>
              <a:buNone/>
            </a:pPr>
            <a:r>
              <a:rPr lang="en">
                <a:latin typeface="Avenir"/>
                <a:ea typeface="Avenir"/>
                <a:cs typeface="Avenir"/>
                <a:sym typeface="Avenir"/>
              </a:rPr>
              <a:t>GROW YOUR BUSINESS BEYOND PAYMENTS</a:t>
            </a:r>
            <a:endParaRPr/>
          </a:p>
          <a:p>
            <a:pPr marL="0" lvl="0" indent="0" algn="ctr" rtl="0">
              <a:lnSpc>
                <a:spcPct val="90000"/>
              </a:lnSpc>
              <a:spcBef>
                <a:spcPts val="800"/>
              </a:spcBef>
              <a:spcAft>
                <a:spcPts val="0"/>
              </a:spcAft>
              <a:buClr>
                <a:schemeClr val="dk1"/>
              </a:buClr>
              <a:buSzPts val="2400"/>
              <a:buNone/>
            </a:pPr>
            <a:endParaRPr/>
          </a:p>
        </p:txBody>
      </p:sp>
      <p:sp>
        <p:nvSpPr>
          <p:cNvPr id="7031" name="Google Shape;7031;p110"/>
          <p:cNvSpPr txBox="1"/>
          <p:nvPr/>
        </p:nvSpPr>
        <p:spPr>
          <a:xfrm>
            <a:off x="95697" y="1089942"/>
            <a:ext cx="1235700" cy="6924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1400">
                <a:solidFill>
                  <a:schemeClr val="dk1"/>
                </a:solidFill>
                <a:latin typeface="Avenir"/>
                <a:ea typeface="Avenir"/>
                <a:cs typeface="Avenir"/>
                <a:sym typeface="Avenir"/>
              </a:rPr>
              <a:t>Retail &amp; Restaurant POS</a:t>
            </a:r>
            <a:endParaRPr sz="1100"/>
          </a:p>
        </p:txBody>
      </p:sp>
      <p:sp>
        <p:nvSpPr>
          <p:cNvPr id="7032" name="Google Shape;7032;p110"/>
          <p:cNvSpPr txBox="1"/>
          <p:nvPr/>
        </p:nvSpPr>
        <p:spPr>
          <a:xfrm>
            <a:off x="1366109" y="1180343"/>
            <a:ext cx="1235700" cy="4845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1400">
                <a:solidFill>
                  <a:schemeClr val="dk1"/>
                </a:solidFill>
                <a:latin typeface="Avenir"/>
                <a:ea typeface="Avenir"/>
                <a:cs typeface="Avenir"/>
                <a:sym typeface="Avenir"/>
              </a:rPr>
              <a:t>Salon &amp; Spa POS</a:t>
            </a:r>
            <a:endParaRPr sz="1100"/>
          </a:p>
        </p:txBody>
      </p:sp>
      <p:sp>
        <p:nvSpPr>
          <p:cNvPr id="7033" name="Google Shape;7033;p110"/>
          <p:cNvSpPr txBox="1"/>
          <p:nvPr/>
        </p:nvSpPr>
        <p:spPr>
          <a:xfrm>
            <a:off x="2668211" y="1193816"/>
            <a:ext cx="1235700" cy="4845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1400">
                <a:solidFill>
                  <a:schemeClr val="dk1"/>
                </a:solidFill>
                <a:latin typeface="Avenir"/>
                <a:ea typeface="Avenir"/>
                <a:cs typeface="Avenir"/>
                <a:sym typeface="Avenir"/>
              </a:rPr>
              <a:t>Business Operations</a:t>
            </a:r>
            <a:endParaRPr sz="1100"/>
          </a:p>
        </p:txBody>
      </p:sp>
      <p:sp>
        <p:nvSpPr>
          <p:cNvPr id="7034" name="Google Shape;7034;p110"/>
          <p:cNvSpPr txBox="1"/>
          <p:nvPr/>
        </p:nvSpPr>
        <p:spPr>
          <a:xfrm>
            <a:off x="3904010" y="1297690"/>
            <a:ext cx="1235700" cy="2769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1400">
                <a:solidFill>
                  <a:schemeClr val="dk1"/>
                </a:solidFill>
                <a:latin typeface="Avenir"/>
                <a:ea typeface="Avenir"/>
                <a:cs typeface="Avenir"/>
                <a:sym typeface="Avenir"/>
              </a:rPr>
              <a:t>Productivity</a:t>
            </a:r>
            <a:endParaRPr sz="1100"/>
          </a:p>
        </p:txBody>
      </p:sp>
      <p:sp>
        <p:nvSpPr>
          <p:cNvPr id="7035" name="Google Shape;7035;p110"/>
          <p:cNvSpPr txBox="1"/>
          <p:nvPr/>
        </p:nvSpPr>
        <p:spPr>
          <a:xfrm>
            <a:off x="5247707" y="1250160"/>
            <a:ext cx="1235700" cy="4845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1400">
                <a:solidFill>
                  <a:schemeClr val="dk1"/>
                </a:solidFill>
                <a:latin typeface="Avenir"/>
                <a:ea typeface="Avenir"/>
                <a:cs typeface="Avenir"/>
                <a:sym typeface="Avenir"/>
              </a:rPr>
              <a:t>Accounting &amp; Reporting</a:t>
            </a:r>
            <a:endParaRPr sz="1100"/>
          </a:p>
        </p:txBody>
      </p:sp>
      <p:sp>
        <p:nvSpPr>
          <p:cNvPr id="7036" name="Google Shape;7036;p110"/>
          <p:cNvSpPr txBox="1"/>
          <p:nvPr/>
        </p:nvSpPr>
        <p:spPr>
          <a:xfrm>
            <a:off x="6549809" y="1297690"/>
            <a:ext cx="1235700" cy="2769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1400">
                <a:solidFill>
                  <a:schemeClr val="dk1"/>
                </a:solidFill>
                <a:latin typeface="Avenir"/>
                <a:ea typeface="Avenir"/>
                <a:cs typeface="Avenir"/>
                <a:sym typeface="Avenir"/>
              </a:rPr>
              <a:t>eCommerce</a:t>
            </a:r>
            <a:endParaRPr sz="1100"/>
          </a:p>
        </p:txBody>
      </p:sp>
      <p:sp>
        <p:nvSpPr>
          <p:cNvPr id="7037" name="Google Shape;7037;p110"/>
          <p:cNvSpPr txBox="1"/>
          <p:nvPr/>
        </p:nvSpPr>
        <p:spPr>
          <a:xfrm>
            <a:off x="7768179" y="1284218"/>
            <a:ext cx="1235700" cy="2769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 sz="1400">
                <a:solidFill>
                  <a:schemeClr val="dk1"/>
                </a:solidFill>
                <a:latin typeface="Avenir"/>
                <a:ea typeface="Avenir"/>
                <a:cs typeface="Avenir"/>
                <a:sym typeface="Avenir"/>
              </a:rPr>
              <a:t>Marketing</a:t>
            </a:r>
            <a:endParaRPr sz="1100"/>
          </a:p>
        </p:txBody>
      </p:sp>
      <p:pic>
        <p:nvPicPr>
          <p:cNvPr id="7038" name="Google Shape;7038;p110"/>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91782" y="1905457"/>
            <a:ext cx="488924" cy="488924"/>
          </a:xfrm>
          <a:prstGeom prst="rect">
            <a:avLst/>
          </a:prstGeom>
          <a:noFill/>
          <a:ln>
            <a:noFill/>
          </a:ln>
        </p:spPr>
      </p:pic>
      <p:pic>
        <p:nvPicPr>
          <p:cNvPr id="7039" name="Google Shape;7039;p110"/>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3024463" y="2005616"/>
            <a:ext cx="562605" cy="562605"/>
          </a:xfrm>
          <a:prstGeom prst="rect">
            <a:avLst/>
          </a:prstGeom>
          <a:noFill/>
          <a:ln>
            <a:noFill/>
          </a:ln>
        </p:spPr>
      </p:pic>
      <p:pic>
        <p:nvPicPr>
          <p:cNvPr id="7040" name="Google Shape;7040;p110"/>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3027031" y="3341911"/>
            <a:ext cx="560037" cy="560037"/>
          </a:xfrm>
          <a:prstGeom prst="rect">
            <a:avLst/>
          </a:prstGeom>
          <a:noFill/>
          <a:ln>
            <a:noFill/>
          </a:ln>
        </p:spPr>
      </p:pic>
      <p:pic>
        <p:nvPicPr>
          <p:cNvPr id="7041" name="Google Shape;7041;p110"/>
          <p:cNvPicPr preferRelativeResize="0"/>
          <p:nvPr/>
        </p:nvPicPr>
        <p:blipFill rotWithShape="1">
          <a:blip r:embed="rId6" cstate="screen">
            <a:alphaModFix/>
            <a:extLst>
              <a:ext uri="{28A0092B-C50C-407E-A947-70E740481C1C}">
                <a14:useLocalDpi xmlns:a14="http://schemas.microsoft.com/office/drawing/2010/main"/>
              </a:ext>
            </a:extLst>
          </a:blip>
          <a:srcRect/>
          <a:stretch/>
        </p:blipFill>
        <p:spPr>
          <a:xfrm>
            <a:off x="8034151" y="3705166"/>
            <a:ext cx="786115" cy="786115"/>
          </a:xfrm>
          <a:prstGeom prst="rect">
            <a:avLst/>
          </a:prstGeom>
          <a:noFill/>
          <a:ln>
            <a:noFill/>
          </a:ln>
        </p:spPr>
      </p:pic>
      <p:pic>
        <p:nvPicPr>
          <p:cNvPr id="7042" name="Google Shape;7042;p110"/>
          <p:cNvPicPr preferRelativeResize="0"/>
          <p:nvPr/>
        </p:nvPicPr>
        <p:blipFill rotWithShape="1">
          <a:blip r:embed="rId7">
            <a:alphaModFix/>
          </a:blip>
          <a:srcRect/>
          <a:stretch/>
        </p:blipFill>
        <p:spPr>
          <a:xfrm>
            <a:off x="5611948" y="3291707"/>
            <a:ext cx="568099" cy="568099"/>
          </a:xfrm>
          <a:prstGeom prst="rect">
            <a:avLst/>
          </a:prstGeom>
          <a:noFill/>
          <a:ln>
            <a:noFill/>
          </a:ln>
        </p:spPr>
      </p:pic>
      <p:pic>
        <p:nvPicPr>
          <p:cNvPr id="7043" name="Google Shape;7043;p110"/>
          <p:cNvPicPr preferRelativeResize="0"/>
          <p:nvPr/>
        </p:nvPicPr>
        <p:blipFill rotWithShape="1">
          <a:blip r:embed="rId8" cstate="screen">
            <a:alphaModFix/>
            <a:extLst>
              <a:ext uri="{28A0092B-C50C-407E-A947-70E740481C1C}">
                <a14:useLocalDpi xmlns:a14="http://schemas.microsoft.com/office/drawing/2010/main"/>
              </a:ext>
            </a:extLst>
          </a:blip>
          <a:srcRect/>
          <a:stretch/>
        </p:blipFill>
        <p:spPr>
          <a:xfrm>
            <a:off x="7970009" y="2775646"/>
            <a:ext cx="914400" cy="914400"/>
          </a:xfrm>
          <a:prstGeom prst="rect">
            <a:avLst/>
          </a:prstGeom>
          <a:noFill/>
          <a:ln>
            <a:noFill/>
          </a:ln>
        </p:spPr>
      </p:pic>
      <p:pic>
        <p:nvPicPr>
          <p:cNvPr id="7044" name="Google Shape;7044;p110"/>
          <p:cNvPicPr preferRelativeResize="0"/>
          <p:nvPr/>
        </p:nvPicPr>
        <p:blipFill rotWithShape="1">
          <a:blip r:embed="rId9" cstate="screen">
            <a:alphaModFix/>
            <a:extLst>
              <a:ext uri="{28A0092B-C50C-407E-A947-70E740481C1C}">
                <a14:useLocalDpi xmlns:a14="http://schemas.microsoft.com/office/drawing/2010/main"/>
              </a:ext>
            </a:extLst>
          </a:blip>
          <a:srcRect/>
          <a:stretch/>
        </p:blipFill>
        <p:spPr>
          <a:xfrm>
            <a:off x="4250056" y="1928225"/>
            <a:ext cx="604853" cy="604853"/>
          </a:xfrm>
          <a:prstGeom prst="rect">
            <a:avLst/>
          </a:prstGeom>
          <a:noFill/>
          <a:ln>
            <a:noFill/>
          </a:ln>
        </p:spPr>
      </p:pic>
      <p:pic>
        <p:nvPicPr>
          <p:cNvPr id="7045" name="Google Shape;7045;p110"/>
          <p:cNvPicPr preferRelativeResize="0"/>
          <p:nvPr/>
        </p:nvPicPr>
        <p:blipFill rotWithShape="1">
          <a:blip r:embed="rId10" cstate="screen">
            <a:alphaModFix/>
            <a:extLst>
              <a:ext uri="{28A0092B-C50C-407E-A947-70E740481C1C}">
                <a14:useLocalDpi xmlns:a14="http://schemas.microsoft.com/office/drawing/2010/main"/>
              </a:ext>
            </a:extLst>
          </a:blip>
          <a:srcRect/>
          <a:stretch/>
        </p:blipFill>
        <p:spPr>
          <a:xfrm>
            <a:off x="518531" y="3711342"/>
            <a:ext cx="435426" cy="435426"/>
          </a:xfrm>
          <a:prstGeom prst="rect">
            <a:avLst/>
          </a:prstGeom>
          <a:noFill/>
          <a:ln>
            <a:noFill/>
          </a:ln>
        </p:spPr>
      </p:pic>
      <p:pic>
        <p:nvPicPr>
          <p:cNvPr id="7046" name="Google Shape;7046;p110"/>
          <p:cNvPicPr preferRelativeResize="0"/>
          <p:nvPr/>
        </p:nvPicPr>
        <p:blipFill rotWithShape="1">
          <a:blip r:embed="rId11" cstate="screen">
            <a:alphaModFix/>
            <a:extLst>
              <a:ext uri="{28A0092B-C50C-407E-A947-70E740481C1C}">
                <a14:useLocalDpi xmlns:a14="http://schemas.microsoft.com/office/drawing/2010/main"/>
              </a:ext>
            </a:extLst>
          </a:blip>
          <a:srcRect/>
          <a:stretch/>
        </p:blipFill>
        <p:spPr>
          <a:xfrm>
            <a:off x="414191" y="3025531"/>
            <a:ext cx="651145" cy="651145"/>
          </a:xfrm>
          <a:prstGeom prst="rect">
            <a:avLst/>
          </a:prstGeom>
          <a:noFill/>
          <a:ln>
            <a:noFill/>
          </a:ln>
        </p:spPr>
      </p:pic>
      <p:pic>
        <p:nvPicPr>
          <p:cNvPr id="7047" name="Google Shape;7047;p110"/>
          <p:cNvPicPr preferRelativeResize="0"/>
          <p:nvPr/>
        </p:nvPicPr>
        <p:blipFill rotWithShape="1">
          <a:blip r:embed="rId12" cstate="screen">
            <a:alphaModFix/>
            <a:extLst>
              <a:ext uri="{28A0092B-C50C-407E-A947-70E740481C1C}">
                <a14:useLocalDpi xmlns:a14="http://schemas.microsoft.com/office/drawing/2010/main"/>
              </a:ext>
            </a:extLst>
          </a:blip>
          <a:srcRect/>
          <a:stretch/>
        </p:blipFill>
        <p:spPr>
          <a:xfrm>
            <a:off x="1666343" y="3674208"/>
            <a:ext cx="683985" cy="683985"/>
          </a:xfrm>
          <a:prstGeom prst="rect">
            <a:avLst/>
          </a:prstGeom>
          <a:noFill/>
          <a:ln>
            <a:noFill/>
          </a:ln>
        </p:spPr>
      </p:pic>
      <p:pic>
        <p:nvPicPr>
          <p:cNvPr id="7048" name="Google Shape;7048;p110"/>
          <p:cNvPicPr preferRelativeResize="0"/>
          <p:nvPr/>
        </p:nvPicPr>
        <p:blipFill rotWithShape="1">
          <a:blip r:embed="rId13" cstate="screen">
            <a:alphaModFix/>
            <a:extLst>
              <a:ext uri="{28A0092B-C50C-407E-A947-70E740481C1C}">
                <a14:useLocalDpi xmlns:a14="http://schemas.microsoft.com/office/drawing/2010/main"/>
              </a:ext>
            </a:extLst>
          </a:blip>
          <a:srcRect/>
          <a:stretch/>
        </p:blipFill>
        <p:spPr>
          <a:xfrm>
            <a:off x="6825715" y="3332215"/>
            <a:ext cx="683985" cy="683985"/>
          </a:xfrm>
          <a:prstGeom prst="rect">
            <a:avLst/>
          </a:prstGeom>
          <a:noFill/>
          <a:ln>
            <a:noFill/>
          </a:ln>
        </p:spPr>
      </p:pic>
      <p:pic>
        <p:nvPicPr>
          <p:cNvPr id="7049" name="Google Shape;7049;p110"/>
          <p:cNvPicPr preferRelativeResize="0"/>
          <p:nvPr/>
        </p:nvPicPr>
        <p:blipFill rotWithShape="1">
          <a:blip r:embed="rId14" cstate="screen">
            <a:alphaModFix/>
            <a:extLst>
              <a:ext uri="{28A0092B-C50C-407E-A947-70E740481C1C}">
                <a14:useLocalDpi xmlns:a14="http://schemas.microsoft.com/office/drawing/2010/main"/>
              </a:ext>
            </a:extLst>
          </a:blip>
          <a:srcRect/>
          <a:stretch/>
        </p:blipFill>
        <p:spPr>
          <a:xfrm>
            <a:off x="1706001" y="2179444"/>
            <a:ext cx="603680" cy="603680"/>
          </a:xfrm>
          <a:prstGeom prst="rect">
            <a:avLst/>
          </a:prstGeom>
          <a:noFill/>
          <a:ln>
            <a:noFill/>
          </a:ln>
        </p:spPr>
      </p:pic>
      <p:pic>
        <p:nvPicPr>
          <p:cNvPr id="7050" name="Google Shape;7050;p110"/>
          <p:cNvPicPr preferRelativeResize="0"/>
          <p:nvPr/>
        </p:nvPicPr>
        <p:blipFill rotWithShape="1">
          <a:blip r:embed="rId15" cstate="screen">
            <a:alphaModFix/>
            <a:extLst>
              <a:ext uri="{28A0092B-C50C-407E-A947-70E740481C1C}">
                <a14:useLocalDpi xmlns:a14="http://schemas.microsoft.com/office/drawing/2010/main"/>
              </a:ext>
            </a:extLst>
          </a:blip>
          <a:srcRect/>
          <a:stretch/>
        </p:blipFill>
        <p:spPr>
          <a:xfrm>
            <a:off x="1714225" y="2931077"/>
            <a:ext cx="603680" cy="603680"/>
          </a:xfrm>
          <a:prstGeom prst="rect">
            <a:avLst/>
          </a:prstGeom>
          <a:noFill/>
          <a:ln>
            <a:noFill/>
          </a:ln>
        </p:spPr>
      </p:pic>
      <p:pic>
        <p:nvPicPr>
          <p:cNvPr id="7051" name="Google Shape;7051;p110"/>
          <p:cNvPicPr preferRelativeResize="0"/>
          <p:nvPr/>
        </p:nvPicPr>
        <p:blipFill rotWithShape="1">
          <a:blip r:embed="rId16" cstate="screen">
            <a:alphaModFix/>
            <a:extLst>
              <a:ext uri="{28A0092B-C50C-407E-A947-70E740481C1C}">
                <a14:useLocalDpi xmlns:a14="http://schemas.microsoft.com/office/drawing/2010/main"/>
              </a:ext>
            </a:extLst>
          </a:blip>
          <a:srcRect/>
          <a:stretch/>
        </p:blipFill>
        <p:spPr>
          <a:xfrm>
            <a:off x="6835549" y="2392083"/>
            <a:ext cx="654320" cy="667406"/>
          </a:xfrm>
          <a:prstGeom prst="rect">
            <a:avLst/>
          </a:prstGeom>
          <a:noFill/>
          <a:ln>
            <a:noFill/>
          </a:ln>
        </p:spPr>
      </p:pic>
      <p:pic>
        <p:nvPicPr>
          <p:cNvPr id="7052" name="Google Shape;7052;p110"/>
          <p:cNvPicPr preferRelativeResize="0"/>
          <p:nvPr/>
        </p:nvPicPr>
        <p:blipFill rotWithShape="1">
          <a:blip r:embed="rId17" cstate="screen">
            <a:alphaModFix/>
            <a:extLst>
              <a:ext uri="{28A0092B-C50C-407E-A947-70E740481C1C}">
                <a14:useLocalDpi xmlns:a14="http://schemas.microsoft.com/office/drawing/2010/main"/>
              </a:ext>
            </a:extLst>
          </a:blip>
          <a:srcRect/>
          <a:stretch/>
        </p:blipFill>
        <p:spPr>
          <a:xfrm>
            <a:off x="4273769" y="3269206"/>
            <a:ext cx="589420" cy="589420"/>
          </a:xfrm>
          <a:prstGeom prst="rect">
            <a:avLst/>
          </a:prstGeom>
          <a:noFill/>
          <a:ln>
            <a:noFill/>
          </a:ln>
        </p:spPr>
      </p:pic>
      <p:pic>
        <p:nvPicPr>
          <p:cNvPr id="7053" name="Google Shape;7053;p110"/>
          <p:cNvPicPr preferRelativeResize="0"/>
          <p:nvPr/>
        </p:nvPicPr>
        <p:blipFill rotWithShape="1">
          <a:blip r:embed="rId18" cstate="screen">
            <a:alphaModFix/>
            <a:extLst>
              <a:ext uri="{28A0092B-C50C-407E-A947-70E740481C1C}">
                <a14:useLocalDpi xmlns:a14="http://schemas.microsoft.com/office/drawing/2010/main"/>
              </a:ext>
            </a:extLst>
          </a:blip>
          <a:srcRect/>
          <a:stretch/>
        </p:blipFill>
        <p:spPr>
          <a:xfrm>
            <a:off x="5590627" y="2636367"/>
            <a:ext cx="589420" cy="589420"/>
          </a:xfrm>
          <a:prstGeom prst="rect">
            <a:avLst/>
          </a:prstGeom>
          <a:noFill/>
          <a:ln>
            <a:noFill/>
          </a:ln>
        </p:spPr>
      </p:pic>
      <p:pic>
        <p:nvPicPr>
          <p:cNvPr id="7054" name="Google Shape;7054;p110"/>
          <p:cNvPicPr preferRelativeResize="0"/>
          <p:nvPr/>
        </p:nvPicPr>
        <p:blipFill rotWithShape="1">
          <a:blip r:embed="rId19" cstate="screen">
            <a:alphaModFix/>
            <a:extLst>
              <a:ext uri="{28A0092B-C50C-407E-A947-70E740481C1C}">
                <a14:useLocalDpi xmlns:a14="http://schemas.microsoft.com/office/drawing/2010/main"/>
              </a:ext>
            </a:extLst>
          </a:blip>
          <a:srcRect/>
          <a:stretch/>
        </p:blipFill>
        <p:spPr>
          <a:xfrm>
            <a:off x="5580050" y="1930774"/>
            <a:ext cx="571111" cy="582533"/>
          </a:xfrm>
          <a:prstGeom prst="rect">
            <a:avLst/>
          </a:prstGeom>
          <a:noFill/>
          <a:ln>
            <a:noFill/>
          </a:ln>
        </p:spPr>
      </p:pic>
      <p:pic>
        <p:nvPicPr>
          <p:cNvPr id="7055" name="Google Shape;7055;p110"/>
          <p:cNvPicPr preferRelativeResize="0"/>
          <p:nvPr/>
        </p:nvPicPr>
        <p:blipFill rotWithShape="1">
          <a:blip r:embed="rId20" cstate="screen">
            <a:alphaModFix/>
            <a:extLst>
              <a:ext uri="{28A0092B-C50C-407E-A947-70E740481C1C}">
                <a14:useLocalDpi xmlns:a14="http://schemas.microsoft.com/office/drawing/2010/main"/>
              </a:ext>
            </a:extLst>
          </a:blip>
          <a:srcRect/>
          <a:stretch/>
        </p:blipFill>
        <p:spPr>
          <a:xfrm>
            <a:off x="4290387" y="3972064"/>
            <a:ext cx="589420" cy="589420"/>
          </a:xfrm>
          <a:prstGeom prst="rect">
            <a:avLst/>
          </a:prstGeom>
          <a:noFill/>
          <a:ln>
            <a:noFill/>
          </a:ln>
        </p:spPr>
      </p:pic>
      <p:pic>
        <p:nvPicPr>
          <p:cNvPr id="7056" name="Google Shape;7056;p110"/>
          <p:cNvPicPr preferRelativeResize="0"/>
          <p:nvPr/>
        </p:nvPicPr>
        <p:blipFill rotWithShape="1">
          <a:blip r:embed="rId21" cstate="screen">
            <a:alphaModFix/>
            <a:extLst>
              <a:ext uri="{28A0092B-C50C-407E-A947-70E740481C1C}">
                <a14:useLocalDpi xmlns:a14="http://schemas.microsoft.com/office/drawing/2010/main"/>
              </a:ext>
            </a:extLst>
          </a:blip>
          <a:srcRect/>
          <a:stretch/>
        </p:blipFill>
        <p:spPr>
          <a:xfrm>
            <a:off x="501304" y="4205239"/>
            <a:ext cx="469880" cy="479278"/>
          </a:xfrm>
          <a:prstGeom prst="rect">
            <a:avLst/>
          </a:prstGeom>
          <a:noFill/>
          <a:ln>
            <a:noFill/>
          </a:ln>
        </p:spPr>
      </p:pic>
      <p:pic>
        <p:nvPicPr>
          <p:cNvPr id="7057" name="Google Shape;7057;p110"/>
          <p:cNvPicPr preferRelativeResize="0"/>
          <p:nvPr/>
        </p:nvPicPr>
        <p:blipFill rotWithShape="1">
          <a:blip r:embed="rId22" cstate="screen">
            <a:alphaModFix/>
            <a:extLst>
              <a:ext uri="{28A0092B-C50C-407E-A947-70E740481C1C}">
                <a14:useLocalDpi xmlns:a14="http://schemas.microsoft.com/office/drawing/2010/main"/>
              </a:ext>
            </a:extLst>
          </a:blip>
          <a:srcRect/>
          <a:stretch/>
        </p:blipFill>
        <p:spPr>
          <a:xfrm>
            <a:off x="3011055" y="3952516"/>
            <a:ext cx="589420" cy="601208"/>
          </a:xfrm>
          <a:prstGeom prst="rect">
            <a:avLst/>
          </a:prstGeom>
          <a:noFill/>
          <a:ln>
            <a:noFill/>
          </a:ln>
        </p:spPr>
      </p:pic>
      <p:pic>
        <p:nvPicPr>
          <p:cNvPr id="7058" name="Google Shape;7058;p110"/>
          <p:cNvPicPr preferRelativeResize="0"/>
          <p:nvPr/>
        </p:nvPicPr>
        <p:blipFill rotWithShape="1">
          <a:blip r:embed="rId23" cstate="screen">
            <a:alphaModFix/>
            <a:extLst>
              <a:ext uri="{28A0092B-C50C-407E-A947-70E740481C1C}">
                <a14:useLocalDpi xmlns:a14="http://schemas.microsoft.com/office/drawing/2010/main"/>
              </a:ext>
            </a:extLst>
          </a:blip>
          <a:srcRect/>
          <a:stretch/>
        </p:blipFill>
        <p:spPr>
          <a:xfrm>
            <a:off x="4281872" y="2598039"/>
            <a:ext cx="589421" cy="589420"/>
          </a:xfrm>
          <a:prstGeom prst="rect">
            <a:avLst/>
          </a:prstGeom>
          <a:noFill/>
          <a:ln>
            <a:noFill/>
          </a:ln>
        </p:spPr>
      </p:pic>
      <p:pic>
        <p:nvPicPr>
          <p:cNvPr id="7059" name="Google Shape;7059;p110"/>
          <p:cNvPicPr preferRelativeResize="0"/>
          <p:nvPr/>
        </p:nvPicPr>
        <p:blipFill rotWithShape="1">
          <a:blip r:embed="rId24" cstate="screen">
            <a:alphaModFix/>
            <a:extLst>
              <a:ext uri="{28A0092B-C50C-407E-A947-70E740481C1C}">
                <a14:useLocalDpi xmlns:a14="http://schemas.microsoft.com/office/drawing/2010/main"/>
              </a:ext>
            </a:extLst>
          </a:blip>
          <a:srcRect/>
          <a:stretch/>
        </p:blipFill>
        <p:spPr>
          <a:xfrm>
            <a:off x="5604587" y="3945781"/>
            <a:ext cx="589420" cy="601208"/>
          </a:xfrm>
          <a:prstGeom prst="rect">
            <a:avLst/>
          </a:prstGeom>
          <a:noFill/>
          <a:ln>
            <a:noFill/>
          </a:ln>
        </p:spPr>
      </p:pic>
      <p:pic>
        <p:nvPicPr>
          <p:cNvPr id="7060" name="Google Shape;7060;p110"/>
          <p:cNvPicPr preferRelativeResize="0"/>
          <p:nvPr/>
        </p:nvPicPr>
        <p:blipFill rotWithShape="1">
          <a:blip r:embed="rId25">
            <a:alphaModFix/>
          </a:blip>
          <a:srcRect/>
          <a:stretch/>
        </p:blipFill>
        <p:spPr>
          <a:xfrm>
            <a:off x="8143159" y="2157687"/>
            <a:ext cx="568099" cy="568099"/>
          </a:xfrm>
          <a:prstGeom prst="rect">
            <a:avLst/>
          </a:prstGeom>
          <a:noFill/>
          <a:ln>
            <a:noFill/>
          </a:ln>
        </p:spPr>
      </p:pic>
      <p:pic>
        <p:nvPicPr>
          <p:cNvPr id="7061" name="Google Shape;7061;p110"/>
          <p:cNvPicPr preferRelativeResize="0"/>
          <p:nvPr/>
        </p:nvPicPr>
        <p:blipFill rotWithShape="1">
          <a:blip r:embed="rId26" cstate="screen">
            <a:alphaModFix/>
            <a:extLst>
              <a:ext uri="{28A0092B-C50C-407E-A947-70E740481C1C}">
                <a14:useLocalDpi xmlns:a14="http://schemas.microsoft.com/office/drawing/2010/main"/>
              </a:ext>
            </a:extLst>
          </a:blip>
          <a:srcRect/>
          <a:stretch/>
        </p:blipFill>
        <p:spPr>
          <a:xfrm>
            <a:off x="3014047" y="2592949"/>
            <a:ext cx="583437" cy="676257"/>
          </a:xfrm>
          <a:prstGeom prst="rect">
            <a:avLst/>
          </a:prstGeom>
          <a:noFill/>
          <a:ln>
            <a:noFill/>
          </a:ln>
        </p:spPr>
      </p:pic>
      <p:pic>
        <p:nvPicPr>
          <p:cNvPr id="7062" name="Google Shape;7062;p110"/>
          <p:cNvPicPr preferRelativeResize="0"/>
          <p:nvPr/>
        </p:nvPicPr>
        <p:blipFill rotWithShape="1">
          <a:blip r:embed="rId27" cstate="screen">
            <a:alphaModFix/>
            <a:extLst>
              <a:ext uri="{28A0092B-C50C-407E-A947-70E740481C1C}">
                <a14:useLocalDpi xmlns:a14="http://schemas.microsoft.com/office/drawing/2010/main"/>
              </a:ext>
            </a:extLst>
          </a:blip>
          <a:srcRect/>
          <a:stretch/>
        </p:blipFill>
        <p:spPr>
          <a:xfrm>
            <a:off x="476780" y="2443692"/>
            <a:ext cx="524795" cy="524795"/>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066"/>
        <p:cNvGrpSpPr/>
        <p:nvPr/>
      </p:nvGrpSpPr>
      <p:grpSpPr>
        <a:xfrm>
          <a:off x="0" y="0"/>
          <a:ext cx="0" cy="0"/>
          <a:chOff x="0" y="0"/>
          <a:chExt cx="0" cy="0"/>
        </a:xfrm>
      </p:grpSpPr>
      <p:pic>
        <p:nvPicPr>
          <p:cNvPr id="7067" name="Google Shape;7067;p111"/>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0"/>
            <a:ext cx="9144001" cy="724925"/>
          </a:xfrm>
          <a:prstGeom prst="rect">
            <a:avLst/>
          </a:prstGeom>
          <a:noFill/>
          <a:ln>
            <a:noFill/>
          </a:ln>
        </p:spPr>
      </p:pic>
      <p:sp>
        <p:nvSpPr>
          <p:cNvPr id="7068" name="Google Shape;7068;p111"/>
          <p:cNvSpPr txBox="1"/>
          <p:nvPr/>
        </p:nvSpPr>
        <p:spPr>
          <a:xfrm>
            <a:off x="576600" y="28050"/>
            <a:ext cx="8791200" cy="9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3500">
                <a:solidFill>
                  <a:srgbClr val="FFFFFF"/>
                </a:solidFill>
                <a:latin typeface="Proxima Nova"/>
                <a:ea typeface="Proxima Nova"/>
                <a:cs typeface="Proxima Nova"/>
                <a:sym typeface="Proxima Nova"/>
              </a:rPr>
              <a:t>Cash-n-tips</a:t>
            </a:r>
            <a:endParaRPr sz="3500" b="1">
              <a:solidFill>
                <a:srgbClr val="FFFFFF"/>
              </a:solidFill>
              <a:latin typeface="Proxima Nova"/>
              <a:ea typeface="Proxima Nova"/>
              <a:cs typeface="Proxima Nova"/>
              <a:sym typeface="Proxima Nova"/>
            </a:endParaRPr>
          </a:p>
        </p:txBody>
      </p:sp>
      <p:graphicFrame>
        <p:nvGraphicFramePr>
          <p:cNvPr id="7069" name="Google Shape;7069;p111"/>
          <p:cNvGraphicFramePr/>
          <p:nvPr/>
        </p:nvGraphicFramePr>
        <p:xfrm>
          <a:off x="152400" y="829100"/>
          <a:ext cx="4197200" cy="3946365"/>
        </p:xfrm>
        <a:graphic>
          <a:graphicData uri="http://schemas.openxmlformats.org/drawingml/2006/table">
            <a:tbl>
              <a:tblPr>
                <a:noFill/>
                <a:tableStyleId>{1713AA0C-5083-44E3-A1AD-B05D57504709}</a:tableStyleId>
              </a:tblPr>
              <a:tblGrid>
                <a:gridCol w="1285250">
                  <a:extLst>
                    <a:ext uri="{9D8B030D-6E8A-4147-A177-3AD203B41FA5}">
                      <a16:colId xmlns:a16="http://schemas.microsoft.com/office/drawing/2014/main" val="20000"/>
                    </a:ext>
                  </a:extLst>
                </a:gridCol>
                <a:gridCol w="1128800">
                  <a:extLst>
                    <a:ext uri="{9D8B030D-6E8A-4147-A177-3AD203B41FA5}">
                      <a16:colId xmlns:a16="http://schemas.microsoft.com/office/drawing/2014/main" val="20001"/>
                    </a:ext>
                  </a:extLst>
                </a:gridCol>
                <a:gridCol w="1783150">
                  <a:extLst>
                    <a:ext uri="{9D8B030D-6E8A-4147-A177-3AD203B41FA5}">
                      <a16:colId xmlns:a16="http://schemas.microsoft.com/office/drawing/2014/main" val="20002"/>
                    </a:ext>
                  </a:extLst>
                </a:gridCol>
              </a:tblGrid>
              <a:tr h="774250">
                <a:tc>
                  <a:txBody>
                    <a:bodyPr/>
                    <a:lstStyle/>
                    <a:p>
                      <a:pPr marL="0" lvl="0" indent="0" algn="l" rtl="0">
                        <a:spcBef>
                          <a:spcPts val="0"/>
                        </a:spcBef>
                        <a:spcAft>
                          <a:spcPts val="0"/>
                        </a:spcAft>
                        <a:buNone/>
                      </a:pPr>
                      <a:endParaRPr>
                        <a:latin typeface="Roboto Medium"/>
                        <a:ea typeface="Roboto Medium"/>
                        <a:cs typeface="Roboto Medium"/>
                        <a:sym typeface="Roboto Medium"/>
                      </a:endParaRPr>
                    </a:p>
                  </a:txBody>
                  <a:tcPr marL="91425" marR="91425" marT="91425" marB="91425">
                    <a:solidFill>
                      <a:srgbClr val="D9D9D9"/>
                    </a:solidFill>
                  </a:tcPr>
                </a:tc>
                <a:tc gridSpan="2">
                  <a:txBody>
                    <a:bodyPr/>
                    <a:lstStyle/>
                    <a:p>
                      <a:pPr marL="0" lvl="0" indent="0" algn="l" rtl="0">
                        <a:spcBef>
                          <a:spcPts val="0"/>
                        </a:spcBef>
                        <a:spcAft>
                          <a:spcPts val="0"/>
                        </a:spcAft>
                        <a:buNone/>
                      </a:pPr>
                      <a:r>
                        <a:rPr lang="en">
                          <a:latin typeface="Roboto"/>
                          <a:ea typeface="Roboto"/>
                          <a:cs typeface="Roboto"/>
                          <a:sym typeface="Roboto"/>
                        </a:rPr>
                        <a:t>Cash-n-tips </a:t>
                      </a:r>
                      <a:r>
                        <a:rPr lang="en">
                          <a:solidFill>
                            <a:srgbClr val="999999"/>
                          </a:solidFill>
                          <a:latin typeface="Roboto"/>
                          <a:ea typeface="Roboto"/>
                          <a:cs typeface="Roboto"/>
                          <a:sym typeface="Roboto"/>
                        </a:rPr>
                        <a:t>by Appkogent</a:t>
                      </a:r>
                      <a:endParaRPr>
                        <a:solidFill>
                          <a:srgbClr val="999999"/>
                        </a:solidFill>
                        <a:latin typeface="Roboto"/>
                        <a:ea typeface="Roboto"/>
                        <a:cs typeface="Roboto"/>
                        <a:sym typeface="Roboto"/>
                      </a:endParaRPr>
                    </a:p>
                    <a:p>
                      <a:pPr marL="0" lvl="0" indent="0" algn="l" rtl="0">
                        <a:spcBef>
                          <a:spcPts val="0"/>
                        </a:spcBef>
                        <a:spcAft>
                          <a:spcPts val="0"/>
                        </a:spcAft>
                        <a:buNone/>
                      </a:pPr>
                      <a:r>
                        <a:rPr lang="en" sz="1000">
                          <a:solidFill>
                            <a:schemeClr val="dk1"/>
                          </a:solidFill>
                          <a:highlight>
                            <a:srgbClr val="FFFFFF"/>
                          </a:highlight>
                          <a:latin typeface="Roboto"/>
                          <a:ea typeface="Roboto"/>
                          <a:cs typeface="Roboto"/>
                          <a:sym typeface="Roboto"/>
                        </a:rPr>
                        <a:t>An utility app to track &amp; aggregate all the Cash transactions &amp; Tips. </a:t>
                      </a:r>
                      <a:endParaRPr sz="1000">
                        <a:solidFill>
                          <a:schemeClr val="dk1"/>
                        </a:solidFill>
                        <a:highlight>
                          <a:srgbClr val="FFFFFF"/>
                        </a:highlight>
                        <a:latin typeface="Roboto"/>
                        <a:ea typeface="Roboto"/>
                        <a:cs typeface="Roboto"/>
                        <a:sym typeface="Roboto"/>
                      </a:endParaRPr>
                    </a:p>
                  </a:txBody>
                  <a:tcPr marL="91425" marR="91425" marT="91425" marB="91425"/>
                </a:tc>
                <a:tc hMerge="1">
                  <a:txBody>
                    <a:bodyPr/>
                    <a:lstStyle/>
                    <a:p>
                      <a:endParaRPr lang="en-US"/>
                    </a:p>
                  </a:txBody>
                  <a:tcPr/>
                </a:tc>
                <a:extLst>
                  <a:ext uri="{0D108BD9-81ED-4DB2-BD59-A6C34878D82A}">
                    <a16:rowId xmlns:a16="http://schemas.microsoft.com/office/drawing/2014/main" val="10000"/>
                  </a:ext>
                </a:extLst>
              </a:tr>
              <a:tr h="550925">
                <a:tc>
                  <a:txBody>
                    <a:bodyPr/>
                    <a:lstStyle/>
                    <a:p>
                      <a:pPr marL="0" lvl="0" indent="0" algn="ctr" rtl="0">
                        <a:spcBef>
                          <a:spcPts val="0"/>
                        </a:spcBef>
                        <a:spcAft>
                          <a:spcPts val="0"/>
                        </a:spcAft>
                        <a:buNone/>
                      </a:pPr>
                      <a:r>
                        <a:rPr lang="en">
                          <a:latin typeface="Roboto Medium"/>
                          <a:ea typeface="Roboto Medium"/>
                          <a:cs typeface="Roboto Medium"/>
                          <a:sym typeface="Roboto Medium"/>
                        </a:rPr>
                        <a:t>Billing Plans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0" lvl="0" indent="0" algn="l" rtl="0">
                        <a:spcBef>
                          <a:spcPts val="0"/>
                        </a:spcBef>
                        <a:spcAft>
                          <a:spcPts val="0"/>
                        </a:spcAft>
                        <a:buNone/>
                      </a:pPr>
                      <a:r>
                        <a:rPr lang="en" sz="1200" i="1">
                          <a:latin typeface="Roboto"/>
                          <a:ea typeface="Roboto"/>
                          <a:cs typeface="Roboto"/>
                          <a:sym typeface="Roboto"/>
                        </a:rPr>
                        <a:t>Standard</a:t>
                      </a:r>
                      <a:r>
                        <a:rPr lang="en" sz="1200">
                          <a:latin typeface="Roboto"/>
                          <a:ea typeface="Roboto"/>
                          <a:cs typeface="Roboto"/>
                          <a:sym typeface="Roboto"/>
                        </a:rPr>
                        <a:t>: </a:t>
                      </a:r>
                      <a:r>
                        <a:rPr lang="en" sz="1200" b="1">
                          <a:latin typeface="Roboto"/>
                          <a:ea typeface="Roboto"/>
                          <a:cs typeface="Roboto"/>
                          <a:sym typeface="Roboto"/>
                        </a:rPr>
                        <a:t>$6.99 p.m (30 day trial)</a:t>
                      </a:r>
                      <a:endParaRPr sz="1200" b="1">
                        <a:latin typeface="Roboto"/>
                        <a:ea typeface="Roboto"/>
                        <a:cs typeface="Roboto"/>
                        <a:sym typeface="Roboto"/>
                      </a:endParaRPr>
                    </a:p>
                    <a:p>
                      <a:pPr marL="0" lvl="0" indent="0" algn="l" rtl="0">
                        <a:spcBef>
                          <a:spcPts val="0"/>
                        </a:spcBef>
                        <a:spcAft>
                          <a:spcPts val="0"/>
                        </a:spcAft>
                        <a:buNone/>
                      </a:pPr>
                      <a:r>
                        <a:rPr lang="en" sz="1000" i="1">
                          <a:latin typeface="Roboto"/>
                          <a:ea typeface="Roboto"/>
                          <a:cs typeface="Roboto"/>
                          <a:sym typeface="Roboto"/>
                        </a:rPr>
                        <a:t>All plans with store scope</a:t>
                      </a:r>
                      <a:endParaRPr sz="1000" i="1">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1"/>
                  </a:ext>
                </a:extLst>
              </a:tr>
              <a:tr h="550925">
                <a:tc>
                  <a:txBody>
                    <a:bodyPr/>
                    <a:lstStyle/>
                    <a:p>
                      <a:pPr marL="0" lvl="0" indent="0" algn="ctr" rtl="0">
                        <a:spcBef>
                          <a:spcPts val="0"/>
                        </a:spcBef>
                        <a:spcAft>
                          <a:spcPts val="0"/>
                        </a:spcAft>
                        <a:buNone/>
                      </a:pPr>
                      <a:r>
                        <a:rPr lang="en">
                          <a:latin typeface="Roboto Medium"/>
                          <a:ea typeface="Roboto Medium"/>
                          <a:cs typeface="Roboto Medium"/>
                          <a:sym typeface="Roboto Medium"/>
                        </a:rPr>
                        <a:t>Segment Focus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0" lvl="0" indent="0" algn="l" rtl="0">
                        <a:spcBef>
                          <a:spcPts val="0"/>
                        </a:spcBef>
                        <a:spcAft>
                          <a:spcPts val="0"/>
                        </a:spcAft>
                        <a:buNone/>
                      </a:pPr>
                      <a:r>
                        <a:rPr lang="en" sz="1200">
                          <a:latin typeface="Roboto"/>
                          <a:ea typeface="Roboto"/>
                          <a:cs typeface="Roboto"/>
                          <a:sym typeface="Roboto"/>
                        </a:rPr>
                        <a:t>Applicable to All Segments</a:t>
                      </a:r>
                      <a:endParaRPr sz="1200">
                        <a:latin typeface="Roboto"/>
                        <a:ea typeface="Roboto"/>
                        <a:cs typeface="Roboto"/>
                        <a:sym typeface="Roboto"/>
                      </a:endParaRPr>
                    </a:p>
                    <a:p>
                      <a:pPr marL="0" lvl="0" indent="0" algn="l" rtl="0">
                        <a:spcBef>
                          <a:spcPts val="0"/>
                        </a:spcBef>
                        <a:spcAft>
                          <a:spcPts val="0"/>
                        </a:spcAft>
                        <a:buNone/>
                      </a:pPr>
                      <a:r>
                        <a:rPr lang="en" sz="1200">
                          <a:latin typeface="Roboto"/>
                          <a:ea typeface="Roboto"/>
                          <a:cs typeface="Roboto"/>
                          <a:sym typeface="Roboto"/>
                        </a:rPr>
                        <a:t>Focus on: Food &amp; Dining</a:t>
                      </a:r>
                      <a:endParaRPr sz="120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2"/>
                  </a:ext>
                </a:extLst>
              </a:tr>
              <a:tr h="829875">
                <a:tc>
                  <a:txBody>
                    <a:bodyPr/>
                    <a:lstStyle/>
                    <a:p>
                      <a:pPr marL="0" lvl="0" indent="0" algn="ctr" rtl="0">
                        <a:spcBef>
                          <a:spcPts val="0"/>
                        </a:spcBef>
                        <a:spcAft>
                          <a:spcPts val="0"/>
                        </a:spcAft>
                        <a:buNone/>
                      </a:pPr>
                      <a:r>
                        <a:rPr lang="en">
                          <a:latin typeface="Roboto Medium"/>
                          <a:ea typeface="Roboto Medium"/>
                          <a:cs typeface="Roboto Medium"/>
                          <a:sym typeface="Roboto Medium"/>
                        </a:rPr>
                        <a:t>Key Features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457200" lvl="0" indent="-304800" algn="l" rtl="0">
                        <a:spcBef>
                          <a:spcPts val="0"/>
                        </a:spcBef>
                        <a:spcAft>
                          <a:spcPts val="0"/>
                        </a:spcAft>
                        <a:buClr>
                          <a:schemeClr val="dk1"/>
                        </a:buClr>
                        <a:buSzPts val="1200"/>
                        <a:buFont typeface="Roboto"/>
                        <a:buAutoNum type="arabicPeriod"/>
                      </a:pPr>
                      <a:r>
                        <a:rPr lang="en" sz="1200">
                          <a:latin typeface="Roboto"/>
                          <a:ea typeface="Roboto"/>
                          <a:cs typeface="Roboto"/>
                          <a:sym typeface="Roboto"/>
                        </a:rPr>
                        <a:t>Tracking cash-in &amp; out of the cash register</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Track Tips (Cash &amp; Card)</a:t>
                      </a:r>
                      <a:endParaRPr sz="1200">
                        <a:latin typeface="Roboto"/>
                        <a:ea typeface="Roboto"/>
                        <a:cs typeface="Roboto"/>
                        <a:sym typeface="Roboto"/>
                      </a:endParaRPr>
                    </a:p>
                    <a:p>
                      <a:pPr marL="0" lvl="0" indent="0" algn="l" rtl="0">
                        <a:spcBef>
                          <a:spcPts val="0"/>
                        </a:spcBef>
                        <a:spcAft>
                          <a:spcPts val="0"/>
                        </a:spcAft>
                        <a:buNone/>
                      </a:pPr>
                      <a:r>
                        <a:rPr lang="en" sz="1200">
                          <a:latin typeface="Roboto"/>
                          <a:ea typeface="Roboto"/>
                          <a:cs typeface="Roboto"/>
                          <a:sym typeface="Roboto"/>
                        </a:rPr>
                        <a:t>More Details (</a:t>
                      </a:r>
                      <a:r>
                        <a:rPr lang="en" sz="1200" u="sng">
                          <a:solidFill>
                            <a:schemeClr val="hlink"/>
                          </a:solidFill>
                          <a:latin typeface="Roboto"/>
                          <a:ea typeface="Roboto"/>
                          <a:cs typeface="Roboto"/>
                          <a:sym typeface="Roboto"/>
                          <a:hlinkClick r:id="rId4"/>
                        </a:rPr>
                        <a:t>Link</a:t>
                      </a:r>
                      <a:r>
                        <a:rPr lang="en" sz="1200">
                          <a:latin typeface="Roboto"/>
                          <a:ea typeface="Roboto"/>
                          <a:cs typeface="Roboto"/>
                          <a:sym typeface="Roboto"/>
                        </a:rPr>
                        <a:t>)</a:t>
                      </a:r>
                      <a:endParaRPr sz="120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3"/>
                  </a:ext>
                </a:extLst>
              </a:tr>
              <a:tr h="884175">
                <a:tc>
                  <a:txBody>
                    <a:bodyPr/>
                    <a:lstStyle/>
                    <a:p>
                      <a:pPr marL="0" lvl="0" indent="0" algn="ctr" rtl="0">
                        <a:spcBef>
                          <a:spcPts val="0"/>
                        </a:spcBef>
                        <a:spcAft>
                          <a:spcPts val="0"/>
                        </a:spcAft>
                        <a:buNone/>
                      </a:pPr>
                      <a:r>
                        <a:rPr lang="en">
                          <a:latin typeface="Roboto Medium"/>
                          <a:ea typeface="Roboto Medium"/>
                          <a:cs typeface="Roboto Medium"/>
                          <a:sym typeface="Roboto Medium"/>
                        </a:rPr>
                        <a:t>Key Points for Sales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Automate Cash register status reconciliation</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Simplify tip tracking</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Reduce Manual Effort &amp; paperwork</a:t>
                      </a:r>
                      <a:endParaRPr sz="120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4"/>
                  </a:ext>
                </a:extLst>
              </a:tr>
            </a:tbl>
          </a:graphicData>
        </a:graphic>
      </p:graphicFrame>
      <p:pic>
        <p:nvPicPr>
          <p:cNvPr id="7070" name="Google Shape;7070;p111"/>
          <p:cNvPicPr preferRelativeResize="0"/>
          <p:nvPr/>
        </p:nvPicPr>
        <p:blipFill>
          <a:blip r:embed="rId5" cstate="screen">
            <a:alphaModFix/>
            <a:extLst>
              <a:ext uri="{28A0092B-C50C-407E-A947-70E740481C1C}">
                <a14:useLocalDpi xmlns:a14="http://schemas.microsoft.com/office/drawing/2010/main"/>
              </a:ext>
            </a:extLst>
          </a:blip>
          <a:stretch>
            <a:fillRect/>
          </a:stretch>
        </p:blipFill>
        <p:spPr>
          <a:xfrm>
            <a:off x="367100" y="883250"/>
            <a:ext cx="662025" cy="662025"/>
          </a:xfrm>
          <a:prstGeom prst="rect">
            <a:avLst/>
          </a:prstGeom>
          <a:noFill/>
          <a:ln>
            <a:noFill/>
          </a:ln>
        </p:spPr>
      </p:pic>
      <p:pic>
        <p:nvPicPr>
          <p:cNvPr id="7071" name="Google Shape;7071;p111"/>
          <p:cNvPicPr preferRelativeResize="0"/>
          <p:nvPr/>
        </p:nvPicPr>
        <p:blipFill>
          <a:blip r:embed="rId6" cstate="screen">
            <a:alphaModFix/>
            <a:extLst>
              <a:ext uri="{28A0092B-C50C-407E-A947-70E740481C1C}">
                <a14:useLocalDpi xmlns:a14="http://schemas.microsoft.com/office/drawing/2010/main"/>
              </a:ext>
            </a:extLst>
          </a:blip>
          <a:stretch>
            <a:fillRect/>
          </a:stretch>
        </p:blipFill>
        <p:spPr>
          <a:xfrm>
            <a:off x="4469945" y="1065782"/>
            <a:ext cx="2071324" cy="3314099"/>
          </a:xfrm>
          <a:prstGeom prst="rect">
            <a:avLst/>
          </a:prstGeom>
          <a:noFill/>
          <a:ln>
            <a:noFill/>
          </a:ln>
        </p:spPr>
      </p:pic>
      <p:pic>
        <p:nvPicPr>
          <p:cNvPr id="7072" name="Google Shape;7072;p111"/>
          <p:cNvPicPr preferRelativeResize="0"/>
          <p:nvPr/>
        </p:nvPicPr>
        <p:blipFill>
          <a:blip r:embed="rId7" cstate="screen">
            <a:alphaModFix/>
            <a:extLst>
              <a:ext uri="{28A0092B-C50C-407E-A947-70E740481C1C}">
                <a14:useLocalDpi xmlns:a14="http://schemas.microsoft.com/office/drawing/2010/main"/>
              </a:ext>
            </a:extLst>
          </a:blip>
          <a:stretch>
            <a:fillRect/>
          </a:stretch>
        </p:blipFill>
        <p:spPr>
          <a:xfrm>
            <a:off x="6822832" y="1065788"/>
            <a:ext cx="2071326" cy="3314074"/>
          </a:xfrm>
          <a:prstGeom prst="rect">
            <a:avLst/>
          </a:prstGeom>
          <a:noFill/>
          <a:ln>
            <a:noFill/>
          </a:ln>
        </p:spPr>
      </p:pic>
      <p:sp>
        <p:nvSpPr>
          <p:cNvPr id="7073" name="Google Shape;7073;p111"/>
          <p:cNvSpPr txBox="1"/>
          <p:nvPr/>
        </p:nvSpPr>
        <p:spPr>
          <a:xfrm>
            <a:off x="4703847" y="4698875"/>
            <a:ext cx="1690800" cy="4866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1600"/>
              </a:spcAft>
              <a:buNone/>
            </a:pPr>
            <a:r>
              <a:rPr lang="en" b="1">
                <a:latin typeface="Proxima Nova"/>
                <a:ea typeface="Proxima Nova"/>
                <a:cs typeface="Proxima Nova"/>
                <a:sym typeface="Proxima Nova"/>
              </a:rPr>
              <a:t>Monthly statement</a:t>
            </a:r>
            <a:endParaRPr>
              <a:latin typeface="Proxima Nova"/>
              <a:ea typeface="Proxima Nova"/>
              <a:cs typeface="Proxima Nova"/>
              <a:sym typeface="Proxima Nova"/>
            </a:endParaRPr>
          </a:p>
        </p:txBody>
      </p:sp>
      <p:sp>
        <p:nvSpPr>
          <p:cNvPr id="7074" name="Google Shape;7074;p111"/>
          <p:cNvSpPr txBox="1"/>
          <p:nvPr/>
        </p:nvSpPr>
        <p:spPr>
          <a:xfrm>
            <a:off x="6989847" y="4698875"/>
            <a:ext cx="1690800" cy="4866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1600"/>
              </a:spcAft>
              <a:buNone/>
            </a:pPr>
            <a:r>
              <a:rPr lang="en" b="1">
                <a:latin typeface="Proxima Nova"/>
                <a:ea typeface="Proxima Nova"/>
                <a:cs typeface="Proxima Nova"/>
                <a:sym typeface="Proxima Nova"/>
              </a:rPr>
              <a:t>Daily </a:t>
            </a:r>
            <a:br>
              <a:rPr lang="en" b="1">
                <a:latin typeface="Proxima Nova"/>
                <a:ea typeface="Proxima Nova"/>
                <a:cs typeface="Proxima Nova"/>
                <a:sym typeface="Proxima Nova"/>
              </a:rPr>
            </a:br>
            <a:r>
              <a:rPr lang="en" b="1">
                <a:latin typeface="Proxima Nova"/>
                <a:ea typeface="Proxima Nova"/>
                <a:cs typeface="Proxima Nova"/>
                <a:sym typeface="Proxima Nova"/>
              </a:rPr>
              <a:t>Snapshot</a:t>
            </a:r>
            <a:endParaRPr>
              <a:latin typeface="Proxima Nova"/>
              <a:ea typeface="Proxima Nova"/>
              <a:cs typeface="Proxima Nova"/>
              <a:sym typeface="Proxima Nova"/>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078"/>
        <p:cNvGrpSpPr/>
        <p:nvPr/>
      </p:nvGrpSpPr>
      <p:grpSpPr>
        <a:xfrm>
          <a:off x="0" y="0"/>
          <a:ext cx="0" cy="0"/>
          <a:chOff x="0" y="0"/>
          <a:chExt cx="0" cy="0"/>
        </a:xfrm>
      </p:grpSpPr>
      <p:graphicFrame>
        <p:nvGraphicFramePr>
          <p:cNvPr id="7079" name="Google Shape;7079;p112"/>
          <p:cNvGraphicFramePr/>
          <p:nvPr/>
        </p:nvGraphicFramePr>
        <p:xfrm>
          <a:off x="152400" y="829100"/>
          <a:ext cx="4621525" cy="4209370"/>
        </p:xfrm>
        <a:graphic>
          <a:graphicData uri="http://schemas.openxmlformats.org/drawingml/2006/table">
            <a:tbl>
              <a:tblPr>
                <a:noFill/>
                <a:tableStyleId>{1713AA0C-5083-44E3-A1AD-B05D57504709}</a:tableStyleId>
              </a:tblPr>
              <a:tblGrid>
                <a:gridCol w="1142825">
                  <a:extLst>
                    <a:ext uri="{9D8B030D-6E8A-4147-A177-3AD203B41FA5}">
                      <a16:colId xmlns:a16="http://schemas.microsoft.com/office/drawing/2014/main" val="20000"/>
                    </a:ext>
                  </a:extLst>
                </a:gridCol>
                <a:gridCol w="1597875">
                  <a:extLst>
                    <a:ext uri="{9D8B030D-6E8A-4147-A177-3AD203B41FA5}">
                      <a16:colId xmlns:a16="http://schemas.microsoft.com/office/drawing/2014/main" val="20001"/>
                    </a:ext>
                  </a:extLst>
                </a:gridCol>
                <a:gridCol w="1880825">
                  <a:extLst>
                    <a:ext uri="{9D8B030D-6E8A-4147-A177-3AD203B41FA5}">
                      <a16:colId xmlns:a16="http://schemas.microsoft.com/office/drawing/2014/main" val="20002"/>
                    </a:ext>
                  </a:extLst>
                </a:gridCol>
              </a:tblGrid>
              <a:tr h="795700">
                <a:tc>
                  <a:txBody>
                    <a:bodyPr/>
                    <a:lstStyle/>
                    <a:p>
                      <a:pPr marL="0" lvl="0" indent="0" algn="l" rtl="0">
                        <a:spcBef>
                          <a:spcPts val="0"/>
                        </a:spcBef>
                        <a:spcAft>
                          <a:spcPts val="0"/>
                        </a:spcAft>
                        <a:buNone/>
                      </a:pPr>
                      <a:endParaRPr>
                        <a:latin typeface="Roboto Medium"/>
                        <a:ea typeface="Roboto Medium"/>
                        <a:cs typeface="Roboto Medium"/>
                        <a:sym typeface="Roboto Medium"/>
                      </a:endParaRPr>
                    </a:p>
                  </a:txBody>
                  <a:tcPr marL="91425" marR="91425" marT="91425" marB="91425">
                    <a:solidFill>
                      <a:srgbClr val="D9D9D9"/>
                    </a:solidFill>
                  </a:tcPr>
                </a:tc>
                <a:tc gridSpan="2">
                  <a:txBody>
                    <a:bodyPr/>
                    <a:lstStyle/>
                    <a:p>
                      <a:pPr marL="0" lvl="0" indent="0" algn="l" rtl="0">
                        <a:spcBef>
                          <a:spcPts val="0"/>
                        </a:spcBef>
                        <a:spcAft>
                          <a:spcPts val="0"/>
                        </a:spcAft>
                        <a:buNone/>
                      </a:pPr>
                      <a:r>
                        <a:rPr lang="en">
                          <a:latin typeface="Roboto"/>
                          <a:ea typeface="Roboto"/>
                          <a:cs typeface="Roboto"/>
                          <a:sym typeface="Roboto"/>
                        </a:rPr>
                        <a:t>eHopper </a:t>
                      </a:r>
                      <a:r>
                        <a:rPr lang="en">
                          <a:solidFill>
                            <a:srgbClr val="999999"/>
                          </a:solidFill>
                          <a:latin typeface="Roboto"/>
                          <a:ea typeface="Roboto"/>
                          <a:cs typeface="Roboto"/>
                          <a:sym typeface="Roboto"/>
                        </a:rPr>
                        <a:t>by eHopper LLC</a:t>
                      </a:r>
                      <a:endParaRPr>
                        <a:solidFill>
                          <a:srgbClr val="999999"/>
                        </a:solidFill>
                        <a:latin typeface="Roboto"/>
                        <a:ea typeface="Roboto"/>
                        <a:cs typeface="Roboto"/>
                        <a:sym typeface="Roboto"/>
                      </a:endParaRPr>
                    </a:p>
                    <a:p>
                      <a:pPr marL="0" lvl="0" indent="0" algn="l" rtl="0">
                        <a:spcBef>
                          <a:spcPts val="0"/>
                        </a:spcBef>
                        <a:spcAft>
                          <a:spcPts val="0"/>
                        </a:spcAft>
                        <a:buNone/>
                      </a:pPr>
                      <a:r>
                        <a:rPr lang="en" sz="1000">
                          <a:solidFill>
                            <a:schemeClr val="dk1"/>
                          </a:solidFill>
                          <a:highlight>
                            <a:srgbClr val="FFFFFF"/>
                          </a:highlight>
                          <a:latin typeface="Roboto"/>
                          <a:ea typeface="Roboto"/>
                          <a:cs typeface="Roboto"/>
                          <a:sym typeface="Roboto"/>
                        </a:rPr>
                        <a:t>eHopper is a complete POS solution ideal for any retail or quick service restaurant.</a:t>
                      </a:r>
                      <a:endParaRPr sz="1200">
                        <a:latin typeface="Roboto"/>
                        <a:ea typeface="Roboto"/>
                        <a:cs typeface="Roboto"/>
                        <a:sym typeface="Roboto"/>
                      </a:endParaRPr>
                    </a:p>
                  </a:txBody>
                  <a:tcPr marL="91425" marR="91425" marT="91425" marB="91425"/>
                </a:tc>
                <a:tc hMerge="1">
                  <a:txBody>
                    <a:bodyPr/>
                    <a:lstStyle/>
                    <a:p>
                      <a:endParaRPr lang="en-US"/>
                    </a:p>
                  </a:txBody>
                  <a:tcPr/>
                </a:tc>
                <a:extLst>
                  <a:ext uri="{0D108BD9-81ED-4DB2-BD59-A6C34878D82A}">
                    <a16:rowId xmlns:a16="http://schemas.microsoft.com/office/drawing/2014/main" val="10000"/>
                  </a:ext>
                </a:extLst>
              </a:tr>
              <a:tr h="402900">
                <a:tc>
                  <a:txBody>
                    <a:bodyPr/>
                    <a:lstStyle/>
                    <a:p>
                      <a:pPr marL="0" lvl="0" indent="0" algn="ctr" rtl="0">
                        <a:spcBef>
                          <a:spcPts val="0"/>
                        </a:spcBef>
                        <a:spcAft>
                          <a:spcPts val="0"/>
                        </a:spcAft>
                        <a:buNone/>
                      </a:pPr>
                      <a:r>
                        <a:rPr lang="en">
                          <a:latin typeface="Roboto Medium"/>
                          <a:ea typeface="Roboto Medium"/>
                          <a:cs typeface="Roboto Medium"/>
                          <a:sym typeface="Roboto Medium"/>
                        </a:rPr>
                        <a:t>Billing Plans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0" lvl="0" indent="0" algn="l" rtl="0">
                        <a:spcBef>
                          <a:spcPts val="0"/>
                        </a:spcBef>
                        <a:spcAft>
                          <a:spcPts val="0"/>
                        </a:spcAft>
                        <a:buNone/>
                      </a:pPr>
                      <a:r>
                        <a:rPr lang="en" sz="1200" i="1">
                          <a:latin typeface="Roboto"/>
                          <a:ea typeface="Roboto"/>
                          <a:cs typeface="Roboto"/>
                          <a:sym typeface="Roboto"/>
                        </a:rPr>
                        <a:t>Freedom</a:t>
                      </a:r>
                      <a:r>
                        <a:rPr lang="en" sz="1200">
                          <a:latin typeface="Roboto"/>
                          <a:ea typeface="Roboto"/>
                          <a:cs typeface="Roboto"/>
                          <a:sym typeface="Roboto"/>
                        </a:rPr>
                        <a:t>: $39.99 p.m</a:t>
                      </a:r>
                      <a:endParaRPr sz="1200">
                        <a:latin typeface="Roboto"/>
                        <a:ea typeface="Roboto"/>
                        <a:cs typeface="Roboto"/>
                        <a:sym typeface="Roboto"/>
                      </a:endParaRPr>
                    </a:p>
                    <a:p>
                      <a:pPr marL="0" lvl="0" indent="0" algn="l" rtl="0">
                        <a:spcBef>
                          <a:spcPts val="0"/>
                        </a:spcBef>
                        <a:spcAft>
                          <a:spcPts val="0"/>
                        </a:spcAft>
                        <a:buNone/>
                      </a:pPr>
                      <a:r>
                        <a:rPr lang="en" sz="1000" i="1">
                          <a:latin typeface="Roboto"/>
                          <a:ea typeface="Roboto"/>
                          <a:cs typeface="Roboto"/>
                          <a:sym typeface="Roboto"/>
                        </a:rPr>
                        <a:t>All plans with device scope</a:t>
                      </a:r>
                      <a:endParaRPr sz="1000" i="1">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1"/>
                  </a:ext>
                </a:extLst>
              </a:tr>
              <a:tr h="243200">
                <a:tc>
                  <a:txBody>
                    <a:bodyPr/>
                    <a:lstStyle/>
                    <a:p>
                      <a:pPr marL="0" lvl="0" indent="0" algn="ctr" rtl="0">
                        <a:spcBef>
                          <a:spcPts val="0"/>
                        </a:spcBef>
                        <a:spcAft>
                          <a:spcPts val="0"/>
                        </a:spcAft>
                        <a:buNone/>
                      </a:pPr>
                      <a:r>
                        <a:rPr lang="en">
                          <a:latin typeface="Roboto Medium"/>
                          <a:ea typeface="Roboto Medium"/>
                          <a:cs typeface="Roboto Medium"/>
                          <a:sym typeface="Roboto Medium"/>
                        </a:rPr>
                        <a:t>Segment Focus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0" lvl="0" indent="0" algn="l" rtl="0">
                        <a:spcBef>
                          <a:spcPts val="0"/>
                        </a:spcBef>
                        <a:spcAft>
                          <a:spcPts val="0"/>
                        </a:spcAft>
                        <a:buNone/>
                      </a:pPr>
                      <a:r>
                        <a:rPr lang="en" sz="1200">
                          <a:latin typeface="Roboto"/>
                          <a:ea typeface="Roboto"/>
                          <a:cs typeface="Roboto"/>
                          <a:sym typeface="Roboto"/>
                        </a:rPr>
                        <a:t>Retail, Food &amp; Dining (QSR, Food Trucks) Boutiques, Vape Shops</a:t>
                      </a:r>
                      <a:endParaRPr sz="120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2"/>
                  </a:ext>
                </a:extLst>
              </a:tr>
              <a:tr h="1607350">
                <a:tc>
                  <a:txBody>
                    <a:bodyPr/>
                    <a:lstStyle/>
                    <a:p>
                      <a:pPr marL="0" lvl="0" indent="0" algn="ctr" rtl="0">
                        <a:spcBef>
                          <a:spcPts val="0"/>
                        </a:spcBef>
                        <a:spcAft>
                          <a:spcPts val="0"/>
                        </a:spcAft>
                        <a:buNone/>
                      </a:pPr>
                      <a:r>
                        <a:rPr lang="en">
                          <a:latin typeface="Roboto Medium"/>
                          <a:ea typeface="Roboto Medium"/>
                          <a:cs typeface="Roboto Medium"/>
                          <a:sym typeface="Roboto Medium"/>
                        </a:rPr>
                        <a:t>Key Features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Multiple Tax Rates (Item Specific)</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inventory Management (Track, Alerts, Search, PO Receiving)</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Quickbooks integration</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Split/Full Checks</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Customer Management (</a:t>
                      </a:r>
                      <a:r>
                        <a:rPr lang="en" sz="1200">
                          <a:solidFill>
                            <a:schemeClr val="dk1"/>
                          </a:solidFill>
                          <a:latin typeface="Roboto"/>
                          <a:ea typeface="Roboto"/>
                          <a:cs typeface="Roboto"/>
                          <a:sym typeface="Roboto"/>
                        </a:rPr>
                        <a:t>customer specific, </a:t>
                      </a:r>
                      <a:r>
                        <a:rPr lang="en" sz="1200">
                          <a:latin typeface="Roboto"/>
                          <a:ea typeface="Roboto"/>
                          <a:cs typeface="Roboto"/>
                          <a:sym typeface="Roboto"/>
                        </a:rPr>
                        <a:t>Discounts, Coupon redemption)</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Employee management( Tips, Tab fullfillment), Clock In/Clock Out</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Support Surcharges and Cash discounts</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Offline support for Cash payment</a:t>
                      </a:r>
                      <a:endParaRPr sz="120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3"/>
                  </a:ext>
                </a:extLst>
              </a:tr>
            </a:tbl>
          </a:graphicData>
        </a:graphic>
      </p:graphicFrame>
      <p:pic>
        <p:nvPicPr>
          <p:cNvPr id="7080" name="Google Shape;7080;p112"/>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0"/>
            <a:ext cx="9144001" cy="724925"/>
          </a:xfrm>
          <a:prstGeom prst="rect">
            <a:avLst/>
          </a:prstGeom>
          <a:noFill/>
          <a:ln>
            <a:noFill/>
          </a:ln>
        </p:spPr>
      </p:pic>
      <p:sp>
        <p:nvSpPr>
          <p:cNvPr id="7081" name="Google Shape;7081;p112"/>
          <p:cNvSpPr txBox="1"/>
          <p:nvPr/>
        </p:nvSpPr>
        <p:spPr>
          <a:xfrm>
            <a:off x="576600" y="28050"/>
            <a:ext cx="8791200" cy="9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3500">
                <a:solidFill>
                  <a:srgbClr val="FFFFFF"/>
                </a:solidFill>
                <a:latin typeface="Proxima Nova"/>
                <a:ea typeface="Proxima Nova"/>
                <a:cs typeface="Proxima Nova"/>
                <a:sym typeface="Proxima Nova"/>
              </a:rPr>
              <a:t>eHopper: a full feature POS</a:t>
            </a:r>
            <a:endParaRPr sz="3500" b="1">
              <a:solidFill>
                <a:srgbClr val="FFFFFF"/>
              </a:solidFill>
              <a:latin typeface="Proxima Nova"/>
              <a:ea typeface="Proxima Nova"/>
              <a:cs typeface="Proxima Nova"/>
              <a:sym typeface="Proxima Nova"/>
            </a:endParaRPr>
          </a:p>
        </p:txBody>
      </p:sp>
      <p:graphicFrame>
        <p:nvGraphicFramePr>
          <p:cNvPr id="7082" name="Google Shape;7082;p112"/>
          <p:cNvGraphicFramePr/>
          <p:nvPr/>
        </p:nvGraphicFramePr>
        <p:xfrm>
          <a:off x="4926325" y="3015450"/>
          <a:ext cx="4128125" cy="2072580"/>
        </p:xfrm>
        <a:graphic>
          <a:graphicData uri="http://schemas.openxmlformats.org/drawingml/2006/table">
            <a:tbl>
              <a:tblPr>
                <a:noFill/>
                <a:tableStyleId>{1713AA0C-5083-44E3-A1AD-B05D57504709}</a:tableStyleId>
              </a:tblPr>
              <a:tblGrid>
                <a:gridCol w="1020800">
                  <a:extLst>
                    <a:ext uri="{9D8B030D-6E8A-4147-A177-3AD203B41FA5}">
                      <a16:colId xmlns:a16="http://schemas.microsoft.com/office/drawing/2014/main" val="20000"/>
                    </a:ext>
                  </a:extLst>
                </a:gridCol>
                <a:gridCol w="1427300">
                  <a:extLst>
                    <a:ext uri="{9D8B030D-6E8A-4147-A177-3AD203B41FA5}">
                      <a16:colId xmlns:a16="http://schemas.microsoft.com/office/drawing/2014/main" val="20001"/>
                    </a:ext>
                  </a:extLst>
                </a:gridCol>
                <a:gridCol w="1680025">
                  <a:extLst>
                    <a:ext uri="{9D8B030D-6E8A-4147-A177-3AD203B41FA5}">
                      <a16:colId xmlns:a16="http://schemas.microsoft.com/office/drawing/2014/main" val="20002"/>
                    </a:ext>
                  </a:extLst>
                </a:gridCol>
              </a:tblGrid>
              <a:tr h="0">
                <a:tc gridSpan="3">
                  <a:txBody>
                    <a:bodyPr/>
                    <a:lstStyle/>
                    <a:p>
                      <a:pPr marL="0" lvl="0" indent="0" algn="ctr" rtl="0">
                        <a:spcBef>
                          <a:spcPts val="0"/>
                        </a:spcBef>
                        <a:spcAft>
                          <a:spcPts val="0"/>
                        </a:spcAft>
                        <a:buNone/>
                      </a:pPr>
                      <a:r>
                        <a:rPr lang="en">
                          <a:latin typeface="Roboto Medium"/>
                          <a:ea typeface="Roboto Medium"/>
                          <a:cs typeface="Roboto Medium"/>
                          <a:sym typeface="Roboto Medium"/>
                        </a:rPr>
                        <a:t>Key Points to consider</a:t>
                      </a:r>
                      <a:endParaRPr sz="1200">
                        <a:latin typeface="Roboto"/>
                        <a:ea typeface="Roboto"/>
                        <a:cs typeface="Roboto"/>
                        <a:sym typeface="Roboto"/>
                      </a:endParaRPr>
                    </a:p>
                  </a:txBody>
                  <a:tcPr marL="91425" marR="91425" marT="91425" marB="91425" anchor="ctr">
                    <a:solidFill>
                      <a:srgbClr val="D9D9D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99500">
                <a:tc gridSpan="3">
                  <a:txBody>
                    <a:bodyPr/>
                    <a:lstStyle/>
                    <a:p>
                      <a:pPr marL="457200" lvl="0" indent="-317500" algn="l" rtl="0">
                        <a:spcBef>
                          <a:spcPts val="0"/>
                        </a:spcBef>
                        <a:spcAft>
                          <a:spcPts val="0"/>
                        </a:spcAft>
                        <a:buSzPts val="1400"/>
                        <a:buFont typeface="Roboto Medium"/>
                        <a:buAutoNum type="arabicPeriod"/>
                      </a:pPr>
                      <a:r>
                        <a:rPr lang="en">
                          <a:latin typeface="Roboto Medium"/>
                          <a:ea typeface="Roboto Medium"/>
                          <a:cs typeface="Roboto Medium"/>
                          <a:sym typeface="Roboto Medium"/>
                        </a:rPr>
                        <a:t>Extensive feature set for inventory management (Multiple tax rates &amp; customizations)</a:t>
                      </a:r>
                      <a:endParaRPr>
                        <a:latin typeface="Roboto Medium"/>
                        <a:ea typeface="Roboto Medium"/>
                        <a:cs typeface="Roboto Medium"/>
                        <a:sym typeface="Roboto Medium"/>
                      </a:endParaRPr>
                    </a:p>
                    <a:p>
                      <a:pPr marL="457200" lvl="0" indent="-317500" algn="l" rtl="0">
                        <a:spcBef>
                          <a:spcPts val="0"/>
                        </a:spcBef>
                        <a:spcAft>
                          <a:spcPts val="0"/>
                        </a:spcAft>
                        <a:buSzPts val="1400"/>
                        <a:buFont typeface="Roboto Medium"/>
                        <a:buAutoNum type="arabicPeriod"/>
                      </a:pPr>
                      <a:r>
                        <a:rPr lang="en">
                          <a:latin typeface="Roboto Medium"/>
                          <a:ea typeface="Roboto Medium"/>
                          <a:cs typeface="Roboto Medium"/>
                          <a:sym typeface="Roboto Medium"/>
                        </a:rPr>
                        <a:t>Works across iPads, Android devices &amp; windows PC</a:t>
                      </a:r>
                      <a:endParaRPr>
                        <a:latin typeface="Roboto Medium"/>
                        <a:ea typeface="Roboto Medium"/>
                        <a:cs typeface="Roboto Medium"/>
                        <a:sym typeface="Roboto Medium"/>
                      </a:endParaRPr>
                    </a:p>
                    <a:p>
                      <a:pPr marL="457200" lvl="0" indent="-317500" algn="l" rtl="0">
                        <a:spcBef>
                          <a:spcPts val="0"/>
                        </a:spcBef>
                        <a:spcAft>
                          <a:spcPts val="0"/>
                        </a:spcAft>
                        <a:buSzPts val="1400"/>
                        <a:buFont typeface="Roboto Medium"/>
                        <a:buAutoNum type="arabicPeriod"/>
                      </a:pPr>
                      <a:r>
                        <a:rPr lang="en">
                          <a:latin typeface="Roboto Medium"/>
                          <a:ea typeface="Roboto Medium"/>
                          <a:cs typeface="Roboto Medium"/>
                          <a:sym typeface="Roboto Medium"/>
                        </a:rPr>
                        <a:t>SKU support: 10k w/o pictures, 5k w/pictures </a:t>
                      </a:r>
                      <a:endParaRPr>
                        <a:latin typeface="Roboto Medium"/>
                        <a:ea typeface="Roboto Medium"/>
                        <a:cs typeface="Roboto Medium"/>
                        <a:sym typeface="Roboto Medium"/>
                      </a:endParaRPr>
                    </a:p>
                  </a:txBody>
                  <a:tcPr marL="91425" marR="91425" marT="91425" marB="91425" anchor="ct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bl>
          </a:graphicData>
        </a:graphic>
      </p:graphicFrame>
      <p:pic>
        <p:nvPicPr>
          <p:cNvPr id="7083" name="Google Shape;7083;p112"/>
          <p:cNvPicPr preferRelativeResize="0"/>
          <p:nvPr/>
        </p:nvPicPr>
        <p:blipFill>
          <a:blip r:embed="rId4">
            <a:alphaModFix/>
          </a:blip>
          <a:stretch>
            <a:fillRect/>
          </a:stretch>
        </p:blipFill>
        <p:spPr>
          <a:xfrm>
            <a:off x="343900" y="899876"/>
            <a:ext cx="724925" cy="724925"/>
          </a:xfrm>
          <a:prstGeom prst="rect">
            <a:avLst/>
          </a:prstGeom>
          <a:noFill/>
          <a:ln>
            <a:noFill/>
          </a:ln>
        </p:spPr>
      </p:pic>
      <p:pic>
        <p:nvPicPr>
          <p:cNvPr id="7084" name="Google Shape;7084;p112"/>
          <p:cNvPicPr preferRelativeResize="0"/>
          <p:nvPr/>
        </p:nvPicPr>
        <p:blipFill>
          <a:blip r:embed="rId5" cstate="screen">
            <a:alphaModFix/>
            <a:extLst>
              <a:ext uri="{28A0092B-C50C-407E-A947-70E740481C1C}">
                <a14:useLocalDpi xmlns:a14="http://schemas.microsoft.com/office/drawing/2010/main"/>
              </a:ext>
            </a:extLst>
          </a:blip>
          <a:stretch>
            <a:fillRect/>
          </a:stretch>
        </p:blipFill>
        <p:spPr>
          <a:xfrm>
            <a:off x="5333025" y="782050"/>
            <a:ext cx="1360176" cy="2176275"/>
          </a:xfrm>
          <a:prstGeom prst="rect">
            <a:avLst/>
          </a:prstGeom>
          <a:noFill/>
          <a:ln>
            <a:noFill/>
          </a:ln>
        </p:spPr>
      </p:pic>
      <p:pic>
        <p:nvPicPr>
          <p:cNvPr id="7085" name="Google Shape;7085;p112"/>
          <p:cNvPicPr preferRelativeResize="0"/>
          <p:nvPr/>
        </p:nvPicPr>
        <p:blipFill>
          <a:blip r:embed="rId6" cstate="screen">
            <a:alphaModFix/>
            <a:extLst>
              <a:ext uri="{28A0092B-C50C-407E-A947-70E740481C1C}">
                <a14:useLocalDpi xmlns:a14="http://schemas.microsoft.com/office/drawing/2010/main"/>
              </a:ext>
            </a:extLst>
          </a:blip>
          <a:stretch>
            <a:fillRect/>
          </a:stretch>
        </p:blipFill>
        <p:spPr>
          <a:xfrm>
            <a:off x="7080200" y="800850"/>
            <a:ext cx="1360174" cy="2176285"/>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089"/>
        <p:cNvGrpSpPr/>
        <p:nvPr/>
      </p:nvGrpSpPr>
      <p:grpSpPr>
        <a:xfrm>
          <a:off x="0" y="0"/>
          <a:ext cx="0" cy="0"/>
          <a:chOff x="0" y="0"/>
          <a:chExt cx="0" cy="0"/>
        </a:xfrm>
      </p:grpSpPr>
      <p:pic>
        <p:nvPicPr>
          <p:cNvPr id="7090" name="Google Shape;7090;p11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0"/>
            <a:ext cx="9144001" cy="724925"/>
          </a:xfrm>
          <a:prstGeom prst="rect">
            <a:avLst/>
          </a:prstGeom>
          <a:noFill/>
          <a:ln>
            <a:noFill/>
          </a:ln>
        </p:spPr>
      </p:pic>
      <p:sp>
        <p:nvSpPr>
          <p:cNvPr id="7091" name="Google Shape;7091;p113"/>
          <p:cNvSpPr txBox="1"/>
          <p:nvPr/>
        </p:nvSpPr>
        <p:spPr>
          <a:xfrm>
            <a:off x="576600" y="28050"/>
            <a:ext cx="8791200" cy="9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3500">
                <a:solidFill>
                  <a:srgbClr val="FFFFFF"/>
                </a:solidFill>
                <a:latin typeface="Proxima Nova"/>
                <a:ea typeface="Proxima Nova"/>
                <a:cs typeface="Proxima Nova"/>
                <a:sym typeface="Proxima Nova"/>
              </a:rPr>
              <a:t>Kitchen Display</a:t>
            </a:r>
            <a:endParaRPr sz="3500" b="1">
              <a:solidFill>
                <a:srgbClr val="FFFFFF"/>
              </a:solidFill>
              <a:latin typeface="Proxima Nova"/>
              <a:ea typeface="Proxima Nova"/>
              <a:cs typeface="Proxima Nova"/>
              <a:sym typeface="Proxima Nova"/>
            </a:endParaRPr>
          </a:p>
        </p:txBody>
      </p:sp>
      <p:graphicFrame>
        <p:nvGraphicFramePr>
          <p:cNvPr id="7092" name="Google Shape;7092;p113"/>
          <p:cNvGraphicFramePr/>
          <p:nvPr/>
        </p:nvGraphicFramePr>
        <p:xfrm>
          <a:off x="152400" y="829100"/>
          <a:ext cx="4803425" cy="4234995"/>
        </p:xfrm>
        <a:graphic>
          <a:graphicData uri="http://schemas.openxmlformats.org/drawingml/2006/table">
            <a:tbl>
              <a:tblPr>
                <a:noFill/>
                <a:tableStyleId>{1713AA0C-5083-44E3-A1AD-B05D57504709}</a:tableStyleId>
              </a:tblPr>
              <a:tblGrid>
                <a:gridCol w="1470900">
                  <a:extLst>
                    <a:ext uri="{9D8B030D-6E8A-4147-A177-3AD203B41FA5}">
                      <a16:colId xmlns:a16="http://schemas.microsoft.com/office/drawing/2014/main" val="20000"/>
                    </a:ext>
                  </a:extLst>
                </a:gridCol>
                <a:gridCol w="1291825">
                  <a:extLst>
                    <a:ext uri="{9D8B030D-6E8A-4147-A177-3AD203B41FA5}">
                      <a16:colId xmlns:a16="http://schemas.microsoft.com/office/drawing/2014/main" val="20001"/>
                    </a:ext>
                  </a:extLst>
                </a:gridCol>
                <a:gridCol w="2040700">
                  <a:extLst>
                    <a:ext uri="{9D8B030D-6E8A-4147-A177-3AD203B41FA5}">
                      <a16:colId xmlns:a16="http://schemas.microsoft.com/office/drawing/2014/main" val="20002"/>
                    </a:ext>
                  </a:extLst>
                </a:gridCol>
              </a:tblGrid>
              <a:tr h="749600">
                <a:tc>
                  <a:txBody>
                    <a:bodyPr/>
                    <a:lstStyle/>
                    <a:p>
                      <a:pPr marL="0" lvl="0" indent="0" algn="l" rtl="0">
                        <a:spcBef>
                          <a:spcPts val="0"/>
                        </a:spcBef>
                        <a:spcAft>
                          <a:spcPts val="0"/>
                        </a:spcAft>
                        <a:buNone/>
                      </a:pPr>
                      <a:endParaRPr>
                        <a:latin typeface="Roboto Medium"/>
                        <a:ea typeface="Roboto Medium"/>
                        <a:cs typeface="Roboto Medium"/>
                        <a:sym typeface="Roboto Medium"/>
                      </a:endParaRPr>
                    </a:p>
                  </a:txBody>
                  <a:tcPr marL="91425" marR="91425" marT="91425" marB="91425">
                    <a:solidFill>
                      <a:srgbClr val="D9D9D9"/>
                    </a:solidFill>
                  </a:tcPr>
                </a:tc>
                <a:tc gridSpan="2">
                  <a:txBody>
                    <a:bodyPr/>
                    <a:lstStyle/>
                    <a:p>
                      <a:pPr marL="0" lvl="0" indent="0" algn="l" rtl="0">
                        <a:spcBef>
                          <a:spcPts val="0"/>
                        </a:spcBef>
                        <a:spcAft>
                          <a:spcPts val="0"/>
                        </a:spcAft>
                        <a:buNone/>
                      </a:pPr>
                      <a:r>
                        <a:rPr lang="en">
                          <a:latin typeface="Roboto"/>
                          <a:ea typeface="Roboto"/>
                          <a:cs typeface="Roboto"/>
                          <a:sym typeface="Roboto"/>
                        </a:rPr>
                        <a:t>Kitchen Display </a:t>
                      </a:r>
                      <a:r>
                        <a:rPr lang="en">
                          <a:solidFill>
                            <a:srgbClr val="999999"/>
                          </a:solidFill>
                          <a:latin typeface="Roboto"/>
                          <a:ea typeface="Roboto"/>
                          <a:cs typeface="Roboto"/>
                          <a:sym typeface="Roboto"/>
                        </a:rPr>
                        <a:t>by Appkogent</a:t>
                      </a:r>
                      <a:endParaRPr>
                        <a:solidFill>
                          <a:srgbClr val="999999"/>
                        </a:solidFill>
                        <a:latin typeface="Roboto"/>
                        <a:ea typeface="Roboto"/>
                        <a:cs typeface="Roboto"/>
                        <a:sym typeface="Roboto"/>
                      </a:endParaRPr>
                    </a:p>
                    <a:p>
                      <a:pPr marL="0" lvl="0" indent="0" algn="l" rtl="0">
                        <a:spcBef>
                          <a:spcPts val="0"/>
                        </a:spcBef>
                        <a:spcAft>
                          <a:spcPts val="0"/>
                        </a:spcAft>
                        <a:buNone/>
                      </a:pPr>
                      <a:r>
                        <a:rPr lang="en" sz="1000">
                          <a:solidFill>
                            <a:schemeClr val="dk1"/>
                          </a:solidFill>
                          <a:highlight>
                            <a:srgbClr val="FFFFFF"/>
                          </a:highlight>
                          <a:latin typeface="Roboto"/>
                          <a:ea typeface="Roboto"/>
                          <a:cs typeface="Roboto"/>
                          <a:sym typeface="Roboto"/>
                        </a:rPr>
                        <a:t>Allows merchants to view / progress / complete orders on any Poynt / Non-Poynt devices (Tablets, TVs, Phones)</a:t>
                      </a:r>
                      <a:endParaRPr sz="1000">
                        <a:solidFill>
                          <a:schemeClr val="dk1"/>
                        </a:solidFill>
                        <a:highlight>
                          <a:srgbClr val="FFFFFF"/>
                        </a:highlight>
                        <a:latin typeface="Roboto"/>
                        <a:ea typeface="Roboto"/>
                        <a:cs typeface="Roboto"/>
                        <a:sym typeface="Roboto"/>
                      </a:endParaRPr>
                    </a:p>
                  </a:txBody>
                  <a:tcPr marL="91425" marR="91425" marT="91425" marB="91425"/>
                </a:tc>
                <a:tc hMerge="1">
                  <a:txBody>
                    <a:bodyPr/>
                    <a:lstStyle/>
                    <a:p>
                      <a:endParaRPr lang="en-US"/>
                    </a:p>
                  </a:txBody>
                  <a:tcPr/>
                </a:tc>
                <a:extLst>
                  <a:ext uri="{0D108BD9-81ED-4DB2-BD59-A6C34878D82A}">
                    <a16:rowId xmlns:a16="http://schemas.microsoft.com/office/drawing/2014/main" val="10000"/>
                  </a:ext>
                </a:extLst>
              </a:tr>
              <a:tr h="486075">
                <a:tc>
                  <a:txBody>
                    <a:bodyPr/>
                    <a:lstStyle/>
                    <a:p>
                      <a:pPr marL="0" lvl="0" indent="0" algn="ctr" rtl="0">
                        <a:spcBef>
                          <a:spcPts val="0"/>
                        </a:spcBef>
                        <a:spcAft>
                          <a:spcPts val="0"/>
                        </a:spcAft>
                        <a:buNone/>
                      </a:pPr>
                      <a:r>
                        <a:rPr lang="en">
                          <a:latin typeface="Roboto Medium"/>
                          <a:ea typeface="Roboto Medium"/>
                          <a:cs typeface="Roboto Medium"/>
                          <a:sym typeface="Roboto Medium"/>
                        </a:rPr>
                        <a:t>Billing Plans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0" lvl="0" indent="0" algn="l" rtl="0">
                        <a:spcBef>
                          <a:spcPts val="0"/>
                        </a:spcBef>
                        <a:spcAft>
                          <a:spcPts val="0"/>
                        </a:spcAft>
                        <a:buNone/>
                      </a:pPr>
                      <a:r>
                        <a:rPr lang="en" sz="1200" i="1">
                          <a:latin typeface="Roboto"/>
                          <a:ea typeface="Roboto"/>
                          <a:cs typeface="Roboto"/>
                          <a:sym typeface="Roboto"/>
                        </a:rPr>
                        <a:t>Standard</a:t>
                      </a:r>
                      <a:r>
                        <a:rPr lang="en" sz="1200">
                          <a:latin typeface="Roboto"/>
                          <a:ea typeface="Roboto"/>
                          <a:cs typeface="Roboto"/>
                          <a:sym typeface="Roboto"/>
                        </a:rPr>
                        <a:t>: </a:t>
                      </a:r>
                      <a:r>
                        <a:rPr lang="en" sz="1200" b="1">
                          <a:latin typeface="Roboto"/>
                          <a:ea typeface="Roboto"/>
                          <a:cs typeface="Roboto"/>
                          <a:sym typeface="Roboto"/>
                        </a:rPr>
                        <a:t>$6.99 p.m (30 day trial)</a:t>
                      </a:r>
                      <a:endParaRPr sz="1200" b="1">
                        <a:latin typeface="Roboto"/>
                        <a:ea typeface="Roboto"/>
                        <a:cs typeface="Roboto"/>
                        <a:sym typeface="Roboto"/>
                      </a:endParaRPr>
                    </a:p>
                    <a:p>
                      <a:pPr marL="0" lvl="0" indent="0" algn="l" rtl="0">
                        <a:spcBef>
                          <a:spcPts val="0"/>
                        </a:spcBef>
                        <a:spcAft>
                          <a:spcPts val="0"/>
                        </a:spcAft>
                        <a:buNone/>
                      </a:pPr>
                      <a:r>
                        <a:rPr lang="en" sz="1000" i="1">
                          <a:latin typeface="Roboto"/>
                          <a:ea typeface="Roboto"/>
                          <a:cs typeface="Roboto"/>
                          <a:sym typeface="Roboto"/>
                        </a:rPr>
                        <a:t>All plans with store scope</a:t>
                      </a:r>
                      <a:endParaRPr sz="1000" i="1">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1"/>
                  </a:ext>
                </a:extLst>
              </a:tr>
              <a:tr h="486075">
                <a:tc>
                  <a:txBody>
                    <a:bodyPr/>
                    <a:lstStyle/>
                    <a:p>
                      <a:pPr marL="0" lvl="0" indent="0" algn="ctr" rtl="0">
                        <a:spcBef>
                          <a:spcPts val="0"/>
                        </a:spcBef>
                        <a:spcAft>
                          <a:spcPts val="0"/>
                        </a:spcAft>
                        <a:buNone/>
                      </a:pPr>
                      <a:r>
                        <a:rPr lang="en">
                          <a:latin typeface="Roboto Medium"/>
                          <a:ea typeface="Roboto Medium"/>
                          <a:cs typeface="Roboto Medium"/>
                          <a:sym typeface="Roboto Medium"/>
                        </a:rPr>
                        <a:t>Segment Focus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0" lvl="0" indent="0" algn="l" rtl="0">
                        <a:spcBef>
                          <a:spcPts val="0"/>
                        </a:spcBef>
                        <a:spcAft>
                          <a:spcPts val="0"/>
                        </a:spcAft>
                        <a:buNone/>
                      </a:pPr>
                      <a:r>
                        <a:rPr lang="en" sz="1200">
                          <a:latin typeface="Roboto"/>
                          <a:ea typeface="Roboto"/>
                          <a:cs typeface="Roboto"/>
                          <a:sym typeface="Roboto"/>
                        </a:rPr>
                        <a:t>Focus on: Food &amp; Dining</a:t>
                      </a:r>
                      <a:endParaRPr sz="120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2"/>
                  </a:ext>
                </a:extLst>
              </a:tr>
              <a:tr h="959700">
                <a:tc>
                  <a:txBody>
                    <a:bodyPr/>
                    <a:lstStyle/>
                    <a:p>
                      <a:pPr marL="0" lvl="0" indent="0" algn="ctr" rtl="0">
                        <a:spcBef>
                          <a:spcPts val="0"/>
                        </a:spcBef>
                        <a:spcAft>
                          <a:spcPts val="0"/>
                        </a:spcAft>
                        <a:buNone/>
                      </a:pPr>
                      <a:r>
                        <a:rPr lang="en">
                          <a:latin typeface="Roboto Medium"/>
                          <a:ea typeface="Roboto Medium"/>
                          <a:cs typeface="Roboto Medium"/>
                          <a:sym typeface="Roboto Medium"/>
                        </a:rPr>
                        <a:t>Key Features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457200" lvl="0" indent="-304800" algn="l" rtl="0">
                        <a:spcBef>
                          <a:spcPts val="0"/>
                        </a:spcBef>
                        <a:spcAft>
                          <a:spcPts val="0"/>
                        </a:spcAft>
                        <a:buClr>
                          <a:schemeClr val="dk1"/>
                        </a:buClr>
                        <a:buSzPts val="1200"/>
                        <a:buFont typeface="Roboto"/>
                        <a:buAutoNum type="arabicPeriod"/>
                      </a:pPr>
                      <a:r>
                        <a:rPr lang="en" sz="1200">
                          <a:latin typeface="Roboto"/>
                          <a:ea typeface="Roboto"/>
                          <a:cs typeface="Roboto"/>
                          <a:sym typeface="Roboto"/>
                        </a:rPr>
                        <a:t>Syncs with Register app </a:t>
                      </a:r>
                      <a:endParaRPr sz="1200">
                        <a:latin typeface="Roboto"/>
                        <a:ea typeface="Roboto"/>
                        <a:cs typeface="Roboto"/>
                        <a:sym typeface="Roboto"/>
                      </a:endParaRPr>
                    </a:p>
                    <a:p>
                      <a:pPr marL="457200" lvl="0" indent="-304800" algn="l" rtl="0">
                        <a:spcBef>
                          <a:spcPts val="0"/>
                        </a:spcBef>
                        <a:spcAft>
                          <a:spcPts val="0"/>
                        </a:spcAft>
                        <a:buClr>
                          <a:schemeClr val="dk1"/>
                        </a:buClr>
                        <a:buSzPts val="1200"/>
                        <a:buFont typeface="Roboto"/>
                        <a:buAutoNum type="arabicPeriod"/>
                      </a:pPr>
                      <a:r>
                        <a:rPr lang="en" sz="1200">
                          <a:latin typeface="Roboto"/>
                          <a:ea typeface="Roboto"/>
                          <a:cs typeface="Roboto"/>
                          <a:sym typeface="Roboto"/>
                        </a:rPr>
                        <a:t>Filter items to be shown on screen</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View modifiers, notes, odd-ons,  closed and cancelled orders</a:t>
                      </a:r>
                      <a:endParaRPr sz="1200">
                        <a:latin typeface="Roboto"/>
                        <a:ea typeface="Roboto"/>
                        <a:cs typeface="Roboto"/>
                        <a:sym typeface="Roboto"/>
                      </a:endParaRPr>
                    </a:p>
                    <a:p>
                      <a:pPr marL="0" lvl="0" indent="0" algn="l" rtl="0">
                        <a:spcBef>
                          <a:spcPts val="0"/>
                        </a:spcBef>
                        <a:spcAft>
                          <a:spcPts val="0"/>
                        </a:spcAft>
                        <a:buNone/>
                      </a:pPr>
                      <a:r>
                        <a:rPr lang="en" sz="1200">
                          <a:latin typeface="Roboto"/>
                          <a:ea typeface="Roboto"/>
                          <a:cs typeface="Roboto"/>
                          <a:sym typeface="Roboto"/>
                        </a:rPr>
                        <a:t>More Details (</a:t>
                      </a:r>
                      <a:r>
                        <a:rPr lang="en" sz="1200" u="sng">
                          <a:solidFill>
                            <a:schemeClr val="hlink"/>
                          </a:solidFill>
                          <a:latin typeface="Roboto"/>
                          <a:ea typeface="Roboto"/>
                          <a:cs typeface="Roboto"/>
                          <a:sym typeface="Roboto"/>
                          <a:hlinkClick r:id="rId4"/>
                        </a:rPr>
                        <a:t>Link</a:t>
                      </a:r>
                      <a:r>
                        <a:rPr lang="en" sz="1200">
                          <a:latin typeface="Roboto"/>
                          <a:ea typeface="Roboto"/>
                          <a:cs typeface="Roboto"/>
                          <a:sym typeface="Roboto"/>
                        </a:rPr>
                        <a:t>)</a:t>
                      </a:r>
                      <a:endParaRPr sz="120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3"/>
                  </a:ext>
                </a:extLst>
              </a:tr>
              <a:tr h="1119375">
                <a:tc>
                  <a:txBody>
                    <a:bodyPr/>
                    <a:lstStyle/>
                    <a:p>
                      <a:pPr marL="0" lvl="0" indent="0" algn="ctr" rtl="0">
                        <a:spcBef>
                          <a:spcPts val="0"/>
                        </a:spcBef>
                        <a:spcAft>
                          <a:spcPts val="0"/>
                        </a:spcAft>
                        <a:buNone/>
                      </a:pPr>
                      <a:r>
                        <a:rPr lang="en">
                          <a:latin typeface="Roboto Medium"/>
                          <a:ea typeface="Roboto Medium"/>
                          <a:cs typeface="Roboto Medium"/>
                          <a:sym typeface="Roboto Medium"/>
                        </a:rPr>
                        <a:t>Key Points for Sales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Low cost app to help passing information to the kitchen</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Order update on any screen will sync across all devices</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Can open on a browser on personal phone</a:t>
                      </a:r>
                      <a:endParaRPr sz="120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4"/>
                  </a:ext>
                </a:extLst>
              </a:tr>
            </a:tbl>
          </a:graphicData>
        </a:graphic>
      </p:graphicFrame>
      <p:pic>
        <p:nvPicPr>
          <p:cNvPr id="7093" name="Google Shape;7093;p113"/>
          <p:cNvPicPr preferRelativeResize="0"/>
          <p:nvPr/>
        </p:nvPicPr>
        <p:blipFill>
          <a:blip r:embed="rId5">
            <a:alphaModFix/>
          </a:blip>
          <a:stretch>
            <a:fillRect/>
          </a:stretch>
        </p:blipFill>
        <p:spPr>
          <a:xfrm>
            <a:off x="492078" y="953244"/>
            <a:ext cx="561125" cy="561125"/>
          </a:xfrm>
          <a:prstGeom prst="rect">
            <a:avLst/>
          </a:prstGeom>
          <a:noFill/>
          <a:ln>
            <a:noFill/>
          </a:ln>
        </p:spPr>
      </p:pic>
      <p:pic>
        <p:nvPicPr>
          <p:cNvPr id="7094" name="Google Shape;7094;p113"/>
          <p:cNvPicPr preferRelativeResize="0"/>
          <p:nvPr/>
        </p:nvPicPr>
        <p:blipFill>
          <a:blip r:embed="rId6" cstate="screen">
            <a:alphaModFix/>
            <a:extLst>
              <a:ext uri="{28A0092B-C50C-407E-A947-70E740481C1C}">
                <a14:useLocalDpi xmlns:a14="http://schemas.microsoft.com/office/drawing/2010/main"/>
              </a:ext>
            </a:extLst>
          </a:blip>
          <a:stretch>
            <a:fillRect/>
          </a:stretch>
        </p:blipFill>
        <p:spPr>
          <a:xfrm>
            <a:off x="6456338" y="724925"/>
            <a:ext cx="1282925" cy="2148908"/>
          </a:xfrm>
          <a:prstGeom prst="rect">
            <a:avLst/>
          </a:prstGeom>
          <a:noFill/>
          <a:ln>
            <a:noFill/>
          </a:ln>
        </p:spPr>
      </p:pic>
      <p:pic>
        <p:nvPicPr>
          <p:cNvPr id="7095" name="Google Shape;7095;p113"/>
          <p:cNvPicPr preferRelativeResize="0"/>
          <p:nvPr/>
        </p:nvPicPr>
        <p:blipFill>
          <a:blip r:embed="rId7" cstate="screen">
            <a:alphaModFix/>
            <a:extLst>
              <a:ext uri="{28A0092B-C50C-407E-A947-70E740481C1C}">
                <a14:useLocalDpi xmlns:a14="http://schemas.microsoft.com/office/drawing/2010/main"/>
              </a:ext>
            </a:extLst>
          </a:blip>
          <a:stretch>
            <a:fillRect/>
          </a:stretch>
        </p:blipFill>
        <p:spPr>
          <a:xfrm>
            <a:off x="5051600" y="724925"/>
            <a:ext cx="1282925" cy="2148911"/>
          </a:xfrm>
          <a:prstGeom prst="rect">
            <a:avLst/>
          </a:prstGeom>
          <a:noFill/>
          <a:ln>
            <a:noFill/>
          </a:ln>
        </p:spPr>
      </p:pic>
      <p:pic>
        <p:nvPicPr>
          <p:cNvPr id="7096" name="Google Shape;7096;p113"/>
          <p:cNvPicPr preferRelativeResize="0"/>
          <p:nvPr/>
        </p:nvPicPr>
        <p:blipFill>
          <a:blip r:embed="rId8" cstate="screen">
            <a:alphaModFix/>
            <a:extLst>
              <a:ext uri="{28A0092B-C50C-407E-A947-70E740481C1C}">
                <a14:useLocalDpi xmlns:a14="http://schemas.microsoft.com/office/drawing/2010/main"/>
              </a:ext>
            </a:extLst>
          </a:blip>
          <a:stretch>
            <a:fillRect/>
          </a:stretch>
        </p:blipFill>
        <p:spPr>
          <a:xfrm>
            <a:off x="7861075" y="724925"/>
            <a:ext cx="1282925" cy="2148899"/>
          </a:xfrm>
          <a:prstGeom prst="rect">
            <a:avLst/>
          </a:prstGeom>
          <a:noFill/>
          <a:ln>
            <a:noFill/>
          </a:ln>
        </p:spPr>
      </p:pic>
      <p:pic>
        <p:nvPicPr>
          <p:cNvPr id="7097" name="Google Shape;7097;p113"/>
          <p:cNvPicPr preferRelativeResize="0"/>
          <p:nvPr/>
        </p:nvPicPr>
        <p:blipFill>
          <a:blip r:embed="rId9" cstate="screen">
            <a:alphaModFix/>
            <a:extLst>
              <a:ext uri="{28A0092B-C50C-407E-A947-70E740481C1C}">
                <a14:useLocalDpi xmlns:a14="http://schemas.microsoft.com/office/drawing/2010/main"/>
              </a:ext>
            </a:extLst>
          </a:blip>
          <a:stretch>
            <a:fillRect/>
          </a:stretch>
        </p:blipFill>
        <p:spPr>
          <a:xfrm>
            <a:off x="5759024" y="2921703"/>
            <a:ext cx="1282925" cy="2148896"/>
          </a:xfrm>
          <a:prstGeom prst="rect">
            <a:avLst/>
          </a:prstGeom>
          <a:noFill/>
          <a:ln>
            <a:noFill/>
          </a:ln>
        </p:spPr>
      </p:pic>
      <p:pic>
        <p:nvPicPr>
          <p:cNvPr id="7098" name="Google Shape;7098;p113"/>
          <p:cNvPicPr preferRelativeResize="0"/>
          <p:nvPr/>
        </p:nvPicPr>
        <p:blipFill>
          <a:blip r:embed="rId10" cstate="screen">
            <a:alphaModFix/>
            <a:extLst>
              <a:ext uri="{28A0092B-C50C-407E-A947-70E740481C1C}">
                <a14:useLocalDpi xmlns:a14="http://schemas.microsoft.com/office/drawing/2010/main"/>
              </a:ext>
            </a:extLst>
          </a:blip>
          <a:stretch>
            <a:fillRect/>
          </a:stretch>
        </p:blipFill>
        <p:spPr>
          <a:xfrm>
            <a:off x="7223899" y="2921720"/>
            <a:ext cx="1282900" cy="2148854"/>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74"/>
        <p:cNvGrpSpPr/>
        <p:nvPr/>
      </p:nvGrpSpPr>
      <p:grpSpPr>
        <a:xfrm>
          <a:off x="0" y="0"/>
          <a:ext cx="0" cy="0"/>
          <a:chOff x="0" y="0"/>
          <a:chExt cx="0" cy="0"/>
        </a:xfrm>
      </p:grpSpPr>
      <p:pic>
        <p:nvPicPr>
          <p:cNvPr id="175" name="Google Shape;175;p35"/>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0"/>
            <a:ext cx="9144001" cy="724925"/>
          </a:xfrm>
          <a:prstGeom prst="rect">
            <a:avLst/>
          </a:prstGeom>
          <a:noFill/>
          <a:ln>
            <a:noFill/>
          </a:ln>
        </p:spPr>
      </p:pic>
      <p:sp>
        <p:nvSpPr>
          <p:cNvPr id="176" name="Google Shape;176;p35"/>
          <p:cNvSpPr txBox="1"/>
          <p:nvPr/>
        </p:nvSpPr>
        <p:spPr>
          <a:xfrm>
            <a:off x="576600" y="28050"/>
            <a:ext cx="8791200" cy="9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3500">
                <a:solidFill>
                  <a:srgbClr val="FFFFFF"/>
                </a:solidFill>
                <a:latin typeface="Proxima Nova"/>
                <a:ea typeface="Proxima Nova"/>
                <a:cs typeface="Proxima Nova"/>
                <a:sym typeface="Proxima Nova"/>
              </a:rPr>
              <a:t>Mangomint (Cloud App)</a:t>
            </a:r>
            <a:endParaRPr sz="3500" b="1">
              <a:solidFill>
                <a:srgbClr val="FFFFFF"/>
              </a:solidFill>
              <a:latin typeface="Proxima Nova"/>
              <a:ea typeface="Proxima Nova"/>
              <a:cs typeface="Proxima Nova"/>
              <a:sym typeface="Proxima Nova"/>
            </a:endParaRPr>
          </a:p>
        </p:txBody>
      </p:sp>
      <p:graphicFrame>
        <p:nvGraphicFramePr>
          <p:cNvPr id="177" name="Google Shape;177;p35"/>
          <p:cNvGraphicFramePr/>
          <p:nvPr/>
        </p:nvGraphicFramePr>
        <p:xfrm>
          <a:off x="152400" y="918775"/>
          <a:ext cx="4608425" cy="4133605"/>
        </p:xfrm>
        <a:graphic>
          <a:graphicData uri="http://schemas.openxmlformats.org/drawingml/2006/table">
            <a:tbl>
              <a:tblPr>
                <a:noFill/>
              </a:tblPr>
              <a:tblGrid>
                <a:gridCol w="1099125">
                  <a:extLst>
                    <a:ext uri="{9D8B030D-6E8A-4147-A177-3AD203B41FA5}">
                      <a16:colId xmlns:a16="http://schemas.microsoft.com/office/drawing/2014/main" val="20000"/>
                    </a:ext>
                  </a:extLst>
                </a:gridCol>
                <a:gridCol w="1551450">
                  <a:extLst>
                    <a:ext uri="{9D8B030D-6E8A-4147-A177-3AD203B41FA5}">
                      <a16:colId xmlns:a16="http://schemas.microsoft.com/office/drawing/2014/main" val="20001"/>
                    </a:ext>
                  </a:extLst>
                </a:gridCol>
                <a:gridCol w="1957850">
                  <a:extLst>
                    <a:ext uri="{9D8B030D-6E8A-4147-A177-3AD203B41FA5}">
                      <a16:colId xmlns:a16="http://schemas.microsoft.com/office/drawing/2014/main" val="20002"/>
                    </a:ext>
                  </a:extLst>
                </a:gridCol>
              </a:tblGrid>
              <a:tr h="938725">
                <a:tc>
                  <a:txBody>
                    <a:bodyPr/>
                    <a:lstStyle/>
                    <a:p>
                      <a:pPr marL="0" lvl="0" indent="0" algn="l" rtl="0">
                        <a:spcBef>
                          <a:spcPts val="0"/>
                        </a:spcBef>
                        <a:spcAft>
                          <a:spcPts val="0"/>
                        </a:spcAft>
                        <a:buNone/>
                      </a:pPr>
                      <a:endParaRPr>
                        <a:latin typeface="Roboto Medium"/>
                        <a:ea typeface="Roboto Medium"/>
                        <a:cs typeface="Roboto Medium"/>
                        <a:sym typeface="Roboto Medium"/>
                      </a:endParaRPr>
                    </a:p>
                  </a:txBody>
                  <a:tcPr marL="91425" marR="91425" marT="91425" marB="91425">
                    <a:solidFill>
                      <a:srgbClr val="D9D9D9"/>
                    </a:solidFill>
                  </a:tcPr>
                </a:tc>
                <a:tc gridSpan="2">
                  <a:txBody>
                    <a:bodyPr/>
                    <a:lstStyle/>
                    <a:p>
                      <a:pPr marL="0" lvl="0" indent="0" algn="l" rtl="0">
                        <a:spcBef>
                          <a:spcPts val="0"/>
                        </a:spcBef>
                        <a:spcAft>
                          <a:spcPts val="0"/>
                        </a:spcAft>
                        <a:buNone/>
                      </a:pPr>
                      <a:r>
                        <a:rPr lang="en">
                          <a:latin typeface="Roboto"/>
                          <a:ea typeface="Roboto"/>
                          <a:cs typeface="Roboto"/>
                          <a:sym typeface="Roboto"/>
                        </a:rPr>
                        <a:t>Mangomint </a:t>
                      </a:r>
                      <a:r>
                        <a:rPr lang="en">
                          <a:solidFill>
                            <a:srgbClr val="999999"/>
                          </a:solidFill>
                          <a:latin typeface="Roboto"/>
                          <a:ea typeface="Roboto"/>
                          <a:cs typeface="Roboto"/>
                          <a:sym typeface="Roboto"/>
                        </a:rPr>
                        <a:t>by Mangomint</a:t>
                      </a:r>
                      <a:endParaRPr>
                        <a:solidFill>
                          <a:srgbClr val="999999"/>
                        </a:solidFill>
                        <a:latin typeface="Roboto"/>
                        <a:ea typeface="Roboto"/>
                        <a:cs typeface="Roboto"/>
                        <a:sym typeface="Roboto"/>
                      </a:endParaRPr>
                    </a:p>
                    <a:p>
                      <a:pPr marL="0" lvl="0" indent="0" algn="l" rtl="0">
                        <a:spcBef>
                          <a:spcPts val="0"/>
                        </a:spcBef>
                        <a:spcAft>
                          <a:spcPts val="0"/>
                        </a:spcAft>
                        <a:buNone/>
                      </a:pPr>
                      <a:r>
                        <a:rPr lang="en" sz="1000">
                          <a:solidFill>
                            <a:schemeClr val="dk1"/>
                          </a:solidFill>
                          <a:highlight>
                            <a:srgbClr val="FFFFFF"/>
                          </a:highlight>
                          <a:latin typeface="Roboto"/>
                          <a:ea typeface="Roboto"/>
                          <a:cs typeface="Roboto"/>
                          <a:sym typeface="Roboto"/>
                        </a:rPr>
                        <a:t>An all-in-one solution that helps salons and spas get more clients and run their businesses better with scheduling, reminders, point-of-sale, inventory, and much more.</a:t>
                      </a:r>
                      <a:endParaRPr sz="1000">
                        <a:solidFill>
                          <a:schemeClr val="dk1"/>
                        </a:solidFill>
                        <a:highlight>
                          <a:srgbClr val="FFFFFF"/>
                        </a:highlight>
                        <a:latin typeface="Roboto"/>
                        <a:ea typeface="Roboto"/>
                        <a:cs typeface="Roboto"/>
                        <a:sym typeface="Roboto"/>
                      </a:endParaRPr>
                    </a:p>
                  </a:txBody>
                  <a:tcPr marL="91425" marR="91425" marT="91425" marB="91425"/>
                </a:tc>
                <a:tc hMerge="1">
                  <a:txBody>
                    <a:bodyPr/>
                    <a:lstStyle/>
                    <a:p>
                      <a:endParaRPr lang="en-US"/>
                    </a:p>
                  </a:txBody>
                  <a:tcPr/>
                </a:tc>
                <a:extLst>
                  <a:ext uri="{0D108BD9-81ED-4DB2-BD59-A6C34878D82A}">
                    <a16:rowId xmlns:a16="http://schemas.microsoft.com/office/drawing/2014/main" val="10000"/>
                  </a:ext>
                </a:extLst>
              </a:tr>
              <a:tr h="665100">
                <a:tc>
                  <a:txBody>
                    <a:bodyPr/>
                    <a:lstStyle/>
                    <a:p>
                      <a:pPr marL="0" lvl="0" indent="0" algn="ctr" rtl="0">
                        <a:spcBef>
                          <a:spcPts val="0"/>
                        </a:spcBef>
                        <a:spcAft>
                          <a:spcPts val="0"/>
                        </a:spcAft>
                        <a:buNone/>
                      </a:pPr>
                      <a:r>
                        <a:rPr lang="en">
                          <a:latin typeface="Roboto Medium"/>
                          <a:ea typeface="Roboto Medium"/>
                          <a:cs typeface="Roboto Medium"/>
                          <a:sym typeface="Roboto Medium"/>
                        </a:rPr>
                        <a:t>Billing Plans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0" lvl="0" indent="0" algn="l" rtl="0">
                        <a:spcBef>
                          <a:spcPts val="0"/>
                        </a:spcBef>
                        <a:spcAft>
                          <a:spcPts val="0"/>
                        </a:spcAft>
                        <a:buNone/>
                      </a:pPr>
                      <a:r>
                        <a:rPr lang="en" sz="1200">
                          <a:latin typeface="Roboto"/>
                          <a:ea typeface="Roboto"/>
                          <a:cs typeface="Roboto"/>
                          <a:sym typeface="Roboto"/>
                        </a:rPr>
                        <a:t> </a:t>
                      </a:r>
                      <a:r>
                        <a:rPr lang="en" sz="1200" b="1">
                          <a:latin typeface="Roboto"/>
                          <a:ea typeface="Roboto"/>
                          <a:cs typeface="Roboto"/>
                          <a:sym typeface="Roboto"/>
                        </a:rPr>
                        <a:t>$125 per month</a:t>
                      </a:r>
                      <a:r>
                        <a:rPr lang="en" sz="1200">
                          <a:latin typeface="Roboto"/>
                          <a:ea typeface="Roboto"/>
                          <a:cs typeface="Roboto"/>
                          <a:sym typeface="Roboto"/>
                        </a:rPr>
                        <a:t> upto 1000 clients ($50 per additional 500 clients) with </a:t>
                      </a:r>
                      <a:r>
                        <a:rPr lang="en" sz="1200" b="1">
                          <a:latin typeface="Roboto"/>
                          <a:ea typeface="Roboto"/>
                          <a:cs typeface="Roboto"/>
                          <a:sym typeface="Roboto"/>
                        </a:rPr>
                        <a:t>60 day trial</a:t>
                      </a:r>
                      <a:endParaRPr sz="1200" b="1">
                        <a:latin typeface="Roboto"/>
                        <a:ea typeface="Roboto"/>
                        <a:cs typeface="Roboto"/>
                        <a:sym typeface="Roboto"/>
                      </a:endParaRPr>
                    </a:p>
                    <a:p>
                      <a:pPr marL="0" lvl="0" indent="0" algn="l" rtl="0">
                        <a:spcBef>
                          <a:spcPts val="0"/>
                        </a:spcBef>
                        <a:spcAft>
                          <a:spcPts val="0"/>
                        </a:spcAft>
                        <a:buNone/>
                      </a:pPr>
                      <a:r>
                        <a:rPr lang="en" sz="1000" i="1">
                          <a:latin typeface="Roboto"/>
                          <a:ea typeface="Roboto"/>
                          <a:cs typeface="Roboto"/>
                          <a:sym typeface="Roboto"/>
                        </a:rPr>
                        <a:t>All plans with business scope</a:t>
                      </a:r>
                      <a:endParaRPr sz="1000" i="1">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1"/>
                  </a:ext>
                </a:extLst>
              </a:tr>
              <a:tr h="665100">
                <a:tc>
                  <a:txBody>
                    <a:bodyPr/>
                    <a:lstStyle/>
                    <a:p>
                      <a:pPr marL="0" lvl="0" indent="0" algn="ctr" rtl="0">
                        <a:spcBef>
                          <a:spcPts val="0"/>
                        </a:spcBef>
                        <a:spcAft>
                          <a:spcPts val="0"/>
                        </a:spcAft>
                        <a:buNone/>
                      </a:pPr>
                      <a:r>
                        <a:rPr lang="en">
                          <a:latin typeface="Roboto Medium"/>
                          <a:ea typeface="Roboto Medium"/>
                          <a:cs typeface="Roboto Medium"/>
                          <a:sym typeface="Roboto Medium"/>
                        </a:rPr>
                        <a:t>Segment Focus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0" lvl="0" indent="0" algn="l" rtl="0">
                        <a:spcBef>
                          <a:spcPts val="0"/>
                        </a:spcBef>
                        <a:spcAft>
                          <a:spcPts val="0"/>
                        </a:spcAft>
                        <a:buNone/>
                      </a:pPr>
                      <a:r>
                        <a:rPr lang="en" sz="1200">
                          <a:latin typeface="Roboto"/>
                          <a:ea typeface="Roboto"/>
                          <a:cs typeface="Roboto"/>
                          <a:sym typeface="Roboto"/>
                        </a:rPr>
                        <a:t>Salon &amp; Spa</a:t>
                      </a:r>
                      <a:endParaRPr sz="120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2"/>
                  </a:ext>
                </a:extLst>
              </a:tr>
              <a:tr h="1601775">
                <a:tc>
                  <a:txBody>
                    <a:bodyPr/>
                    <a:lstStyle/>
                    <a:p>
                      <a:pPr marL="0" lvl="0" indent="0" algn="ctr" rtl="0">
                        <a:spcBef>
                          <a:spcPts val="0"/>
                        </a:spcBef>
                        <a:spcAft>
                          <a:spcPts val="0"/>
                        </a:spcAft>
                        <a:buNone/>
                      </a:pPr>
                      <a:r>
                        <a:rPr lang="en">
                          <a:latin typeface="Roboto Medium"/>
                          <a:ea typeface="Roboto Medium"/>
                          <a:cs typeface="Roboto Medium"/>
                          <a:sym typeface="Roboto Medium"/>
                        </a:rPr>
                        <a:t>Key Features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457200" lvl="0" indent="-304800" algn="l" rtl="0">
                        <a:spcBef>
                          <a:spcPts val="0"/>
                        </a:spcBef>
                        <a:spcAft>
                          <a:spcPts val="0"/>
                        </a:spcAft>
                        <a:buSzPts val="1200"/>
                        <a:buFont typeface="Roboto"/>
                        <a:buAutoNum type="arabicPeriod"/>
                      </a:pPr>
                      <a:r>
                        <a:rPr lang="en" sz="1200" dirty="0">
                          <a:latin typeface="Roboto"/>
                          <a:ea typeface="Roboto"/>
                          <a:cs typeface="Roboto"/>
                          <a:sym typeface="Roboto"/>
                        </a:rPr>
                        <a:t>Scheduling, Online Booking, SMS/email reminders</a:t>
                      </a:r>
                      <a:endParaRPr sz="1200" dirty="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dirty="0">
                          <a:latin typeface="Roboto"/>
                          <a:ea typeface="Roboto"/>
                          <a:cs typeface="Roboto"/>
                          <a:sym typeface="Roboto"/>
                        </a:rPr>
                        <a:t>Point-of-Sale, Inventory management</a:t>
                      </a:r>
                      <a:endParaRPr sz="1200" dirty="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dirty="0">
                          <a:latin typeface="Roboto"/>
                          <a:ea typeface="Roboto"/>
                          <a:cs typeface="Roboto"/>
                          <a:sym typeface="Roboto"/>
                        </a:rPr>
                        <a:t>iPhone/Android apps</a:t>
                      </a:r>
                      <a:endParaRPr sz="1200" dirty="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dirty="0">
                          <a:latin typeface="Roboto"/>
                          <a:ea typeface="Roboto"/>
                          <a:cs typeface="Roboto"/>
                          <a:sym typeface="Roboto"/>
                        </a:rPr>
                        <a:t>Full client timeline, Credit cards on-file</a:t>
                      </a:r>
                      <a:endParaRPr sz="1200" dirty="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dirty="0">
                          <a:latin typeface="Roboto"/>
                          <a:ea typeface="Roboto"/>
                          <a:cs typeface="Roboto"/>
                          <a:sym typeface="Roboto"/>
                        </a:rPr>
                        <a:t>Advanced workflows</a:t>
                      </a:r>
                      <a:endParaRPr sz="1200" dirty="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dirty="0">
                          <a:latin typeface="Roboto"/>
                          <a:ea typeface="Roboto"/>
                          <a:cs typeface="Roboto"/>
                          <a:sym typeface="Roboto"/>
                        </a:rPr>
                        <a:t>Payroll calculation, Powerful reporting</a:t>
                      </a:r>
                      <a:endParaRPr sz="1200" dirty="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dirty="0">
                          <a:latin typeface="Roboto"/>
                          <a:ea typeface="Roboto"/>
                          <a:cs typeface="Roboto"/>
                          <a:sym typeface="Roboto"/>
                        </a:rPr>
                        <a:t>Custom user interface</a:t>
                      </a:r>
                      <a:endParaRPr sz="1200" dirty="0">
                        <a:latin typeface="Roboto"/>
                        <a:ea typeface="Roboto"/>
                        <a:cs typeface="Roboto"/>
                        <a:sym typeface="Roboto"/>
                      </a:endParaRPr>
                    </a:p>
                    <a:p>
                      <a:pPr marL="0" lvl="0" indent="0" algn="l" rtl="0">
                        <a:spcBef>
                          <a:spcPts val="0"/>
                        </a:spcBef>
                        <a:spcAft>
                          <a:spcPts val="0"/>
                        </a:spcAft>
                        <a:buNone/>
                      </a:pPr>
                      <a:r>
                        <a:rPr lang="en" sz="1200" dirty="0">
                          <a:latin typeface="Roboto"/>
                          <a:ea typeface="Roboto"/>
                          <a:cs typeface="Roboto"/>
                          <a:sym typeface="Roboto"/>
                        </a:rPr>
                        <a:t>More Details: </a:t>
                      </a:r>
                      <a:r>
                        <a:rPr lang="en" sz="1200" u="sng" dirty="0">
                          <a:solidFill>
                            <a:schemeClr val="hlink"/>
                          </a:solidFill>
                          <a:latin typeface="Roboto"/>
                          <a:ea typeface="Roboto"/>
                          <a:cs typeface="Roboto"/>
                          <a:sym typeface="Roboto"/>
                          <a:hlinkClick r:id="rId4"/>
                        </a:rPr>
                        <a:t>Website</a:t>
                      </a:r>
                      <a:r>
                        <a:rPr lang="en" sz="1200" dirty="0">
                          <a:latin typeface="Roboto"/>
                          <a:ea typeface="Roboto"/>
                          <a:cs typeface="Roboto"/>
                          <a:sym typeface="Roboto"/>
                        </a:rPr>
                        <a:t>, </a:t>
                      </a:r>
                      <a:r>
                        <a:rPr lang="en" sz="1200" u="sng" dirty="0">
                          <a:solidFill>
                            <a:schemeClr val="hlink"/>
                          </a:solidFill>
                          <a:latin typeface="Roboto"/>
                          <a:ea typeface="Roboto"/>
                          <a:cs typeface="Roboto"/>
                          <a:sym typeface="Roboto"/>
                          <a:hlinkClick r:id="rId5"/>
                        </a:rPr>
                        <a:t>Customer Video</a:t>
                      </a:r>
                      <a:endParaRPr sz="1200" dirty="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3"/>
                  </a:ext>
                </a:extLst>
              </a:tr>
            </a:tbl>
          </a:graphicData>
        </a:graphic>
      </p:graphicFrame>
      <p:graphicFrame>
        <p:nvGraphicFramePr>
          <p:cNvPr id="178" name="Google Shape;178;p35"/>
          <p:cNvGraphicFramePr/>
          <p:nvPr/>
        </p:nvGraphicFramePr>
        <p:xfrm>
          <a:off x="4863513" y="3137600"/>
          <a:ext cx="4128125" cy="1859220"/>
        </p:xfrm>
        <a:graphic>
          <a:graphicData uri="http://schemas.openxmlformats.org/drawingml/2006/table">
            <a:tbl>
              <a:tblPr>
                <a:noFill/>
              </a:tblPr>
              <a:tblGrid>
                <a:gridCol w="1020800">
                  <a:extLst>
                    <a:ext uri="{9D8B030D-6E8A-4147-A177-3AD203B41FA5}">
                      <a16:colId xmlns:a16="http://schemas.microsoft.com/office/drawing/2014/main" val="20000"/>
                    </a:ext>
                  </a:extLst>
                </a:gridCol>
                <a:gridCol w="1427300">
                  <a:extLst>
                    <a:ext uri="{9D8B030D-6E8A-4147-A177-3AD203B41FA5}">
                      <a16:colId xmlns:a16="http://schemas.microsoft.com/office/drawing/2014/main" val="20001"/>
                    </a:ext>
                  </a:extLst>
                </a:gridCol>
                <a:gridCol w="1680025">
                  <a:extLst>
                    <a:ext uri="{9D8B030D-6E8A-4147-A177-3AD203B41FA5}">
                      <a16:colId xmlns:a16="http://schemas.microsoft.com/office/drawing/2014/main" val="20002"/>
                    </a:ext>
                  </a:extLst>
                </a:gridCol>
              </a:tblGrid>
              <a:tr h="0">
                <a:tc gridSpan="3">
                  <a:txBody>
                    <a:bodyPr/>
                    <a:lstStyle/>
                    <a:p>
                      <a:pPr marL="0" lvl="0" indent="0" algn="ctr" rtl="0">
                        <a:spcBef>
                          <a:spcPts val="0"/>
                        </a:spcBef>
                        <a:spcAft>
                          <a:spcPts val="0"/>
                        </a:spcAft>
                        <a:buNone/>
                      </a:pPr>
                      <a:r>
                        <a:rPr lang="en">
                          <a:latin typeface="Roboto Medium"/>
                          <a:ea typeface="Roboto Medium"/>
                          <a:cs typeface="Roboto Medium"/>
                          <a:sym typeface="Roboto Medium"/>
                        </a:rPr>
                        <a:t>Key Points for Sales</a:t>
                      </a:r>
                      <a:endParaRPr sz="1200">
                        <a:latin typeface="Roboto"/>
                        <a:ea typeface="Roboto"/>
                        <a:cs typeface="Roboto"/>
                        <a:sym typeface="Roboto"/>
                      </a:endParaRPr>
                    </a:p>
                  </a:txBody>
                  <a:tcPr marL="91425" marR="91425" marT="91425" marB="91425" anchor="ctr">
                    <a:solidFill>
                      <a:srgbClr val="D9D9D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99500">
                <a:tc gridSpan="3">
                  <a:txBody>
                    <a:bodyPr/>
                    <a:lstStyle/>
                    <a:p>
                      <a:pPr marL="457200" lvl="0" indent="-317500" algn="l" rtl="0">
                        <a:spcBef>
                          <a:spcPts val="0"/>
                        </a:spcBef>
                        <a:spcAft>
                          <a:spcPts val="0"/>
                        </a:spcAft>
                        <a:buSzPts val="1400"/>
                        <a:buFont typeface="Roboto Medium"/>
                        <a:buAutoNum type="arabicPeriod"/>
                      </a:pPr>
                      <a:r>
                        <a:rPr lang="en">
                          <a:latin typeface="Roboto Medium"/>
                          <a:ea typeface="Roboto Medium"/>
                          <a:cs typeface="Roboto Medium"/>
                          <a:sym typeface="Roboto Medium"/>
                        </a:rPr>
                        <a:t>Mind-Body Equivalent </a:t>
                      </a:r>
                      <a:endParaRPr>
                        <a:latin typeface="Roboto Medium"/>
                        <a:ea typeface="Roboto Medium"/>
                        <a:cs typeface="Roboto Medium"/>
                        <a:sym typeface="Roboto Medium"/>
                      </a:endParaRPr>
                    </a:p>
                    <a:p>
                      <a:pPr marL="457200" lvl="0" indent="-317500" algn="l" rtl="0">
                        <a:spcBef>
                          <a:spcPts val="0"/>
                        </a:spcBef>
                        <a:spcAft>
                          <a:spcPts val="0"/>
                        </a:spcAft>
                        <a:buSzPts val="1400"/>
                        <a:buFont typeface="Roboto Medium"/>
                        <a:buAutoNum type="arabicPeriod"/>
                      </a:pPr>
                      <a:r>
                        <a:rPr lang="en">
                          <a:latin typeface="Roboto Medium"/>
                          <a:ea typeface="Roboto Medium"/>
                          <a:cs typeface="Roboto Medium"/>
                          <a:sym typeface="Roboto Medium"/>
                        </a:rPr>
                        <a:t>Use the app on a laptop/web, trigger payment on Poynt device</a:t>
                      </a:r>
                      <a:endParaRPr>
                        <a:latin typeface="Roboto Medium"/>
                        <a:ea typeface="Roboto Medium"/>
                        <a:cs typeface="Roboto Medium"/>
                        <a:sym typeface="Roboto Medium"/>
                      </a:endParaRPr>
                    </a:p>
                    <a:p>
                      <a:pPr marL="457200" lvl="0" indent="-317500" algn="l" rtl="0">
                        <a:spcBef>
                          <a:spcPts val="0"/>
                        </a:spcBef>
                        <a:spcAft>
                          <a:spcPts val="0"/>
                        </a:spcAft>
                        <a:buSzPts val="1400"/>
                        <a:buFont typeface="Roboto Medium"/>
                        <a:buAutoNum type="arabicPeriod"/>
                      </a:pPr>
                      <a:r>
                        <a:rPr lang="en">
                          <a:latin typeface="Roboto Medium"/>
                          <a:ea typeface="Roboto Medium"/>
                          <a:cs typeface="Roboto Medium"/>
                          <a:sym typeface="Roboto Medium"/>
                        </a:rPr>
                        <a:t>Beautiful Design</a:t>
                      </a:r>
                      <a:endParaRPr>
                        <a:latin typeface="Roboto Medium"/>
                        <a:ea typeface="Roboto Medium"/>
                        <a:cs typeface="Roboto Medium"/>
                        <a:sym typeface="Roboto Medium"/>
                      </a:endParaRPr>
                    </a:p>
                    <a:p>
                      <a:pPr marL="457200" lvl="0" indent="-317500" algn="l" rtl="0">
                        <a:spcBef>
                          <a:spcPts val="0"/>
                        </a:spcBef>
                        <a:spcAft>
                          <a:spcPts val="0"/>
                        </a:spcAft>
                        <a:buSzPts val="1400"/>
                        <a:buFont typeface="Roboto Medium"/>
                        <a:buAutoNum type="arabicPeriod"/>
                      </a:pPr>
                      <a:r>
                        <a:rPr lang="en">
                          <a:latin typeface="Roboto Medium"/>
                          <a:ea typeface="Roboto Medium"/>
                          <a:cs typeface="Roboto Medium"/>
                          <a:sym typeface="Roboto Medium"/>
                        </a:rPr>
                        <a:t>Full Stack from Online Booking to payment</a:t>
                      </a:r>
                      <a:endParaRPr>
                        <a:latin typeface="Roboto Medium"/>
                        <a:ea typeface="Roboto Medium"/>
                        <a:cs typeface="Roboto Medium"/>
                        <a:sym typeface="Roboto Medium"/>
                      </a:endParaRPr>
                    </a:p>
                    <a:p>
                      <a:pPr marL="457200" lvl="0" indent="-317500" algn="l" rtl="0">
                        <a:spcBef>
                          <a:spcPts val="0"/>
                        </a:spcBef>
                        <a:spcAft>
                          <a:spcPts val="0"/>
                        </a:spcAft>
                        <a:buSzPts val="1400"/>
                        <a:buFont typeface="Roboto Medium"/>
                        <a:buAutoNum type="arabicPeriod"/>
                      </a:pPr>
                      <a:r>
                        <a:rPr lang="en">
                          <a:latin typeface="Roboto Medium"/>
                          <a:ea typeface="Roboto Medium"/>
                          <a:cs typeface="Roboto Medium"/>
                          <a:sym typeface="Roboto Medium"/>
                        </a:rPr>
                        <a:t>Proactive team, personal support</a:t>
                      </a:r>
                      <a:endParaRPr>
                        <a:latin typeface="Roboto Medium"/>
                        <a:ea typeface="Roboto Medium"/>
                        <a:cs typeface="Roboto Medium"/>
                        <a:sym typeface="Roboto Medium"/>
                      </a:endParaRPr>
                    </a:p>
                  </a:txBody>
                  <a:tcPr marL="91425" marR="91425" marT="91425" marB="91425" anchor="ct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bl>
          </a:graphicData>
        </a:graphic>
      </p:graphicFrame>
      <p:pic>
        <p:nvPicPr>
          <p:cNvPr id="179" name="Google Shape;179;p35"/>
          <p:cNvPicPr preferRelativeResize="0"/>
          <p:nvPr/>
        </p:nvPicPr>
        <p:blipFill>
          <a:blip r:embed="rId6" cstate="screen">
            <a:alphaModFix/>
            <a:extLst>
              <a:ext uri="{28A0092B-C50C-407E-A947-70E740481C1C}">
                <a14:useLocalDpi xmlns:a14="http://schemas.microsoft.com/office/drawing/2010/main"/>
              </a:ext>
            </a:extLst>
          </a:blip>
          <a:stretch>
            <a:fillRect/>
          </a:stretch>
        </p:blipFill>
        <p:spPr>
          <a:xfrm>
            <a:off x="228600" y="1183150"/>
            <a:ext cx="978750" cy="195750"/>
          </a:xfrm>
          <a:prstGeom prst="rect">
            <a:avLst/>
          </a:prstGeom>
          <a:noFill/>
          <a:ln>
            <a:noFill/>
          </a:ln>
        </p:spPr>
      </p:pic>
      <p:pic>
        <p:nvPicPr>
          <p:cNvPr id="180" name="Google Shape;180;p35"/>
          <p:cNvPicPr preferRelativeResize="0"/>
          <p:nvPr/>
        </p:nvPicPr>
        <p:blipFill>
          <a:blip r:embed="rId7" cstate="screen">
            <a:alphaModFix/>
            <a:extLst>
              <a:ext uri="{28A0092B-C50C-407E-A947-70E740481C1C}">
                <a14:useLocalDpi xmlns:a14="http://schemas.microsoft.com/office/drawing/2010/main"/>
              </a:ext>
            </a:extLst>
          </a:blip>
          <a:stretch>
            <a:fillRect/>
          </a:stretch>
        </p:blipFill>
        <p:spPr>
          <a:xfrm>
            <a:off x="5383825" y="724925"/>
            <a:ext cx="3431089" cy="2412676"/>
          </a:xfrm>
          <a:prstGeom prst="rect">
            <a:avLst/>
          </a:prstGeom>
          <a:noFill/>
          <a:ln>
            <a:noFill/>
          </a:ln>
        </p:spPr>
      </p:pic>
    </p:spTree>
    <p:extLst>
      <p:ext uri="{BB962C8B-B14F-4D97-AF65-F5344CB8AC3E}">
        <p14:creationId xmlns:p14="http://schemas.microsoft.com/office/powerpoint/2010/main" val="314217375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102"/>
        <p:cNvGrpSpPr/>
        <p:nvPr/>
      </p:nvGrpSpPr>
      <p:grpSpPr>
        <a:xfrm>
          <a:off x="0" y="0"/>
          <a:ext cx="0" cy="0"/>
          <a:chOff x="0" y="0"/>
          <a:chExt cx="0" cy="0"/>
        </a:xfrm>
      </p:grpSpPr>
      <p:graphicFrame>
        <p:nvGraphicFramePr>
          <p:cNvPr id="7103" name="Google Shape;7103;p114"/>
          <p:cNvGraphicFramePr/>
          <p:nvPr/>
        </p:nvGraphicFramePr>
        <p:xfrm>
          <a:off x="152400" y="766375"/>
          <a:ext cx="5610400" cy="4378685"/>
        </p:xfrm>
        <a:graphic>
          <a:graphicData uri="http://schemas.openxmlformats.org/drawingml/2006/table">
            <a:tbl>
              <a:tblPr>
                <a:noFill/>
                <a:tableStyleId>{1713AA0C-5083-44E3-A1AD-B05D57504709}</a:tableStyleId>
              </a:tblPr>
              <a:tblGrid>
                <a:gridCol w="1338075">
                  <a:extLst>
                    <a:ext uri="{9D8B030D-6E8A-4147-A177-3AD203B41FA5}">
                      <a16:colId xmlns:a16="http://schemas.microsoft.com/office/drawing/2014/main" val="20000"/>
                    </a:ext>
                  </a:extLst>
                </a:gridCol>
                <a:gridCol w="1888775">
                  <a:extLst>
                    <a:ext uri="{9D8B030D-6E8A-4147-A177-3AD203B41FA5}">
                      <a16:colId xmlns:a16="http://schemas.microsoft.com/office/drawing/2014/main" val="20001"/>
                    </a:ext>
                  </a:extLst>
                </a:gridCol>
                <a:gridCol w="2383550">
                  <a:extLst>
                    <a:ext uri="{9D8B030D-6E8A-4147-A177-3AD203B41FA5}">
                      <a16:colId xmlns:a16="http://schemas.microsoft.com/office/drawing/2014/main" val="20002"/>
                    </a:ext>
                  </a:extLst>
                </a:gridCol>
              </a:tblGrid>
              <a:tr h="721175">
                <a:tc>
                  <a:txBody>
                    <a:bodyPr/>
                    <a:lstStyle/>
                    <a:p>
                      <a:pPr marL="0" lvl="0" indent="0" algn="l" rtl="0">
                        <a:spcBef>
                          <a:spcPts val="0"/>
                        </a:spcBef>
                        <a:spcAft>
                          <a:spcPts val="0"/>
                        </a:spcAft>
                        <a:buNone/>
                      </a:pPr>
                      <a:endParaRPr>
                        <a:latin typeface="Roboto Medium"/>
                        <a:ea typeface="Roboto Medium"/>
                        <a:cs typeface="Roboto Medium"/>
                        <a:sym typeface="Roboto Medium"/>
                      </a:endParaRPr>
                    </a:p>
                  </a:txBody>
                  <a:tcPr marL="91425" marR="91425" marT="91425" marB="91425">
                    <a:solidFill>
                      <a:srgbClr val="D9D9D9"/>
                    </a:solidFill>
                  </a:tcPr>
                </a:tc>
                <a:tc gridSpan="2">
                  <a:txBody>
                    <a:bodyPr/>
                    <a:lstStyle/>
                    <a:p>
                      <a:pPr marL="0" lvl="0" indent="0" algn="l" rtl="0">
                        <a:spcBef>
                          <a:spcPts val="0"/>
                        </a:spcBef>
                        <a:spcAft>
                          <a:spcPts val="0"/>
                        </a:spcAft>
                        <a:buNone/>
                      </a:pPr>
                      <a:r>
                        <a:rPr lang="en">
                          <a:latin typeface="Roboto"/>
                          <a:ea typeface="Roboto"/>
                          <a:cs typeface="Roboto"/>
                          <a:sym typeface="Roboto"/>
                        </a:rPr>
                        <a:t>Apptizer </a:t>
                      </a:r>
                      <a:r>
                        <a:rPr lang="en">
                          <a:solidFill>
                            <a:srgbClr val="999999"/>
                          </a:solidFill>
                          <a:latin typeface="Roboto"/>
                          <a:ea typeface="Roboto"/>
                          <a:cs typeface="Roboto"/>
                          <a:sym typeface="Roboto"/>
                        </a:rPr>
                        <a:t>by Apptizer</a:t>
                      </a:r>
                      <a:endParaRPr>
                        <a:solidFill>
                          <a:srgbClr val="999999"/>
                        </a:solidFill>
                        <a:latin typeface="Roboto"/>
                        <a:ea typeface="Roboto"/>
                        <a:cs typeface="Roboto"/>
                        <a:sym typeface="Roboto"/>
                      </a:endParaRPr>
                    </a:p>
                    <a:p>
                      <a:pPr marL="0" lvl="0" indent="0" algn="l" rtl="0">
                        <a:spcBef>
                          <a:spcPts val="0"/>
                        </a:spcBef>
                        <a:spcAft>
                          <a:spcPts val="0"/>
                        </a:spcAft>
                        <a:buNone/>
                      </a:pPr>
                      <a:r>
                        <a:rPr lang="en" sz="1000">
                          <a:solidFill>
                            <a:schemeClr val="dk1"/>
                          </a:solidFill>
                          <a:highlight>
                            <a:srgbClr val="FFFFFF"/>
                          </a:highlight>
                          <a:latin typeface="Roboto"/>
                          <a:ea typeface="Roboto"/>
                          <a:cs typeface="Roboto"/>
                          <a:sym typeface="Roboto"/>
                        </a:rPr>
                        <a:t>Help SMB/ Mom &amp; pop stores to get an</a:t>
                      </a:r>
                      <a:r>
                        <a:rPr lang="en" sz="1000" b="1">
                          <a:solidFill>
                            <a:schemeClr val="dk1"/>
                          </a:solidFill>
                          <a:highlight>
                            <a:srgbClr val="FFFFFF"/>
                          </a:highlight>
                          <a:latin typeface="Roboto"/>
                          <a:ea typeface="Roboto"/>
                          <a:cs typeface="Roboto"/>
                          <a:sym typeface="Roboto"/>
                        </a:rPr>
                        <a:t> iOS &amp; Android Mobile Order-Ahead Apps</a:t>
                      </a:r>
                      <a:r>
                        <a:rPr lang="en" sz="1000">
                          <a:solidFill>
                            <a:schemeClr val="dk1"/>
                          </a:solidFill>
                          <a:highlight>
                            <a:srgbClr val="FFFFFF"/>
                          </a:highlight>
                          <a:latin typeface="Roboto"/>
                          <a:ea typeface="Roboto"/>
                          <a:cs typeface="Roboto"/>
                          <a:sym typeface="Roboto"/>
                        </a:rPr>
                        <a:t> in less than 5 minutes without any coding involved</a:t>
                      </a:r>
                      <a:endParaRPr sz="1000">
                        <a:solidFill>
                          <a:schemeClr val="dk1"/>
                        </a:solidFill>
                        <a:highlight>
                          <a:srgbClr val="FFFFFF"/>
                        </a:highlight>
                        <a:latin typeface="Roboto"/>
                        <a:ea typeface="Roboto"/>
                        <a:cs typeface="Roboto"/>
                        <a:sym typeface="Roboto"/>
                      </a:endParaRPr>
                    </a:p>
                  </a:txBody>
                  <a:tcPr marL="91425" marR="91425" marT="91425" marB="91425"/>
                </a:tc>
                <a:tc hMerge="1">
                  <a:txBody>
                    <a:bodyPr/>
                    <a:lstStyle/>
                    <a:p>
                      <a:endParaRPr lang="en-US"/>
                    </a:p>
                  </a:txBody>
                  <a:tcPr/>
                </a:tc>
                <a:extLst>
                  <a:ext uri="{0D108BD9-81ED-4DB2-BD59-A6C34878D82A}">
                    <a16:rowId xmlns:a16="http://schemas.microsoft.com/office/drawing/2014/main" val="10000"/>
                  </a:ext>
                </a:extLst>
              </a:tr>
              <a:tr h="591825">
                <a:tc>
                  <a:txBody>
                    <a:bodyPr/>
                    <a:lstStyle/>
                    <a:p>
                      <a:pPr marL="0" lvl="0" indent="0" algn="ctr" rtl="0">
                        <a:spcBef>
                          <a:spcPts val="0"/>
                        </a:spcBef>
                        <a:spcAft>
                          <a:spcPts val="0"/>
                        </a:spcAft>
                        <a:buNone/>
                      </a:pPr>
                      <a:r>
                        <a:rPr lang="en">
                          <a:latin typeface="Roboto Medium"/>
                          <a:ea typeface="Roboto Medium"/>
                          <a:cs typeface="Roboto Medium"/>
                          <a:sym typeface="Roboto Medium"/>
                        </a:rPr>
                        <a:t>Billing Plans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0" lvl="0" indent="0" algn="l" rtl="0">
                        <a:spcBef>
                          <a:spcPts val="0"/>
                        </a:spcBef>
                        <a:spcAft>
                          <a:spcPts val="0"/>
                        </a:spcAft>
                        <a:buNone/>
                      </a:pPr>
                      <a:r>
                        <a:rPr lang="en" sz="1200">
                          <a:latin typeface="Roboto"/>
                          <a:ea typeface="Roboto"/>
                          <a:cs typeface="Roboto"/>
                          <a:sym typeface="Roboto"/>
                        </a:rPr>
                        <a:t>Bronze: </a:t>
                      </a:r>
                      <a:r>
                        <a:rPr lang="en" sz="1200" b="1">
                          <a:latin typeface="Roboto"/>
                          <a:ea typeface="Roboto"/>
                          <a:cs typeface="Roboto"/>
                          <a:sym typeface="Roboto"/>
                        </a:rPr>
                        <a:t>$44.99 p.m (</a:t>
                      </a:r>
                      <a:r>
                        <a:rPr lang="en" sz="1200">
                          <a:latin typeface="Roboto"/>
                          <a:ea typeface="Roboto"/>
                          <a:cs typeface="Roboto"/>
                          <a:sym typeface="Roboto"/>
                        </a:rPr>
                        <a:t>30 days</a:t>
                      </a:r>
                      <a:r>
                        <a:rPr lang="en" sz="1200" b="1">
                          <a:latin typeface="Roboto"/>
                          <a:ea typeface="Roboto"/>
                          <a:cs typeface="Roboto"/>
                          <a:sym typeface="Roboto"/>
                        </a:rPr>
                        <a:t>)</a:t>
                      </a:r>
                      <a:endParaRPr sz="1200" b="1">
                        <a:latin typeface="Roboto"/>
                        <a:ea typeface="Roboto"/>
                        <a:cs typeface="Roboto"/>
                        <a:sym typeface="Roboto"/>
                      </a:endParaRPr>
                    </a:p>
                    <a:p>
                      <a:pPr marL="0" lvl="0" indent="0" algn="l" rtl="0">
                        <a:spcBef>
                          <a:spcPts val="0"/>
                        </a:spcBef>
                        <a:spcAft>
                          <a:spcPts val="0"/>
                        </a:spcAft>
                        <a:buNone/>
                      </a:pPr>
                      <a:r>
                        <a:rPr lang="en" sz="1200">
                          <a:latin typeface="Roboto"/>
                          <a:ea typeface="Roboto"/>
                          <a:cs typeface="Roboto"/>
                          <a:sym typeface="Roboto"/>
                        </a:rPr>
                        <a:t>Silver: </a:t>
                      </a:r>
                      <a:r>
                        <a:rPr lang="en" sz="1200" b="1">
                          <a:latin typeface="Roboto"/>
                          <a:ea typeface="Roboto"/>
                          <a:cs typeface="Roboto"/>
                          <a:sym typeface="Roboto"/>
                        </a:rPr>
                        <a:t>$64.99 </a:t>
                      </a:r>
                      <a:r>
                        <a:rPr lang="en" sz="1200">
                          <a:latin typeface="Roboto"/>
                          <a:ea typeface="Roboto"/>
                          <a:cs typeface="Roboto"/>
                          <a:sym typeface="Roboto"/>
                        </a:rPr>
                        <a:t>(30 days)</a:t>
                      </a:r>
                      <a:endParaRPr sz="1200">
                        <a:latin typeface="Roboto"/>
                        <a:ea typeface="Roboto"/>
                        <a:cs typeface="Roboto"/>
                        <a:sym typeface="Roboto"/>
                      </a:endParaRPr>
                    </a:p>
                    <a:p>
                      <a:pPr marL="0" lvl="0" indent="0" algn="l" rtl="0">
                        <a:spcBef>
                          <a:spcPts val="0"/>
                        </a:spcBef>
                        <a:spcAft>
                          <a:spcPts val="0"/>
                        </a:spcAft>
                        <a:buNone/>
                      </a:pPr>
                      <a:r>
                        <a:rPr lang="en" sz="1200">
                          <a:latin typeface="Roboto"/>
                          <a:ea typeface="Roboto"/>
                          <a:cs typeface="Roboto"/>
                          <a:sym typeface="Roboto"/>
                        </a:rPr>
                        <a:t>Gold: $99.99 (30 days)</a:t>
                      </a:r>
                      <a:endParaRPr sz="1200" b="1">
                        <a:latin typeface="Roboto"/>
                        <a:ea typeface="Roboto"/>
                        <a:cs typeface="Roboto"/>
                        <a:sym typeface="Roboto"/>
                      </a:endParaRPr>
                    </a:p>
                    <a:p>
                      <a:pPr marL="0" lvl="0" indent="0" algn="l" rtl="0">
                        <a:spcBef>
                          <a:spcPts val="0"/>
                        </a:spcBef>
                        <a:spcAft>
                          <a:spcPts val="0"/>
                        </a:spcAft>
                        <a:buNone/>
                      </a:pPr>
                      <a:r>
                        <a:rPr lang="en" sz="1000" i="1">
                          <a:latin typeface="Roboto"/>
                          <a:ea typeface="Roboto"/>
                          <a:cs typeface="Roboto"/>
                          <a:sym typeface="Roboto"/>
                        </a:rPr>
                        <a:t>All plans with </a:t>
                      </a:r>
                      <a:r>
                        <a:rPr lang="en" sz="1000" b="1" i="1">
                          <a:latin typeface="Roboto"/>
                          <a:ea typeface="Roboto"/>
                          <a:cs typeface="Roboto"/>
                          <a:sym typeface="Roboto"/>
                        </a:rPr>
                        <a:t>Business</a:t>
                      </a:r>
                      <a:r>
                        <a:rPr lang="en" sz="1000" i="1">
                          <a:latin typeface="Roboto"/>
                          <a:ea typeface="Roboto"/>
                          <a:cs typeface="Roboto"/>
                          <a:sym typeface="Roboto"/>
                        </a:rPr>
                        <a:t> scope</a:t>
                      </a:r>
                      <a:endParaRPr sz="1000" i="1">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1"/>
                  </a:ext>
                </a:extLst>
              </a:tr>
              <a:tr h="510950">
                <a:tc>
                  <a:txBody>
                    <a:bodyPr/>
                    <a:lstStyle/>
                    <a:p>
                      <a:pPr marL="0" lvl="0" indent="0" algn="ctr" rtl="0">
                        <a:spcBef>
                          <a:spcPts val="0"/>
                        </a:spcBef>
                        <a:spcAft>
                          <a:spcPts val="0"/>
                        </a:spcAft>
                        <a:buNone/>
                      </a:pPr>
                      <a:r>
                        <a:rPr lang="en">
                          <a:latin typeface="Roboto Medium"/>
                          <a:ea typeface="Roboto Medium"/>
                          <a:cs typeface="Roboto Medium"/>
                          <a:sym typeface="Roboto Medium"/>
                        </a:rPr>
                        <a:t>Segment Focus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0" lvl="0" indent="0" algn="l" rtl="0">
                        <a:spcBef>
                          <a:spcPts val="0"/>
                        </a:spcBef>
                        <a:spcAft>
                          <a:spcPts val="0"/>
                        </a:spcAft>
                        <a:buNone/>
                      </a:pPr>
                      <a:r>
                        <a:rPr lang="en" sz="1200">
                          <a:latin typeface="Roboto"/>
                          <a:ea typeface="Roboto"/>
                          <a:cs typeface="Roboto"/>
                          <a:sym typeface="Roboto"/>
                        </a:rPr>
                        <a:t>Food &amp; Dining, Speciality Retail, Liqour Shops, </a:t>
                      </a:r>
                      <a:endParaRPr sz="120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2"/>
                  </a:ext>
                </a:extLst>
              </a:tr>
              <a:tr h="923300">
                <a:tc>
                  <a:txBody>
                    <a:bodyPr/>
                    <a:lstStyle/>
                    <a:p>
                      <a:pPr marL="0" lvl="0" indent="0" algn="ctr" rtl="0">
                        <a:spcBef>
                          <a:spcPts val="0"/>
                        </a:spcBef>
                        <a:spcAft>
                          <a:spcPts val="0"/>
                        </a:spcAft>
                        <a:buNone/>
                      </a:pPr>
                      <a:r>
                        <a:rPr lang="en">
                          <a:latin typeface="Roboto Medium"/>
                          <a:ea typeface="Roboto Medium"/>
                          <a:cs typeface="Roboto Medium"/>
                          <a:sym typeface="Roboto Medium"/>
                        </a:rPr>
                        <a:t>Key Features</a:t>
                      </a:r>
                      <a:endParaRPr>
                        <a:latin typeface="Roboto Medium"/>
                        <a:ea typeface="Roboto Medium"/>
                        <a:cs typeface="Roboto Medium"/>
                        <a:sym typeface="Roboto Medium"/>
                      </a:endParaRPr>
                    </a:p>
                  </a:txBody>
                  <a:tcPr marL="91425" marR="91425" marT="91425" marB="91425" anchor="ctr">
                    <a:solidFill>
                      <a:srgbClr val="D9D9D9"/>
                    </a:solidFill>
                  </a:tcPr>
                </a:tc>
                <a:tc gridSpan="2">
                  <a:txBody>
                    <a:bodyPr/>
                    <a:lstStyle/>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No Coding required for Android and iOS app</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Poynt App Helps manage orders, set up delivery configurations, manage menu/catalog</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Templates based on business type </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solidFill>
                            <a:schemeClr val="dk1"/>
                          </a:solidFill>
                          <a:latin typeface="Roboto"/>
                          <a:ea typeface="Roboto"/>
                          <a:cs typeface="Roboto"/>
                          <a:sym typeface="Roboto"/>
                        </a:rPr>
                        <a:t>logo and color scheme branding</a:t>
                      </a:r>
                      <a:endParaRPr sz="1200">
                        <a:solidFill>
                          <a:schemeClr val="dk1"/>
                        </a:solidFill>
                        <a:latin typeface="Roboto"/>
                        <a:ea typeface="Roboto"/>
                        <a:cs typeface="Roboto"/>
                        <a:sym typeface="Roboto"/>
                      </a:endParaRPr>
                    </a:p>
                    <a:p>
                      <a:pPr marL="457200" lvl="0" indent="-304800" algn="l" rtl="0">
                        <a:spcBef>
                          <a:spcPts val="0"/>
                        </a:spcBef>
                        <a:spcAft>
                          <a:spcPts val="0"/>
                        </a:spcAft>
                        <a:buClr>
                          <a:schemeClr val="dk1"/>
                        </a:buClr>
                        <a:buSzPts val="1200"/>
                        <a:buFont typeface="Roboto"/>
                        <a:buAutoNum type="arabicPeriod"/>
                      </a:pPr>
                      <a:r>
                        <a:rPr lang="en" sz="1200">
                          <a:solidFill>
                            <a:schemeClr val="dk1"/>
                          </a:solidFill>
                          <a:latin typeface="Roboto"/>
                          <a:ea typeface="Roboto"/>
                          <a:cs typeface="Roboto"/>
                          <a:sym typeface="Roboto"/>
                        </a:rPr>
                        <a:t>Customized and Targeted promotions, Loyalty schemes</a:t>
                      </a:r>
                      <a:endParaRPr sz="1200">
                        <a:solidFill>
                          <a:schemeClr val="dk1"/>
                        </a:solidFill>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Phone support for setup</a:t>
                      </a:r>
                      <a:endParaRPr sz="1200">
                        <a:latin typeface="Roboto"/>
                        <a:ea typeface="Roboto"/>
                        <a:cs typeface="Roboto"/>
                        <a:sym typeface="Roboto"/>
                      </a:endParaRPr>
                    </a:p>
                    <a:p>
                      <a:pPr marL="457200" lvl="0" indent="-304800" algn="l" rtl="0">
                        <a:spcBef>
                          <a:spcPts val="0"/>
                        </a:spcBef>
                        <a:spcAft>
                          <a:spcPts val="0"/>
                        </a:spcAft>
                        <a:buSzPts val="1200"/>
                        <a:buFont typeface="Roboto"/>
                        <a:buAutoNum type="arabicPeriod"/>
                      </a:pPr>
                      <a:r>
                        <a:rPr lang="en" sz="1200">
                          <a:latin typeface="Roboto"/>
                          <a:ea typeface="Roboto"/>
                          <a:cs typeface="Roboto"/>
                          <a:sym typeface="Roboto"/>
                        </a:rPr>
                        <a:t>Customer Facing App: </a:t>
                      </a:r>
                      <a:r>
                        <a:rPr lang="en" sz="1000">
                          <a:latin typeface="Roboto"/>
                          <a:ea typeface="Roboto"/>
                          <a:cs typeface="Roboto"/>
                          <a:sym typeface="Roboto"/>
                        </a:rPr>
                        <a:t>instant notifications, order management &amp; status tracking, real-time menu/catalog updates</a:t>
                      </a:r>
                      <a:endParaRPr sz="1200">
                        <a:latin typeface="Roboto"/>
                        <a:ea typeface="Roboto"/>
                        <a:cs typeface="Roboto"/>
                        <a:sym typeface="Roboto"/>
                      </a:endParaRPr>
                    </a:p>
                    <a:p>
                      <a:pPr marL="0" lvl="0" indent="0" algn="l" rtl="0">
                        <a:spcBef>
                          <a:spcPts val="0"/>
                        </a:spcBef>
                        <a:spcAft>
                          <a:spcPts val="0"/>
                        </a:spcAft>
                        <a:buNone/>
                      </a:pPr>
                      <a:r>
                        <a:rPr lang="en" sz="1200">
                          <a:latin typeface="Roboto"/>
                          <a:ea typeface="Roboto"/>
                          <a:cs typeface="Roboto"/>
                          <a:sym typeface="Roboto"/>
                        </a:rPr>
                        <a:t>More Details: (</a:t>
                      </a:r>
                      <a:r>
                        <a:rPr lang="en" sz="1200" u="sng">
                          <a:solidFill>
                            <a:schemeClr val="hlink"/>
                          </a:solidFill>
                          <a:latin typeface="Roboto"/>
                          <a:ea typeface="Roboto"/>
                          <a:cs typeface="Roboto"/>
                          <a:sym typeface="Roboto"/>
                          <a:hlinkClick r:id="rId3"/>
                        </a:rPr>
                        <a:t>Link</a:t>
                      </a:r>
                      <a:r>
                        <a:rPr lang="en" sz="1200">
                          <a:latin typeface="Roboto"/>
                          <a:ea typeface="Roboto"/>
                          <a:cs typeface="Roboto"/>
                          <a:sym typeface="Roboto"/>
                        </a:rPr>
                        <a:t>)</a:t>
                      </a:r>
                      <a:endParaRPr sz="1200">
                        <a:latin typeface="Roboto"/>
                        <a:ea typeface="Roboto"/>
                        <a:cs typeface="Roboto"/>
                        <a:sym typeface="Roboto"/>
                      </a:endParaRPr>
                    </a:p>
                  </a:txBody>
                  <a:tcPr marL="91425" marR="91425" marT="91425" marB="91425" anchor="ctr"/>
                </a:tc>
                <a:tc hMerge="1">
                  <a:txBody>
                    <a:bodyPr/>
                    <a:lstStyle/>
                    <a:p>
                      <a:endParaRPr lang="en-US"/>
                    </a:p>
                  </a:txBody>
                  <a:tcPr/>
                </a:tc>
                <a:extLst>
                  <a:ext uri="{0D108BD9-81ED-4DB2-BD59-A6C34878D82A}">
                    <a16:rowId xmlns:a16="http://schemas.microsoft.com/office/drawing/2014/main" val="10003"/>
                  </a:ext>
                </a:extLst>
              </a:tr>
            </a:tbl>
          </a:graphicData>
        </a:graphic>
      </p:graphicFrame>
      <p:pic>
        <p:nvPicPr>
          <p:cNvPr id="7104" name="Google Shape;7104;p114"/>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0" y="0"/>
            <a:ext cx="9144001" cy="724925"/>
          </a:xfrm>
          <a:prstGeom prst="rect">
            <a:avLst/>
          </a:prstGeom>
          <a:noFill/>
          <a:ln>
            <a:noFill/>
          </a:ln>
        </p:spPr>
      </p:pic>
      <p:sp>
        <p:nvSpPr>
          <p:cNvPr id="7105" name="Google Shape;7105;p114"/>
          <p:cNvSpPr txBox="1"/>
          <p:nvPr/>
        </p:nvSpPr>
        <p:spPr>
          <a:xfrm>
            <a:off x="576600" y="28050"/>
            <a:ext cx="8791200" cy="9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3500">
                <a:solidFill>
                  <a:srgbClr val="FFFFFF"/>
                </a:solidFill>
                <a:latin typeface="Proxima Nova"/>
                <a:ea typeface="Proxima Nova"/>
                <a:cs typeface="Proxima Nova"/>
                <a:sym typeface="Proxima Nova"/>
              </a:rPr>
              <a:t>Apptizer</a:t>
            </a:r>
            <a:endParaRPr sz="3500" b="1">
              <a:solidFill>
                <a:srgbClr val="FFFFFF"/>
              </a:solidFill>
              <a:latin typeface="Proxima Nova"/>
              <a:ea typeface="Proxima Nova"/>
              <a:cs typeface="Proxima Nova"/>
              <a:sym typeface="Proxima Nova"/>
            </a:endParaRPr>
          </a:p>
        </p:txBody>
      </p:sp>
      <p:pic>
        <p:nvPicPr>
          <p:cNvPr id="7106" name="Google Shape;7106;p114"/>
          <p:cNvPicPr preferRelativeResize="0"/>
          <p:nvPr/>
        </p:nvPicPr>
        <p:blipFill>
          <a:blip r:embed="rId5" cstate="screen">
            <a:alphaModFix/>
            <a:extLst>
              <a:ext uri="{28A0092B-C50C-407E-A947-70E740481C1C}">
                <a14:useLocalDpi xmlns:a14="http://schemas.microsoft.com/office/drawing/2010/main"/>
              </a:ext>
            </a:extLst>
          </a:blip>
          <a:stretch>
            <a:fillRect/>
          </a:stretch>
        </p:blipFill>
        <p:spPr>
          <a:xfrm>
            <a:off x="204900" y="879125"/>
            <a:ext cx="1195177" cy="532625"/>
          </a:xfrm>
          <a:prstGeom prst="rect">
            <a:avLst/>
          </a:prstGeom>
          <a:noFill/>
          <a:ln>
            <a:noFill/>
          </a:ln>
        </p:spPr>
      </p:pic>
      <p:graphicFrame>
        <p:nvGraphicFramePr>
          <p:cNvPr id="7107" name="Google Shape;7107;p114"/>
          <p:cNvGraphicFramePr/>
          <p:nvPr/>
        </p:nvGraphicFramePr>
        <p:xfrm>
          <a:off x="5931738" y="804600"/>
          <a:ext cx="3149075" cy="4262925"/>
        </p:xfrm>
        <a:graphic>
          <a:graphicData uri="http://schemas.openxmlformats.org/drawingml/2006/table">
            <a:tbl>
              <a:tblPr>
                <a:noFill/>
                <a:tableStyleId>{1713AA0C-5083-44E3-A1AD-B05D57504709}</a:tableStyleId>
              </a:tblPr>
              <a:tblGrid>
                <a:gridCol w="778700">
                  <a:extLst>
                    <a:ext uri="{9D8B030D-6E8A-4147-A177-3AD203B41FA5}">
                      <a16:colId xmlns:a16="http://schemas.microsoft.com/office/drawing/2014/main" val="20000"/>
                    </a:ext>
                  </a:extLst>
                </a:gridCol>
                <a:gridCol w="1088800">
                  <a:extLst>
                    <a:ext uri="{9D8B030D-6E8A-4147-A177-3AD203B41FA5}">
                      <a16:colId xmlns:a16="http://schemas.microsoft.com/office/drawing/2014/main" val="20001"/>
                    </a:ext>
                  </a:extLst>
                </a:gridCol>
                <a:gridCol w="1281575">
                  <a:extLst>
                    <a:ext uri="{9D8B030D-6E8A-4147-A177-3AD203B41FA5}">
                      <a16:colId xmlns:a16="http://schemas.microsoft.com/office/drawing/2014/main" val="20002"/>
                    </a:ext>
                  </a:extLst>
                </a:gridCol>
              </a:tblGrid>
              <a:tr h="912800">
                <a:tc gridSpan="3">
                  <a:txBody>
                    <a:bodyPr/>
                    <a:lstStyle/>
                    <a:p>
                      <a:pPr marL="0" lvl="0" indent="0" algn="ctr" rtl="0">
                        <a:spcBef>
                          <a:spcPts val="0"/>
                        </a:spcBef>
                        <a:spcAft>
                          <a:spcPts val="0"/>
                        </a:spcAft>
                        <a:buNone/>
                      </a:pPr>
                      <a:r>
                        <a:rPr lang="en">
                          <a:latin typeface="Roboto Medium"/>
                          <a:ea typeface="Roboto Medium"/>
                          <a:cs typeface="Roboto Medium"/>
                          <a:sym typeface="Roboto Medium"/>
                        </a:rPr>
                        <a:t>Key Points for Sales</a:t>
                      </a:r>
                      <a:endParaRPr sz="1200">
                        <a:latin typeface="Roboto"/>
                        <a:ea typeface="Roboto"/>
                        <a:cs typeface="Roboto"/>
                        <a:sym typeface="Roboto"/>
                      </a:endParaRPr>
                    </a:p>
                  </a:txBody>
                  <a:tcPr marL="91425" marR="91425" marT="91425" marB="91425" anchor="ctr">
                    <a:solidFill>
                      <a:srgbClr val="D9D9D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350125">
                <a:tc gridSpan="3">
                  <a:txBody>
                    <a:bodyPr/>
                    <a:lstStyle/>
                    <a:p>
                      <a:pPr marL="0" lvl="0" indent="0" algn="l" rtl="0">
                        <a:spcBef>
                          <a:spcPts val="0"/>
                        </a:spcBef>
                        <a:spcAft>
                          <a:spcPts val="0"/>
                        </a:spcAft>
                        <a:buNone/>
                      </a:pPr>
                      <a:endParaRPr>
                        <a:latin typeface="Roboto Medium"/>
                        <a:ea typeface="Roboto Medium"/>
                        <a:cs typeface="Roboto Medium"/>
                        <a:sym typeface="Roboto Medium"/>
                      </a:endParaRPr>
                    </a:p>
                    <a:p>
                      <a:pPr marL="0" lvl="0" indent="0" algn="l" rtl="0">
                        <a:spcBef>
                          <a:spcPts val="0"/>
                        </a:spcBef>
                        <a:spcAft>
                          <a:spcPts val="0"/>
                        </a:spcAft>
                        <a:buNone/>
                      </a:pPr>
                      <a:endParaRPr>
                        <a:latin typeface="Roboto Medium"/>
                        <a:ea typeface="Roboto Medium"/>
                        <a:cs typeface="Roboto Medium"/>
                        <a:sym typeface="Roboto Medium"/>
                      </a:endParaRPr>
                    </a:p>
                  </a:txBody>
                  <a:tcPr marL="91425" marR="91425" marT="91425" marB="91425"/>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bl>
          </a:graphicData>
        </a:graphic>
      </p:graphicFrame>
      <p:sp>
        <p:nvSpPr>
          <p:cNvPr id="7108" name="Google Shape;7108;p114"/>
          <p:cNvSpPr txBox="1"/>
          <p:nvPr/>
        </p:nvSpPr>
        <p:spPr>
          <a:xfrm>
            <a:off x="6856800" y="3847822"/>
            <a:ext cx="1907400" cy="3663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Clr>
                <a:srgbClr val="860000"/>
              </a:buClr>
              <a:buFont typeface="Calibri"/>
              <a:buNone/>
            </a:pPr>
            <a:r>
              <a:rPr lang="en" sz="1200">
                <a:latin typeface="Calibri"/>
                <a:ea typeface="Calibri"/>
                <a:cs typeface="Calibri"/>
                <a:sym typeface="Calibri"/>
              </a:rPr>
              <a:t>Syncs with</a:t>
            </a:r>
            <a:r>
              <a:rPr lang="en" sz="1200">
                <a:solidFill>
                  <a:srgbClr val="000000"/>
                </a:solidFill>
                <a:latin typeface="Calibri"/>
                <a:ea typeface="Calibri"/>
                <a:cs typeface="Calibri"/>
                <a:sym typeface="Calibri"/>
              </a:rPr>
              <a:t> POYNT’s catalog and orders</a:t>
            </a:r>
            <a:endParaRPr sz="1100"/>
          </a:p>
        </p:txBody>
      </p:sp>
      <p:pic>
        <p:nvPicPr>
          <p:cNvPr id="7109" name="Google Shape;7109;p114" descr="Order-ahead.png"/>
          <p:cNvPicPr preferRelativeResize="0"/>
          <p:nvPr/>
        </p:nvPicPr>
        <p:blipFill rotWithShape="1">
          <a:blip r:embed="rId6" cstate="screen">
            <a:alphaModFix/>
            <a:extLst>
              <a:ext uri="{28A0092B-C50C-407E-A947-70E740481C1C}">
                <a14:useLocalDpi xmlns:a14="http://schemas.microsoft.com/office/drawing/2010/main"/>
              </a:ext>
            </a:extLst>
          </a:blip>
          <a:srcRect/>
          <a:stretch/>
        </p:blipFill>
        <p:spPr>
          <a:xfrm>
            <a:off x="6147283" y="3051961"/>
            <a:ext cx="568500" cy="637500"/>
          </a:xfrm>
          <a:prstGeom prst="rect">
            <a:avLst/>
          </a:prstGeom>
          <a:noFill/>
          <a:ln>
            <a:noFill/>
          </a:ln>
        </p:spPr>
      </p:pic>
      <p:sp>
        <p:nvSpPr>
          <p:cNvPr id="7110" name="Google Shape;7110;p114"/>
          <p:cNvSpPr txBox="1"/>
          <p:nvPr/>
        </p:nvSpPr>
        <p:spPr>
          <a:xfrm>
            <a:off x="6828451" y="3188995"/>
            <a:ext cx="1907400" cy="3663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Clr>
                <a:srgbClr val="860000"/>
              </a:buClr>
              <a:buFont typeface="Calibri"/>
              <a:buNone/>
            </a:pPr>
            <a:r>
              <a:rPr lang="en" sz="1200">
                <a:solidFill>
                  <a:srgbClr val="000000"/>
                </a:solidFill>
                <a:latin typeface="Calibri"/>
                <a:ea typeface="Calibri"/>
                <a:cs typeface="Calibri"/>
                <a:sym typeface="Calibri"/>
              </a:rPr>
              <a:t>Push Notifications</a:t>
            </a:r>
            <a:endParaRPr sz="1100"/>
          </a:p>
        </p:txBody>
      </p:sp>
      <p:pic>
        <p:nvPicPr>
          <p:cNvPr id="7111" name="Google Shape;7111;p114" descr="view-products.png"/>
          <p:cNvPicPr preferRelativeResize="0"/>
          <p:nvPr/>
        </p:nvPicPr>
        <p:blipFill rotWithShape="1">
          <a:blip r:embed="rId7" cstate="screen">
            <a:alphaModFix/>
            <a:extLst>
              <a:ext uri="{28A0092B-C50C-407E-A947-70E740481C1C}">
                <a14:useLocalDpi xmlns:a14="http://schemas.microsoft.com/office/drawing/2010/main"/>
              </a:ext>
            </a:extLst>
          </a:blip>
          <a:srcRect/>
          <a:stretch/>
        </p:blipFill>
        <p:spPr>
          <a:xfrm>
            <a:off x="6022350" y="2524429"/>
            <a:ext cx="797100" cy="516000"/>
          </a:xfrm>
          <a:prstGeom prst="rect">
            <a:avLst/>
          </a:prstGeom>
          <a:noFill/>
          <a:ln>
            <a:noFill/>
          </a:ln>
        </p:spPr>
      </p:pic>
      <p:sp>
        <p:nvSpPr>
          <p:cNvPr id="7112" name="Google Shape;7112;p114"/>
          <p:cNvSpPr txBox="1"/>
          <p:nvPr/>
        </p:nvSpPr>
        <p:spPr>
          <a:xfrm>
            <a:off x="6922650" y="2638467"/>
            <a:ext cx="1907400" cy="2580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Clr>
                <a:srgbClr val="860000"/>
              </a:buClr>
              <a:buFont typeface="Calibri"/>
              <a:buNone/>
            </a:pPr>
            <a:r>
              <a:rPr lang="en" sz="1200">
                <a:solidFill>
                  <a:srgbClr val="000000"/>
                </a:solidFill>
                <a:latin typeface="Calibri"/>
                <a:ea typeface="Calibri"/>
                <a:cs typeface="Calibri"/>
                <a:sym typeface="Calibri"/>
              </a:rPr>
              <a:t>Enable Mobile Ordering</a:t>
            </a:r>
            <a:endParaRPr sz="1100"/>
          </a:p>
        </p:txBody>
      </p:sp>
      <p:pic>
        <p:nvPicPr>
          <p:cNvPr id="7113" name="Google Shape;7113;p114" descr="C:\Users\Visjwajith\Desktop\POYNT.png"/>
          <p:cNvPicPr preferRelativeResize="0"/>
          <p:nvPr/>
        </p:nvPicPr>
        <p:blipFill rotWithShape="1">
          <a:blip r:embed="rId8" cstate="screen">
            <a:alphaModFix/>
            <a:extLst>
              <a:ext uri="{28A0092B-C50C-407E-A947-70E740481C1C}">
                <a14:useLocalDpi xmlns:a14="http://schemas.microsoft.com/office/drawing/2010/main"/>
              </a:ext>
            </a:extLst>
          </a:blip>
          <a:srcRect/>
          <a:stretch/>
        </p:blipFill>
        <p:spPr>
          <a:xfrm>
            <a:off x="6147282" y="3700993"/>
            <a:ext cx="625200" cy="705600"/>
          </a:xfrm>
          <a:prstGeom prst="rect">
            <a:avLst/>
          </a:prstGeom>
          <a:noFill/>
          <a:ln>
            <a:noFill/>
          </a:ln>
        </p:spPr>
      </p:pic>
      <p:pic>
        <p:nvPicPr>
          <p:cNvPr id="7114" name="Google Shape;7114;p114" descr="view-products.png"/>
          <p:cNvPicPr preferRelativeResize="0"/>
          <p:nvPr/>
        </p:nvPicPr>
        <p:blipFill rotWithShape="1">
          <a:blip r:embed="rId9" cstate="screen">
            <a:alphaModFix/>
            <a:extLst>
              <a:ext uri="{28A0092B-C50C-407E-A947-70E740481C1C}">
                <a14:useLocalDpi xmlns:a14="http://schemas.microsoft.com/office/drawing/2010/main"/>
              </a:ext>
            </a:extLst>
          </a:blip>
          <a:srcRect/>
          <a:stretch/>
        </p:blipFill>
        <p:spPr>
          <a:xfrm>
            <a:off x="6140401" y="1853497"/>
            <a:ext cx="561000" cy="659400"/>
          </a:xfrm>
          <a:prstGeom prst="rect">
            <a:avLst/>
          </a:prstGeom>
          <a:noFill/>
          <a:ln>
            <a:noFill/>
          </a:ln>
        </p:spPr>
      </p:pic>
      <p:sp>
        <p:nvSpPr>
          <p:cNvPr id="7115" name="Google Shape;7115;p114"/>
          <p:cNvSpPr txBox="1"/>
          <p:nvPr/>
        </p:nvSpPr>
        <p:spPr>
          <a:xfrm>
            <a:off x="6707850" y="2020439"/>
            <a:ext cx="2077800" cy="3255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Clr>
                <a:srgbClr val="860000"/>
              </a:buClr>
              <a:buFont typeface="Calibri"/>
              <a:buNone/>
            </a:pPr>
            <a:r>
              <a:rPr lang="en" sz="1200">
                <a:solidFill>
                  <a:srgbClr val="000000"/>
                </a:solidFill>
                <a:latin typeface="Calibri"/>
                <a:ea typeface="Calibri"/>
                <a:cs typeface="Calibri"/>
                <a:sym typeface="Calibri"/>
              </a:rPr>
              <a:t>Custom Branded Application</a:t>
            </a:r>
            <a:endParaRPr sz="1100"/>
          </a:p>
        </p:txBody>
      </p:sp>
      <p:pic>
        <p:nvPicPr>
          <p:cNvPr id="7116" name="Google Shape;7116;p114" descr="Purchase-history.png"/>
          <p:cNvPicPr preferRelativeResize="0"/>
          <p:nvPr/>
        </p:nvPicPr>
        <p:blipFill rotWithShape="1">
          <a:blip r:embed="rId10" cstate="screen">
            <a:alphaModFix/>
            <a:extLst>
              <a:ext uri="{28A0092B-C50C-407E-A947-70E740481C1C}">
                <a14:useLocalDpi xmlns:a14="http://schemas.microsoft.com/office/drawing/2010/main"/>
              </a:ext>
            </a:extLst>
          </a:blip>
          <a:srcRect/>
          <a:stretch/>
        </p:blipFill>
        <p:spPr>
          <a:xfrm>
            <a:off x="6179815" y="4418125"/>
            <a:ext cx="503400" cy="598500"/>
          </a:xfrm>
          <a:prstGeom prst="rect">
            <a:avLst/>
          </a:prstGeom>
          <a:noFill/>
          <a:ln>
            <a:noFill/>
          </a:ln>
        </p:spPr>
      </p:pic>
      <p:sp>
        <p:nvSpPr>
          <p:cNvPr id="7117" name="Google Shape;7117;p114"/>
          <p:cNvSpPr txBox="1"/>
          <p:nvPr/>
        </p:nvSpPr>
        <p:spPr>
          <a:xfrm>
            <a:off x="6922656" y="4506650"/>
            <a:ext cx="1863000" cy="3828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Clr>
                <a:srgbClr val="860000"/>
              </a:buClr>
              <a:buFont typeface="Calibri"/>
              <a:buNone/>
            </a:pPr>
            <a:r>
              <a:rPr lang="en" sz="1200">
                <a:solidFill>
                  <a:srgbClr val="000000"/>
                </a:solidFill>
                <a:latin typeface="Calibri"/>
                <a:ea typeface="Calibri"/>
                <a:cs typeface="Calibri"/>
                <a:sym typeface="Calibri"/>
              </a:rPr>
              <a:t>Reduce Transaction Time and Labor</a:t>
            </a:r>
            <a:endParaRPr sz="1200">
              <a:solidFill>
                <a:srgbClr val="000000"/>
              </a:solidFill>
              <a:latin typeface="Calibri"/>
              <a:ea typeface="Calibri"/>
              <a:cs typeface="Calibri"/>
              <a:sym typeface="Calibri"/>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121"/>
        <p:cNvGrpSpPr/>
        <p:nvPr/>
      </p:nvGrpSpPr>
      <p:grpSpPr>
        <a:xfrm>
          <a:off x="0" y="0"/>
          <a:ext cx="0" cy="0"/>
          <a:chOff x="0" y="0"/>
          <a:chExt cx="0" cy="0"/>
        </a:xfrm>
      </p:grpSpPr>
      <p:sp>
        <p:nvSpPr>
          <p:cNvPr id="7122" name="Google Shape;7122;p115"/>
          <p:cNvSpPr txBox="1">
            <a:spLocks noGrp="1"/>
          </p:cNvSpPr>
          <p:nvPr>
            <p:ph type="subTitle" idx="1"/>
          </p:nvPr>
        </p:nvSpPr>
        <p:spPr>
          <a:xfrm>
            <a:off x="2272988" y="4048800"/>
            <a:ext cx="2814900" cy="342900"/>
          </a:xfrm>
          <a:prstGeom prst="rect">
            <a:avLst/>
          </a:prstGeom>
        </p:spPr>
        <p:txBody>
          <a:bodyPr spcFirstLastPara="1" wrap="square" lIns="68575" tIns="34275" rIns="68575" bIns="34275" anchor="b" anchorCtr="0">
            <a:noAutofit/>
          </a:bodyPr>
          <a:lstStyle/>
          <a:p>
            <a:pPr marL="0" lvl="0" indent="0" algn="l" rtl="0">
              <a:spcBef>
                <a:spcPts val="800"/>
              </a:spcBef>
              <a:spcAft>
                <a:spcPts val="0"/>
              </a:spcAft>
              <a:buNone/>
            </a:pPr>
            <a:r>
              <a:rPr lang="en"/>
              <a:t>mwerl@poynt.co</a:t>
            </a:r>
            <a:endParaRPr/>
          </a:p>
        </p:txBody>
      </p:sp>
      <p:sp>
        <p:nvSpPr>
          <p:cNvPr id="7123" name="Google Shape;7123;p115"/>
          <p:cNvSpPr txBox="1">
            <a:spLocks noGrp="1"/>
          </p:cNvSpPr>
          <p:nvPr>
            <p:ph type="title"/>
          </p:nvPr>
        </p:nvSpPr>
        <p:spPr>
          <a:xfrm>
            <a:off x="777263" y="3320006"/>
            <a:ext cx="7589400" cy="569700"/>
          </a:xfrm>
          <a:prstGeom prst="rect">
            <a:avLst/>
          </a:prstGeom>
        </p:spPr>
        <p:txBody>
          <a:bodyPr spcFirstLastPara="1" wrap="square" lIns="68575" tIns="34275" rIns="68575" bIns="34275" anchor="ctr" anchorCtr="0">
            <a:noAutofit/>
          </a:bodyPr>
          <a:lstStyle/>
          <a:p>
            <a:pPr marL="0" lvl="0" indent="0" algn="ctr" rtl="0">
              <a:spcBef>
                <a:spcPts val="0"/>
              </a:spcBef>
              <a:spcAft>
                <a:spcPts val="0"/>
              </a:spcAft>
              <a:buNone/>
            </a:pPr>
            <a:r>
              <a:rPr lang="en"/>
              <a:t>Michelle Werl</a:t>
            </a:r>
            <a:endParaRPr>
              <a:latin typeface="Avenir"/>
              <a:ea typeface="Avenir"/>
              <a:cs typeface="Avenir"/>
              <a:sym typeface="Aveni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872"/>
        <p:cNvGrpSpPr/>
        <p:nvPr/>
      </p:nvGrpSpPr>
      <p:grpSpPr>
        <a:xfrm>
          <a:off x="0" y="0"/>
          <a:ext cx="0" cy="0"/>
          <a:chOff x="0" y="0"/>
          <a:chExt cx="0" cy="0"/>
        </a:xfrm>
      </p:grpSpPr>
      <p:pic>
        <p:nvPicPr>
          <p:cNvPr id="6873" name="Google Shape;6873;p90"/>
          <p:cNvPicPr preferRelativeResize="0"/>
          <p:nvPr/>
        </p:nvPicPr>
        <p:blipFill rotWithShape="1">
          <a:blip r:embed="rId3">
            <a:alphaModFix/>
          </a:blip>
          <a:srcRect/>
          <a:stretch/>
        </p:blipFill>
        <p:spPr>
          <a:xfrm>
            <a:off x="4981575" y="1623435"/>
            <a:ext cx="3479143" cy="2279213"/>
          </a:xfrm>
          <a:prstGeom prst="rect">
            <a:avLst/>
          </a:prstGeom>
          <a:noFill/>
          <a:ln>
            <a:noFill/>
          </a:ln>
        </p:spPr>
      </p:pic>
      <p:sp>
        <p:nvSpPr>
          <p:cNvPr id="6874" name="Google Shape;6874;p90"/>
          <p:cNvSpPr txBox="1">
            <a:spLocks noGrp="1"/>
          </p:cNvSpPr>
          <p:nvPr>
            <p:ph type="body" idx="1"/>
          </p:nvPr>
        </p:nvSpPr>
        <p:spPr>
          <a:xfrm>
            <a:off x="390525" y="379619"/>
            <a:ext cx="8363100" cy="653700"/>
          </a:xfrm>
          <a:prstGeom prst="rect">
            <a:avLst/>
          </a:prstGeom>
          <a:noFill/>
          <a:ln>
            <a:noFill/>
          </a:ln>
        </p:spPr>
        <p:txBody>
          <a:bodyPr spcFirstLastPara="1" wrap="square" lIns="68575" tIns="34275" rIns="68575" bIns="34275" anchor="ctr" anchorCtr="0">
            <a:noAutofit/>
          </a:bodyPr>
          <a:lstStyle/>
          <a:p>
            <a:pPr marL="0" lvl="0" indent="0" algn="ctr" rtl="0">
              <a:lnSpc>
                <a:spcPct val="90000"/>
              </a:lnSpc>
              <a:spcBef>
                <a:spcPts val="0"/>
              </a:spcBef>
              <a:spcAft>
                <a:spcPts val="0"/>
              </a:spcAft>
              <a:buClr>
                <a:schemeClr val="dk1"/>
              </a:buClr>
              <a:buSzPts val="2700"/>
              <a:buNone/>
            </a:pPr>
            <a:r>
              <a:rPr lang="en"/>
              <a:t>TECHNOLOGY THAT FEELS EFFORTLESS</a:t>
            </a:r>
            <a:endParaRPr/>
          </a:p>
        </p:txBody>
      </p:sp>
      <p:sp>
        <p:nvSpPr>
          <p:cNvPr id="6875" name="Google Shape;6875;p90"/>
          <p:cNvSpPr txBox="1"/>
          <p:nvPr/>
        </p:nvSpPr>
        <p:spPr>
          <a:xfrm>
            <a:off x="1947672" y="3995928"/>
            <a:ext cx="1874400" cy="2769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400">
                <a:solidFill>
                  <a:schemeClr val="lt1"/>
                </a:solidFill>
                <a:latin typeface="Avenir"/>
                <a:ea typeface="Avenir"/>
                <a:cs typeface="Avenir"/>
                <a:sym typeface="Avenir"/>
              </a:rPr>
              <a:t>Poynt Smart Terminal</a:t>
            </a:r>
            <a:endParaRPr sz="1100"/>
          </a:p>
        </p:txBody>
      </p:sp>
      <p:sp>
        <p:nvSpPr>
          <p:cNvPr id="6876" name="Google Shape;6876;p90"/>
          <p:cNvSpPr txBox="1"/>
          <p:nvPr/>
        </p:nvSpPr>
        <p:spPr>
          <a:xfrm>
            <a:off x="6387084" y="3995928"/>
            <a:ext cx="726900" cy="2769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400">
                <a:solidFill>
                  <a:schemeClr val="lt1"/>
                </a:solidFill>
                <a:latin typeface="Avenir"/>
                <a:ea typeface="Avenir"/>
                <a:cs typeface="Avenir"/>
                <a:sym typeface="Avenir"/>
              </a:rPr>
              <a:t>Poynt 5</a:t>
            </a:r>
            <a:endParaRPr sz="1100"/>
          </a:p>
        </p:txBody>
      </p:sp>
      <p:sp>
        <p:nvSpPr>
          <p:cNvPr id="6877" name="Google Shape;6877;p90"/>
          <p:cNvSpPr txBox="1"/>
          <p:nvPr/>
        </p:nvSpPr>
        <p:spPr>
          <a:xfrm>
            <a:off x="1834862" y="4101372"/>
            <a:ext cx="1874400" cy="2769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400">
                <a:solidFill>
                  <a:schemeClr val="accent4"/>
                </a:solidFill>
                <a:latin typeface="Avenir"/>
                <a:ea typeface="Avenir"/>
                <a:cs typeface="Avenir"/>
                <a:sym typeface="Avenir"/>
              </a:rPr>
              <a:t>Poynt Smart Terminal</a:t>
            </a:r>
            <a:endParaRPr sz="1100"/>
          </a:p>
        </p:txBody>
      </p:sp>
      <p:sp>
        <p:nvSpPr>
          <p:cNvPr id="6878" name="Google Shape;6878;p90"/>
          <p:cNvSpPr txBox="1"/>
          <p:nvPr/>
        </p:nvSpPr>
        <p:spPr>
          <a:xfrm>
            <a:off x="6395477" y="4101375"/>
            <a:ext cx="908100" cy="2769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400">
                <a:solidFill>
                  <a:schemeClr val="accent4"/>
                </a:solidFill>
                <a:latin typeface="Avenir"/>
                <a:ea typeface="Avenir"/>
                <a:cs typeface="Avenir"/>
                <a:sym typeface="Avenir"/>
              </a:rPr>
              <a:t>Poynt 5</a:t>
            </a:r>
            <a:endParaRPr sz="1100"/>
          </a:p>
        </p:txBody>
      </p:sp>
      <p:pic>
        <p:nvPicPr>
          <p:cNvPr id="6879" name="Google Shape;6879;p90"/>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818447" y="1623434"/>
            <a:ext cx="3648780" cy="2279206"/>
          </a:xfrm>
          <a:prstGeom prst="rect">
            <a:avLst/>
          </a:prstGeom>
          <a:noFill/>
          <a:ln>
            <a:noFill/>
          </a:ln>
        </p:spPr>
      </p:pic>
      <p:pic>
        <p:nvPicPr>
          <p:cNvPr id="6880" name="Google Shape;6880;p90"/>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5150981" y="1715515"/>
            <a:ext cx="3199157" cy="2088614"/>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884"/>
        <p:cNvGrpSpPr/>
        <p:nvPr/>
      </p:nvGrpSpPr>
      <p:grpSpPr>
        <a:xfrm>
          <a:off x="0" y="0"/>
          <a:ext cx="0" cy="0"/>
          <a:chOff x="0" y="0"/>
          <a:chExt cx="0" cy="0"/>
        </a:xfrm>
      </p:grpSpPr>
      <p:sp>
        <p:nvSpPr>
          <p:cNvPr id="6885" name="Google Shape;6885;p91"/>
          <p:cNvSpPr txBox="1">
            <a:spLocks noGrp="1"/>
          </p:cNvSpPr>
          <p:nvPr>
            <p:ph type="body" idx="1"/>
          </p:nvPr>
        </p:nvSpPr>
        <p:spPr>
          <a:xfrm>
            <a:off x="386715" y="451711"/>
            <a:ext cx="8363100" cy="653700"/>
          </a:xfrm>
          <a:prstGeom prst="rect">
            <a:avLst/>
          </a:prstGeom>
          <a:noFill/>
          <a:ln>
            <a:noFill/>
          </a:ln>
        </p:spPr>
        <p:txBody>
          <a:bodyPr spcFirstLastPara="1" wrap="square" lIns="68575" tIns="34275" rIns="68575" bIns="34275" anchor="ctr" anchorCtr="0">
            <a:noAutofit/>
          </a:bodyPr>
          <a:lstStyle/>
          <a:p>
            <a:pPr marL="0" lvl="0" indent="0" algn="ctr" rtl="0">
              <a:lnSpc>
                <a:spcPct val="90000"/>
              </a:lnSpc>
              <a:spcBef>
                <a:spcPts val="0"/>
              </a:spcBef>
              <a:spcAft>
                <a:spcPts val="0"/>
              </a:spcAft>
              <a:buClr>
                <a:schemeClr val="dk1"/>
              </a:buClr>
              <a:buSzPts val="2700"/>
              <a:buNone/>
            </a:pPr>
            <a:r>
              <a:rPr lang="en"/>
              <a:t>HARDWARE PERIPHERALS: ACCESSORIES</a:t>
            </a:r>
            <a:endParaRPr/>
          </a:p>
        </p:txBody>
      </p:sp>
      <p:sp>
        <p:nvSpPr>
          <p:cNvPr id="6886" name="Google Shape;6886;p91"/>
          <p:cNvSpPr txBox="1"/>
          <p:nvPr/>
        </p:nvSpPr>
        <p:spPr>
          <a:xfrm>
            <a:off x="1097280" y="1084271"/>
            <a:ext cx="1772400" cy="9003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400">
                <a:solidFill>
                  <a:schemeClr val="dk1"/>
                </a:solidFill>
                <a:latin typeface="Avenir"/>
                <a:ea typeface="Avenir"/>
                <a:cs typeface="Avenir"/>
                <a:sym typeface="Avenir"/>
              </a:rPr>
              <a:t>Advanced Dock</a:t>
            </a:r>
            <a:endParaRPr sz="1100"/>
          </a:p>
          <a:p>
            <a:pPr marL="215900" marR="0" lvl="0" indent="-215900" algn="l" rtl="0">
              <a:spcBef>
                <a:spcPts val="0"/>
              </a:spcBef>
              <a:spcAft>
                <a:spcPts val="0"/>
              </a:spcAft>
              <a:buClr>
                <a:schemeClr val="dk1"/>
              </a:buClr>
              <a:buSzPts val="1400"/>
              <a:buFont typeface="Arial"/>
              <a:buChar char="•"/>
            </a:pPr>
            <a:r>
              <a:rPr lang="en" sz="1400">
                <a:solidFill>
                  <a:schemeClr val="dk1"/>
                </a:solidFill>
                <a:latin typeface="Avenir"/>
                <a:ea typeface="Avenir"/>
                <a:cs typeface="Avenir"/>
                <a:sym typeface="Avenir"/>
              </a:rPr>
              <a:t>Extended Battery</a:t>
            </a:r>
            <a:endParaRPr sz="1100"/>
          </a:p>
          <a:p>
            <a:pPr marL="215900" marR="0" lvl="0" indent="-215900" algn="l" rtl="0">
              <a:spcBef>
                <a:spcPts val="0"/>
              </a:spcBef>
              <a:spcAft>
                <a:spcPts val="0"/>
              </a:spcAft>
              <a:buClr>
                <a:schemeClr val="dk1"/>
              </a:buClr>
              <a:buSzPts val="1400"/>
              <a:buFont typeface="Arial"/>
              <a:buChar char="•"/>
            </a:pPr>
            <a:r>
              <a:rPr lang="en" sz="1400">
                <a:solidFill>
                  <a:schemeClr val="dk1"/>
                </a:solidFill>
                <a:latin typeface="Avenir"/>
                <a:ea typeface="Avenir"/>
                <a:cs typeface="Avenir"/>
                <a:sym typeface="Avenir"/>
              </a:rPr>
              <a:t>Printer</a:t>
            </a:r>
            <a:endParaRPr sz="1100"/>
          </a:p>
          <a:p>
            <a:pPr marL="215900" marR="0" lvl="0" indent="-215900" algn="l" rtl="0">
              <a:spcBef>
                <a:spcPts val="0"/>
              </a:spcBef>
              <a:spcAft>
                <a:spcPts val="0"/>
              </a:spcAft>
              <a:buClr>
                <a:schemeClr val="dk1"/>
              </a:buClr>
              <a:buSzPts val="1400"/>
              <a:buFont typeface="Arial"/>
              <a:buChar char="•"/>
            </a:pPr>
            <a:r>
              <a:rPr lang="en" sz="1400">
                <a:solidFill>
                  <a:schemeClr val="dk1"/>
                </a:solidFill>
                <a:latin typeface="Avenir"/>
                <a:ea typeface="Avenir"/>
                <a:cs typeface="Avenir"/>
                <a:sym typeface="Avenir"/>
              </a:rPr>
              <a:t>Network</a:t>
            </a:r>
            <a:endParaRPr sz="1100"/>
          </a:p>
        </p:txBody>
      </p:sp>
      <p:sp>
        <p:nvSpPr>
          <p:cNvPr id="6887" name="Google Shape;6887;p91"/>
          <p:cNvSpPr txBox="1"/>
          <p:nvPr/>
        </p:nvSpPr>
        <p:spPr>
          <a:xfrm>
            <a:off x="5410785" y="1173503"/>
            <a:ext cx="2734500" cy="6924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400">
                <a:solidFill>
                  <a:schemeClr val="dk1"/>
                </a:solidFill>
                <a:latin typeface="Avenir"/>
                <a:ea typeface="Avenir"/>
                <a:cs typeface="Avenir"/>
                <a:sym typeface="Avenir"/>
              </a:rPr>
              <a:t>P5 Power Sleeve</a:t>
            </a:r>
            <a:endParaRPr sz="1100"/>
          </a:p>
          <a:p>
            <a:pPr marL="215900" marR="0" lvl="0" indent="-215900" algn="l" rtl="0">
              <a:spcBef>
                <a:spcPts val="0"/>
              </a:spcBef>
              <a:spcAft>
                <a:spcPts val="0"/>
              </a:spcAft>
              <a:buClr>
                <a:schemeClr val="dk1"/>
              </a:buClr>
              <a:buSzPts val="1400"/>
              <a:buFont typeface="Arial"/>
              <a:buChar char="•"/>
            </a:pPr>
            <a:r>
              <a:rPr lang="en" sz="1400">
                <a:solidFill>
                  <a:schemeClr val="dk1"/>
                </a:solidFill>
                <a:latin typeface="Avenir"/>
                <a:ea typeface="Avenir"/>
                <a:cs typeface="Avenir"/>
                <a:sym typeface="Avenir"/>
              </a:rPr>
              <a:t>Ruggedized Silicone Sleeve</a:t>
            </a:r>
            <a:endParaRPr sz="1100"/>
          </a:p>
          <a:p>
            <a:pPr marL="215900" marR="0" lvl="0" indent="-215900" algn="l" rtl="0">
              <a:spcBef>
                <a:spcPts val="0"/>
              </a:spcBef>
              <a:spcAft>
                <a:spcPts val="0"/>
              </a:spcAft>
              <a:buClr>
                <a:schemeClr val="dk1"/>
              </a:buClr>
              <a:buSzPts val="1400"/>
              <a:buFont typeface="Arial"/>
              <a:buChar char="•"/>
            </a:pPr>
            <a:r>
              <a:rPr lang="en" sz="1400">
                <a:solidFill>
                  <a:schemeClr val="dk1"/>
                </a:solidFill>
                <a:latin typeface="Avenir"/>
                <a:ea typeface="Avenir"/>
                <a:cs typeface="Avenir"/>
                <a:sym typeface="Avenir"/>
              </a:rPr>
              <a:t>Extended Battery</a:t>
            </a:r>
            <a:endParaRPr sz="1100"/>
          </a:p>
        </p:txBody>
      </p:sp>
      <p:pic>
        <p:nvPicPr>
          <p:cNvPr id="6888" name="Google Shape;6888;p91"/>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431828" y="1597149"/>
            <a:ext cx="3748370" cy="3748370"/>
          </a:xfrm>
          <a:prstGeom prst="rect">
            <a:avLst/>
          </a:prstGeom>
          <a:noFill/>
          <a:ln>
            <a:noFill/>
          </a:ln>
        </p:spPr>
      </p:pic>
      <p:pic>
        <p:nvPicPr>
          <p:cNvPr id="6889" name="Google Shape;6889;p91"/>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6076942" y="2099227"/>
            <a:ext cx="1282219" cy="2744871"/>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893"/>
        <p:cNvGrpSpPr/>
        <p:nvPr/>
      </p:nvGrpSpPr>
      <p:grpSpPr>
        <a:xfrm>
          <a:off x="0" y="0"/>
          <a:ext cx="0" cy="0"/>
          <a:chOff x="0" y="0"/>
          <a:chExt cx="0" cy="0"/>
        </a:xfrm>
      </p:grpSpPr>
      <p:sp>
        <p:nvSpPr>
          <p:cNvPr id="6894" name="Google Shape;6894;p92"/>
          <p:cNvSpPr txBox="1">
            <a:spLocks noGrp="1"/>
          </p:cNvSpPr>
          <p:nvPr>
            <p:ph type="body" idx="1"/>
          </p:nvPr>
        </p:nvSpPr>
        <p:spPr>
          <a:xfrm>
            <a:off x="390525" y="406381"/>
            <a:ext cx="8363100" cy="653700"/>
          </a:xfrm>
          <a:prstGeom prst="rect">
            <a:avLst/>
          </a:prstGeom>
          <a:noFill/>
          <a:ln>
            <a:noFill/>
          </a:ln>
        </p:spPr>
        <p:txBody>
          <a:bodyPr spcFirstLastPara="1" wrap="square" lIns="68575" tIns="34275" rIns="68575" bIns="34275" anchor="ctr" anchorCtr="0">
            <a:noAutofit/>
          </a:bodyPr>
          <a:lstStyle/>
          <a:p>
            <a:pPr marL="0" lvl="0" indent="0" algn="ctr" rtl="0">
              <a:lnSpc>
                <a:spcPct val="90000"/>
              </a:lnSpc>
              <a:spcBef>
                <a:spcPts val="0"/>
              </a:spcBef>
              <a:spcAft>
                <a:spcPts val="0"/>
              </a:spcAft>
              <a:buClr>
                <a:schemeClr val="dk1"/>
              </a:buClr>
              <a:buSzPts val="2700"/>
              <a:buNone/>
            </a:pPr>
            <a:r>
              <a:rPr lang="en"/>
              <a:t>HARDWARE PERIPHERALS SUPPORT</a:t>
            </a:r>
            <a:endParaRPr/>
          </a:p>
        </p:txBody>
      </p:sp>
      <p:sp>
        <p:nvSpPr>
          <p:cNvPr id="6895" name="Google Shape;6895;p92"/>
          <p:cNvSpPr txBox="1"/>
          <p:nvPr/>
        </p:nvSpPr>
        <p:spPr>
          <a:xfrm>
            <a:off x="2404872" y="1556157"/>
            <a:ext cx="2167200" cy="25623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400" b="1" dirty="0">
                <a:solidFill>
                  <a:schemeClr val="dk1"/>
                </a:solidFill>
                <a:latin typeface="Avenir"/>
                <a:ea typeface="Avenir"/>
                <a:cs typeface="Avenir"/>
                <a:sym typeface="Avenir"/>
              </a:rPr>
              <a:t>USB Printers</a:t>
            </a:r>
            <a:r>
              <a:rPr lang="en" sz="1400" dirty="0">
                <a:solidFill>
                  <a:schemeClr val="dk1"/>
                </a:solidFill>
                <a:latin typeface="Avenir"/>
                <a:ea typeface="Avenir"/>
                <a:cs typeface="Avenir"/>
                <a:sym typeface="Avenir"/>
              </a:rPr>
              <a:t> </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Esky POS-5870 </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EPSON TM-T20II </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STAR TSP650 </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STAR TSP100 TSP143iiU </a:t>
            </a:r>
            <a:endParaRPr sz="1100" dirty="0"/>
          </a:p>
          <a:p>
            <a:pPr marL="0" marR="0" lvl="0" indent="0" algn="l" rtl="0">
              <a:spcBef>
                <a:spcPts val="0"/>
              </a:spcBef>
              <a:spcAft>
                <a:spcPts val="0"/>
              </a:spcAft>
              <a:buNone/>
            </a:pPr>
            <a:r>
              <a:rPr lang="en" sz="1400" dirty="0" err="1">
                <a:solidFill>
                  <a:schemeClr val="dk1"/>
                </a:solidFill>
                <a:latin typeface="Avenir"/>
                <a:ea typeface="Avenir"/>
                <a:cs typeface="Avenir"/>
                <a:sym typeface="Avenir"/>
              </a:rPr>
              <a:t>mPOP</a:t>
            </a:r>
            <a:r>
              <a:rPr lang="en" sz="1400" dirty="0">
                <a:solidFill>
                  <a:schemeClr val="dk1"/>
                </a:solidFill>
                <a:latin typeface="Avenir"/>
                <a:ea typeface="Avenir"/>
                <a:cs typeface="Avenir"/>
                <a:sym typeface="Avenir"/>
              </a:rPr>
              <a:t> POP10-B1</a:t>
            </a:r>
            <a:endParaRPr sz="1100" dirty="0"/>
          </a:p>
          <a:p>
            <a:pPr marL="0" marR="0" lvl="0" indent="0" algn="l" rtl="0">
              <a:spcBef>
                <a:spcPts val="0"/>
              </a:spcBef>
              <a:spcAft>
                <a:spcPts val="0"/>
              </a:spcAft>
              <a:buNone/>
            </a:pPr>
            <a:br>
              <a:rPr lang="en" sz="1400" dirty="0">
                <a:solidFill>
                  <a:schemeClr val="dk1"/>
                </a:solidFill>
                <a:latin typeface="Avenir"/>
                <a:ea typeface="Avenir"/>
                <a:cs typeface="Avenir"/>
                <a:sym typeface="Avenir"/>
              </a:rPr>
            </a:br>
            <a:r>
              <a:rPr lang="en" sz="1400" b="1" dirty="0">
                <a:solidFill>
                  <a:schemeClr val="dk1"/>
                </a:solidFill>
                <a:latin typeface="Avenir"/>
                <a:ea typeface="Avenir"/>
                <a:cs typeface="Avenir"/>
                <a:sym typeface="Avenir"/>
              </a:rPr>
              <a:t>Network Printers</a:t>
            </a:r>
            <a:r>
              <a:rPr lang="en" sz="1400" dirty="0">
                <a:solidFill>
                  <a:schemeClr val="dk1"/>
                </a:solidFill>
                <a:latin typeface="Avenir"/>
                <a:ea typeface="Avenir"/>
                <a:cs typeface="Avenir"/>
                <a:sym typeface="Avenir"/>
              </a:rPr>
              <a:t> </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EPSON TM-m30</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STAR TSP100/TSP143Lan</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STAR SP700</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EPSON TM-U220B</a:t>
            </a:r>
            <a:endParaRPr sz="1100" dirty="0"/>
          </a:p>
        </p:txBody>
      </p:sp>
      <p:sp>
        <p:nvSpPr>
          <p:cNvPr id="6896" name="Google Shape;6896;p92"/>
          <p:cNvSpPr txBox="1"/>
          <p:nvPr/>
        </p:nvSpPr>
        <p:spPr>
          <a:xfrm>
            <a:off x="4572000" y="1556151"/>
            <a:ext cx="3529500" cy="2434800"/>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r>
              <a:rPr lang="en" sz="1400" b="1" dirty="0">
                <a:solidFill>
                  <a:schemeClr val="dk1"/>
                </a:solidFill>
                <a:latin typeface="Avenir"/>
                <a:ea typeface="Avenir"/>
                <a:cs typeface="Avenir"/>
                <a:sym typeface="Avenir"/>
              </a:rPr>
              <a:t>Cash Drawers </a:t>
            </a:r>
            <a:endParaRPr sz="1400" dirty="0">
              <a:solidFill>
                <a:schemeClr val="dk1"/>
              </a:solidFill>
              <a:latin typeface="Avenir"/>
              <a:ea typeface="Avenir"/>
              <a:cs typeface="Avenir"/>
              <a:sym typeface="Avenir"/>
            </a:endParaRPr>
          </a:p>
          <a:p>
            <a:pPr marL="0" marR="0" lvl="0" indent="0" algn="l" rtl="0">
              <a:spcBef>
                <a:spcPts val="0"/>
              </a:spcBef>
              <a:spcAft>
                <a:spcPts val="0"/>
              </a:spcAft>
              <a:buNone/>
            </a:pPr>
            <a:r>
              <a:rPr lang="en" sz="1400" dirty="0">
                <a:solidFill>
                  <a:schemeClr val="dk1"/>
                </a:solidFill>
                <a:latin typeface="Avenir"/>
                <a:ea typeface="Avenir"/>
                <a:cs typeface="Avenir"/>
                <a:sym typeface="Avenir"/>
              </a:rPr>
              <a:t>STAR SMD2-1317 + USB Trigger</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STAR Model: 37965560 + USB Trigger </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M-S Cash Drawer CF-405-M-B + USB Trigger </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SOLUX - SX-CD-100-RJ + USB Trigger </a:t>
            </a:r>
            <a:endParaRPr sz="1100" dirty="0"/>
          </a:p>
          <a:p>
            <a:pPr marL="0" marR="0" lvl="0" indent="0" algn="l" rtl="0">
              <a:spcBef>
                <a:spcPts val="0"/>
              </a:spcBef>
              <a:spcAft>
                <a:spcPts val="0"/>
              </a:spcAft>
              <a:buNone/>
            </a:pPr>
            <a:r>
              <a:rPr lang="en" sz="1400" dirty="0" err="1">
                <a:solidFill>
                  <a:schemeClr val="dk1"/>
                </a:solidFill>
                <a:latin typeface="Avenir"/>
                <a:ea typeface="Avenir"/>
                <a:cs typeface="Avenir"/>
                <a:sym typeface="Avenir"/>
              </a:rPr>
              <a:t>mPOP</a:t>
            </a:r>
            <a:r>
              <a:rPr lang="en" sz="1400" dirty="0">
                <a:solidFill>
                  <a:schemeClr val="dk1"/>
                </a:solidFill>
                <a:latin typeface="Avenir"/>
                <a:ea typeface="Avenir"/>
                <a:cs typeface="Avenir"/>
                <a:sym typeface="Avenir"/>
              </a:rPr>
              <a:t> POP10-B1 - combination cash drawer/ printer</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APG </a:t>
            </a:r>
            <a:r>
              <a:rPr lang="en" sz="1400" dirty="0" err="1">
                <a:solidFill>
                  <a:schemeClr val="dk1"/>
                </a:solidFill>
                <a:latin typeface="Avenir"/>
                <a:ea typeface="Avenir"/>
                <a:cs typeface="Avenir"/>
                <a:sym typeface="Avenir"/>
              </a:rPr>
              <a:t>Vasario</a:t>
            </a:r>
            <a:r>
              <a:rPr lang="en" sz="1400" dirty="0">
                <a:solidFill>
                  <a:schemeClr val="dk1"/>
                </a:solidFill>
                <a:latin typeface="Avenir"/>
                <a:ea typeface="Avenir"/>
                <a:cs typeface="Avenir"/>
                <a:sym typeface="Avenir"/>
              </a:rPr>
              <a:t> </a:t>
            </a:r>
            <a:endParaRPr sz="1100" dirty="0"/>
          </a:p>
          <a:p>
            <a:pPr marL="0" marR="0" lvl="0" indent="0" algn="l" rtl="0">
              <a:spcBef>
                <a:spcPts val="0"/>
              </a:spcBef>
              <a:spcAft>
                <a:spcPts val="0"/>
              </a:spcAft>
              <a:buNone/>
            </a:pPr>
            <a:r>
              <a:rPr lang="en" sz="1400" dirty="0">
                <a:solidFill>
                  <a:schemeClr val="dk1"/>
                </a:solidFill>
                <a:latin typeface="Avenir"/>
                <a:ea typeface="Avenir"/>
                <a:cs typeface="Avenir"/>
                <a:sym typeface="Avenir"/>
              </a:rPr>
              <a:t>MMF VL16USB04</a:t>
            </a:r>
            <a:endParaRPr sz="1100" dirty="0"/>
          </a:p>
          <a:p>
            <a:pPr marL="0" marR="0" lvl="0" indent="0" algn="l" rtl="0">
              <a:spcBef>
                <a:spcPts val="0"/>
              </a:spcBef>
              <a:spcAft>
                <a:spcPts val="0"/>
              </a:spcAft>
              <a:buNone/>
            </a:pPr>
            <a:br>
              <a:rPr lang="en" sz="1400" dirty="0">
                <a:solidFill>
                  <a:schemeClr val="dk1"/>
                </a:solidFill>
                <a:latin typeface="Avenir"/>
                <a:ea typeface="Avenir"/>
                <a:cs typeface="Avenir"/>
                <a:sym typeface="Avenir"/>
              </a:rPr>
            </a:br>
            <a:endParaRPr sz="1100" dirty="0"/>
          </a:p>
        </p:txBody>
      </p:sp>
      <p:sp>
        <p:nvSpPr>
          <p:cNvPr id="6897" name="Google Shape;6897;p92"/>
          <p:cNvSpPr txBox="1"/>
          <p:nvPr/>
        </p:nvSpPr>
        <p:spPr>
          <a:xfrm>
            <a:off x="390525" y="902503"/>
            <a:ext cx="8363100" cy="315000"/>
          </a:xfrm>
          <a:prstGeom prst="rect">
            <a:avLst/>
          </a:prstGeom>
          <a:noFill/>
          <a:ln>
            <a:noFill/>
          </a:ln>
        </p:spPr>
        <p:txBody>
          <a:bodyPr spcFirstLastPara="1" wrap="square" lIns="68575" tIns="34275" rIns="68575" bIns="34275" anchor="ctr" anchorCtr="0">
            <a:noAutofit/>
          </a:bodyPr>
          <a:lstStyle/>
          <a:p>
            <a:pPr marL="0" marR="0" lvl="0" indent="0" algn="ctr" rtl="0">
              <a:lnSpc>
                <a:spcPct val="90000"/>
              </a:lnSpc>
              <a:spcBef>
                <a:spcPts val="0"/>
              </a:spcBef>
              <a:spcAft>
                <a:spcPts val="0"/>
              </a:spcAft>
              <a:buClr>
                <a:schemeClr val="dk1"/>
              </a:buClr>
              <a:buSzPts val="1400"/>
              <a:buFont typeface="Arial"/>
              <a:buNone/>
            </a:pPr>
            <a:r>
              <a:rPr lang="en" sz="1400" b="0" i="1">
                <a:solidFill>
                  <a:schemeClr val="dk1"/>
                </a:solidFill>
                <a:latin typeface="Avenir"/>
                <a:ea typeface="Avenir"/>
                <a:cs typeface="Avenir"/>
                <a:sym typeface="Avenir"/>
              </a:rPr>
              <a:t>“Poynt supports a range of USB and network based devices to extend our POS solution to fit your needs.”</a:t>
            </a:r>
            <a:endParaRPr sz="1400" b="0">
              <a:solidFill>
                <a:schemeClr val="dk1"/>
              </a:solidFill>
              <a:latin typeface="Avenir"/>
              <a:ea typeface="Avenir"/>
              <a:cs typeface="Avenir"/>
              <a:sym typeface="Avenir"/>
            </a:endParaRPr>
          </a:p>
        </p:txBody>
      </p:sp>
      <p:sp>
        <p:nvSpPr>
          <p:cNvPr id="6898" name="Google Shape;6898;p92"/>
          <p:cNvSpPr txBox="1"/>
          <p:nvPr/>
        </p:nvSpPr>
        <p:spPr>
          <a:xfrm>
            <a:off x="4633950" y="3990950"/>
            <a:ext cx="3405600" cy="457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100" u="sng">
                <a:solidFill>
                  <a:schemeClr val="hlink"/>
                </a:solidFill>
                <a:hlinkClick r:id="rId3"/>
              </a:rPr>
              <a:t>https://poynt.com/peripherals/</a:t>
            </a:r>
            <a:endParaRPr>
              <a:latin typeface="Avenir"/>
              <a:ea typeface="Avenir"/>
              <a:cs typeface="Avenir"/>
              <a:sym typeface="Avenir"/>
            </a:endParaRPr>
          </a:p>
        </p:txBody>
      </p:sp>
      <p:sp>
        <p:nvSpPr>
          <p:cNvPr id="6899" name="Google Shape;6899;p92"/>
          <p:cNvSpPr txBox="1"/>
          <p:nvPr/>
        </p:nvSpPr>
        <p:spPr>
          <a:xfrm>
            <a:off x="4800600" y="4352925"/>
            <a:ext cx="2809800" cy="315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latin typeface="Avenir"/>
              <a:ea typeface="Avenir"/>
              <a:cs typeface="Avenir"/>
              <a:sym typeface="Avenir"/>
            </a:endParaRPr>
          </a:p>
        </p:txBody>
      </p:sp>
      <p:sp>
        <p:nvSpPr>
          <p:cNvPr id="6900" name="Google Shape;6900;p92"/>
          <p:cNvSpPr txBox="1"/>
          <p:nvPr/>
        </p:nvSpPr>
        <p:spPr>
          <a:xfrm>
            <a:off x="4633950" y="4324725"/>
            <a:ext cx="3405600" cy="371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latin typeface="Avenir"/>
                <a:ea typeface="Avenir"/>
                <a:cs typeface="Avenir"/>
                <a:sym typeface="Avenir"/>
                <a:hlinkClick r:id="rId4"/>
              </a:rPr>
              <a:t>Peripherals Overview</a:t>
            </a:r>
            <a:endParaRPr>
              <a:latin typeface="Avenir"/>
              <a:ea typeface="Avenir"/>
              <a:cs typeface="Avenir"/>
              <a:sym typeface="Aveni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904"/>
        <p:cNvGrpSpPr/>
        <p:nvPr/>
      </p:nvGrpSpPr>
      <p:grpSpPr>
        <a:xfrm>
          <a:off x="0" y="0"/>
          <a:ext cx="0" cy="0"/>
          <a:chOff x="0" y="0"/>
          <a:chExt cx="0" cy="0"/>
        </a:xfrm>
      </p:grpSpPr>
      <p:sp>
        <p:nvSpPr>
          <p:cNvPr id="6905" name="Google Shape;6905;p93"/>
          <p:cNvSpPr txBox="1">
            <a:spLocks noGrp="1"/>
          </p:cNvSpPr>
          <p:nvPr>
            <p:ph type="subTitle" idx="1"/>
          </p:nvPr>
        </p:nvSpPr>
        <p:spPr>
          <a:xfrm>
            <a:off x="1143000" y="3822663"/>
            <a:ext cx="6858000" cy="426000"/>
          </a:xfrm>
          <a:prstGeom prst="rect">
            <a:avLst/>
          </a:prstGeom>
        </p:spPr>
        <p:txBody>
          <a:bodyPr spcFirstLastPara="1" wrap="square" lIns="68575" tIns="34275" rIns="68575" bIns="34275" anchor="t" anchorCtr="0">
            <a:noAutofit/>
          </a:bodyPr>
          <a:lstStyle/>
          <a:p>
            <a:pPr marL="0" lvl="0" indent="0" algn="ctr" rtl="0">
              <a:spcBef>
                <a:spcPts val="800"/>
              </a:spcBef>
              <a:spcAft>
                <a:spcPts val="0"/>
              </a:spcAft>
              <a:buNone/>
            </a:pPr>
            <a:r>
              <a:rPr lang="en"/>
              <a:t>Manage Your Business From Anywhere</a:t>
            </a:r>
            <a:endParaRPr/>
          </a:p>
        </p:txBody>
      </p:sp>
      <p:sp>
        <p:nvSpPr>
          <p:cNvPr id="6906" name="Google Shape;6906;p93"/>
          <p:cNvSpPr txBox="1">
            <a:spLocks noGrp="1"/>
          </p:cNvSpPr>
          <p:nvPr>
            <p:ph type="title"/>
          </p:nvPr>
        </p:nvSpPr>
        <p:spPr>
          <a:xfrm>
            <a:off x="1143000" y="1431019"/>
            <a:ext cx="6858000" cy="2109900"/>
          </a:xfrm>
          <a:prstGeom prst="rect">
            <a:avLst/>
          </a:prstGeom>
        </p:spPr>
        <p:txBody>
          <a:bodyPr spcFirstLastPara="1" wrap="square" lIns="68575" tIns="34275" rIns="68575" bIns="34275" anchor="b" anchorCtr="0">
            <a:noAutofit/>
          </a:bodyPr>
          <a:lstStyle/>
          <a:p>
            <a:pPr marL="0" lvl="0" indent="0" algn="ctr" rtl="0">
              <a:spcBef>
                <a:spcPts val="0"/>
              </a:spcBef>
              <a:spcAft>
                <a:spcPts val="0"/>
              </a:spcAft>
              <a:buNone/>
            </a:pPr>
            <a:r>
              <a:rPr lang="en">
                <a:latin typeface="Avenir"/>
                <a:ea typeface="Avenir"/>
                <a:cs typeface="Avenir"/>
                <a:sym typeface="Avenir"/>
              </a:rPr>
              <a:t>Poynt HQ</a:t>
            </a:r>
            <a:endParaRPr>
              <a:latin typeface="Avenir"/>
              <a:ea typeface="Avenir"/>
              <a:cs typeface="Avenir"/>
              <a:sym typeface="Aveni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910"/>
        <p:cNvGrpSpPr/>
        <p:nvPr/>
      </p:nvGrpSpPr>
      <p:grpSpPr>
        <a:xfrm>
          <a:off x="0" y="0"/>
          <a:ext cx="0" cy="0"/>
          <a:chOff x="0" y="0"/>
          <a:chExt cx="0" cy="0"/>
        </a:xfrm>
      </p:grpSpPr>
      <p:sp>
        <p:nvSpPr>
          <p:cNvPr id="6911" name="Google Shape;6911;p94"/>
          <p:cNvSpPr txBox="1">
            <a:spLocks noGrp="1"/>
          </p:cNvSpPr>
          <p:nvPr>
            <p:ph type="body" idx="1"/>
          </p:nvPr>
        </p:nvSpPr>
        <p:spPr>
          <a:xfrm>
            <a:off x="3266400" y="2899200"/>
            <a:ext cx="2611200" cy="2660100"/>
          </a:xfrm>
          <a:prstGeom prst="rect">
            <a:avLst/>
          </a:prstGeom>
        </p:spPr>
        <p:txBody>
          <a:bodyPr spcFirstLastPara="1" wrap="square" lIns="68575" tIns="34275" rIns="68575" bIns="34275" anchor="t" anchorCtr="0">
            <a:noAutofit/>
          </a:bodyPr>
          <a:lstStyle/>
          <a:p>
            <a:pPr marL="0" marR="0" lvl="0" indent="0" algn="l" rtl="0">
              <a:lnSpc>
                <a:spcPct val="90000"/>
              </a:lnSpc>
              <a:spcBef>
                <a:spcPts val="800"/>
              </a:spcBef>
              <a:spcAft>
                <a:spcPts val="0"/>
              </a:spcAft>
              <a:buNone/>
            </a:pPr>
            <a:r>
              <a:rPr lang="en" sz="1150">
                <a:solidFill>
                  <a:srgbClr val="333333"/>
                </a:solidFill>
                <a:highlight>
                  <a:srgbClr val="FFFFFF"/>
                </a:highlight>
                <a:latin typeface="Arial"/>
                <a:ea typeface="Arial"/>
                <a:cs typeface="Arial"/>
                <a:sym typeface="Arial"/>
              </a:rPr>
              <a:t>View reports, real-time statistics, or set up a new user.</a:t>
            </a:r>
            <a:endParaRPr sz="1150">
              <a:solidFill>
                <a:srgbClr val="333333"/>
              </a:solidFill>
              <a:highlight>
                <a:srgbClr val="FFFFFF"/>
              </a:highlight>
              <a:latin typeface="Arial"/>
              <a:ea typeface="Arial"/>
              <a:cs typeface="Arial"/>
              <a:sym typeface="Arial"/>
            </a:endParaRPr>
          </a:p>
          <a:p>
            <a:pPr marL="0" marR="0" lvl="0" indent="0" algn="l" rtl="0">
              <a:lnSpc>
                <a:spcPct val="90000"/>
              </a:lnSpc>
              <a:spcBef>
                <a:spcPts val="800"/>
              </a:spcBef>
              <a:spcAft>
                <a:spcPts val="0"/>
              </a:spcAft>
              <a:buNone/>
            </a:pPr>
            <a:r>
              <a:rPr lang="en" sz="1150">
                <a:solidFill>
                  <a:srgbClr val="333333"/>
                </a:solidFill>
                <a:highlight>
                  <a:srgbClr val="FFFFFF"/>
                </a:highlight>
                <a:latin typeface="Arial"/>
                <a:ea typeface="Arial"/>
                <a:cs typeface="Arial"/>
                <a:sym typeface="Arial"/>
              </a:rPr>
              <a:t>Every Poynt merchant gets complimentary access to Poynt.net.</a:t>
            </a:r>
            <a:endParaRPr sz="1150">
              <a:solidFill>
                <a:srgbClr val="333333"/>
              </a:solidFill>
              <a:highlight>
                <a:srgbClr val="FFFFFF"/>
              </a:highlight>
              <a:latin typeface="Arial"/>
              <a:ea typeface="Arial"/>
              <a:cs typeface="Arial"/>
              <a:sym typeface="Arial"/>
            </a:endParaRPr>
          </a:p>
          <a:p>
            <a:pPr marL="0" marR="0" lvl="0" indent="0" algn="l" rtl="0">
              <a:lnSpc>
                <a:spcPct val="90000"/>
              </a:lnSpc>
              <a:spcBef>
                <a:spcPts val="800"/>
              </a:spcBef>
              <a:spcAft>
                <a:spcPts val="0"/>
              </a:spcAft>
              <a:buNone/>
            </a:pPr>
            <a:endParaRPr sz="1150">
              <a:solidFill>
                <a:srgbClr val="333333"/>
              </a:solidFill>
              <a:highlight>
                <a:srgbClr val="FFFFFF"/>
              </a:highlight>
              <a:latin typeface="Arial"/>
              <a:ea typeface="Arial"/>
              <a:cs typeface="Arial"/>
              <a:sym typeface="Arial"/>
            </a:endParaRPr>
          </a:p>
          <a:p>
            <a:pPr marL="0" lvl="0" indent="0" algn="l" rtl="0">
              <a:spcBef>
                <a:spcPts val="800"/>
              </a:spcBef>
              <a:spcAft>
                <a:spcPts val="0"/>
              </a:spcAft>
              <a:buNone/>
            </a:pPr>
            <a:endParaRPr sz="1150">
              <a:solidFill>
                <a:srgbClr val="333333"/>
              </a:solidFill>
              <a:highlight>
                <a:srgbClr val="FFFFFF"/>
              </a:highlight>
              <a:latin typeface="Arial"/>
              <a:ea typeface="Arial"/>
              <a:cs typeface="Arial"/>
              <a:sym typeface="Arial"/>
            </a:endParaRPr>
          </a:p>
        </p:txBody>
      </p:sp>
      <p:sp>
        <p:nvSpPr>
          <p:cNvPr id="6912" name="Google Shape;6912;p94"/>
          <p:cNvSpPr txBox="1">
            <a:spLocks noGrp="1"/>
          </p:cNvSpPr>
          <p:nvPr>
            <p:ph type="title"/>
          </p:nvPr>
        </p:nvSpPr>
        <p:spPr>
          <a:xfrm>
            <a:off x="3055613" y="425644"/>
            <a:ext cx="5570400" cy="569700"/>
          </a:xfrm>
          <a:prstGeom prst="rect">
            <a:avLst/>
          </a:prstGeom>
        </p:spPr>
        <p:txBody>
          <a:bodyPr spcFirstLastPara="1" wrap="square" lIns="68575" tIns="34275" rIns="68575" bIns="34275" anchor="ctr" anchorCtr="0">
            <a:noAutofit/>
          </a:bodyPr>
          <a:lstStyle/>
          <a:p>
            <a:pPr marL="0" lvl="0" indent="0" algn="ctr" rtl="0">
              <a:spcBef>
                <a:spcPts val="0"/>
              </a:spcBef>
              <a:spcAft>
                <a:spcPts val="0"/>
              </a:spcAft>
              <a:buNone/>
            </a:pPr>
            <a:r>
              <a:rPr lang="en">
                <a:latin typeface="Avenir"/>
                <a:ea typeface="Avenir"/>
                <a:cs typeface="Avenir"/>
                <a:sym typeface="Avenir"/>
              </a:rPr>
              <a:t>Poynt HQ</a:t>
            </a:r>
            <a:endParaRPr>
              <a:latin typeface="Avenir"/>
              <a:ea typeface="Avenir"/>
              <a:cs typeface="Avenir"/>
              <a:sym typeface="Avenir"/>
            </a:endParaRPr>
          </a:p>
        </p:txBody>
      </p:sp>
      <p:sp>
        <p:nvSpPr>
          <p:cNvPr id="6913" name="Google Shape;6913;p94"/>
          <p:cNvSpPr txBox="1">
            <a:spLocks noGrp="1"/>
          </p:cNvSpPr>
          <p:nvPr>
            <p:ph type="subTitle" idx="2"/>
          </p:nvPr>
        </p:nvSpPr>
        <p:spPr>
          <a:xfrm>
            <a:off x="3241049" y="2106200"/>
            <a:ext cx="2661900" cy="458100"/>
          </a:xfrm>
          <a:prstGeom prst="rect">
            <a:avLst/>
          </a:prstGeom>
        </p:spPr>
        <p:txBody>
          <a:bodyPr spcFirstLastPara="1" wrap="square" lIns="68575" tIns="34275" rIns="68575" bIns="34275" anchor="t" anchorCtr="0">
            <a:noAutofit/>
          </a:bodyPr>
          <a:lstStyle/>
          <a:p>
            <a:pPr marL="0" lvl="0" indent="0" algn="l" rtl="0">
              <a:spcBef>
                <a:spcPts val="800"/>
              </a:spcBef>
              <a:spcAft>
                <a:spcPts val="0"/>
              </a:spcAft>
              <a:buNone/>
            </a:pPr>
            <a:r>
              <a:rPr lang="en">
                <a:solidFill>
                  <a:srgbClr val="222222"/>
                </a:solidFill>
                <a:highlight>
                  <a:srgbClr val="FFFFFF"/>
                </a:highlight>
                <a:latin typeface="Arial"/>
                <a:ea typeface="Arial"/>
                <a:cs typeface="Arial"/>
                <a:sym typeface="Arial"/>
              </a:rPr>
              <a:t>Poynt HQ Overview for Merchants</a:t>
            </a:r>
            <a:endParaRPr/>
          </a:p>
        </p:txBody>
      </p:sp>
      <p:sp>
        <p:nvSpPr>
          <p:cNvPr id="6914" name="Google Shape;6914;p94"/>
          <p:cNvSpPr txBox="1">
            <a:spLocks noGrp="1"/>
          </p:cNvSpPr>
          <p:nvPr>
            <p:ph type="body" idx="3"/>
          </p:nvPr>
        </p:nvSpPr>
        <p:spPr>
          <a:xfrm>
            <a:off x="295100" y="1179699"/>
            <a:ext cx="2661900" cy="3078900"/>
          </a:xfrm>
          <a:prstGeom prst="rect">
            <a:avLst/>
          </a:prstGeom>
        </p:spPr>
        <p:txBody>
          <a:bodyPr spcFirstLastPara="1" wrap="square" lIns="68575" tIns="34275" rIns="68575" bIns="34275" anchor="t" anchorCtr="0">
            <a:noAutofit/>
          </a:bodyPr>
          <a:lstStyle/>
          <a:p>
            <a:pPr marL="0" lvl="0" indent="0" algn="l" rtl="0">
              <a:lnSpc>
                <a:spcPct val="139326"/>
              </a:lnSpc>
              <a:spcBef>
                <a:spcPts val="0"/>
              </a:spcBef>
              <a:spcAft>
                <a:spcPts val="0"/>
              </a:spcAft>
              <a:buClr>
                <a:schemeClr val="dk2"/>
              </a:buClr>
              <a:buSzPts val="1100"/>
              <a:buFont typeface="Arial"/>
              <a:buNone/>
            </a:pPr>
            <a:endParaRPr sz="1600">
              <a:solidFill>
                <a:srgbClr val="FFFFFF"/>
              </a:solidFill>
              <a:latin typeface="Arial"/>
              <a:ea typeface="Arial"/>
              <a:cs typeface="Arial"/>
              <a:sym typeface="Arial"/>
            </a:endParaRPr>
          </a:p>
          <a:p>
            <a:pPr marL="0" lvl="0" indent="0" algn="l" rtl="0">
              <a:spcBef>
                <a:spcPts val="800"/>
              </a:spcBef>
              <a:spcAft>
                <a:spcPts val="0"/>
              </a:spcAft>
              <a:buNone/>
            </a:pPr>
            <a:endParaRPr/>
          </a:p>
        </p:txBody>
      </p:sp>
      <p:pic>
        <p:nvPicPr>
          <p:cNvPr id="6915" name="Google Shape;6915;p94"/>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6187000" y="1100500"/>
            <a:ext cx="2727197" cy="365950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919"/>
        <p:cNvGrpSpPr/>
        <p:nvPr/>
      </p:nvGrpSpPr>
      <p:grpSpPr>
        <a:xfrm>
          <a:off x="0" y="0"/>
          <a:ext cx="0" cy="0"/>
          <a:chOff x="0" y="0"/>
          <a:chExt cx="0" cy="0"/>
        </a:xfrm>
      </p:grpSpPr>
      <p:sp>
        <p:nvSpPr>
          <p:cNvPr id="6920" name="Google Shape;6920;p95"/>
          <p:cNvSpPr txBox="1">
            <a:spLocks noGrp="1"/>
          </p:cNvSpPr>
          <p:nvPr>
            <p:ph type="title"/>
          </p:nvPr>
        </p:nvSpPr>
        <p:spPr>
          <a:xfrm>
            <a:off x="3055613" y="425644"/>
            <a:ext cx="5570400" cy="569700"/>
          </a:xfrm>
          <a:prstGeom prst="rect">
            <a:avLst/>
          </a:prstGeom>
        </p:spPr>
        <p:txBody>
          <a:bodyPr spcFirstLastPara="1" wrap="square" lIns="68575" tIns="34275" rIns="68575" bIns="34275" anchor="ctr" anchorCtr="0">
            <a:noAutofit/>
          </a:bodyPr>
          <a:lstStyle/>
          <a:p>
            <a:pPr marL="0" lvl="0" indent="0" algn="ctr" rtl="0">
              <a:spcBef>
                <a:spcPts val="0"/>
              </a:spcBef>
              <a:spcAft>
                <a:spcPts val="0"/>
              </a:spcAft>
              <a:buNone/>
            </a:pPr>
            <a:r>
              <a:rPr lang="en">
                <a:latin typeface="Avenir"/>
                <a:ea typeface="Avenir"/>
                <a:cs typeface="Avenir"/>
                <a:sym typeface="Avenir"/>
              </a:rPr>
              <a:t>Poynt HQ</a:t>
            </a:r>
            <a:endParaRPr>
              <a:latin typeface="Avenir"/>
              <a:ea typeface="Avenir"/>
              <a:cs typeface="Avenir"/>
              <a:sym typeface="Avenir"/>
            </a:endParaRPr>
          </a:p>
        </p:txBody>
      </p:sp>
      <p:sp>
        <p:nvSpPr>
          <p:cNvPr id="6921" name="Google Shape;6921;p95"/>
          <p:cNvSpPr txBox="1">
            <a:spLocks noGrp="1"/>
          </p:cNvSpPr>
          <p:nvPr>
            <p:ph type="body" idx="3"/>
          </p:nvPr>
        </p:nvSpPr>
        <p:spPr>
          <a:xfrm>
            <a:off x="295100" y="1591955"/>
            <a:ext cx="2661900" cy="2458800"/>
          </a:xfrm>
          <a:prstGeom prst="rect">
            <a:avLst/>
          </a:prstGeom>
        </p:spPr>
        <p:txBody>
          <a:bodyPr spcFirstLastPara="1" wrap="square" lIns="68575" tIns="34275" rIns="68575" bIns="34275" anchor="t" anchorCtr="0">
            <a:noAutofit/>
          </a:bodyPr>
          <a:lstStyle/>
          <a:p>
            <a:pPr marL="0" lvl="0" indent="0" algn="l" rtl="0">
              <a:lnSpc>
                <a:spcPct val="139326"/>
              </a:lnSpc>
              <a:spcBef>
                <a:spcPts val="0"/>
              </a:spcBef>
              <a:spcAft>
                <a:spcPts val="0"/>
              </a:spcAft>
              <a:buNone/>
            </a:pPr>
            <a:r>
              <a:rPr lang="en" sz="1150" b="1">
                <a:solidFill>
                  <a:srgbClr val="FFFFFF"/>
                </a:solidFill>
                <a:latin typeface="Arial"/>
                <a:ea typeface="Arial"/>
                <a:cs typeface="Arial"/>
                <a:sym typeface="Arial"/>
              </a:rPr>
              <a:t>Sales and Reports</a:t>
            </a:r>
            <a:endParaRPr sz="1150" b="1">
              <a:solidFill>
                <a:srgbClr val="FFFFFF"/>
              </a:solidFill>
              <a:latin typeface="Arial"/>
              <a:ea typeface="Arial"/>
              <a:cs typeface="Arial"/>
              <a:sym typeface="Arial"/>
            </a:endParaRPr>
          </a:p>
          <a:p>
            <a:pPr marL="0" lvl="0" indent="0" algn="l" rtl="0">
              <a:lnSpc>
                <a:spcPct val="139326"/>
              </a:lnSpc>
              <a:spcBef>
                <a:spcPts val="800"/>
              </a:spcBef>
              <a:spcAft>
                <a:spcPts val="0"/>
              </a:spcAft>
              <a:buNone/>
            </a:pPr>
            <a:r>
              <a:rPr lang="en" sz="1150">
                <a:solidFill>
                  <a:srgbClr val="FFFFFF"/>
                </a:solidFill>
                <a:latin typeface="Arial"/>
                <a:ea typeface="Arial"/>
                <a:cs typeface="Arial"/>
                <a:sym typeface="Arial"/>
              </a:rPr>
              <a:t>Under the Sales and Reports tab on Poynt a, you have the ability to view dashboards, and run reports about your transactions, customers, items sold, and batches settled. </a:t>
            </a:r>
            <a:endParaRPr sz="1150">
              <a:solidFill>
                <a:srgbClr val="FFFFFF"/>
              </a:solidFill>
              <a:latin typeface="Arial"/>
              <a:ea typeface="Arial"/>
              <a:cs typeface="Arial"/>
              <a:sym typeface="Arial"/>
            </a:endParaRPr>
          </a:p>
          <a:p>
            <a:pPr marL="0" lvl="0" indent="0" algn="l" rtl="0">
              <a:lnSpc>
                <a:spcPct val="139326"/>
              </a:lnSpc>
              <a:spcBef>
                <a:spcPts val="800"/>
              </a:spcBef>
              <a:spcAft>
                <a:spcPts val="0"/>
              </a:spcAft>
              <a:buNone/>
            </a:pPr>
            <a:endParaRPr sz="1600">
              <a:solidFill>
                <a:srgbClr val="FFFFFF"/>
              </a:solidFill>
              <a:latin typeface="Arial"/>
              <a:ea typeface="Arial"/>
              <a:cs typeface="Arial"/>
              <a:sym typeface="Arial"/>
            </a:endParaRPr>
          </a:p>
          <a:p>
            <a:pPr marL="0" lvl="0" indent="0" algn="l" rtl="0">
              <a:spcBef>
                <a:spcPts val="800"/>
              </a:spcBef>
              <a:spcAft>
                <a:spcPts val="0"/>
              </a:spcAft>
              <a:buNone/>
            </a:pPr>
            <a:endParaRPr>
              <a:solidFill>
                <a:srgbClr val="FFFFFF"/>
              </a:solidFill>
            </a:endParaRPr>
          </a:p>
        </p:txBody>
      </p:sp>
      <p:pic>
        <p:nvPicPr>
          <p:cNvPr id="6922" name="Google Shape;6922;p9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3568525" y="1591938"/>
            <a:ext cx="5275101" cy="2676625"/>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926"/>
        <p:cNvGrpSpPr/>
        <p:nvPr/>
      </p:nvGrpSpPr>
      <p:grpSpPr>
        <a:xfrm>
          <a:off x="0" y="0"/>
          <a:ext cx="0" cy="0"/>
          <a:chOff x="0" y="0"/>
          <a:chExt cx="0" cy="0"/>
        </a:xfrm>
      </p:grpSpPr>
      <p:sp>
        <p:nvSpPr>
          <p:cNvPr id="6927" name="Google Shape;6927;p96"/>
          <p:cNvSpPr txBox="1">
            <a:spLocks noGrp="1"/>
          </p:cNvSpPr>
          <p:nvPr>
            <p:ph type="title"/>
          </p:nvPr>
        </p:nvSpPr>
        <p:spPr>
          <a:xfrm>
            <a:off x="3055613" y="425644"/>
            <a:ext cx="5570400" cy="569700"/>
          </a:xfrm>
          <a:prstGeom prst="rect">
            <a:avLst/>
          </a:prstGeom>
        </p:spPr>
        <p:txBody>
          <a:bodyPr spcFirstLastPara="1" wrap="square" lIns="68575" tIns="34275" rIns="68575" bIns="34275" anchor="ctr" anchorCtr="0">
            <a:noAutofit/>
          </a:bodyPr>
          <a:lstStyle/>
          <a:p>
            <a:pPr marL="0" lvl="0" indent="0" algn="ctr" rtl="0">
              <a:spcBef>
                <a:spcPts val="0"/>
              </a:spcBef>
              <a:spcAft>
                <a:spcPts val="0"/>
              </a:spcAft>
              <a:buNone/>
            </a:pPr>
            <a:r>
              <a:rPr lang="en">
                <a:latin typeface="Avenir"/>
                <a:ea typeface="Avenir"/>
                <a:cs typeface="Avenir"/>
                <a:sym typeface="Avenir"/>
              </a:rPr>
              <a:t>Poynt HQ</a:t>
            </a:r>
            <a:endParaRPr>
              <a:latin typeface="Avenir"/>
              <a:ea typeface="Avenir"/>
              <a:cs typeface="Avenir"/>
              <a:sym typeface="Avenir"/>
            </a:endParaRPr>
          </a:p>
        </p:txBody>
      </p:sp>
      <p:sp>
        <p:nvSpPr>
          <p:cNvPr id="6928" name="Google Shape;6928;p96"/>
          <p:cNvSpPr txBox="1">
            <a:spLocks noGrp="1"/>
          </p:cNvSpPr>
          <p:nvPr>
            <p:ph type="body" idx="3"/>
          </p:nvPr>
        </p:nvSpPr>
        <p:spPr>
          <a:xfrm>
            <a:off x="295100" y="1591955"/>
            <a:ext cx="2661900" cy="2458800"/>
          </a:xfrm>
          <a:prstGeom prst="rect">
            <a:avLst/>
          </a:prstGeom>
        </p:spPr>
        <p:txBody>
          <a:bodyPr spcFirstLastPara="1" wrap="square" lIns="68575" tIns="34275" rIns="68575" bIns="34275" anchor="t" anchorCtr="0">
            <a:noAutofit/>
          </a:bodyPr>
          <a:lstStyle/>
          <a:p>
            <a:pPr marL="0" lvl="0" indent="0" algn="l" rtl="0">
              <a:lnSpc>
                <a:spcPct val="139326"/>
              </a:lnSpc>
              <a:spcBef>
                <a:spcPts val="0"/>
              </a:spcBef>
              <a:spcAft>
                <a:spcPts val="0"/>
              </a:spcAft>
              <a:buNone/>
            </a:pPr>
            <a:r>
              <a:rPr lang="en" sz="1150" b="1">
                <a:solidFill>
                  <a:srgbClr val="FFFFFF"/>
                </a:solidFill>
                <a:latin typeface="Arial"/>
                <a:ea typeface="Arial"/>
                <a:cs typeface="Arial"/>
                <a:sym typeface="Arial"/>
              </a:rPr>
              <a:t>Business</a:t>
            </a:r>
            <a:endParaRPr sz="1150" b="1">
              <a:solidFill>
                <a:srgbClr val="FFFFFF"/>
              </a:solidFill>
              <a:latin typeface="Arial"/>
              <a:ea typeface="Arial"/>
              <a:cs typeface="Arial"/>
              <a:sym typeface="Arial"/>
            </a:endParaRPr>
          </a:p>
          <a:p>
            <a:pPr marL="0" lvl="0" indent="0" algn="l" rtl="0">
              <a:lnSpc>
                <a:spcPct val="139326"/>
              </a:lnSpc>
              <a:spcBef>
                <a:spcPts val="800"/>
              </a:spcBef>
              <a:spcAft>
                <a:spcPts val="0"/>
              </a:spcAft>
              <a:buNone/>
            </a:pPr>
            <a:r>
              <a:rPr lang="en" sz="1150">
                <a:solidFill>
                  <a:srgbClr val="FFFFFF"/>
                </a:solidFill>
                <a:latin typeface="Arial"/>
                <a:ea typeface="Arial"/>
                <a:cs typeface="Arial"/>
                <a:sym typeface="Arial"/>
              </a:rPr>
              <a:t>Under the Business Settings, you have the ability to manage business settings, store settings, and manage your team using the terminal users and the web users tab. </a:t>
            </a:r>
            <a:endParaRPr sz="1150">
              <a:solidFill>
                <a:srgbClr val="FFFFFF"/>
              </a:solidFill>
              <a:latin typeface="Arial"/>
              <a:ea typeface="Arial"/>
              <a:cs typeface="Arial"/>
              <a:sym typeface="Arial"/>
            </a:endParaRPr>
          </a:p>
          <a:p>
            <a:pPr marL="0" lvl="0" indent="0" algn="l" rtl="0">
              <a:lnSpc>
                <a:spcPct val="139326"/>
              </a:lnSpc>
              <a:spcBef>
                <a:spcPts val="800"/>
              </a:spcBef>
              <a:spcAft>
                <a:spcPts val="0"/>
              </a:spcAft>
              <a:buNone/>
            </a:pPr>
            <a:endParaRPr sz="1150" b="1">
              <a:solidFill>
                <a:srgbClr val="FFFFFF"/>
              </a:solidFill>
              <a:latin typeface="Arial"/>
              <a:ea typeface="Arial"/>
              <a:cs typeface="Arial"/>
              <a:sym typeface="Arial"/>
            </a:endParaRPr>
          </a:p>
          <a:p>
            <a:pPr marL="0" lvl="0" indent="0" algn="l" rtl="0">
              <a:lnSpc>
                <a:spcPct val="139326"/>
              </a:lnSpc>
              <a:spcBef>
                <a:spcPts val="800"/>
              </a:spcBef>
              <a:spcAft>
                <a:spcPts val="0"/>
              </a:spcAft>
              <a:buNone/>
            </a:pPr>
            <a:endParaRPr sz="1600">
              <a:solidFill>
                <a:srgbClr val="FFFFFF"/>
              </a:solidFill>
              <a:latin typeface="Arial"/>
              <a:ea typeface="Arial"/>
              <a:cs typeface="Arial"/>
              <a:sym typeface="Arial"/>
            </a:endParaRPr>
          </a:p>
          <a:p>
            <a:pPr marL="0" lvl="0" indent="0" algn="l" rtl="0">
              <a:spcBef>
                <a:spcPts val="800"/>
              </a:spcBef>
              <a:spcAft>
                <a:spcPts val="0"/>
              </a:spcAft>
              <a:buNone/>
            </a:pPr>
            <a:endParaRPr>
              <a:solidFill>
                <a:srgbClr val="FFFFFF"/>
              </a:solidFill>
            </a:endParaRPr>
          </a:p>
        </p:txBody>
      </p:sp>
      <p:pic>
        <p:nvPicPr>
          <p:cNvPr id="6929" name="Google Shape;6929;p96"/>
          <p:cNvPicPr preferRelativeResize="0"/>
          <p:nvPr/>
        </p:nvPicPr>
        <p:blipFill>
          <a:blip r:embed="rId3">
            <a:alphaModFix/>
          </a:blip>
          <a:stretch>
            <a:fillRect/>
          </a:stretch>
        </p:blipFill>
        <p:spPr>
          <a:xfrm>
            <a:off x="3557700" y="1403199"/>
            <a:ext cx="5126970" cy="3015500"/>
          </a:xfrm>
          <a:prstGeom prst="rect">
            <a:avLst/>
          </a:prstGeom>
          <a:noFill/>
          <a:ln>
            <a:noFill/>
          </a:ln>
        </p:spPr>
      </p:pic>
    </p:spTree>
  </p:cSld>
  <p:clrMapOvr>
    <a:masterClrMapping/>
  </p:clrMapOvr>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oynt External [Avenir] - July 2019">
  <a:themeElements>
    <a:clrScheme name="Poynt">
      <a:dk1>
        <a:srgbClr val="133247"/>
      </a:dk1>
      <a:lt1>
        <a:srgbClr val="FFFFFF"/>
      </a:lt1>
      <a:dk2>
        <a:srgbClr val="000000"/>
      </a:dk2>
      <a:lt2>
        <a:srgbClr val="CCCCCC"/>
      </a:lt2>
      <a:accent1>
        <a:srgbClr val="627793"/>
      </a:accent1>
      <a:accent2>
        <a:srgbClr val="375270"/>
      </a:accent2>
      <a:accent3>
        <a:srgbClr val="204484"/>
      </a:accent3>
      <a:accent4>
        <a:srgbClr val="1E9AF7"/>
      </a:accent4>
      <a:accent5>
        <a:srgbClr val="17AFAB"/>
      </a:accent5>
      <a:accent6>
        <a:srgbClr val="808080"/>
      </a:accent6>
      <a:hlink>
        <a:srgbClr val="F28920"/>
      </a:hlink>
      <a:folHlink>
        <a:srgbClr val="F2892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oynt External [Avenir] - July 2019">
  <a:themeElements>
    <a:clrScheme name="Poynt">
      <a:dk1>
        <a:srgbClr val="133247"/>
      </a:dk1>
      <a:lt1>
        <a:srgbClr val="FFFFFF"/>
      </a:lt1>
      <a:dk2>
        <a:srgbClr val="000000"/>
      </a:dk2>
      <a:lt2>
        <a:srgbClr val="CCCCCC"/>
      </a:lt2>
      <a:accent1>
        <a:srgbClr val="627793"/>
      </a:accent1>
      <a:accent2>
        <a:srgbClr val="375270"/>
      </a:accent2>
      <a:accent3>
        <a:srgbClr val="204484"/>
      </a:accent3>
      <a:accent4>
        <a:srgbClr val="1E9AF7"/>
      </a:accent4>
      <a:accent5>
        <a:srgbClr val="17AFAB"/>
      </a:accent5>
      <a:accent6>
        <a:srgbClr val="808080"/>
      </a:accent6>
      <a:hlink>
        <a:srgbClr val="F28920"/>
      </a:hlink>
      <a:folHlink>
        <a:srgbClr val="F2892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n Poyn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TotalTime>
  <Words>1507</Words>
  <Application>Microsoft Macintosh PowerPoint</Application>
  <PresentationFormat>On-screen Show (16:9)</PresentationFormat>
  <Paragraphs>224</Paragraphs>
  <Slides>29</Slides>
  <Notes>29</Notes>
  <HiddenSlides>0</HiddenSlides>
  <MMClips>0</MMClips>
  <ScaleCrop>false</ScaleCrop>
  <HeadingPairs>
    <vt:vector size="6" baseType="variant">
      <vt:variant>
        <vt:lpstr>Fonts Used</vt:lpstr>
      </vt:variant>
      <vt:variant>
        <vt:i4>10</vt:i4>
      </vt:variant>
      <vt:variant>
        <vt:lpstr>Theme</vt:lpstr>
      </vt:variant>
      <vt:variant>
        <vt:i4>4</vt:i4>
      </vt:variant>
      <vt:variant>
        <vt:lpstr>Slide Titles</vt:lpstr>
      </vt:variant>
      <vt:variant>
        <vt:i4>29</vt:i4>
      </vt:variant>
    </vt:vector>
  </HeadingPairs>
  <TitlesOfParts>
    <vt:vector size="43" baseType="lpstr">
      <vt:lpstr>Arial</vt:lpstr>
      <vt:lpstr>Lato</vt:lpstr>
      <vt:lpstr>Proxima Nova</vt:lpstr>
      <vt:lpstr>Roboto Light</vt:lpstr>
      <vt:lpstr>Roboto</vt:lpstr>
      <vt:lpstr>Times New Roman</vt:lpstr>
      <vt:lpstr>Avenir</vt:lpstr>
      <vt:lpstr>Roboto Medium</vt:lpstr>
      <vt:lpstr>Calibri</vt:lpstr>
      <vt:lpstr>Arial Black</vt:lpstr>
      <vt:lpstr>Simple Light</vt:lpstr>
      <vt:lpstr>Poynt External [Avenir] - July 2019</vt:lpstr>
      <vt:lpstr>Poynt External [Avenir] - July 2019</vt:lpstr>
      <vt:lpstr>On Poynt</vt:lpstr>
      <vt:lpstr> Sales Resources</vt:lpstr>
      <vt:lpstr>PowerPoint Presentation</vt:lpstr>
      <vt:lpstr>PowerPoint Presentation</vt:lpstr>
      <vt:lpstr>PowerPoint Presentation</vt:lpstr>
      <vt:lpstr>PowerPoint Presentation</vt:lpstr>
      <vt:lpstr>Poynt HQ</vt:lpstr>
      <vt:lpstr>Poynt HQ</vt:lpstr>
      <vt:lpstr>Poynt HQ</vt:lpstr>
      <vt:lpstr>Poynt HQ</vt:lpstr>
      <vt:lpstr>Poynt HQ</vt:lpstr>
      <vt:lpstr>Poynt HQ - Mobile</vt:lpstr>
      <vt:lpstr>Poynt HQ - Mobile Application</vt:lpstr>
      <vt:lpstr>Poynt HQ - Mobile Application</vt:lpstr>
      <vt:lpstr>Poynt Software Bundles</vt:lpstr>
      <vt:lpstr>PowerPoint Presentation</vt:lpstr>
      <vt:lpstr>PowerPoint Presentation</vt:lpstr>
      <vt:lpstr>Virtual Terminal</vt:lpstr>
      <vt:lpstr>PowerPoint Presentation</vt:lpstr>
      <vt:lpstr>PowerPoint Presentation</vt:lpstr>
      <vt:lpstr>PowerPoint Presentation</vt:lpstr>
      <vt:lpstr>Poynt App Center</vt:lpstr>
      <vt:lpstr>Poynt App Center</vt:lpstr>
      <vt:lpstr>PowerPoint Presentation</vt:lpstr>
      <vt:lpstr>PowerPoint Presentation</vt:lpstr>
      <vt:lpstr>PowerPoint Presentation</vt:lpstr>
      <vt:lpstr>PowerPoint Presentation</vt:lpstr>
      <vt:lpstr>PowerPoint Presentation</vt:lpstr>
      <vt:lpstr>PowerPoint Presentation</vt:lpstr>
      <vt:lpstr>Michelle Werl</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Sales Training</dc:title>
  <cp:lastModifiedBy>Michelle Werl</cp:lastModifiedBy>
  <cp:revision>3</cp:revision>
  <dcterms:modified xsi:type="dcterms:W3CDTF">2019-10-11T22:10:35Z</dcterms:modified>
</cp:coreProperties>
</file>